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9"/>
  </p:notesMasterIdLst>
  <p:sldIdLst>
    <p:sldId id="262" r:id="rId2"/>
    <p:sldId id="256" r:id="rId3"/>
    <p:sldId id="257" r:id="rId4"/>
    <p:sldId id="263" r:id="rId5"/>
    <p:sldId id="258" r:id="rId6"/>
    <p:sldId id="259" r:id="rId7"/>
    <p:sldId id="260" r:id="rId8"/>
    <p:sldId id="261" r:id="rId9"/>
    <p:sldId id="265" r:id="rId10"/>
    <p:sldId id="266" r:id="rId11"/>
    <p:sldId id="267" r:id="rId12"/>
    <p:sldId id="268" r:id="rId13"/>
    <p:sldId id="269" r:id="rId14"/>
    <p:sldId id="264" r:id="rId15"/>
    <p:sldId id="277" r:id="rId16"/>
    <p:sldId id="278" r:id="rId17"/>
    <p:sldId id="279" r:id="rId18"/>
    <p:sldId id="280" r:id="rId19"/>
    <p:sldId id="290" r:id="rId20"/>
    <p:sldId id="291" r:id="rId21"/>
    <p:sldId id="292" r:id="rId22"/>
    <p:sldId id="293" r:id="rId23"/>
    <p:sldId id="281" r:id="rId24"/>
    <p:sldId id="282" r:id="rId25"/>
    <p:sldId id="283" r:id="rId26"/>
    <p:sldId id="284" r:id="rId27"/>
    <p:sldId id="285" r:id="rId28"/>
    <p:sldId id="286" r:id="rId29"/>
    <p:sldId id="287" r:id="rId30"/>
    <p:sldId id="288" r:id="rId31"/>
    <p:sldId id="289" r:id="rId32"/>
    <p:sldId id="270" r:id="rId33"/>
    <p:sldId id="271" r:id="rId34"/>
    <p:sldId id="272" r:id="rId35"/>
    <p:sldId id="273" r:id="rId36"/>
    <p:sldId id="274" r:id="rId37"/>
    <p:sldId id="27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96" autoAdjust="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DUARDO\STALIN\ESPE\TESIS\Documento\TablasMuestre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DUARDO\STALIN\ESPE\TESIS\Documento\TablasMuestre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dirty="0" smtClean="0"/>
              <a:t>Video</a:t>
            </a:r>
            <a:endParaRPr lang="es-EC" dirty="0"/>
          </a:p>
        </c:rich>
      </c:tx>
      <c:layout/>
      <c:overlay val="0"/>
    </c:title>
    <c:autoTitleDeleted val="0"/>
    <c:plotArea>
      <c:layout/>
      <c:scatterChart>
        <c:scatterStyle val="smoothMarker"/>
        <c:varyColors val="0"/>
        <c:ser>
          <c:idx val="0"/>
          <c:order val="0"/>
          <c:tx>
            <c:v>Escenario 1</c:v>
          </c:tx>
          <c:marker>
            <c:symbol val="none"/>
          </c:marker>
          <c:yVal>
            <c:numRef>
              <c:f>Video!$E$3:$E$513</c:f>
              <c:numCache>
                <c:formatCode>General</c:formatCode>
                <c:ptCount val="511"/>
                <c:pt idx="0">
                  <c:v>0</c:v>
                </c:pt>
                <c:pt idx="1">
                  <c:v>4.6000000000000013E-2</c:v>
                </c:pt>
                <c:pt idx="2">
                  <c:v>4.3000000000000003E-2</c:v>
                </c:pt>
                <c:pt idx="3">
                  <c:v>1.0999999999999998E-2</c:v>
                </c:pt>
                <c:pt idx="4">
                  <c:v>2.1000000000000095E-2</c:v>
                </c:pt>
                <c:pt idx="5">
                  <c:v>3.0000000000000135E-3</c:v>
                </c:pt>
                <c:pt idx="6">
                  <c:v>3.7000000000000179E-2</c:v>
                </c:pt>
                <c:pt idx="7">
                  <c:v>4.4000000000000171E-2</c:v>
                </c:pt>
                <c:pt idx="8">
                  <c:v>3.600000000000015E-2</c:v>
                </c:pt>
                <c:pt idx="9">
                  <c:v>4.2000000000000114E-2</c:v>
                </c:pt>
                <c:pt idx="10">
                  <c:v>4.3000000000000003E-2</c:v>
                </c:pt>
                <c:pt idx="11">
                  <c:v>3.9000000000000132E-2</c:v>
                </c:pt>
                <c:pt idx="12">
                  <c:v>1.9000000000000083E-2</c:v>
                </c:pt>
                <c:pt idx="13">
                  <c:v>7.0000000000000305E-3</c:v>
                </c:pt>
                <c:pt idx="14">
                  <c:v>1.4999999999999998E-2</c:v>
                </c:pt>
                <c:pt idx="15">
                  <c:v>4.2000000000000114E-2</c:v>
                </c:pt>
                <c:pt idx="16">
                  <c:v>6.5000000000000113E-2</c:v>
                </c:pt>
                <c:pt idx="17">
                  <c:v>2.300000000000001E-2</c:v>
                </c:pt>
                <c:pt idx="18">
                  <c:v>3.0000000000000135E-3</c:v>
                </c:pt>
                <c:pt idx="19">
                  <c:v>1.8000000000000068E-2</c:v>
                </c:pt>
                <c:pt idx="20">
                  <c:v>4.5000000000000033E-2</c:v>
                </c:pt>
                <c:pt idx="21">
                  <c:v>3.8000000000000082E-2</c:v>
                </c:pt>
                <c:pt idx="22">
                  <c:v>3.9000000000000132E-2</c:v>
                </c:pt>
                <c:pt idx="23">
                  <c:v>4.3000000000000003E-2</c:v>
                </c:pt>
                <c:pt idx="24">
                  <c:v>4.6000000000000013E-2</c:v>
                </c:pt>
                <c:pt idx="25">
                  <c:v>3.3000000000000002E-2</c:v>
                </c:pt>
                <c:pt idx="26">
                  <c:v>4.2000000000000114E-2</c:v>
                </c:pt>
                <c:pt idx="27">
                  <c:v>2.2000000000000092E-2</c:v>
                </c:pt>
                <c:pt idx="28">
                  <c:v>1.2000000000000021E-2</c:v>
                </c:pt>
                <c:pt idx="29">
                  <c:v>2.4000000000000042E-2</c:v>
                </c:pt>
                <c:pt idx="30">
                  <c:v>1.6000000000000066E-2</c:v>
                </c:pt>
                <c:pt idx="31">
                  <c:v>4.2000000000000114E-2</c:v>
                </c:pt>
                <c:pt idx="32">
                  <c:v>4.1000000000000002E-2</c:v>
                </c:pt>
                <c:pt idx="33">
                  <c:v>0.10700000000000012</c:v>
                </c:pt>
                <c:pt idx="34">
                  <c:v>1.2999999999999998E-2</c:v>
                </c:pt>
                <c:pt idx="35">
                  <c:v>1.2000000000000021E-2</c:v>
                </c:pt>
                <c:pt idx="36">
                  <c:v>1.8000000000000068E-2</c:v>
                </c:pt>
                <c:pt idx="37">
                  <c:v>1.6000000000000066E-2</c:v>
                </c:pt>
                <c:pt idx="38">
                  <c:v>9.0000000000000375E-3</c:v>
                </c:pt>
                <c:pt idx="39">
                  <c:v>1.0999999999999998E-2</c:v>
                </c:pt>
                <c:pt idx="40">
                  <c:v>9.0000000000000375E-3</c:v>
                </c:pt>
                <c:pt idx="41">
                  <c:v>1.2000000000000021E-2</c:v>
                </c:pt>
                <c:pt idx="42">
                  <c:v>3.5000000000000149E-2</c:v>
                </c:pt>
                <c:pt idx="43">
                  <c:v>1.6000000000000066E-2</c:v>
                </c:pt>
                <c:pt idx="44">
                  <c:v>2.5000000000000071E-2</c:v>
                </c:pt>
                <c:pt idx="45">
                  <c:v>1.8000000000000068E-2</c:v>
                </c:pt>
                <c:pt idx="46">
                  <c:v>2.1000000000000095E-2</c:v>
                </c:pt>
                <c:pt idx="47">
                  <c:v>6.0000000000000235E-3</c:v>
                </c:pt>
                <c:pt idx="48">
                  <c:v>8.0000000000000227E-3</c:v>
                </c:pt>
                <c:pt idx="49">
                  <c:v>1.0000000000000044E-2</c:v>
                </c:pt>
                <c:pt idx="50">
                  <c:v>6.0000000000000235E-3</c:v>
                </c:pt>
                <c:pt idx="51">
                  <c:v>7.0000000000000305E-3</c:v>
                </c:pt>
                <c:pt idx="52">
                  <c:v>3.9000000000000132E-2</c:v>
                </c:pt>
                <c:pt idx="53">
                  <c:v>2.5000000000000071E-2</c:v>
                </c:pt>
                <c:pt idx="54">
                  <c:v>3.0000000000000089E-2</c:v>
                </c:pt>
                <c:pt idx="55">
                  <c:v>2.1000000000000095E-2</c:v>
                </c:pt>
                <c:pt idx="56">
                  <c:v>4.3000000000000003E-2</c:v>
                </c:pt>
                <c:pt idx="57">
                  <c:v>2.8000000000000011E-2</c:v>
                </c:pt>
                <c:pt idx="58">
                  <c:v>1.9000000000000083E-2</c:v>
                </c:pt>
                <c:pt idx="59">
                  <c:v>2.2000000000000092E-2</c:v>
                </c:pt>
                <c:pt idx="60">
                  <c:v>2.9000000000000057E-2</c:v>
                </c:pt>
                <c:pt idx="61">
                  <c:v>7.1000000000000021E-2</c:v>
                </c:pt>
                <c:pt idx="62">
                  <c:v>2.8000000000000011E-2</c:v>
                </c:pt>
                <c:pt idx="63">
                  <c:v>2.2000000000000092E-2</c:v>
                </c:pt>
                <c:pt idx="64">
                  <c:v>1.0000000000000044E-2</c:v>
                </c:pt>
                <c:pt idx="65">
                  <c:v>2.1000000000000095E-2</c:v>
                </c:pt>
                <c:pt idx="66">
                  <c:v>2.300000000000001E-2</c:v>
                </c:pt>
                <c:pt idx="67">
                  <c:v>1.8000000000000068E-2</c:v>
                </c:pt>
                <c:pt idx="68">
                  <c:v>4.2000000000000114E-2</c:v>
                </c:pt>
                <c:pt idx="69">
                  <c:v>5.0000000000000175E-3</c:v>
                </c:pt>
                <c:pt idx="70">
                  <c:v>5.0000000000000175E-3</c:v>
                </c:pt>
                <c:pt idx="71">
                  <c:v>2.0000000000000052E-3</c:v>
                </c:pt>
                <c:pt idx="72">
                  <c:v>1.2999999999999998E-2</c:v>
                </c:pt>
                <c:pt idx="73">
                  <c:v>2.1000000000000095E-2</c:v>
                </c:pt>
                <c:pt idx="74">
                  <c:v>7.0000000000000305E-3</c:v>
                </c:pt>
                <c:pt idx="75">
                  <c:v>1.4000000000000005E-2</c:v>
                </c:pt>
                <c:pt idx="76">
                  <c:v>3.1000000000000125E-2</c:v>
                </c:pt>
                <c:pt idx="77">
                  <c:v>7.0000000000000305E-3</c:v>
                </c:pt>
                <c:pt idx="78">
                  <c:v>9.4000000000000264E-2</c:v>
                </c:pt>
                <c:pt idx="79">
                  <c:v>8.0000000000000227E-3</c:v>
                </c:pt>
                <c:pt idx="80">
                  <c:v>1.2000000000000021E-2</c:v>
                </c:pt>
                <c:pt idx="81">
                  <c:v>6.0000000000000235E-3</c:v>
                </c:pt>
                <c:pt idx="82">
                  <c:v>9.0000000000000375E-3</c:v>
                </c:pt>
                <c:pt idx="83">
                  <c:v>7.0000000000000305E-3</c:v>
                </c:pt>
                <c:pt idx="84">
                  <c:v>9.0000000000000375E-3</c:v>
                </c:pt>
                <c:pt idx="85">
                  <c:v>1.0000000000000044E-2</c:v>
                </c:pt>
                <c:pt idx="86">
                  <c:v>1.0000000000000044E-2</c:v>
                </c:pt>
                <c:pt idx="87">
                  <c:v>9.0000000000000375E-3</c:v>
                </c:pt>
                <c:pt idx="88">
                  <c:v>1.4000000000000005E-2</c:v>
                </c:pt>
                <c:pt idx="89">
                  <c:v>2.9000000000000057E-2</c:v>
                </c:pt>
                <c:pt idx="90">
                  <c:v>1.4000000000000005E-2</c:v>
                </c:pt>
                <c:pt idx="91">
                  <c:v>1.0999999999999998E-2</c:v>
                </c:pt>
                <c:pt idx="92">
                  <c:v>1.0000000000000044E-2</c:v>
                </c:pt>
                <c:pt idx="93">
                  <c:v>1.7000000000000074E-2</c:v>
                </c:pt>
                <c:pt idx="94">
                  <c:v>1.0999999999999998E-2</c:v>
                </c:pt>
                <c:pt idx="95">
                  <c:v>7.0000000000000305E-3</c:v>
                </c:pt>
                <c:pt idx="96">
                  <c:v>1.0999999999999998E-2</c:v>
                </c:pt>
                <c:pt idx="97">
                  <c:v>1.0999999999999998E-2</c:v>
                </c:pt>
                <c:pt idx="98">
                  <c:v>1.4999999999999998E-2</c:v>
                </c:pt>
                <c:pt idx="99">
                  <c:v>9.0000000000000375E-3</c:v>
                </c:pt>
                <c:pt idx="100">
                  <c:v>1.0999999999999998E-2</c:v>
                </c:pt>
                <c:pt idx="101">
                  <c:v>6.0000000000000235E-3</c:v>
                </c:pt>
                <c:pt idx="102">
                  <c:v>7.0000000000000305E-3</c:v>
                </c:pt>
                <c:pt idx="103">
                  <c:v>1.4000000000000005E-2</c:v>
                </c:pt>
                <c:pt idx="104">
                  <c:v>2.300000000000001E-2</c:v>
                </c:pt>
                <c:pt idx="105">
                  <c:v>1.0999999999999998E-2</c:v>
                </c:pt>
                <c:pt idx="106">
                  <c:v>2.0000000000000052E-2</c:v>
                </c:pt>
                <c:pt idx="107">
                  <c:v>2.1000000000000095E-2</c:v>
                </c:pt>
                <c:pt idx="108">
                  <c:v>4.5000000000000033E-2</c:v>
                </c:pt>
                <c:pt idx="109">
                  <c:v>1.4999999999999998E-2</c:v>
                </c:pt>
                <c:pt idx="110">
                  <c:v>1.4000000000000005E-2</c:v>
                </c:pt>
                <c:pt idx="111">
                  <c:v>1.4999999999999998E-2</c:v>
                </c:pt>
                <c:pt idx="112">
                  <c:v>2.300000000000001E-2</c:v>
                </c:pt>
                <c:pt idx="113">
                  <c:v>1.4999999999999998E-2</c:v>
                </c:pt>
                <c:pt idx="114">
                  <c:v>1.2999999999999998E-2</c:v>
                </c:pt>
                <c:pt idx="115">
                  <c:v>3.0000000000000089E-2</c:v>
                </c:pt>
                <c:pt idx="116">
                  <c:v>1.2999999999999998E-2</c:v>
                </c:pt>
                <c:pt idx="117">
                  <c:v>2.6000000000000096E-2</c:v>
                </c:pt>
                <c:pt idx="118">
                  <c:v>1.9000000000000083E-2</c:v>
                </c:pt>
                <c:pt idx="119">
                  <c:v>2.0000000000000052E-2</c:v>
                </c:pt>
                <c:pt idx="120">
                  <c:v>1.0000000000000044E-2</c:v>
                </c:pt>
                <c:pt idx="121">
                  <c:v>3.600000000000015E-2</c:v>
                </c:pt>
                <c:pt idx="122">
                  <c:v>1.8000000000000068E-2</c:v>
                </c:pt>
                <c:pt idx="123">
                  <c:v>6.3000000000000014E-2</c:v>
                </c:pt>
                <c:pt idx="124">
                  <c:v>7.0000000000000305E-3</c:v>
                </c:pt>
                <c:pt idx="125">
                  <c:v>1.6000000000000066E-2</c:v>
                </c:pt>
                <c:pt idx="126">
                  <c:v>5.0000000000000175E-3</c:v>
                </c:pt>
                <c:pt idx="127">
                  <c:v>7.0000000000000305E-3</c:v>
                </c:pt>
                <c:pt idx="128">
                  <c:v>9.0000000000000375E-3</c:v>
                </c:pt>
                <c:pt idx="129">
                  <c:v>7.0000000000000305E-3</c:v>
                </c:pt>
                <c:pt idx="130">
                  <c:v>2.2000000000000092E-2</c:v>
                </c:pt>
                <c:pt idx="131">
                  <c:v>3.3000000000000002E-2</c:v>
                </c:pt>
                <c:pt idx="132">
                  <c:v>1.8000000000000068E-2</c:v>
                </c:pt>
                <c:pt idx="133">
                  <c:v>1.2000000000000021E-2</c:v>
                </c:pt>
                <c:pt idx="134">
                  <c:v>1.0999999999999998E-2</c:v>
                </c:pt>
                <c:pt idx="135">
                  <c:v>1.0999999999999998E-2</c:v>
                </c:pt>
                <c:pt idx="136">
                  <c:v>9.0000000000000375E-3</c:v>
                </c:pt>
                <c:pt idx="137">
                  <c:v>3.1000000000000125E-2</c:v>
                </c:pt>
                <c:pt idx="138">
                  <c:v>1.0000000000000044E-2</c:v>
                </c:pt>
                <c:pt idx="139">
                  <c:v>4.9000000000000252E-2</c:v>
                </c:pt>
                <c:pt idx="140">
                  <c:v>5.400000000000018E-2</c:v>
                </c:pt>
                <c:pt idx="141">
                  <c:v>1.4999999999999998E-2</c:v>
                </c:pt>
                <c:pt idx="142">
                  <c:v>3.3000000000000002E-2</c:v>
                </c:pt>
                <c:pt idx="143">
                  <c:v>2.9000000000000057E-2</c:v>
                </c:pt>
                <c:pt idx="144">
                  <c:v>2.0000000000000052E-3</c:v>
                </c:pt>
                <c:pt idx="145">
                  <c:v>1.0000000000000041E-3</c:v>
                </c:pt>
                <c:pt idx="146">
                  <c:v>2.0000000000000052E-3</c:v>
                </c:pt>
                <c:pt idx="147">
                  <c:v>4.0000000000000114E-3</c:v>
                </c:pt>
                <c:pt idx="148">
                  <c:v>6.0000000000000235E-3</c:v>
                </c:pt>
                <c:pt idx="149">
                  <c:v>2.5000000000000071E-2</c:v>
                </c:pt>
                <c:pt idx="150">
                  <c:v>1.7000000000000074E-2</c:v>
                </c:pt>
                <c:pt idx="151">
                  <c:v>1.9000000000000083E-2</c:v>
                </c:pt>
                <c:pt idx="152">
                  <c:v>2.9000000000000057E-2</c:v>
                </c:pt>
                <c:pt idx="153">
                  <c:v>7.0000000000000305E-3</c:v>
                </c:pt>
                <c:pt idx="154">
                  <c:v>7.0000000000000305E-3</c:v>
                </c:pt>
                <c:pt idx="155">
                  <c:v>1.8000000000000068E-2</c:v>
                </c:pt>
                <c:pt idx="156">
                  <c:v>3.3000000000000002E-2</c:v>
                </c:pt>
                <c:pt idx="157">
                  <c:v>3.7000000000000179E-2</c:v>
                </c:pt>
                <c:pt idx="158">
                  <c:v>1.4000000000000005E-2</c:v>
                </c:pt>
                <c:pt idx="159">
                  <c:v>1.2000000000000021E-2</c:v>
                </c:pt>
                <c:pt idx="160">
                  <c:v>1.4999999999999998E-2</c:v>
                </c:pt>
                <c:pt idx="161">
                  <c:v>7.0000000000000305E-3</c:v>
                </c:pt>
                <c:pt idx="162">
                  <c:v>1.9000000000000083E-2</c:v>
                </c:pt>
                <c:pt idx="163">
                  <c:v>1.2000000000000021E-2</c:v>
                </c:pt>
                <c:pt idx="164">
                  <c:v>8.0000000000000227E-3</c:v>
                </c:pt>
                <c:pt idx="165">
                  <c:v>1.6000000000000066E-2</c:v>
                </c:pt>
                <c:pt idx="166">
                  <c:v>9.0000000000000375E-3</c:v>
                </c:pt>
                <c:pt idx="167">
                  <c:v>7.2000000000000133E-2</c:v>
                </c:pt>
                <c:pt idx="168">
                  <c:v>9.0000000000000375E-3</c:v>
                </c:pt>
                <c:pt idx="169">
                  <c:v>1.0000000000000044E-2</c:v>
                </c:pt>
                <c:pt idx="170">
                  <c:v>8.0000000000000227E-3</c:v>
                </c:pt>
                <c:pt idx="171">
                  <c:v>7.0000000000000305E-3</c:v>
                </c:pt>
                <c:pt idx="172">
                  <c:v>1.0999999999999998E-2</c:v>
                </c:pt>
                <c:pt idx="173">
                  <c:v>1.9000000000000083E-2</c:v>
                </c:pt>
                <c:pt idx="174">
                  <c:v>2.9000000000000057E-2</c:v>
                </c:pt>
                <c:pt idx="175">
                  <c:v>1.0000000000000044E-2</c:v>
                </c:pt>
                <c:pt idx="176">
                  <c:v>2.0000000000000052E-2</c:v>
                </c:pt>
                <c:pt idx="177">
                  <c:v>2.5000000000000071E-2</c:v>
                </c:pt>
                <c:pt idx="178">
                  <c:v>1.7000000000000074E-2</c:v>
                </c:pt>
                <c:pt idx="179">
                  <c:v>8.0000000000000227E-3</c:v>
                </c:pt>
                <c:pt idx="180">
                  <c:v>2.2000000000000092E-2</c:v>
                </c:pt>
                <c:pt idx="181">
                  <c:v>8.0000000000000227E-3</c:v>
                </c:pt>
                <c:pt idx="182">
                  <c:v>6.0000000000000235E-3</c:v>
                </c:pt>
                <c:pt idx="183">
                  <c:v>1.4999999999999998E-2</c:v>
                </c:pt>
                <c:pt idx="184">
                  <c:v>1.0999999999999998E-2</c:v>
                </c:pt>
                <c:pt idx="185">
                  <c:v>1.6000000000000066E-2</c:v>
                </c:pt>
                <c:pt idx="186">
                  <c:v>3.4000000000000002E-2</c:v>
                </c:pt>
                <c:pt idx="187">
                  <c:v>2.2000000000000092E-2</c:v>
                </c:pt>
                <c:pt idx="188">
                  <c:v>1.8000000000000068E-2</c:v>
                </c:pt>
                <c:pt idx="189">
                  <c:v>2.5000000000000071E-2</c:v>
                </c:pt>
                <c:pt idx="190">
                  <c:v>1.9000000000000083E-2</c:v>
                </c:pt>
                <c:pt idx="191">
                  <c:v>2.4000000000000042E-2</c:v>
                </c:pt>
                <c:pt idx="192">
                  <c:v>3.3000000000000002E-2</c:v>
                </c:pt>
                <c:pt idx="193">
                  <c:v>3.1000000000000125E-2</c:v>
                </c:pt>
                <c:pt idx="194">
                  <c:v>5.400000000000018E-2</c:v>
                </c:pt>
                <c:pt idx="195">
                  <c:v>6.0000000000000235E-3</c:v>
                </c:pt>
                <c:pt idx="196">
                  <c:v>1.0000000000000044E-2</c:v>
                </c:pt>
                <c:pt idx="197">
                  <c:v>8.0000000000000227E-3</c:v>
                </c:pt>
                <c:pt idx="198">
                  <c:v>4.0000000000000114E-3</c:v>
                </c:pt>
                <c:pt idx="199">
                  <c:v>3.0000000000000135E-3</c:v>
                </c:pt>
                <c:pt idx="200">
                  <c:v>4.1000000000000002E-2</c:v>
                </c:pt>
                <c:pt idx="201">
                  <c:v>2.0000000000000052E-3</c:v>
                </c:pt>
                <c:pt idx="202">
                  <c:v>1.8000000000000068E-2</c:v>
                </c:pt>
                <c:pt idx="203">
                  <c:v>9.0000000000000375E-3</c:v>
                </c:pt>
                <c:pt idx="204">
                  <c:v>8.0000000000000227E-3</c:v>
                </c:pt>
                <c:pt idx="205">
                  <c:v>7.0000000000000305E-3</c:v>
                </c:pt>
                <c:pt idx="206">
                  <c:v>7.0000000000000305E-3</c:v>
                </c:pt>
                <c:pt idx="207">
                  <c:v>9.0000000000000375E-3</c:v>
                </c:pt>
                <c:pt idx="208">
                  <c:v>8.0000000000000227E-3</c:v>
                </c:pt>
                <c:pt idx="209">
                  <c:v>8.0000000000000227E-3</c:v>
                </c:pt>
                <c:pt idx="210">
                  <c:v>9.0000000000000375E-3</c:v>
                </c:pt>
                <c:pt idx="211">
                  <c:v>7.0000000000000305E-3</c:v>
                </c:pt>
                <c:pt idx="212">
                  <c:v>1.0000000000000044E-2</c:v>
                </c:pt>
                <c:pt idx="213">
                  <c:v>4.7000000000000132E-2</c:v>
                </c:pt>
                <c:pt idx="214">
                  <c:v>0.12300000000000012</c:v>
                </c:pt>
                <c:pt idx="215">
                  <c:v>7.9000000000000348E-2</c:v>
                </c:pt>
                <c:pt idx="216">
                  <c:v>2.0000000000000052E-2</c:v>
                </c:pt>
                <c:pt idx="217">
                  <c:v>1.4999999999999998E-2</c:v>
                </c:pt>
                <c:pt idx="218">
                  <c:v>1.7000000000000074E-2</c:v>
                </c:pt>
                <c:pt idx="219">
                  <c:v>2.0000000000000052E-3</c:v>
                </c:pt>
                <c:pt idx="220">
                  <c:v>2.0000000000000052E-3</c:v>
                </c:pt>
                <c:pt idx="221">
                  <c:v>3.0000000000000135E-3</c:v>
                </c:pt>
                <c:pt idx="222">
                  <c:v>2.0000000000000052E-3</c:v>
                </c:pt>
                <c:pt idx="223">
                  <c:v>2.0000000000000052E-3</c:v>
                </c:pt>
                <c:pt idx="224">
                  <c:v>3.0000000000000135E-3</c:v>
                </c:pt>
                <c:pt idx="225">
                  <c:v>6.0000000000000235E-3</c:v>
                </c:pt>
                <c:pt idx="226">
                  <c:v>7.0000000000000305E-3</c:v>
                </c:pt>
                <c:pt idx="227">
                  <c:v>3.0000000000000135E-3</c:v>
                </c:pt>
                <c:pt idx="228">
                  <c:v>1.0000000000000041E-3</c:v>
                </c:pt>
                <c:pt idx="229">
                  <c:v>5.0000000000000175E-3</c:v>
                </c:pt>
                <c:pt idx="230">
                  <c:v>2.2000000000000092E-2</c:v>
                </c:pt>
                <c:pt idx="231">
                  <c:v>2.1000000000000095E-2</c:v>
                </c:pt>
                <c:pt idx="232">
                  <c:v>2.5000000000000071E-2</c:v>
                </c:pt>
                <c:pt idx="233">
                  <c:v>1.4000000000000005E-2</c:v>
                </c:pt>
                <c:pt idx="234">
                  <c:v>3.0000000000000089E-2</c:v>
                </c:pt>
                <c:pt idx="235">
                  <c:v>3.5000000000000149E-2</c:v>
                </c:pt>
                <c:pt idx="236">
                  <c:v>9.0000000000000375E-3</c:v>
                </c:pt>
                <c:pt idx="237">
                  <c:v>1.0000000000000041E-3</c:v>
                </c:pt>
                <c:pt idx="238">
                  <c:v>1.0000000000000044E-2</c:v>
                </c:pt>
                <c:pt idx="239">
                  <c:v>5.0000000000000175E-3</c:v>
                </c:pt>
                <c:pt idx="240">
                  <c:v>1.4999999999999998E-2</c:v>
                </c:pt>
                <c:pt idx="241">
                  <c:v>9.0000000000000375E-3</c:v>
                </c:pt>
                <c:pt idx="242">
                  <c:v>3.2000000000000133E-2</c:v>
                </c:pt>
                <c:pt idx="243">
                  <c:v>1.4999999999999998E-2</c:v>
                </c:pt>
                <c:pt idx="244">
                  <c:v>2.7000000000000142E-2</c:v>
                </c:pt>
                <c:pt idx="245">
                  <c:v>1.0999999999999998E-2</c:v>
                </c:pt>
                <c:pt idx="246">
                  <c:v>2.6000000000000096E-2</c:v>
                </c:pt>
                <c:pt idx="247">
                  <c:v>1.4000000000000005E-2</c:v>
                </c:pt>
                <c:pt idx="248">
                  <c:v>3.0000000000000089E-2</c:v>
                </c:pt>
                <c:pt idx="249">
                  <c:v>1.6000000000000066E-2</c:v>
                </c:pt>
                <c:pt idx="250">
                  <c:v>4.5000000000000033E-2</c:v>
                </c:pt>
                <c:pt idx="251">
                  <c:v>3.8000000000000082E-2</c:v>
                </c:pt>
                <c:pt idx="252">
                  <c:v>1.0999999999999998E-2</c:v>
                </c:pt>
                <c:pt idx="253">
                  <c:v>9.0000000000000375E-3</c:v>
                </c:pt>
                <c:pt idx="254">
                  <c:v>1.0000000000000044E-2</c:v>
                </c:pt>
                <c:pt idx="255">
                  <c:v>7.0000000000000305E-3</c:v>
                </c:pt>
                <c:pt idx="256">
                  <c:v>2.0000000000000052E-2</c:v>
                </c:pt>
                <c:pt idx="257">
                  <c:v>1.2999999999999998E-2</c:v>
                </c:pt>
                <c:pt idx="258">
                  <c:v>9.7000000000000045E-2</c:v>
                </c:pt>
                <c:pt idx="259">
                  <c:v>1.2000000000000021E-2</c:v>
                </c:pt>
                <c:pt idx="260">
                  <c:v>9.0000000000000375E-3</c:v>
                </c:pt>
                <c:pt idx="261">
                  <c:v>3.0000000000000135E-3</c:v>
                </c:pt>
                <c:pt idx="262">
                  <c:v>8.0000000000000227E-3</c:v>
                </c:pt>
                <c:pt idx="263">
                  <c:v>5.0000000000000175E-3</c:v>
                </c:pt>
                <c:pt idx="264">
                  <c:v>5.0000000000000175E-3</c:v>
                </c:pt>
                <c:pt idx="265">
                  <c:v>2.1000000000000095E-2</c:v>
                </c:pt>
                <c:pt idx="266">
                  <c:v>4.0000000000000114E-3</c:v>
                </c:pt>
                <c:pt idx="267">
                  <c:v>3.0000000000000135E-3</c:v>
                </c:pt>
                <c:pt idx="268">
                  <c:v>8.0000000000000227E-3</c:v>
                </c:pt>
                <c:pt idx="269">
                  <c:v>1.2000000000000021E-2</c:v>
                </c:pt>
                <c:pt idx="270">
                  <c:v>1.2999999999999998E-2</c:v>
                </c:pt>
                <c:pt idx="271">
                  <c:v>3.8000000000000082E-2</c:v>
                </c:pt>
                <c:pt idx="272">
                  <c:v>1.0000000000000044E-2</c:v>
                </c:pt>
                <c:pt idx="273">
                  <c:v>1.4999999999999998E-2</c:v>
                </c:pt>
                <c:pt idx="274">
                  <c:v>2.2000000000000092E-2</c:v>
                </c:pt>
                <c:pt idx="275">
                  <c:v>2.6000000000000096E-2</c:v>
                </c:pt>
                <c:pt idx="276">
                  <c:v>1.2000000000000021E-2</c:v>
                </c:pt>
                <c:pt idx="277">
                  <c:v>2.5000000000000071E-2</c:v>
                </c:pt>
                <c:pt idx="278">
                  <c:v>1.4000000000000005E-2</c:v>
                </c:pt>
                <c:pt idx="279">
                  <c:v>4.1000000000000002E-2</c:v>
                </c:pt>
                <c:pt idx="280">
                  <c:v>6.0000000000000235E-3</c:v>
                </c:pt>
                <c:pt idx="281">
                  <c:v>3.8000000000000082E-2</c:v>
                </c:pt>
                <c:pt idx="282">
                  <c:v>5.0000000000000175E-3</c:v>
                </c:pt>
                <c:pt idx="283">
                  <c:v>1.4999999999999998E-2</c:v>
                </c:pt>
                <c:pt idx="284">
                  <c:v>4.3000000000000003E-2</c:v>
                </c:pt>
                <c:pt idx="285">
                  <c:v>4.3000000000000003E-2</c:v>
                </c:pt>
                <c:pt idx="286">
                  <c:v>9.0000000000000375E-3</c:v>
                </c:pt>
                <c:pt idx="287">
                  <c:v>6.0000000000000235E-3</c:v>
                </c:pt>
                <c:pt idx="288">
                  <c:v>1.2000000000000021E-2</c:v>
                </c:pt>
                <c:pt idx="289">
                  <c:v>7.0000000000000305E-3</c:v>
                </c:pt>
                <c:pt idx="290">
                  <c:v>6.0000000000000235E-3</c:v>
                </c:pt>
                <c:pt idx="291">
                  <c:v>3.0000000000000089E-2</c:v>
                </c:pt>
                <c:pt idx="292">
                  <c:v>1.7000000000000074E-2</c:v>
                </c:pt>
                <c:pt idx="293">
                  <c:v>2.300000000000001E-2</c:v>
                </c:pt>
                <c:pt idx="294">
                  <c:v>6.9000000000000339E-2</c:v>
                </c:pt>
                <c:pt idx="295">
                  <c:v>2.1000000000000095E-2</c:v>
                </c:pt>
                <c:pt idx="296">
                  <c:v>2.9000000000000057E-2</c:v>
                </c:pt>
                <c:pt idx="297">
                  <c:v>4.5000000000000033E-2</c:v>
                </c:pt>
                <c:pt idx="298">
                  <c:v>4.3000000000000003E-2</c:v>
                </c:pt>
                <c:pt idx="299">
                  <c:v>4.1000000000000002E-2</c:v>
                </c:pt>
                <c:pt idx="300">
                  <c:v>9.6000000000000224E-2</c:v>
                </c:pt>
                <c:pt idx="301">
                  <c:v>1.6000000000000066E-2</c:v>
                </c:pt>
                <c:pt idx="302">
                  <c:v>9.0000000000000375E-3</c:v>
                </c:pt>
                <c:pt idx="303">
                  <c:v>9.0000000000000375E-3</c:v>
                </c:pt>
                <c:pt idx="304">
                  <c:v>4.0000000000000114E-3</c:v>
                </c:pt>
                <c:pt idx="305">
                  <c:v>5.0000000000000175E-3</c:v>
                </c:pt>
                <c:pt idx="306">
                  <c:v>8.0000000000000227E-3</c:v>
                </c:pt>
                <c:pt idx="307">
                  <c:v>8.0000000000000227E-3</c:v>
                </c:pt>
                <c:pt idx="308">
                  <c:v>4.2000000000000114E-2</c:v>
                </c:pt>
                <c:pt idx="309">
                  <c:v>4.3000000000000003E-2</c:v>
                </c:pt>
                <c:pt idx="310">
                  <c:v>3.8000000000000082E-2</c:v>
                </c:pt>
                <c:pt idx="311">
                  <c:v>3.600000000000015E-2</c:v>
                </c:pt>
                <c:pt idx="312">
                  <c:v>4.0000000000000112E-2</c:v>
                </c:pt>
                <c:pt idx="313">
                  <c:v>4.1000000000000002E-2</c:v>
                </c:pt>
                <c:pt idx="314">
                  <c:v>1.6000000000000066E-2</c:v>
                </c:pt>
                <c:pt idx="315">
                  <c:v>2.8000000000000011E-2</c:v>
                </c:pt>
                <c:pt idx="316">
                  <c:v>3.8000000000000082E-2</c:v>
                </c:pt>
                <c:pt idx="317">
                  <c:v>4.6000000000000013E-2</c:v>
                </c:pt>
                <c:pt idx="318">
                  <c:v>3.7000000000000179E-2</c:v>
                </c:pt>
                <c:pt idx="319">
                  <c:v>1.6000000000000066E-2</c:v>
                </c:pt>
                <c:pt idx="320">
                  <c:v>8.0000000000000227E-3</c:v>
                </c:pt>
                <c:pt idx="321">
                  <c:v>2.0000000000000052E-2</c:v>
                </c:pt>
                <c:pt idx="322">
                  <c:v>8.0000000000000227E-3</c:v>
                </c:pt>
                <c:pt idx="323">
                  <c:v>8.0000000000000227E-3</c:v>
                </c:pt>
                <c:pt idx="324">
                  <c:v>1.0999999999999998E-2</c:v>
                </c:pt>
                <c:pt idx="325">
                  <c:v>1.4000000000000005E-2</c:v>
                </c:pt>
                <c:pt idx="326">
                  <c:v>3.0000000000000135E-3</c:v>
                </c:pt>
                <c:pt idx="327">
                  <c:v>7.0000000000000305E-3</c:v>
                </c:pt>
                <c:pt idx="328">
                  <c:v>2.9000000000000057E-2</c:v>
                </c:pt>
                <c:pt idx="329">
                  <c:v>5.0000000000000175E-3</c:v>
                </c:pt>
                <c:pt idx="330">
                  <c:v>2.2000000000000092E-2</c:v>
                </c:pt>
                <c:pt idx="331">
                  <c:v>4.6000000000000013E-2</c:v>
                </c:pt>
                <c:pt idx="332">
                  <c:v>6.7000000000000254E-2</c:v>
                </c:pt>
                <c:pt idx="333">
                  <c:v>1.4000000000000005E-2</c:v>
                </c:pt>
                <c:pt idx="334">
                  <c:v>3.7000000000000179E-2</c:v>
                </c:pt>
                <c:pt idx="335">
                  <c:v>5.8000000000000114E-2</c:v>
                </c:pt>
                <c:pt idx="336">
                  <c:v>8.0000000000000227E-3</c:v>
                </c:pt>
                <c:pt idx="337">
                  <c:v>1.4000000000000005E-2</c:v>
                </c:pt>
                <c:pt idx="338">
                  <c:v>5.5000000000000132E-2</c:v>
                </c:pt>
                <c:pt idx="339">
                  <c:v>1.0000000000000044E-2</c:v>
                </c:pt>
                <c:pt idx="340">
                  <c:v>1.2000000000000021E-2</c:v>
                </c:pt>
                <c:pt idx="341">
                  <c:v>1.0000000000000044E-2</c:v>
                </c:pt>
                <c:pt idx="342">
                  <c:v>1.0000000000000044E-2</c:v>
                </c:pt>
                <c:pt idx="343">
                  <c:v>2.4000000000000042E-2</c:v>
                </c:pt>
                <c:pt idx="344">
                  <c:v>4.0000000000000114E-3</c:v>
                </c:pt>
                <c:pt idx="345">
                  <c:v>7.0000000000000305E-3</c:v>
                </c:pt>
                <c:pt idx="346">
                  <c:v>9.0000000000000375E-3</c:v>
                </c:pt>
                <c:pt idx="347">
                  <c:v>6.0000000000000235E-3</c:v>
                </c:pt>
                <c:pt idx="348">
                  <c:v>1.9000000000000083E-2</c:v>
                </c:pt>
                <c:pt idx="349">
                  <c:v>9.0000000000000375E-3</c:v>
                </c:pt>
                <c:pt idx="350">
                  <c:v>3.0000000000000089E-2</c:v>
                </c:pt>
                <c:pt idx="351">
                  <c:v>1.0999999999999998E-2</c:v>
                </c:pt>
                <c:pt idx="352">
                  <c:v>3.9000000000000132E-2</c:v>
                </c:pt>
                <c:pt idx="353">
                  <c:v>9.0000000000000375E-3</c:v>
                </c:pt>
                <c:pt idx="354">
                  <c:v>1.9000000000000083E-2</c:v>
                </c:pt>
                <c:pt idx="355">
                  <c:v>1.8000000000000068E-2</c:v>
                </c:pt>
                <c:pt idx="356">
                  <c:v>9.4000000000000264E-2</c:v>
                </c:pt>
                <c:pt idx="357">
                  <c:v>1.7000000000000074E-2</c:v>
                </c:pt>
                <c:pt idx="358">
                  <c:v>1.0000000000000044E-2</c:v>
                </c:pt>
                <c:pt idx="359">
                  <c:v>3.0000000000000135E-3</c:v>
                </c:pt>
                <c:pt idx="360">
                  <c:v>5.0000000000000175E-3</c:v>
                </c:pt>
                <c:pt idx="361">
                  <c:v>6.0000000000000235E-3</c:v>
                </c:pt>
                <c:pt idx="362">
                  <c:v>7.0000000000000305E-3</c:v>
                </c:pt>
                <c:pt idx="363">
                  <c:v>1.7000000000000074E-2</c:v>
                </c:pt>
                <c:pt idx="364">
                  <c:v>1.9000000000000083E-2</c:v>
                </c:pt>
                <c:pt idx="365">
                  <c:v>1.4999999999999998E-2</c:v>
                </c:pt>
                <c:pt idx="366">
                  <c:v>3.8000000000000082E-2</c:v>
                </c:pt>
                <c:pt idx="367">
                  <c:v>8.0000000000000227E-3</c:v>
                </c:pt>
                <c:pt idx="368">
                  <c:v>3.1000000000000125E-2</c:v>
                </c:pt>
                <c:pt idx="369">
                  <c:v>3.1000000000000125E-2</c:v>
                </c:pt>
                <c:pt idx="370">
                  <c:v>1.0000000000000044E-2</c:v>
                </c:pt>
                <c:pt idx="371">
                  <c:v>6.0000000000000235E-3</c:v>
                </c:pt>
                <c:pt idx="372">
                  <c:v>5.0000000000000175E-3</c:v>
                </c:pt>
                <c:pt idx="373">
                  <c:v>1.0000000000000044E-2</c:v>
                </c:pt>
                <c:pt idx="374">
                  <c:v>1.0999999999999998E-2</c:v>
                </c:pt>
                <c:pt idx="375">
                  <c:v>1.8000000000000068E-2</c:v>
                </c:pt>
                <c:pt idx="376">
                  <c:v>2.0000000000000052E-2</c:v>
                </c:pt>
                <c:pt idx="377">
                  <c:v>1.2999999999999998E-2</c:v>
                </c:pt>
                <c:pt idx="378">
                  <c:v>2.9000000000000057E-2</c:v>
                </c:pt>
                <c:pt idx="379">
                  <c:v>1.0999999999999998E-2</c:v>
                </c:pt>
                <c:pt idx="380">
                  <c:v>2.6000000000000096E-2</c:v>
                </c:pt>
                <c:pt idx="381">
                  <c:v>1.4000000000000005E-2</c:v>
                </c:pt>
                <c:pt idx="382">
                  <c:v>4.0000000000000112E-2</c:v>
                </c:pt>
                <c:pt idx="383">
                  <c:v>8.1000000000000044E-2</c:v>
                </c:pt>
                <c:pt idx="384">
                  <c:v>4.0000000000000114E-3</c:v>
                </c:pt>
                <c:pt idx="385">
                  <c:v>1.2000000000000021E-2</c:v>
                </c:pt>
                <c:pt idx="386">
                  <c:v>1.0999999999999998E-2</c:v>
                </c:pt>
                <c:pt idx="387">
                  <c:v>5.0000000000000175E-3</c:v>
                </c:pt>
                <c:pt idx="388">
                  <c:v>8.0000000000000227E-3</c:v>
                </c:pt>
                <c:pt idx="389">
                  <c:v>2.4000000000000042E-2</c:v>
                </c:pt>
                <c:pt idx="390">
                  <c:v>5.0000000000000175E-3</c:v>
                </c:pt>
                <c:pt idx="391">
                  <c:v>1.0000000000000044E-2</c:v>
                </c:pt>
                <c:pt idx="392">
                  <c:v>1.0000000000000044E-2</c:v>
                </c:pt>
                <c:pt idx="393">
                  <c:v>1.6000000000000066E-2</c:v>
                </c:pt>
                <c:pt idx="394">
                  <c:v>1.4000000000000005E-2</c:v>
                </c:pt>
                <c:pt idx="395">
                  <c:v>2.8000000000000011E-2</c:v>
                </c:pt>
                <c:pt idx="396">
                  <c:v>1.6000000000000066E-2</c:v>
                </c:pt>
                <c:pt idx="397">
                  <c:v>3.7000000000000179E-2</c:v>
                </c:pt>
                <c:pt idx="398">
                  <c:v>1.2000000000000021E-2</c:v>
                </c:pt>
                <c:pt idx="399">
                  <c:v>2.0000000000000052E-3</c:v>
                </c:pt>
                <c:pt idx="400">
                  <c:v>3.0000000000000135E-3</c:v>
                </c:pt>
                <c:pt idx="401">
                  <c:v>9.0000000000000375E-3</c:v>
                </c:pt>
                <c:pt idx="402">
                  <c:v>5.0000000000000175E-3</c:v>
                </c:pt>
                <c:pt idx="403">
                  <c:v>8.0000000000000227E-3</c:v>
                </c:pt>
                <c:pt idx="404">
                  <c:v>2.6000000000000096E-2</c:v>
                </c:pt>
                <c:pt idx="405">
                  <c:v>1.4000000000000005E-2</c:v>
                </c:pt>
                <c:pt idx="406">
                  <c:v>3.4000000000000002E-2</c:v>
                </c:pt>
                <c:pt idx="407">
                  <c:v>9.0000000000000375E-3</c:v>
                </c:pt>
                <c:pt idx="408">
                  <c:v>2.1000000000000095E-2</c:v>
                </c:pt>
                <c:pt idx="409">
                  <c:v>1.8000000000000068E-2</c:v>
                </c:pt>
                <c:pt idx="410">
                  <c:v>2.7000000000000142E-2</c:v>
                </c:pt>
                <c:pt idx="411">
                  <c:v>3.4000000000000002E-2</c:v>
                </c:pt>
                <c:pt idx="412">
                  <c:v>5.3000000000000033E-2</c:v>
                </c:pt>
                <c:pt idx="413">
                  <c:v>3.2000000000000133E-2</c:v>
                </c:pt>
                <c:pt idx="414">
                  <c:v>4.8000000000000084E-2</c:v>
                </c:pt>
                <c:pt idx="415">
                  <c:v>3.2000000000000133E-2</c:v>
                </c:pt>
                <c:pt idx="416">
                  <c:v>4.2000000000000114E-2</c:v>
                </c:pt>
                <c:pt idx="417">
                  <c:v>4.1000000000000002E-2</c:v>
                </c:pt>
                <c:pt idx="418">
                  <c:v>1.7000000000000074E-2</c:v>
                </c:pt>
                <c:pt idx="419">
                  <c:v>2.1000000000000095E-2</c:v>
                </c:pt>
                <c:pt idx="420">
                  <c:v>1.0999999999999998E-2</c:v>
                </c:pt>
                <c:pt idx="421">
                  <c:v>6.0000000000000235E-3</c:v>
                </c:pt>
                <c:pt idx="422">
                  <c:v>4.2000000000000114E-2</c:v>
                </c:pt>
                <c:pt idx="423">
                  <c:v>7.0000000000000305E-3</c:v>
                </c:pt>
                <c:pt idx="424">
                  <c:v>1.0999999999999998E-2</c:v>
                </c:pt>
                <c:pt idx="425">
                  <c:v>4.9000000000000252E-2</c:v>
                </c:pt>
                <c:pt idx="426">
                  <c:v>9.0000000000000375E-3</c:v>
                </c:pt>
                <c:pt idx="427">
                  <c:v>1.8000000000000068E-2</c:v>
                </c:pt>
                <c:pt idx="428">
                  <c:v>3.9000000000000132E-2</c:v>
                </c:pt>
                <c:pt idx="429">
                  <c:v>4.5000000000000033E-2</c:v>
                </c:pt>
                <c:pt idx="430">
                  <c:v>4.3000000000000003E-2</c:v>
                </c:pt>
                <c:pt idx="431">
                  <c:v>5.400000000000018E-2</c:v>
                </c:pt>
                <c:pt idx="432">
                  <c:v>2.6000000000000096E-2</c:v>
                </c:pt>
                <c:pt idx="433">
                  <c:v>3.2000000000000133E-2</c:v>
                </c:pt>
                <c:pt idx="434">
                  <c:v>5.0000000000000114E-2</c:v>
                </c:pt>
                <c:pt idx="435">
                  <c:v>1.8000000000000068E-2</c:v>
                </c:pt>
                <c:pt idx="436">
                  <c:v>1.8000000000000068E-2</c:v>
                </c:pt>
                <c:pt idx="437">
                  <c:v>1.0000000000000041E-3</c:v>
                </c:pt>
                <c:pt idx="438">
                  <c:v>3.0000000000000135E-3</c:v>
                </c:pt>
                <c:pt idx="439">
                  <c:v>3.4000000000000002E-2</c:v>
                </c:pt>
                <c:pt idx="440">
                  <c:v>4.2000000000000114E-2</c:v>
                </c:pt>
                <c:pt idx="441">
                  <c:v>4.3000000000000003E-2</c:v>
                </c:pt>
                <c:pt idx="442">
                  <c:v>1.0999999999999998E-2</c:v>
                </c:pt>
                <c:pt idx="443">
                  <c:v>2.7000000000000142E-2</c:v>
                </c:pt>
                <c:pt idx="444">
                  <c:v>4.0000000000000112E-2</c:v>
                </c:pt>
                <c:pt idx="445">
                  <c:v>4.9000000000000252E-2</c:v>
                </c:pt>
                <c:pt idx="446">
                  <c:v>3.4000000000000002E-2</c:v>
                </c:pt>
                <c:pt idx="447">
                  <c:v>5.8000000000000114E-2</c:v>
                </c:pt>
                <c:pt idx="448">
                  <c:v>3.1000000000000125E-2</c:v>
                </c:pt>
                <c:pt idx="449">
                  <c:v>3.5000000000000149E-2</c:v>
                </c:pt>
                <c:pt idx="450">
                  <c:v>3.0000000000000089E-2</c:v>
                </c:pt>
                <c:pt idx="451">
                  <c:v>5.0000000000000175E-3</c:v>
                </c:pt>
                <c:pt idx="452">
                  <c:v>1.4000000000000005E-2</c:v>
                </c:pt>
                <c:pt idx="453">
                  <c:v>7.0000000000000305E-3</c:v>
                </c:pt>
                <c:pt idx="454">
                  <c:v>1.6000000000000066E-2</c:v>
                </c:pt>
                <c:pt idx="455">
                  <c:v>5.5000000000000132E-2</c:v>
                </c:pt>
                <c:pt idx="456">
                  <c:v>9.0000000000000375E-3</c:v>
                </c:pt>
                <c:pt idx="457">
                  <c:v>2.2000000000000092E-2</c:v>
                </c:pt>
                <c:pt idx="458">
                  <c:v>1.4999999999999998E-2</c:v>
                </c:pt>
                <c:pt idx="459">
                  <c:v>2.1000000000000095E-2</c:v>
                </c:pt>
                <c:pt idx="460">
                  <c:v>8.3000000000000268E-2</c:v>
                </c:pt>
                <c:pt idx="461">
                  <c:v>4.9000000000000252E-2</c:v>
                </c:pt>
                <c:pt idx="462">
                  <c:v>1.6000000000000066E-2</c:v>
                </c:pt>
                <c:pt idx="463">
                  <c:v>1.6000000000000066E-2</c:v>
                </c:pt>
                <c:pt idx="464">
                  <c:v>3.3000000000000002E-2</c:v>
                </c:pt>
                <c:pt idx="465">
                  <c:v>1.4000000000000005E-2</c:v>
                </c:pt>
                <c:pt idx="466">
                  <c:v>2.2000000000000092E-2</c:v>
                </c:pt>
                <c:pt idx="467">
                  <c:v>2.4000000000000042E-2</c:v>
                </c:pt>
                <c:pt idx="468">
                  <c:v>2.0000000000000052E-2</c:v>
                </c:pt>
                <c:pt idx="469">
                  <c:v>1.4999999999999998E-2</c:v>
                </c:pt>
                <c:pt idx="470">
                  <c:v>3.0000000000000089E-2</c:v>
                </c:pt>
                <c:pt idx="471">
                  <c:v>7.0000000000000305E-3</c:v>
                </c:pt>
                <c:pt idx="472">
                  <c:v>7.0000000000000305E-3</c:v>
                </c:pt>
                <c:pt idx="473">
                  <c:v>2.9000000000000057E-2</c:v>
                </c:pt>
                <c:pt idx="474">
                  <c:v>5.0000000000000175E-3</c:v>
                </c:pt>
                <c:pt idx="475">
                  <c:v>6.0000000000000235E-3</c:v>
                </c:pt>
                <c:pt idx="476">
                  <c:v>2.2000000000000092E-2</c:v>
                </c:pt>
                <c:pt idx="477">
                  <c:v>1.2000000000000021E-2</c:v>
                </c:pt>
                <c:pt idx="478">
                  <c:v>2.7000000000000142E-2</c:v>
                </c:pt>
                <c:pt idx="479">
                  <c:v>1.4000000000000005E-2</c:v>
                </c:pt>
                <c:pt idx="480">
                  <c:v>2.7000000000000142E-2</c:v>
                </c:pt>
                <c:pt idx="481">
                  <c:v>7.0000000000000305E-3</c:v>
                </c:pt>
                <c:pt idx="482">
                  <c:v>5.0000000000000175E-3</c:v>
                </c:pt>
                <c:pt idx="483">
                  <c:v>5.0000000000000175E-3</c:v>
                </c:pt>
                <c:pt idx="484">
                  <c:v>1.2000000000000021E-2</c:v>
                </c:pt>
                <c:pt idx="485">
                  <c:v>1.0000000000000044E-2</c:v>
                </c:pt>
                <c:pt idx="486">
                  <c:v>5.0000000000000175E-3</c:v>
                </c:pt>
                <c:pt idx="487">
                  <c:v>9.0000000000000375E-3</c:v>
                </c:pt>
                <c:pt idx="488">
                  <c:v>2.2000000000000092E-2</c:v>
                </c:pt>
                <c:pt idx="489">
                  <c:v>1.7000000000000074E-2</c:v>
                </c:pt>
                <c:pt idx="490">
                  <c:v>2.8000000000000011E-2</c:v>
                </c:pt>
                <c:pt idx="491">
                  <c:v>1.2999999999999998E-2</c:v>
                </c:pt>
                <c:pt idx="492">
                  <c:v>3.0000000000000089E-2</c:v>
                </c:pt>
                <c:pt idx="493">
                  <c:v>1.0000000000000044E-2</c:v>
                </c:pt>
                <c:pt idx="494">
                  <c:v>2.6000000000000096E-2</c:v>
                </c:pt>
                <c:pt idx="495">
                  <c:v>1.4000000000000005E-2</c:v>
                </c:pt>
                <c:pt idx="496">
                  <c:v>2.7000000000000142E-2</c:v>
                </c:pt>
                <c:pt idx="497">
                  <c:v>1.6000000000000066E-2</c:v>
                </c:pt>
                <c:pt idx="498">
                  <c:v>2.4000000000000042E-2</c:v>
                </c:pt>
                <c:pt idx="499">
                  <c:v>1.2999999999999998E-2</c:v>
                </c:pt>
                <c:pt idx="500">
                  <c:v>2.8000000000000011E-2</c:v>
                </c:pt>
                <c:pt idx="501">
                  <c:v>1.9000000000000083E-2</c:v>
                </c:pt>
                <c:pt idx="502">
                  <c:v>8.0000000000000227E-3</c:v>
                </c:pt>
                <c:pt idx="503">
                  <c:v>1.4000000000000005E-2</c:v>
                </c:pt>
                <c:pt idx="504">
                  <c:v>3.0000000000000135E-3</c:v>
                </c:pt>
                <c:pt idx="505">
                  <c:v>8.0000000000000227E-3</c:v>
                </c:pt>
                <c:pt idx="506">
                  <c:v>4.0000000000000114E-3</c:v>
                </c:pt>
                <c:pt idx="507">
                  <c:v>4.0000000000000114E-3</c:v>
                </c:pt>
                <c:pt idx="508">
                  <c:v>4.9000000000000252E-2</c:v>
                </c:pt>
                <c:pt idx="509">
                  <c:v>1.0999999999999998E-2</c:v>
                </c:pt>
                <c:pt idx="510">
                  <c:v>7.0000000000000305E-3</c:v>
                </c:pt>
              </c:numCache>
            </c:numRef>
          </c:yVal>
          <c:smooth val="1"/>
        </c:ser>
        <c:ser>
          <c:idx val="1"/>
          <c:order val="1"/>
          <c:tx>
            <c:v>Escenario 2</c:v>
          </c:tx>
          <c:marker>
            <c:symbol val="none"/>
          </c:marker>
          <c:yVal>
            <c:numRef>
              <c:f>Video!$J$3:$J$513</c:f>
              <c:numCache>
                <c:formatCode>General</c:formatCode>
                <c:ptCount val="511"/>
                <c:pt idx="0">
                  <c:v>0</c:v>
                </c:pt>
                <c:pt idx="1">
                  <c:v>0.96400000000000063</c:v>
                </c:pt>
                <c:pt idx="2">
                  <c:v>0.62800000000000289</c:v>
                </c:pt>
                <c:pt idx="3">
                  <c:v>0.54300000000000004</c:v>
                </c:pt>
                <c:pt idx="4">
                  <c:v>0.33700000000000163</c:v>
                </c:pt>
                <c:pt idx="5">
                  <c:v>0.69500000000000184</c:v>
                </c:pt>
                <c:pt idx="6">
                  <c:v>0.78700000000000003</c:v>
                </c:pt>
                <c:pt idx="7">
                  <c:v>0.53500000000000003</c:v>
                </c:pt>
                <c:pt idx="8">
                  <c:v>0.67600000000000326</c:v>
                </c:pt>
                <c:pt idx="9">
                  <c:v>0.47400000000000031</c:v>
                </c:pt>
                <c:pt idx="10">
                  <c:v>0.53800000000000003</c:v>
                </c:pt>
                <c:pt idx="11">
                  <c:v>0.15100000000000041</c:v>
                </c:pt>
                <c:pt idx="12">
                  <c:v>0.96400000000000063</c:v>
                </c:pt>
                <c:pt idx="13">
                  <c:v>7.8000000000000194E-2</c:v>
                </c:pt>
                <c:pt idx="14">
                  <c:v>0.27500000000000002</c:v>
                </c:pt>
                <c:pt idx="15">
                  <c:v>0.15500000000000044</c:v>
                </c:pt>
                <c:pt idx="16">
                  <c:v>0.7670000000000029</c:v>
                </c:pt>
                <c:pt idx="17">
                  <c:v>0.75400000000000289</c:v>
                </c:pt>
                <c:pt idx="18">
                  <c:v>0.41900000000000032</c:v>
                </c:pt>
                <c:pt idx="19">
                  <c:v>0.46800000000000008</c:v>
                </c:pt>
                <c:pt idx="20">
                  <c:v>0.94399999999999995</c:v>
                </c:pt>
                <c:pt idx="21">
                  <c:v>0.91300000000000003</c:v>
                </c:pt>
                <c:pt idx="22">
                  <c:v>0.95100000000000062</c:v>
                </c:pt>
                <c:pt idx="23">
                  <c:v>0.11700000000000019</c:v>
                </c:pt>
                <c:pt idx="24">
                  <c:v>0.27900000000000008</c:v>
                </c:pt>
                <c:pt idx="25">
                  <c:v>0.31100000000000128</c:v>
                </c:pt>
                <c:pt idx="26">
                  <c:v>0.43900000000000128</c:v>
                </c:pt>
                <c:pt idx="27">
                  <c:v>0.5</c:v>
                </c:pt>
                <c:pt idx="28">
                  <c:v>0.78</c:v>
                </c:pt>
                <c:pt idx="29">
                  <c:v>0.52500000000000002</c:v>
                </c:pt>
                <c:pt idx="30">
                  <c:v>0.30700000000000038</c:v>
                </c:pt>
                <c:pt idx="31">
                  <c:v>0.37700000000000128</c:v>
                </c:pt>
                <c:pt idx="32">
                  <c:v>0.1</c:v>
                </c:pt>
                <c:pt idx="33">
                  <c:v>0.74800000000000255</c:v>
                </c:pt>
                <c:pt idx="34">
                  <c:v>0.60400000000000065</c:v>
                </c:pt>
                <c:pt idx="35">
                  <c:v>0.80300000000000005</c:v>
                </c:pt>
                <c:pt idx="36">
                  <c:v>0.79700000000000004</c:v>
                </c:pt>
                <c:pt idx="37">
                  <c:v>0.74100000000000255</c:v>
                </c:pt>
                <c:pt idx="38">
                  <c:v>0.28300000000000008</c:v>
                </c:pt>
                <c:pt idx="39">
                  <c:v>0.73100000000000065</c:v>
                </c:pt>
                <c:pt idx="40">
                  <c:v>0.53900000000000003</c:v>
                </c:pt>
                <c:pt idx="41">
                  <c:v>0.87200000000000255</c:v>
                </c:pt>
                <c:pt idx="42">
                  <c:v>0.87900000000000289</c:v>
                </c:pt>
                <c:pt idx="43">
                  <c:v>0.92</c:v>
                </c:pt>
                <c:pt idx="44">
                  <c:v>0.71500000000000064</c:v>
                </c:pt>
                <c:pt idx="45">
                  <c:v>0.54</c:v>
                </c:pt>
                <c:pt idx="46">
                  <c:v>0.69700000000000184</c:v>
                </c:pt>
                <c:pt idx="47">
                  <c:v>0.66100000000000325</c:v>
                </c:pt>
                <c:pt idx="48">
                  <c:v>0.27900000000000008</c:v>
                </c:pt>
                <c:pt idx="49">
                  <c:v>0.78100000000000003</c:v>
                </c:pt>
                <c:pt idx="50">
                  <c:v>0.72600000000000064</c:v>
                </c:pt>
                <c:pt idx="51">
                  <c:v>0.73600000000000065</c:v>
                </c:pt>
                <c:pt idx="52">
                  <c:v>0.67800000000000338</c:v>
                </c:pt>
                <c:pt idx="53">
                  <c:v>0.14200000000000004</c:v>
                </c:pt>
                <c:pt idx="54">
                  <c:v>0.45800000000000002</c:v>
                </c:pt>
                <c:pt idx="55">
                  <c:v>0.31900000000000145</c:v>
                </c:pt>
                <c:pt idx="56">
                  <c:v>0.16200000000000031</c:v>
                </c:pt>
                <c:pt idx="57">
                  <c:v>0.73700000000000065</c:v>
                </c:pt>
                <c:pt idx="58">
                  <c:v>0.255</c:v>
                </c:pt>
                <c:pt idx="59">
                  <c:v>8.6000000000000063E-2</c:v>
                </c:pt>
                <c:pt idx="60">
                  <c:v>2.4000000000000042E-2</c:v>
                </c:pt>
                <c:pt idx="61">
                  <c:v>0.30500000000000038</c:v>
                </c:pt>
                <c:pt idx="62">
                  <c:v>0.128</c:v>
                </c:pt>
                <c:pt idx="63">
                  <c:v>0.73200000000000065</c:v>
                </c:pt>
                <c:pt idx="64">
                  <c:v>0.73500000000000065</c:v>
                </c:pt>
                <c:pt idx="65">
                  <c:v>0.88500000000000112</c:v>
                </c:pt>
                <c:pt idx="66">
                  <c:v>0.18700000000000044</c:v>
                </c:pt>
                <c:pt idx="67">
                  <c:v>0.33700000000000163</c:v>
                </c:pt>
                <c:pt idx="68">
                  <c:v>0.57800000000000062</c:v>
                </c:pt>
                <c:pt idx="69">
                  <c:v>0.30800000000000038</c:v>
                </c:pt>
                <c:pt idx="70">
                  <c:v>0.87900000000000289</c:v>
                </c:pt>
                <c:pt idx="71">
                  <c:v>0.93400000000000005</c:v>
                </c:pt>
                <c:pt idx="72">
                  <c:v>0.28900000000000031</c:v>
                </c:pt>
                <c:pt idx="73">
                  <c:v>5.0000000000000175E-3</c:v>
                </c:pt>
                <c:pt idx="74">
                  <c:v>0.35500000000000032</c:v>
                </c:pt>
                <c:pt idx="75">
                  <c:v>0.50700000000000001</c:v>
                </c:pt>
                <c:pt idx="76">
                  <c:v>0.27800000000000002</c:v>
                </c:pt>
                <c:pt idx="77">
                  <c:v>0.21400000000000041</c:v>
                </c:pt>
                <c:pt idx="78">
                  <c:v>0.47800000000000031</c:v>
                </c:pt>
                <c:pt idx="79">
                  <c:v>0.29200000000000031</c:v>
                </c:pt>
                <c:pt idx="80">
                  <c:v>0.55000000000000004</c:v>
                </c:pt>
                <c:pt idx="81">
                  <c:v>0.45100000000000001</c:v>
                </c:pt>
                <c:pt idx="82">
                  <c:v>0.21300000000000024</c:v>
                </c:pt>
                <c:pt idx="83">
                  <c:v>0.13200000000000001</c:v>
                </c:pt>
                <c:pt idx="84">
                  <c:v>0.17900000000000021</c:v>
                </c:pt>
                <c:pt idx="85">
                  <c:v>0.23700000000000004</c:v>
                </c:pt>
                <c:pt idx="86">
                  <c:v>0.75500000000000289</c:v>
                </c:pt>
                <c:pt idx="87">
                  <c:v>0.83800000000000063</c:v>
                </c:pt>
                <c:pt idx="88">
                  <c:v>0.91700000000000004</c:v>
                </c:pt>
                <c:pt idx="89">
                  <c:v>0.71900000000000064</c:v>
                </c:pt>
                <c:pt idx="90">
                  <c:v>0.38700000000000145</c:v>
                </c:pt>
                <c:pt idx="91">
                  <c:v>0.72800000000000065</c:v>
                </c:pt>
                <c:pt idx="92">
                  <c:v>0.35000000000000031</c:v>
                </c:pt>
                <c:pt idx="93">
                  <c:v>0.24700000000000041</c:v>
                </c:pt>
                <c:pt idx="94">
                  <c:v>0.86100000000000065</c:v>
                </c:pt>
                <c:pt idx="95">
                  <c:v>0.92500000000000004</c:v>
                </c:pt>
                <c:pt idx="96">
                  <c:v>0.29000000000000031</c:v>
                </c:pt>
                <c:pt idx="97">
                  <c:v>0.40800000000000008</c:v>
                </c:pt>
                <c:pt idx="98">
                  <c:v>0.66200000000000325</c:v>
                </c:pt>
                <c:pt idx="99">
                  <c:v>0.87300000000000255</c:v>
                </c:pt>
                <c:pt idx="100">
                  <c:v>0.71800000000000064</c:v>
                </c:pt>
                <c:pt idx="101">
                  <c:v>0.39900000000000163</c:v>
                </c:pt>
                <c:pt idx="102">
                  <c:v>0.55400000000000005</c:v>
                </c:pt>
                <c:pt idx="103">
                  <c:v>0.92800000000000005</c:v>
                </c:pt>
                <c:pt idx="104">
                  <c:v>0.14800000000000021</c:v>
                </c:pt>
                <c:pt idx="105">
                  <c:v>0.56000000000000005</c:v>
                </c:pt>
                <c:pt idx="106">
                  <c:v>0.58100000000000052</c:v>
                </c:pt>
                <c:pt idx="107">
                  <c:v>0.89600000000000113</c:v>
                </c:pt>
                <c:pt idx="108">
                  <c:v>0.28000000000000008</c:v>
                </c:pt>
                <c:pt idx="109">
                  <c:v>9.5000000000000265E-2</c:v>
                </c:pt>
                <c:pt idx="110">
                  <c:v>0.46500000000000002</c:v>
                </c:pt>
                <c:pt idx="111">
                  <c:v>0.74200000000000255</c:v>
                </c:pt>
                <c:pt idx="112">
                  <c:v>0.94099999999999995</c:v>
                </c:pt>
                <c:pt idx="113">
                  <c:v>0.35100000000000031</c:v>
                </c:pt>
                <c:pt idx="114">
                  <c:v>8.8000000000000481E-2</c:v>
                </c:pt>
                <c:pt idx="115">
                  <c:v>0.26700000000000002</c:v>
                </c:pt>
                <c:pt idx="116">
                  <c:v>0.64700000000000291</c:v>
                </c:pt>
                <c:pt idx="117">
                  <c:v>0.77300000000000191</c:v>
                </c:pt>
                <c:pt idx="118">
                  <c:v>0.56100000000000005</c:v>
                </c:pt>
                <c:pt idx="119">
                  <c:v>0.73700000000000065</c:v>
                </c:pt>
                <c:pt idx="120">
                  <c:v>0.49300000000000038</c:v>
                </c:pt>
                <c:pt idx="121">
                  <c:v>0.60300000000000065</c:v>
                </c:pt>
                <c:pt idx="122">
                  <c:v>0.29300000000000032</c:v>
                </c:pt>
                <c:pt idx="123">
                  <c:v>0.16300000000000031</c:v>
                </c:pt>
                <c:pt idx="124">
                  <c:v>0.75600000000000289</c:v>
                </c:pt>
                <c:pt idx="125">
                  <c:v>0.60200000000000065</c:v>
                </c:pt>
                <c:pt idx="126">
                  <c:v>3.7000000000000179E-2</c:v>
                </c:pt>
                <c:pt idx="127">
                  <c:v>0.99299999999999999</c:v>
                </c:pt>
                <c:pt idx="128">
                  <c:v>0.18600000000000044</c:v>
                </c:pt>
                <c:pt idx="129">
                  <c:v>0.18500000000000041</c:v>
                </c:pt>
                <c:pt idx="130">
                  <c:v>0.73100000000000065</c:v>
                </c:pt>
                <c:pt idx="131">
                  <c:v>0.94499999999999995</c:v>
                </c:pt>
                <c:pt idx="132">
                  <c:v>0.35100000000000031</c:v>
                </c:pt>
                <c:pt idx="133">
                  <c:v>0.74100000000000255</c:v>
                </c:pt>
                <c:pt idx="134">
                  <c:v>0.37400000000000128</c:v>
                </c:pt>
                <c:pt idx="135">
                  <c:v>0.84800000000000064</c:v>
                </c:pt>
                <c:pt idx="136">
                  <c:v>4.2000000000000114E-2</c:v>
                </c:pt>
                <c:pt idx="137">
                  <c:v>0.28500000000000031</c:v>
                </c:pt>
                <c:pt idx="138">
                  <c:v>0.40600000000000008</c:v>
                </c:pt>
                <c:pt idx="139">
                  <c:v>0.65400000000000325</c:v>
                </c:pt>
                <c:pt idx="140">
                  <c:v>0.29600000000000032</c:v>
                </c:pt>
                <c:pt idx="141">
                  <c:v>0.32400000000000145</c:v>
                </c:pt>
                <c:pt idx="142">
                  <c:v>0.16200000000000031</c:v>
                </c:pt>
                <c:pt idx="143">
                  <c:v>0.79600000000000004</c:v>
                </c:pt>
                <c:pt idx="144">
                  <c:v>0.28100000000000008</c:v>
                </c:pt>
                <c:pt idx="145">
                  <c:v>3.5000000000000149E-2</c:v>
                </c:pt>
                <c:pt idx="146">
                  <c:v>0.66300000000000325</c:v>
                </c:pt>
                <c:pt idx="147">
                  <c:v>0.84300000000000064</c:v>
                </c:pt>
                <c:pt idx="148">
                  <c:v>0.47100000000000031</c:v>
                </c:pt>
                <c:pt idx="149">
                  <c:v>0.42600000000000032</c:v>
                </c:pt>
                <c:pt idx="150">
                  <c:v>0.59400000000000053</c:v>
                </c:pt>
                <c:pt idx="151">
                  <c:v>0.95200000000000062</c:v>
                </c:pt>
                <c:pt idx="152">
                  <c:v>0.74500000000000255</c:v>
                </c:pt>
                <c:pt idx="153">
                  <c:v>3.0000000000000135E-3</c:v>
                </c:pt>
                <c:pt idx="154">
                  <c:v>0.46600000000000008</c:v>
                </c:pt>
                <c:pt idx="155">
                  <c:v>8.0000000000000224E-2</c:v>
                </c:pt>
                <c:pt idx="156">
                  <c:v>0.52500000000000002</c:v>
                </c:pt>
                <c:pt idx="157">
                  <c:v>0.77100000000000191</c:v>
                </c:pt>
                <c:pt idx="158">
                  <c:v>9.2000000000000026E-2</c:v>
                </c:pt>
                <c:pt idx="159">
                  <c:v>0.18200000000000024</c:v>
                </c:pt>
                <c:pt idx="160">
                  <c:v>0.95900000000000063</c:v>
                </c:pt>
                <c:pt idx="161">
                  <c:v>0.40400000000000008</c:v>
                </c:pt>
                <c:pt idx="162">
                  <c:v>0.35100000000000031</c:v>
                </c:pt>
                <c:pt idx="163">
                  <c:v>0.60600000000000065</c:v>
                </c:pt>
                <c:pt idx="164">
                  <c:v>0.97300000000000064</c:v>
                </c:pt>
                <c:pt idx="165">
                  <c:v>8.8000000000000481E-2</c:v>
                </c:pt>
                <c:pt idx="166">
                  <c:v>0.25900000000000001</c:v>
                </c:pt>
                <c:pt idx="167">
                  <c:v>0.55100000000000005</c:v>
                </c:pt>
                <c:pt idx="168">
                  <c:v>0.58700000000000052</c:v>
                </c:pt>
                <c:pt idx="169">
                  <c:v>0.96800000000000064</c:v>
                </c:pt>
                <c:pt idx="170">
                  <c:v>0.252</c:v>
                </c:pt>
                <c:pt idx="171">
                  <c:v>0.77000000000000191</c:v>
                </c:pt>
                <c:pt idx="172">
                  <c:v>0.83100000000000063</c:v>
                </c:pt>
                <c:pt idx="173">
                  <c:v>0.49400000000000038</c:v>
                </c:pt>
                <c:pt idx="174">
                  <c:v>0.31900000000000145</c:v>
                </c:pt>
                <c:pt idx="175">
                  <c:v>0.39200000000000162</c:v>
                </c:pt>
                <c:pt idx="176">
                  <c:v>0.37100000000000088</c:v>
                </c:pt>
                <c:pt idx="177">
                  <c:v>0.96600000000000064</c:v>
                </c:pt>
                <c:pt idx="178">
                  <c:v>0.80700000000000005</c:v>
                </c:pt>
                <c:pt idx="179">
                  <c:v>0.60300000000000065</c:v>
                </c:pt>
                <c:pt idx="180">
                  <c:v>0.94799999999999995</c:v>
                </c:pt>
                <c:pt idx="181">
                  <c:v>0.89800000000000113</c:v>
                </c:pt>
                <c:pt idx="182">
                  <c:v>2.5000000000000071E-2</c:v>
                </c:pt>
                <c:pt idx="183">
                  <c:v>0.40600000000000008</c:v>
                </c:pt>
                <c:pt idx="184">
                  <c:v>0.69900000000000184</c:v>
                </c:pt>
                <c:pt idx="185">
                  <c:v>0.30100000000000032</c:v>
                </c:pt>
                <c:pt idx="186">
                  <c:v>0.68400000000000172</c:v>
                </c:pt>
                <c:pt idx="187">
                  <c:v>0.502</c:v>
                </c:pt>
                <c:pt idx="188">
                  <c:v>0.87000000000000255</c:v>
                </c:pt>
                <c:pt idx="189">
                  <c:v>0.73800000000000165</c:v>
                </c:pt>
                <c:pt idx="190">
                  <c:v>0.52600000000000002</c:v>
                </c:pt>
                <c:pt idx="191">
                  <c:v>3.3000000000000002E-2</c:v>
                </c:pt>
                <c:pt idx="192">
                  <c:v>0.86100000000000065</c:v>
                </c:pt>
                <c:pt idx="193">
                  <c:v>0.89900000000000113</c:v>
                </c:pt>
                <c:pt idx="194">
                  <c:v>0.27100000000000002</c:v>
                </c:pt>
                <c:pt idx="195">
                  <c:v>0.69100000000000183</c:v>
                </c:pt>
                <c:pt idx="196">
                  <c:v>0.68300000000000172</c:v>
                </c:pt>
                <c:pt idx="197">
                  <c:v>0.37600000000000128</c:v>
                </c:pt>
                <c:pt idx="198">
                  <c:v>6.0000000000000137E-2</c:v>
                </c:pt>
                <c:pt idx="199">
                  <c:v>0.35000000000000031</c:v>
                </c:pt>
                <c:pt idx="200">
                  <c:v>0.82399999999999995</c:v>
                </c:pt>
                <c:pt idx="201">
                  <c:v>0.7600000000000029</c:v>
                </c:pt>
                <c:pt idx="202">
                  <c:v>0.11899999999999998</c:v>
                </c:pt>
                <c:pt idx="203">
                  <c:v>0.80600000000000005</c:v>
                </c:pt>
                <c:pt idx="204">
                  <c:v>0.74100000000000255</c:v>
                </c:pt>
                <c:pt idx="205">
                  <c:v>0.19000000000000028</c:v>
                </c:pt>
                <c:pt idx="206">
                  <c:v>0.43800000000000128</c:v>
                </c:pt>
                <c:pt idx="207">
                  <c:v>0.24400000000000024</c:v>
                </c:pt>
                <c:pt idx="208">
                  <c:v>0.82800000000000062</c:v>
                </c:pt>
                <c:pt idx="209">
                  <c:v>9.4000000000000264E-2</c:v>
                </c:pt>
                <c:pt idx="210">
                  <c:v>1.4999999999999998E-2</c:v>
                </c:pt>
                <c:pt idx="211">
                  <c:v>0.59700000000000053</c:v>
                </c:pt>
                <c:pt idx="212">
                  <c:v>0.995</c:v>
                </c:pt>
                <c:pt idx="213">
                  <c:v>4.5000000000000033E-2</c:v>
                </c:pt>
                <c:pt idx="214">
                  <c:v>0.55600000000000005</c:v>
                </c:pt>
                <c:pt idx="215">
                  <c:v>3.600000000000015E-2</c:v>
                </c:pt>
                <c:pt idx="216">
                  <c:v>0.33900000000000163</c:v>
                </c:pt>
                <c:pt idx="217">
                  <c:v>0.1690000000000004</c:v>
                </c:pt>
                <c:pt idx="218">
                  <c:v>1.7000000000000074E-2</c:v>
                </c:pt>
                <c:pt idx="219">
                  <c:v>2.9000000000000057E-2</c:v>
                </c:pt>
                <c:pt idx="220">
                  <c:v>0.97900000000000065</c:v>
                </c:pt>
                <c:pt idx="221">
                  <c:v>0.82000000000000062</c:v>
                </c:pt>
                <c:pt idx="222">
                  <c:v>0.85100000000000064</c:v>
                </c:pt>
                <c:pt idx="223">
                  <c:v>0.83700000000000063</c:v>
                </c:pt>
                <c:pt idx="224">
                  <c:v>7.0000000000000034E-2</c:v>
                </c:pt>
                <c:pt idx="225">
                  <c:v>0.59000000000000052</c:v>
                </c:pt>
                <c:pt idx="226">
                  <c:v>0.69400000000000184</c:v>
                </c:pt>
                <c:pt idx="227">
                  <c:v>0.78300000000000003</c:v>
                </c:pt>
                <c:pt idx="228">
                  <c:v>8.3000000000000268E-2</c:v>
                </c:pt>
                <c:pt idx="229">
                  <c:v>0.30400000000000038</c:v>
                </c:pt>
                <c:pt idx="230">
                  <c:v>0.83000000000000063</c:v>
                </c:pt>
                <c:pt idx="231">
                  <c:v>0.97100000000000064</c:v>
                </c:pt>
                <c:pt idx="232">
                  <c:v>0.42200000000000032</c:v>
                </c:pt>
                <c:pt idx="233">
                  <c:v>0.75900000000000289</c:v>
                </c:pt>
                <c:pt idx="234">
                  <c:v>0.13500000000000001</c:v>
                </c:pt>
                <c:pt idx="235">
                  <c:v>0.54800000000000004</c:v>
                </c:pt>
                <c:pt idx="236">
                  <c:v>0.34400000000000086</c:v>
                </c:pt>
                <c:pt idx="237">
                  <c:v>0.41000000000000031</c:v>
                </c:pt>
                <c:pt idx="238">
                  <c:v>0.95900000000000063</c:v>
                </c:pt>
                <c:pt idx="239">
                  <c:v>1.9000000000000083E-2</c:v>
                </c:pt>
                <c:pt idx="240">
                  <c:v>0.125</c:v>
                </c:pt>
                <c:pt idx="241">
                  <c:v>0.37300000000000127</c:v>
                </c:pt>
                <c:pt idx="242">
                  <c:v>0.82099999999999995</c:v>
                </c:pt>
                <c:pt idx="243">
                  <c:v>0.67600000000000326</c:v>
                </c:pt>
                <c:pt idx="244">
                  <c:v>0.95900000000000063</c:v>
                </c:pt>
                <c:pt idx="245">
                  <c:v>1.4000000000000005E-2</c:v>
                </c:pt>
                <c:pt idx="246">
                  <c:v>0.94399999999999995</c:v>
                </c:pt>
                <c:pt idx="247">
                  <c:v>0.97900000000000065</c:v>
                </c:pt>
                <c:pt idx="248">
                  <c:v>0.74900000000000255</c:v>
                </c:pt>
                <c:pt idx="249">
                  <c:v>0.57199999999999995</c:v>
                </c:pt>
                <c:pt idx="250">
                  <c:v>0.68900000000000183</c:v>
                </c:pt>
                <c:pt idx="251">
                  <c:v>0.49100000000000038</c:v>
                </c:pt>
                <c:pt idx="252">
                  <c:v>0.78400000000000003</c:v>
                </c:pt>
                <c:pt idx="253">
                  <c:v>2.7000000000000142E-2</c:v>
                </c:pt>
                <c:pt idx="254">
                  <c:v>0.91200000000000003</c:v>
                </c:pt>
                <c:pt idx="255">
                  <c:v>0.21600000000000041</c:v>
                </c:pt>
                <c:pt idx="256">
                  <c:v>0.55900000000000005</c:v>
                </c:pt>
                <c:pt idx="257">
                  <c:v>0.45700000000000002</c:v>
                </c:pt>
                <c:pt idx="258">
                  <c:v>0.56299999999999994</c:v>
                </c:pt>
                <c:pt idx="259">
                  <c:v>0.54700000000000004</c:v>
                </c:pt>
                <c:pt idx="260">
                  <c:v>0.12100000000000002</c:v>
                </c:pt>
                <c:pt idx="261">
                  <c:v>0.36500000000000032</c:v>
                </c:pt>
                <c:pt idx="262">
                  <c:v>0.52900000000000003</c:v>
                </c:pt>
                <c:pt idx="263">
                  <c:v>0.41100000000000031</c:v>
                </c:pt>
                <c:pt idx="264">
                  <c:v>0.43900000000000128</c:v>
                </c:pt>
                <c:pt idx="265">
                  <c:v>0.94499999999999995</c:v>
                </c:pt>
                <c:pt idx="266">
                  <c:v>0.10100000000000002</c:v>
                </c:pt>
                <c:pt idx="267">
                  <c:v>0.80300000000000005</c:v>
                </c:pt>
                <c:pt idx="268">
                  <c:v>6.9000000000000339E-2</c:v>
                </c:pt>
                <c:pt idx="269">
                  <c:v>3.5000000000000149E-2</c:v>
                </c:pt>
                <c:pt idx="270">
                  <c:v>0.98099999999999998</c:v>
                </c:pt>
                <c:pt idx="271">
                  <c:v>0.6380000000000029</c:v>
                </c:pt>
                <c:pt idx="272">
                  <c:v>0.22900000000000031</c:v>
                </c:pt>
                <c:pt idx="273">
                  <c:v>0.68500000000000172</c:v>
                </c:pt>
                <c:pt idx="274">
                  <c:v>0.39100000000000151</c:v>
                </c:pt>
                <c:pt idx="275">
                  <c:v>0.75400000000000289</c:v>
                </c:pt>
                <c:pt idx="276">
                  <c:v>0.96000000000000063</c:v>
                </c:pt>
                <c:pt idx="277">
                  <c:v>0.58400000000000052</c:v>
                </c:pt>
                <c:pt idx="278">
                  <c:v>0.52100000000000002</c:v>
                </c:pt>
                <c:pt idx="279">
                  <c:v>0.88000000000000111</c:v>
                </c:pt>
                <c:pt idx="280">
                  <c:v>0.19800000000000031</c:v>
                </c:pt>
                <c:pt idx="281">
                  <c:v>0.59800000000000053</c:v>
                </c:pt>
                <c:pt idx="282">
                  <c:v>4.0000000000000112E-2</c:v>
                </c:pt>
                <c:pt idx="283">
                  <c:v>0.36800000000000038</c:v>
                </c:pt>
                <c:pt idx="284">
                  <c:v>0.21200000000000024</c:v>
                </c:pt>
                <c:pt idx="285">
                  <c:v>0.39800000000000163</c:v>
                </c:pt>
                <c:pt idx="286">
                  <c:v>4.1000000000000002E-2</c:v>
                </c:pt>
                <c:pt idx="287">
                  <c:v>9.9000000000000268E-2</c:v>
                </c:pt>
                <c:pt idx="288">
                  <c:v>0.49100000000000038</c:v>
                </c:pt>
                <c:pt idx="289">
                  <c:v>0.503</c:v>
                </c:pt>
                <c:pt idx="290">
                  <c:v>0.59600000000000053</c:v>
                </c:pt>
                <c:pt idx="291">
                  <c:v>0.27600000000000002</c:v>
                </c:pt>
                <c:pt idx="292">
                  <c:v>0.22200000000000028</c:v>
                </c:pt>
                <c:pt idx="293">
                  <c:v>0.41100000000000031</c:v>
                </c:pt>
                <c:pt idx="294">
                  <c:v>0.45100000000000001</c:v>
                </c:pt>
                <c:pt idx="295">
                  <c:v>0.90900000000000003</c:v>
                </c:pt>
                <c:pt idx="296">
                  <c:v>0.60500000000000065</c:v>
                </c:pt>
                <c:pt idx="297">
                  <c:v>0.70200000000000062</c:v>
                </c:pt>
                <c:pt idx="298">
                  <c:v>0.99</c:v>
                </c:pt>
                <c:pt idx="299">
                  <c:v>2.0000000000000052E-2</c:v>
                </c:pt>
                <c:pt idx="300">
                  <c:v>0.11100000000000013</c:v>
                </c:pt>
                <c:pt idx="301">
                  <c:v>0.13500000000000001</c:v>
                </c:pt>
                <c:pt idx="302">
                  <c:v>0.14700000000000021</c:v>
                </c:pt>
                <c:pt idx="303">
                  <c:v>0.34400000000000086</c:v>
                </c:pt>
                <c:pt idx="304">
                  <c:v>0.71100000000000063</c:v>
                </c:pt>
                <c:pt idx="305">
                  <c:v>0.24200000000000021</c:v>
                </c:pt>
                <c:pt idx="306">
                  <c:v>4.4000000000000171E-2</c:v>
                </c:pt>
                <c:pt idx="307">
                  <c:v>0.79800000000000004</c:v>
                </c:pt>
                <c:pt idx="308">
                  <c:v>0.11899999999999998</c:v>
                </c:pt>
                <c:pt idx="309">
                  <c:v>0.503</c:v>
                </c:pt>
                <c:pt idx="310">
                  <c:v>0.49200000000000038</c:v>
                </c:pt>
                <c:pt idx="311">
                  <c:v>1.0999999999999998E-2</c:v>
                </c:pt>
                <c:pt idx="312">
                  <c:v>0.30400000000000038</c:v>
                </c:pt>
                <c:pt idx="313">
                  <c:v>0.32700000000000146</c:v>
                </c:pt>
                <c:pt idx="314">
                  <c:v>0.79200000000000004</c:v>
                </c:pt>
                <c:pt idx="315">
                  <c:v>0.15700000000000044</c:v>
                </c:pt>
                <c:pt idx="316">
                  <c:v>0.14500000000000021</c:v>
                </c:pt>
                <c:pt idx="317">
                  <c:v>0.6390000000000029</c:v>
                </c:pt>
                <c:pt idx="318">
                  <c:v>0.13800000000000001</c:v>
                </c:pt>
                <c:pt idx="319">
                  <c:v>0.14000000000000001</c:v>
                </c:pt>
                <c:pt idx="320">
                  <c:v>8.4000000000000227E-2</c:v>
                </c:pt>
                <c:pt idx="321">
                  <c:v>0.46800000000000008</c:v>
                </c:pt>
                <c:pt idx="322">
                  <c:v>0.80400000000000005</c:v>
                </c:pt>
                <c:pt idx="323">
                  <c:v>0.72200000000000064</c:v>
                </c:pt>
                <c:pt idx="324">
                  <c:v>0.4</c:v>
                </c:pt>
                <c:pt idx="325">
                  <c:v>0.91</c:v>
                </c:pt>
                <c:pt idx="326">
                  <c:v>0.73500000000000065</c:v>
                </c:pt>
                <c:pt idx="327">
                  <c:v>1.7000000000000074E-2</c:v>
                </c:pt>
                <c:pt idx="328">
                  <c:v>5.9000000000000268E-2</c:v>
                </c:pt>
                <c:pt idx="329">
                  <c:v>0.13300000000000001</c:v>
                </c:pt>
                <c:pt idx="330">
                  <c:v>0.18600000000000044</c:v>
                </c:pt>
                <c:pt idx="331">
                  <c:v>0.74900000000000255</c:v>
                </c:pt>
                <c:pt idx="332">
                  <c:v>0.73400000000000065</c:v>
                </c:pt>
                <c:pt idx="333">
                  <c:v>0.84600000000000064</c:v>
                </c:pt>
                <c:pt idx="334">
                  <c:v>0.85700000000000065</c:v>
                </c:pt>
                <c:pt idx="335">
                  <c:v>0.40700000000000008</c:v>
                </c:pt>
                <c:pt idx="336">
                  <c:v>0.83700000000000063</c:v>
                </c:pt>
                <c:pt idx="337">
                  <c:v>0.56599999999999995</c:v>
                </c:pt>
                <c:pt idx="338">
                  <c:v>0.28900000000000031</c:v>
                </c:pt>
                <c:pt idx="339">
                  <c:v>0.53300000000000003</c:v>
                </c:pt>
                <c:pt idx="340">
                  <c:v>0.83400000000000063</c:v>
                </c:pt>
                <c:pt idx="341">
                  <c:v>0.24200000000000021</c:v>
                </c:pt>
                <c:pt idx="342">
                  <c:v>0.33200000000000163</c:v>
                </c:pt>
                <c:pt idx="343">
                  <c:v>0.13300000000000001</c:v>
                </c:pt>
                <c:pt idx="344">
                  <c:v>0.85900000000000065</c:v>
                </c:pt>
                <c:pt idx="345">
                  <c:v>0.93899999999999995</c:v>
                </c:pt>
                <c:pt idx="346">
                  <c:v>0.58800000000000052</c:v>
                </c:pt>
                <c:pt idx="347">
                  <c:v>1.4999999999999998E-2</c:v>
                </c:pt>
                <c:pt idx="348">
                  <c:v>0.16700000000000034</c:v>
                </c:pt>
                <c:pt idx="349">
                  <c:v>0.21300000000000024</c:v>
                </c:pt>
                <c:pt idx="350">
                  <c:v>0.36200000000000032</c:v>
                </c:pt>
                <c:pt idx="351">
                  <c:v>0.81599999999999995</c:v>
                </c:pt>
                <c:pt idx="352">
                  <c:v>5.5000000000000132E-2</c:v>
                </c:pt>
                <c:pt idx="353">
                  <c:v>8.7000000000000022E-2</c:v>
                </c:pt>
                <c:pt idx="354">
                  <c:v>0.30700000000000038</c:v>
                </c:pt>
                <c:pt idx="355">
                  <c:v>0.71400000000000063</c:v>
                </c:pt>
                <c:pt idx="356">
                  <c:v>0.75000000000000266</c:v>
                </c:pt>
                <c:pt idx="357">
                  <c:v>3.3000000000000002E-2</c:v>
                </c:pt>
                <c:pt idx="358">
                  <c:v>0.60300000000000065</c:v>
                </c:pt>
                <c:pt idx="359">
                  <c:v>0.24300000000000024</c:v>
                </c:pt>
                <c:pt idx="360">
                  <c:v>0.6440000000000029</c:v>
                </c:pt>
                <c:pt idx="361">
                  <c:v>0.15400000000000041</c:v>
                </c:pt>
                <c:pt idx="362">
                  <c:v>0.39600000000000163</c:v>
                </c:pt>
                <c:pt idx="363">
                  <c:v>0.73200000000000065</c:v>
                </c:pt>
                <c:pt idx="364">
                  <c:v>0.95800000000000063</c:v>
                </c:pt>
                <c:pt idx="365">
                  <c:v>0.95800000000000063</c:v>
                </c:pt>
                <c:pt idx="366">
                  <c:v>0.31700000000000145</c:v>
                </c:pt>
                <c:pt idx="367">
                  <c:v>0.14800000000000021</c:v>
                </c:pt>
                <c:pt idx="368">
                  <c:v>0.48500000000000032</c:v>
                </c:pt>
                <c:pt idx="369">
                  <c:v>0.67000000000000326</c:v>
                </c:pt>
                <c:pt idx="370">
                  <c:v>0.11200000000000013</c:v>
                </c:pt>
                <c:pt idx="371">
                  <c:v>1</c:v>
                </c:pt>
                <c:pt idx="372">
                  <c:v>0.13600000000000001</c:v>
                </c:pt>
                <c:pt idx="373">
                  <c:v>0.46100000000000002</c:v>
                </c:pt>
                <c:pt idx="374">
                  <c:v>0.66300000000000325</c:v>
                </c:pt>
                <c:pt idx="375">
                  <c:v>0.99399999999999999</c:v>
                </c:pt>
                <c:pt idx="376">
                  <c:v>0.66800000000000326</c:v>
                </c:pt>
                <c:pt idx="377">
                  <c:v>0.45700000000000002</c:v>
                </c:pt>
                <c:pt idx="378">
                  <c:v>0.80700000000000005</c:v>
                </c:pt>
                <c:pt idx="379">
                  <c:v>0.6390000000000029</c:v>
                </c:pt>
                <c:pt idx="380">
                  <c:v>0.72800000000000065</c:v>
                </c:pt>
                <c:pt idx="381">
                  <c:v>0.74000000000000254</c:v>
                </c:pt>
                <c:pt idx="382">
                  <c:v>0.26600000000000001</c:v>
                </c:pt>
                <c:pt idx="383">
                  <c:v>0.65800000000000325</c:v>
                </c:pt>
                <c:pt idx="384">
                  <c:v>0.25700000000000001</c:v>
                </c:pt>
                <c:pt idx="385">
                  <c:v>0.85600000000000065</c:v>
                </c:pt>
                <c:pt idx="386">
                  <c:v>0.64800000000000291</c:v>
                </c:pt>
                <c:pt idx="387">
                  <c:v>0.61000000000000065</c:v>
                </c:pt>
                <c:pt idx="388">
                  <c:v>0.7640000000000029</c:v>
                </c:pt>
                <c:pt idx="389">
                  <c:v>0.41800000000000032</c:v>
                </c:pt>
                <c:pt idx="390">
                  <c:v>0.26600000000000001</c:v>
                </c:pt>
                <c:pt idx="391">
                  <c:v>0.75600000000000289</c:v>
                </c:pt>
                <c:pt idx="392">
                  <c:v>0.46100000000000002</c:v>
                </c:pt>
                <c:pt idx="393">
                  <c:v>0.503</c:v>
                </c:pt>
                <c:pt idx="394">
                  <c:v>0.81799999999999995</c:v>
                </c:pt>
                <c:pt idx="395">
                  <c:v>0.13900000000000001</c:v>
                </c:pt>
                <c:pt idx="396">
                  <c:v>0.24200000000000021</c:v>
                </c:pt>
                <c:pt idx="397">
                  <c:v>0.67700000000000327</c:v>
                </c:pt>
                <c:pt idx="398">
                  <c:v>0.56000000000000005</c:v>
                </c:pt>
                <c:pt idx="399">
                  <c:v>0.80600000000000005</c:v>
                </c:pt>
                <c:pt idx="400">
                  <c:v>0.49300000000000038</c:v>
                </c:pt>
                <c:pt idx="401">
                  <c:v>0.11000000000000013</c:v>
                </c:pt>
                <c:pt idx="402">
                  <c:v>0.11100000000000013</c:v>
                </c:pt>
                <c:pt idx="403">
                  <c:v>0.54400000000000004</c:v>
                </c:pt>
                <c:pt idx="404">
                  <c:v>0.62600000000000278</c:v>
                </c:pt>
                <c:pt idx="405">
                  <c:v>4.6000000000000013E-2</c:v>
                </c:pt>
                <c:pt idx="406">
                  <c:v>0.21300000000000024</c:v>
                </c:pt>
                <c:pt idx="407">
                  <c:v>0.89600000000000113</c:v>
                </c:pt>
                <c:pt idx="408">
                  <c:v>0.16300000000000031</c:v>
                </c:pt>
                <c:pt idx="409">
                  <c:v>0.73000000000000065</c:v>
                </c:pt>
                <c:pt idx="410">
                  <c:v>0.17400000000000004</c:v>
                </c:pt>
                <c:pt idx="411">
                  <c:v>0.73600000000000065</c:v>
                </c:pt>
                <c:pt idx="412">
                  <c:v>0.19600000000000031</c:v>
                </c:pt>
                <c:pt idx="413">
                  <c:v>0.22700000000000031</c:v>
                </c:pt>
                <c:pt idx="414">
                  <c:v>0.60200000000000065</c:v>
                </c:pt>
                <c:pt idx="415">
                  <c:v>5.3000000000000033E-2</c:v>
                </c:pt>
                <c:pt idx="416">
                  <c:v>0.82099999999999995</c:v>
                </c:pt>
                <c:pt idx="417">
                  <c:v>0.29400000000000032</c:v>
                </c:pt>
                <c:pt idx="418">
                  <c:v>0.85400000000000065</c:v>
                </c:pt>
                <c:pt idx="419">
                  <c:v>0.64900000000000291</c:v>
                </c:pt>
                <c:pt idx="420">
                  <c:v>0.47000000000000008</c:v>
                </c:pt>
                <c:pt idx="421">
                  <c:v>0.67500000000000326</c:v>
                </c:pt>
                <c:pt idx="422">
                  <c:v>0.35700000000000032</c:v>
                </c:pt>
                <c:pt idx="423">
                  <c:v>0.97300000000000064</c:v>
                </c:pt>
                <c:pt idx="424">
                  <c:v>0.59700000000000053</c:v>
                </c:pt>
                <c:pt idx="425">
                  <c:v>0.88600000000000112</c:v>
                </c:pt>
                <c:pt idx="426">
                  <c:v>0.42400000000000032</c:v>
                </c:pt>
                <c:pt idx="427">
                  <c:v>0.70800000000000063</c:v>
                </c:pt>
                <c:pt idx="428">
                  <c:v>0.81599999999999995</c:v>
                </c:pt>
                <c:pt idx="429">
                  <c:v>0.30300000000000032</c:v>
                </c:pt>
                <c:pt idx="430">
                  <c:v>0.42000000000000032</c:v>
                </c:pt>
                <c:pt idx="431">
                  <c:v>0.33400000000000163</c:v>
                </c:pt>
                <c:pt idx="432">
                  <c:v>0.67100000000000326</c:v>
                </c:pt>
                <c:pt idx="433">
                  <c:v>0.48700000000000032</c:v>
                </c:pt>
                <c:pt idx="434">
                  <c:v>0.7690000000000029</c:v>
                </c:pt>
                <c:pt idx="435">
                  <c:v>0.66800000000000326</c:v>
                </c:pt>
                <c:pt idx="436">
                  <c:v>0.75800000000000289</c:v>
                </c:pt>
                <c:pt idx="437">
                  <c:v>0.34600000000000097</c:v>
                </c:pt>
                <c:pt idx="438">
                  <c:v>0.24000000000000021</c:v>
                </c:pt>
                <c:pt idx="439">
                  <c:v>0.45700000000000002</c:v>
                </c:pt>
                <c:pt idx="440">
                  <c:v>0.75800000000000289</c:v>
                </c:pt>
                <c:pt idx="441">
                  <c:v>0.61500000000000254</c:v>
                </c:pt>
                <c:pt idx="442">
                  <c:v>0.28000000000000008</c:v>
                </c:pt>
                <c:pt idx="443">
                  <c:v>0.95500000000000063</c:v>
                </c:pt>
                <c:pt idx="444">
                  <c:v>0.54</c:v>
                </c:pt>
                <c:pt idx="445">
                  <c:v>0.43200000000000038</c:v>
                </c:pt>
                <c:pt idx="446">
                  <c:v>0.16100000000000031</c:v>
                </c:pt>
                <c:pt idx="447">
                  <c:v>0.78800000000000003</c:v>
                </c:pt>
                <c:pt idx="448">
                  <c:v>0.94399999999999995</c:v>
                </c:pt>
                <c:pt idx="449">
                  <c:v>0.127</c:v>
                </c:pt>
                <c:pt idx="450">
                  <c:v>0.98299999999999998</c:v>
                </c:pt>
                <c:pt idx="451">
                  <c:v>0.29000000000000031</c:v>
                </c:pt>
                <c:pt idx="452">
                  <c:v>0.23300000000000001</c:v>
                </c:pt>
                <c:pt idx="453">
                  <c:v>0.36500000000000032</c:v>
                </c:pt>
                <c:pt idx="454">
                  <c:v>0.72500000000000064</c:v>
                </c:pt>
                <c:pt idx="455">
                  <c:v>0.62300000000000255</c:v>
                </c:pt>
                <c:pt idx="456">
                  <c:v>0.62200000000000255</c:v>
                </c:pt>
                <c:pt idx="457">
                  <c:v>0.73300000000000065</c:v>
                </c:pt>
                <c:pt idx="458">
                  <c:v>0.17400000000000004</c:v>
                </c:pt>
                <c:pt idx="459">
                  <c:v>0.53</c:v>
                </c:pt>
                <c:pt idx="460">
                  <c:v>0.57199999999999995</c:v>
                </c:pt>
                <c:pt idx="461">
                  <c:v>0.68400000000000172</c:v>
                </c:pt>
                <c:pt idx="462">
                  <c:v>0.91900000000000004</c:v>
                </c:pt>
                <c:pt idx="463">
                  <c:v>0.33600000000000163</c:v>
                </c:pt>
                <c:pt idx="464">
                  <c:v>6.3000000000000014E-2</c:v>
                </c:pt>
                <c:pt idx="465">
                  <c:v>0.51300000000000001</c:v>
                </c:pt>
                <c:pt idx="466">
                  <c:v>0.73600000000000065</c:v>
                </c:pt>
                <c:pt idx="467">
                  <c:v>0.16100000000000031</c:v>
                </c:pt>
                <c:pt idx="468">
                  <c:v>0.95800000000000063</c:v>
                </c:pt>
                <c:pt idx="469">
                  <c:v>0.75600000000000289</c:v>
                </c:pt>
                <c:pt idx="470">
                  <c:v>0.49500000000000038</c:v>
                </c:pt>
                <c:pt idx="471">
                  <c:v>0.49300000000000038</c:v>
                </c:pt>
                <c:pt idx="472">
                  <c:v>0.29200000000000031</c:v>
                </c:pt>
                <c:pt idx="473">
                  <c:v>0.37500000000000128</c:v>
                </c:pt>
                <c:pt idx="474">
                  <c:v>0.90900000000000003</c:v>
                </c:pt>
                <c:pt idx="475">
                  <c:v>0.96500000000000064</c:v>
                </c:pt>
                <c:pt idx="476">
                  <c:v>0.66900000000000326</c:v>
                </c:pt>
                <c:pt idx="477">
                  <c:v>0.56499999999999995</c:v>
                </c:pt>
                <c:pt idx="478">
                  <c:v>1.0999999999999998E-2</c:v>
                </c:pt>
                <c:pt idx="479">
                  <c:v>0.31900000000000145</c:v>
                </c:pt>
                <c:pt idx="480">
                  <c:v>0.69700000000000184</c:v>
                </c:pt>
                <c:pt idx="481">
                  <c:v>0.97000000000000064</c:v>
                </c:pt>
                <c:pt idx="482">
                  <c:v>0.62600000000000278</c:v>
                </c:pt>
                <c:pt idx="483">
                  <c:v>2.0000000000000052E-2</c:v>
                </c:pt>
                <c:pt idx="484">
                  <c:v>0.15500000000000044</c:v>
                </c:pt>
                <c:pt idx="485">
                  <c:v>0.22800000000000031</c:v>
                </c:pt>
                <c:pt idx="486">
                  <c:v>0.73100000000000065</c:v>
                </c:pt>
                <c:pt idx="487">
                  <c:v>0.42000000000000032</c:v>
                </c:pt>
                <c:pt idx="488">
                  <c:v>0.74800000000000255</c:v>
                </c:pt>
                <c:pt idx="489">
                  <c:v>0.13200000000000001</c:v>
                </c:pt>
                <c:pt idx="490">
                  <c:v>0.53600000000000003</c:v>
                </c:pt>
                <c:pt idx="491">
                  <c:v>0.66300000000000325</c:v>
                </c:pt>
                <c:pt idx="492">
                  <c:v>0.42600000000000032</c:v>
                </c:pt>
                <c:pt idx="493">
                  <c:v>0.19800000000000031</c:v>
                </c:pt>
                <c:pt idx="494">
                  <c:v>0.87300000000000255</c:v>
                </c:pt>
                <c:pt idx="495">
                  <c:v>0.53900000000000003</c:v>
                </c:pt>
                <c:pt idx="496">
                  <c:v>0.82900000000000063</c:v>
                </c:pt>
                <c:pt idx="497">
                  <c:v>0.99199999999999999</c:v>
                </c:pt>
                <c:pt idx="498">
                  <c:v>0.22800000000000031</c:v>
                </c:pt>
                <c:pt idx="499">
                  <c:v>0.66800000000000326</c:v>
                </c:pt>
                <c:pt idx="500">
                  <c:v>0.73800000000000165</c:v>
                </c:pt>
                <c:pt idx="501">
                  <c:v>0.75700000000000289</c:v>
                </c:pt>
                <c:pt idx="502">
                  <c:v>0.25800000000000001</c:v>
                </c:pt>
                <c:pt idx="503">
                  <c:v>0.502</c:v>
                </c:pt>
                <c:pt idx="504">
                  <c:v>0.24000000000000021</c:v>
                </c:pt>
                <c:pt idx="505">
                  <c:v>0.16700000000000034</c:v>
                </c:pt>
                <c:pt idx="506">
                  <c:v>0.98099999999999998</c:v>
                </c:pt>
                <c:pt idx="507">
                  <c:v>0.65000000000000302</c:v>
                </c:pt>
                <c:pt idx="508">
                  <c:v>0.7620000000000029</c:v>
                </c:pt>
                <c:pt idx="509">
                  <c:v>0.68500000000000172</c:v>
                </c:pt>
                <c:pt idx="510">
                  <c:v>0.70700000000000063</c:v>
                </c:pt>
              </c:numCache>
            </c:numRef>
          </c:yVal>
          <c:smooth val="1"/>
        </c:ser>
        <c:dLbls>
          <c:showLegendKey val="0"/>
          <c:showVal val="0"/>
          <c:showCatName val="0"/>
          <c:showSerName val="0"/>
          <c:showPercent val="0"/>
          <c:showBubbleSize val="0"/>
        </c:dLbls>
        <c:axId val="65580992"/>
        <c:axId val="65581568"/>
      </c:scatterChart>
      <c:valAx>
        <c:axId val="65580992"/>
        <c:scaling>
          <c:orientation val="minMax"/>
          <c:max val="520"/>
          <c:min val="0"/>
        </c:scaling>
        <c:delete val="0"/>
        <c:axPos val="b"/>
        <c:title>
          <c:tx>
            <c:rich>
              <a:bodyPr/>
              <a:lstStyle/>
              <a:p>
                <a:pPr>
                  <a:defRPr lang="es-ES"/>
                </a:pPr>
                <a:r>
                  <a:rPr lang="es-EC"/>
                  <a:t>Número</a:t>
                </a:r>
                <a:r>
                  <a:rPr lang="es-EC" baseline="0"/>
                  <a:t> de Muestra</a:t>
                </a:r>
                <a:endParaRPr lang="es-EC"/>
              </a:p>
            </c:rich>
          </c:tx>
          <c:layout/>
          <c:overlay val="0"/>
        </c:title>
        <c:majorTickMark val="out"/>
        <c:minorTickMark val="none"/>
        <c:tickLblPos val="nextTo"/>
        <c:txPr>
          <a:bodyPr/>
          <a:lstStyle/>
          <a:p>
            <a:pPr>
              <a:defRPr lang="es-ES"/>
            </a:pPr>
            <a:endParaRPr lang="es-EC"/>
          </a:p>
        </c:txPr>
        <c:crossAx val="65581568"/>
        <c:crosses val="autoZero"/>
        <c:crossBetween val="midCat"/>
      </c:valAx>
      <c:valAx>
        <c:axId val="65581568"/>
        <c:scaling>
          <c:orientation val="minMax"/>
          <c:max val="1"/>
          <c:min val="0"/>
        </c:scaling>
        <c:delete val="0"/>
        <c:axPos val="l"/>
        <c:majorGridlines/>
        <c:title>
          <c:tx>
            <c:rich>
              <a:bodyPr rot="-5400000" vert="horz"/>
              <a:lstStyle/>
              <a:p>
                <a:pPr>
                  <a:defRPr lang="es-ES"/>
                </a:pPr>
                <a:r>
                  <a:rPr lang="es-EC" dirty="0"/>
                  <a:t>Tiempo </a:t>
                </a:r>
                <a:r>
                  <a:rPr lang="es-EC" dirty="0" smtClean="0"/>
                  <a:t>(s</a:t>
                </a:r>
                <a:r>
                  <a:rPr lang="es-EC" dirty="0"/>
                  <a:t>)</a:t>
                </a:r>
              </a:p>
            </c:rich>
          </c:tx>
          <c:layout/>
          <c:overlay val="0"/>
        </c:title>
        <c:numFmt formatCode="General" sourceLinked="1"/>
        <c:majorTickMark val="out"/>
        <c:minorTickMark val="none"/>
        <c:tickLblPos val="nextTo"/>
        <c:txPr>
          <a:bodyPr/>
          <a:lstStyle/>
          <a:p>
            <a:pPr>
              <a:defRPr lang="es-ES"/>
            </a:pPr>
            <a:endParaRPr lang="es-EC"/>
          </a:p>
        </c:txPr>
        <c:crossAx val="65580992"/>
        <c:crosses val="autoZero"/>
        <c:crossBetween val="midCat"/>
      </c:valAx>
    </c:plotArea>
    <c:legend>
      <c:legendPos val="r"/>
      <c:layout/>
      <c:overlay val="0"/>
      <c:txPr>
        <a:bodyPr/>
        <a:lstStyle/>
        <a:p>
          <a:pPr>
            <a:defRPr lang="es-ES"/>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dirty="0" smtClean="0"/>
              <a:t>Audio</a:t>
            </a:r>
            <a:endParaRPr lang="es-EC" dirty="0"/>
          </a:p>
        </c:rich>
      </c:tx>
      <c:layout/>
      <c:overlay val="0"/>
    </c:title>
    <c:autoTitleDeleted val="0"/>
    <c:plotArea>
      <c:layout/>
      <c:scatterChart>
        <c:scatterStyle val="smoothMarker"/>
        <c:varyColors val="0"/>
        <c:ser>
          <c:idx val="0"/>
          <c:order val="0"/>
          <c:tx>
            <c:v>Escenario 1</c:v>
          </c:tx>
          <c:marker>
            <c:symbol val="none"/>
          </c:marker>
          <c:yVal>
            <c:numRef>
              <c:f>Audio!$E$3:$E$501</c:f>
              <c:numCache>
                <c:formatCode>General</c:formatCode>
                <c:ptCount val="499"/>
                <c:pt idx="0">
                  <c:v>0</c:v>
                </c:pt>
                <c:pt idx="1">
                  <c:v>2.4E-2</c:v>
                </c:pt>
                <c:pt idx="2">
                  <c:v>2.4E-2</c:v>
                </c:pt>
                <c:pt idx="3">
                  <c:v>2.9000000000000001E-2</c:v>
                </c:pt>
                <c:pt idx="4">
                  <c:v>2.1000000000000012E-2</c:v>
                </c:pt>
                <c:pt idx="5">
                  <c:v>2.7000000000000114E-2</c:v>
                </c:pt>
                <c:pt idx="6">
                  <c:v>1.2999999999999998E-2</c:v>
                </c:pt>
                <c:pt idx="7">
                  <c:v>2.4E-2</c:v>
                </c:pt>
                <c:pt idx="8">
                  <c:v>2.4E-2</c:v>
                </c:pt>
                <c:pt idx="9">
                  <c:v>2.1000000000000012E-2</c:v>
                </c:pt>
                <c:pt idx="10">
                  <c:v>3.0000000000000002E-2</c:v>
                </c:pt>
                <c:pt idx="11">
                  <c:v>2.0000000000000011E-2</c:v>
                </c:pt>
                <c:pt idx="12">
                  <c:v>2.1999999999999999E-2</c:v>
                </c:pt>
                <c:pt idx="13">
                  <c:v>2.4E-2</c:v>
                </c:pt>
                <c:pt idx="14">
                  <c:v>3.0000000000000002E-2</c:v>
                </c:pt>
                <c:pt idx="15">
                  <c:v>2.4E-2</c:v>
                </c:pt>
                <c:pt idx="16">
                  <c:v>1.6000000000000021E-2</c:v>
                </c:pt>
                <c:pt idx="17">
                  <c:v>2.5000000000000001E-2</c:v>
                </c:pt>
                <c:pt idx="18">
                  <c:v>3.0000000000000002E-2</c:v>
                </c:pt>
                <c:pt idx="19">
                  <c:v>3.9000000000000014E-2</c:v>
                </c:pt>
                <c:pt idx="20">
                  <c:v>2.4E-2</c:v>
                </c:pt>
                <c:pt idx="21">
                  <c:v>4.0000000000000114E-3</c:v>
                </c:pt>
                <c:pt idx="22">
                  <c:v>2.5000000000000001E-2</c:v>
                </c:pt>
                <c:pt idx="23">
                  <c:v>3.5999999999999997E-2</c:v>
                </c:pt>
                <c:pt idx="24">
                  <c:v>1.7000000000000001E-2</c:v>
                </c:pt>
                <c:pt idx="25">
                  <c:v>4.0000000000000114E-3</c:v>
                </c:pt>
                <c:pt idx="26">
                  <c:v>2.4E-2</c:v>
                </c:pt>
                <c:pt idx="27">
                  <c:v>2.3E-2</c:v>
                </c:pt>
                <c:pt idx="28">
                  <c:v>2.5000000000000001E-2</c:v>
                </c:pt>
                <c:pt idx="29">
                  <c:v>3.0000000000000002E-2</c:v>
                </c:pt>
                <c:pt idx="30">
                  <c:v>1.6000000000000021E-2</c:v>
                </c:pt>
                <c:pt idx="31">
                  <c:v>2.4E-2</c:v>
                </c:pt>
                <c:pt idx="32">
                  <c:v>2.1999999999999999E-2</c:v>
                </c:pt>
                <c:pt idx="33">
                  <c:v>2.9000000000000001E-2</c:v>
                </c:pt>
                <c:pt idx="34">
                  <c:v>3.2000000000000042E-2</c:v>
                </c:pt>
                <c:pt idx="35">
                  <c:v>1.4E-2</c:v>
                </c:pt>
                <c:pt idx="36">
                  <c:v>2.1999999999999999E-2</c:v>
                </c:pt>
                <c:pt idx="37">
                  <c:v>2.1999999999999999E-2</c:v>
                </c:pt>
                <c:pt idx="38">
                  <c:v>2.1000000000000012E-2</c:v>
                </c:pt>
                <c:pt idx="39">
                  <c:v>4.3999999999999997E-2</c:v>
                </c:pt>
                <c:pt idx="40">
                  <c:v>1.2999999999999998E-2</c:v>
                </c:pt>
                <c:pt idx="41">
                  <c:v>1.2999999999999998E-2</c:v>
                </c:pt>
                <c:pt idx="42">
                  <c:v>2.3E-2</c:v>
                </c:pt>
                <c:pt idx="43">
                  <c:v>2.1999999999999999E-2</c:v>
                </c:pt>
                <c:pt idx="44">
                  <c:v>2.5000000000000001E-2</c:v>
                </c:pt>
                <c:pt idx="45">
                  <c:v>0.11</c:v>
                </c:pt>
                <c:pt idx="46">
                  <c:v>1.0999999999999998E-2</c:v>
                </c:pt>
                <c:pt idx="47">
                  <c:v>1.2E-2</c:v>
                </c:pt>
                <c:pt idx="48">
                  <c:v>1.7999999999999999E-2</c:v>
                </c:pt>
                <c:pt idx="49">
                  <c:v>3.0000000000000092E-3</c:v>
                </c:pt>
                <c:pt idx="50">
                  <c:v>1.0999999999999998E-2</c:v>
                </c:pt>
                <c:pt idx="51">
                  <c:v>5.0000000000000114E-3</c:v>
                </c:pt>
                <c:pt idx="52">
                  <c:v>1.7999999999999999E-2</c:v>
                </c:pt>
                <c:pt idx="53">
                  <c:v>2.0000000000000011E-2</c:v>
                </c:pt>
                <c:pt idx="54">
                  <c:v>2.5000000000000001E-2</c:v>
                </c:pt>
                <c:pt idx="55">
                  <c:v>2.3E-2</c:v>
                </c:pt>
                <c:pt idx="56">
                  <c:v>2.5000000000000001E-2</c:v>
                </c:pt>
                <c:pt idx="57">
                  <c:v>1.7999999999999999E-2</c:v>
                </c:pt>
                <c:pt idx="58">
                  <c:v>2.5000000000000001E-2</c:v>
                </c:pt>
                <c:pt idx="59">
                  <c:v>2.4E-2</c:v>
                </c:pt>
                <c:pt idx="60">
                  <c:v>2.5000000000000001E-2</c:v>
                </c:pt>
                <c:pt idx="61">
                  <c:v>2.0000000000000011E-2</c:v>
                </c:pt>
                <c:pt idx="62">
                  <c:v>2.1999999999999999E-2</c:v>
                </c:pt>
                <c:pt idx="63">
                  <c:v>2.7000000000000114E-2</c:v>
                </c:pt>
                <c:pt idx="64">
                  <c:v>3.1000000000000052E-2</c:v>
                </c:pt>
                <c:pt idx="65">
                  <c:v>2.9000000000000001E-2</c:v>
                </c:pt>
                <c:pt idx="66">
                  <c:v>6.2000000000000034E-2</c:v>
                </c:pt>
                <c:pt idx="67">
                  <c:v>2.1000000000000012E-2</c:v>
                </c:pt>
                <c:pt idx="68">
                  <c:v>2.5999999999999999E-2</c:v>
                </c:pt>
                <c:pt idx="69">
                  <c:v>7.6999999999999999E-2</c:v>
                </c:pt>
                <c:pt idx="70">
                  <c:v>2.5999999999999999E-2</c:v>
                </c:pt>
                <c:pt idx="71">
                  <c:v>1.6000000000000021E-2</c:v>
                </c:pt>
                <c:pt idx="72">
                  <c:v>3.4000000000000002E-2</c:v>
                </c:pt>
                <c:pt idx="73">
                  <c:v>2.3E-2</c:v>
                </c:pt>
                <c:pt idx="74">
                  <c:v>1.7999999999999999E-2</c:v>
                </c:pt>
                <c:pt idx="75">
                  <c:v>5.1000000000000004E-2</c:v>
                </c:pt>
                <c:pt idx="76">
                  <c:v>6.0000000000000114E-3</c:v>
                </c:pt>
                <c:pt idx="77">
                  <c:v>4.0000000000000114E-3</c:v>
                </c:pt>
                <c:pt idx="78">
                  <c:v>3.0000000000000092E-3</c:v>
                </c:pt>
                <c:pt idx="79">
                  <c:v>3.0000000000000002E-2</c:v>
                </c:pt>
                <c:pt idx="80">
                  <c:v>4.9000000000000113E-2</c:v>
                </c:pt>
                <c:pt idx="81">
                  <c:v>9.3000000000000208E-2</c:v>
                </c:pt>
                <c:pt idx="82">
                  <c:v>9.0000000000000028E-3</c:v>
                </c:pt>
                <c:pt idx="83">
                  <c:v>1.0000000000000005E-2</c:v>
                </c:pt>
                <c:pt idx="84">
                  <c:v>1.0000000000000005E-2</c:v>
                </c:pt>
                <c:pt idx="85">
                  <c:v>1.7000000000000001E-2</c:v>
                </c:pt>
                <c:pt idx="86">
                  <c:v>8.0000000000000227E-3</c:v>
                </c:pt>
                <c:pt idx="87">
                  <c:v>8.0000000000000227E-3</c:v>
                </c:pt>
                <c:pt idx="88">
                  <c:v>1.0999999999999998E-2</c:v>
                </c:pt>
                <c:pt idx="89">
                  <c:v>8.0000000000000227E-3</c:v>
                </c:pt>
                <c:pt idx="90">
                  <c:v>1.0999999999999998E-2</c:v>
                </c:pt>
                <c:pt idx="91">
                  <c:v>4.0000000000000022E-2</c:v>
                </c:pt>
                <c:pt idx="92">
                  <c:v>1.0999999999999998E-2</c:v>
                </c:pt>
                <c:pt idx="93">
                  <c:v>1.6000000000000021E-2</c:v>
                </c:pt>
                <c:pt idx="94">
                  <c:v>1.2999999999999998E-2</c:v>
                </c:pt>
                <c:pt idx="95">
                  <c:v>9.0000000000000028E-3</c:v>
                </c:pt>
                <c:pt idx="96">
                  <c:v>1.4E-2</c:v>
                </c:pt>
                <c:pt idx="97">
                  <c:v>2.0000000000000011E-2</c:v>
                </c:pt>
                <c:pt idx="98">
                  <c:v>1.0999999999999998E-2</c:v>
                </c:pt>
                <c:pt idx="99">
                  <c:v>1.2E-2</c:v>
                </c:pt>
                <c:pt idx="100">
                  <c:v>2.3E-2</c:v>
                </c:pt>
                <c:pt idx="101">
                  <c:v>2.4E-2</c:v>
                </c:pt>
                <c:pt idx="102">
                  <c:v>1.7999999999999999E-2</c:v>
                </c:pt>
                <c:pt idx="103">
                  <c:v>3.1000000000000052E-2</c:v>
                </c:pt>
                <c:pt idx="104">
                  <c:v>1.9000000000000086E-2</c:v>
                </c:pt>
                <c:pt idx="105">
                  <c:v>5.3000000000000012E-2</c:v>
                </c:pt>
                <c:pt idx="106">
                  <c:v>1.4E-2</c:v>
                </c:pt>
                <c:pt idx="107">
                  <c:v>1.4999999999999998E-2</c:v>
                </c:pt>
                <c:pt idx="108">
                  <c:v>1.4E-2</c:v>
                </c:pt>
                <c:pt idx="109">
                  <c:v>3.9000000000000014E-2</c:v>
                </c:pt>
                <c:pt idx="110">
                  <c:v>1.4E-2</c:v>
                </c:pt>
                <c:pt idx="111">
                  <c:v>2.9000000000000001E-2</c:v>
                </c:pt>
                <c:pt idx="112">
                  <c:v>1.4E-2</c:v>
                </c:pt>
                <c:pt idx="113">
                  <c:v>1.9000000000000086E-2</c:v>
                </c:pt>
                <c:pt idx="114">
                  <c:v>2.1999999999999999E-2</c:v>
                </c:pt>
                <c:pt idx="115">
                  <c:v>2.1000000000000012E-2</c:v>
                </c:pt>
                <c:pt idx="116">
                  <c:v>3.5999999999999997E-2</c:v>
                </c:pt>
                <c:pt idx="117">
                  <c:v>3.0000000000000002E-2</c:v>
                </c:pt>
                <c:pt idx="118">
                  <c:v>6.6000000000000003E-2</c:v>
                </c:pt>
                <c:pt idx="119">
                  <c:v>7.0000000000000114E-3</c:v>
                </c:pt>
                <c:pt idx="120">
                  <c:v>1.4999999999999998E-2</c:v>
                </c:pt>
                <c:pt idx="121">
                  <c:v>2.1000000000000012E-2</c:v>
                </c:pt>
                <c:pt idx="122">
                  <c:v>5.5000000000000014E-2</c:v>
                </c:pt>
                <c:pt idx="123">
                  <c:v>1.4999999999999998E-2</c:v>
                </c:pt>
                <c:pt idx="124">
                  <c:v>1.0000000000000005E-2</c:v>
                </c:pt>
                <c:pt idx="125">
                  <c:v>1.2E-2</c:v>
                </c:pt>
                <c:pt idx="126">
                  <c:v>1.0000000000000005E-2</c:v>
                </c:pt>
                <c:pt idx="127">
                  <c:v>1.2E-2</c:v>
                </c:pt>
                <c:pt idx="128">
                  <c:v>3.7999999999999999E-2</c:v>
                </c:pt>
                <c:pt idx="129">
                  <c:v>1.0999999999999998E-2</c:v>
                </c:pt>
                <c:pt idx="130">
                  <c:v>1.0000000000000005E-2</c:v>
                </c:pt>
                <c:pt idx="131">
                  <c:v>5.3000000000000012E-2</c:v>
                </c:pt>
                <c:pt idx="132">
                  <c:v>4.9000000000000113E-2</c:v>
                </c:pt>
                <c:pt idx="133">
                  <c:v>2.1999999999999999E-2</c:v>
                </c:pt>
                <c:pt idx="134">
                  <c:v>2.7000000000000114E-2</c:v>
                </c:pt>
                <c:pt idx="135">
                  <c:v>2.5999999999999999E-2</c:v>
                </c:pt>
                <c:pt idx="136">
                  <c:v>2.0000000000000052E-3</c:v>
                </c:pt>
                <c:pt idx="137">
                  <c:v>1.0000000000000041E-3</c:v>
                </c:pt>
                <c:pt idx="138">
                  <c:v>4.0000000000000114E-3</c:v>
                </c:pt>
                <c:pt idx="139">
                  <c:v>2.7000000000000114E-2</c:v>
                </c:pt>
                <c:pt idx="140">
                  <c:v>2.9000000000000001E-2</c:v>
                </c:pt>
                <c:pt idx="141">
                  <c:v>3.500000000000001E-2</c:v>
                </c:pt>
                <c:pt idx="142">
                  <c:v>2.8000000000000001E-2</c:v>
                </c:pt>
                <c:pt idx="143">
                  <c:v>7.3999999999999996E-2</c:v>
                </c:pt>
                <c:pt idx="144">
                  <c:v>1.4E-2</c:v>
                </c:pt>
                <c:pt idx="145">
                  <c:v>1.2999999999999998E-2</c:v>
                </c:pt>
                <c:pt idx="146">
                  <c:v>1.2E-2</c:v>
                </c:pt>
                <c:pt idx="147">
                  <c:v>2.1999999999999999E-2</c:v>
                </c:pt>
                <c:pt idx="148">
                  <c:v>1.7999999999999999E-2</c:v>
                </c:pt>
                <c:pt idx="149">
                  <c:v>1.0000000000000005E-2</c:v>
                </c:pt>
                <c:pt idx="150">
                  <c:v>8.0000000000000227E-3</c:v>
                </c:pt>
                <c:pt idx="151">
                  <c:v>1.6000000000000021E-2</c:v>
                </c:pt>
                <c:pt idx="152">
                  <c:v>1.9000000000000086E-2</c:v>
                </c:pt>
                <c:pt idx="153">
                  <c:v>7.1999999999999995E-2</c:v>
                </c:pt>
                <c:pt idx="154">
                  <c:v>8.0000000000000227E-3</c:v>
                </c:pt>
                <c:pt idx="155">
                  <c:v>9.0000000000000028E-3</c:v>
                </c:pt>
                <c:pt idx="156">
                  <c:v>7.0000000000000114E-3</c:v>
                </c:pt>
                <c:pt idx="157">
                  <c:v>2.0000000000000011E-2</c:v>
                </c:pt>
                <c:pt idx="158">
                  <c:v>2.5999999999999999E-2</c:v>
                </c:pt>
                <c:pt idx="159">
                  <c:v>2.4E-2</c:v>
                </c:pt>
                <c:pt idx="160">
                  <c:v>2.1999999999999999E-2</c:v>
                </c:pt>
                <c:pt idx="161">
                  <c:v>2.5999999999999999E-2</c:v>
                </c:pt>
                <c:pt idx="162">
                  <c:v>3.2000000000000042E-2</c:v>
                </c:pt>
                <c:pt idx="163">
                  <c:v>2.9000000000000001E-2</c:v>
                </c:pt>
                <c:pt idx="164">
                  <c:v>1.2E-2</c:v>
                </c:pt>
                <c:pt idx="165">
                  <c:v>2.7000000000000114E-2</c:v>
                </c:pt>
                <c:pt idx="166">
                  <c:v>1.0999999999999998E-2</c:v>
                </c:pt>
                <c:pt idx="167">
                  <c:v>2.4E-2</c:v>
                </c:pt>
                <c:pt idx="168">
                  <c:v>2.5000000000000001E-2</c:v>
                </c:pt>
                <c:pt idx="169">
                  <c:v>2.7000000000000114E-2</c:v>
                </c:pt>
                <c:pt idx="170">
                  <c:v>1.9000000000000086E-2</c:v>
                </c:pt>
                <c:pt idx="171">
                  <c:v>2.5999999999999999E-2</c:v>
                </c:pt>
                <c:pt idx="172">
                  <c:v>2.9000000000000001E-2</c:v>
                </c:pt>
                <c:pt idx="173">
                  <c:v>2.9000000000000001E-2</c:v>
                </c:pt>
                <c:pt idx="174">
                  <c:v>6.2000000000000034E-2</c:v>
                </c:pt>
                <c:pt idx="175">
                  <c:v>6.0000000000000114E-3</c:v>
                </c:pt>
                <c:pt idx="176">
                  <c:v>8.0000000000000227E-3</c:v>
                </c:pt>
                <c:pt idx="177">
                  <c:v>1.0999999999999998E-2</c:v>
                </c:pt>
                <c:pt idx="178">
                  <c:v>1.7000000000000001E-2</c:v>
                </c:pt>
                <c:pt idx="179">
                  <c:v>3.4000000000000002E-2</c:v>
                </c:pt>
                <c:pt idx="180">
                  <c:v>7.0000000000000114E-3</c:v>
                </c:pt>
                <c:pt idx="181">
                  <c:v>2.5000000000000001E-2</c:v>
                </c:pt>
                <c:pt idx="182">
                  <c:v>2.1999999999999999E-2</c:v>
                </c:pt>
                <c:pt idx="183">
                  <c:v>2.5000000000000001E-2</c:v>
                </c:pt>
                <c:pt idx="184">
                  <c:v>5.6000000000000001E-2</c:v>
                </c:pt>
                <c:pt idx="185">
                  <c:v>0.10500000000000002</c:v>
                </c:pt>
                <c:pt idx="186">
                  <c:v>5.9000000000000226E-2</c:v>
                </c:pt>
                <c:pt idx="187">
                  <c:v>5.8000000000000003E-2</c:v>
                </c:pt>
                <c:pt idx="188">
                  <c:v>2.5000000000000001E-2</c:v>
                </c:pt>
                <c:pt idx="189">
                  <c:v>9.0000000000000028E-3</c:v>
                </c:pt>
                <c:pt idx="190">
                  <c:v>1.2E-2</c:v>
                </c:pt>
                <c:pt idx="191">
                  <c:v>2.0000000000000052E-3</c:v>
                </c:pt>
                <c:pt idx="192">
                  <c:v>2.0000000000000052E-3</c:v>
                </c:pt>
                <c:pt idx="193">
                  <c:v>3.0000000000000092E-3</c:v>
                </c:pt>
                <c:pt idx="194">
                  <c:v>2.0000000000000052E-3</c:v>
                </c:pt>
                <c:pt idx="195">
                  <c:v>2.0000000000000052E-3</c:v>
                </c:pt>
                <c:pt idx="196">
                  <c:v>7.0000000000000114E-3</c:v>
                </c:pt>
                <c:pt idx="197">
                  <c:v>5.0000000000000114E-3</c:v>
                </c:pt>
                <c:pt idx="198">
                  <c:v>4.0000000000000114E-3</c:v>
                </c:pt>
                <c:pt idx="199">
                  <c:v>1.7999999999999999E-2</c:v>
                </c:pt>
                <c:pt idx="200">
                  <c:v>2.5000000000000001E-2</c:v>
                </c:pt>
                <c:pt idx="201">
                  <c:v>2.3E-2</c:v>
                </c:pt>
                <c:pt idx="202">
                  <c:v>3.1000000000000052E-2</c:v>
                </c:pt>
                <c:pt idx="203">
                  <c:v>4.5999999999999999E-2</c:v>
                </c:pt>
                <c:pt idx="204">
                  <c:v>2.8000000000000001E-2</c:v>
                </c:pt>
                <c:pt idx="205">
                  <c:v>1.6000000000000021E-2</c:v>
                </c:pt>
                <c:pt idx="206">
                  <c:v>1.0999999999999998E-2</c:v>
                </c:pt>
                <c:pt idx="207">
                  <c:v>9.0000000000000028E-3</c:v>
                </c:pt>
                <c:pt idx="208">
                  <c:v>2.0000000000000011E-2</c:v>
                </c:pt>
                <c:pt idx="209">
                  <c:v>2.7000000000000114E-2</c:v>
                </c:pt>
                <c:pt idx="210">
                  <c:v>3.0000000000000002E-2</c:v>
                </c:pt>
                <c:pt idx="211">
                  <c:v>1.4E-2</c:v>
                </c:pt>
                <c:pt idx="212">
                  <c:v>2.4E-2</c:v>
                </c:pt>
                <c:pt idx="213">
                  <c:v>2.4E-2</c:v>
                </c:pt>
                <c:pt idx="214">
                  <c:v>2.4E-2</c:v>
                </c:pt>
                <c:pt idx="215">
                  <c:v>7.1999999999999995E-2</c:v>
                </c:pt>
                <c:pt idx="216">
                  <c:v>2.1000000000000012E-2</c:v>
                </c:pt>
                <c:pt idx="217">
                  <c:v>1.2E-2</c:v>
                </c:pt>
                <c:pt idx="218">
                  <c:v>8.0000000000000227E-3</c:v>
                </c:pt>
                <c:pt idx="219">
                  <c:v>9.0000000000000028E-3</c:v>
                </c:pt>
                <c:pt idx="220">
                  <c:v>1.4E-2</c:v>
                </c:pt>
                <c:pt idx="221">
                  <c:v>2.5999999999999999E-2</c:v>
                </c:pt>
                <c:pt idx="222">
                  <c:v>0.10400000000000002</c:v>
                </c:pt>
                <c:pt idx="223">
                  <c:v>9.0000000000000028E-3</c:v>
                </c:pt>
                <c:pt idx="224">
                  <c:v>8.0000000000000227E-3</c:v>
                </c:pt>
                <c:pt idx="225">
                  <c:v>3.4000000000000002E-2</c:v>
                </c:pt>
                <c:pt idx="226">
                  <c:v>4.0000000000000114E-3</c:v>
                </c:pt>
                <c:pt idx="227">
                  <c:v>8.0000000000000227E-3</c:v>
                </c:pt>
                <c:pt idx="228">
                  <c:v>8.0000000000000227E-3</c:v>
                </c:pt>
                <c:pt idx="229">
                  <c:v>1.0999999999999998E-2</c:v>
                </c:pt>
                <c:pt idx="230">
                  <c:v>4.3999999999999997E-2</c:v>
                </c:pt>
                <c:pt idx="231">
                  <c:v>1.0999999999999998E-2</c:v>
                </c:pt>
                <c:pt idx="232">
                  <c:v>1.2999999999999998E-2</c:v>
                </c:pt>
                <c:pt idx="233">
                  <c:v>2.1999999999999999E-2</c:v>
                </c:pt>
                <c:pt idx="234">
                  <c:v>2.9000000000000001E-2</c:v>
                </c:pt>
                <c:pt idx="235">
                  <c:v>1.7999999999999999E-2</c:v>
                </c:pt>
                <c:pt idx="236">
                  <c:v>2.8000000000000001E-2</c:v>
                </c:pt>
                <c:pt idx="237">
                  <c:v>1.9000000000000086E-2</c:v>
                </c:pt>
                <c:pt idx="238">
                  <c:v>3.3000000000000002E-2</c:v>
                </c:pt>
                <c:pt idx="239">
                  <c:v>2.1000000000000012E-2</c:v>
                </c:pt>
                <c:pt idx="240">
                  <c:v>2.9000000000000001E-2</c:v>
                </c:pt>
                <c:pt idx="241">
                  <c:v>1.9000000000000086E-2</c:v>
                </c:pt>
                <c:pt idx="242">
                  <c:v>1.4E-2</c:v>
                </c:pt>
                <c:pt idx="243">
                  <c:v>2.4E-2</c:v>
                </c:pt>
                <c:pt idx="244">
                  <c:v>2.4E-2</c:v>
                </c:pt>
                <c:pt idx="245">
                  <c:v>3.6999999999999998E-2</c:v>
                </c:pt>
                <c:pt idx="246">
                  <c:v>2.1000000000000012E-2</c:v>
                </c:pt>
                <c:pt idx="247">
                  <c:v>1.2E-2</c:v>
                </c:pt>
                <c:pt idx="248">
                  <c:v>2.3E-2</c:v>
                </c:pt>
                <c:pt idx="249">
                  <c:v>2.0000000000000011E-2</c:v>
                </c:pt>
                <c:pt idx="250">
                  <c:v>2.5999999999999999E-2</c:v>
                </c:pt>
                <c:pt idx="251">
                  <c:v>6.1000000000000013E-2</c:v>
                </c:pt>
                <c:pt idx="252">
                  <c:v>2.3E-2</c:v>
                </c:pt>
                <c:pt idx="253">
                  <c:v>3.0000000000000092E-3</c:v>
                </c:pt>
                <c:pt idx="254">
                  <c:v>6.0000000000000114E-3</c:v>
                </c:pt>
                <c:pt idx="255">
                  <c:v>2.1000000000000012E-2</c:v>
                </c:pt>
                <c:pt idx="256">
                  <c:v>2.4E-2</c:v>
                </c:pt>
                <c:pt idx="257">
                  <c:v>2.1999999999999999E-2</c:v>
                </c:pt>
                <c:pt idx="258">
                  <c:v>3.6999999999999998E-2</c:v>
                </c:pt>
                <c:pt idx="259">
                  <c:v>1.2E-2</c:v>
                </c:pt>
                <c:pt idx="260">
                  <c:v>2.5999999999999999E-2</c:v>
                </c:pt>
                <c:pt idx="261">
                  <c:v>8.9000000000000065E-2</c:v>
                </c:pt>
                <c:pt idx="262">
                  <c:v>9.0000000000000028E-3</c:v>
                </c:pt>
                <c:pt idx="263">
                  <c:v>6.0000000000000114E-3</c:v>
                </c:pt>
                <c:pt idx="264">
                  <c:v>1.2E-2</c:v>
                </c:pt>
                <c:pt idx="265">
                  <c:v>8.0000000000000227E-3</c:v>
                </c:pt>
                <c:pt idx="266">
                  <c:v>1.7999999999999999E-2</c:v>
                </c:pt>
                <c:pt idx="267">
                  <c:v>2.0000000000000011E-2</c:v>
                </c:pt>
                <c:pt idx="268">
                  <c:v>2.4E-2</c:v>
                </c:pt>
                <c:pt idx="269">
                  <c:v>2.5999999999999999E-2</c:v>
                </c:pt>
                <c:pt idx="270">
                  <c:v>2.9000000000000001E-2</c:v>
                </c:pt>
                <c:pt idx="271">
                  <c:v>1.0999999999999998E-2</c:v>
                </c:pt>
                <c:pt idx="272">
                  <c:v>0.05</c:v>
                </c:pt>
                <c:pt idx="273">
                  <c:v>3.0000000000000002E-2</c:v>
                </c:pt>
                <c:pt idx="274">
                  <c:v>1.2999999999999998E-2</c:v>
                </c:pt>
                <c:pt idx="275">
                  <c:v>1.0000000000000041E-3</c:v>
                </c:pt>
                <c:pt idx="276">
                  <c:v>2.1000000000000012E-2</c:v>
                </c:pt>
                <c:pt idx="277">
                  <c:v>3.1000000000000052E-2</c:v>
                </c:pt>
                <c:pt idx="278">
                  <c:v>1.7000000000000001E-2</c:v>
                </c:pt>
                <c:pt idx="279">
                  <c:v>2.5000000000000001E-2</c:v>
                </c:pt>
                <c:pt idx="280">
                  <c:v>2.1000000000000012E-2</c:v>
                </c:pt>
                <c:pt idx="281">
                  <c:v>3.2000000000000042E-2</c:v>
                </c:pt>
                <c:pt idx="282">
                  <c:v>1.9000000000000086E-2</c:v>
                </c:pt>
                <c:pt idx="283">
                  <c:v>1.9000000000000086E-2</c:v>
                </c:pt>
                <c:pt idx="284">
                  <c:v>3.5999999999999997E-2</c:v>
                </c:pt>
                <c:pt idx="285">
                  <c:v>2.5000000000000001E-2</c:v>
                </c:pt>
                <c:pt idx="286">
                  <c:v>3.2000000000000042E-2</c:v>
                </c:pt>
                <c:pt idx="287">
                  <c:v>2.5999999999999999E-2</c:v>
                </c:pt>
                <c:pt idx="288">
                  <c:v>8.0000000000000227E-3</c:v>
                </c:pt>
                <c:pt idx="289">
                  <c:v>1.9000000000000086E-2</c:v>
                </c:pt>
                <c:pt idx="290">
                  <c:v>1.6000000000000021E-2</c:v>
                </c:pt>
                <c:pt idx="291">
                  <c:v>2.5000000000000001E-2</c:v>
                </c:pt>
                <c:pt idx="292">
                  <c:v>2.1000000000000012E-2</c:v>
                </c:pt>
                <c:pt idx="293">
                  <c:v>2.5000000000000001E-2</c:v>
                </c:pt>
                <c:pt idx="294">
                  <c:v>2.3E-2</c:v>
                </c:pt>
                <c:pt idx="295">
                  <c:v>4.8000000000000001E-2</c:v>
                </c:pt>
                <c:pt idx="296">
                  <c:v>3.0000000000000092E-3</c:v>
                </c:pt>
                <c:pt idx="297">
                  <c:v>1.6000000000000021E-2</c:v>
                </c:pt>
                <c:pt idx="298">
                  <c:v>2.4E-2</c:v>
                </c:pt>
                <c:pt idx="299">
                  <c:v>2.5000000000000001E-2</c:v>
                </c:pt>
                <c:pt idx="300">
                  <c:v>3.3000000000000002E-2</c:v>
                </c:pt>
                <c:pt idx="301">
                  <c:v>1.0999999999999998E-2</c:v>
                </c:pt>
                <c:pt idx="302">
                  <c:v>6.7000000000000004E-2</c:v>
                </c:pt>
                <c:pt idx="303">
                  <c:v>1.0999999999999998E-2</c:v>
                </c:pt>
                <c:pt idx="304">
                  <c:v>1.2E-2</c:v>
                </c:pt>
                <c:pt idx="305">
                  <c:v>8.0000000000000227E-3</c:v>
                </c:pt>
                <c:pt idx="306">
                  <c:v>1.9000000000000086E-2</c:v>
                </c:pt>
                <c:pt idx="307">
                  <c:v>2.5999999999999999E-2</c:v>
                </c:pt>
                <c:pt idx="308">
                  <c:v>2.7000000000000114E-2</c:v>
                </c:pt>
                <c:pt idx="309">
                  <c:v>1.9000000000000086E-2</c:v>
                </c:pt>
                <c:pt idx="310">
                  <c:v>2.4E-2</c:v>
                </c:pt>
                <c:pt idx="311">
                  <c:v>2.0000000000000011E-2</c:v>
                </c:pt>
                <c:pt idx="312">
                  <c:v>3.3000000000000002E-2</c:v>
                </c:pt>
                <c:pt idx="313">
                  <c:v>1.4E-2</c:v>
                </c:pt>
                <c:pt idx="314">
                  <c:v>3.3000000000000002E-2</c:v>
                </c:pt>
                <c:pt idx="315">
                  <c:v>9.4000000000000028E-2</c:v>
                </c:pt>
                <c:pt idx="316">
                  <c:v>1.6000000000000021E-2</c:v>
                </c:pt>
                <c:pt idx="317">
                  <c:v>7.0000000000000114E-3</c:v>
                </c:pt>
                <c:pt idx="318">
                  <c:v>3.0000000000000092E-3</c:v>
                </c:pt>
                <c:pt idx="319">
                  <c:v>5.0000000000000114E-3</c:v>
                </c:pt>
                <c:pt idx="320">
                  <c:v>1.0999999999999998E-2</c:v>
                </c:pt>
                <c:pt idx="321">
                  <c:v>2.1999999999999999E-2</c:v>
                </c:pt>
                <c:pt idx="322">
                  <c:v>1.9000000000000086E-2</c:v>
                </c:pt>
                <c:pt idx="323">
                  <c:v>2.3E-2</c:v>
                </c:pt>
                <c:pt idx="324">
                  <c:v>3.0000000000000002E-2</c:v>
                </c:pt>
                <c:pt idx="325">
                  <c:v>1.4999999999999998E-2</c:v>
                </c:pt>
                <c:pt idx="326">
                  <c:v>2.4E-2</c:v>
                </c:pt>
                <c:pt idx="327">
                  <c:v>3.1000000000000052E-2</c:v>
                </c:pt>
                <c:pt idx="328">
                  <c:v>2.1999999999999999E-2</c:v>
                </c:pt>
                <c:pt idx="329">
                  <c:v>2.3E-2</c:v>
                </c:pt>
                <c:pt idx="330">
                  <c:v>1.7000000000000001E-2</c:v>
                </c:pt>
                <c:pt idx="331">
                  <c:v>2.3E-2</c:v>
                </c:pt>
                <c:pt idx="332">
                  <c:v>2.5000000000000001E-2</c:v>
                </c:pt>
                <c:pt idx="333">
                  <c:v>2.8000000000000001E-2</c:v>
                </c:pt>
                <c:pt idx="334">
                  <c:v>2.5999999999999999E-2</c:v>
                </c:pt>
                <c:pt idx="335">
                  <c:v>1.4E-2</c:v>
                </c:pt>
                <c:pt idx="336">
                  <c:v>0.10299999999999998</c:v>
                </c:pt>
                <c:pt idx="337">
                  <c:v>4.0000000000000114E-3</c:v>
                </c:pt>
                <c:pt idx="338">
                  <c:v>1.2999999999999998E-2</c:v>
                </c:pt>
                <c:pt idx="339">
                  <c:v>3.0000000000000092E-3</c:v>
                </c:pt>
                <c:pt idx="340">
                  <c:v>1.4999999999999998E-2</c:v>
                </c:pt>
                <c:pt idx="341">
                  <c:v>9.0000000000000028E-3</c:v>
                </c:pt>
                <c:pt idx="342">
                  <c:v>1.4E-2</c:v>
                </c:pt>
                <c:pt idx="343">
                  <c:v>2.5000000000000001E-2</c:v>
                </c:pt>
                <c:pt idx="344">
                  <c:v>2.3E-2</c:v>
                </c:pt>
                <c:pt idx="345">
                  <c:v>2.5999999999999999E-2</c:v>
                </c:pt>
                <c:pt idx="346">
                  <c:v>2.9000000000000001E-2</c:v>
                </c:pt>
                <c:pt idx="347">
                  <c:v>1.4999999999999998E-2</c:v>
                </c:pt>
                <c:pt idx="348">
                  <c:v>3.7999999999999999E-2</c:v>
                </c:pt>
                <c:pt idx="349">
                  <c:v>2.0000000000000011E-2</c:v>
                </c:pt>
                <c:pt idx="350">
                  <c:v>1.0999999999999998E-2</c:v>
                </c:pt>
                <c:pt idx="351">
                  <c:v>3.3000000000000002E-2</c:v>
                </c:pt>
                <c:pt idx="352">
                  <c:v>1.2999999999999998E-2</c:v>
                </c:pt>
                <c:pt idx="353">
                  <c:v>3.5999999999999997E-2</c:v>
                </c:pt>
                <c:pt idx="354">
                  <c:v>1.0999999999999998E-2</c:v>
                </c:pt>
                <c:pt idx="355">
                  <c:v>2.3E-2</c:v>
                </c:pt>
                <c:pt idx="356">
                  <c:v>2.4E-2</c:v>
                </c:pt>
                <c:pt idx="357">
                  <c:v>2.4E-2</c:v>
                </c:pt>
                <c:pt idx="358">
                  <c:v>3.2000000000000042E-2</c:v>
                </c:pt>
                <c:pt idx="359">
                  <c:v>1.2999999999999998E-2</c:v>
                </c:pt>
                <c:pt idx="360">
                  <c:v>3.5999999999999997E-2</c:v>
                </c:pt>
                <c:pt idx="361">
                  <c:v>1.0999999999999998E-2</c:v>
                </c:pt>
                <c:pt idx="362">
                  <c:v>2.4E-2</c:v>
                </c:pt>
                <c:pt idx="363">
                  <c:v>3.4000000000000002E-2</c:v>
                </c:pt>
                <c:pt idx="364">
                  <c:v>1.2999999999999998E-2</c:v>
                </c:pt>
                <c:pt idx="365">
                  <c:v>3.2000000000000042E-2</c:v>
                </c:pt>
                <c:pt idx="366">
                  <c:v>1.6000000000000021E-2</c:v>
                </c:pt>
                <c:pt idx="367">
                  <c:v>2.5000000000000001E-2</c:v>
                </c:pt>
                <c:pt idx="368">
                  <c:v>4.3999999999999997E-2</c:v>
                </c:pt>
                <c:pt idx="369">
                  <c:v>1.4999999999999998E-2</c:v>
                </c:pt>
                <c:pt idx="370">
                  <c:v>5.8000000000000003E-2</c:v>
                </c:pt>
                <c:pt idx="371">
                  <c:v>7.0000000000000114E-3</c:v>
                </c:pt>
                <c:pt idx="372">
                  <c:v>1.0999999999999998E-2</c:v>
                </c:pt>
                <c:pt idx="373">
                  <c:v>7.0000000000000114E-3</c:v>
                </c:pt>
                <c:pt idx="374">
                  <c:v>1.4999999999999998E-2</c:v>
                </c:pt>
                <c:pt idx="375">
                  <c:v>4.5999999999999999E-2</c:v>
                </c:pt>
                <c:pt idx="376">
                  <c:v>8.0000000000000227E-3</c:v>
                </c:pt>
                <c:pt idx="377">
                  <c:v>1.9000000000000086E-2</c:v>
                </c:pt>
                <c:pt idx="378">
                  <c:v>1.9000000000000086E-2</c:v>
                </c:pt>
                <c:pt idx="379">
                  <c:v>3.2000000000000042E-2</c:v>
                </c:pt>
                <c:pt idx="380">
                  <c:v>1.7000000000000001E-2</c:v>
                </c:pt>
                <c:pt idx="381">
                  <c:v>2.3E-2</c:v>
                </c:pt>
                <c:pt idx="382">
                  <c:v>4.1000000000000002E-2</c:v>
                </c:pt>
                <c:pt idx="383">
                  <c:v>7.0000000000000114E-3</c:v>
                </c:pt>
                <c:pt idx="384">
                  <c:v>4.3999999999999997E-2</c:v>
                </c:pt>
                <c:pt idx="385">
                  <c:v>6.0000000000000114E-3</c:v>
                </c:pt>
                <c:pt idx="386">
                  <c:v>1.7000000000000001E-2</c:v>
                </c:pt>
                <c:pt idx="387">
                  <c:v>2.1999999999999999E-2</c:v>
                </c:pt>
                <c:pt idx="388">
                  <c:v>2.7000000000000114E-2</c:v>
                </c:pt>
                <c:pt idx="389">
                  <c:v>3.9000000000000014E-2</c:v>
                </c:pt>
                <c:pt idx="390">
                  <c:v>1.7000000000000001E-2</c:v>
                </c:pt>
                <c:pt idx="391">
                  <c:v>1.7999999999999999E-2</c:v>
                </c:pt>
                <c:pt idx="392">
                  <c:v>1.6000000000000021E-2</c:v>
                </c:pt>
                <c:pt idx="393">
                  <c:v>2.5000000000000001E-2</c:v>
                </c:pt>
                <c:pt idx="394">
                  <c:v>2.1000000000000012E-2</c:v>
                </c:pt>
                <c:pt idx="395">
                  <c:v>2.4E-2</c:v>
                </c:pt>
                <c:pt idx="396">
                  <c:v>3.4000000000000002E-2</c:v>
                </c:pt>
                <c:pt idx="397">
                  <c:v>1.2E-2</c:v>
                </c:pt>
                <c:pt idx="398">
                  <c:v>2.5999999999999999E-2</c:v>
                </c:pt>
                <c:pt idx="399">
                  <c:v>2.0000000000000011E-2</c:v>
                </c:pt>
                <c:pt idx="400">
                  <c:v>2.7000000000000114E-2</c:v>
                </c:pt>
                <c:pt idx="401">
                  <c:v>3.7999999999999999E-2</c:v>
                </c:pt>
                <c:pt idx="402">
                  <c:v>9.0000000000000028E-3</c:v>
                </c:pt>
                <c:pt idx="403">
                  <c:v>3.3000000000000002E-2</c:v>
                </c:pt>
                <c:pt idx="404">
                  <c:v>2.5999999999999999E-2</c:v>
                </c:pt>
                <c:pt idx="405">
                  <c:v>4.3000000000000003E-2</c:v>
                </c:pt>
                <c:pt idx="406">
                  <c:v>1.2E-2</c:v>
                </c:pt>
                <c:pt idx="407">
                  <c:v>3.6999999999999998E-2</c:v>
                </c:pt>
                <c:pt idx="408">
                  <c:v>1.0000000000000041E-3</c:v>
                </c:pt>
                <c:pt idx="409">
                  <c:v>6.0000000000000114E-3</c:v>
                </c:pt>
                <c:pt idx="410">
                  <c:v>3.0000000000000002E-2</c:v>
                </c:pt>
                <c:pt idx="411">
                  <c:v>1.7999999999999999E-2</c:v>
                </c:pt>
                <c:pt idx="412">
                  <c:v>3.3000000000000002E-2</c:v>
                </c:pt>
                <c:pt idx="413">
                  <c:v>2.8000000000000001E-2</c:v>
                </c:pt>
                <c:pt idx="414">
                  <c:v>2.3E-2</c:v>
                </c:pt>
                <c:pt idx="415">
                  <c:v>2.4E-2</c:v>
                </c:pt>
                <c:pt idx="416">
                  <c:v>1.0999999999999998E-2</c:v>
                </c:pt>
                <c:pt idx="417">
                  <c:v>2.5000000000000001E-2</c:v>
                </c:pt>
                <c:pt idx="418">
                  <c:v>3.500000000000001E-2</c:v>
                </c:pt>
                <c:pt idx="419">
                  <c:v>8.6000000000000021E-2</c:v>
                </c:pt>
                <c:pt idx="420">
                  <c:v>5.0000000000000114E-3</c:v>
                </c:pt>
                <c:pt idx="421">
                  <c:v>6.0000000000000114E-3</c:v>
                </c:pt>
                <c:pt idx="422">
                  <c:v>1.6000000000000021E-2</c:v>
                </c:pt>
                <c:pt idx="423">
                  <c:v>3.0000000000000092E-3</c:v>
                </c:pt>
                <c:pt idx="424">
                  <c:v>7.0000000000000114E-3</c:v>
                </c:pt>
                <c:pt idx="425">
                  <c:v>2.1000000000000012E-2</c:v>
                </c:pt>
                <c:pt idx="426">
                  <c:v>2.7000000000000114E-2</c:v>
                </c:pt>
                <c:pt idx="427">
                  <c:v>2.8000000000000001E-2</c:v>
                </c:pt>
                <c:pt idx="428">
                  <c:v>1.7999999999999999E-2</c:v>
                </c:pt>
                <c:pt idx="429">
                  <c:v>2.1999999999999999E-2</c:v>
                </c:pt>
                <c:pt idx="430">
                  <c:v>2.4E-2</c:v>
                </c:pt>
                <c:pt idx="431">
                  <c:v>5.3000000000000012E-2</c:v>
                </c:pt>
                <c:pt idx="432">
                  <c:v>2.1000000000000012E-2</c:v>
                </c:pt>
                <c:pt idx="433">
                  <c:v>4.0000000000000114E-3</c:v>
                </c:pt>
                <c:pt idx="434">
                  <c:v>1.6000000000000021E-2</c:v>
                </c:pt>
                <c:pt idx="435">
                  <c:v>2.4E-2</c:v>
                </c:pt>
                <c:pt idx="436">
                  <c:v>2.0000000000000011E-2</c:v>
                </c:pt>
                <c:pt idx="437">
                  <c:v>2.3E-2</c:v>
                </c:pt>
                <c:pt idx="438">
                  <c:v>3.3000000000000002E-2</c:v>
                </c:pt>
                <c:pt idx="439">
                  <c:v>2.4E-2</c:v>
                </c:pt>
                <c:pt idx="440">
                  <c:v>1.0999999999999998E-2</c:v>
                </c:pt>
                <c:pt idx="441">
                  <c:v>2.8000000000000001E-2</c:v>
                </c:pt>
                <c:pt idx="442">
                  <c:v>1.9000000000000086E-2</c:v>
                </c:pt>
                <c:pt idx="443">
                  <c:v>2.5000000000000001E-2</c:v>
                </c:pt>
                <c:pt idx="444">
                  <c:v>2.1999999999999999E-2</c:v>
                </c:pt>
                <c:pt idx="445">
                  <c:v>2.5999999999999999E-2</c:v>
                </c:pt>
                <c:pt idx="446">
                  <c:v>2.5000000000000001E-2</c:v>
                </c:pt>
                <c:pt idx="447">
                  <c:v>1.9000000000000086E-2</c:v>
                </c:pt>
                <c:pt idx="448">
                  <c:v>2.5000000000000001E-2</c:v>
                </c:pt>
                <c:pt idx="449">
                  <c:v>2.1999999999999999E-2</c:v>
                </c:pt>
                <c:pt idx="450">
                  <c:v>3.0000000000000002E-2</c:v>
                </c:pt>
                <c:pt idx="451">
                  <c:v>3.2000000000000042E-2</c:v>
                </c:pt>
                <c:pt idx="452">
                  <c:v>3.7999999999999999E-2</c:v>
                </c:pt>
                <c:pt idx="453">
                  <c:v>5.7000000000000023E-2</c:v>
                </c:pt>
                <c:pt idx="454">
                  <c:v>1.4E-2</c:v>
                </c:pt>
                <c:pt idx="455">
                  <c:v>5.0000000000000114E-3</c:v>
                </c:pt>
                <c:pt idx="456">
                  <c:v>7.0000000000000114E-3</c:v>
                </c:pt>
                <c:pt idx="457">
                  <c:v>1.0999999999999998E-2</c:v>
                </c:pt>
                <c:pt idx="458">
                  <c:v>1.7999999999999999E-2</c:v>
                </c:pt>
                <c:pt idx="459">
                  <c:v>2.3E-2</c:v>
                </c:pt>
                <c:pt idx="460">
                  <c:v>2.1999999999999999E-2</c:v>
                </c:pt>
                <c:pt idx="461">
                  <c:v>2.1000000000000012E-2</c:v>
                </c:pt>
                <c:pt idx="462">
                  <c:v>2.3E-2</c:v>
                </c:pt>
                <c:pt idx="463">
                  <c:v>4.2000000000000023E-2</c:v>
                </c:pt>
                <c:pt idx="464">
                  <c:v>1.9000000000000086E-2</c:v>
                </c:pt>
                <c:pt idx="465">
                  <c:v>1.7999999999999999E-2</c:v>
                </c:pt>
                <c:pt idx="466">
                  <c:v>1.4999999999999998E-2</c:v>
                </c:pt>
                <c:pt idx="467">
                  <c:v>2.4E-2</c:v>
                </c:pt>
                <c:pt idx="468">
                  <c:v>3.3000000000000002E-2</c:v>
                </c:pt>
                <c:pt idx="469">
                  <c:v>1.7999999999999999E-2</c:v>
                </c:pt>
                <c:pt idx="470">
                  <c:v>3.0000000000000002E-2</c:v>
                </c:pt>
                <c:pt idx="471">
                  <c:v>1.0000000000000005E-2</c:v>
                </c:pt>
                <c:pt idx="472">
                  <c:v>4.3999999999999997E-2</c:v>
                </c:pt>
                <c:pt idx="473">
                  <c:v>2.9000000000000001E-2</c:v>
                </c:pt>
                <c:pt idx="474">
                  <c:v>1.7999999999999999E-2</c:v>
                </c:pt>
                <c:pt idx="475">
                  <c:v>1.6000000000000021E-2</c:v>
                </c:pt>
                <c:pt idx="476">
                  <c:v>9.0000000000000028E-3</c:v>
                </c:pt>
                <c:pt idx="477">
                  <c:v>2.5999999999999999E-2</c:v>
                </c:pt>
                <c:pt idx="478">
                  <c:v>2.1000000000000012E-2</c:v>
                </c:pt>
                <c:pt idx="479">
                  <c:v>2.5000000000000001E-2</c:v>
                </c:pt>
                <c:pt idx="480">
                  <c:v>2.3E-2</c:v>
                </c:pt>
                <c:pt idx="481">
                  <c:v>2.1000000000000012E-2</c:v>
                </c:pt>
                <c:pt idx="482">
                  <c:v>3.6999999999999998E-2</c:v>
                </c:pt>
                <c:pt idx="483">
                  <c:v>1.2E-2</c:v>
                </c:pt>
                <c:pt idx="484">
                  <c:v>2.5999999999999999E-2</c:v>
                </c:pt>
                <c:pt idx="485">
                  <c:v>1.7999999999999999E-2</c:v>
                </c:pt>
                <c:pt idx="486">
                  <c:v>2.7000000000000114E-2</c:v>
                </c:pt>
                <c:pt idx="487">
                  <c:v>0.113</c:v>
                </c:pt>
                <c:pt idx="488">
                  <c:v>0.32000000000000145</c:v>
                </c:pt>
                <c:pt idx="489">
                  <c:v>4.9000000000000113E-2</c:v>
                </c:pt>
                <c:pt idx="490">
                  <c:v>1.7000000000000001E-2</c:v>
                </c:pt>
                <c:pt idx="491">
                  <c:v>3.1000000000000052E-2</c:v>
                </c:pt>
                <c:pt idx="492">
                  <c:v>1.7999999999999999E-2</c:v>
                </c:pt>
                <c:pt idx="493">
                  <c:v>8.0000000000000227E-3</c:v>
                </c:pt>
                <c:pt idx="494">
                  <c:v>1.7999999999999999E-2</c:v>
                </c:pt>
                <c:pt idx="495">
                  <c:v>5.0000000000000114E-3</c:v>
                </c:pt>
                <c:pt idx="496">
                  <c:v>8.0000000000000227E-3</c:v>
                </c:pt>
                <c:pt idx="497">
                  <c:v>5.0000000000000114E-3</c:v>
                </c:pt>
                <c:pt idx="498">
                  <c:v>5.0000000000000114E-3</c:v>
                </c:pt>
              </c:numCache>
            </c:numRef>
          </c:yVal>
          <c:smooth val="1"/>
        </c:ser>
        <c:ser>
          <c:idx val="1"/>
          <c:order val="1"/>
          <c:tx>
            <c:v>Escenario 2</c:v>
          </c:tx>
          <c:marker>
            <c:symbol val="none"/>
          </c:marker>
          <c:yVal>
            <c:numRef>
              <c:f>Audio!$J$3:$J$501</c:f>
              <c:numCache>
                <c:formatCode>General</c:formatCode>
                <c:ptCount val="499"/>
                <c:pt idx="0">
                  <c:v>0</c:v>
                </c:pt>
                <c:pt idx="1">
                  <c:v>0</c:v>
                </c:pt>
                <c:pt idx="2">
                  <c:v>1.9580000000000051</c:v>
                </c:pt>
                <c:pt idx="3">
                  <c:v>3.6999999999999998E-2</c:v>
                </c:pt>
                <c:pt idx="4">
                  <c:v>2.9000000000000001E-2</c:v>
                </c:pt>
                <c:pt idx="5">
                  <c:v>3.0000000000000002E-2</c:v>
                </c:pt>
                <c:pt idx="6">
                  <c:v>4.1000000000000002E-2</c:v>
                </c:pt>
                <c:pt idx="7">
                  <c:v>2.7000000000000114E-2</c:v>
                </c:pt>
                <c:pt idx="8">
                  <c:v>4.3999999999999997E-2</c:v>
                </c:pt>
                <c:pt idx="9">
                  <c:v>2.8000000000000001E-2</c:v>
                </c:pt>
                <c:pt idx="10">
                  <c:v>4.3999999999999997E-2</c:v>
                </c:pt>
                <c:pt idx="11">
                  <c:v>3.3000000000000002E-2</c:v>
                </c:pt>
                <c:pt idx="12">
                  <c:v>3.500000000000001E-2</c:v>
                </c:pt>
                <c:pt idx="13">
                  <c:v>3.2000000000000042E-2</c:v>
                </c:pt>
                <c:pt idx="14">
                  <c:v>4.3999999999999997E-2</c:v>
                </c:pt>
                <c:pt idx="15">
                  <c:v>4.1000000000000002E-2</c:v>
                </c:pt>
                <c:pt idx="16">
                  <c:v>4.0000000000000022E-2</c:v>
                </c:pt>
                <c:pt idx="17">
                  <c:v>3.2000000000000042E-2</c:v>
                </c:pt>
                <c:pt idx="18">
                  <c:v>4.9000000000000113E-2</c:v>
                </c:pt>
                <c:pt idx="19">
                  <c:v>3.7999999999999999E-2</c:v>
                </c:pt>
                <c:pt idx="20">
                  <c:v>3.7999999999999999E-2</c:v>
                </c:pt>
                <c:pt idx="21">
                  <c:v>4.1000000000000002E-2</c:v>
                </c:pt>
                <c:pt idx="22">
                  <c:v>4.0000000000000022E-2</c:v>
                </c:pt>
                <c:pt idx="23">
                  <c:v>4.3000000000000003E-2</c:v>
                </c:pt>
                <c:pt idx="24">
                  <c:v>2.9000000000000001E-2</c:v>
                </c:pt>
                <c:pt idx="25">
                  <c:v>2.7000000000000114E-2</c:v>
                </c:pt>
                <c:pt idx="26">
                  <c:v>0.05</c:v>
                </c:pt>
                <c:pt idx="27">
                  <c:v>4.3999999999999997E-2</c:v>
                </c:pt>
                <c:pt idx="28">
                  <c:v>3.5999999999999997E-2</c:v>
                </c:pt>
                <c:pt idx="29">
                  <c:v>3.7999999999999999E-2</c:v>
                </c:pt>
                <c:pt idx="30">
                  <c:v>2.9000000000000001E-2</c:v>
                </c:pt>
                <c:pt idx="31">
                  <c:v>0.05</c:v>
                </c:pt>
                <c:pt idx="32">
                  <c:v>3.7999999999999999E-2</c:v>
                </c:pt>
                <c:pt idx="33">
                  <c:v>4.3000000000000003E-2</c:v>
                </c:pt>
                <c:pt idx="34">
                  <c:v>2.5999999999999999E-2</c:v>
                </c:pt>
                <c:pt idx="35">
                  <c:v>4.3000000000000003E-2</c:v>
                </c:pt>
                <c:pt idx="36">
                  <c:v>4.0000000000000022E-2</c:v>
                </c:pt>
                <c:pt idx="37">
                  <c:v>4.3000000000000003E-2</c:v>
                </c:pt>
                <c:pt idx="38">
                  <c:v>3.9000000000000014E-2</c:v>
                </c:pt>
                <c:pt idx="39">
                  <c:v>4.3999999999999997E-2</c:v>
                </c:pt>
                <c:pt idx="40">
                  <c:v>3.7999999999999999E-2</c:v>
                </c:pt>
                <c:pt idx="41">
                  <c:v>3.6999999999999998E-2</c:v>
                </c:pt>
                <c:pt idx="42">
                  <c:v>4.0000000000000022E-2</c:v>
                </c:pt>
                <c:pt idx="43">
                  <c:v>3.2000000000000042E-2</c:v>
                </c:pt>
                <c:pt idx="44">
                  <c:v>4.2000000000000023E-2</c:v>
                </c:pt>
                <c:pt idx="45">
                  <c:v>4.9000000000000113E-2</c:v>
                </c:pt>
                <c:pt idx="46">
                  <c:v>4.5000000000000012E-2</c:v>
                </c:pt>
                <c:pt idx="47">
                  <c:v>2.9000000000000001E-2</c:v>
                </c:pt>
                <c:pt idx="48">
                  <c:v>0.05</c:v>
                </c:pt>
                <c:pt idx="49">
                  <c:v>3.9000000000000014E-2</c:v>
                </c:pt>
                <c:pt idx="50">
                  <c:v>2.7000000000000114E-2</c:v>
                </c:pt>
                <c:pt idx="51">
                  <c:v>4.0000000000000022E-2</c:v>
                </c:pt>
                <c:pt idx="52">
                  <c:v>0.05</c:v>
                </c:pt>
                <c:pt idx="53">
                  <c:v>3.9000000000000014E-2</c:v>
                </c:pt>
                <c:pt idx="54">
                  <c:v>4.3999999999999997E-2</c:v>
                </c:pt>
                <c:pt idx="55">
                  <c:v>3.5999999999999997E-2</c:v>
                </c:pt>
                <c:pt idx="56">
                  <c:v>4.9000000000000113E-2</c:v>
                </c:pt>
                <c:pt idx="57">
                  <c:v>2.7000000000000114E-2</c:v>
                </c:pt>
                <c:pt idx="58">
                  <c:v>3.500000000000001E-2</c:v>
                </c:pt>
                <c:pt idx="59">
                  <c:v>4.7000000000000014E-2</c:v>
                </c:pt>
                <c:pt idx="60">
                  <c:v>3.3000000000000002E-2</c:v>
                </c:pt>
                <c:pt idx="61">
                  <c:v>0.05</c:v>
                </c:pt>
                <c:pt idx="62">
                  <c:v>4.5000000000000012E-2</c:v>
                </c:pt>
                <c:pt idx="63">
                  <c:v>4.3000000000000003E-2</c:v>
                </c:pt>
                <c:pt idx="64">
                  <c:v>4.2000000000000023E-2</c:v>
                </c:pt>
                <c:pt idx="65">
                  <c:v>4.5000000000000012E-2</c:v>
                </c:pt>
                <c:pt idx="66">
                  <c:v>2.8000000000000001E-2</c:v>
                </c:pt>
                <c:pt idx="67">
                  <c:v>4.3000000000000003E-2</c:v>
                </c:pt>
                <c:pt idx="68">
                  <c:v>2.9000000000000001E-2</c:v>
                </c:pt>
                <c:pt idx="69">
                  <c:v>4.0000000000000022E-2</c:v>
                </c:pt>
                <c:pt idx="70">
                  <c:v>3.1000000000000052E-2</c:v>
                </c:pt>
                <c:pt idx="71">
                  <c:v>2.7000000000000114E-2</c:v>
                </c:pt>
                <c:pt idx="72">
                  <c:v>3.0000000000000002E-2</c:v>
                </c:pt>
                <c:pt idx="73">
                  <c:v>3.5999999999999997E-2</c:v>
                </c:pt>
                <c:pt idx="74">
                  <c:v>4.3000000000000003E-2</c:v>
                </c:pt>
                <c:pt idx="75">
                  <c:v>3.2000000000000042E-2</c:v>
                </c:pt>
                <c:pt idx="76">
                  <c:v>4.1000000000000002E-2</c:v>
                </c:pt>
                <c:pt idx="77">
                  <c:v>2.7000000000000114E-2</c:v>
                </c:pt>
                <c:pt idx="78">
                  <c:v>0.05</c:v>
                </c:pt>
                <c:pt idx="79">
                  <c:v>4.7000000000000014E-2</c:v>
                </c:pt>
                <c:pt idx="80">
                  <c:v>4.7000000000000014E-2</c:v>
                </c:pt>
                <c:pt idx="81">
                  <c:v>2.8000000000000001E-2</c:v>
                </c:pt>
                <c:pt idx="82">
                  <c:v>4.1000000000000002E-2</c:v>
                </c:pt>
                <c:pt idx="83">
                  <c:v>4.9000000000000113E-2</c:v>
                </c:pt>
                <c:pt idx="84">
                  <c:v>3.0000000000000002E-2</c:v>
                </c:pt>
                <c:pt idx="85">
                  <c:v>2.8000000000000001E-2</c:v>
                </c:pt>
                <c:pt idx="86">
                  <c:v>4.2000000000000023E-2</c:v>
                </c:pt>
                <c:pt idx="87">
                  <c:v>4.7000000000000014E-2</c:v>
                </c:pt>
                <c:pt idx="88">
                  <c:v>4.5999999999999999E-2</c:v>
                </c:pt>
                <c:pt idx="89">
                  <c:v>3.7999999999999999E-2</c:v>
                </c:pt>
                <c:pt idx="90">
                  <c:v>4.5999999999999999E-2</c:v>
                </c:pt>
                <c:pt idx="91">
                  <c:v>2.5999999999999999E-2</c:v>
                </c:pt>
                <c:pt idx="92">
                  <c:v>3.500000000000001E-2</c:v>
                </c:pt>
                <c:pt idx="93">
                  <c:v>3.7999999999999999E-2</c:v>
                </c:pt>
                <c:pt idx="94">
                  <c:v>3.500000000000001E-2</c:v>
                </c:pt>
                <c:pt idx="95">
                  <c:v>3.5999999999999997E-2</c:v>
                </c:pt>
                <c:pt idx="96">
                  <c:v>4.5999999999999999E-2</c:v>
                </c:pt>
                <c:pt idx="97">
                  <c:v>0.05</c:v>
                </c:pt>
                <c:pt idx="98">
                  <c:v>2.8000000000000001E-2</c:v>
                </c:pt>
                <c:pt idx="99">
                  <c:v>2.9000000000000001E-2</c:v>
                </c:pt>
                <c:pt idx="100">
                  <c:v>3.7999999999999999E-2</c:v>
                </c:pt>
                <c:pt idx="101">
                  <c:v>2.7000000000000114E-2</c:v>
                </c:pt>
                <c:pt idx="102">
                  <c:v>4.2000000000000023E-2</c:v>
                </c:pt>
                <c:pt idx="103">
                  <c:v>3.6999999999999998E-2</c:v>
                </c:pt>
                <c:pt idx="104">
                  <c:v>2.9000000000000001E-2</c:v>
                </c:pt>
                <c:pt idx="105">
                  <c:v>3.7999999999999999E-2</c:v>
                </c:pt>
                <c:pt idx="106">
                  <c:v>2.9000000000000001E-2</c:v>
                </c:pt>
                <c:pt idx="107">
                  <c:v>3.2000000000000042E-2</c:v>
                </c:pt>
                <c:pt idx="108">
                  <c:v>4.0000000000000022E-2</c:v>
                </c:pt>
                <c:pt idx="109">
                  <c:v>3.6999999999999998E-2</c:v>
                </c:pt>
                <c:pt idx="110">
                  <c:v>4.0000000000000022E-2</c:v>
                </c:pt>
                <c:pt idx="111">
                  <c:v>2.5999999999999999E-2</c:v>
                </c:pt>
                <c:pt idx="112">
                  <c:v>2.5999999999999999E-2</c:v>
                </c:pt>
                <c:pt idx="113">
                  <c:v>2.7000000000000114E-2</c:v>
                </c:pt>
                <c:pt idx="114">
                  <c:v>4.8000000000000001E-2</c:v>
                </c:pt>
                <c:pt idx="115">
                  <c:v>4.1000000000000002E-2</c:v>
                </c:pt>
                <c:pt idx="116">
                  <c:v>2.9000000000000001E-2</c:v>
                </c:pt>
                <c:pt idx="117">
                  <c:v>4.1000000000000002E-2</c:v>
                </c:pt>
                <c:pt idx="118">
                  <c:v>3.5999999999999997E-2</c:v>
                </c:pt>
                <c:pt idx="119">
                  <c:v>3.6999999999999998E-2</c:v>
                </c:pt>
                <c:pt idx="120">
                  <c:v>4.0000000000000022E-2</c:v>
                </c:pt>
                <c:pt idx="121">
                  <c:v>2.5999999999999999E-2</c:v>
                </c:pt>
                <c:pt idx="122">
                  <c:v>3.5999999999999997E-2</c:v>
                </c:pt>
                <c:pt idx="123">
                  <c:v>4.3999999999999997E-2</c:v>
                </c:pt>
                <c:pt idx="124">
                  <c:v>3.6999999999999998E-2</c:v>
                </c:pt>
                <c:pt idx="125">
                  <c:v>4.3000000000000003E-2</c:v>
                </c:pt>
                <c:pt idx="126">
                  <c:v>4.3999999999999997E-2</c:v>
                </c:pt>
                <c:pt idx="127">
                  <c:v>3.7999999999999999E-2</c:v>
                </c:pt>
                <c:pt idx="128">
                  <c:v>4.3999999999999997E-2</c:v>
                </c:pt>
                <c:pt idx="129">
                  <c:v>2.8000000000000001E-2</c:v>
                </c:pt>
                <c:pt idx="130">
                  <c:v>4.2000000000000023E-2</c:v>
                </c:pt>
                <c:pt idx="131">
                  <c:v>3.3000000000000002E-2</c:v>
                </c:pt>
                <c:pt idx="132">
                  <c:v>3.3000000000000002E-2</c:v>
                </c:pt>
                <c:pt idx="133">
                  <c:v>4.3000000000000003E-2</c:v>
                </c:pt>
                <c:pt idx="134">
                  <c:v>3.4000000000000002E-2</c:v>
                </c:pt>
                <c:pt idx="135">
                  <c:v>3.7999999999999999E-2</c:v>
                </c:pt>
                <c:pt idx="136">
                  <c:v>2.8000000000000001E-2</c:v>
                </c:pt>
                <c:pt idx="137">
                  <c:v>4.7000000000000014E-2</c:v>
                </c:pt>
                <c:pt idx="138">
                  <c:v>2.9000000000000001E-2</c:v>
                </c:pt>
                <c:pt idx="139">
                  <c:v>4.5000000000000012E-2</c:v>
                </c:pt>
                <c:pt idx="140">
                  <c:v>4.1000000000000002E-2</c:v>
                </c:pt>
                <c:pt idx="141">
                  <c:v>4.8000000000000001E-2</c:v>
                </c:pt>
                <c:pt idx="142">
                  <c:v>4.2000000000000023E-2</c:v>
                </c:pt>
                <c:pt idx="143">
                  <c:v>4.3000000000000003E-2</c:v>
                </c:pt>
                <c:pt idx="144">
                  <c:v>4.1000000000000002E-2</c:v>
                </c:pt>
                <c:pt idx="145">
                  <c:v>3.0000000000000002E-2</c:v>
                </c:pt>
                <c:pt idx="146">
                  <c:v>2.5999999999999999E-2</c:v>
                </c:pt>
                <c:pt idx="147">
                  <c:v>3.2000000000000042E-2</c:v>
                </c:pt>
                <c:pt idx="148">
                  <c:v>4.1000000000000002E-2</c:v>
                </c:pt>
                <c:pt idx="149">
                  <c:v>3.3000000000000002E-2</c:v>
                </c:pt>
                <c:pt idx="150">
                  <c:v>4.3000000000000003E-2</c:v>
                </c:pt>
                <c:pt idx="151">
                  <c:v>2.7000000000000114E-2</c:v>
                </c:pt>
                <c:pt idx="152">
                  <c:v>4.7000000000000014E-2</c:v>
                </c:pt>
                <c:pt idx="153">
                  <c:v>4.7000000000000014E-2</c:v>
                </c:pt>
                <c:pt idx="154">
                  <c:v>4.5000000000000012E-2</c:v>
                </c:pt>
                <c:pt idx="155">
                  <c:v>4.3000000000000003E-2</c:v>
                </c:pt>
                <c:pt idx="156">
                  <c:v>4.5000000000000012E-2</c:v>
                </c:pt>
                <c:pt idx="157">
                  <c:v>4.8000000000000001E-2</c:v>
                </c:pt>
                <c:pt idx="158">
                  <c:v>4.5999999999999999E-2</c:v>
                </c:pt>
                <c:pt idx="159">
                  <c:v>4.7000000000000014E-2</c:v>
                </c:pt>
                <c:pt idx="160">
                  <c:v>0.05</c:v>
                </c:pt>
                <c:pt idx="161">
                  <c:v>4.2000000000000023E-2</c:v>
                </c:pt>
                <c:pt idx="162">
                  <c:v>3.3000000000000002E-2</c:v>
                </c:pt>
                <c:pt idx="163">
                  <c:v>3.1000000000000052E-2</c:v>
                </c:pt>
                <c:pt idx="164">
                  <c:v>4.0000000000000022E-2</c:v>
                </c:pt>
                <c:pt idx="165">
                  <c:v>2.5999999999999999E-2</c:v>
                </c:pt>
                <c:pt idx="166">
                  <c:v>2.7000000000000114E-2</c:v>
                </c:pt>
                <c:pt idx="167">
                  <c:v>3.2000000000000042E-2</c:v>
                </c:pt>
                <c:pt idx="168">
                  <c:v>3.1000000000000052E-2</c:v>
                </c:pt>
                <c:pt idx="169">
                  <c:v>4.8000000000000001E-2</c:v>
                </c:pt>
                <c:pt idx="170">
                  <c:v>3.4000000000000002E-2</c:v>
                </c:pt>
                <c:pt idx="171">
                  <c:v>3.4000000000000002E-2</c:v>
                </c:pt>
                <c:pt idx="172">
                  <c:v>4.7000000000000014E-2</c:v>
                </c:pt>
                <c:pt idx="173">
                  <c:v>2.5999999999999999E-2</c:v>
                </c:pt>
                <c:pt idx="174">
                  <c:v>4.5000000000000012E-2</c:v>
                </c:pt>
                <c:pt idx="175">
                  <c:v>4.5000000000000012E-2</c:v>
                </c:pt>
                <c:pt idx="176">
                  <c:v>4.8000000000000001E-2</c:v>
                </c:pt>
                <c:pt idx="177">
                  <c:v>2.8000000000000001E-2</c:v>
                </c:pt>
                <c:pt idx="178">
                  <c:v>3.5999999999999997E-2</c:v>
                </c:pt>
                <c:pt idx="179">
                  <c:v>4.8000000000000001E-2</c:v>
                </c:pt>
                <c:pt idx="180">
                  <c:v>3.1000000000000052E-2</c:v>
                </c:pt>
                <c:pt idx="181">
                  <c:v>3.5999999999999997E-2</c:v>
                </c:pt>
                <c:pt idx="182">
                  <c:v>2.8000000000000001E-2</c:v>
                </c:pt>
                <c:pt idx="183">
                  <c:v>2.8000000000000001E-2</c:v>
                </c:pt>
                <c:pt idx="184">
                  <c:v>2.8000000000000001E-2</c:v>
                </c:pt>
                <c:pt idx="185">
                  <c:v>2.7000000000000114E-2</c:v>
                </c:pt>
                <c:pt idx="186">
                  <c:v>4.3000000000000003E-2</c:v>
                </c:pt>
                <c:pt idx="187">
                  <c:v>3.9000000000000014E-2</c:v>
                </c:pt>
                <c:pt idx="188">
                  <c:v>3.6999999999999998E-2</c:v>
                </c:pt>
                <c:pt idx="189">
                  <c:v>4.2000000000000023E-2</c:v>
                </c:pt>
                <c:pt idx="190">
                  <c:v>0.05</c:v>
                </c:pt>
                <c:pt idx="191">
                  <c:v>2.7000000000000114E-2</c:v>
                </c:pt>
                <c:pt idx="192">
                  <c:v>4.0000000000000022E-2</c:v>
                </c:pt>
                <c:pt idx="193">
                  <c:v>3.9000000000000014E-2</c:v>
                </c:pt>
                <c:pt idx="194">
                  <c:v>3.9000000000000014E-2</c:v>
                </c:pt>
                <c:pt idx="195">
                  <c:v>4.7000000000000014E-2</c:v>
                </c:pt>
                <c:pt idx="196">
                  <c:v>3.6999999999999998E-2</c:v>
                </c:pt>
                <c:pt idx="197">
                  <c:v>4.3000000000000003E-2</c:v>
                </c:pt>
                <c:pt idx="198">
                  <c:v>3.3000000000000002E-2</c:v>
                </c:pt>
                <c:pt idx="199">
                  <c:v>3.500000000000001E-2</c:v>
                </c:pt>
                <c:pt idx="200">
                  <c:v>2.7000000000000114E-2</c:v>
                </c:pt>
                <c:pt idx="201">
                  <c:v>4.7000000000000014E-2</c:v>
                </c:pt>
                <c:pt idx="202">
                  <c:v>2.7000000000000114E-2</c:v>
                </c:pt>
                <c:pt idx="203">
                  <c:v>3.7999999999999999E-2</c:v>
                </c:pt>
                <c:pt idx="204">
                  <c:v>3.4000000000000002E-2</c:v>
                </c:pt>
                <c:pt idx="205">
                  <c:v>4.8000000000000001E-2</c:v>
                </c:pt>
                <c:pt idx="206">
                  <c:v>3.9000000000000014E-2</c:v>
                </c:pt>
                <c:pt idx="207">
                  <c:v>3.2000000000000042E-2</c:v>
                </c:pt>
                <c:pt idx="208">
                  <c:v>4.8000000000000001E-2</c:v>
                </c:pt>
                <c:pt idx="209">
                  <c:v>3.4000000000000002E-2</c:v>
                </c:pt>
                <c:pt idx="210">
                  <c:v>3.5999999999999997E-2</c:v>
                </c:pt>
                <c:pt idx="211">
                  <c:v>3.9000000000000014E-2</c:v>
                </c:pt>
                <c:pt idx="212">
                  <c:v>3.7999999999999999E-2</c:v>
                </c:pt>
                <c:pt idx="213">
                  <c:v>4.1000000000000002E-2</c:v>
                </c:pt>
                <c:pt idx="214">
                  <c:v>4.5999999999999999E-2</c:v>
                </c:pt>
                <c:pt idx="215">
                  <c:v>4.5999999999999999E-2</c:v>
                </c:pt>
                <c:pt idx="216">
                  <c:v>3.1000000000000052E-2</c:v>
                </c:pt>
                <c:pt idx="217">
                  <c:v>4.2000000000000023E-2</c:v>
                </c:pt>
                <c:pt idx="218">
                  <c:v>4.8000000000000001E-2</c:v>
                </c:pt>
                <c:pt idx="219">
                  <c:v>3.9000000000000014E-2</c:v>
                </c:pt>
                <c:pt idx="220">
                  <c:v>4.1000000000000002E-2</c:v>
                </c:pt>
                <c:pt idx="221">
                  <c:v>4.1000000000000002E-2</c:v>
                </c:pt>
                <c:pt idx="222">
                  <c:v>3.500000000000001E-2</c:v>
                </c:pt>
                <c:pt idx="223">
                  <c:v>3.4000000000000002E-2</c:v>
                </c:pt>
                <c:pt idx="224">
                  <c:v>2.5999999999999999E-2</c:v>
                </c:pt>
                <c:pt idx="225">
                  <c:v>4.1000000000000002E-2</c:v>
                </c:pt>
                <c:pt idx="226">
                  <c:v>4.3999999999999997E-2</c:v>
                </c:pt>
                <c:pt idx="227">
                  <c:v>4.5999999999999999E-2</c:v>
                </c:pt>
                <c:pt idx="228">
                  <c:v>3.0000000000000002E-2</c:v>
                </c:pt>
                <c:pt idx="229">
                  <c:v>4.5000000000000012E-2</c:v>
                </c:pt>
                <c:pt idx="230">
                  <c:v>3.6999999999999998E-2</c:v>
                </c:pt>
                <c:pt idx="231">
                  <c:v>3.5999999999999997E-2</c:v>
                </c:pt>
                <c:pt idx="232">
                  <c:v>2.8000000000000001E-2</c:v>
                </c:pt>
                <c:pt idx="233">
                  <c:v>3.6999999999999998E-2</c:v>
                </c:pt>
                <c:pt idx="234">
                  <c:v>3.7999999999999999E-2</c:v>
                </c:pt>
                <c:pt idx="235">
                  <c:v>2.8000000000000001E-2</c:v>
                </c:pt>
                <c:pt idx="236">
                  <c:v>4.9000000000000113E-2</c:v>
                </c:pt>
                <c:pt idx="237">
                  <c:v>4.5999999999999999E-2</c:v>
                </c:pt>
                <c:pt idx="238">
                  <c:v>4.9000000000000113E-2</c:v>
                </c:pt>
                <c:pt idx="239">
                  <c:v>4.9000000000000113E-2</c:v>
                </c:pt>
                <c:pt idx="240">
                  <c:v>3.6999999999999998E-2</c:v>
                </c:pt>
                <c:pt idx="241">
                  <c:v>4.9000000000000113E-2</c:v>
                </c:pt>
                <c:pt idx="242">
                  <c:v>4.7000000000000014E-2</c:v>
                </c:pt>
                <c:pt idx="243">
                  <c:v>3.9000000000000014E-2</c:v>
                </c:pt>
                <c:pt idx="244">
                  <c:v>3.9000000000000014E-2</c:v>
                </c:pt>
                <c:pt idx="245">
                  <c:v>4.7000000000000014E-2</c:v>
                </c:pt>
                <c:pt idx="246">
                  <c:v>4.7000000000000014E-2</c:v>
                </c:pt>
                <c:pt idx="247">
                  <c:v>2.8000000000000001E-2</c:v>
                </c:pt>
                <c:pt idx="248">
                  <c:v>2.7000000000000114E-2</c:v>
                </c:pt>
                <c:pt idx="249">
                  <c:v>3.9000000000000014E-2</c:v>
                </c:pt>
                <c:pt idx="250">
                  <c:v>4.1000000000000002E-2</c:v>
                </c:pt>
                <c:pt idx="251">
                  <c:v>3.2000000000000042E-2</c:v>
                </c:pt>
                <c:pt idx="252">
                  <c:v>4.3000000000000003E-2</c:v>
                </c:pt>
                <c:pt idx="253">
                  <c:v>4.1000000000000002E-2</c:v>
                </c:pt>
                <c:pt idx="254">
                  <c:v>4.0000000000000022E-2</c:v>
                </c:pt>
                <c:pt idx="255">
                  <c:v>4.5000000000000012E-2</c:v>
                </c:pt>
                <c:pt idx="256">
                  <c:v>2.9000000000000001E-2</c:v>
                </c:pt>
                <c:pt idx="257">
                  <c:v>0.05</c:v>
                </c:pt>
                <c:pt idx="258">
                  <c:v>4.9000000000000113E-2</c:v>
                </c:pt>
                <c:pt idx="259">
                  <c:v>2.7000000000000114E-2</c:v>
                </c:pt>
                <c:pt idx="260">
                  <c:v>3.4000000000000002E-2</c:v>
                </c:pt>
                <c:pt idx="261">
                  <c:v>4.5000000000000012E-2</c:v>
                </c:pt>
                <c:pt idx="262">
                  <c:v>4.1000000000000002E-2</c:v>
                </c:pt>
                <c:pt idx="263">
                  <c:v>0.05</c:v>
                </c:pt>
                <c:pt idx="264">
                  <c:v>3.7999999999999999E-2</c:v>
                </c:pt>
                <c:pt idx="265">
                  <c:v>4.2000000000000023E-2</c:v>
                </c:pt>
                <c:pt idx="266">
                  <c:v>4.3999999999999997E-2</c:v>
                </c:pt>
                <c:pt idx="267">
                  <c:v>3.4000000000000002E-2</c:v>
                </c:pt>
                <c:pt idx="268">
                  <c:v>4.9000000000000113E-2</c:v>
                </c:pt>
                <c:pt idx="269">
                  <c:v>2.9000000000000001E-2</c:v>
                </c:pt>
                <c:pt idx="270">
                  <c:v>4.3000000000000003E-2</c:v>
                </c:pt>
                <c:pt idx="271">
                  <c:v>2.8000000000000001E-2</c:v>
                </c:pt>
                <c:pt idx="272">
                  <c:v>2.9000000000000001E-2</c:v>
                </c:pt>
                <c:pt idx="273">
                  <c:v>3.500000000000001E-2</c:v>
                </c:pt>
                <c:pt idx="274">
                  <c:v>3.6999999999999998E-2</c:v>
                </c:pt>
                <c:pt idx="275">
                  <c:v>4.7000000000000014E-2</c:v>
                </c:pt>
                <c:pt idx="276">
                  <c:v>2.5999999999999999E-2</c:v>
                </c:pt>
                <c:pt idx="277">
                  <c:v>3.2000000000000042E-2</c:v>
                </c:pt>
                <c:pt idx="278">
                  <c:v>2.5999999999999999E-2</c:v>
                </c:pt>
                <c:pt idx="279">
                  <c:v>3.9000000000000014E-2</c:v>
                </c:pt>
                <c:pt idx="280">
                  <c:v>2.8000000000000001E-2</c:v>
                </c:pt>
                <c:pt idx="281">
                  <c:v>4.2000000000000023E-2</c:v>
                </c:pt>
                <c:pt idx="282">
                  <c:v>0.05</c:v>
                </c:pt>
                <c:pt idx="283">
                  <c:v>0.05</c:v>
                </c:pt>
                <c:pt idx="284">
                  <c:v>3.0000000000000002E-2</c:v>
                </c:pt>
                <c:pt idx="285">
                  <c:v>3.3000000000000002E-2</c:v>
                </c:pt>
                <c:pt idx="286">
                  <c:v>4.5000000000000012E-2</c:v>
                </c:pt>
                <c:pt idx="287">
                  <c:v>3.7999999999999999E-2</c:v>
                </c:pt>
                <c:pt idx="288">
                  <c:v>2.5999999999999999E-2</c:v>
                </c:pt>
                <c:pt idx="289">
                  <c:v>3.1000000000000052E-2</c:v>
                </c:pt>
                <c:pt idx="290">
                  <c:v>4.5999999999999999E-2</c:v>
                </c:pt>
                <c:pt idx="291">
                  <c:v>2.7000000000000114E-2</c:v>
                </c:pt>
                <c:pt idx="292">
                  <c:v>3.0000000000000002E-2</c:v>
                </c:pt>
                <c:pt idx="293">
                  <c:v>2.7000000000000114E-2</c:v>
                </c:pt>
                <c:pt idx="294">
                  <c:v>4.3000000000000003E-2</c:v>
                </c:pt>
                <c:pt idx="295">
                  <c:v>4.3000000000000003E-2</c:v>
                </c:pt>
                <c:pt idx="296">
                  <c:v>4.1000000000000002E-2</c:v>
                </c:pt>
                <c:pt idx="297">
                  <c:v>2.9000000000000001E-2</c:v>
                </c:pt>
                <c:pt idx="298">
                  <c:v>3.6999999999999998E-2</c:v>
                </c:pt>
                <c:pt idx="299">
                  <c:v>2.9000000000000001E-2</c:v>
                </c:pt>
                <c:pt idx="300">
                  <c:v>4.7000000000000014E-2</c:v>
                </c:pt>
                <c:pt idx="301">
                  <c:v>3.9000000000000014E-2</c:v>
                </c:pt>
                <c:pt idx="302">
                  <c:v>3.6999999999999998E-2</c:v>
                </c:pt>
                <c:pt idx="303">
                  <c:v>4.3000000000000003E-2</c:v>
                </c:pt>
                <c:pt idx="304">
                  <c:v>4.1000000000000002E-2</c:v>
                </c:pt>
                <c:pt idx="305">
                  <c:v>4.5999999999999999E-2</c:v>
                </c:pt>
                <c:pt idx="306">
                  <c:v>4.8000000000000001E-2</c:v>
                </c:pt>
                <c:pt idx="307">
                  <c:v>4.5000000000000012E-2</c:v>
                </c:pt>
                <c:pt idx="308">
                  <c:v>2.5999999999999999E-2</c:v>
                </c:pt>
                <c:pt idx="309">
                  <c:v>2.8000000000000001E-2</c:v>
                </c:pt>
                <c:pt idx="310">
                  <c:v>4.1000000000000002E-2</c:v>
                </c:pt>
                <c:pt idx="311">
                  <c:v>4.3999999999999997E-2</c:v>
                </c:pt>
                <c:pt idx="312">
                  <c:v>2.5999999999999999E-2</c:v>
                </c:pt>
                <c:pt idx="313">
                  <c:v>3.2000000000000042E-2</c:v>
                </c:pt>
                <c:pt idx="314">
                  <c:v>2.9000000000000001E-2</c:v>
                </c:pt>
                <c:pt idx="315">
                  <c:v>3.3000000000000002E-2</c:v>
                </c:pt>
                <c:pt idx="316">
                  <c:v>3.500000000000001E-2</c:v>
                </c:pt>
                <c:pt idx="317">
                  <c:v>0.05</c:v>
                </c:pt>
                <c:pt idx="318">
                  <c:v>4.9000000000000113E-2</c:v>
                </c:pt>
                <c:pt idx="319">
                  <c:v>4.3999999999999997E-2</c:v>
                </c:pt>
                <c:pt idx="320">
                  <c:v>4.3000000000000003E-2</c:v>
                </c:pt>
                <c:pt idx="321">
                  <c:v>4.3000000000000003E-2</c:v>
                </c:pt>
                <c:pt idx="322">
                  <c:v>2.8000000000000001E-2</c:v>
                </c:pt>
                <c:pt idx="323">
                  <c:v>2.7000000000000114E-2</c:v>
                </c:pt>
                <c:pt idx="324">
                  <c:v>4.2000000000000023E-2</c:v>
                </c:pt>
                <c:pt idx="325">
                  <c:v>2.9000000000000001E-2</c:v>
                </c:pt>
                <c:pt idx="326">
                  <c:v>4.3000000000000003E-2</c:v>
                </c:pt>
                <c:pt idx="327">
                  <c:v>4.8000000000000001E-2</c:v>
                </c:pt>
                <c:pt idx="328">
                  <c:v>3.1000000000000052E-2</c:v>
                </c:pt>
                <c:pt idx="329">
                  <c:v>3.5999999999999997E-2</c:v>
                </c:pt>
                <c:pt idx="330">
                  <c:v>3.6999999999999998E-2</c:v>
                </c:pt>
                <c:pt idx="331">
                  <c:v>3.9000000000000014E-2</c:v>
                </c:pt>
                <c:pt idx="332">
                  <c:v>4.8000000000000001E-2</c:v>
                </c:pt>
                <c:pt idx="333">
                  <c:v>3.9000000000000014E-2</c:v>
                </c:pt>
                <c:pt idx="334">
                  <c:v>4.1000000000000002E-2</c:v>
                </c:pt>
                <c:pt idx="335">
                  <c:v>2.5999999999999999E-2</c:v>
                </c:pt>
                <c:pt idx="336">
                  <c:v>4.7000000000000014E-2</c:v>
                </c:pt>
                <c:pt idx="337">
                  <c:v>3.6999999999999998E-2</c:v>
                </c:pt>
                <c:pt idx="338">
                  <c:v>4.5000000000000012E-2</c:v>
                </c:pt>
                <c:pt idx="339">
                  <c:v>2.8000000000000001E-2</c:v>
                </c:pt>
                <c:pt idx="340">
                  <c:v>4.3999999999999997E-2</c:v>
                </c:pt>
                <c:pt idx="341">
                  <c:v>3.7999999999999999E-2</c:v>
                </c:pt>
                <c:pt idx="342">
                  <c:v>4.0000000000000022E-2</c:v>
                </c:pt>
                <c:pt idx="343">
                  <c:v>4.3999999999999997E-2</c:v>
                </c:pt>
                <c:pt idx="344">
                  <c:v>3.3000000000000002E-2</c:v>
                </c:pt>
                <c:pt idx="345">
                  <c:v>4.0000000000000022E-2</c:v>
                </c:pt>
                <c:pt idx="346">
                  <c:v>3.3000000000000002E-2</c:v>
                </c:pt>
                <c:pt idx="347">
                  <c:v>4.3000000000000003E-2</c:v>
                </c:pt>
                <c:pt idx="348">
                  <c:v>4.2000000000000023E-2</c:v>
                </c:pt>
                <c:pt idx="349">
                  <c:v>4.2000000000000023E-2</c:v>
                </c:pt>
                <c:pt idx="350">
                  <c:v>3.6999999999999998E-2</c:v>
                </c:pt>
                <c:pt idx="351">
                  <c:v>4.2000000000000023E-2</c:v>
                </c:pt>
                <c:pt idx="352">
                  <c:v>2.8000000000000001E-2</c:v>
                </c:pt>
                <c:pt idx="353">
                  <c:v>3.4000000000000002E-2</c:v>
                </c:pt>
                <c:pt idx="354">
                  <c:v>4.1000000000000002E-2</c:v>
                </c:pt>
                <c:pt idx="355">
                  <c:v>2.8000000000000001E-2</c:v>
                </c:pt>
                <c:pt idx="356">
                  <c:v>4.5999999999999999E-2</c:v>
                </c:pt>
                <c:pt idx="357">
                  <c:v>4.8000000000000001E-2</c:v>
                </c:pt>
                <c:pt idx="358">
                  <c:v>3.4000000000000002E-2</c:v>
                </c:pt>
                <c:pt idx="359">
                  <c:v>4.5000000000000012E-2</c:v>
                </c:pt>
                <c:pt idx="360">
                  <c:v>4.5999999999999999E-2</c:v>
                </c:pt>
                <c:pt idx="361">
                  <c:v>4.5000000000000012E-2</c:v>
                </c:pt>
                <c:pt idx="362">
                  <c:v>3.5999999999999997E-2</c:v>
                </c:pt>
                <c:pt idx="363">
                  <c:v>4.3999999999999997E-2</c:v>
                </c:pt>
                <c:pt idx="364">
                  <c:v>3.4000000000000002E-2</c:v>
                </c:pt>
                <c:pt idx="365">
                  <c:v>4.0000000000000022E-2</c:v>
                </c:pt>
                <c:pt idx="366">
                  <c:v>3.1000000000000052E-2</c:v>
                </c:pt>
                <c:pt idx="367">
                  <c:v>4.5000000000000012E-2</c:v>
                </c:pt>
                <c:pt idx="368">
                  <c:v>3.2000000000000042E-2</c:v>
                </c:pt>
                <c:pt idx="369">
                  <c:v>2.5999999999999999E-2</c:v>
                </c:pt>
                <c:pt idx="370">
                  <c:v>4.3000000000000003E-2</c:v>
                </c:pt>
                <c:pt idx="371">
                  <c:v>3.2000000000000042E-2</c:v>
                </c:pt>
                <c:pt idx="372">
                  <c:v>2.7000000000000114E-2</c:v>
                </c:pt>
                <c:pt idx="373">
                  <c:v>4.5999999999999999E-2</c:v>
                </c:pt>
                <c:pt idx="374">
                  <c:v>4.8000000000000001E-2</c:v>
                </c:pt>
                <c:pt idx="375">
                  <c:v>4.7000000000000014E-2</c:v>
                </c:pt>
                <c:pt idx="376">
                  <c:v>3.0000000000000002E-2</c:v>
                </c:pt>
                <c:pt idx="377">
                  <c:v>3.2000000000000042E-2</c:v>
                </c:pt>
                <c:pt idx="378">
                  <c:v>3.6999999999999998E-2</c:v>
                </c:pt>
                <c:pt idx="379">
                  <c:v>3.7999999999999999E-2</c:v>
                </c:pt>
                <c:pt idx="380">
                  <c:v>3.500000000000001E-2</c:v>
                </c:pt>
                <c:pt idx="381">
                  <c:v>2.7000000000000114E-2</c:v>
                </c:pt>
                <c:pt idx="382">
                  <c:v>2.5999999999999999E-2</c:v>
                </c:pt>
                <c:pt idx="383">
                  <c:v>0.05</c:v>
                </c:pt>
                <c:pt idx="384">
                  <c:v>0.05</c:v>
                </c:pt>
                <c:pt idx="385">
                  <c:v>4.8000000000000001E-2</c:v>
                </c:pt>
                <c:pt idx="386">
                  <c:v>3.3000000000000002E-2</c:v>
                </c:pt>
                <c:pt idx="387">
                  <c:v>4.3000000000000003E-2</c:v>
                </c:pt>
                <c:pt idx="388">
                  <c:v>4.1000000000000002E-2</c:v>
                </c:pt>
                <c:pt idx="389">
                  <c:v>3.6999999999999998E-2</c:v>
                </c:pt>
                <c:pt idx="390">
                  <c:v>2.8000000000000001E-2</c:v>
                </c:pt>
                <c:pt idx="391">
                  <c:v>4.1000000000000002E-2</c:v>
                </c:pt>
                <c:pt idx="392">
                  <c:v>3.9000000000000014E-2</c:v>
                </c:pt>
                <c:pt idx="393">
                  <c:v>3.2000000000000042E-2</c:v>
                </c:pt>
                <c:pt idx="394">
                  <c:v>3.4000000000000002E-2</c:v>
                </c:pt>
                <c:pt idx="395">
                  <c:v>3.2000000000000042E-2</c:v>
                </c:pt>
                <c:pt idx="396">
                  <c:v>3.1000000000000052E-2</c:v>
                </c:pt>
                <c:pt idx="397">
                  <c:v>4.5999999999999999E-2</c:v>
                </c:pt>
                <c:pt idx="398">
                  <c:v>3.500000000000001E-2</c:v>
                </c:pt>
                <c:pt idx="399">
                  <c:v>4.9000000000000113E-2</c:v>
                </c:pt>
                <c:pt idx="400">
                  <c:v>4.7000000000000014E-2</c:v>
                </c:pt>
                <c:pt idx="401">
                  <c:v>3.500000000000001E-2</c:v>
                </c:pt>
                <c:pt idx="402">
                  <c:v>2.9000000000000001E-2</c:v>
                </c:pt>
                <c:pt idx="403">
                  <c:v>4.8000000000000001E-2</c:v>
                </c:pt>
                <c:pt idx="404">
                  <c:v>4.3000000000000003E-2</c:v>
                </c:pt>
                <c:pt idx="405">
                  <c:v>4.7000000000000014E-2</c:v>
                </c:pt>
                <c:pt idx="406">
                  <c:v>4.7000000000000014E-2</c:v>
                </c:pt>
                <c:pt idx="407">
                  <c:v>4.2000000000000023E-2</c:v>
                </c:pt>
                <c:pt idx="408">
                  <c:v>2.9000000000000001E-2</c:v>
                </c:pt>
                <c:pt idx="409">
                  <c:v>4.9000000000000113E-2</c:v>
                </c:pt>
                <c:pt idx="410">
                  <c:v>2.9000000000000001E-2</c:v>
                </c:pt>
                <c:pt idx="411">
                  <c:v>3.2000000000000042E-2</c:v>
                </c:pt>
                <c:pt idx="412">
                  <c:v>3.1000000000000052E-2</c:v>
                </c:pt>
                <c:pt idx="413">
                  <c:v>3.500000000000001E-2</c:v>
                </c:pt>
                <c:pt idx="414">
                  <c:v>3.500000000000001E-2</c:v>
                </c:pt>
                <c:pt idx="415">
                  <c:v>4.1000000000000002E-2</c:v>
                </c:pt>
                <c:pt idx="416">
                  <c:v>4.3000000000000003E-2</c:v>
                </c:pt>
                <c:pt idx="417">
                  <c:v>4.0000000000000022E-2</c:v>
                </c:pt>
                <c:pt idx="418">
                  <c:v>3.1000000000000052E-2</c:v>
                </c:pt>
                <c:pt idx="419">
                  <c:v>4.3999999999999997E-2</c:v>
                </c:pt>
                <c:pt idx="420">
                  <c:v>4.3000000000000003E-2</c:v>
                </c:pt>
                <c:pt idx="421">
                  <c:v>4.5000000000000012E-2</c:v>
                </c:pt>
                <c:pt idx="422">
                  <c:v>3.4000000000000002E-2</c:v>
                </c:pt>
                <c:pt idx="423">
                  <c:v>3.4000000000000002E-2</c:v>
                </c:pt>
                <c:pt idx="424">
                  <c:v>3.2000000000000042E-2</c:v>
                </c:pt>
                <c:pt idx="425">
                  <c:v>4.8000000000000001E-2</c:v>
                </c:pt>
                <c:pt idx="426">
                  <c:v>3.500000000000001E-2</c:v>
                </c:pt>
                <c:pt idx="427">
                  <c:v>3.0000000000000002E-2</c:v>
                </c:pt>
                <c:pt idx="428">
                  <c:v>4.5999999999999999E-2</c:v>
                </c:pt>
                <c:pt idx="429">
                  <c:v>3.500000000000001E-2</c:v>
                </c:pt>
                <c:pt idx="430">
                  <c:v>0.05</c:v>
                </c:pt>
                <c:pt idx="431">
                  <c:v>0.05</c:v>
                </c:pt>
                <c:pt idx="432">
                  <c:v>3.7999999999999999E-2</c:v>
                </c:pt>
                <c:pt idx="433">
                  <c:v>2.5999999999999999E-2</c:v>
                </c:pt>
                <c:pt idx="434">
                  <c:v>2.5999999999999999E-2</c:v>
                </c:pt>
                <c:pt idx="435">
                  <c:v>2.9000000000000001E-2</c:v>
                </c:pt>
                <c:pt idx="436">
                  <c:v>4.7000000000000014E-2</c:v>
                </c:pt>
                <c:pt idx="437">
                  <c:v>3.500000000000001E-2</c:v>
                </c:pt>
                <c:pt idx="438">
                  <c:v>2.8000000000000001E-2</c:v>
                </c:pt>
                <c:pt idx="439">
                  <c:v>0.05</c:v>
                </c:pt>
                <c:pt idx="440">
                  <c:v>2.7000000000000114E-2</c:v>
                </c:pt>
                <c:pt idx="441">
                  <c:v>3.1000000000000052E-2</c:v>
                </c:pt>
                <c:pt idx="442">
                  <c:v>3.7999999999999999E-2</c:v>
                </c:pt>
                <c:pt idx="443">
                  <c:v>4.0000000000000022E-2</c:v>
                </c:pt>
                <c:pt idx="444">
                  <c:v>3.500000000000001E-2</c:v>
                </c:pt>
                <c:pt idx="445">
                  <c:v>3.2000000000000042E-2</c:v>
                </c:pt>
                <c:pt idx="446">
                  <c:v>3.0000000000000002E-2</c:v>
                </c:pt>
                <c:pt idx="447">
                  <c:v>4.9000000000000113E-2</c:v>
                </c:pt>
                <c:pt idx="448">
                  <c:v>3.3000000000000002E-2</c:v>
                </c:pt>
                <c:pt idx="449">
                  <c:v>2.5999999999999999E-2</c:v>
                </c:pt>
                <c:pt idx="450">
                  <c:v>4.7000000000000014E-2</c:v>
                </c:pt>
                <c:pt idx="451">
                  <c:v>3.9000000000000014E-2</c:v>
                </c:pt>
                <c:pt idx="452">
                  <c:v>4.3999999999999997E-2</c:v>
                </c:pt>
                <c:pt idx="453">
                  <c:v>4.9000000000000113E-2</c:v>
                </c:pt>
                <c:pt idx="454">
                  <c:v>2.7000000000000114E-2</c:v>
                </c:pt>
                <c:pt idx="455">
                  <c:v>4.8000000000000001E-2</c:v>
                </c:pt>
                <c:pt idx="456">
                  <c:v>3.4000000000000002E-2</c:v>
                </c:pt>
                <c:pt idx="457">
                  <c:v>2.9000000000000001E-2</c:v>
                </c:pt>
                <c:pt idx="458">
                  <c:v>3.2000000000000042E-2</c:v>
                </c:pt>
                <c:pt idx="459">
                  <c:v>3.6999999999999998E-2</c:v>
                </c:pt>
                <c:pt idx="460">
                  <c:v>3.0000000000000002E-2</c:v>
                </c:pt>
                <c:pt idx="461">
                  <c:v>3.2000000000000042E-2</c:v>
                </c:pt>
                <c:pt idx="462">
                  <c:v>4.1000000000000002E-2</c:v>
                </c:pt>
                <c:pt idx="463">
                  <c:v>3.3000000000000002E-2</c:v>
                </c:pt>
                <c:pt idx="464">
                  <c:v>0.05</c:v>
                </c:pt>
                <c:pt idx="465">
                  <c:v>3.500000000000001E-2</c:v>
                </c:pt>
                <c:pt idx="466">
                  <c:v>0.05</c:v>
                </c:pt>
                <c:pt idx="467">
                  <c:v>3.3000000000000002E-2</c:v>
                </c:pt>
                <c:pt idx="468">
                  <c:v>0.05</c:v>
                </c:pt>
                <c:pt idx="469">
                  <c:v>2.9000000000000001E-2</c:v>
                </c:pt>
                <c:pt idx="470">
                  <c:v>3.7999999999999999E-2</c:v>
                </c:pt>
                <c:pt idx="471">
                  <c:v>4.7000000000000014E-2</c:v>
                </c:pt>
                <c:pt idx="472">
                  <c:v>3.4000000000000002E-2</c:v>
                </c:pt>
                <c:pt idx="473">
                  <c:v>3.3000000000000002E-2</c:v>
                </c:pt>
                <c:pt idx="474">
                  <c:v>3.500000000000001E-2</c:v>
                </c:pt>
                <c:pt idx="475">
                  <c:v>3.0000000000000002E-2</c:v>
                </c:pt>
                <c:pt idx="476">
                  <c:v>3.5999999999999997E-2</c:v>
                </c:pt>
                <c:pt idx="477">
                  <c:v>4.8000000000000001E-2</c:v>
                </c:pt>
                <c:pt idx="478">
                  <c:v>4.5000000000000012E-2</c:v>
                </c:pt>
                <c:pt idx="479">
                  <c:v>4.2000000000000023E-2</c:v>
                </c:pt>
                <c:pt idx="480">
                  <c:v>2.9000000000000001E-2</c:v>
                </c:pt>
                <c:pt idx="481">
                  <c:v>4.1000000000000002E-2</c:v>
                </c:pt>
                <c:pt idx="482">
                  <c:v>2.5999999999999999E-2</c:v>
                </c:pt>
                <c:pt idx="483">
                  <c:v>4.9000000000000113E-2</c:v>
                </c:pt>
                <c:pt idx="484">
                  <c:v>3.0000000000000002E-2</c:v>
                </c:pt>
                <c:pt idx="485">
                  <c:v>3.500000000000001E-2</c:v>
                </c:pt>
                <c:pt idx="486">
                  <c:v>3.500000000000001E-2</c:v>
                </c:pt>
                <c:pt idx="487">
                  <c:v>4.5000000000000012E-2</c:v>
                </c:pt>
                <c:pt idx="488">
                  <c:v>4.2000000000000023E-2</c:v>
                </c:pt>
                <c:pt idx="489">
                  <c:v>4.3999999999999997E-2</c:v>
                </c:pt>
                <c:pt idx="490">
                  <c:v>4.8000000000000001E-2</c:v>
                </c:pt>
                <c:pt idx="491">
                  <c:v>3.9000000000000014E-2</c:v>
                </c:pt>
                <c:pt idx="492">
                  <c:v>4.7000000000000014E-2</c:v>
                </c:pt>
                <c:pt idx="493">
                  <c:v>3.0000000000000002E-2</c:v>
                </c:pt>
                <c:pt idx="494">
                  <c:v>4.8000000000000001E-2</c:v>
                </c:pt>
                <c:pt idx="495">
                  <c:v>4.2000000000000023E-2</c:v>
                </c:pt>
                <c:pt idx="496">
                  <c:v>4.7000000000000014E-2</c:v>
                </c:pt>
                <c:pt idx="497">
                  <c:v>3.6999999999999998E-2</c:v>
                </c:pt>
                <c:pt idx="498">
                  <c:v>3.2000000000000042E-2</c:v>
                </c:pt>
              </c:numCache>
            </c:numRef>
          </c:yVal>
          <c:smooth val="1"/>
        </c:ser>
        <c:dLbls>
          <c:showLegendKey val="0"/>
          <c:showVal val="0"/>
          <c:showCatName val="0"/>
          <c:showSerName val="0"/>
          <c:showPercent val="0"/>
          <c:showBubbleSize val="0"/>
        </c:dLbls>
        <c:axId val="70534272"/>
        <c:axId val="70534848"/>
      </c:scatterChart>
      <c:valAx>
        <c:axId val="70534272"/>
        <c:scaling>
          <c:orientation val="minMax"/>
          <c:max val="520"/>
          <c:min val="0"/>
        </c:scaling>
        <c:delete val="0"/>
        <c:axPos val="b"/>
        <c:title>
          <c:tx>
            <c:rich>
              <a:bodyPr/>
              <a:lstStyle/>
              <a:p>
                <a:pPr>
                  <a:defRPr lang="es-ES"/>
                </a:pPr>
                <a:r>
                  <a:rPr lang="es-EC" dirty="0" smtClean="0"/>
                  <a:t>Número</a:t>
                </a:r>
                <a:r>
                  <a:rPr lang="es-EC" baseline="0" dirty="0" smtClean="0"/>
                  <a:t> </a:t>
                </a:r>
                <a:r>
                  <a:rPr lang="es-EC" baseline="0" dirty="0"/>
                  <a:t>de Muestra</a:t>
                </a:r>
                <a:endParaRPr lang="es-EC" dirty="0"/>
              </a:p>
            </c:rich>
          </c:tx>
          <c:layout/>
          <c:overlay val="0"/>
        </c:title>
        <c:majorTickMark val="out"/>
        <c:minorTickMark val="none"/>
        <c:tickLblPos val="nextTo"/>
        <c:txPr>
          <a:bodyPr/>
          <a:lstStyle/>
          <a:p>
            <a:pPr>
              <a:defRPr lang="es-ES"/>
            </a:pPr>
            <a:endParaRPr lang="es-EC"/>
          </a:p>
        </c:txPr>
        <c:crossAx val="70534848"/>
        <c:crosses val="autoZero"/>
        <c:crossBetween val="midCat"/>
      </c:valAx>
      <c:valAx>
        <c:axId val="70534848"/>
        <c:scaling>
          <c:orientation val="minMax"/>
          <c:max val="2"/>
          <c:min val="0"/>
        </c:scaling>
        <c:delete val="0"/>
        <c:axPos val="l"/>
        <c:majorGridlines/>
        <c:title>
          <c:tx>
            <c:rich>
              <a:bodyPr rot="-5400000" vert="horz"/>
              <a:lstStyle/>
              <a:p>
                <a:pPr>
                  <a:defRPr lang="es-ES"/>
                </a:pPr>
                <a:r>
                  <a:rPr lang="es-EC" dirty="0"/>
                  <a:t>Tiempo (ms)</a:t>
                </a:r>
              </a:p>
            </c:rich>
          </c:tx>
          <c:layout/>
          <c:overlay val="0"/>
        </c:title>
        <c:numFmt formatCode="General" sourceLinked="1"/>
        <c:majorTickMark val="out"/>
        <c:minorTickMark val="none"/>
        <c:tickLblPos val="nextTo"/>
        <c:txPr>
          <a:bodyPr/>
          <a:lstStyle/>
          <a:p>
            <a:pPr>
              <a:defRPr lang="es-ES"/>
            </a:pPr>
            <a:endParaRPr lang="es-EC"/>
          </a:p>
        </c:txPr>
        <c:crossAx val="70534272"/>
        <c:crosses val="autoZero"/>
        <c:crossBetween val="midCat"/>
      </c:valAx>
    </c:plotArea>
    <c:legend>
      <c:legendPos val="r"/>
      <c:layout/>
      <c:overlay val="0"/>
      <c:txPr>
        <a:bodyPr/>
        <a:lstStyle/>
        <a:p>
          <a:pPr>
            <a:defRPr lang="es-ES"/>
          </a:pPr>
          <a:endParaRPr lang="es-EC"/>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FEEF82-BA54-485C-A625-83CF3439E928}" type="doc">
      <dgm:prSet loTypeId="urn:microsoft.com/office/officeart/2008/layout/AscendingPictureAccentProcess" loCatId="process" qsTypeId="urn:microsoft.com/office/officeart/2005/8/quickstyle/simple1" qsCatId="simple" csTypeId="urn:microsoft.com/office/officeart/2005/8/colors/accent3_1" csCatId="accent3" phldr="1"/>
      <dgm:spPr/>
      <dgm:t>
        <a:bodyPr/>
        <a:lstStyle/>
        <a:p>
          <a:endParaRPr lang="es-ES"/>
        </a:p>
      </dgm:t>
    </dgm:pt>
    <dgm:pt modelId="{16764C99-5088-40CE-AB62-8BB197361785}">
      <dgm:prSet phldrT="[Texto]" custT="1"/>
      <dgm:spPr/>
      <dgm:t>
        <a:bodyPr/>
        <a:lstStyle/>
        <a:p>
          <a:r>
            <a:rPr lang="es-ES" sz="2000" b="1" dirty="0" smtClean="0"/>
            <a:t>SMS, VOZ</a:t>
          </a:r>
          <a:endParaRPr lang="es-ES" sz="2000" b="1" dirty="0"/>
        </a:p>
      </dgm:t>
    </dgm:pt>
    <dgm:pt modelId="{5BF8C834-2AD4-4657-B5AC-3189D9789CE2}" type="parTrans" cxnId="{33236884-5C2F-4C71-823E-4618EDFB19F3}">
      <dgm:prSet/>
      <dgm:spPr/>
      <dgm:t>
        <a:bodyPr/>
        <a:lstStyle/>
        <a:p>
          <a:endParaRPr lang="es-ES"/>
        </a:p>
      </dgm:t>
    </dgm:pt>
    <dgm:pt modelId="{B6960FB4-294D-480F-B4B0-EC88F9100852}" type="sibTrans" cxnId="{33236884-5C2F-4C71-823E-4618EDFB19F3}">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s-ES"/>
        </a:p>
      </dgm:t>
    </dgm:pt>
    <dgm:pt modelId="{FCFDBB6F-4496-495C-8EDC-2C92C1F64FBB}">
      <dgm:prSet phldrT="[Texto]" custT="1"/>
      <dgm:spPr/>
      <dgm:t>
        <a:bodyPr/>
        <a:lstStyle/>
        <a:p>
          <a:r>
            <a:rPr lang="es-ES" sz="1800" b="1" dirty="0" smtClean="0"/>
            <a:t>Internet, Datos, </a:t>
          </a:r>
          <a:r>
            <a:rPr lang="es-ES" sz="1800" b="1" dirty="0" err="1" smtClean="0"/>
            <a:t>Videostreaming</a:t>
          </a:r>
          <a:r>
            <a:rPr lang="es-ES" sz="1800" b="1" dirty="0" smtClean="0"/>
            <a:t>, Realidad Aumentada</a:t>
          </a:r>
          <a:endParaRPr lang="es-ES" sz="1800" b="1" dirty="0"/>
        </a:p>
      </dgm:t>
    </dgm:pt>
    <dgm:pt modelId="{DB66EECB-621D-47D4-AB2A-FBA5D7695A3C}" type="parTrans" cxnId="{2748AB68-4F14-4DC5-8F20-2CA191F05FEF}">
      <dgm:prSet/>
      <dgm:spPr/>
      <dgm:t>
        <a:bodyPr/>
        <a:lstStyle/>
        <a:p>
          <a:endParaRPr lang="es-ES"/>
        </a:p>
      </dgm:t>
    </dgm:pt>
    <dgm:pt modelId="{9BDEDCEE-991F-4111-B84A-71F59341644A}" type="sibTrans" cxnId="{2748AB68-4F14-4DC5-8F20-2CA191F05FEF}">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t>
        <a:bodyPr/>
        <a:lstStyle/>
        <a:p>
          <a:endParaRPr lang="es-ES"/>
        </a:p>
      </dgm:t>
    </dgm:pt>
    <dgm:pt modelId="{75287DF8-4F48-4971-B5C6-66D473630A0F}">
      <dgm:prSet phldrT="[Texto]" custT="1"/>
      <dgm:spPr/>
      <dgm:t>
        <a:bodyPr/>
        <a:lstStyle/>
        <a:p>
          <a:r>
            <a:rPr lang="es-ES" sz="2000" b="1" dirty="0" smtClean="0"/>
            <a:t>Imágenes, Audio, Video</a:t>
          </a:r>
          <a:endParaRPr lang="es-ES" sz="2000" b="1" dirty="0"/>
        </a:p>
      </dgm:t>
    </dgm:pt>
    <dgm:pt modelId="{376A93FF-4E9E-4184-87CF-DB9E78B791BE}" type="parTrans" cxnId="{41B315C1-39CD-43F8-AB65-731064BDDE82}">
      <dgm:prSet/>
      <dgm:spPr/>
      <dgm:t>
        <a:bodyPr/>
        <a:lstStyle/>
        <a:p>
          <a:endParaRPr lang="es-ES"/>
        </a:p>
      </dgm:t>
    </dgm:pt>
    <dgm:pt modelId="{CC93E4A3-F872-4D88-921D-C822629968FF}" type="sibTrans" cxnId="{41B315C1-39CD-43F8-AB65-731064BDDE82}">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t>
        <a:bodyPr/>
        <a:lstStyle/>
        <a:p>
          <a:endParaRPr lang="es-ES"/>
        </a:p>
      </dgm:t>
    </dgm:pt>
    <dgm:pt modelId="{229A6E97-EDE9-4104-80CF-55D4F1BC3FA4}" type="pres">
      <dgm:prSet presAssocID="{FAFEEF82-BA54-485C-A625-83CF3439E928}" presName="Name0" presStyleCnt="0">
        <dgm:presLayoutVars>
          <dgm:chMax val="7"/>
          <dgm:chPref val="7"/>
          <dgm:dir/>
        </dgm:presLayoutVars>
      </dgm:prSet>
      <dgm:spPr/>
      <dgm:t>
        <a:bodyPr/>
        <a:lstStyle/>
        <a:p>
          <a:endParaRPr lang="es-ES"/>
        </a:p>
      </dgm:t>
    </dgm:pt>
    <dgm:pt modelId="{BD7F6C0C-B5DC-4D35-B3A3-E3984CC3F571}" type="pres">
      <dgm:prSet presAssocID="{FAFEEF82-BA54-485C-A625-83CF3439E928}" presName="dot1" presStyleLbl="alignNode1" presStyleIdx="0" presStyleCnt="12"/>
      <dgm:spPr/>
    </dgm:pt>
    <dgm:pt modelId="{F085600D-2A8A-4739-8F09-4B4CEDA80C8F}" type="pres">
      <dgm:prSet presAssocID="{FAFEEF82-BA54-485C-A625-83CF3439E928}" presName="dot2" presStyleLbl="alignNode1" presStyleIdx="1" presStyleCnt="12"/>
      <dgm:spPr/>
    </dgm:pt>
    <dgm:pt modelId="{FF887D0C-E51B-417D-9E27-C2DFE551E47F}" type="pres">
      <dgm:prSet presAssocID="{FAFEEF82-BA54-485C-A625-83CF3439E928}" presName="dot3" presStyleLbl="alignNode1" presStyleIdx="2" presStyleCnt="12"/>
      <dgm:spPr/>
    </dgm:pt>
    <dgm:pt modelId="{FBF947D5-184B-48D4-9E53-B2779D83DAEF}" type="pres">
      <dgm:prSet presAssocID="{FAFEEF82-BA54-485C-A625-83CF3439E928}" presName="dot4" presStyleLbl="alignNode1" presStyleIdx="3" presStyleCnt="12"/>
      <dgm:spPr/>
    </dgm:pt>
    <dgm:pt modelId="{201D0F2B-1F33-418F-8BF8-FD3A8CCB7A31}" type="pres">
      <dgm:prSet presAssocID="{FAFEEF82-BA54-485C-A625-83CF3439E928}" presName="dot5" presStyleLbl="alignNode1" presStyleIdx="4" presStyleCnt="12"/>
      <dgm:spPr/>
    </dgm:pt>
    <dgm:pt modelId="{7485853F-74D9-456E-B797-B46C9150966C}" type="pres">
      <dgm:prSet presAssocID="{FAFEEF82-BA54-485C-A625-83CF3439E928}" presName="dotArrow1" presStyleLbl="alignNode1" presStyleIdx="5" presStyleCnt="12"/>
      <dgm:spPr/>
    </dgm:pt>
    <dgm:pt modelId="{9725B2E3-4F54-4062-834E-C2D5E52C0030}" type="pres">
      <dgm:prSet presAssocID="{FAFEEF82-BA54-485C-A625-83CF3439E928}" presName="dotArrow2" presStyleLbl="alignNode1" presStyleIdx="6" presStyleCnt="12"/>
      <dgm:spPr/>
    </dgm:pt>
    <dgm:pt modelId="{C8CB9C5D-7970-41E6-8480-BFC51A58E115}" type="pres">
      <dgm:prSet presAssocID="{FAFEEF82-BA54-485C-A625-83CF3439E928}" presName="dotArrow3" presStyleLbl="alignNode1" presStyleIdx="7" presStyleCnt="12"/>
      <dgm:spPr/>
    </dgm:pt>
    <dgm:pt modelId="{485A3B0F-2C79-44D1-AB9D-D9AAD4621F52}" type="pres">
      <dgm:prSet presAssocID="{FAFEEF82-BA54-485C-A625-83CF3439E928}" presName="dotArrow4" presStyleLbl="alignNode1" presStyleIdx="8" presStyleCnt="12"/>
      <dgm:spPr/>
    </dgm:pt>
    <dgm:pt modelId="{02C58C4E-CBE7-46B3-B66C-4102ADD433BA}" type="pres">
      <dgm:prSet presAssocID="{FAFEEF82-BA54-485C-A625-83CF3439E928}" presName="dotArrow5" presStyleLbl="alignNode1" presStyleIdx="9" presStyleCnt="12"/>
      <dgm:spPr/>
    </dgm:pt>
    <dgm:pt modelId="{549753D5-DB4B-4D78-84A3-8C34B5D45A2A}" type="pres">
      <dgm:prSet presAssocID="{FAFEEF82-BA54-485C-A625-83CF3439E928}" presName="dotArrow6" presStyleLbl="alignNode1" presStyleIdx="10" presStyleCnt="12"/>
      <dgm:spPr/>
    </dgm:pt>
    <dgm:pt modelId="{09F28D72-D0C4-4D15-8D74-99762BED307A}" type="pres">
      <dgm:prSet presAssocID="{FAFEEF82-BA54-485C-A625-83CF3439E928}" presName="dotArrow7" presStyleLbl="alignNode1" presStyleIdx="11" presStyleCnt="12"/>
      <dgm:spPr/>
    </dgm:pt>
    <dgm:pt modelId="{3CE6833D-0404-422F-B0E6-35BB26B0C134}" type="pres">
      <dgm:prSet presAssocID="{16764C99-5088-40CE-AB62-8BB197361785}" presName="parTx1" presStyleLbl="node1" presStyleIdx="0" presStyleCnt="3"/>
      <dgm:spPr/>
      <dgm:t>
        <a:bodyPr/>
        <a:lstStyle/>
        <a:p>
          <a:endParaRPr lang="es-ES"/>
        </a:p>
      </dgm:t>
    </dgm:pt>
    <dgm:pt modelId="{C7921263-F4FF-4CC7-B546-F386993F59B8}" type="pres">
      <dgm:prSet presAssocID="{B6960FB4-294D-480F-B4B0-EC88F9100852}" presName="picture1" presStyleCnt="0"/>
      <dgm:spPr/>
    </dgm:pt>
    <dgm:pt modelId="{FA7066F2-2D22-4913-A475-79673695582C}" type="pres">
      <dgm:prSet presAssocID="{B6960FB4-294D-480F-B4B0-EC88F9100852}" presName="imageRepeatNode" presStyleLbl="fgImgPlace1" presStyleIdx="0" presStyleCnt="3" custScaleX="95406" custScaleY="95406"/>
      <dgm:spPr/>
      <dgm:t>
        <a:bodyPr/>
        <a:lstStyle/>
        <a:p>
          <a:endParaRPr lang="es-ES"/>
        </a:p>
      </dgm:t>
    </dgm:pt>
    <dgm:pt modelId="{492A89AF-4E76-4F9B-B499-D66D6D4FD332}" type="pres">
      <dgm:prSet presAssocID="{75287DF8-4F48-4971-B5C6-66D473630A0F}" presName="parTx2" presStyleLbl="node1" presStyleIdx="1" presStyleCnt="3"/>
      <dgm:spPr/>
      <dgm:t>
        <a:bodyPr/>
        <a:lstStyle/>
        <a:p>
          <a:endParaRPr lang="es-ES"/>
        </a:p>
      </dgm:t>
    </dgm:pt>
    <dgm:pt modelId="{EB215104-8756-4B02-8F06-444969724B0E}" type="pres">
      <dgm:prSet presAssocID="{CC93E4A3-F872-4D88-921D-C822629968FF}" presName="picture2" presStyleCnt="0"/>
      <dgm:spPr/>
    </dgm:pt>
    <dgm:pt modelId="{B09B0F4D-5A00-4877-AF26-38E85198D217}" type="pres">
      <dgm:prSet presAssocID="{CC93E4A3-F872-4D88-921D-C822629968FF}" presName="imageRepeatNode" presStyleLbl="fgImgPlace1" presStyleIdx="1" presStyleCnt="3"/>
      <dgm:spPr/>
      <dgm:t>
        <a:bodyPr/>
        <a:lstStyle/>
        <a:p>
          <a:endParaRPr lang="es-ES"/>
        </a:p>
      </dgm:t>
    </dgm:pt>
    <dgm:pt modelId="{FB00FE80-F25B-4A30-AE89-17354BABFDA0}" type="pres">
      <dgm:prSet presAssocID="{FCFDBB6F-4496-495C-8EDC-2C92C1F64FBB}" presName="parTx3" presStyleLbl="node1" presStyleIdx="2" presStyleCnt="3"/>
      <dgm:spPr/>
      <dgm:t>
        <a:bodyPr/>
        <a:lstStyle/>
        <a:p>
          <a:endParaRPr lang="es-ES"/>
        </a:p>
      </dgm:t>
    </dgm:pt>
    <dgm:pt modelId="{4495CD92-BB9B-4797-9ADC-39F4B244ED25}" type="pres">
      <dgm:prSet presAssocID="{9BDEDCEE-991F-4111-B84A-71F59341644A}" presName="picture3" presStyleCnt="0"/>
      <dgm:spPr/>
    </dgm:pt>
    <dgm:pt modelId="{9284D2AF-7246-4D7B-A043-9A26BF84447C}" type="pres">
      <dgm:prSet presAssocID="{9BDEDCEE-991F-4111-B84A-71F59341644A}" presName="imageRepeatNode" presStyleLbl="fgImgPlace1" presStyleIdx="2" presStyleCnt="3"/>
      <dgm:spPr/>
      <dgm:t>
        <a:bodyPr/>
        <a:lstStyle/>
        <a:p>
          <a:endParaRPr lang="es-ES"/>
        </a:p>
      </dgm:t>
    </dgm:pt>
  </dgm:ptLst>
  <dgm:cxnLst>
    <dgm:cxn modelId="{84EEA992-8894-4921-A219-55C978B70190}" type="presOf" srcId="{16764C99-5088-40CE-AB62-8BB197361785}" destId="{3CE6833D-0404-422F-B0E6-35BB26B0C134}" srcOrd="0" destOrd="0" presId="urn:microsoft.com/office/officeart/2008/layout/AscendingPictureAccentProcess"/>
    <dgm:cxn modelId="{081A1680-1EBE-4B9F-8132-C9FA1213C492}" type="presOf" srcId="{FCFDBB6F-4496-495C-8EDC-2C92C1F64FBB}" destId="{FB00FE80-F25B-4A30-AE89-17354BABFDA0}" srcOrd="0" destOrd="0" presId="urn:microsoft.com/office/officeart/2008/layout/AscendingPictureAccentProcess"/>
    <dgm:cxn modelId="{4447D514-33A1-432F-A4D7-272E709BA0C3}" type="presOf" srcId="{FAFEEF82-BA54-485C-A625-83CF3439E928}" destId="{229A6E97-EDE9-4104-80CF-55D4F1BC3FA4}" srcOrd="0" destOrd="0" presId="urn:microsoft.com/office/officeart/2008/layout/AscendingPictureAccentProcess"/>
    <dgm:cxn modelId="{13429FCE-2432-4E60-9E6A-5AF072C35C56}" type="presOf" srcId="{9BDEDCEE-991F-4111-B84A-71F59341644A}" destId="{9284D2AF-7246-4D7B-A043-9A26BF84447C}" srcOrd="0" destOrd="0" presId="urn:microsoft.com/office/officeart/2008/layout/AscendingPictureAccentProcess"/>
    <dgm:cxn modelId="{2748AB68-4F14-4DC5-8F20-2CA191F05FEF}" srcId="{FAFEEF82-BA54-485C-A625-83CF3439E928}" destId="{FCFDBB6F-4496-495C-8EDC-2C92C1F64FBB}" srcOrd="2" destOrd="0" parTransId="{DB66EECB-621D-47D4-AB2A-FBA5D7695A3C}" sibTransId="{9BDEDCEE-991F-4111-B84A-71F59341644A}"/>
    <dgm:cxn modelId="{D33FF993-6474-4C1C-8341-C0D45D8EED9C}" type="presOf" srcId="{75287DF8-4F48-4971-B5C6-66D473630A0F}" destId="{492A89AF-4E76-4F9B-B499-D66D6D4FD332}" srcOrd="0" destOrd="0" presId="urn:microsoft.com/office/officeart/2008/layout/AscendingPictureAccentProcess"/>
    <dgm:cxn modelId="{825BB969-E46B-4CA0-BD24-0A6B682EFE00}" type="presOf" srcId="{CC93E4A3-F872-4D88-921D-C822629968FF}" destId="{B09B0F4D-5A00-4877-AF26-38E85198D217}" srcOrd="0" destOrd="0" presId="urn:microsoft.com/office/officeart/2008/layout/AscendingPictureAccentProcess"/>
    <dgm:cxn modelId="{41B315C1-39CD-43F8-AB65-731064BDDE82}" srcId="{FAFEEF82-BA54-485C-A625-83CF3439E928}" destId="{75287DF8-4F48-4971-B5C6-66D473630A0F}" srcOrd="1" destOrd="0" parTransId="{376A93FF-4E9E-4184-87CF-DB9E78B791BE}" sibTransId="{CC93E4A3-F872-4D88-921D-C822629968FF}"/>
    <dgm:cxn modelId="{33236884-5C2F-4C71-823E-4618EDFB19F3}" srcId="{FAFEEF82-BA54-485C-A625-83CF3439E928}" destId="{16764C99-5088-40CE-AB62-8BB197361785}" srcOrd="0" destOrd="0" parTransId="{5BF8C834-2AD4-4657-B5AC-3189D9789CE2}" sibTransId="{B6960FB4-294D-480F-B4B0-EC88F9100852}"/>
    <dgm:cxn modelId="{C17860F1-5670-4E29-AB19-96876C63FB55}" type="presOf" srcId="{B6960FB4-294D-480F-B4B0-EC88F9100852}" destId="{FA7066F2-2D22-4913-A475-79673695582C}" srcOrd="0" destOrd="0" presId="urn:microsoft.com/office/officeart/2008/layout/AscendingPictureAccentProcess"/>
    <dgm:cxn modelId="{80DC65FB-F327-4474-9B3B-590563C292FF}" type="presParOf" srcId="{229A6E97-EDE9-4104-80CF-55D4F1BC3FA4}" destId="{BD7F6C0C-B5DC-4D35-B3A3-E3984CC3F571}" srcOrd="0" destOrd="0" presId="urn:microsoft.com/office/officeart/2008/layout/AscendingPictureAccentProcess"/>
    <dgm:cxn modelId="{A4FC85BD-C58F-4D1C-AD2A-DAF576FF63C5}" type="presParOf" srcId="{229A6E97-EDE9-4104-80CF-55D4F1BC3FA4}" destId="{F085600D-2A8A-4739-8F09-4B4CEDA80C8F}" srcOrd="1" destOrd="0" presId="urn:microsoft.com/office/officeart/2008/layout/AscendingPictureAccentProcess"/>
    <dgm:cxn modelId="{C803134C-BBE7-430D-878E-91806F6DE497}" type="presParOf" srcId="{229A6E97-EDE9-4104-80CF-55D4F1BC3FA4}" destId="{FF887D0C-E51B-417D-9E27-C2DFE551E47F}" srcOrd="2" destOrd="0" presId="urn:microsoft.com/office/officeart/2008/layout/AscendingPictureAccentProcess"/>
    <dgm:cxn modelId="{A46CA347-9E21-4BCB-A03D-941D0FD5B210}" type="presParOf" srcId="{229A6E97-EDE9-4104-80CF-55D4F1BC3FA4}" destId="{FBF947D5-184B-48D4-9E53-B2779D83DAEF}" srcOrd="3" destOrd="0" presId="urn:microsoft.com/office/officeart/2008/layout/AscendingPictureAccentProcess"/>
    <dgm:cxn modelId="{1DB73467-3C6E-4B3F-AA6F-BD80773E9F87}" type="presParOf" srcId="{229A6E97-EDE9-4104-80CF-55D4F1BC3FA4}" destId="{201D0F2B-1F33-418F-8BF8-FD3A8CCB7A31}" srcOrd="4" destOrd="0" presId="urn:microsoft.com/office/officeart/2008/layout/AscendingPictureAccentProcess"/>
    <dgm:cxn modelId="{D638A72A-DA71-4E40-A662-97B8C5D6CF4C}" type="presParOf" srcId="{229A6E97-EDE9-4104-80CF-55D4F1BC3FA4}" destId="{7485853F-74D9-456E-B797-B46C9150966C}" srcOrd="5" destOrd="0" presId="urn:microsoft.com/office/officeart/2008/layout/AscendingPictureAccentProcess"/>
    <dgm:cxn modelId="{8714E3A5-13C7-4FEE-BD76-61A60CB542D7}" type="presParOf" srcId="{229A6E97-EDE9-4104-80CF-55D4F1BC3FA4}" destId="{9725B2E3-4F54-4062-834E-C2D5E52C0030}" srcOrd="6" destOrd="0" presId="urn:microsoft.com/office/officeart/2008/layout/AscendingPictureAccentProcess"/>
    <dgm:cxn modelId="{ECF3CA9A-F52D-4EE8-A776-6431C03E2E5B}" type="presParOf" srcId="{229A6E97-EDE9-4104-80CF-55D4F1BC3FA4}" destId="{C8CB9C5D-7970-41E6-8480-BFC51A58E115}" srcOrd="7" destOrd="0" presId="urn:microsoft.com/office/officeart/2008/layout/AscendingPictureAccentProcess"/>
    <dgm:cxn modelId="{105291D1-9478-4BB9-87E3-44E86D2E8EE0}" type="presParOf" srcId="{229A6E97-EDE9-4104-80CF-55D4F1BC3FA4}" destId="{485A3B0F-2C79-44D1-AB9D-D9AAD4621F52}" srcOrd="8" destOrd="0" presId="urn:microsoft.com/office/officeart/2008/layout/AscendingPictureAccentProcess"/>
    <dgm:cxn modelId="{B68C67DE-53D4-4C9D-961E-770EAE70D48A}" type="presParOf" srcId="{229A6E97-EDE9-4104-80CF-55D4F1BC3FA4}" destId="{02C58C4E-CBE7-46B3-B66C-4102ADD433BA}" srcOrd="9" destOrd="0" presId="urn:microsoft.com/office/officeart/2008/layout/AscendingPictureAccentProcess"/>
    <dgm:cxn modelId="{82C7E3E6-6B63-4887-93FB-B4636CD404E3}" type="presParOf" srcId="{229A6E97-EDE9-4104-80CF-55D4F1BC3FA4}" destId="{549753D5-DB4B-4D78-84A3-8C34B5D45A2A}" srcOrd="10" destOrd="0" presId="urn:microsoft.com/office/officeart/2008/layout/AscendingPictureAccentProcess"/>
    <dgm:cxn modelId="{32A04402-3DCB-4616-B4DD-8E58CD8ABC6B}" type="presParOf" srcId="{229A6E97-EDE9-4104-80CF-55D4F1BC3FA4}" destId="{09F28D72-D0C4-4D15-8D74-99762BED307A}" srcOrd="11" destOrd="0" presId="urn:microsoft.com/office/officeart/2008/layout/AscendingPictureAccentProcess"/>
    <dgm:cxn modelId="{D3F1E3C6-09A2-4BAE-97C3-06CE83618EE7}" type="presParOf" srcId="{229A6E97-EDE9-4104-80CF-55D4F1BC3FA4}" destId="{3CE6833D-0404-422F-B0E6-35BB26B0C134}" srcOrd="12" destOrd="0" presId="urn:microsoft.com/office/officeart/2008/layout/AscendingPictureAccentProcess"/>
    <dgm:cxn modelId="{B1377055-1B1C-4EE5-A5CD-E5AFDE75C494}" type="presParOf" srcId="{229A6E97-EDE9-4104-80CF-55D4F1BC3FA4}" destId="{C7921263-F4FF-4CC7-B546-F386993F59B8}" srcOrd="13" destOrd="0" presId="urn:microsoft.com/office/officeart/2008/layout/AscendingPictureAccentProcess"/>
    <dgm:cxn modelId="{33E534D2-080F-4E0A-82B4-55CD5919E8EA}" type="presParOf" srcId="{C7921263-F4FF-4CC7-B546-F386993F59B8}" destId="{FA7066F2-2D22-4913-A475-79673695582C}" srcOrd="0" destOrd="0" presId="urn:microsoft.com/office/officeart/2008/layout/AscendingPictureAccentProcess"/>
    <dgm:cxn modelId="{E020A495-7D5E-417C-B9CB-EC4DAA5DF060}" type="presParOf" srcId="{229A6E97-EDE9-4104-80CF-55D4F1BC3FA4}" destId="{492A89AF-4E76-4F9B-B499-D66D6D4FD332}" srcOrd="14" destOrd="0" presId="urn:microsoft.com/office/officeart/2008/layout/AscendingPictureAccentProcess"/>
    <dgm:cxn modelId="{4779257B-455F-4667-92E2-C00EC6BA6E0D}" type="presParOf" srcId="{229A6E97-EDE9-4104-80CF-55D4F1BC3FA4}" destId="{EB215104-8756-4B02-8F06-444969724B0E}" srcOrd="15" destOrd="0" presId="urn:microsoft.com/office/officeart/2008/layout/AscendingPictureAccentProcess"/>
    <dgm:cxn modelId="{B28CFFE4-1A23-4C96-A0C2-2457A634F5E0}" type="presParOf" srcId="{EB215104-8756-4B02-8F06-444969724B0E}" destId="{B09B0F4D-5A00-4877-AF26-38E85198D217}" srcOrd="0" destOrd="0" presId="urn:microsoft.com/office/officeart/2008/layout/AscendingPictureAccentProcess"/>
    <dgm:cxn modelId="{22096780-165D-43BC-8980-FCF54AD743F9}" type="presParOf" srcId="{229A6E97-EDE9-4104-80CF-55D4F1BC3FA4}" destId="{FB00FE80-F25B-4A30-AE89-17354BABFDA0}" srcOrd="16" destOrd="0" presId="urn:microsoft.com/office/officeart/2008/layout/AscendingPictureAccentProcess"/>
    <dgm:cxn modelId="{C7ACFD9C-61F8-4188-A4B8-D03A279523DB}" type="presParOf" srcId="{229A6E97-EDE9-4104-80CF-55D4F1BC3FA4}" destId="{4495CD92-BB9B-4797-9ADC-39F4B244ED25}" srcOrd="17" destOrd="0" presId="urn:microsoft.com/office/officeart/2008/layout/AscendingPictureAccentProcess"/>
    <dgm:cxn modelId="{9EB07F5B-9090-45EC-8068-86D8F3083D2C}" type="presParOf" srcId="{4495CD92-BB9B-4797-9ADC-39F4B244ED25}" destId="{9284D2AF-7246-4D7B-A043-9A26BF84447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C7DEEC-F23C-4E28-BD19-15971AFCEB55}" type="doc">
      <dgm:prSet loTypeId="urn:microsoft.com/office/officeart/2005/8/layout/equation1" loCatId="process" qsTypeId="urn:microsoft.com/office/officeart/2005/8/quickstyle/simple5" qsCatId="simple" csTypeId="urn:microsoft.com/office/officeart/2005/8/colors/accent3_2" csCatId="accent3" phldr="1"/>
      <dgm:spPr/>
    </dgm:pt>
    <dgm:pt modelId="{1E653EB5-D8D0-439D-8388-1AAA76A8E4E6}">
      <dgm:prSet phldrT="[Texto]"/>
      <dgm:spPr/>
      <dgm:t>
        <a:bodyPr/>
        <a:lstStyle/>
        <a:p>
          <a:r>
            <a:rPr lang="es-ES" b="1" dirty="0" smtClean="0"/>
            <a:t>Visión Directa</a:t>
          </a:r>
        </a:p>
        <a:p>
          <a:r>
            <a:rPr lang="es-ES" b="1" dirty="0" smtClean="0"/>
            <a:t>Visión Indirecta</a:t>
          </a:r>
          <a:endParaRPr lang="es-ES" b="1" dirty="0"/>
        </a:p>
      </dgm:t>
    </dgm:pt>
    <dgm:pt modelId="{EB28DD8C-CD35-4C80-BA23-601AFE5A6F07}" type="parTrans" cxnId="{59D1F4F4-E99A-4571-8131-968843C845F9}">
      <dgm:prSet/>
      <dgm:spPr/>
      <dgm:t>
        <a:bodyPr/>
        <a:lstStyle/>
        <a:p>
          <a:endParaRPr lang="es-ES"/>
        </a:p>
      </dgm:t>
    </dgm:pt>
    <dgm:pt modelId="{BE10F171-E9A3-45CC-BD1E-52D90FF752C4}" type="sibTrans" cxnId="{59D1F4F4-E99A-4571-8131-968843C845F9}">
      <dgm:prSet/>
      <dgm:spPr/>
      <dgm:t>
        <a:bodyPr/>
        <a:lstStyle/>
        <a:p>
          <a:endParaRPr lang="es-ES"/>
        </a:p>
      </dgm:t>
    </dgm:pt>
    <dgm:pt modelId="{0DF3C014-7F74-4D02-90B3-9FA162D19EC7}">
      <dgm:prSet phldrT="[Texto]"/>
      <dgm:spPr/>
      <dgm:t>
        <a:bodyPr/>
        <a:lstStyle/>
        <a:p>
          <a:r>
            <a:rPr lang="es-ES" b="1" dirty="0" smtClean="0"/>
            <a:t>Elementos Virtuales</a:t>
          </a:r>
          <a:endParaRPr lang="es-ES" b="1" dirty="0"/>
        </a:p>
      </dgm:t>
    </dgm:pt>
    <dgm:pt modelId="{D9557C75-8B6B-42DA-91FB-ECA78F193468}" type="parTrans" cxnId="{21922312-48FA-4FFB-88EA-8B0A534BF4AE}">
      <dgm:prSet/>
      <dgm:spPr/>
      <dgm:t>
        <a:bodyPr/>
        <a:lstStyle/>
        <a:p>
          <a:endParaRPr lang="es-ES"/>
        </a:p>
      </dgm:t>
    </dgm:pt>
    <dgm:pt modelId="{57E47E96-A14F-49F8-B40D-6AB81C240DAF}" type="sibTrans" cxnId="{21922312-48FA-4FFB-88EA-8B0A534BF4AE}">
      <dgm:prSet/>
      <dgm:spPr/>
      <dgm:t>
        <a:bodyPr/>
        <a:lstStyle/>
        <a:p>
          <a:endParaRPr lang="es-ES"/>
        </a:p>
      </dgm:t>
    </dgm:pt>
    <dgm:pt modelId="{66EAEF39-CBD5-4FBA-8649-1249D21E4FAD}">
      <dgm:prSet phldrT="[Texto]"/>
      <dgm:spPr/>
      <dgm:t>
        <a:bodyPr/>
        <a:lstStyle/>
        <a:p>
          <a:r>
            <a:rPr lang="es-ES" b="1" dirty="0" smtClean="0"/>
            <a:t>Realidad Mixta</a:t>
          </a:r>
          <a:endParaRPr lang="es-ES" b="1" dirty="0"/>
        </a:p>
      </dgm:t>
    </dgm:pt>
    <dgm:pt modelId="{F056AC3D-5A98-41F2-8F04-C8689967EFC1}" type="parTrans" cxnId="{0C4C7F91-4C38-4BB2-BF0B-5BB1B9FD3967}">
      <dgm:prSet/>
      <dgm:spPr/>
      <dgm:t>
        <a:bodyPr/>
        <a:lstStyle/>
        <a:p>
          <a:endParaRPr lang="es-ES"/>
        </a:p>
      </dgm:t>
    </dgm:pt>
    <dgm:pt modelId="{E09AB0ED-F12E-40D3-8E38-86A13F2098BF}" type="sibTrans" cxnId="{0C4C7F91-4C38-4BB2-BF0B-5BB1B9FD3967}">
      <dgm:prSet/>
      <dgm:spPr/>
      <dgm:t>
        <a:bodyPr/>
        <a:lstStyle/>
        <a:p>
          <a:endParaRPr lang="es-ES"/>
        </a:p>
      </dgm:t>
    </dgm:pt>
    <dgm:pt modelId="{1695A993-5300-4FF9-B932-40B24325DD30}" type="pres">
      <dgm:prSet presAssocID="{2EC7DEEC-F23C-4E28-BD19-15971AFCEB55}" presName="linearFlow" presStyleCnt="0">
        <dgm:presLayoutVars>
          <dgm:dir/>
          <dgm:resizeHandles val="exact"/>
        </dgm:presLayoutVars>
      </dgm:prSet>
      <dgm:spPr/>
    </dgm:pt>
    <dgm:pt modelId="{5F88A6BC-FC8B-4586-ACBB-C16ADDEDF02B}" type="pres">
      <dgm:prSet presAssocID="{1E653EB5-D8D0-439D-8388-1AAA76A8E4E6}" presName="node" presStyleLbl="node1" presStyleIdx="0" presStyleCnt="3" custLinFactNeighborX="67800" custLinFactNeighborY="-60762">
        <dgm:presLayoutVars>
          <dgm:bulletEnabled val="1"/>
        </dgm:presLayoutVars>
      </dgm:prSet>
      <dgm:spPr/>
      <dgm:t>
        <a:bodyPr/>
        <a:lstStyle/>
        <a:p>
          <a:endParaRPr lang="es-ES"/>
        </a:p>
      </dgm:t>
    </dgm:pt>
    <dgm:pt modelId="{2F32A370-4E66-45CB-8A4A-43C12635FA4E}" type="pres">
      <dgm:prSet presAssocID="{BE10F171-E9A3-45CC-BD1E-52D90FF752C4}" presName="spacerL" presStyleCnt="0"/>
      <dgm:spPr/>
    </dgm:pt>
    <dgm:pt modelId="{E93939A2-CC21-444D-988B-8A7836871FF1}" type="pres">
      <dgm:prSet presAssocID="{BE10F171-E9A3-45CC-BD1E-52D90FF752C4}" presName="sibTrans" presStyleLbl="sibTrans2D1" presStyleIdx="0" presStyleCnt="2" custLinFactX="-114820" custLinFactNeighborX="-200000" custLinFactNeighborY="36359"/>
      <dgm:spPr/>
      <dgm:t>
        <a:bodyPr/>
        <a:lstStyle/>
        <a:p>
          <a:endParaRPr lang="es-ES"/>
        </a:p>
      </dgm:t>
    </dgm:pt>
    <dgm:pt modelId="{8C6411DE-87DE-48DA-8367-4F93303657DE}" type="pres">
      <dgm:prSet presAssocID="{BE10F171-E9A3-45CC-BD1E-52D90FF752C4}" presName="spacerR" presStyleCnt="0"/>
      <dgm:spPr/>
    </dgm:pt>
    <dgm:pt modelId="{941FD57B-CB51-4282-A7A4-80FA1E31A3D4}" type="pres">
      <dgm:prSet presAssocID="{0DF3C014-7F74-4D02-90B3-9FA162D19EC7}" presName="node" presStyleLbl="node1" presStyleIdx="1" presStyleCnt="3" custLinFactX="-152495" custLinFactY="5381" custLinFactNeighborX="-200000" custLinFactNeighborY="100000">
        <dgm:presLayoutVars>
          <dgm:bulletEnabled val="1"/>
        </dgm:presLayoutVars>
      </dgm:prSet>
      <dgm:spPr/>
      <dgm:t>
        <a:bodyPr/>
        <a:lstStyle/>
        <a:p>
          <a:endParaRPr lang="es-ES"/>
        </a:p>
      </dgm:t>
    </dgm:pt>
    <dgm:pt modelId="{EBF487BB-F47A-424B-8AA1-462CE9545B56}" type="pres">
      <dgm:prSet presAssocID="{57E47E96-A14F-49F8-B40D-6AB81C240DAF}" presName="spacerL" presStyleCnt="0"/>
      <dgm:spPr/>
    </dgm:pt>
    <dgm:pt modelId="{6575EA73-1270-45AD-88D4-8D750E90B602}" type="pres">
      <dgm:prSet presAssocID="{57E47E96-A14F-49F8-B40D-6AB81C240DAF}" presName="sibTrans" presStyleLbl="sibTrans2D1" presStyleIdx="1" presStyleCnt="2" custLinFactX="-226911" custLinFactNeighborX="-300000" custLinFactNeighborY="43180"/>
      <dgm:spPr/>
      <dgm:t>
        <a:bodyPr/>
        <a:lstStyle/>
        <a:p>
          <a:endParaRPr lang="es-ES"/>
        </a:p>
      </dgm:t>
    </dgm:pt>
    <dgm:pt modelId="{7ECFA271-90F2-440C-BB97-A64FEB6D8CAA}" type="pres">
      <dgm:prSet presAssocID="{57E47E96-A14F-49F8-B40D-6AB81C240DAF}" presName="spacerR" presStyleCnt="0"/>
      <dgm:spPr/>
    </dgm:pt>
    <dgm:pt modelId="{61C0C4BB-31C9-4201-AE84-F0C10131AF9D}" type="pres">
      <dgm:prSet presAssocID="{66EAEF39-CBD5-4FBA-8649-1249D21E4FAD}" presName="node" presStyleLbl="node1" presStyleIdx="2" presStyleCnt="3" custLinFactX="-126544" custLinFactNeighborX="-200000" custLinFactNeighborY="30221">
        <dgm:presLayoutVars>
          <dgm:bulletEnabled val="1"/>
        </dgm:presLayoutVars>
      </dgm:prSet>
      <dgm:spPr/>
      <dgm:t>
        <a:bodyPr/>
        <a:lstStyle/>
        <a:p>
          <a:endParaRPr lang="es-ES"/>
        </a:p>
      </dgm:t>
    </dgm:pt>
  </dgm:ptLst>
  <dgm:cxnLst>
    <dgm:cxn modelId="{8CF90990-6EA5-4019-B66A-98E407E1FC86}" type="presOf" srcId="{2EC7DEEC-F23C-4E28-BD19-15971AFCEB55}" destId="{1695A993-5300-4FF9-B932-40B24325DD30}" srcOrd="0" destOrd="0" presId="urn:microsoft.com/office/officeart/2005/8/layout/equation1"/>
    <dgm:cxn modelId="{59D1F4F4-E99A-4571-8131-968843C845F9}" srcId="{2EC7DEEC-F23C-4E28-BD19-15971AFCEB55}" destId="{1E653EB5-D8D0-439D-8388-1AAA76A8E4E6}" srcOrd="0" destOrd="0" parTransId="{EB28DD8C-CD35-4C80-BA23-601AFE5A6F07}" sibTransId="{BE10F171-E9A3-45CC-BD1E-52D90FF752C4}"/>
    <dgm:cxn modelId="{21922312-48FA-4FFB-88EA-8B0A534BF4AE}" srcId="{2EC7DEEC-F23C-4E28-BD19-15971AFCEB55}" destId="{0DF3C014-7F74-4D02-90B3-9FA162D19EC7}" srcOrd="1" destOrd="0" parTransId="{D9557C75-8B6B-42DA-91FB-ECA78F193468}" sibTransId="{57E47E96-A14F-49F8-B40D-6AB81C240DAF}"/>
    <dgm:cxn modelId="{0C4C7F91-4C38-4BB2-BF0B-5BB1B9FD3967}" srcId="{2EC7DEEC-F23C-4E28-BD19-15971AFCEB55}" destId="{66EAEF39-CBD5-4FBA-8649-1249D21E4FAD}" srcOrd="2" destOrd="0" parTransId="{F056AC3D-5A98-41F2-8F04-C8689967EFC1}" sibTransId="{E09AB0ED-F12E-40D3-8E38-86A13F2098BF}"/>
    <dgm:cxn modelId="{53E54800-243E-4EE9-9AE7-F226F73E7AB1}" type="presOf" srcId="{66EAEF39-CBD5-4FBA-8649-1249D21E4FAD}" destId="{61C0C4BB-31C9-4201-AE84-F0C10131AF9D}" srcOrd="0" destOrd="0" presId="urn:microsoft.com/office/officeart/2005/8/layout/equation1"/>
    <dgm:cxn modelId="{B960EF8A-9FA2-4989-962B-93CED761355B}" type="presOf" srcId="{BE10F171-E9A3-45CC-BD1E-52D90FF752C4}" destId="{E93939A2-CC21-444D-988B-8A7836871FF1}" srcOrd="0" destOrd="0" presId="urn:microsoft.com/office/officeart/2005/8/layout/equation1"/>
    <dgm:cxn modelId="{ABC21363-672F-4571-B39E-BDBEFDA07C25}" type="presOf" srcId="{0DF3C014-7F74-4D02-90B3-9FA162D19EC7}" destId="{941FD57B-CB51-4282-A7A4-80FA1E31A3D4}" srcOrd="0" destOrd="0" presId="urn:microsoft.com/office/officeart/2005/8/layout/equation1"/>
    <dgm:cxn modelId="{C4B7A122-ECC3-4B6F-9155-B0840A85ADE6}" type="presOf" srcId="{57E47E96-A14F-49F8-B40D-6AB81C240DAF}" destId="{6575EA73-1270-45AD-88D4-8D750E90B602}" srcOrd="0" destOrd="0" presId="urn:microsoft.com/office/officeart/2005/8/layout/equation1"/>
    <dgm:cxn modelId="{F8FA702C-A96F-4170-94D9-F260F7B5503F}" type="presOf" srcId="{1E653EB5-D8D0-439D-8388-1AAA76A8E4E6}" destId="{5F88A6BC-FC8B-4586-ACBB-C16ADDEDF02B}" srcOrd="0" destOrd="0" presId="urn:microsoft.com/office/officeart/2005/8/layout/equation1"/>
    <dgm:cxn modelId="{61345FFA-82A2-47F2-AE8D-08F724AACABD}" type="presParOf" srcId="{1695A993-5300-4FF9-B932-40B24325DD30}" destId="{5F88A6BC-FC8B-4586-ACBB-C16ADDEDF02B}" srcOrd="0" destOrd="0" presId="urn:microsoft.com/office/officeart/2005/8/layout/equation1"/>
    <dgm:cxn modelId="{FD803332-2445-4B6E-86E5-6C48EF534C8F}" type="presParOf" srcId="{1695A993-5300-4FF9-B932-40B24325DD30}" destId="{2F32A370-4E66-45CB-8A4A-43C12635FA4E}" srcOrd="1" destOrd="0" presId="urn:microsoft.com/office/officeart/2005/8/layout/equation1"/>
    <dgm:cxn modelId="{61988379-81FD-4F3B-9964-69CE53D282F9}" type="presParOf" srcId="{1695A993-5300-4FF9-B932-40B24325DD30}" destId="{E93939A2-CC21-444D-988B-8A7836871FF1}" srcOrd="2" destOrd="0" presId="urn:microsoft.com/office/officeart/2005/8/layout/equation1"/>
    <dgm:cxn modelId="{CBF7E85D-BC09-497D-91D6-3E36341ACAE8}" type="presParOf" srcId="{1695A993-5300-4FF9-B932-40B24325DD30}" destId="{8C6411DE-87DE-48DA-8367-4F93303657DE}" srcOrd="3" destOrd="0" presId="urn:microsoft.com/office/officeart/2005/8/layout/equation1"/>
    <dgm:cxn modelId="{D51FC934-B4FA-43DC-9E3B-3A29F315B00A}" type="presParOf" srcId="{1695A993-5300-4FF9-B932-40B24325DD30}" destId="{941FD57B-CB51-4282-A7A4-80FA1E31A3D4}" srcOrd="4" destOrd="0" presId="urn:microsoft.com/office/officeart/2005/8/layout/equation1"/>
    <dgm:cxn modelId="{1EA37EFF-3FC2-4740-92F8-C60B9BE97DB3}" type="presParOf" srcId="{1695A993-5300-4FF9-B932-40B24325DD30}" destId="{EBF487BB-F47A-424B-8AA1-462CE9545B56}" srcOrd="5" destOrd="0" presId="urn:microsoft.com/office/officeart/2005/8/layout/equation1"/>
    <dgm:cxn modelId="{C854D27F-E050-4180-ACAA-E19069BC7616}" type="presParOf" srcId="{1695A993-5300-4FF9-B932-40B24325DD30}" destId="{6575EA73-1270-45AD-88D4-8D750E90B602}" srcOrd="6" destOrd="0" presId="urn:microsoft.com/office/officeart/2005/8/layout/equation1"/>
    <dgm:cxn modelId="{8A1FD080-F8BE-4CD5-80F4-11DDAA761276}" type="presParOf" srcId="{1695A993-5300-4FF9-B932-40B24325DD30}" destId="{7ECFA271-90F2-440C-BB97-A64FEB6D8CAA}" srcOrd="7" destOrd="0" presId="urn:microsoft.com/office/officeart/2005/8/layout/equation1"/>
    <dgm:cxn modelId="{C2F07AAF-C54F-4191-865A-81FEA36580C7}" type="presParOf" srcId="{1695A993-5300-4FF9-B932-40B24325DD30}" destId="{61C0C4BB-31C9-4201-AE84-F0C10131AF9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F6C0C-B5DC-4D35-B3A3-E3984CC3F571}">
      <dsp:nvSpPr>
        <dsp:cNvPr id="0" name=""/>
        <dsp:cNvSpPr/>
      </dsp:nvSpPr>
      <dsp:spPr>
        <a:xfrm>
          <a:off x="2238296" y="3692890"/>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5600D-2A8A-4739-8F09-4B4CEDA80C8F}">
      <dsp:nvSpPr>
        <dsp:cNvPr id="0" name=""/>
        <dsp:cNvSpPr/>
      </dsp:nvSpPr>
      <dsp:spPr>
        <a:xfrm>
          <a:off x="1974336" y="3819959"/>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87D0C-E51B-417D-9E27-C2DFE551E47F}">
      <dsp:nvSpPr>
        <dsp:cNvPr id="0" name=""/>
        <dsp:cNvSpPr/>
      </dsp:nvSpPr>
      <dsp:spPr>
        <a:xfrm>
          <a:off x="1697773" y="3920328"/>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F947D5-184B-48D4-9E53-B2779D83DAEF}">
      <dsp:nvSpPr>
        <dsp:cNvPr id="0" name=""/>
        <dsp:cNvSpPr/>
      </dsp:nvSpPr>
      <dsp:spPr>
        <a:xfrm>
          <a:off x="3505587" y="2221965"/>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1D0F2B-1F33-418F-8BF8-FD3A8CCB7A31}">
      <dsp:nvSpPr>
        <dsp:cNvPr id="0" name=""/>
        <dsp:cNvSpPr/>
      </dsp:nvSpPr>
      <dsp:spPr>
        <a:xfrm>
          <a:off x="3399162" y="2480552"/>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5853F-74D9-456E-B797-B46C9150966C}">
      <dsp:nvSpPr>
        <dsp:cNvPr id="0" name=""/>
        <dsp:cNvSpPr/>
      </dsp:nvSpPr>
      <dsp:spPr>
        <a:xfrm>
          <a:off x="3323545" y="275400"/>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5B2E3-4F54-4062-834E-C2D5E52C0030}">
      <dsp:nvSpPr>
        <dsp:cNvPr id="0" name=""/>
        <dsp:cNvSpPr/>
      </dsp:nvSpPr>
      <dsp:spPr>
        <a:xfrm>
          <a:off x="3518189" y="151793"/>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CB9C5D-7970-41E6-8480-BFC51A58E115}">
      <dsp:nvSpPr>
        <dsp:cNvPr id="0" name=""/>
        <dsp:cNvSpPr/>
      </dsp:nvSpPr>
      <dsp:spPr>
        <a:xfrm>
          <a:off x="3712834" y="28186"/>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5A3B0F-2C79-44D1-AB9D-D9AAD4621F52}">
      <dsp:nvSpPr>
        <dsp:cNvPr id="0" name=""/>
        <dsp:cNvSpPr/>
      </dsp:nvSpPr>
      <dsp:spPr>
        <a:xfrm>
          <a:off x="3907479" y="151793"/>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C58C4E-CBE7-46B3-B66C-4102ADD433BA}">
      <dsp:nvSpPr>
        <dsp:cNvPr id="0" name=""/>
        <dsp:cNvSpPr/>
      </dsp:nvSpPr>
      <dsp:spPr>
        <a:xfrm>
          <a:off x="4102123" y="275400"/>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753D5-DB4B-4D78-84A3-8C34B5D45A2A}">
      <dsp:nvSpPr>
        <dsp:cNvPr id="0" name=""/>
        <dsp:cNvSpPr/>
      </dsp:nvSpPr>
      <dsp:spPr>
        <a:xfrm>
          <a:off x="3712834" y="288750"/>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F28D72-D0C4-4D15-8D74-99762BED307A}">
      <dsp:nvSpPr>
        <dsp:cNvPr id="0" name=""/>
        <dsp:cNvSpPr/>
      </dsp:nvSpPr>
      <dsp:spPr>
        <a:xfrm>
          <a:off x="3712834" y="549808"/>
          <a:ext cx="140032" cy="14003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6833D-0404-422F-B0E6-35BB26B0C134}">
      <dsp:nvSpPr>
        <dsp:cNvPr id="0" name=""/>
        <dsp:cNvSpPr/>
      </dsp:nvSpPr>
      <dsp:spPr>
        <a:xfrm>
          <a:off x="1015116" y="4218275"/>
          <a:ext cx="3020491" cy="80987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337"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SMS, VOZ</a:t>
          </a:r>
          <a:endParaRPr lang="es-ES" sz="2000" b="1" kern="1200" dirty="0"/>
        </a:p>
      </dsp:txBody>
      <dsp:txXfrm>
        <a:off x="1054651" y="4257810"/>
        <a:ext cx="2941421" cy="730803"/>
      </dsp:txXfrm>
    </dsp:sp>
    <dsp:sp modelId="{FA7066F2-2D22-4913-A475-79673695582C}">
      <dsp:nvSpPr>
        <dsp:cNvPr id="0" name=""/>
        <dsp:cNvSpPr/>
      </dsp:nvSpPr>
      <dsp:spPr>
        <a:xfrm>
          <a:off x="209890" y="3456386"/>
          <a:ext cx="1335989" cy="13358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2A89AF-4E76-4F9B-B499-D66D6D4FD332}">
      <dsp:nvSpPr>
        <dsp:cNvPr id="0" name=""/>
        <dsp:cNvSpPr/>
      </dsp:nvSpPr>
      <dsp:spPr>
        <a:xfrm>
          <a:off x="2958061" y="3166626"/>
          <a:ext cx="3020491" cy="80987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337" tIns="76200" rIns="76200" bIns="76200" numCol="1" spcCol="1270" anchor="ctr" anchorCtr="0">
          <a:noAutofit/>
        </a:bodyPr>
        <a:lstStyle/>
        <a:p>
          <a:pPr lvl="0" algn="l" defTabSz="889000">
            <a:lnSpc>
              <a:spcPct val="90000"/>
            </a:lnSpc>
            <a:spcBef>
              <a:spcPct val="0"/>
            </a:spcBef>
            <a:spcAft>
              <a:spcPct val="35000"/>
            </a:spcAft>
          </a:pPr>
          <a:r>
            <a:rPr lang="es-ES" sz="2000" b="1" kern="1200" dirty="0" smtClean="0"/>
            <a:t>Imágenes, Audio, Video</a:t>
          </a:r>
          <a:endParaRPr lang="es-ES" sz="2000" b="1" kern="1200" dirty="0"/>
        </a:p>
      </dsp:txBody>
      <dsp:txXfrm>
        <a:off x="2997596" y="3206161"/>
        <a:ext cx="2941421" cy="730803"/>
      </dsp:txXfrm>
    </dsp:sp>
    <dsp:sp modelId="{B09B0F4D-5A00-4877-AF26-38E85198D217}">
      <dsp:nvSpPr>
        <dsp:cNvPr id="0" name=""/>
        <dsp:cNvSpPr/>
      </dsp:nvSpPr>
      <dsp:spPr>
        <a:xfrm>
          <a:off x="2120670" y="2372573"/>
          <a:ext cx="1400320" cy="14002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00FE80-F25B-4A30-AE89-17354BABFDA0}">
      <dsp:nvSpPr>
        <dsp:cNvPr id="0" name=""/>
        <dsp:cNvSpPr/>
      </dsp:nvSpPr>
      <dsp:spPr>
        <a:xfrm>
          <a:off x="3850065" y="1571599"/>
          <a:ext cx="3020491" cy="80987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9337"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t>Internet, Datos, </a:t>
          </a:r>
          <a:r>
            <a:rPr lang="es-ES" sz="1800" b="1" kern="1200" dirty="0" err="1" smtClean="0"/>
            <a:t>Videostreaming</a:t>
          </a:r>
          <a:r>
            <a:rPr lang="es-ES" sz="1800" b="1" kern="1200" dirty="0" smtClean="0"/>
            <a:t>, Realidad Aumentada</a:t>
          </a:r>
          <a:endParaRPr lang="es-ES" sz="1800" b="1" kern="1200" dirty="0"/>
        </a:p>
      </dsp:txBody>
      <dsp:txXfrm>
        <a:off x="3889600" y="1611134"/>
        <a:ext cx="2941421" cy="730803"/>
      </dsp:txXfrm>
    </dsp:sp>
    <dsp:sp modelId="{9284D2AF-7246-4D7B-A043-9A26BF84447C}">
      <dsp:nvSpPr>
        <dsp:cNvPr id="0" name=""/>
        <dsp:cNvSpPr/>
      </dsp:nvSpPr>
      <dsp:spPr>
        <a:xfrm>
          <a:off x="3012674" y="777547"/>
          <a:ext cx="1400320" cy="14002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8A6BC-FC8B-4586-ACBB-C16ADDEDF02B}">
      <dsp:nvSpPr>
        <dsp:cNvPr id="0" name=""/>
        <dsp:cNvSpPr/>
      </dsp:nvSpPr>
      <dsp:spPr>
        <a:xfrm>
          <a:off x="101588" y="720089"/>
          <a:ext cx="1820312" cy="18203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Visión Directa</a:t>
          </a:r>
        </a:p>
        <a:p>
          <a:pPr lvl="0" algn="ctr" defTabSz="889000">
            <a:lnSpc>
              <a:spcPct val="90000"/>
            </a:lnSpc>
            <a:spcBef>
              <a:spcPct val="0"/>
            </a:spcBef>
            <a:spcAft>
              <a:spcPct val="35000"/>
            </a:spcAft>
          </a:pPr>
          <a:r>
            <a:rPr lang="es-ES" sz="2000" b="1" kern="1200" dirty="0" smtClean="0"/>
            <a:t>Visión Indirecta</a:t>
          </a:r>
          <a:endParaRPr lang="es-ES" sz="2000" b="1" kern="1200" dirty="0"/>
        </a:p>
      </dsp:txBody>
      <dsp:txXfrm>
        <a:off x="368167" y="986668"/>
        <a:ext cx="1287154" cy="1287154"/>
      </dsp:txXfrm>
    </dsp:sp>
    <dsp:sp modelId="{E93939A2-CC21-444D-988B-8A7836871FF1}">
      <dsp:nvSpPr>
        <dsp:cNvPr id="0" name=""/>
        <dsp:cNvSpPr/>
      </dsp:nvSpPr>
      <dsp:spPr>
        <a:xfrm>
          <a:off x="461628" y="2592284"/>
          <a:ext cx="1055781" cy="1055781"/>
        </a:xfrm>
        <a:prstGeom prst="mathPlus">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601572" y="2996015"/>
        <a:ext cx="775893" cy="248319"/>
      </dsp:txXfrm>
    </dsp:sp>
    <dsp:sp modelId="{941FD57B-CB51-4282-A7A4-80FA1E31A3D4}">
      <dsp:nvSpPr>
        <dsp:cNvPr id="0" name=""/>
        <dsp:cNvSpPr/>
      </dsp:nvSpPr>
      <dsp:spPr>
        <a:xfrm>
          <a:off x="101581" y="3652295"/>
          <a:ext cx="1820312" cy="18203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Elementos Virtuales</a:t>
          </a:r>
          <a:endParaRPr lang="es-ES" sz="2000" b="1" kern="1200" dirty="0"/>
        </a:p>
      </dsp:txBody>
      <dsp:txXfrm>
        <a:off x="368160" y="3918874"/>
        <a:ext cx="1287154" cy="1287154"/>
      </dsp:txXfrm>
    </dsp:sp>
    <dsp:sp modelId="{6575EA73-1270-45AD-88D4-8D750E90B602}">
      <dsp:nvSpPr>
        <dsp:cNvPr id="0" name=""/>
        <dsp:cNvSpPr/>
      </dsp:nvSpPr>
      <dsp:spPr>
        <a:xfrm>
          <a:off x="2302095" y="2664299"/>
          <a:ext cx="1055781" cy="1055781"/>
        </a:xfrm>
        <a:prstGeom prst="mathEqual">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2442039" y="2881790"/>
        <a:ext cx="775893" cy="620799"/>
      </dsp:txXfrm>
    </dsp:sp>
    <dsp:sp modelId="{61C0C4BB-31C9-4201-AE84-F0C10131AF9D}">
      <dsp:nvSpPr>
        <dsp:cNvPr id="0" name=""/>
        <dsp:cNvSpPr/>
      </dsp:nvSpPr>
      <dsp:spPr>
        <a:xfrm>
          <a:off x="3745683" y="2376264"/>
          <a:ext cx="1820312" cy="182031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t>Realidad Mixta</a:t>
          </a:r>
          <a:endParaRPr lang="es-ES" sz="2000" b="1" kern="1200" dirty="0"/>
        </a:p>
      </dsp:txBody>
      <dsp:txXfrm>
        <a:off x="4012262" y="2642843"/>
        <a:ext cx="1287154" cy="128715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CFFC2B-1EB7-4D53-B018-4D50B9FD8AA4}" type="datetimeFigureOut">
              <a:rPr lang="es-ES" smtClean="0"/>
              <a:t>28/10/2012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52331-E7AD-4545-886C-77FD45A5F13B}" type="slidenum">
              <a:rPr lang="es-ES" smtClean="0"/>
              <a:t>‹Nº›</a:t>
            </a:fld>
            <a:endParaRPr lang="es-ES"/>
          </a:p>
        </p:txBody>
      </p:sp>
    </p:spTree>
    <p:extLst>
      <p:ext uri="{BB962C8B-B14F-4D97-AF65-F5344CB8AC3E}">
        <p14:creationId xmlns:p14="http://schemas.microsoft.com/office/powerpoint/2010/main" val="379231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F52331-E7AD-4545-886C-77FD45A5F13B}" type="slidenum">
              <a:rPr lang="es-ES" smtClean="0"/>
              <a:t>9</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19</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20</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21</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22</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23</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24</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26</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27</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28</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29</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10</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30</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31</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11</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12</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13</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Dentro del contexto de aplicaciones empresariales, existe el concepto de regla de negocio. Estas reglas de negocio son definidas propiamente por las directivas de la organización y pueden ser condiciones o parámetros de los diferentes servicios que ésta presta.</a:t>
            </a:r>
          </a:p>
          <a:p>
            <a:r>
              <a:rPr lang="es-ES" sz="1200" kern="1200" dirty="0" smtClean="0">
                <a:solidFill>
                  <a:schemeClr val="tx1"/>
                </a:solidFill>
                <a:effectLst/>
                <a:latin typeface="+mn-lt"/>
                <a:ea typeface="+mn-ea"/>
                <a:cs typeface="+mn-cs"/>
              </a:rPr>
              <a:t>Los motores de reglas de negocio o BRMS surgen como una alternativa de solución a la problemática de administrar el cambio de las reglas de negocio en una organización.</a:t>
            </a: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14</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realidad aumentada (RA)es el término que se usa para definir una visión directa o indirecta de un entorno físico del mundo real, cuyos elementos se combinan con elementos virtuales para la creación de una realidad mixta en tiempo real.</a:t>
            </a:r>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15</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17</a:t>
            </a:fld>
            <a:endParaRPr lang="es-ES"/>
          </a:p>
        </p:txBody>
      </p:sp>
    </p:spTree>
    <p:extLst>
      <p:ext uri="{BB962C8B-B14F-4D97-AF65-F5344CB8AC3E}">
        <p14:creationId xmlns:p14="http://schemas.microsoft.com/office/powerpoint/2010/main" val="14360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F4F52331-E7AD-4545-886C-77FD45A5F13B}" type="slidenum">
              <a:rPr lang="es-ES" smtClean="0"/>
              <a:t>18</a:t>
            </a:fld>
            <a:endParaRPr lang="es-ES"/>
          </a:p>
        </p:txBody>
      </p:sp>
    </p:spTree>
    <p:extLst>
      <p:ext uri="{BB962C8B-B14F-4D97-AF65-F5344CB8AC3E}">
        <p14:creationId xmlns:p14="http://schemas.microsoft.com/office/powerpoint/2010/main" val="14360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36833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247110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362876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123899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420583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887793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29093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573349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312651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279233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6E1938-70D0-4C8C-B23D-EA58EF890DBB}" type="datetimeFigureOut">
              <a:rPr lang="es-ES" smtClean="0"/>
              <a:t>28/10/2012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104FBAB-E7BA-43E0-9A73-44578FDB257A}" type="slidenum">
              <a:rPr lang="es-ES" smtClean="0"/>
              <a:t>‹Nº›</a:t>
            </a:fld>
            <a:endParaRPr lang="es-ES"/>
          </a:p>
        </p:txBody>
      </p:sp>
    </p:spTree>
    <p:extLst>
      <p:ext uri="{BB962C8B-B14F-4D97-AF65-F5344CB8AC3E}">
        <p14:creationId xmlns:p14="http://schemas.microsoft.com/office/powerpoint/2010/main" val="9979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E1938-70D0-4C8C-B23D-EA58EF890DBB}" type="datetimeFigureOut">
              <a:rPr lang="es-ES" smtClean="0"/>
              <a:t>28/10/2012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04FBAB-E7BA-43E0-9A73-44578FDB257A}" type="slidenum">
              <a:rPr lang="es-ES" smtClean="0"/>
              <a:t>‹Nº›</a:t>
            </a:fld>
            <a:endParaRPr lang="es-ES"/>
          </a:p>
        </p:txBody>
      </p:sp>
    </p:spTree>
    <p:extLst>
      <p:ext uri="{BB962C8B-B14F-4D97-AF65-F5344CB8AC3E}">
        <p14:creationId xmlns:p14="http://schemas.microsoft.com/office/powerpoint/2010/main" val="28081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jade.tilab.com/index.html" TargetMode="External"/><Relationship Id="rId11" Type="http://schemas.microsoft.com/office/2007/relationships/hdphoto" Target="../media/hdphoto1.wdp"/><Relationship Id="rId5" Type="http://schemas.openxmlformats.org/officeDocument/2006/relationships/image" Target="../media/image22.jpeg"/><Relationship Id="rId10" Type="http://schemas.openxmlformats.org/officeDocument/2006/relationships/image" Target="../media/image6.jpeg"/><Relationship Id="rId4" Type="http://schemas.openxmlformats.org/officeDocument/2006/relationships/image" Target="../media/image21.jpe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jade.tilab.com/index.html"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685800" y="2679055"/>
            <a:ext cx="7772400" cy="1470025"/>
          </a:xfrm>
        </p:spPr>
        <p:txBody>
          <a:bodyPr>
            <a:noAutofit/>
          </a:bodyPr>
          <a:lstStyle/>
          <a:p>
            <a:pPr algn="just"/>
            <a:r>
              <a:rPr lang="es-ES" sz="3200" b="1" dirty="0" smtClean="0">
                <a:latin typeface="Constantia" pitchFamily="18" charset="0"/>
              </a:rPr>
              <a:t/>
            </a:r>
            <a:br>
              <a:rPr lang="es-ES" sz="3200" b="1" dirty="0" smtClean="0">
                <a:latin typeface="Constantia" pitchFamily="18" charset="0"/>
              </a:rPr>
            </a:br>
            <a:r>
              <a:rPr lang="es-ES" sz="2800" b="1" dirty="0">
                <a:latin typeface="Constantia" pitchFamily="18" charset="0"/>
              </a:rPr>
              <a:t>C</a:t>
            </a:r>
            <a:r>
              <a:rPr lang="es-ES" sz="2800" b="1" dirty="0" smtClean="0">
                <a:latin typeface="Constantia" pitchFamily="18" charset="0"/>
              </a:rPr>
              <a:t>ontrol de desconexión de </a:t>
            </a:r>
            <a:r>
              <a:rPr lang="es-ES" sz="2800" b="1" dirty="0" err="1" smtClean="0">
                <a:latin typeface="Constantia" pitchFamily="18" charset="0"/>
              </a:rPr>
              <a:t>videostreaming</a:t>
            </a:r>
            <a:r>
              <a:rPr lang="es-ES" sz="2800" b="1" dirty="0" smtClean="0">
                <a:latin typeface="Constantia" pitchFamily="18" charset="0"/>
              </a:rPr>
              <a:t> móvil en arquitectura </a:t>
            </a:r>
            <a:r>
              <a:rPr lang="es-ES" sz="2800" b="1" dirty="0" err="1" smtClean="0">
                <a:latin typeface="Constantia" pitchFamily="18" charset="0"/>
              </a:rPr>
              <a:t>android</a:t>
            </a:r>
            <a:r>
              <a:rPr lang="es-ES" sz="2800" b="1" dirty="0" smtClean="0">
                <a:latin typeface="Constantia" pitchFamily="18" charset="0"/>
              </a:rPr>
              <a:t> mediante técnicas de realidad aumentada y motores de reglas con herramientas open </a:t>
            </a:r>
            <a:r>
              <a:rPr lang="es-ES" sz="2800" b="1" dirty="0" err="1" smtClean="0">
                <a:latin typeface="Constantia" pitchFamily="18" charset="0"/>
              </a:rPr>
              <a:t>source</a:t>
            </a:r>
            <a:r>
              <a:rPr lang="es-ES" b="1" dirty="0" smtClean="0">
                <a:latin typeface="Constantia" pitchFamily="18" charset="0"/>
              </a:rPr>
              <a:t/>
            </a:r>
            <a:br>
              <a:rPr lang="es-ES" b="1" dirty="0" smtClean="0">
                <a:latin typeface="Constantia" pitchFamily="18" charset="0"/>
              </a:rPr>
            </a:br>
            <a:endParaRPr lang="es-ES" b="1" dirty="0">
              <a:latin typeface="Constantia" pitchFamily="18" charset="0"/>
            </a:endParaRPr>
          </a:p>
        </p:txBody>
      </p:sp>
      <p:sp>
        <p:nvSpPr>
          <p:cNvPr id="5" name="2 Subtítulo"/>
          <p:cNvSpPr>
            <a:spLocks noGrp="1"/>
          </p:cNvSpPr>
          <p:nvPr>
            <p:ph type="subTitle" idx="1"/>
          </p:nvPr>
        </p:nvSpPr>
        <p:spPr>
          <a:xfrm>
            <a:off x="611560" y="4772744"/>
            <a:ext cx="7992888" cy="1752600"/>
          </a:xfrm>
        </p:spPr>
        <p:txBody>
          <a:bodyPr/>
          <a:lstStyle/>
          <a:p>
            <a:pPr algn="l"/>
            <a:r>
              <a:rPr lang="es-EC" dirty="0" smtClean="0">
                <a:latin typeface="Constantia" pitchFamily="18" charset="0"/>
              </a:rPr>
              <a:t>Por:</a:t>
            </a:r>
          </a:p>
          <a:p>
            <a:r>
              <a:rPr lang="es-EC" b="1" dirty="0" smtClean="0">
                <a:solidFill>
                  <a:schemeClr val="tx1"/>
                </a:solidFill>
                <a:latin typeface="Constantia" pitchFamily="18" charset="0"/>
              </a:rPr>
              <a:t>STALIN  LEÓN</a:t>
            </a:r>
          </a:p>
          <a:p>
            <a:r>
              <a:rPr lang="es-EC" b="1" dirty="0" smtClean="0">
                <a:solidFill>
                  <a:schemeClr val="tx1"/>
                </a:solidFill>
                <a:latin typeface="Constantia" pitchFamily="18" charset="0"/>
              </a:rPr>
              <a:t>DIEGO TOAPANTA</a:t>
            </a:r>
            <a:endParaRPr lang="es-ES" b="1" dirty="0">
              <a:solidFill>
                <a:schemeClr val="tx1"/>
              </a:solidFill>
              <a:latin typeface="Constantia" pitchFamily="18" charset="0"/>
            </a:endParaRPr>
          </a:p>
        </p:txBody>
      </p:sp>
      <p:cxnSp>
        <p:nvCxnSpPr>
          <p:cNvPr id="6" name="5 Conector recto"/>
          <p:cNvCxnSpPr/>
          <p:nvPr/>
        </p:nvCxnSpPr>
        <p:spPr>
          <a:xfrm>
            <a:off x="251520" y="4387552"/>
            <a:ext cx="576064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7" name="6 Conector recto"/>
          <p:cNvCxnSpPr/>
          <p:nvPr/>
        </p:nvCxnSpPr>
        <p:spPr>
          <a:xfrm>
            <a:off x="3635896" y="4522732"/>
            <a:ext cx="5220072" cy="0"/>
          </a:xfrm>
          <a:prstGeom prst="line">
            <a:avLst/>
          </a:prstGeom>
          <a:ln w="57150"/>
        </p:spPr>
        <p:style>
          <a:lnRef idx="3">
            <a:schemeClr val="accent3"/>
          </a:lnRef>
          <a:fillRef idx="0">
            <a:schemeClr val="accent3"/>
          </a:fillRef>
          <a:effectRef idx="2">
            <a:schemeClr val="accent3"/>
          </a:effectRef>
          <a:fontRef idx="minor">
            <a:schemeClr val="tx1"/>
          </a:fontRef>
        </p:style>
      </p:cxnSp>
      <p:pic>
        <p:nvPicPr>
          <p:cNvPr id="1026" name="Picture 2" descr="ESCUDO"/>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7827" t="14492" r="30225" b="16457"/>
          <a:stretch/>
        </p:blipFill>
        <p:spPr bwMode="auto">
          <a:xfrm>
            <a:off x="3347864" y="-1"/>
            <a:ext cx="2520280" cy="2483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8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3862019" cy="923330"/>
          </a:xfrm>
          <a:prstGeom prst="rect">
            <a:avLst/>
          </a:prstGeom>
          <a:noFill/>
        </p:spPr>
        <p:txBody>
          <a:bodyPr wrap="none" rtlCol="0">
            <a:spAutoFit/>
          </a:bodyPr>
          <a:lstStyle/>
          <a:p>
            <a:r>
              <a:rPr lang="es-ES" sz="5400" b="1" dirty="0" smtClean="0">
                <a:latin typeface="Constantia" pitchFamily="18" charset="0"/>
                <a:cs typeface="Vani" pitchFamily="34" charset="0"/>
              </a:rPr>
              <a:t>Tendencias</a:t>
            </a:r>
            <a:endParaRPr lang="es-ES" sz="5400" b="1" dirty="0">
              <a:latin typeface="Constantia" pitchFamily="18" charset="0"/>
              <a:cs typeface="Van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458240"/>
            <a:ext cx="3456384" cy="39402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Marcador de contenido"/>
          <p:cNvSpPr txBox="1">
            <a:spLocks/>
          </p:cNvSpPr>
          <p:nvPr/>
        </p:nvSpPr>
        <p:spPr>
          <a:xfrm>
            <a:off x="4139952" y="1988840"/>
            <a:ext cx="4780620" cy="38164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s-ES" dirty="0" smtClean="0">
                <a:solidFill>
                  <a:schemeClr val="tx1"/>
                </a:solidFill>
                <a:latin typeface="Constantia" pitchFamily="18" charset="0"/>
              </a:rPr>
              <a:t>Velocidad</a:t>
            </a:r>
          </a:p>
          <a:p>
            <a:pPr marL="457200" indent="-457200" algn="just">
              <a:buFont typeface="Arial" pitchFamily="34" charset="0"/>
              <a:buChar char="•"/>
            </a:pPr>
            <a:r>
              <a:rPr lang="es-ES" dirty="0" smtClean="0">
                <a:solidFill>
                  <a:schemeClr val="tx1"/>
                </a:solidFill>
                <a:latin typeface="Constantia" pitchFamily="18" charset="0"/>
              </a:rPr>
              <a:t>Conexión</a:t>
            </a:r>
          </a:p>
          <a:p>
            <a:pPr marL="457200" indent="-457200" algn="just">
              <a:buFont typeface="Arial" pitchFamily="34" charset="0"/>
              <a:buChar char="•"/>
            </a:pPr>
            <a:r>
              <a:rPr lang="es-ES" dirty="0" smtClean="0">
                <a:solidFill>
                  <a:schemeClr val="tx1"/>
                </a:solidFill>
                <a:latin typeface="Constantia" pitchFamily="18" charset="0"/>
              </a:rPr>
              <a:t>Datos</a:t>
            </a:r>
          </a:p>
          <a:p>
            <a:pPr marL="457200" indent="-457200" algn="just">
              <a:buFont typeface="Arial" pitchFamily="34" charset="0"/>
              <a:buChar char="•"/>
            </a:pPr>
            <a:r>
              <a:rPr lang="es-ES" dirty="0" smtClean="0">
                <a:solidFill>
                  <a:schemeClr val="tx1"/>
                </a:solidFill>
                <a:latin typeface="Constantia" pitchFamily="18" charset="0"/>
              </a:rPr>
              <a:t>Redes Sociales</a:t>
            </a:r>
          </a:p>
          <a:p>
            <a:pPr marL="457200" indent="-457200" algn="just">
              <a:buFont typeface="Arial" pitchFamily="34" charset="0"/>
              <a:buChar char="•"/>
            </a:pPr>
            <a:r>
              <a:rPr lang="es-ES" dirty="0" smtClean="0">
                <a:solidFill>
                  <a:schemeClr val="tx1"/>
                </a:solidFill>
                <a:latin typeface="Constantia" pitchFamily="18" charset="0"/>
              </a:rPr>
              <a:t>Entretenimiento</a:t>
            </a:r>
          </a:p>
          <a:p>
            <a:pPr marL="457200" indent="-457200" algn="just">
              <a:buFont typeface="Arial" pitchFamily="34" charset="0"/>
              <a:buChar char="•"/>
            </a:pPr>
            <a:r>
              <a:rPr lang="es-ES" dirty="0" smtClean="0">
                <a:solidFill>
                  <a:schemeClr val="tx1"/>
                </a:solidFill>
                <a:latin typeface="Constantia" pitchFamily="18" charset="0"/>
              </a:rPr>
              <a:t>Web-Móvil</a:t>
            </a:r>
            <a:endParaRPr lang="es-ES" dirty="0">
              <a:solidFill>
                <a:schemeClr val="tx1"/>
              </a:solidFill>
              <a:latin typeface="Constantia" pitchFamily="18" charset="0"/>
            </a:endParaRPr>
          </a:p>
        </p:txBody>
      </p:sp>
    </p:spTree>
    <p:extLst>
      <p:ext uri="{BB962C8B-B14F-4D97-AF65-F5344CB8AC3E}">
        <p14:creationId xmlns:p14="http://schemas.microsoft.com/office/powerpoint/2010/main" val="3666278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6804940" cy="923330"/>
          </a:xfrm>
          <a:prstGeom prst="rect">
            <a:avLst/>
          </a:prstGeom>
          <a:noFill/>
        </p:spPr>
        <p:txBody>
          <a:bodyPr wrap="none" rtlCol="0">
            <a:spAutoFit/>
          </a:bodyPr>
          <a:lstStyle/>
          <a:p>
            <a:r>
              <a:rPr lang="es-ES" sz="5400" b="1" dirty="0" smtClean="0">
                <a:latin typeface="Constantia" pitchFamily="18" charset="0"/>
                <a:cs typeface="Vani" pitchFamily="34" charset="0"/>
              </a:rPr>
              <a:t>Sistemas Operativos</a:t>
            </a:r>
            <a:endParaRPr lang="es-ES" sz="5400" b="1" dirty="0">
              <a:latin typeface="Constantia" pitchFamily="18" charset="0"/>
              <a:cs typeface="Vani" pitchFamily="34" charset="0"/>
            </a:endParaRPr>
          </a:p>
        </p:txBody>
      </p:sp>
      <p:pic>
        <p:nvPicPr>
          <p:cNvPr id="4100" name="Picture 4" descr="D:\Tesis\Imagenes\mobile-O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624" y="1628800"/>
            <a:ext cx="7540724" cy="4435720"/>
          </a:xfrm>
          <a:prstGeom prst="rect">
            <a:avLst/>
          </a:prstGeom>
          <a:noFill/>
          <a:extLst>
            <a:ext uri="{909E8E84-426E-40DD-AFC4-6F175D3DCCD1}">
              <a14:hiddenFill xmlns:a14="http://schemas.microsoft.com/office/drawing/2010/main">
                <a:solidFill>
                  <a:srgbClr val="FFFFFF"/>
                </a:solidFill>
              </a14:hiddenFill>
            </a:ext>
          </a:extLst>
        </p:spPr>
      </p:pic>
      <p:sp>
        <p:nvSpPr>
          <p:cNvPr id="2" name="1 Elipse"/>
          <p:cNvSpPr/>
          <p:nvPr/>
        </p:nvSpPr>
        <p:spPr>
          <a:xfrm>
            <a:off x="1475656" y="1556792"/>
            <a:ext cx="2736304" cy="2664296"/>
          </a:xfrm>
          <a:prstGeom prst="ellipse">
            <a:avLst/>
          </a:prstGeom>
          <a:noFill/>
          <a:ln w="38100">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516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4183325" cy="923330"/>
          </a:xfrm>
          <a:prstGeom prst="rect">
            <a:avLst/>
          </a:prstGeom>
          <a:noFill/>
        </p:spPr>
        <p:txBody>
          <a:bodyPr wrap="none" rtlCol="0">
            <a:spAutoFit/>
          </a:bodyPr>
          <a:lstStyle/>
          <a:p>
            <a:r>
              <a:rPr lang="es-ES" sz="5400" b="1" dirty="0" smtClean="0">
                <a:latin typeface="Constantia" pitchFamily="18" charset="0"/>
                <a:cs typeface="Vani" pitchFamily="34" charset="0"/>
              </a:rPr>
              <a:t>El Problema</a:t>
            </a:r>
            <a:endParaRPr lang="es-ES" sz="5400" b="1" dirty="0">
              <a:latin typeface="Constantia" pitchFamily="18" charset="0"/>
              <a:cs typeface="Vani" pitchFamily="34" charset="0"/>
            </a:endParaRPr>
          </a:p>
        </p:txBody>
      </p:sp>
      <p:pic>
        <p:nvPicPr>
          <p:cNvPr id="5122" name="Picture 2" descr="D:\Tesis\Imagenes\wifi-anim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389225">
            <a:off x="3154660" y="399397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Tesis\Imagenes\youtube-para-celular.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7732" y="1228128"/>
            <a:ext cx="2741809" cy="234488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5216" y="1195398"/>
            <a:ext cx="2831200" cy="207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Señal de prohibido"/>
          <p:cNvSpPr/>
          <p:nvPr/>
        </p:nvSpPr>
        <p:spPr>
          <a:xfrm>
            <a:off x="3470633" y="3789040"/>
            <a:ext cx="1999489" cy="1999489"/>
          </a:xfrm>
          <a:prstGeom prst="noSmok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0339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3981090" cy="923330"/>
          </a:xfrm>
          <a:prstGeom prst="rect">
            <a:avLst/>
          </a:prstGeom>
          <a:noFill/>
        </p:spPr>
        <p:txBody>
          <a:bodyPr wrap="none" rtlCol="0">
            <a:spAutoFit/>
          </a:bodyPr>
          <a:lstStyle/>
          <a:p>
            <a:r>
              <a:rPr lang="es-ES" sz="5400" b="1" dirty="0" smtClean="0">
                <a:latin typeface="Constantia" pitchFamily="18" charset="0"/>
                <a:cs typeface="Vani" pitchFamily="34" charset="0"/>
              </a:rPr>
              <a:t>La Solución</a:t>
            </a:r>
            <a:endParaRPr lang="es-ES" sz="5400" b="1" dirty="0">
              <a:latin typeface="Constantia" pitchFamily="18" charset="0"/>
              <a:cs typeface="Vani" pitchFamily="34" charset="0"/>
            </a:endParaRPr>
          </a:p>
        </p:txBody>
      </p:sp>
      <p:pic>
        <p:nvPicPr>
          <p:cNvPr id="11" name="Picture 5"/>
          <p:cNvPicPr>
            <a:picLocks noChangeAspect="1" noChangeArrowheads="1"/>
          </p:cNvPicPr>
          <p:nvPr/>
        </p:nvPicPr>
        <p:blipFill>
          <a:blip r:embed="rId3" cstate="print"/>
          <a:srcRect l="5679" t="17810" r="6294" b="16034"/>
          <a:stretch>
            <a:fillRect/>
          </a:stretch>
        </p:blipFill>
        <p:spPr bwMode="auto">
          <a:xfrm>
            <a:off x="739076" y="2149956"/>
            <a:ext cx="3832924" cy="1071570"/>
          </a:xfrm>
          <a:prstGeom prst="rect">
            <a:avLst/>
          </a:prstGeom>
          <a:noFill/>
          <a:ln w="9525">
            <a:noFill/>
            <a:miter lim="800000"/>
            <a:headEnd/>
            <a:tailEnd/>
          </a:ln>
        </p:spPr>
      </p:pic>
      <p:pic>
        <p:nvPicPr>
          <p:cNvPr id="12" name="Picture 2" descr="C:\Documents and Settings\Administrator\Desktop\TESIS\imagenes presentacion\realidad aumentada1.jpg"/>
          <p:cNvPicPr>
            <a:picLocks noChangeAspect="1" noChangeArrowheads="1"/>
          </p:cNvPicPr>
          <p:nvPr/>
        </p:nvPicPr>
        <p:blipFill>
          <a:blip r:embed="rId4"/>
          <a:srcRect/>
          <a:stretch>
            <a:fillRect/>
          </a:stretch>
        </p:blipFill>
        <p:spPr bwMode="auto">
          <a:xfrm>
            <a:off x="5205069" y="3197456"/>
            <a:ext cx="3367737" cy="2290556"/>
          </a:xfrm>
          <a:prstGeom prst="rect">
            <a:avLst/>
          </a:prstGeom>
          <a:ln>
            <a:noFill/>
          </a:ln>
          <a:effectLst>
            <a:softEdge rad="112500"/>
          </a:effectLst>
        </p:spPr>
      </p:pic>
      <p:sp>
        <p:nvSpPr>
          <p:cNvPr id="13" name="4 Marcador de contenido"/>
          <p:cNvSpPr txBox="1">
            <a:spLocks/>
          </p:cNvSpPr>
          <p:nvPr/>
        </p:nvSpPr>
        <p:spPr>
          <a:xfrm>
            <a:off x="755576" y="1340768"/>
            <a:ext cx="7632848" cy="686926"/>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dirty="0" err="1" smtClean="0">
                <a:solidFill>
                  <a:schemeClr val="tx1"/>
                </a:solidFill>
                <a:latin typeface="Constantia" pitchFamily="18" charset="0"/>
              </a:rPr>
              <a:t>Streaming</a:t>
            </a:r>
            <a:r>
              <a:rPr lang="es-ES" dirty="0" smtClean="0">
                <a:solidFill>
                  <a:schemeClr val="tx1"/>
                </a:solidFill>
                <a:latin typeface="Constantia" pitchFamily="18" charset="0"/>
              </a:rPr>
              <a:t> + Realidad Aumentada + Reglas de Negocio</a:t>
            </a:r>
            <a:endParaRPr lang="es-ES" dirty="0">
              <a:solidFill>
                <a:schemeClr val="tx1"/>
              </a:solidFill>
              <a:latin typeface="Constantia" pitchFamily="18" charset="0"/>
            </a:endParaRPr>
          </a:p>
        </p:txBody>
      </p:sp>
      <p:pic>
        <p:nvPicPr>
          <p:cNvPr id="1026" name="Picture 2" descr="D:\Tesis\Imagenes\Rules_Fotolia_11765158_XS.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58" t="13609" r="8803"/>
          <a:stretch/>
        </p:blipFill>
        <p:spPr bwMode="auto">
          <a:xfrm>
            <a:off x="1133458" y="3717032"/>
            <a:ext cx="3433606" cy="277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61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6047105" cy="923330"/>
          </a:xfrm>
          <a:prstGeom prst="rect">
            <a:avLst/>
          </a:prstGeom>
          <a:noFill/>
        </p:spPr>
        <p:txBody>
          <a:bodyPr wrap="none" rtlCol="0">
            <a:spAutoFit/>
          </a:bodyPr>
          <a:lstStyle/>
          <a:p>
            <a:r>
              <a:rPr lang="es-ES" sz="5400" b="1" dirty="0" smtClean="0">
                <a:latin typeface="Constantia" pitchFamily="18" charset="0"/>
                <a:cs typeface="Vani" pitchFamily="34" charset="0"/>
              </a:rPr>
              <a:t>Reglas de Negocio</a:t>
            </a:r>
            <a:endParaRPr lang="es-ES" sz="5400" b="1" dirty="0">
              <a:latin typeface="Constantia" pitchFamily="18" charset="0"/>
              <a:cs typeface="Vani" pitchFamily="34" charset="0"/>
            </a:endParaRPr>
          </a:p>
        </p:txBody>
      </p:sp>
      <p:pic>
        <p:nvPicPr>
          <p:cNvPr id="1026" name="Picture 2" descr="D:\Tesis\Imagenes\imagesCAV01L33.jp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117442" y="3861048"/>
            <a:ext cx="1666258" cy="2548978"/>
          </a:xfrm>
          <a:prstGeom prst="rect">
            <a:avLst/>
          </a:prstGeom>
          <a:noFill/>
          <a:extLst>
            <a:ext uri="{909E8E84-426E-40DD-AFC4-6F175D3DCCD1}">
              <a14:hiddenFill xmlns:a14="http://schemas.microsoft.com/office/drawing/2010/main">
                <a:solidFill>
                  <a:srgbClr val="FFFFFF"/>
                </a:solidFill>
              </a14:hiddenFill>
            </a:ext>
          </a:extLst>
        </p:spPr>
      </p:pic>
      <p:sp>
        <p:nvSpPr>
          <p:cNvPr id="10" name="4 Marcador de contenido"/>
          <p:cNvSpPr txBox="1">
            <a:spLocks/>
          </p:cNvSpPr>
          <p:nvPr/>
        </p:nvSpPr>
        <p:spPr>
          <a:xfrm>
            <a:off x="457200" y="1412776"/>
            <a:ext cx="3322712" cy="21168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s-ES" dirty="0" smtClean="0">
                <a:solidFill>
                  <a:schemeClr val="tx1"/>
                </a:solidFill>
                <a:latin typeface="Constantia" pitchFamily="18" charset="0"/>
              </a:rPr>
              <a:t>Condiciones</a:t>
            </a:r>
          </a:p>
          <a:p>
            <a:pPr marL="457200" indent="-457200" algn="just">
              <a:buFont typeface="Arial" pitchFamily="34" charset="0"/>
              <a:buChar char="•"/>
            </a:pPr>
            <a:r>
              <a:rPr lang="es-ES" dirty="0" smtClean="0">
                <a:solidFill>
                  <a:schemeClr val="tx1"/>
                </a:solidFill>
                <a:latin typeface="Constantia" pitchFamily="18" charset="0"/>
              </a:rPr>
              <a:t>Parámetros</a:t>
            </a:r>
          </a:p>
          <a:p>
            <a:pPr marL="457200" indent="-457200" algn="just">
              <a:buFont typeface="Arial" pitchFamily="34" charset="0"/>
              <a:buChar char="•"/>
            </a:pPr>
            <a:r>
              <a:rPr lang="es-ES" dirty="0" smtClean="0">
                <a:solidFill>
                  <a:schemeClr val="tx1"/>
                </a:solidFill>
                <a:latin typeface="Constantia" pitchFamily="18" charset="0"/>
              </a:rPr>
              <a:t>Directivas</a:t>
            </a:r>
          </a:p>
          <a:p>
            <a:pPr marL="457200" indent="-457200" algn="just">
              <a:buFont typeface="Arial" pitchFamily="34" charset="0"/>
              <a:buChar char="•"/>
            </a:pPr>
            <a:endParaRPr lang="es-ES" dirty="0">
              <a:solidFill>
                <a:schemeClr val="tx1"/>
              </a:solidFill>
              <a:latin typeface="Constantia" pitchFamily="18" charset="0"/>
            </a:endParaRPr>
          </a:p>
        </p:txBody>
      </p:sp>
      <p:sp>
        <p:nvSpPr>
          <p:cNvPr id="11" name="4 Marcador de contenido"/>
          <p:cNvSpPr txBox="1">
            <a:spLocks/>
          </p:cNvSpPr>
          <p:nvPr/>
        </p:nvSpPr>
        <p:spPr>
          <a:xfrm>
            <a:off x="3456248" y="3890121"/>
            <a:ext cx="5112568" cy="201622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dirty="0" smtClean="0">
                <a:solidFill>
                  <a:schemeClr val="tx1"/>
                </a:solidFill>
                <a:latin typeface="Constantia" pitchFamily="18" charset="0"/>
              </a:rPr>
              <a:t>¿Motores reglas de negocio?</a:t>
            </a:r>
          </a:p>
          <a:p>
            <a:pPr marL="457200" indent="-457200" algn="just">
              <a:buFont typeface="Arial" pitchFamily="34" charset="0"/>
              <a:buChar char="•"/>
            </a:pPr>
            <a:r>
              <a:rPr lang="es-ES" dirty="0" smtClean="0">
                <a:solidFill>
                  <a:schemeClr val="tx1"/>
                </a:solidFill>
                <a:latin typeface="Constantia" pitchFamily="18" charset="0"/>
              </a:rPr>
              <a:t>Administrar cambio de reglas</a:t>
            </a:r>
          </a:p>
          <a:p>
            <a:pPr marL="457200" indent="-457200" algn="just">
              <a:buFont typeface="Arial" pitchFamily="34" charset="0"/>
              <a:buChar char="•"/>
            </a:pPr>
            <a:endParaRPr lang="es-ES" dirty="0">
              <a:solidFill>
                <a:schemeClr val="tx1"/>
              </a:solidFill>
              <a:latin typeface="Constantia" pitchFamily="18" charset="0"/>
            </a:endParaRPr>
          </a:p>
        </p:txBody>
      </p:sp>
    </p:spTree>
    <p:extLst>
      <p:ext uri="{BB962C8B-B14F-4D97-AF65-F5344CB8AC3E}">
        <p14:creationId xmlns:p14="http://schemas.microsoft.com/office/powerpoint/2010/main" val="166385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7038722" cy="923330"/>
          </a:xfrm>
          <a:prstGeom prst="rect">
            <a:avLst/>
          </a:prstGeom>
          <a:noFill/>
        </p:spPr>
        <p:txBody>
          <a:bodyPr wrap="none" rtlCol="0">
            <a:spAutoFit/>
          </a:bodyPr>
          <a:lstStyle/>
          <a:p>
            <a:r>
              <a:rPr lang="es-ES" sz="5400" b="1" dirty="0" smtClean="0">
                <a:latin typeface="Constantia" pitchFamily="18" charset="0"/>
                <a:cs typeface="Vani" pitchFamily="34" charset="0"/>
              </a:rPr>
              <a:t>Realidad Aumentada</a:t>
            </a:r>
            <a:endParaRPr lang="es-ES" sz="5400" b="1" dirty="0">
              <a:latin typeface="Constantia" pitchFamily="18" charset="0"/>
              <a:cs typeface="Vani" pitchFamily="34" charset="0"/>
            </a:endParaRPr>
          </a:p>
        </p:txBody>
      </p:sp>
      <p:graphicFrame>
        <p:nvGraphicFramePr>
          <p:cNvPr id="2" name="1 Diagrama"/>
          <p:cNvGraphicFramePr/>
          <p:nvPr>
            <p:extLst>
              <p:ext uri="{D42A27DB-BD31-4B8C-83A1-F6EECF244321}">
                <p14:modId xmlns:p14="http://schemas.microsoft.com/office/powerpoint/2010/main" val="417719253"/>
              </p:ext>
            </p:extLst>
          </p:nvPr>
        </p:nvGraphicFramePr>
        <p:xfrm>
          <a:off x="725996" y="548680"/>
          <a:ext cx="816648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D:\Tesis\Imagenes\realidad-aumentada-1.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3779" y="4346782"/>
            <a:ext cx="3507307" cy="2169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806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5733256"/>
            <a:ext cx="781236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5868436"/>
            <a:ext cx="8604448"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31647" y="4653136"/>
            <a:ext cx="7844007" cy="1200329"/>
          </a:xfrm>
          <a:prstGeom prst="rect">
            <a:avLst/>
          </a:prstGeom>
          <a:noFill/>
        </p:spPr>
        <p:txBody>
          <a:bodyPr wrap="none" rtlCol="0">
            <a:spAutoFit/>
          </a:bodyPr>
          <a:lstStyle/>
          <a:p>
            <a:pPr algn="ctr"/>
            <a:r>
              <a:rPr lang="es-ES" b="1" dirty="0" smtClean="0">
                <a:latin typeface="Constantia" pitchFamily="18" charset="0"/>
                <a:cs typeface="Vani" pitchFamily="34" charset="0"/>
              </a:rPr>
              <a:t>Reglas de Negocio / Realidad Aumentada</a:t>
            </a:r>
          </a:p>
          <a:p>
            <a:pPr algn="ctr"/>
            <a:r>
              <a:rPr lang="es-ES" sz="5400" b="1" dirty="0" smtClean="0">
                <a:latin typeface="Constantia" pitchFamily="18" charset="0"/>
                <a:cs typeface="Vani" pitchFamily="34" charset="0"/>
              </a:rPr>
              <a:t>Desarrollo del Software</a:t>
            </a:r>
            <a:endParaRPr lang="es-ES" sz="5400" b="1" dirty="0">
              <a:latin typeface="Constantia" pitchFamily="18" charset="0"/>
              <a:cs typeface="Vani" pitchFamily="34" charset="0"/>
            </a:endParaRPr>
          </a:p>
        </p:txBody>
      </p:sp>
    </p:spTree>
    <p:extLst>
      <p:ext uri="{BB962C8B-B14F-4D97-AF65-F5344CB8AC3E}">
        <p14:creationId xmlns:p14="http://schemas.microsoft.com/office/powerpoint/2010/main" val="264546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4329775" cy="923330"/>
          </a:xfrm>
          <a:prstGeom prst="rect">
            <a:avLst/>
          </a:prstGeom>
          <a:noFill/>
        </p:spPr>
        <p:txBody>
          <a:bodyPr wrap="none" rtlCol="0">
            <a:spAutoFit/>
          </a:bodyPr>
          <a:lstStyle/>
          <a:p>
            <a:r>
              <a:rPr lang="es-ES" sz="5400" b="1" dirty="0" smtClean="0">
                <a:latin typeface="Constantia" pitchFamily="18" charset="0"/>
                <a:cs typeface="Vani" pitchFamily="34" charset="0"/>
              </a:rPr>
              <a:t>Metodología</a:t>
            </a:r>
            <a:endParaRPr lang="es-ES" sz="5400" b="1" dirty="0">
              <a:latin typeface="Constantia" pitchFamily="18" charset="0"/>
              <a:cs typeface="Vani" pitchFamily="34" charset="0"/>
            </a:endParaRPr>
          </a:p>
        </p:txBody>
      </p:sp>
      <p:grpSp>
        <p:nvGrpSpPr>
          <p:cNvPr id="38" name="37 Grupo"/>
          <p:cNvGrpSpPr/>
          <p:nvPr/>
        </p:nvGrpSpPr>
        <p:grpSpPr>
          <a:xfrm>
            <a:off x="1691680" y="1245098"/>
            <a:ext cx="7344816" cy="4869258"/>
            <a:chOff x="1259632" y="1461122"/>
            <a:chExt cx="6768752" cy="4475384"/>
          </a:xfrm>
        </p:grpSpPr>
        <p:sp>
          <p:nvSpPr>
            <p:cNvPr id="2" name="1 CuadroTexto"/>
            <p:cNvSpPr txBox="1"/>
            <p:nvPr/>
          </p:nvSpPr>
          <p:spPr>
            <a:xfrm>
              <a:off x="3753203" y="1461122"/>
              <a:ext cx="1800201"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s-ES" b="1" dirty="0" smtClean="0"/>
            </a:p>
            <a:p>
              <a:pPr algn="ctr"/>
              <a:r>
                <a:rPr lang="es-ES" b="1" dirty="0" smtClean="0"/>
                <a:t>PRUEBAS</a:t>
              </a:r>
            </a:p>
            <a:p>
              <a:pPr algn="ctr"/>
              <a:endParaRPr lang="es-ES" b="1" dirty="0"/>
            </a:p>
          </p:txBody>
        </p:sp>
        <p:sp>
          <p:nvSpPr>
            <p:cNvPr id="10" name="9 CuadroTexto"/>
            <p:cNvSpPr txBox="1"/>
            <p:nvPr/>
          </p:nvSpPr>
          <p:spPr>
            <a:xfrm>
              <a:off x="6228183" y="3356992"/>
              <a:ext cx="1800201"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s-ES" b="1" dirty="0" smtClean="0"/>
            </a:p>
            <a:p>
              <a:pPr algn="ctr"/>
              <a:r>
                <a:rPr lang="es-ES" b="1" dirty="0" smtClean="0"/>
                <a:t>CODIFICACIÓN</a:t>
              </a:r>
            </a:p>
            <a:p>
              <a:pPr algn="ctr"/>
              <a:endParaRPr lang="es-ES" b="1" dirty="0"/>
            </a:p>
          </p:txBody>
        </p:sp>
        <p:sp>
          <p:nvSpPr>
            <p:cNvPr id="11" name="10 CuadroTexto"/>
            <p:cNvSpPr txBox="1"/>
            <p:nvPr/>
          </p:nvSpPr>
          <p:spPr>
            <a:xfrm>
              <a:off x="3727172" y="5013176"/>
              <a:ext cx="1800201"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s-ES" b="1" dirty="0" smtClean="0"/>
            </a:p>
            <a:p>
              <a:pPr algn="ctr"/>
              <a:r>
                <a:rPr lang="es-ES" b="1" dirty="0" smtClean="0"/>
                <a:t>DISEÑO</a:t>
              </a:r>
            </a:p>
            <a:p>
              <a:pPr algn="ctr"/>
              <a:endParaRPr lang="es-ES" b="1" dirty="0"/>
            </a:p>
          </p:txBody>
        </p:sp>
        <p:sp>
          <p:nvSpPr>
            <p:cNvPr id="13" name="12 CuadroTexto"/>
            <p:cNvSpPr txBox="1"/>
            <p:nvPr/>
          </p:nvSpPr>
          <p:spPr>
            <a:xfrm>
              <a:off x="1259632" y="3356992"/>
              <a:ext cx="1800201"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s-ES" b="1" dirty="0" smtClean="0"/>
            </a:p>
            <a:p>
              <a:pPr algn="ctr"/>
              <a:r>
                <a:rPr lang="es-ES" b="1" dirty="0" smtClean="0"/>
                <a:t>PLANIFICACIÓN</a:t>
              </a:r>
            </a:p>
            <a:p>
              <a:pPr algn="ctr"/>
              <a:endParaRPr lang="es-ES" b="1" dirty="0"/>
            </a:p>
          </p:txBody>
        </p:sp>
        <p:cxnSp>
          <p:nvCxnSpPr>
            <p:cNvPr id="7" name="6 Conector recto de flecha"/>
            <p:cNvCxnSpPr/>
            <p:nvPr/>
          </p:nvCxnSpPr>
          <p:spPr>
            <a:xfrm>
              <a:off x="2159732" y="1922787"/>
              <a:ext cx="1593471" cy="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6" name="15 Conector recto de flecha"/>
            <p:cNvCxnSpPr/>
            <p:nvPr/>
          </p:nvCxnSpPr>
          <p:spPr>
            <a:xfrm>
              <a:off x="2159732" y="1922787"/>
              <a:ext cx="0" cy="1434205"/>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8" name="17 Conector recto de flecha"/>
            <p:cNvCxnSpPr>
              <a:endCxn id="2" idx="3"/>
            </p:cNvCxnSpPr>
            <p:nvPr/>
          </p:nvCxnSpPr>
          <p:spPr>
            <a:xfrm flipH="1">
              <a:off x="5553404" y="1922787"/>
              <a:ext cx="1574880" cy="0"/>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19" name="18 Conector recto de flecha"/>
            <p:cNvCxnSpPr>
              <a:endCxn id="10" idx="0"/>
            </p:cNvCxnSpPr>
            <p:nvPr/>
          </p:nvCxnSpPr>
          <p:spPr>
            <a:xfrm>
              <a:off x="7128284" y="1922787"/>
              <a:ext cx="0" cy="1434205"/>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28" name="27 Conector recto de flecha"/>
            <p:cNvCxnSpPr>
              <a:endCxn id="11" idx="3"/>
            </p:cNvCxnSpPr>
            <p:nvPr/>
          </p:nvCxnSpPr>
          <p:spPr>
            <a:xfrm flipH="1">
              <a:off x="5527373" y="5469437"/>
              <a:ext cx="1600911" cy="5404"/>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0" name="29 Conector recto de flecha"/>
            <p:cNvCxnSpPr>
              <a:stCxn id="10" idx="2"/>
            </p:cNvCxnSpPr>
            <p:nvPr/>
          </p:nvCxnSpPr>
          <p:spPr>
            <a:xfrm>
              <a:off x="7128284" y="4280322"/>
              <a:ext cx="0" cy="1191817"/>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3" name="32 Conector recto de flecha"/>
            <p:cNvCxnSpPr/>
            <p:nvPr/>
          </p:nvCxnSpPr>
          <p:spPr>
            <a:xfrm>
              <a:off x="2126261" y="5474841"/>
              <a:ext cx="1600911" cy="5404"/>
            </a:xfrm>
            <a:prstGeom prst="straightConnector1">
              <a:avLst/>
            </a:prstGeom>
            <a:ln>
              <a:headEnd type="none" w="med" len="med"/>
              <a:tailEnd type="triangle" w="med" len="med"/>
            </a:ln>
          </p:spPr>
          <p:style>
            <a:lnRef idx="3">
              <a:schemeClr val="accent3"/>
            </a:lnRef>
            <a:fillRef idx="0">
              <a:schemeClr val="accent3"/>
            </a:fillRef>
            <a:effectRef idx="2">
              <a:schemeClr val="accent3"/>
            </a:effectRef>
            <a:fontRef idx="minor">
              <a:schemeClr val="tx1"/>
            </a:fontRef>
          </p:style>
        </p:cxnSp>
        <p:cxnSp>
          <p:nvCxnSpPr>
            <p:cNvPr id="34" name="33 Conector recto de flecha"/>
            <p:cNvCxnSpPr/>
            <p:nvPr/>
          </p:nvCxnSpPr>
          <p:spPr>
            <a:xfrm>
              <a:off x="2159732" y="4288428"/>
              <a:ext cx="0" cy="1191817"/>
            </a:xfrm>
            <a:prstGeom prst="straightConnector1">
              <a:avLst/>
            </a:prstGeom>
            <a:ln>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5" name="34 Conector recto de flecha"/>
            <p:cNvCxnSpPr>
              <a:endCxn id="11" idx="0"/>
            </p:cNvCxnSpPr>
            <p:nvPr/>
          </p:nvCxnSpPr>
          <p:spPr>
            <a:xfrm>
              <a:off x="4627273" y="2384452"/>
              <a:ext cx="0" cy="2628724"/>
            </a:xfrm>
            <a:prstGeom prst="straightConnector1">
              <a:avLst/>
            </a:prstGeom>
            <a:ln>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grpSp>
      <p:pic>
        <p:nvPicPr>
          <p:cNvPr id="3074" name="Picture 2" descr="D:\Tesis\Imagenes\260px-Xp.jpg"/>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0813" y="5451465"/>
            <a:ext cx="3669099" cy="107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242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4724307" cy="923330"/>
          </a:xfrm>
          <a:prstGeom prst="rect">
            <a:avLst/>
          </a:prstGeom>
          <a:noFill/>
        </p:spPr>
        <p:txBody>
          <a:bodyPr wrap="none" rtlCol="0">
            <a:spAutoFit/>
          </a:bodyPr>
          <a:lstStyle/>
          <a:p>
            <a:r>
              <a:rPr lang="es-ES" sz="5400" b="1" dirty="0" smtClean="0">
                <a:latin typeface="Constantia" pitchFamily="18" charset="0"/>
                <a:cs typeface="Vani" pitchFamily="34" charset="0"/>
              </a:rPr>
              <a:t>Herramientas</a:t>
            </a:r>
            <a:endParaRPr lang="es-ES" sz="5400" b="1" dirty="0">
              <a:latin typeface="Constantia" pitchFamily="18" charset="0"/>
              <a:cs typeface="Vani" pitchFamily="34" charset="0"/>
            </a:endParaRPr>
          </a:p>
        </p:txBody>
      </p:sp>
      <p:graphicFrame>
        <p:nvGraphicFramePr>
          <p:cNvPr id="22" name="21 Tabla"/>
          <p:cNvGraphicFramePr>
            <a:graphicFrameLocks noGrp="1"/>
          </p:cNvGraphicFramePr>
          <p:nvPr>
            <p:extLst>
              <p:ext uri="{D42A27DB-BD31-4B8C-83A1-F6EECF244321}">
                <p14:modId xmlns:p14="http://schemas.microsoft.com/office/powerpoint/2010/main" val="4130791723"/>
              </p:ext>
            </p:extLst>
          </p:nvPr>
        </p:nvGraphicFramePr>
        <p:xfrm>
          <a:off x="2484667" y="1484784"/>
          <a:ext cx="4260751" cy="4000337"/>
        </p:xfrm>
        <a:graphic>
          <a:graphicData uri="http://schemas.openxmlformats.org/drawingml/2006/table">
            <a:tbl>
              <a:tblPr/>
              <a:tblGrid>
                <a:gridCol w="2134024"/>
                <a:gridCol w="2126727"/>
              </a:tblGrid>
              <a:tr h="379369">
                <a:tc>
                  <a:txBody>
                    <a:bodyPr/>
                    <a:lstStyle/>
                    <a:p>
                      <a:pPr algn="ctr">
                        <a:lnSpc>
                          <a:spcPct val="150000"/>
                        </a:lnSpc>
                        <a:spcAft>
                          <a:spcPts val="0"/>
                        </a:spcAft>
                      </a:pPr>
                      <a:r>
                        <a:rPr lang="es-ES" sz="1800" b="1" dirty="0">
                          <a:solidFill>
                            <a:srgbClr val="FFFFFF"/>
                          </a:solidFill>
                          <a:latin typeface="Constantia" pitchFamily="18" charset="0"/>
                          <a:ea typeface="Calibri"/>
                          <a:cs typeface="Times New Roman"/>
                        </a:rPr>
                        <a:t>Herramientas</a:t>
                      </a:r>
                      <a:endParaRPr lang="es-ES" sz="1600" b="1" dirty="0">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50000"/>
                        </a:lnSpc>
                        <a:spcAft>
                          <a:spcPts val="0"/>
                        </a:spcAft>
                      </a:pPr>
                      <a:r>
                        <a:rPr lang="es-ES" sz="1800" b="1" dirty="0">
                          <a:solidFill>
                            <a:srgbClr val="FFFFFF"/>
                          </a:solidFill>
                          <a:latin typeface="Constantia" pitchFamily="18" charset="0"/>
                          <a:ea typeface="Calibri"/>
                          <a:cs typeface="Times New Roman"/>
                        </a:rPr>
                        <a:t>Versión</a:t>
                      </a:r>
                      <a:endParaRPr lang="es-ES" sz="1600" b="1" dirty="0">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379369">
                <a:tc>
                  <a:txBody>
                    <a:bodyPr/>
                    <a:lstStyle/>
                    <a:p>
                      <a:pPr algn="ctr">
                        <a:lnSpc>
                          <a:spcPct val="150000"/>
                        </a:lnSpc>
                        <a:spcAft>
                          <a:spcPts val="0"/>
                        </a:spcAft>
                      </a:pPr>
                      <a:r>
                        <a:rPr lang="es-ES" sz="1600" b="1" i="1">
                          <a:latin typeface="Constantia" pitchFamily="18" charset="0"/>
                          <a:ea typeface="Calibri"/>
                          <a:cs typeface="Times New Roman"/>
                        </a:rPr>
                        <a:t>Jdk</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Constantia" pitchFamily="18" charset="0"/>
                          <a:ea typeface="Calibri"/>
                          <a:cs typeface="Times New Roman"/>
                        </a:rPr>
                        <a:t>1.6</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69">
                <a:tc>
                  <a:txBody>
                    <a:bodyPr/>
                    <a:lstStyle/>
                    <a:p>
                      <a:pPr algn="ctr">
                        <a:lnSpc>
                          <a:spcPct val="150000"/>
                        </a:lnSpc>
                        <a:spcAft>
                          <a:spcPts val="0"/>
                        </a:spcAft>
                      </a:pPr>
                      <a:r>
                        <a:rPr lang="es-ES" sz="1600" b="1" i="1">
                          <a:latin typeface="Constantia" pitchFamily="18" charset="0"/>
                          <a:ea typeface="Calibri"/>
                          <a:cs typeface="Times New Roman"/>
                        </a:rPr>
                        <a:t>Android SDK</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Constantia" pitchFamily="18" charset="0"/>
                          <a:ea typeface="Calibri"/>
                          <a:cs typeface="Times New Roman"/>
                        </a:rPr>
                        <a:t>2.3.4</a:t>
                      </a:r>
                      <a:endParaRPr lang="es-ES" sz="1400" b="1" dirty="0">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69">
                <a:tc>
                  <a:txBody>
                    <a:bodyPr/>
                    <a:lstStyle/>
                    <a:p>
                      <a:pPr algn="ctr">
                        <a:lnSpc>
                          <a:spcPct val="150000"/>
                        </a:lnSpc>
                        <a:spcAft>
                          <a:spcPts val="0"/>
                        </a:spcAft>
                      </a:pPr>
                      <a:r>
                        <a:rPr lang="es-ES" sz="1600" b="1" i="1">
                          <a:latin typeface="Constantia" pitchFamily="18" charset="0"/>
                          <a:ea typeface="Calibri"/>
                          <a:cs typeface="Times New Roman"/>
                        </a:rPr>
                        <a:t>Eclipse-galileo</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Constantia" pitchFamily="18" charset="0"/>
                          <a:ea typeface="Calibri"/>
                          <a:cs typeface="Times New Roman"/>
                        </a:rPr>
                        <a:t>3.5</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69">
                <a:tc>
                  <a:txBody>
                    <a:bodyPr/>
                    <a:lstStyle/>
                    <a:p>
                      <a:pPr algn="ctr">
                        <a:lnSpc>
                          <a:spcPct val="150000"/>
                        </a:lnSpc>
                        <a:spcAft>
                          <a:spcPts val="0"/>
                        </a:spcAft>
                      </a:pPr>
                      <a:r>
                        <a:rPr lang="es-ES" sz="1600" b="1" i="1">
                          <a:latin typeface="Constantia" pitchFamily="18" charset="0"/>
                          <a:ea typeface="Calibri"/>
                          <a:cs typeface="Times New Roman"/>
                        </a:rPr>
                        <a:t>Jade</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Constantia" pitchFamily="18" charset="0"/>
                          <a:ea typeface="Calibri"/>
                          <a:cs typeface="Times New Roman"/>
                        </a:rPr>
                        <a:t>4.0.1</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69">
                <a:tc>
                  <a:txBody>
                    <a:bodyPr/>
                    <a:lstStyle/>
                    <a:p>
                      <a:pPr algn="ctr">
                        <a:lnSpc>
                          <a:spcPct val="150000"/>
                        </a:lnSpc>
                        <a:spcAft>
                          <a:spcPts val="0"/>
                        </a:spcAft>
                      </a:pPr>
                      <a:r>
                        <a:rPr lang="es-ES" sz="1600" b="1" i="1">
                          <a:latin typeface="Constantia" pitchFamily="18" charset="0"/>
                          <a:ea typeface="Calibri"/>
                          <a:cs typeface="Times New Roman"/>
                        </a:rPr>
                        <a:t>Jade-Leap</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Constantia" pitchFamily="18" charset="0"/>
                          <a:ea typeface="Calibri"/>
                          <a:cs typeface="Times New Roman"/>
                        </a:rPr>
                        <a:t>4.0</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69">
                <a:tc>
                  <a:txBody>
                    <a:bodyPr/>
                    <a:lstStyle/>
                    <a:p>
                      <a:pPr algn="ctr">
                        <a:lnSpc>
                          <a:spcPct val="150000"/>
                        </a:lnSpc>
                        <a:spcAft>
                          <a:spcPts val="0"/>
                        </a:spcAft>
                      </a:pPr>
                      <a:r>
                        <a:rPr lang="es-ES" sz="1600" b="1" i="1">
                          <a:latin typeface="Constantia" pitchFamily="18" charset="0"/>
                          <a:ea typeface="Calibri"/>
                          <a:cs typeface="Times New Roman"/>
                        </a:rPr>
                        <a:t>Jade-Android</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Constantia" pitchFamily="18" charset="0"/>
                          <a:ea typeface="Calibri"/>
                          <a:cs typeface="Times New Roman"/>
                        </a:rPr>
                        <a:t>1.2</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69">
                <a:tc>
                  <a:txBody>
                    <a:bodyPr/>
                    <a:lstStyle/>
                    <a:p>
                      <a:pPr algn="ctr">
                        <a:lnSpc>
                          <a:spcPct val="150000"/>
                        </a:lnSpc>
                        <a:spcAft>
                          <a:spcPts val="0"/>
                        </a:spcAft>
                      </a:pPr>
                      <a:r>
                        <a:rPr lang="es-ES" sz="1600" b="1" i="1">
                          <a:latin typeface="Constantia" pitchFamily="18" charset="0"/>
                          <a:ea typeface="Calibri"/>
                          <a:cs typeface="Times New Roman"/>
                        </a:rPr>
                        <a:t>Vlc</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a:latin typeface="Constantia" pitchFamily="18" charset="0"/>
                          <a:ea typeface="Calibri"/>
                          <a:cs typeface="Times New Roman"/>
                        </a:rPr>
                        <a:t>1.4.1</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69">
                <a:tc>
                  <a:txBody>
                    <a:bodyPr/>
                    <a:lstStyle/>
                    <a:p>
                      <a:pPr algn="ctr">
                        <a:lnSpc>
                          <a:spcPct val="150000"/>
                        </a:lnSpc>
                        <a:spcAft>
                          <a:spcPts val="0"/>
                        </a:spcAft>
                      </a:pPr>
                      <a:r>
                        <a:rPr lang="es-ES" sz="1600" b="1" i="1">
                          <a:latin typeface="Constantia" pitchFamily="18" charset="0"/>
                          <a:ea typeface="Calibri"/>
                          <a:cs typeface="Times New Roman"/>
                        </a:rPr>
                        <a:t>Drools</a:t>
                      </a:r>
                      <a:endParaRPr lang="es-ES" sz="1400" b="1">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Constantia" pitchFamily="18" charset="0"/>
                          <a:ea typeface="Calibri"/>
                          <a:cs typeface="Times New Roman"/>
                        </a:rPr>
                        <a:t>4.0.7</a:t>
                      </a:r>
                      <a:endParaRPr lang="es-ES" sz="1400" b="1" dirty="0">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016">
                <a:tc>
                  <a:txBody>
                    <a:bodyPr/>
                    <a:lstStyle/>
                    <a:p>
                      <a:pPr algn="ctr">
                        <a:lnSpc>
                          <a:spcPct val="150000"/>
                        </a:lnSpc>
                        <a:spcAft>
                          <a:spcPts val="0"/>
                        </a:spcAft>
                      </a:pPr>
                      <a:r>
                        <a:rPr lang="es-ES" sz="1600" b="1" i="1" dirty="0">
                          <a:latin typeface="Constantia" pitchFamily="18" charset="0"/>
                          <a:ea typeface="Calibri"/>
                          <a:cs typeface="Times New Roman"/>
                        </a:rPr>
                        <a:t>Framework Look!</a:t>
                      </a:r>
                      <a:endParaRPr lang="es-ES" sz="1400" b="1" dirty="0">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S" sz="1600" b="1" dirty="0" smtClean="0">
                          <a:latin typeface="Constantia" pitchFamily="18" charset="0"/>
                          <a:ea typeface="Calibri"/>
                          <a:cs typeface="Times New Roman"/>
                        </a:rPr>
                        <a:t>1.0</a:t>
                      </a:r>
                      <a:endParaRPr lang="es-ES" sz="1400" b="1" dirty="0">
                        <a:latin typeface="Constantia"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26" name="Picture 2" descr="http://dairapp.files.wordpress.com/2011/09/java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17" r="5306" b="5008"/>
          <a:stretch/>
        </p:blipFill>
        <p:spPr bwMode="auto">
          <a:xfrm>
            <a:off x="1373425" y="1591552"/>
            <a:ext cx="606287" cy="636521"/>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http://dairapp.files.wordpress.com/2011/09/cropped-banner0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57" t="40517" r="30952"/>
          <a:stretch/>
        </p:blipFill>
        <p:spPr bwMode="auto">
          <a:xfrm>
            <a:off x="7020272" y="2204864"/>
            <a:ext cx="1712496" cy="473742"/>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http://www.elblogdejorgechu.com/wp-content/uploads/2010/07/large_eclipse_logo.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8804" r="11010" b="16754"/>
          <a:stretch/>
        </p:blipFill>
        <p:spPr bwMode="auto">
          <a:xfrm>
            <a:off x="1222810" y="2436411"/>
            <a:ext cx="944765" cy="79031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http://jade.tilab.com/images/logo.jpg">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3252" y="3140968"/>
            <a:ext cx="2183244" cy="851997"/>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http://t2.gstatic.com/images?q=tbn:ANd9GcQOWVeDDuV4y5toy1nOx2CGg3vxSj-0lVQoz0eoxLpT1LlwV7YnmVpPuGAKv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281" y="3673183"/>
            <a:ext cx="1239824" cy="123982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www.bpm-guide.de/wp-content/uploads/2011/04/drools-logo.pn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7003" y="4494077"/>
            <a:ext cx="1913232" cy="462133"/>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http://t0.gstatic.com/images?q=tbn:ANd9GcRhndCLoCxftdZ2bcQFPDaslBc5I5-3SEO0z-RVWWBG8J_x_o-coXFbzkXH"/>
          <p:cNvPicPr>
            <a:picLocks noChangeAspect="1" noChangeArrowheads="1"/>
          </p:cNvPicPr>
          <p:nvPr/>
        </p:nvPicPr>
        <p:blipFill>
          <a:blip r:embed="rId10">
            <a:clrChange>
              <a:clrFrom>
                <a:srgbClr val="BABABA"/>
              </a:clrFrom>
              <a:clrTo>
                <a:srgbClr val="BABABA">
                  <a:alpha val="0"/>
                </a:srgbClr>
              </a:clrTo>
            </a:clrChange>
            <a:duotone>
              <a:schemeClr val="accent3">
                <a:shade val="45000"/>
                <a:satMod val="135000"/>
              </a:schemeClr>
              <a:prstClr val="white"/>
            </a:duotone>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002806" y="5125308"/>
            <a:ext cx="1347523" cy="134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85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3112647" cy="923330"/>
          </a:xfrm>
          <a:prstGeom prst="rect">
            <a:avLst/>
          </a:prstGeom>
          <a:noFill/>
        </p:spPr>
        <p:txBody>
          <a:bodyPr wrap="none" rtlCol="0">
            <a:spAutoFit/>
          </a:bodyPr>
          <a:lstStyle/>
          <a:p>
            <a:r>
              <a:rPr lang="es-ES" sz="5400" b="1" dirty="0" smtClean="0">
                <a:latin typeface="Constantia" pitchFamily="18" charset="0"/>
                <a:cs typeface="Vani" pitchFamily="34" charset="0"/>
              </a:rPr>
              <a:t>DROOLS</a:t>
            </a:r>
            <a:endParaRPr lang="es-ES" sz="5400" b="1" dirty="0">
              <a:latin typeface="Constantia" pitchFamily="18" charset="0"/>
              <a:cs typeface="Vani" pitchFamily="34" charset="0"/>
            </a:endParaRPr>
          </a:p>
        </p:txBody>
      </p:sp>
      <p:sp>
        <p:nvSpPr>
          <p:cNvPr id="2" name="1 Disco magnético"/>
          <p:cNvSpPr/>
          <p:nvPr/>
        </p:nvSpPr>
        <p:spPr>
          <a:xfrm>
            <a:off x="467544" y="1748272"/>
            <a:ext cx="1440160" cy="1800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Memoria de Producción</a:t>
            </a:r>
            <a:endParaRPr lang="es-ES" sz="1600" b="1" dirty="0"/>
          </a:p>
        </p:txBody>
      </p:sp>
      <p:sp>
        <p:nvSpPr>
          <p:cNvPr id="11" name="10 Disco magnético"/>
          <p:cNvSpPr/>
          <p:nvPr/>
        </p:nvSpPr>
        <p:spPr>
          <a:xfrm>
            <a:off x="6948264" y="1748272"/>
            <a:ext cx="1440160" cy="18002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t>Memoria de Trabajo</a:t>
            </a:r>
            <a:endParaRPr lang="es-ES" sz="1600" b="1" dirty="0"/>
          </a:p>
        </p:txBody>
      </p:sp>
      <p:sp>
        <p:nvSpPr>
          <p:cNvPr id="3" name="2 Rectángulo redondeado"/>
          <p:cNvSpPr/>
          <p:nvPr/>
        </p:nvSpPr>
        <p:spPr>
          <a:xfrm>
            <a:off x="3635896" y="2060848"/>
            <a:ext cx="1601924" cy="86409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Evaluador de Patrones</a:t>
            </a:r>
            <a:endParaRPr lang="es-ES" sz="1600" b="1" dirty="0">
              <a:solidFill>
                <a:schemeClr val="tx1"/>
              </a:solidFill>
            </a:endParaRPr>
          </a:p>
        </p:txBody>
      </p:sp>
      <p:sp>
        <p:nvSpPr>
          <p:cNvPr id="12" name="11 Rectángulo redondeado"/>
          <p:cNvSpPr/>
          <p:nvPr/>
        </p:nvSpPr>
        <p:spPr>
          <a:xfrm>
            <a:off x="3832328" y="3784932"/>
            <a:ext cx="1209059" cy="6521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dirty="0" smtClean="0">
                <a:solidFill>
                  <a:schemeClr val="tx1"/>
                </a:solidFill>
              </a:rPr>
              <a:t>Agenda</a:t>
            </a:r>
            <a:endParaRPr lang="es-ES" sz="1600" b="1" dirty="0">
              <a:solidFill>
                <a:schemeClr val="tx1"/>
              </a:solidFill>
            </a:endParaRPr>
          </a:p>
        </p:txBody>
      </p:sp>
      <p:sp>
        <p:nvSpPr>
          <p:cNvPr id="4" name="3 Rectángulo redondeado"/>
          <p:cNvSpPr/>
          <p:nvPr/>
        </p:nvSpPr>
        <p:spPr>
          <a:xfrm>
            <a:off x="2821115" y="1772816"/>
            <a:ext cx="3231486" cy="33511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s-ES" sz="1600" b="1" dirty="0" smtClean="0">
                <a:solidFill>
                  <a:schemeClr val="tx2"/>
                </a:solidFill>
              </a:rPr>
              <a:t>Motor de Inferencias</a:t>
            </a:r>
            <a:endParaRPr lang="es-ES" sz="1600" b="1" dirty="0">
              <a:solidFill>
                <a:schemeClr val="tx2"/>
              </a:solidFill>
            </a:endParaRPr>
          </a:p>
        </p:txBody>
      </p:sp>
      <p:cxnSp>
        <p:nvCxnSpPr>
          <p:cNvPr id="13" name="12 Conector recto de flecha"/>
          <p:cNvCxnSpPr>
            <a:stCxn id="2" idx="4"/>
          </p:cNvCxnSpPr>
          <p:nvPr/>
        </p:nvCxnSpPr>
        <p:spPr>
          <a:xfrm>
            <a:off x="1907704" y="2648372"/>
            <a:ext cx="1728192"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7" name="16 Conector recto de flecha"/>
          <p:cNvCxnSpPr/>
          <p:nvPr/>
        </p:nvCxnSpPr>
        <p:spPr>
          <a:xfrm>
            <a:off x="5237820" y="2648372"/>
            <a:ext cx="1728192" cy="0"/>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cxnSp>
        <p:nvCxnSpPr>
          <p:cNvPr id="18" name="17 Conector recto de flecha"/>
          <p:cNvCxnSpPr>
            <a:stCxn id="3" idx="2"/>
            <a:endCxn id="12" idx="0"/>
          </p:cNvCxnSpPr>
          <p:nvPr/>
        </p:nvCxnSpPr>
        <p:spPr>
          <a:xfrm>
            <a:off x="4436858" y="2924944"/>
            <a:ext cx="0" cy="859988"/>
          </a:xfrm>
          <a:prstGeom prst="straightConnector1">
            <a:avLst/>
          </a:prstGeom>
          <a:ln>
            <a:headEnd type="non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20" name="19 CuadroTexto"/>
          <p:cNvSpPr txBox="1"/>
          <p:nvPr/>
        </p:nvSpPr>
        <p:spPr>
          <a:xfrm>
            <a:off x="736763" y="3741690"/>
            <a:ext cx="917046" cy="369332"/>
          </a:xfrm>
          <a:prstGeom prst="rect">
            <a:avLst/>
          </a:prstGeom>
          <a:noFill/>
        </p:spPr>
        <p:txBody>
          <a:bodyPr wrap="none" rtlCol="0">
            <a:spAutoFit/>
          </a:bodyPr>
          <a:lstStyle/>
          <a:p>
            <a:r>
              <a:rPr lang="es-ES" b="1" dirty="0" smtClean="0"/>
              <a:t>REGLAS</a:t>
            </a:r>
            <a:endParaRPr lang="es-ES" b="1" dirty="0"/>
          </a:p>
        </p:txBody>
      </p:sp>
      <p:sp>
        <p:nvSpPr>
          <p:cNvPr id="23" name="22 CuadroTexto"/>
          <p:cNvSpPr txBox="1"/>
          <p:nvPr/>
        </p:nvSpPr>
        <p:spPr>
          <a:xfrm>
            <a:off x="7200852" y="3779748"/>
            <a:ext cx="971548" cy="369332"/>
          </a:xfrm>
          <a:prstGeom prst="rect">
            <a:avLst/>
          </a:prstGeom>
          <a:noFill/>
        </p:spPr>
        <p:txBody>
          <a:bodyPr wrap="none" rtlCol="0">
            <a:spAutoFit/>
          </a:bodyPr>
          <a:lstStyle/>
          <a:p>
            <a:r>
              <a:rPr lang="es-ES" b="1" dirty="0" smtClean="0"/>
              <a:t>HECHOS</a:t>
            </a:r>
            <a:endParaRPr lang="es-ES" b="1" dirty="0"/>
          </a:p>
        </p:txBody>
      </p:sp>
    </p:spTree>
    <p:extLst>
      <p:ext uri="{BB962C8B-B14F-4D97-AF65-F5344CB8AC3E}">
        <p14:creationId xmlns:p14="http://schemas.microsoft.com/office/powerpoint/2010/main" val="2877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2623923" cy="923330"/>
          </a:xfrm>
          <a:prstGeom prst="rect">
            <a:avLst/>
          </a:prstGeom>
          <a:noFill/>
        </p:spPr>
        <p:txBody>
          <a:bodyPr wrap="none" rtlCol="0">
            <a:spAutoFit/>
          </a:bodyPr>
          <a:lstStyle/>
          <a:p>
            <a:r>
              <a:rPr lang="es-ES" sz="5400" b="1" dirty="0" smtClean="0">
                <a:latin typeface="Constantia" pitchFamily="18" charset="0"/>
                <a:cs typeface="Vani" pitchFamily="34" charset="0"/>
              </a:rPr>
              <a:t>Agenda</a:t>
            </a:r>
            <a:endParaRPr lang="es-ES" sz="5400" b="1" dirty="0">
              <a:latin typeface="Constantia" pitchFamily="18" charset="0"/>
              <a:cs typeface="Vani" pitchFamily="34" charset="0"/>
            </a:endParaRPr>
          </a:p>
        </p:txBody>
      </p:sp>
      <p:sp>
        <p:nvSpPr>
          <p:cNvPr id="16" name="2 Marcador de contenido"/>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s-EC" dirty="0" smtClean="0">
                <a:solidFill>
                  <a:schemeClr val="tx1"/>
                </a:solidFill>
                <a:latin typeface="Constantia" pitchFamily="18" charset="0"/>
              </a:rPr>
              <a:t>Introducción</a:t>
            </a:r>
          </a:p>
          <a:p>
            <a:pPr marL="514350" indent="-514350" algn="l">
              <a:buFont typeface="+mj-lt"/>
              <a:buAutoNum type="arabicPeriod"/>
            </a:pPr>
            <a:r>
              <a:rPr lang="es-EC" dirty="0" smtClean="0">
                <a:solidFill>
                  <a:schemeClr val="tx1"/>
                </a:solidFill>
                <a:latin typeface="Constantia" pitchFamily="18" charset="0"/>
              </a:rPr>
              <a:t>Objetivos</a:t>
            </a:r>
          </a:p>
          <a:p>
            <a:pPr marL="514350" indent="-514350" algn="l">
              <a:buFont typeface="+mj-lt"/>
              <a:buAutoNum type="arabicPeriod"/>
            </a:pPr>
            <a:r>
              <a:rPr lang="es-EC" dirty="0" smtClean="0">
                <a:solidFill>
                  <a:schemeClr val="tx1"/>
                </a:solidFill>
                <a:latin typeface="Constantia" pitchFamily="18" charset="0"/>
              </a:rPr>
              <a:t>Estado del Arte</a:t>
            </a:r>
          </a:p>
          <a:p>
            <a:pPr marL="514350" indent="-514350" algn="l">
              <a:buFont typeface="+mj-lt"/>
              <a:buAutoNum type="arabicPeriod"/>
            </a:pPr>
            <a:r>
              <a:rPr lang="es-EC" dirty="0" smtClean="0">
                <a:solidFill>
                  <a:schemeClr val="tx1"/>
                </a:solidFill>
                <a:latin typeface="Constantia" pitchFamily="18" charset="0"/>
              </a:rPr>
              <a:t>Desarrollo del Software</a:t>
            </a:r>
          </a:p>
          <a:p>
            <a:pPr marL="514350" indent="-514350" algn="l">
              <a:buFont typeface="+mj-lt"/>
              <a:buAutoNum type="arabicPeriod"/>
            </a:pPr>
            <a:r>
              <a:rPr lang="es-EC" dirty="0" smtClean="0">
                <a:solidFill>
                  <a:schemeClr val="tx1"/>
                </a:solidFill>
                <a:latin typeface="Constantia" pitchFamily="18" charset="0"/>
              </a:rPr>
              <a:t>Pruebas del Software</a:t>
            </a:r>
          </a:p>
          <a:p>
            <a:pPr marL="514350" indent="-514350" algn="l">
              <a:buFont typeface="+mj-lt"/>
              <a:buAutoNum type="arabicPeriod"/>
            </a:pPr>
            <a:r>
              <a:rPr lang="es-EC" dirty="0" smtClean="0">
                <a:solidFill>
                  <a:schemeClr val="tx1"/>
                </a:solidFill>
                <a:latin typeface="Constantia" pitchFamily="18" charset="0"/>
              </a:rPr>
              <a:t>Conclusiones y Recomendaciones</a:t>
            </a:r>
          </a:p>
          <a:p>
            <a:pPr marL="514350" indent="-514350" algn="l">
              <a:buFont typeface="+mj-lt"/>
              <a:buAutoNum type="arabicPeriod"/>
            </a:pPr>
            <a:r>
              <a:rPr lang="es-EC" dirty="0" smtClean="0">
                <a:solidFill>
                  <a:schemeClr val="tx1"/>
                </a:solidFill>
                <a:latin typeface="Constantia" pitchFamily="18" charset="0"/>
              </a:rPr>
              <a:t>Trabajos Futuros</a:t>
            </a:r>
            <a:endParaRPr lang="es-ES" dirty="0">
              <a:solidFill>
                <a:schemeClr val="tx1"/>
              </a:solidFill>
              <a:latin typeface="Constantia" pitchFamily="18" charset="0"/>
            </a:endParaRPr>
          </a:p>
        </p:txBody>
      </p:sp>
      <p:pic>
        <p:nvPicPr>
          <p:cNvPr id="1028" name="Picture 4" descr="http://4.bp.blogspot.com/-2ayGVNdVt0k/T1fWDC7H7aI/AAAAAAAAAIw/1KeoHZbgZIM/s1600/Agen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844824"/>
            <a:ext cx="2567440" cy="17281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133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3620863" cy="923330"/>
          </a:xfrm>
          <a:prstGeom prst="rect">
            <a:avLst/>
          </a:prstGeom>
          <a:noFill/>
        </p:spPr>
        <p:txBody>
          <a:bodyPr wrap="none" rtlCol="0">
            <a:spAutoFit/>
          </a:bodyPr>
          <a:lstStyle/>
          <a:p>
            <a:r>
              <a:rPr lang="es-ES" sz="5400" b="1" dirty="0" smtClean="0">
                <a:latin typeface="Constantia" pitchFamily="18" charset="0"/>
                <a:cs typeface="Vani" pitchFamily="34" charset="0"/>
              </a:rPr>
              <a:t>Estructura</a:t>
            </a:r>
            <a:endParaRPr lang="es-ES" sz="5400" b="1" dirty="0">
              <a:latin typeface="Constantia" pitchFamily="18" charset="0"/>
              <a:cs typeface="Vani" pitchFamily="34" charset="0"/>
            </a:endParaRPr>
          </a:p>
        </p:txBody>
      </p:sp>
      <p:pic>
        <p:nvPicPr>
          <p:cNvPr id="12" name="11 Imagen"/>
          <p:cNvPicPr/>
          <p:nvPr/>
        </p:nvPicPr>
        <p:blipFill>
          <a:blip r:embed="rId3">
            <a:clrChange>
              <a:clrFrom>
                <a:srgbClr val="EFEFEF"/>
              </a:clrFrom>
              <a:clrTo>
                <a:srgbClr val="EFEFEF">
                  <a:alpha val="0"/>
                </a:srgbClr>
              </a:clrTo>
            </a:clrChange>
          </a:blip>
          <a:srcRect/>
          <a:stretch>
            <a:fillRect/>
          </a:stretch>
        </p:blipFill>
        <p:spPr bwMode="auto">
          <a:xfrm>
            <a:off x="1601450" y="1700808"/>
            <a:ext cx="6210910" cy="3024336"/>
          </a:xfrm>
          <a:prstGeom prst="rect">
            <a:avLst/>
          </a:prstGeom>
          <a:noFill/>
          <a:ln w="9525">
            <a:noFill/>
            <a:miter lim="800000"/>
            <a:headEnd/>
            <a:tailEnd/>
          </a:ln>
        </p:spPr>
      </p:pic>
    </p:spTree>
    <p:extLst>
      <p:ext uri="{BB962C8B-B14F-4D97-AF65-F5344CB8AC3E}">
        <p14:creationId xmlns:p14="http://schemas.microsoft.com/office/powerpoint/2010/main" val="1467016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2055819" cy="923330"/>
          </a:xfrm>
          <a:prstGeom prst="rect">
            <a:avLst/>
          </a:prstGeom>
          <a:noFill/>
        </p:spPr>
        <p:txBody>
          <a:bodyPr wrap="none" rtlCol="0">
            <a:spAutoFit/>
          </a:bodyPr>
          <a:lstStyle/>
          <a:p>
            <a:r>
              <a:rPr lang="es-ES" sz="5400" b="1" dirty="0" smtClean="0">
                <a:latin typeface="Constantia" pitchFamily="18" charset="0"/>
                <a:cs typeface="Vani" pitchFamily="34" charset="0"/>
              </a:rPr>
              <a:t>Look!</a:t>
            </a:r>
            <a:endParaRPr lang="es-ES" sz="5400" b="1" dirty="0">
              <a:latin typeface="Constantia" pitchFamily="18" charset="0"/>
              <a:cs typeface="Vani" pitchFamily="34" charset="0"/>
            </a:endParaRPr>
          </a:p>
        </p:txBody>
      </p:sp>
      <p:sp>
        <p:nvSpPr>
          <p:cNvPr id="2" name="1 Rectángulo"/>
          <p:cNvSpPr/>
          <p:nvPr/>
        </p:nvSpPr>
        <p:spPr>
          <a:xfrm>
            <a:off x="395536" y="1556792"/>
            <a:ext cx="8208912" cy="3539430"/>
          </a:xfrm>
          <a:prstGeom prst="rect">
            <a:avLst/>
          </a:prstGeom>
        </p:spPr>
        <p:txBody>
          <a:bodyPr wrap="square">
            <a:spAutoFit/>
          </a:bodyPr>
          <a:lstStyle/>
          <a:p>
            <a:pPr marL="285750" lvl="0" indent="-285750">
              <a:buFont typeface="Arial" pitchFamily="34" charset="0"/>
              <a:buChar char="•"/>
            </a:pPr>
            <a:r>
              <a:rPr lang="es-ES" sz="3200" dirty="0">
                <a:latin typeface="Constantia" pitchFamily="18" charset="0"/>
              </a:rPr>
              <a:t>Realidad aumentada </a:t>
            </a:r>
            <a:endParaRPr lang="es-ES" sz="3200" dirty="0" smtClean="0">
              <a:latin typeface="Constantia" pitchFamily="18" charset="0"/>
            </a:endParaRPr>
          </a:p>
          <a:p>
            <a:pPr lvl="0"/>
            <a:endParaRPr lang="es-ES" sz="3200" dirty="0">
              <a:latin typeface="Constantia" pitchFamily="18" charset="0"/>
            </a:endParaRPr>
          </a:p>
          <a:p>
            <a:pPr marL="285750" lvl="0" indent="-285750">
              <a:buFont typeface="Arial" pitchFamily="34" charset="0"/>
              <a:buChar char="•"/>
            </a:pPr>
            <a:r>
              <a:rPr lang="es-ES" sz="3200" dirty="0" smtClean="0">
                <a:latin typeface="Constantia" pitchFamily="18" charset="0"/>
              </a:rPr>
              <a:t>Localización </a:t>
            </a:r>
            <a:r>
              <a:rPr lang="es-ES" sz="3200" dirty="0">
                <a:latin typeface="Constantia" pitchFamily="18" charset="0"/>
              </a:rPr>
              <a:t>en Interiores de </a:t>
            </a:r>
            <a:r>
              <a:rPr lang="es-ES" sz="3200" dirty="0" smtClean="0">
                <a:latin typeface="Constantia" pitchFamily="18" charset="0"/>
              </a:rPr>
              <a:t>Edificaciones</a:t>
            </a:r>
          </a:p>
          <a:p>
            <a:pPr lvl="0"/>
            <a:r>
              <a:rPr lang="es-ES" sz="3200" dirty="0" smtClean="0">
                <a:latin typeface="Constantia" pitchFamily="18" charset="0"/>
              </a:rPr>
              <a:t> </a:t>
            </a:r>
            <a:endParaRPr lang="es-ES" sz="3200" dirty="0">
              <a:latin typeface="Constantia" pitchFamily="18" charset="0"/>
            </a:endParaRPr>
          </a:p>
          <a:p>
            <a:pPr marL="285750" lvl="0" indent="-285750">
              <a:buFont typeface="Arial" pitchFamily="34" charset="0"/>
              <a:buChar char="•"/>
            </a:pPr>
            <a:r>
              <a:rPr lang="es-ES" sz="3200" dirty="0">
                <a:latin typeface="Constantia" pitchFamily="18" charset="0"/>
              </a:rPr>
              <a:t>Integración con Servicios de forma </a:t>
            </a:r>
            <a:r>
              <a:rPr lang="es-ES" sz="3200" dirty="0" smtClean="0">
                <a:latin typeface="Constantia" pitchFamily="18" charset="0"/>
              </a:rPr>
              <a:t>Remota</a:t>
            </a:r>
          </a:p>
          <a:p>
            <a:pPr lvl="0"/>
            <a:endParaRPr lang="es-ES" sz="3200" dirty="0">
              <a:latin typeface="Constantia" pitchFamily="18" charset="0"/>
            </a:endParaRPr>
          </a:p>
          <a:p>
            <a:pPr marL="285750" lvl="0" indent="-285750">
              <a:buFont typeface="Arial" pitchFamily="34" charset="0"/>
              <a:buChar char="•"/>
            </a:pPr>
            <a:r>
              <a:rPr lang="es-ES" sz="3200" dirty="0">
                <a:latin typeface="Constantia" pitchFamily="18" charset="0"/>
              </a:rPr>
              <a:t>Servicio de Persistencia de Datos</a:t>
            </a:r>
          </a:p>
        </p:txBody>
      </p:sp>
    </p:spTree>
    <p:extLst>
      <p:ext uri="{BB962C8B-B14F-4D97-AF65-F5344CB8AC3E}">
        <p14:creationId xmlns:p14="http://schemas.microsoft.com/office/powerpoint/2010/main" val="3343773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5696431" cy="923330"/>
          </a:xfrm>
          <a:prstGeom prst="rect">
            <a:avLst/>
          </a:prstGeom>
          <a:noFill/>
        </p:spPr>
        <p:txBody>
          <a:bodyPr wrap="none" rtlCol="0">
            <a:spAutoFit/>
          </a:bodyPr>
          <a:lstStyle/>
          <a:p>
            <a:r>
              <a:rPr lang="es-ES" sz="5400" b="1" dirty="0" smtClean="0">
                <a:latin typeface="Constantia" pitchFamily="18" charset="0"/>
                <a:cs typeface="Vani" pitchFamily="34" charset="0"/>
              </a:rPr>
              <a:t>Modelo de Capas</a:t>
            </a:r>
            <a:endParaRPr lang="es-ES" sz="5400" b="1" dirty="0">
              <a:latin typeface="Constantia" pitchFamily="18" charset="0"/>
              <a:cs typeface="Vani" pitchFamily="34" charset="0"/>
            </a:endParaRPr>
          </a:p>
        </p:txBody>
      </p:sp>
      <p:grpSp>
        <p:nvGrpSpPr>
          <p:cNvPr id="4" name="3 Grupo"/>
          <p:cNvGrpSpPr/>
          <p:nvPr/>
        </p:nvGrpSpPr>
        <p:grpSpPr>
          <a:xfrm>
            <a:off x="827584" y="1700808"/>
            <a:ext cx="7560840" cy="3528392"/>
            <a:chOff x="827584" y="1484784"/>
            <a:chExt cx="7560840" cy="3528392"/>
          </a:xfrm>
        </p:grpSpPr>
        <p:sp>
          <p:nvSpPr>
            <p:cNvPr id="3" name="2 Rectángulo redondeado"/>
            <p:cNvSpPr/>
            <p:nvPr/>
          </p:nvSpPr>
          <p:spPr>
            <a:xfrm>
              <a:off x="827584" y="1484784"/>
              <a:ext cx="7560840" cy="86409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S" sz="4000" dirty="0" smtClean="0"/>
                <a:t>Aplicación</a:t>
              </a:r>
              <a:endParaRPr lang="es-ES" dirty="0"/>
            </a:p>
          </p:txBody>
        </p:sp>
        <p:sp>
          <p:nvSpPr>
            <p:cNvPr id="10" name="9 Rectángulo redondeado"/>
            <p:cNvSpPr/>
            <p:nvPr/>
          </p:nvSpPr>
          <p:spPr>
            <a:xfrm>
              <a:off x="827584" y="2636912"/>
              <a:ext cx="7560840" cy="2376264"/>
            </a:xfrm>
            <a:prstGeom prst="roundRect">
              <a:avLst/>
            </a:prstGeom>
          </p:spPr>
          <p:style>
            <a:lnRef idx="0">
              <a:schemeClr val="accent3"/>
            </a:lnRef>
            <a:fillRef idx="3">
              <a:schemeClr val="accent3"/>
            </a:fillRef>
            <a:effectRef idx="3">
              <a:schemeClr val="accent3"/>
            </a:effectRef>
            <a:fontRef idx="minor">
              <a:schemeClr val="lt1"/>
            </a:fontRef>
          </p:style>
          <p:txBody>
            <a:bodyPr rtlCol="0" anchor="t"/>
            <a:lstStyle/>
            <a:p>
              <a:r>
                <a:rPr lang="es-ES" sz="4000" dirty="0" smtClean="0"/>
                <a:t>Look!</a:t>
              </a:r>
              <a:endParaRPr lang="es-ES" dirty="0"/>
            </a:p>
          </p:txBody>
        </p:sp>
        <p:sp>
          <p:nvSpPr>
            <p:cNvPr id="11" name="10 Rectángulo redondeado"/>
            <p:cNvSpPr/>
            <p:nvPr/>
          </p:nvSpPr>
          <p:spPr>
            <a:xfrm>
              <a:off x="1061356" y="3789040"/>
              <a:ext cx="2070484" cy="864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ES" sz="2800" dirty="0" smtClean="0"/>
                <a:t>Realidad Aumentada</a:t>
              </a:r>
              <a:endParaRPr lang="es-ES" sz="1200" dirty="0"/>
            </a:p>
          </p:txBody>
        </p:sp>
        <p:sp>
          <p:nvSpPr>
            <p:cNvPr id="12" name="11 Rectángulo redondeado"/>
            <p:cNvSpPr/>
            <p:nvPr/>
          </p:nvSpPr>
          <p:spPr>
            <a:xfrm>
              <a:off x="3572762" y="3789040"/>
              <a:ext cx="2070484"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800" dirty="0" smtClean="0"/>
                <a:t>Localización</a:t>
              </a:r>
              <a:endParaRPr lang="es-ES" sz="1200" dirty="0"/>
            </a:p>
          </p:txBody>
        </p:sp>
        <p:sp>
          <p:nvSpPr>
            <p:cNvPr id="13" name="12 Rectángulo redondeado"/>
            <p:cNvSpPr/>
            <p:nvPr/>
          </p:nvSpPr>
          <p:spPr>
            <a:xfrm>
              <a:off x="6084168" y="3789040"/>
              <a:ext cx="2070484" cy="86409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S" sz="2800" dirty="0" smtClean="0"/>
                <a:t>Acceso a Datos</a:t>
              </a:r>
              <a:endParaRPr lang="es-ES" sz="1200" dirty="0"/>
            </a:p>
          </p:txBody>
        </p:sp>
      </p:grpSp>
    </p:spTree>
    <p:extLst>
      <p:ext uri="{BB962C8B-B14F-4D97-AF65-F5344CB8AC3E}">
        <p14:creationId xmlns:p14="http://schemas.microsoft.com/office/powerpoint/2010/main" val="748764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4331570" cy="923330"/>
          </a:xfrm>
          <a:prstGeom prst="rect">
            <a:avLst/>
          </a:prstGeom>
          <a:noFill/>
        </p:spPr>
        <p:txBody>
          <a:bodyPr wrap="none" rtlCol="0">
            <a:spAutoFit/>
          </a:bodyPr>
          <a:lstStyle/>
          <a:p>
            <a:r>
              <a:rPr lang="es-ES" sz="5400" b="1" dirty="0" smtClean="0">
                <a:latin typeface="Constantia" pitchFamily="18" charset="0"/>
                <a:cs typeface="Vani" pitchFamily="34" charset="0"/>
              </a:rPr>
              <a:t>Plan </a:t>
            </a:r>
            <a:r>
              <a:rPr lang="es-ES" sz="5400" b="1" dirty="0" err="1" smtClean="0">
                <a:latin typeface="Constantia" pitchFamily="18" charset="0"/>
                <a:cs typeface="Vani" pitchFamily="34" charset="0"/>
              </a:rPr>
              <a:t>Release</a:t>
            </a:r>
            <a:endParaRPr lang="es-ES" sz="5400" b="1" dirty="0">
              <a:latin typeface="Constantia" pitchFamily="18" charset="0"/>
              <a:cs typeface="Vani"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722485760"/>
              </p:ext>
            </p:extLst>
          </p:nvPr>
        </p:nvGraphicFramePr>
        <p:xfrm>
          <a:off x="107505" y="1340767"/>
          <a:ext cx="8928990" cy="5036425"/>
        </p:xfrm>
        <a:graphic>
          <a:graphicData uri="http://schemas.openxmlformats.org/drawingml/2006/table">
            <a:tbl>
              <a:tblPr/>
              <a:tblGrid>
                <a:gridCol w="1252519"/>
                <a:gridCol w="1935298"/>
                <a:gridCol w="2571584"/>
                <a:gridCol w="1994553"/>
                <a:gridCol w="1175036"/>
              </a:tblGrid>
              <a:tr h="306487">
                <a:tc>
                  <a:txBody>
                    <a:bodyPr/>
                    <a:lstStyle/>
                    <a:p>
                      <a:pPr algn="ctr">
                        <a:lnSpc>
                          <a:spcPct val="115000"/>
                        </a:lnSpc>
                        <a:spcAft>
                          <a:spcPts val="0"/>
                        </a:spcAft>
                      </a:pPr>
                      <a:r>
                        <a:rPr lang="es-ES" sz="1000" b="1" dirty="0">
                          <a:solidFill>
                            <a:srgbClr val="FFFFFF"/>
                          </a:solidFill>
                          <a:latin typeface="Constantia" pitchFamily="18" charset="0"/>
                          <a:ea typeface="Times New Roman"/>
                          <a:cs typeface="Times New Roman"/>
                        </a:rPr>
                        <a:t># Historia de Usuario</a:t>
                      </a:r>
                      <a:endParaRPr lang="es-ES" sz="1000" dirty="0">
                        <a:latin typeface="Constantia" pitchFamily="18" charset="0"/>
                        <a:ea typeface="Calibri"/>
                        <a:cs typeface="Times New Roman"/>
                      </a:endParaRPr>
                    </a:p>
                  </a:txBody>
                  <a:tcPr marL="47063" marR="47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000" b="1" dirty="0">
                          <a:solidFill>
                            <a:srgbClr val="FFFFFF"/>
                          </a:solidFill>
                          <a:latin typeface="Constantia" pitchFamily="18" charset="0"/>
                          <a:ea typeface="Times New Roman"/>
                          <a:cs typeface="Times New Roman"/>
                        </a:rPr>
                        <a:t>Tareas</a:t>
                      </a:r>
                      <a:endParaRPr lang="es-ES" sz="1000" dirty="0">
                        <a:latin typeface="Constantia" pitchFamily="18" charset="0"/>
                        <a:ea typeface="Calibri"/>
                        <a:cs typeface="Times New Roman"/>
                      </a:endParaRPr>
                    </a:p>
                  </a:txBody>
                  <a:tcPr marL="47063" marR="47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000" b="1">
                          <a:solidFill>
                            <a:srgbClr val="FFFFFF"/>
                          </a:solidFill>
                          <a:latin typeface="Constantia" pitchFamily="18" charset="0"/>
                          <a:ea typeface="Times New Roman"/>
                          <a:cs typeface="Times New Roman"/>
                        </a:rPr>
                        <a:t>Actividades</a:t>
                      </a:r>
                      <a:endParaRPr lang="es-ES" sz="1000">
                        <a:latin typeface="Constantia" pitchFamily="18" charset="0"/>
                        <a:ea typeface="Calibri"/>
                        <a:cs typeface="Times New Roman"/>
                      </a:endParaRPr>
                    </a:p>
                  </a:txBody>
                  <a:tcPr marL="47063" marR="47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000" b="1">
                          <a:solidFill>
                            <a:srgbClr val="FFFFFF"/>
                          </a:solidFill>
                          <a:latin typeface="Constantia" pitchFamily="18" charset="0"/>
                          <a:ea typeface="Times New Roman"/>
                          <a:cs typeface="Times New Roman"/>
                        </a:rPr>
                        <a:t>Descripción</a:t>
                      </a:r>
                      <a:endParaRPr lang="es-ES" sz="1000">
                        <a:latin typeface="Constantia" pitchFamily="18" charset="0"/>
                        <a:ea typeface="Calibri"/>
                        <a:cs typeface="Times New Roman"/>
                      </a:endParaRPr>
                    </a:p>
                  </a:txBody>
                  <a:tcPr marL="47063" marR="47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000" b="1" dirty="0">
                          <a:solidFill>
                            <a:srgbClr val="FFFFFF"/>
                          </a:solidFill>
                          <a:latin typeface="Constantia" pitchFamily="18" charset="0"/>
                          <a:ea typeface="Times New Roman"/>
                          <a:cs typeface="Times New Roman"/>
                        </a:rPr>
                        <a:t>Tipo</a:t>
                      </a:r>
                      <a:endParaRPr lang="es-ES" sz="1000" dirty="0">
                        <a:latin typeface="Constantia" pitchFamily="18" charset="0"/>
                        <a:ea typeface="Calibri"/>
                        <a:cs typeface="Times New Roman"/>
                      </a:endParaRPr>
                    </a:p>
                  </a:txBody>
                  <a:tcPr marL="47063" marR="470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1599471">
                <a:tc>
                  <a:txBody>
                    <a:bodyPr/>
                    <a:lstStyle/>
                    <a:p>
                      <a:pPr algn="ctr">
                        <a:lnSpc>
                          <a:spcPct val="115000"/>
                        </a:lnSpc>
                        <a:spcAft>
                          <a:spcPts val="0"/>
                        </a:spcAft>
                      </a:pPr>
                      <a:r>
                        <a:rPr lang="es-ES" sz="1400" dirty="0">
                          <a:solidFill>
                            <a:srgbClr val="000000"/>
                          </a:solidFill>
                          <a:latin typeface="Constantia" pitchFamily="18" charset="0"/>
                          <a:ea typeface="Times New Roman"/>
                          <a:cs typeface="Times New Roman"/>
                        </a:rPr>
                        <a:t>1</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Constantia" pitchFamily="18" charset="0"/>
                          <a:ea typeface="Calibri"/>
                          <a:cs typeface="Times New Roman"/>
                        </a:rPr>
                        <a:t>Reproducir video usando reglas de negocios (DROOLS).</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onstantia" pitchFamily="18" charset="0"/>
                          <a:ea typeface="Times New Roman"/>
                          <a:cs typeface="Times New Roman"/>
                        </a:rPr>
                        <a:t>Reproducir  un video utilizando reglas de negocio a nivel del servidor de </a:t>
                      </a:r>
                      <a:r>
                        <a:rPr lang="es-ES" sz="1400" dirty="0" smtClean="0">
                          <a:solidFill>
                            <a:srgbClr val="000000"/>
                          </a:solidFill>
                          <a:latin typeface="Constantia" pitchFamily="18" charset="0"/>
                          <a:ea typeface="Times New Roman"/>
                          <a:cs typeface="Times New Roman"/>
                        </a:rPr>
                        <a:t>video </a:t>
                      </a:r>
                      <a:r>
                        <a:rPr lang="es-ES" sz="1400" dirty="0" err="1" smtClean="0">
                          <a:solidFill>
                            <a:srgbClr val="000000"/>
                          </a:solidFill>
                          <a:latin typeface="Constantia" pitchFamily="18" charset="0"/>
                          <a:ea typeface="Times New Roman"/>
                          <a:cs typeface="Times New Roman"/>
                        </a:rPr>
                        <a:t>streaming</a:t>
                      </a:r>
                      <a:r>
                        <a:rPr lang="es-ES" sz="1400" dirty="0">
                          <a:solidFill>
                            <a:srgbClr val="000000"/>
                          </a:solidFill>
                          <a:latin typeface="Constantia" pitchFamily="18" charset="0"/>
                          <a:ea typeface="Times New Roman"/>
                          <a:cs typeface="Times New Roman"/>
                        </a:rPr>
                        <a:t>.</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onstantia" pitchFamily="18" charset="0"/>
                          <a:ea typeface="Times New Roman"/>
                          <a:cs typeface="Times New Roman"/>
                        </a:rPr>
                        <a:t>Activar las librerías de DROOLS para ejecutar las reglas de negocio que cambiarán la dirección ip del servidor al momento de establecer la conexión</a:t>
                      </a:r>
                      <a:endParaRPr lang="es-ES" sz="140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onstantia" pitchFamily="18" charset="0"/>
                          <a:ea typeface="Times New Roman"/>
                          <a:cs typeface="Times New Roman"/>
                        </a:rPr>
                        <a:t>Desarrollo</a:t>
                      </a:r>
                      <a:endParaRPr lang="es-ES" sz="140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68886">
                <a:tc>
                  <a:txBody>
                    <a:bodyPr/>
                    <a:lstStyle/>
                    <a:p>
                      <a:pPr algn="ctr">
                        <a:lnSpc>
                          <a:spcPct val="115000"/>
                        </a:lnSpc>
                        <a:spcAft>
                          <a:spcPts val="0"/>
                        </a:spcAft>
                      </a:pPr>
                      <a:r>
                        <a:rPr lang="es-ES" sz="1400" dirty="0">
                          <a:solidFill>
                            <a:srgbClr val="000000"/>
                          </a:solidFill>
                          <a:latin typeface="Constantia" pitchFamily="18" charset="0"/>
                          <a:ea typeface="Times New Roman"/>
                          <a:cs typeface="Times New Roman"/>
                        </a:rPr>
                        <a:t>2</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a:latin typeface="Constantia" pitchFamily="18" charset="0"/>
                          <a:ea typeface="Calibri"/>
                          <a:cs typeface="Times New Roman"/>
                        </a:rPr>
                        <a:t>Reproducir video con realidad aumentada  </a:t>
                      </a:r>
                      <a:endParaRPr lang="es-ES" sz="140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onstantia" pitchFamily="18" charset="0"/>
                          <a:ea typeface="Times New Roman"/>
                          <a:cs typeface="Times New Roman"/>
                        </a:rPr>
                        <a:t>Integrar el </a:t>
                      </a:r>
                      <a:r>
                        <a:rPr lang="es-ES" sz="1400" dirty="0" err="1">
                          <a:solidFill>
                            <a:srgbClr val="000000"/>
                          </a:solidFill>
                          <a:latin typeface="Constantia" pitchFamily="18" charset="0"/>
                          <a:ea typeface="Times New Roman"/>
                          <a:cs typeface="Times New Roman"/>
                        </a:rPr>
                        <a:t>framework</a:t>
                      </a:r>
                      <a:r>
                        <a:rPr lang="es-ES" sz="1400" dirty="0">
                          <a:solidFill>
                            <a:srgbClr val="000000"/>
                          </a:solidFill>
                          <a:latin typeface="Constantia" pitchFamily="18" charset="0"/>
                          <a:ea typeface="Times New Roman"/>
                          <a:cs typeface="Times New Roman"/>
                        </a:rPr>
                        <a:t> de realidad aumentada a la conexión del video.</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dirty="0">
                          <a:solidFill>
                            <a:srgbClr val="000000"/>
                          </a:solidFill>
                          <a:latin typeface="Constantia" pitchFamily="18" charset="0"/>
                          <a:ea typeface="Times New Roman"/>
                          <a:cs typeface="Times New Roman"/>
                        </a:rPr>
                        <a:t>Integrar el Framework Look! a la interfaz de inicio de la aplicación y establecer el punto de conexión con el servidor.</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a:solidFill>
                            <a:srgbClr val="000000"/>
                          </a:solidFill>
                          <a:latin typeface="Constantia" pitchFamily="18" charset="0"/>
                          <a:ea typeface="Times New Roman"/>
                          <a:cs typeface="Times New Roman"/>
                        </a:rPr>
                        <a:t>Desarrollo</a:t>
                      </a:r>
                      <a:endParaRPr lang="es-ES" sz="140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471">
                <a:tc>
                  <a:txBody>
                    <a:bodyPr/>
                    <a:lstStyle/>
                    <a:p>
                      <a:pPr algn="ctr">
                        <a:lnSpc>
                          <a:spcPct val="115000"/>
                        </a:lnSpc>
                        <a:spcAft>
                          <a:spcPts val="0"/>
                        </a:spcAft>
                      </a:pPr>
                      <a:r>
                        <a:rPr lang="es-ES" sz="1400" dirty="0">
                          <a:solidFill>
                            <a:srgbClr val="000000"/>
                          </a:solidFill>
                          <a:latin typeface="Constantia" pitchFamily="18" charset="0"/>
                          <a:ea typeface="Times New Roman"/>
                          <a:cs typeface="Times New Roman"/>
                        </a:rPr>
                        <a:t>3</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400" dirty="0">
                          <a:latin typeface="Constantia" pitchFamily="18" charset="0"/>
                          <a:ea typeface="Calibri"/>
                          <a:cs typeface="Times New Roman"/>
                        </a:rPr>
                        <a:t>Configurar puntos de realidad aumentada</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onstantia" pitchFamily="18" charset="0"/>
                          <a:ea typeface="Times New Roman"/>
                          <a:cs typeface="Times New Roman"/>
                        </a:rPr>
                        <a:t>Combinar la funcionalidad de la aplicación CNWiFi a la conexión</a:t>
                      </a:r>
                      <a:endParaRPr lang="es-ES" sz="140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ES" sz="1400">
                          <a:solidFill>
                            <a:srgbClr val="000000"/>
                          </a:solidFill>
                          <a:latin typeface="Constantia" pitchFamily="18" charset="0"/>
                          <a:ea typeface="Times New Roman"/>
                          <a:cs typeface="Times New Roman"/>
                        </a:rPr>
                        <a:t>Utilizar la funcionalidad de la aplicación CNWiFi para obtener los puntos dentro de los ejes x, y, de la ubicación del servidor de videostreaming.</a:t>
                      </a:r>
                      <a:endParaRPr lang="es-ES" sz="140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400" dirty="0">
                          <a:solidFill>
                            <a:srgbClr val="000000"/>
                          </a:solidFill>
                          <a:latin typeface="Constantia" pitchFamily="18" charset="0"/>
                          <a:ea typeface="Times New Roman"/>
                          <a:cs typeface="Times New Roman"/>
                        </a:rPr>
                        <a:t>Mejora</a:t>
                      </a:r>
                      <a:endParaRPr lang="es-ES" sz="1400" dirty="0">
                        <a:latin typeface="Constantia" pitchFamily="18" charset="0"/>
                        <a:ea typeface="Calibri"/>
                        <a:cs typeface="Times New Roman"/>
                      </a:endParaRPr>
                    </a:p>
                  </a:txBody>
                  <a:tcPr marL="47063" marR="470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54492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2505814" cy="923330"/>
          </a:xfrm>
          <a:prstGeom prst="rect">
            <a:avLst/>
          </a:prstGeom>
          <a:noFill/>
        </p:spPr>
        <p:txBody>
          <a:bodyPr wrap="none" rtlCol="0">
            <a:spAutoFit/>
          </a:bodyPr>
          <a:lstStyle/>
          <a:p>
            <a:r>
              <a:rPr lang="es-ES" sz="5400" b="1" dirty="0" smtClean="0">
                <a:latin typeface="Constantia" pitchFamily="18" charset="0"/>
                <a:cs typeface="Vani" pitchFamily="34" charset="0"/>
              </a:rPr>
              <a:t>Diseño</a:t>
            </a:r>
            <a:endParaRPr lang="es-ES" sz="5400" b="1" dirty="0">
              <a:latin typeface="Constantia" pitchFamily="18" charset="0"/>
              <a:cs typeface="Vani" pitchFamily="34" charset="0"/>
            </a:endParaRPr>
          </a:p>
        </p:txBody>
      </p:sp>
      <p:pic>
        <p:nvPicPr>
          <p:cNvPr id="11" name="10 Imagen"/>
          <p:cNvPicPr/>
          <p:nvPr/>
        </p:nvPicPr>
        <p:blipFill>
          <a:blip r:embed="rId3" cstate="print"/>
          <a:srcRect/>
          <a:stretch>
            <a:fillRect/>
          </a:stretch>
        </p:blipFill>
        <p:spPr bwMode="auto">
          <a:xfrm>
            <a:off x="0" y="980728"/>
            <a:ext cx="9144000" cy="5693186"/>
          </a:xfrm>
          <a:prstGeom prst="rect">
            <a:avLst/>
          </a:prstGeom>
          <a:noFill/>
          <a:ln w="9525">
            <a:noFill/>
            <a:miter lim="800000"/>
            <a:headEnd/>
            <a:tailEnd/>
          </a:ln>
        </p:spPr>
      </p:pic>
    </p:spTree>
    <p:extLst>
      <p:ext uri="{BB962C8B-B14F-4D97-AF65-F5344CB8AC3E}">
        <p14:creationId xmlns:p14="http://schemas.microsoft.com/office/powerpoint/2010/main" val="2473481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5733256"/>
            <a:ext cx="781236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5868436"/>
            <a:ext cx="8604448"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239" y="4653136"/>
            <a:ext cx="2844047" cy="1200329"/>
          </a:xfrm>
          <a:prstGeom prst="rect">
            <a:avLst/>
          </a:prstGeom>
          <a:noFill/>
        </p:spPr>
        <p:txBody>
          <a:bodyPr wrap="none" rtlCol="0">
            <a:spAutoFit/>
          </a:bodyPr>
          <a:lstStyle/>
          <a:p>
            <a:pPr algn="ctr"/>
            <a:r>
              <a:rPr lang="es-ES" b="1" dirty="0" smtClean="0">
                <a:latin typeface="Constantia" pitchFamily="18" charset="0"/>
                <a:cs typeface="Vani" pitchFamily="34" charset="0"/>
              </a:rPr>
              <a:t>Integración </a:t>
            </a:r>
            <a:r>
              <a:rPr lang="es-ES" b="1" dirty="0" err="1" smtClean="0">
                <a:latin typeface="Constantia" pitchFamily="18" charset="0"/>
                <a:cs typeface="Vani" pitchFamily="34" charset="0"/>
              </a:rPr>
              <a:t>Drools</a:t>
            </a:r>
            <a:r>
              <a:rPr lang="es-ES" b="1" dirty="0" smtClean="0">
                <a:latin typeface="Constantia" pitchFamily="18" charset="0"/>
                <a:cs typeface="Vani" pitchFamily="34" charset="0"/>
              </a:rPr>
              <a:t> / RA</a:t>
            </a:r>
          </a:p>
          <a:p>
            <a:pPr algn="ctr"/>
            <a:r>
              <a:rPr lang="es-ES" sz="5400" b="1" dirty="0" smtClean="0">
                <a:latin typeface="Constantia" pitchFamily="18" charset="0"/>
                <a:cs typeface="Vani" pitchFamily="34" charset="0"/>
              </a:rPr>
              <a:t>Pruebas</a:t>
            </a:r>
            <a:endParaRPr lang="es-ES" sz="5400" b="1" dirty="0">
              <a:latin typeface="Constantia" pitchFamily="18" charset="0"/>
              <a:cs typeface="Vani" pitchFamily="34" charset="0"/>
            </a:endParaRPr>
          </a:p>
        </p:txBody>
      </p:sp>
    </p:spTree>
    <p:extLst>
      <p:ext uri="{BB962C8B-B14F-4D97-AF65-F5344CB8AC3E}">
        <p14:creationId xmlns:p14="http://schemas.microsoft.com/office/powerpoint/2010/main" val="3043811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2837636" cy="923330"/>
          </a:xfrm>
          <a:prstGeom prst="rect">
            <a:avLst/>
          </a:prstGeom>
          <a:noFill/>
        </p:spPr>
        <p:txBody>
          <a:bodyPr wrap="none" rtlCol="0">
            <a:spAutoFit/>
          </a:bodyPr>
          <a:lstStyle/>
          <a:p>
            <a:r>
              <a:rPr lang="es-ES" sz="5400" b="1" dirty="0" smtClean="0">
                <a:latin typeface="Constantia" pitchFamily="18" charset="0"/>
                <a:cs typeface="Vani" pitchFamily="34" charset="0"/>
              </a:rPr>
              <a:t>Equipos</a:t>
            </a:r>
            <a:endParaRPr lang="es-ES" sz="5400" b="1" dirty="0">
              <a:latin typeface="Constantia" pitchFamily="18" charset="0"/>
              <a:cs typeface="Vani" pitchFamily="34" charset="0"/>
            </a:endParaRPr>
          </a:p>
        </p:txBody>
      </p:sp>
      <p:sp>
        <p:nvSpPr>
          <p:cNvPr id="2" name="1 Rectángulo"/>
          <p:cNvSpPr/>
          <p:nvPr/>
        </p:nvSpPr>
        <p:spPr>
          <a:xfrm>
            <a:off x="251520" y="1196752"/>
            <a:ext cx="8496944" cy="4893647"/>
          </a:xfrm>
          <a:prstGeom prst="rect">
            <a:avLst/>
          </a:prstGeom>
        </p:spPr>
        <p:txBody>
          <a:bodyPr wrap="square">
            <a:spAutoFit/>
          </a:bodyPr>
          <a:lstStyle/>
          <a:p>
            <a:pPr marL="285750" lvl="0" indent="-285750" algn="just">
              <a:buFont typeface="Arial" pitchFamily="34" charset="0"/>
              <a:buChar char="•"/>
            </a:pPr>
            <a:r>
              <a:rPr lang="es-EC" sz="2400" dirty="0">
                <a:latin typeface="Constantia" pitchFamily="18" charset="0"/>
              </a:rPr>
              <a:t>Una red inalámbrica con tecnología </a:t>
            </a:r>
            <a:r>
              <a:rPr lang="es-EC" sz="2400" dirty="0" err="1">
                <a:latin typeface="Constantia" pitchFamily="18" charset="0"/>
              </a:rPr>
              <a:t>WiFi</a:t>
            </a:r>
            <a:r>
              <a:rPr lang="es-EC" sz="2400" dirty="0">
                <a:latin typeface="Constantia" pitchFamily="18" charset="0"/>
              </a:rPr>
              <a:t> con un punto de acceso de 54Mbps</a:t>
            </a:r>
            <a:r>
              <a:rPr lang="es-EC" sz="2400" dirty="0" smtClean="0">
                <a:latin typeface="Constantia" pitchFamily="18" charset="0"/>
              </a:rPr>
              <a:t>.</a:t>
            </a:r>
          </a:p>
          <a:p>
            <a:pPr lvl="0" algn="just"/>
            <a:endParaRPr lang="es-ES" sz="2400" dirty="0">
              <a:latin typeface="Constantia" pitchFamily="18" charset="0"/>
            </a:endParaRPr>
          </a:p>
          <a:p>
            <a:pPr marL="285750" lvl="0" indent="-285750" algn="just">
              <a:buFont typeface="Arial" pitchFamily="34" charset="0"/>
              <a:buChar char="•"/>
            </a:pPr>
            <a:r>
              <a:rPr lang="es-EC" sz="2400" dirty="0">
                <a:latin typeface="Constantia" pitchFamily="18" charset="0"/>
              </a:rPr>
              <a:t>Un equipo portátil, procesador Intel </a:t>
            </a:r>
            <a:r>
              <a:rPr lang="es-EC" sz="2400" dirty="0" err="1">
                <a:latin typeface="Constantia" pitchFamily="18" charset="0"/>
              </a:rPr>
              <a:t>Core</a:t>
            </a:r>
            <a:r>
              <a:rPr lang="es-EC" sz="2400" dirty="0">
                <a:latin typeface="Constantia" pitchFamily="18" charset="0"/>
              </a:rPr>
              <a:t> </a:t>
            </a:r>
            <a:r>
              <a:rPr lang="es-EC" sz="2400" dirty="0" err="1">
                <a:latin typeface="Constantia" pitchFamily="18" charset="0"/>
              </a:rPr>
              <a:t>Duo</a:t>
            </a:r>
            <a:r>
              <a:rPr lang="es-EC" sz="2400" dirty="0">
                <a:latin typeface="Constantia" pitchFamily="18" charset="0"/>
              </a:rPr>
              <a:t> de 2.0GHz, 4 GB de RAM y tarjeta inalámbrica </a:t>
            </a:r>
            <a:r>
              <a:rPr lang="es-EC" sz="2400" dirty="0" err="1">
                <a:latin typeface="Constantia" pitchFamily="18" charset="0"/>
              </a:rPr>
              <a:t>Atheros</a:t>
            </a:r>
            <a:r>
              <a:rPr lang="es-EC" sz="2400" dirty="0">
                <a:latin typeface="Constantia" pitchFamily="18" charset="0"/>
              </a:rPr>
              <a:t> AR9281 802.11 a/g/n </a:t>
            </a:r>
            <a:r>
              <a:rPr lang="es-EC" sz="2400" dirty="0" err="1">
                <a:latin typeface="Constantia" pitchFamily="18" charset="0"/>
              </a:rPr>
              <a:t>Wifi</a:t>
            </a:r>
            <a:r>
              <a:rPr lang="es-EC" sz="2400" dirty="0">
                <a:latin typeface="Constantia" pitchFamily="18" charset="0"/>
              </a:rPr>
              <a:t> </a:t>
            </a:r>
            <a:r>
              <a:rPr lang="es-EC" sz="2400" dirty="0" err="1">
                <a:latin typeface="Constantia" pitchFamily="18" charset="0"/>
              </a:rPr>
              <a:t>Adapter</a:t>
            </a:r>
            <a:r>
              <a:rPr lang="es-EC" sz="2400" dirty="0">
                <a:latin typeface="Constantia" pitchFamily="18" charset="0"/>
              </a:rPr>
              <a:t>; en el cual se ejecuta el Agente </a:t>
            </a:r>
            <a:r>
              <a:rPr lang="es-EC" sz="2400" dirty="0" err="1">
                <a:latin typeface="Constantia" pitchFamily="18" charset="0"/>
              </a:rPr>
              <a:t>Proxy</a:t>
            </a:r>
            <a:r>
              <a:rPr lang="es-EC" sz="2400" dirty="0">
                <a:latin typeface="Constantia" pitchFamily="18" charset="0"/>
              </a:rPr>
              <a:t> Servidor APS</a:t>
            </a:r>
            <a:r>
              <a:rPr lang="es-EC" sz="2400" dirty="0" smtClean="0">
                <a:latin typeface="Constantia" pitchFamily="18" charset="0"/>
              </a:rPr>
              <a:t>.</a:t>
            </a:r>
          </a:p>
          <a:p>
            <a:pPr lvl="0" algn="just"/>
            <a:endParaRPr lang="es-ES" sz="2400" dirty="0">
              <a:latin typeface="Constantia" pitchFamily="18" charset="0"/>
            </a:endParaRPr>
          </a:p>
          <a:p>
            <a:pPr marL="285750" lvl="0" indent="-285750" algn="just">
              <a:buFont typeface="Arial" pitchFamily="34" charset="0"/>
              <a:buChar char="•"/>
            </a:pPr>
            <a:r>
              <a:rPr lang="es-EC" sz="2400" dirty="0">
                <a:latin typeface="Constantia" pitchFamily="18" charset="0"/>
              </a:rPr>
              <a:t>Un dispositivo móvil </a:t>
            </a:r>
            <a:r>
              <a:rPr lang="es-EC" sz="2400" dirty="0" err="1">
                <a:latin typeface="Constantia" pitchFamily="18" charset="0"/>
              </a:rPr>
              <a:t>Android</a:t>
            </a:r>
            <a:r>
              <a:rPr lang="es-EC" sz="2400" dirty="0">
                <a:latin typeface="Constantia" pitchFamily="18" charset="0"/>
              </a:rPr>
              <a:t>, modelo </a:t>
            </a:r>
            <a:r>
              <a:rPr lang="es-EC" sz="2400" dirty="0" err="1">
                <a:latin typeface="Constantia" pitchFamily="18" charset="0"/>
              </a:rPr>
              <a:t>Nexus</a:t>
            </a:r>
            <a:r>
              <a:rPr lang="es-EC" sz="2400" dirty="0">
                <a:latin typeface="Constantia" pitchFamily="18" charset="0"/>
              </a:rPr>
              <a:t> </a:t>
            </a:r>
            <a:r>
              <a:rPr lang="es-EC" sz="2400" dirty="0" err="1">
                <a:latin typeface="Constantia" pitchFamily="18" charset="0"/>
              </a:rPr>
              <a:t>One</a:t>
            </a:r>
            <a:r>
              <a:rPr lang="es-EC" sz="2400" dirty="0">
                <a:latin typeface="Constantia" pitchFamily="18" charset="0"/>
              </a:rPr>
              <a:t>, </a:t>
            </a:r>
            <a:r>
              <a:rPr lang="es-ES" sz="2400" dirty="0">
                <a:latin typeface="Constantia" pitchFamily="18" charset="0"/>
              </a:rPr>
              <a:t>Procesador </a:t>
            </a:r>
            <a:r>
              <a:rPr lang="es-ES" sz="2400" dirty="0" err="1">
                <a:latin typeface="Constantia" pitchFamily="18" charset="0"/>
              </a:rPr>
              <a:t>Qualcomm</a:t>
            </a:r>
            <a:r>
              <a:rPr lang="es-ES" sz="2400" dirty="0">
                <a:latin typeface="Constantia" pitchFamily="18" charset="0"/>
              </a:rPr>
              <a:t> QSD 8250 1 GHz, 512MB RAM, Tarjeta </a:t>
            </a:r>
            <a:r>
              <a:rPr lang="es-ES" sz="2400" dirty="0" err="1">
                <a:latin typeface="Constantia" pitchFamily="18" charset="0"/>
              </a:rPr>
              <a:t>microSD</a:t>
            </a:r>
            <a:r>
              <a:rPr lang="es-ES" sz="2400" dirty="0">
                <a:latin typeface="Constantia" pitchFamily="18" charset="0"/>
              </a:rPr>
              <a:t> de 4GB expandible hasta 32 GB, </a:t>
            </a:r>
            <a:r>
              <a:rPr lang="es-ES" sz="2400" dirty="0" err="1">
                <a:latin typeface="Constantia" pitchFamily="18" charset="0"/>
              </a:rPr>
              <a:t>Wi</a:t>
            </a:r>
            <a:r>
              <a:rPr lang="es-ES" sz="2400" dirty="0">
                <a:latin typeface="Constantia" pitchFamily="18" charset="0"/>
              </a:rPr>
              <a:t>-Fi (802.11b/g/n); en el cual se ejecuta el </a:t>
            </a:r>
            <a:r>
              <a:rPr lang="es-EC" sz="2400" dirty="0">
                <a:latin typeface="Constantia" pitchFamily="18" charset="0"/>
              </a:rPr>
              <a:t>Agente </a:t>
            </a:r>
            <a:r>
              <a:rPr lang="es-EC" sz="2400" dirty="0" err="1">
                <a:latin typeface="Constantia" pitchFamily="18" charset="0"/>
              </a:rPr>
              <a:t>Proxy</a:t>
            </a:r>
            <a:r>
              <a:rPr lang="es-EC" sz="2400" dirty="0">
                <a:latin typeface="Constantia" pitchFamily="18" charset="0"/>
              </a:rPr>
              <a:t> Cliente APC.</a:t>
            </a:r>
            <a:endParaRPr lang="es-ES" sz="2400" dirty="0">
              <a:latin typeface="Constantia" pitchFamily="18" charset="0"/>
            </a:endParaRPr>
          </a:p>
        </p:txBody>
      </p:sp>
    </p:spTree>
    <p:extLst>
      <p:ext uri="{BB962C8B-B14F-4D97-AF65-F5344CB8AC3E}">
        <p14:creationId xmlns:p14="http://schemas.microsoft.com/office/powerpoint/2010/main" val="3445293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3684598" cy="923330"/>
          </a:xfrm>
          <a:prstGeom prst="rect">
            <a:avLst/>
          </a:prstGeom>
          <a:noFill/>
        </p:spPr>
        <p:txBody>
          <a:bodyPr wrap="none" rtlCol="0">
            <a:spAutoFit/>
          </a:bodyPr>
          <a:lstStyle/>
          <a:p>
            <a:r>
              <a:rPr lang="es-ES" sz="5400" b="1" dirty="0" smtClean="0">
                <a:latin typeface="Constantia" pitchFamily="18" charset="0"/>
                <a:cs typeface="Vani" pitchFamily="34" charset="0"/>
              </a:rPr>
              <a:t>Escenarios</a:t>
            </a:r>
            <a:endParaRPr lang="es-ES" sz="5400" b="1" dirty="0">
              <a:latin typeface="Constantia" pitchFamily="18" charset="0"/>
              <a:cs typeface="Vani" pitchFamily="34" charset="0"/>
            </a:endParaRPr>
          </a:p>
        </p:txBody>
      </p:sp>
      <p:sp>
        <p:nvSpPr>
          <p:cNvPr id="2" name="1 Rectángulo"/>
          <p:cNvSpPr/>
          <p:nvPr/>
        </p:nvSpPr>
        <p:spPr>
          <a:xfrm>
            <a:off x="275320" y="2852936"/>
            <a:ext cx="8496944" cy="2062103"/>
          </a:xfrm>
          <a:prstGeom prst="rect">
            <a:avLst/>
          </a:prstGeom>
        </p:spPr>
        <p:txBody>
          <a:bodyPr wrap="square">
            <a:spAutoFit/>
          </a:bodyPr>
          <a:lstStyle/>
          <a:p>
            <a:pPr marL="285750" lvl="0" indent="-285750" algn="just">
              <a:buFont typeface="Arial" pitchFamily="34" charset="0"/>
              <a:buChar char="•"/>
            </a:pPr>
            <a:r>
              <a:rPr lang="es-ES" sz="3200" dirty="0" smtClean="0">
                <a:latin typeface="Constantia" pitchFamily="18" charset="0"/>
              </a:rPr>
              <a:t>Escenario </a:t>
            </a:r>
            <a:r>
              <a:rPr lang="es-ES" sz="3200" dirty="0">
                <a:latin typeface="Constantia" pitchFamily="18" charset="0"/>
              </a:rPr>
              <a:t>1: Jade-</a:t>
            </a:r>
            <a:r>
              <a:rPr lang="es-ES" sz="3200" dirty="0" err="1">
                <a:latin typeface="Constantia" pitchFamily="18" charset="0"/>
              </a:rPr>
              <a:t>Streaming</a:t>
            </a:r>
            <a:r>
              <a:rPr lang="es-ES" sz="3200" dirty="0">
                <a:latin typeface="Constantia" pitchFamily="18" charset="0"/>
              </a:rPr>
              <a:t> Versión 1.1. </a:t>
            </a:r>
            <a:endParaRPr lang="es-ES" sz="3200" dirty="0" smtClean="0">
              <a:latin typeface="Constantia" pitchFamily="18" charset="0"/>
            </a:endParaRPr>
          </a:p>
          <a:p>
            <a:pPr lvl="0" algn="just"/>
            <a:endParaRPr lang="es-ES" sz="3200" dirty="0">
              <a:latin typeface="Constantia" pitchFamily="18" charset="0"/>
            </a:endParaRPr>
          </a:p>
          <a:p>
            <a:pPr marL="285750" lvl="0" indent="-285750" algn="just">
              <a:buFont typeface="Arial" pitchFamily="34" charset="0"/>
              <a:buChar char="•"/>
            </a:pPr>
            <a:r>
              <a:rPr lang="es-ES" sz="3200" dirty="0" smtClean="0">
                <a:latin typeface="Constantia" pitchFamily="18" charset="0"/>
              </a:rPr>
              <a:t>Escenario 2</a:t>
            </a:r>
            <a:r>
              <a:rPr lang="es-ES" sz="3200" dirty="0">
                <a:latin typeface="Constantia" pitchFamily="18" charset="0"/>
              </a:rPr>
              <a:t>: Jade-</a:t>
            </a:r>
            <a:r>
              <a:rPr lang="es-ES" sz="3200" dirty="0" err="1">
                <a:latin typeface="Constantia" pitchFamily="18" charset="0"/>
              </a:rPr>
              <a:t>Streaming</a:t>
            </a:r>
            <a:r>
              <a:rPr lang="es-ES" sz="3200" dirty="0">
                <a:latin typeface="Constantia" pitchFamily="18" charset="0"/>
              </a:rPr>
              <a:t> con </a:t>
            </a:r>
            <a:r>
              <a:rPr lang="es-ES" sz="3200" dirty="0" err="1">
                <a:latin typeface="Constantia" pitchFamily="18" charset="0"/>
              </a:rPr>
              <a:t>Drools</a:t>
            </a:r>
            <a:r>
              <a:rPr lang="es-ES" sz="3200" dirty="0">
                <a:latin typeface="Constantia" pitchFamily="18" charset="0"/>
              </a:rPr>
              <a:t> y Realidad Aumentada</a:t>
            </a:r>
          </a:p>
        </p:txBody>
      </p:sp>
    </p:spTree>
    <p:extLst>
      <p:ext uri="{BB962C8B-B14F-4D97-AF65-F5344CB8AC3E}">
        <p14:creationId xmlns:p14="http://schemas.microsoft.com/office/powerpoint/2010/main" val="28463102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8963416" cy="923330"/>
          </a:xfrm>
          <a:prstGeom prst="rect">
            <a:avLst/>
          </a:prstGeom>
          <a:noFill/>
        </p:spPr>
        <p:txBody>
          <a:bodyPr wrap="none" rtlCol="0">
            <a:spAutoFit/>
          </a:bodyPr>
          <a:lstStyle/>
          <a:p>
            <a:r>
              <a:rPr lang="es-ES" sz="5400" b="1" dirty="0" smtClean="0">
                <a:latin typeface="Constantia" pitchFamily="18" charset="0"/>
                <a:cs typeface="Vani" pitchFamily="34" charset="0"/>
              </a:rPr>
              <a:t>Configuración del Servidor</a:t>
            </a:r>
            <a:endParaRPr lang="es-ES" sz="5400" b="1" dirty="0">
              <a:latin typeface="Constantia" pitchFamily="18" charset="0"/>
              <a:cs typeface="Vani"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3569481279"/>
              </p:ext>
            </p:extLst>
          </p:nvPr>
        </p:nvGraphicFramePr>
        <p:xfrm>
          <a:off x="563825" y="2492896"/>
          <a:ext cx="8229600" cy="841248"/>
        </p:xfrm>
        <a:graphic>
          <a:graphicData uri="http://schemas.openxmlformats.org/drawingml/2006/table">
            <a:tbl>
              <a:tblPr firstRow="1" firstCol="1" bandRow="1">
                <a:tableStyleId>{69C7853C-536D-4A76-A0AE-DD22124D55A5}</a:tableStyleId>
              </a:tblPr>
              <a:tblGrid>
                <a:gridCol w="1645920"/>
                <a:gridCol w="1645920"/>
                <a:gridCol w="1645920"/>
                <a:gridCol w="1645920"/>
                <a:gridCol w="1645920"/>
              </a:tblGrid>
              <a:tr h="0">
                <a:tc>
                  <a:txBody>
                    <a:bodyPr/>
                    <a:lstStyle/>
                    <a:p>
                      <a:pPr algn="ctr">
                        <a:lnSpc>
                          <a:spcPct val="115000"/>
                        </a:lnSpc>
                        <a:spcAft>
                          <a:spcPts val="1000"/>
                        </a:spcAft>
                      </a:pPr>
                      <a:r>
                        <a:rPr lang="es-EC" sz="2400" dirty="0">
                          <a:effectLst/>
                        </a:rPr>
                        <a:t>Códec</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dirty="0">
                          <a:effectLst/>
                        </a:rPr>
                        <a:t>Tasa de Bits</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dirty="0" err="1">
                          <a:effectLst/>
                        </a:rPr>
                        <a:t>Fps</a:t>
                      </a:r>
                      <a:endParaRPr lang="es-ES" sz="20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a:effectLst/>
                        </a:rPr>
                        <a:t>Ancho</a:t>
                      </a:r>
                      <a:endParaRPr lang="es-ES"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a:effectLst/>
                        </a:rPr>
                        <a:t>Alto</a:t>
                      </a:r>
                      <a:endParaRPr lang="es-ES" sz="2000">
                        <a:effectLst/>
                        <a:latin typeface="Calibri"/>
                        <a:ea typeface="Calibri"/>
                        <a:cs typeface="Times New Roman"/>
                      </a:endParaRPr>
                    </a:p>
                  </a:txBody>
                  <a:tcPr marL="68580" marR="68580" marT="0" marB="0"/>
                </a:tc>
              </a:tr>
              <a:tr h="0">
                <a:tc>
                  <a:txBody>
                    <a:bodyPr/>
                    <a:lstStyle/>
                    <a:p>
                      <a:pPr algn="ctr">
                        <a:lnSpc>
                          <a:spcPct val="115000"/>
                        </a:lnSpc>
                        <a:spcAft>
                          <a:spcPts val="1000"/>
                        </a:spcAft>
                      </a:pPr>
                      <a:r>
                        <a:rPr lang="es-EC" sz="2400">
                          <a:effectLst/>
                        </a:rPr>
                        <a:t>H264</a:t>
                      </a:r>
                      <a:endParaRPr lang="es-ES"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a:effectLst/>
                        </a:rPr>
                        <a:t>600 kb/s</a:t>
                      </a:r>
                      <a:endParaRPr lang="es-ES"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a:effectLst/>
                        </a:rPr>
                        <a:t>25 </a:t>
                      </a:r>
                      <a:endParaRPr lang="es-ES"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a:effectLst/>
                        </a:rPr>
                        <a:t>480</a:t>
                      </a:r>
                      <a:endParaRPr lang="es-ES" sz="20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400" dirty="0">
                          <a:effectLst/>
                        </a:rPr>
                        <a:t>320</a:t>
                      </a:r>
                      <a:endParaRPr lang="es-ES" sz="2000" dirty="0">
                        <a:effectLst/>
                        <a:latin typeface="Calibri"/>
                        <a:ea typeface="Calibri"/>
                        <a:cs typeface="Times New Roman"/>
                      </a:endParaRPr>
                    </a:p>
                  </a:txBody>
                  <a:tcPr marL="68580" marR="68580" marT="0" marB="0"/>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3251814143"/>
              </p:ext>
            </p:extLst>
          </p:nvPr>
        </p:nvGraphicFramePr>
        <p:xfrm>
          <a:off x="555373" y="4437112"/>
          <a:ext cx="8229600" cy="701040"/>
        </p:xfrm>
        <a:graphic>
          <a:graphicData uri="http://schemas.openxmlformats.org/drawingml/2006/table">
            <a:tbl>
              <a:tblPr firstRow="1" firstCol="1" bandRow="1">
                <a:tableStyleId>{69C7853C-536D-4A76-A0AE-DD22124D55A5}</a:tableStyleId>
              </a:tblPr>
              <a:tblGrid>
                <a:gridCol w="2057400"/>
                <a:gridCol w="2057400"/>
                <a:gridCol w="2057400"/>
                <a:gridCol w="2057400"/>
              </a:tblGrid>
              <a:tr h="0">
                <a:tc>
                  <a:txBody>
                    <a:bodyPr/>
                    <a:lstStyle/>
                    <a:p>
                      <a:pPr algn="ctr">
                        <a:lnSpc>
                          <a:spcPct val="115000"/>
                        </a:lnSpc>
                        <a:spcAft>
                          <a:spcPts val="1000"/>
                        </a:spcAft>
                      </a:pPr>
                      <a:r>
                        <a:rPr lang="es-EC" sz="2000" dirty="0">
                          <a:effectLst/>
                        </a:rPr>
                        <a:t>Códec</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Tasa de Bits</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Canales</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Tasa de muestreo</a:t>
                      </a:r>
                      <a:endParaRPr lang="es-ES" sz="1800">
                        <a:effectLst/>
                        <a:latin typeface="Calibri"/>
                        <a:ea typeface="Calibri"/>
                        <a:cs typeface="Times New Roman"/>
                      </a:endParaRPr>
                    </a:p>
                  </a:txBody>
                  <a:tcPr marL="68580" marR="68580" marT="0" marB="0"/>
                </a:tc>
              </a:tr>
              <a:tr h="0">
                <a:tc>
                  <a:txBody>
                    <a:bodyPr/>
                    <a:lstStyle/>
                    <a:p>
                      <a:pPr algn="ctr">
                        <a:lnSpc>
                          <a:spcPct val="115000"/>
                        </a:lnSpc>
                        <a:spcAft>
                          <a:spcPts val="1000"/>
                        </a:spcAft>
                      </a:pPr>
                      <a:r>
                        <a:rPr lang="es-EC" sz="2000">
                          <a:effectLst/>
                        </a:rPr>
                        <a:t>AAC</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dirty="0">
                          <a:effectLst/>
                        </a:rPr>
                        <a:t>128 kb/s</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1</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dirty="0">
                          <a:effectLst/>
                        </a:rPr>
                        <a:t>44100</a:t>
                      </a:r>
                      <a:endParaRPr lang="es-ES" sz="1800" dirty="0">
                        <a:effectLst/>
                        <a:latin typeface="Calibri"/>
                        <a:ea typeface="Calibri"/>
                        <a:cs typeface="Times New Roman"/>
                      </a:endParaRPr>
                    </a:p>
                  </a:txBody>
                  <a:tcPr marL="68580" marR="68580" marT="0" marB="0"/>
                </a:tc>
              </a:tr>
            </a:tbl>
          </a:graphicData>
        </a:graphic>
      </p:graphicFrame>
      <p:sp>
        <p:nvSpPr>
          <p:cNvPr id="20" name="4 Marcador de contenido"/>
          <p:cNvSpPr txBox="1">
            <a:spLocks/>
          </p:cNvSpPr>
          <p:nvPr/>
        </p:nvSpPr>
        <p:spPr>
          <a:xfrm>
            <a:off x="539552" y="1916833"/>
            <a:ext cx="3322712"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b="1" dirty="0" smtClean="0">
                <a:solidFill>
                  <a:schemeClr val="tx1"/>
                </a:solidFill>
                <a:latin typeface="Constantia" pitchFamily="18" charset="0"/>
              </a:rPr>
              <a:t>Video</a:t>
            </a:r>
            <a:endParaRPr lang="es-ES" b="1" dirty="0">
              <a:solidFill>
                <a:schemeClr val="tx1"/>
              </a:solidFill>
              <a:latin typeface="Constantia" pitchFamily="18" charset="0"/>
            </a:endParaRPr>
          </a:p>
        </p:txBody>
      </p:sp>
      <p:sp>
        <p:nvSpPr>
          <p:cNvPr id="21" name="4 Marcador de contenido"/>
          <p:cNvSpPr txBox="1">
            <a:spLocks/>
          </p:cNvSpPr>
          <p:nvPr/>
        </p:nvSpPr>
        <p:spPr>
          <a:xfrm>
            <a:off x="539552" y="3861049"/>
            <a:ext cx="3322712"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b="1" dirty="0" smtClean="0">
                <a:solidFill>
                  <a:schemeClr val="tx1"/>
                </a:solidFill>
                <a:latin typeface="Constantia" pitchFamily="18" charset="0"/>
              </a:rPr>
              <a:t>Audio</a:t>
            </a:r>
            <a:endParaRPr lang="es-ES" b="1" dirty="0">
              <a:solidFill>
                <a:schemeClr val="tx1"/>
              </a:solidFill>
              <a:latin typeface="Constantia" pitchFamily="18" charset="0"/>
            </a:endParaRPr>
          </a:p>
        </p:txBody>
      </p:sp>
    </p:spTree>
    <p:extLst>
      <p:ext uri="{BB962C8B-B14F-4D97-AF65-F5344CB8AC3E}">
        <p14:creationId xmlns:p14="http://schemas.microsoft.com/office/powerpoint/2010/main" val="3112247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3182731" cy="923330"/>
          </a:xfrm>
          <a:prstGeom prst="rect">
            <a:avLst/>
          </a:prstGeom>
          <a:noFill/>
        </p:spPr>
        <p:txBody>
          <a:bodyPr wrap="none" rtlCol="0">
            <a:spAutoFit/>
          </a:bodyPr>
          <a:lstStyle/>
          <a:p>
            <a:r>
              <a:rPr lang="es-ES" sz="5400" b="1" dirty="0" smtClean="0">
                <a:latin typeface="Constantia" pitchFamily="18" charset="0"/>
                <a:cs typeface="Vani" pitchFamily="34" charset="0"/>
              </a:rPr>
              <a:t>Muestras</a:t>
            </a:r>
            <a:endParaRPr lang="es-ES" sz="5400" b="1" dirty="0">
              <a:latin typeface="Constantia" pitchFamily="18" charset="0"/>
              <a:cs typeface="Vani" pitchFamily="34" charset="0"/>
            </a:endParaRPr>
          </a:p>
        </p:txBody>
      </p:sp>
      <p:sp>
        <p:nvSpPr>
          <p:cNvPr id="20" name="4 Marcador de contenido"/>
          <p:cNvSpPr txBox="1">
            <a:spLocks/>
          </p:cNvSpPr>
          <p:nvPr/>
        </p:nvSpPr>
        <p:spPr>
          <a:xfrm>
            <a:off x="539552" y="2806505"/>
            <a:ext cx="3322712"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b="1" dirty="0" smtClean="0">
                <a:solidFill>
                  <a:schemeClr val="tx1"/>
                </a:solidFill>
                <a:latin typeface="Constantia" pitchFamily="18" charset="0"/>
              </a:rPr>
              <a:t>Escenario 1</a:t>
            </a:r>
            <a:endParaRPr lang="es-ES" b="1" dirty="0">
              <a:solidFill>
                <a:schemeClr val="tx1"/>
              </a:solidFill>
              <a:latin typeface="Constantia" pitchFamily="18" charset="0"/>
            </a:endParaRPr>
          </a:p>
        </p:txBody>
      </p:sp>
      <p:sp>
        <p:nvSpPr>
          <p:cNvPr id="21" name="4 Marcador de contenido"/>
          <p:cNvSpPr txBox="1">
            <a:spLocks/>
          </p:cNvSpPr>
          <p:nvPr/>
        </p:nvSpPr>
        <p:spPr>
          <a:xfrm>
            <a:off x="539552" y="4599402"/>
            <a:ext cx="3322712"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b="1" dirty="0" smtClean="0">
                <a:solidFill>
                  <a:schemeClr val="tx1"/>
                </a:solidFill>
                <a:latin typeface="Constantia" pitchFamily="18" charset="0"/>
              </a:rPr>
              <a:t>Escenario 2</a:t>
            </a:r>
            <a:endParaRPr lang="es-ES" b="1" dirty="0">
              <a:solidFill>
                <a:schemeClr val="tx1"/>
              </a:solidFill>
              <a:latin typeface="Constantia" pitchFamily="18"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789733125"/>
              </p:ext>
            </p:extLst>
          </p:nvPr>
        </p:nvGraphicFramePr>
        <p:xfrm>
          <a:off x="572277" y="3375266"/>
          <a:ext cx="8229600" cy="1051560"/>
        </p:xfrm>
        <a:graphic>
          <a:graphicData uri="http://schemas.openxmlformats.org/drawingml/2006/table">
            <a:tbl>
              <a:tblPr firstRow="1" firstCol="1" bandRow="1">
                <a:tableStyleId>{69C7853C-536D-4A76-A0AE-DD22124D55A5}</a:tableStyleId>
              </a:tblPr>
              <a:tblGrid>
                <a:gridCol w="798271"/>
                <a:gridCol w="3681923"/>
                <a:gridCol w="3749406"/>
              </a:tblGrid>
              <a:tr h="0">
                <a:tc>
                  <a:txBody>
                    <a:bodyPr/>
                    <a:lstStyle/>
                    <a:p>
                      <a:pPr>
                        <a:lnSpc>
                          <a:spcPct val="115000"/>
                        </a:lnSpc>
                        <a:spcAft>
                          <a:spcPts val="1000"/>
                        </a:spcAft>
                      </a:pPr>
                      <a:r>
                        <a:rPr lang="es-EC" sz="2000">
                          <a:effectLst/>
                        </a:rPr>
                        <a:t> </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N (# total de Paquetes Recibidos)</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n(muestra)</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1000"/>
                        </a:spcAft>
                      </a:pPr>
                      <a:r>
                        <a:rPr lang="es-EC" sz="2000">
                          <a:effectLst/>
                        </a:rPr>
                        <a:t>Audio</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2446</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481</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1000"/>
                        </a:spcAft>
                      </a:pPr>
                      <a:r>
                        <a:rPr lang="es-EC" sz="2000">
                          <a:effectLst/>
                        </a:rPr>
                        <a:t>Video</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dirty="0">
                          <a:effectLst/>
                        </a:rPr>
                        <a:t>3457</a:t>
                      </a:r>
                      <a:endParaRPr lang="es-ES" sz="1800" dirty="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dirty="0">
                          <a:effectLst/>
                        </a:rPr>
                        <a:t>511</a:t>
                      </a:r>
                      <a:endParaRPr lang="es-ES" sz="1800" dirty="0">
                        <a:effectLst/>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1557011278"/>
              </p:ext>
            </p:extLst>
          </p:nvPr>
        </p:nvGraphicFramePr>
        <p:xfrm>
          <a:off x="555509" y="5175466"/>
          <a:ext cx="8229600" cy="1051560"/>
        </p:xfrm>
        <a:graphic>
          <a:graphicData uri="http://schemas.openxmlformats.org/drawingml/2006/table">
            <a:tbl>
              <a:tblPr firstRow="1" firstCol="1" bandRow="1">
                <a:tableStyleId>{69C7853C-536D-4A76-A0AE-DD22124D55A5}</a:tableStyleId>
              </a:tblPr>
              <a:tblGrid>
                <a:gridCol w="798271"/>
                <a:gridCol w="3681923"/>
                <a:gridCol w="3749406"/>
              </a:tblGrid>
              <a:tr h="314325">
                <a:tc>
                  <a:txBody>
                    <a:bodyPr/>
                    <a:lstStyle/>
                    <a:p>
                      <a:pPr>
                        <a:lnSpc>
                          <a:spcPct val="115000"/>
                        </a:lnSpc>
                        <a:spcAft>
                          <a:spcPts val="1000"/>
                        </a:spcAft>
                      </a:pPr>
                      <a:r>
                        <a:rPr lang="es-EC" sz="2000">
                          <a:effectLst/>
                        </a:rPr>
                        <a:t> </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N (# total de Paquetes Recibidos)</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n(muestra)</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1000"/>
                        </a:spcAft>
                      </a:pPr>
                      <a:r>
                        <a:rPr lang="es-EC" sz="2000">
                          <a:effectLst/>
                        </a:rPr>
                        <a:t>Audio</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2446</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481</a:t>
                      </a:r>
                      <a:endParaRPr lang="es-ES" sz="1800">
                        <a:effectLst/>
                        <a:latin typeface="Calibri"/>
                        <a:ea typeface="Calibri"/>
                        <a:cs typeface="Times New Roman"/>
                      </a:endParaRPr>
                    </a:p>
                  </a:txBody>
                  <a:tcPr marL="68580" marR="68580" marT="0" marB="0"/>
                </a:tc>
              </a:tr>
              <a:tr h="0">
                <a:tc>
                  <a:txBody>
                    <a:bodyPr/>
                    <a:lstStyle/>
                    <a:p>
                      <a:pPr>
                        <a:lnSpc>
                          <a:spcPct val="115000"/>
                        </a:lnSpc>
                        <a:spcAft>
                          <a:spcPts val="1000"/>
                        </a:spcAft>
                      </a:pPr>
                      <a:r>
                        <a:rPr lang="es-EC" sz="2000">
                          <a:effectLst/>
                        </a:rPr>
                        <a:t>Video</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a:effectLst/>
                        </a:rPr>
                        <a:t>3457</a:t>
                      </a:r>
                      <a:endParaRPr lang="es-ES" sz="1800">
                        <a:effectLst/>
                        <a:latin typeface="Calibri"/>
                        <a:ea typeface="Calibri"/>
                        <a:cs typeface="Times New Roman"/>
                      </a:endParaRPr>
                    </a:p>
                  </a:txBody>
                  <a:tcPr marL="68580" marR="68580" marT="0" marB="0"/>
                </a:tc>
                <a:tc>
                  <a:txBody>
                    <a:bodyPr/>
                    <a:lstStyle/>
                    <a:p>
                      <a:pPr algn="ctr">
                        <a:lnSpc>
                          <a:spcPct val="115000"/>
                        </a:lnSpc>
                        <a:spcAft>
                          <a:spcPts val="1000"/>
                        </a:spcAft>
                      </a:pPr>
                      <a:r>
                        <a:rPr lang="es-EC" sz="2000" dirty="0">
                          <a:effectLst/>
                        </a:rPr>
                        <a:t>511</a:t>
                      </a:r>
                      <a:endParaRPr lang="es-ES" sz="1800" dirty="0">
                        <a:effectLst/>
                        <a:latin typeface="Calibri"/>
                        <a:ea typeface="Calibri"/>
                        <a:cs typeface="Times New Roman"/>
                      </a:endParaRPr>
                    </a:p>
                  </a:txBody>
                  <a:tcPr marL="68580" marR="68580" marT="0" marB="0"/>
                </a:tc>
              </a:tr>
            </a:tbl>
          </a:graphicData>
        </a:graphic>
      </p:graphicFrame>
      <p:pic>
        <p:nvPicPr>
          <p:cNvPr id="13" name="12 Imagen" descr="http://www.uaq.mx/matematicas/estadisticas/img/xu5304.gif"/>
          <p:cNvPicPr/>
          <p:nvPr/>
        </p:nvPicPr>
        <p:blipFill>
          <a:blip r:embed="rId3" cstate="print">
            <a:clrChange>
              <a:clrFrom>
                <a:srgbClr val="FFFFFF"/>
              </a:clrFrom>
              <a:clrTo>
                <a:srgbClr val="FFFFFF">
                  <a:alpha val="0"/>
                </a:srgbClr>
              </a:clrTo>
            </a:clrChange>
          </a:blip>
          <a:srcRect/>
          <a:stretch>
            <a:fillRect/>
          </a:stretch>
        </p:blipFill>
        <p:spPr bwMode="auto">
          <a:xfrm>
            <a:off x="4755740" y="1340768"/>
            <a:ext cx="2696580" cy="1033689"/>
          </a:xfrm>
          <a:prstGeom prst="rect">
            <a:avLst/>
          </a:prstGeom>
          <a:ln>
            <a:noFill/>
          </a:ln>
          <a:effectLst>
            <a:outerShdw blurRad="190500" algn="tl" rotWithShape="0">
              <a:srgbClr val="000000">
                <a:alpha val="70000"/>
              </a:srgbClr>
            </a:outerShdw>
          </a:effectLst>
        </p:spPr>
      </p:pic>
      <p:sp>
        <p:nvSpPr>
          <p:cNvPr id="15" name="4 Marcador de contenido"/>
          <p:cNvSpPr txBox="1">
            <a:spLocks/>
          </p:cNvSpPr>
          <p:nvPr/>
        </p:nvSpPr>
        <p:spPr>
          <a:xfrm>
            <a:off x="595300" y="1641588"/>
            <a:ext cx="3832684" cy="576063"/>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ES" b="1" dirty="0" smtClean="0">
                <a:solidFill>
                  <a:schemeClr val="tx1"/>
                </a:solidFill>
                <a:latin typeface="Constantia" pitchFamily="18" charset="0"/>
              </a:rPr>
              <a:t>Calculo de la Muestra</a:t>
            </a:r>
            <a:endParaRPr lang="es-ES" b="1" dirty="0">
              <a:solidFill>
                <a:schemeClr val="tx1"/>
              </a:solidFill>
              <a:latin typeface="Constantia" pitchFamily="18" charset="0"/>
            </a:endParaRPr>
          </a:p>
        </p:txBody>
      </p:sp>
    </p:spTree>
    <p:extLst>
      <p:ext uri="{BB962C8B-B14F-4D97-AF65-F5344CB8AC3E}">
        <p14:creationId xmlns:p14="http://schemas.microsoft.com/office/powerpoint/2010/main" val="2628782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5733256"/>
            <a:ext cx="781236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5868436"/>
            <a:ext cx="8604448"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4653136"/>
            <a:ext cx="4615238" cy="1200329"/>
          </a:xfrm>
          <a:prstGeom prst="rect">
            <a:avLst/>
          </a:prstGeom>
          <a:noFill/>
        </p:spPr>
        <p:txBody>
          <a:bodyPr wrap="none" rtlCol="0">
            <a:spAutoFit/>
          </a:bodyPr>
          <a:lstStyle/>
          <a:p>
            <a:pPr algn="ctr"/>
            <a:r>
              <a:rPr lang="es-ES" b="1" dirty="0" smtClean="0">
                <a:latin typeface="Constantia" pitchFamily="18" charset="0"/>
                <a:cs typeface="Vani" pitchFamily="34" charset="0"/>
              </a:rPr>
              <a:t>Reglas de Negocio / Realidad Aumentada</a:t>
            </a:r>
          </a:p>
          <a:p>
            <a:pPr algn="ctr"/>
            <a:r>
              <a:rPr lang="es-ES" sz="5400" b="1" dirty="0" smtClean="0">
                <a:latin typeface="Constantia" pitchFamily="18" charset="0"/>
                <a:cs typeface="Vani" pitchFamily="34" charset="0"/>
              </a:rPr>
              <a:t>Introducción</a:t>
            </a:r>
            <a:endParaRPr lang="es-ES" sz="5400" b="1" dirty="0">
              <a:latin typeface="Constantia" pitchFamily="18" charset="0"/>
              <a:cs typeface="Vani" pitchFamily="34" charset="0"/>
            </a:endParaRPr>
          </a:p>
        </p:txBody>
      </p:sp>
    </p:spTree>
    <p:extLst>
      <p:ext uri="{BB962C8B-B14F-4D97-AF65-F5344CB8AC3E}">
        <p14:creationId xmlns:p14="http://schemas.microsoft.com/office/powerpoint/2010/main" val="4108543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2810321" cy="923330"/>
          </a:xfrm>
          <a:prstGeom prst="rect">
            <a:avLst/>
          </a:prstGeom>
          <a:noFill/>
        </p:spPr>
        <p:txBody>
          <a:bodyPr wrap="none" rtlCol="0">
            <a:spAutoFit/>
          </a:bodyPr>
          <a:lstStyle/>
          <a:p>
            <a:r>
              <a:rPr lang="es-ES" sz="5400" b="1" dirty="0" smtClean="0">
                <a:latin typeface="Constantia" pitchFamily="18" charset="0"/>
                <a:cs typeface="Vani" pitchFamily="34" charset="0"/>
              </a:rPr>
              <a:t>Retardo</a:t>
            </a:r>
            <a:endParaRPr lang="es-ES" sz="5400" b="1" dirty="0">
              <a:latin typeface="Constantia" pitchFamily="18" charset="0"/>
              <a:cs typeface="Vani" pitchFamily="34" charset="0"/>
            </a:endParaRPr>
          </a:p>
        </p:txBody>
      </p:sp>
      <p:graphicFrame>
        <p:nvGraphicFramePr>
          <p:cNvPr id="17" name="16 Gráfico"/>
          <p:cNvGraphicFramePr/>
          <p:nvPr>
            <p:extLst>
              <p:ext uri="{D42A27DB-BD31-4B8C-83A1-F6EECF244321}">
                <p14:modId xmlns:p14="http://schemas.microsoft.com/office/powerpoint/2010/main" val="3738825459"/>
              </p:ext>
            </p:extLst>
          </p:nvPr>
        </p:nvGraphicFramePr>
        <p:xfrm>
          <a:off x="539552" y="1340768"/>
          <a:ext cx="8064896" cy="48800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7033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2810321" cy="923330"/>
          </a:xfrm>
          <a:prstGeom prst="rect">
            <a:avLst/>
          </a:prstGeom>
          <a:noFill/>
        </p:spPr>
        <p:txBody>
          <a:bodyPr wrap="none" rtlCol="0">
            <a:spAutoFit/>
          </a:bodyPr>
          <a:lstStyle/>
          <a:p>
            <a:r>
              <a:rPr lang="es-ES" sz="5400" b="1" dirty="0" smtClean="0">
                <a:latin typeface="Constantia" pitchFamily="18" charset="0"/>
                <a:cs typeface="Vani" pitchFamily="34" charset="0"/>
              </a:rPr>
              <a:t>Retardo</a:t>
            </a:r>
            <a:endParaRPr lang="es-ES" sz="5400" b="1" dirty="0">
              <a:latin typeface="Constantia" pitchFamily="18" charset="0"/>
              <a:cs typeface="Vani" pitchFamily="34" charset="0"/>
            </a:endParaRPr>
          </a:p>
        </p:txBody>
      </p:sp>
      <p:graphicFrame>
        <p:nvGraphicFramePr>
          <p:cNvPr id="10" name="9 Gráfico"/>
          <p:cNvGraphicFramePr/>
          <p:nvPr>
            <p:extLst>
              <p:ext uri="{D42A27DB-BD31-4B8C-83A1-F6EECF244321}">
                <p14:modId xmlns:p14="http://schemas.microsoft.com/office/powerpoint/2010/main" val="2954365892"/>
              </p:ext>
            </p:extLst>
          </p:nvPr>
        </p:nvGraphicFramePr>
        <p:xfrm>
          <a:off x="395536" y="1340768"/>
          <a:ext cx="8344098" cy="499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0368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5733256"/>
            <a:ext cx="781236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5868436"/>
            <a:ext cx="8604448"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10896" y="4653136"/>
            <a:ext cx="3813032" cy="1200329"/>
          </a:xfrm>
          <a:prstGeom prst="rect">
            <a:avLst/>
          </a:prstGeom>
          <a:noFill/>
        </p:spPr>
        <p:txBody>
          <a:bodyPr wrap="none" rtlCol="0">
            <a:spAutoFit/>
          </a:bodyPr>
          <a:lstStyle/>
          <a:p>
            <a:pPr algn="ctr"/>
            <a:r>
              <a:rPr lang="es-ES" b="1" dirty="0" smtClean="0">
                <a:latin typeface="Constantia" pitchFamily="18" charset="0"/>
                <a:cs typeface="Vani" pitchFamily="34" charset="0"/>
              </a:rPr>
              <a:t>Conclusiones y Recomendaciones</a:t>
            </a:r>
          </a:p>
          <a:p>
            <a:pPr algn="ctr"/>
            <a:r>
              <a:rPr lang="es-ES" sz="5400" b="1" dirty="0" smtClean="0">
                <a:latin typeface="Constantia" pitchFamily="18" charset="0"/>
                <a:cs typeface="Vani" pitchFamily="34" charset="0"/>
              </a:rPr>
              <a:t>Resultados</a:t>
            </a:r>
            <a:endParaRPr lang="es-ES" sz="5400" b="1" dirty="0">
              <a:latin typeface="Constantia" pitchFamily="18" charset="0"/>
              <a:cs typeface="Vani" pitchFamily="34" charset="0"/>
            </a:endParaRPr>
          </a:p>
        </p:txBody>
      </p:sp>
    </p:spTree>
    <p:extLst>
      <p:ext uri="{BB962C8B-B14F-4D97-AF65-F5344CB8AC3E}">
        <p14:creationId xmlns:p14="http://schemas.microsoft.com/office/powerpoint/2010/main" val="472046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4578048" cy="923330"/>
          </a:xfrm>
          <a:prstGeom prst="rect">
            <a:avLst/>
          </a:prstGeom>
          <a:noFill/>
        </p:spPr>
        <p:txBody>
          <a:bodyPr wrap="none" rtlCol="0">
            <a:spAutoFit/>
          </a:bodyPr>
          <a:lstStyle/>
          <a:p>
            <a:r>
              <a:rPr lang="es-ES" sz="5400" b="1" dirty="0" smtClean="0">
                <a:latin typeface="Constantia" pitchFamily="18" charset="0"/>
                <a:cs typeface="Vani" pitchFamily="34" charset="0"/>
              </a:rPr>
              <a:t>Conclusiones</a:t>
            </a:r>
            <a:endParaRPr lang="es-ES" sz="5400" b="1" dirty="0">
              <a:latin typeface="Constantia" pitchFamily="18" charset="0"/>
              <a:cs typeface="Vani" pitchFamily="34" charset="0"/>
            </a:endParaRPr>
          </a:p>
        </p:txBody>
      </p:sp>
      <p:sp>
        <p:nvSpPr>
          <p:cNvPr id="16" name="2 Marcador de contenido"/>
          <p:cNvSpPr txBox="1">
            <a:spLocks/>
          </p:cNvSpPr>
          <p:nvPr/>
        </p:nvSpPr>
        <p:spPr>
          <a:xfrm>
            <a:off x="251520" y="1711349"/>
            <a:ext cx="8507288" cy="3661867"/>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Arial" pitchFamily="34" charset="0"/>
              <a:buChar char="•"/>
            </a:pPr>
            <a:r>
              <a:rPr lang="es-ES" dirty="0">
                <a:solidFill>
                  <a:schemeClr val="tx1"/>
                </a:solidFill>
                <a:latin typeface="Constantia" pitchFamily="18" charset="0"/>
              </a:rPr>
              <a:t>A pesar del buen funcionamiento de DROOLS como componente de toma de decisiones dentro del servidor </a:t>
            </a:r>
            <a:r>
              <a:rPr lang="es-ES" dirty="0" err="1">
                <a:solidFill>
                  <a:schemeClr val="tx1"/>
                </a:solidFill>
                <a:latin typeface="Constantia" pitchFamily="18" charset="0"/>
              </a:rPr>
              <a:t>proxy</a:t>
            </a:r>
            <a:r>
              <a:rPr lang="es-ES" dirty="0">
                <a:solidFill>
                  <a:schemeClr val="tx1"/>
                </a:solidFill>
                <a:latin typeface="Constantia" pitchFamily="18" charset="0"/>
              </a:rPr>
              <a:t>, éste sistema cuenta con algunos bugs que aún no han sido arreglados y que se debe tomar en cuenta al momento de generar las reglas de negocio, como es el hecho de que el nombramiento sus clases pueden presentar inconvenientes si se usa una mezcla entre la escritura mayúsculas y minúsculas. </a:t>
            </a:r>
            <a:endParaRPr lang="es-ES" dirty="0" smtClean="0">
              <a:solidFill>
                <a:schemeClr val="tx1"/>
              </a:solidFill>
              <a:latin typeface="Constantia" pitchFamily="18" charset="0"/>
            </a:endParaRPr>
          </a:p>
        </p:txBody>
      </p:sp>
    </p:spTree>
    <p:extLst>
      <p:ext uri="{BB962C8B-B14F-4D97-AF65-F5344CB8AC3E}">
        <p14:creationId xmlns:p14="http://schemas.microsoft.com/office/powerpoint/2010/main" val="4168850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4578048" cy="923330"/>
          </a:xfrm>
          <a:prstGeom prst="rect">
            <a:avLst/>
          </a:prstGeom>
          <a:noFill/>
        </p:spPr>
        <p:txBody>
          <a:bodyPr wrap="none" rtlCol="0">
            <a:spAutoFit/>
          </a:bodyPr>
          <a:lstStyle/>
          <a:p>
            <a:r>
              <a:rPr lang="es-ES" sz="5400" b="1" dirty="0" smtClean="0">
                <a:latin typeface="Constantia" pitchFamily="18" charset="0"/>
                <a:cs typeface="Vani" pitchFamily="34" charset="0"/>
              </a:rPr>
              <a:t>Conclusiones</a:t>
            </a:r>
            <a:endParaRPr lang="es-ES" sz="5400" b="1" dirty="0">
              <a:latin typeface="Constantia" pitchFamily="18" charset="0"/>
              <a:cs typeface="Vani" pitchFamily="34" charset="0"/>
            </a:endParaRPr>
          </a:p>
        </p:txBody>
      </p:sp>
      <p:sp>
        <p:nvSpPr>
          <p:cNvPr id="16" name="2 Marcador de contenido"/>
          <p:cNvSpPr txBox="1">
            <a:spLocks/>
          </p:cNvSpPr>
          <p:nvPr/>
        </p:nvSpPr>
        <p:spPr>
          <a:xfrm>
            <a:off x="251520" y="1711349"/>
            <a:ext cx="8507288" cy="3661867"/>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Arial" pitchFamily="34" charset="0"/>
              <a:buChar char="•"/>
            </a:pPr>
            <a:r>
              <a:rPr lang="es-ES" dirty="0">
                <a:solidFill>
                  <a:schemeClr val="tx1"/>
                </a:solidFill>
                <a:latin typeface="Constantia" pitchFamily="18" charset="0"/>
              </a:rPr>
              <a:t>Debido a la constante actualización de la versión del sistema operativo </a:t>
            </a:r>
            <a:r>
              <a:rPr lang="es-ES" dirty="0" err="1">
                <a:solidFill>
                  <a:schemeClr val="tx1"/>
                </a:solidFill>
                <a:latin typeface="Constantia" pitchFamily="18" charset="0"/>
              </a:rPr>
              <a:t>Android</a:t>
            </a:r>
            <a:r>
              <a:rPr lang="es-ES" dirty="0">
                <a:solidFill>
                  <a:schemeClr val="tx1"/>
                </a:solidFill>
                <a:latin typeface="Constantia" pitchFamily="18" charset="0"/>
              </a:rPr>
              <a:t> para móviles, y el </a:t>
            </a:r>
            <a:r>
              <a:rPr lang="es-ES" dirty="0" smtClean="0">
                <a:solidFill>
                  <a:schemeClr val="tx1"/>
                </a:solidFill>
                <a:latin typeface="Constantia" pitchFamily="18" charset="0"/>
              </a:rPr>
              <a:t>distanciamiento </a:t>
            </a:r>
            <a:r>
              <a:rPr lang="es-ES" dirty="0">
                <a:solidFill>
                  <a:schemeClr val="tx1"/>
                </a:solidFill>
                <a:latin typeface="Constantia" pitchFamily="18" charset="0"/>
              </a:rPr>
              <a:t>de flash en estos dispositivos, JADE deja de ser una opción para la comunicación mediante agentes entre el servidor y el cliente, ya que el paso de mensajes con cambios en las tramas no está soportado a partir de la versión  </a:t>
            </a:r>
            <a:r>
              <a:rPr lang="es-ES" dirty="0" smtClean="0">
                <a:solidFill>
                  <a:schemeClr val="tx1"/>
                </a:solidFill>
                <a:latin typeface="Constantia" pitchFamily="18" charset="0"/>
              </a:rPr>
              <a:t>2.3.4</a:t>
            </a:r>
          </a:p>
        </p:txBody>
      </p:sp>
    </p:spTree>
    <p:extLst>
      <p:ext uri="{BB962C8B-B14F-4D97-AF65-F5344CB8AC3E}">
        <p14:creationId xmlns:p14="http://schemas.microsoft.com/office/powerpoint/2010/main" val="3521035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6142772" cy="923330"/>
          </a:xfrm>
          <a:prstGeom prst="rect">
            <a:avLst/>
          </a:prstGeom>
          <a:noFill/>
        </p:spPr>
        <p:txBody>
          <a:bodyPr wrap="none" rtlCol="0">
            <a:spAutoFit/>
          </a:bodyPr>
          <a:lstStyle/>
          <a:p>
            <a:r>
              <a:rPr lang="es-ES" sz="5400" b="1" dirty="0" smtClean="0">
                <a:latin typeface="Constantia" pitchFamily="18" charset="0"/>
                <a:cs typeface="Vani" pitchFamily="34" charset="0"/>
              </a:rPr>
              <a:t>Recomendaciones</a:t>
            </a:r>
            <a:endParaRPr lang="es-ES" sz="5400" b="1" dirty="0">
              <a:latin typeface="Constantia" pitchFamily="18" charset="0"/>
              <a:cs typeface="Vani" pitchFamily="34" charset="0"/>
            </a:endParaRPr>
          </a:p>
        </p:txBody>
      </p:sp>
      <p:sp>
        <p:nvSpPr>
          <p:cNvPr id="16" name="2 Marcador de contenido"/>
          <p:cNvSpPr txBox="1">
            <a:spLocks/>
          </p:cNvSpPr>
          <p:nvPr/>
        </p:nvSpPr>
        <p:spPr>
          <a:xfrm>
            <a:off x="251520" y="1412776"/>
            <a:ext cx="8507288" cy="48245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Arial" pitchFamily="34" charset="0"/>
              <a:buChar char="•"/>
            </a:pPr>
            <a:r>
              <a:rPr lang="es-ES" dirty="0">
                <a:solidFill>
                  <a:schemeClr val="tx1"/>
                </a:solidFill>
                <a:latin typeface="Constantia" pitchFamily="18" charset="0"/>
              </a:rPr>
              <a:t>M</a:t>
            </a:r>
            <a:r>
              <a:rPr lang="es-ES" dirty="0" smtClean="0">
                <a:solidFill>
                  <a:schemeClr val="tx1"/>
                </a:solidFill>
                <a:latin typeface="Constantia" pitchFamily="18" charset="0"/>
              </a:rPr>
              <a:t>igrar </a:t>
            </a:r>
            <a:r>
              <a:rPr lang="es-ES" dirty="0">
                <a:solidFill>
                  <a:schemeClr val="tx1"/>
                </a:solidFill>
                <a:latin typeface="Constantia" pitchFamily="18" charset="0"/>
              </a:rPr>
              <a:t>la programación a codificación HTML5 aprovechando el uso de sus componentes de video embebidos en el código</a:t>
            </a:r>
            <a:r>
              <a:rPr lang="es-ES" dirty="0" smtClean="0">
                <a:solidFill>
                  <a:schemeClr val="tx1"/>
                </a:solidFill>
                <a:latin typeface="Constantia" pitchFamily="18" charset="0"/>
              </a:rPr>
              <a:t>.</a:t>
            </a:r>
          </a:p>
          <a:p>
            <a:pPr marL="514350" indent="-514350" algn="just">
              <a:buFont typeface="Arial" pitchFamily="34" charset="0"/>
              <a:buChar char="•"/>
            </a:pPr>
            <a:r>
              <a:rPr lang="es-ES" dirty="0">
                <a:solidFill>
                  <a:schemeClr val="tx1"/>
                </a:solidFill>
                <a:latin typeface="Constantia" pitchFamily="18" charset="0"/>
              </a:rPr>
              <a:t>Evitar la manipulación de paquetes de </a:t>
            </a:r>
            <a:r>
              <a:rPr lang="es-ES" dirty="0" smtClean="0">
                <a:solidFill>
                  <a:schemeClr val="tx1"/>
                </a:solidFill>
                <a:latin typeface="Constantia" pitchFamily="18" charset="0"/>
              </a:rPr>
              <a:t>video </a:t>
            </a:r>
            <a:r>
              <a:rPr lang="es-ES" dirty="0" err="1" smtClean="0">
                <a:solidFill>
                  <a:schemeClr val="tx1"/>
                </a:solidFill>
                <a:latin typeface="Constantia" pitchFamily="18" charset="0"/>
              </a:rPr>
              <a:t>streaming</a:t>
            </a:r>
            <a:r>
              <a:rPr lang="es-ES" dirty="0" smtClean="0">
                <a:solidFill>
                  <a:schemeClr val="tx1"/>
                </a:solidFill>
                <a:latin typeface="Constantia" pitchFamily="18" charset="0"/>
              </a:rPr>
              <a:t> </a:t>
            </a:r>
            <a:r>
              <a:rPr lang="es-ES" dirty="0">
                <a:solidFill>
                  <a:schemeClr val="tx1"/>
                </a:solidFill>
                <a:latin typeface="Constantia" pitchFamily="18" charset="0"/>
              </a:rPr>
              <a:t>ya que las nuevas actualizaciones de </a:t>
            </a:r>
            <a:r>
              <a:rPr lang="es-ES" dirty="0" err="1">
                <a:solidFill>
                  <a:schemeClr val="tx1"/>
                </a:solidFill>
                <a:latin typeface="Constantia" pitchFamily="18" charset="0"/>
              </a:rPr>
              <a:t>Android</a:t>
            </a:r>
            <a:r>
              <a:rPr lang="es-ES" dirty="0">
                <a:solidFill>
                  <a:schemeClr val="tx1"/>
                </a:solidFill>
                <a:latin typeface="Constantia" pitchFamily="18" charset="0"/>
              </a:rPr>
              <a:t> </a:t>
            </a:r>
            <a:r>
              <a:rPr lang="es-ES" dirty="0" smtClean="0">
                <a:solidFill>
                  <a:schemeClr val="tx1"/>
                </a:solidFill>
                <a:latin typeface="Constantia" pitchFamily="18" charset="0"/>
              </a:rPr>
              <a:t>validan </a:t>
            </a:r>
            <a:r>
              <a:rPr lang="es-ES" dirty="0">
                <a:solidFill>
                  <a:schemeClr val="tx1"/>
                </a:solidFill>
                <a:latin typeface="Constantia" pitchFamily="18" charset="0"/>
              </a:rPr>
              <a:t>estos paquetes antes de transmitirlos, por lo que modificarlos generaría errores en la aplicación.</a:t>
            </a:r>
            <a:endParaRPr lang="es-ES" dirty="0" smtClean="0">
              <a:solidFill>
                <a:schemeClr val="tx1"/>
              </a:solidFill>
              <a:latin typeface="Constantia" pitchFamily="18" charset="0"/>
            </a:endParaRPr>
          </a:p>
        </p:txBody>
      </p:sp>
    </p:spTree>
    <p:extLst>
      <p:ext uri="{BB962C8B-B14F-4D97-AF65-F5344CB8AC3E}">
        <p14:creationId xmlns:p14="http://schemas.microsoft.com/office/powerpoint/2010/main" val="879972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5733256"/>
            <a:ext cx="781236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5868436"/>
            <a:ext cx="8604448"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42086" y="4653136"/>
            <a:ext cx="3233770" cy="1200329"/>
          </a:xfrm>
          <a:prstGeom prst="rect">
            <a:avLst/>
          </a:prstGeom>
          <a:noFill/>
        </p:spPr>
        <p:txBody>
          <a:bodyPr wrap="none" rtlCol="0">
            <a:spAutoFit/>
          </a:bodyPr>
          <a:lstStyle/>
          <a:p>
            <a:pPr algn="ctr"/>
            <a:r>
              <a:rPr lang="es-ES" b="1" dirty="0" smtClean="0">
                <a:latin typeface="Constantia" pitchFamily="18" charset="0"/>
                <a:cs typeface="Vani" pitchFamily="34" charset="0"/>
              </a:rPr>
              <a:t>Trabajos Futuros</a:t>
            </a:r>
          </a:p>
          <a:p>
            <a:pPr algn="ctr"/>
            <a:r>
              <a:rPr lang="es-ES" sz="5400" b="1" dirty="0" smtClean="0">
                <a:latin typeface="Constantia" pitchFamily="18" charset="0"/>
                <a:cs typeface="Vani" pitchFamily="34" charset="0"/>
              </a:rPr>
              <a:t>Lo Nuevo</a:t>
            </a:r>
            <a:endParaRPr lang="es-ES" sz="5400" b="1" dirty="0">
              <a:latin typeface="Constantia" pitchFamily="18" charset="0"/>
              <a:cs typeface="Vani" pitchFamily="34" charset="0"/>
            </a:endParaRPr>
          </a:p>
        </p:txBody>
      </p:sp>
    </p:spTree>
    <p:extLst>
      <p:ext uri="{BB962C8B-B14F-4D97-AF65-F5344CB8AC3E}">
        <p14:creationId xmlns:p14="http://schemas.microsoft.com/office/powerpoint/2010/main" val="666934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5664371" cy="923330"/>
          </a:xfrm>
          <a:prstGeom prst="rect">
            <a:avLst/>
          </a:prstGeom>
          <a:noFill/>
        </p:spPr>
        <p:txBody>
          <a:bodyPr wrap="none" rtlCol="0">
            <a:spAutoFit/>
          </a:bodyPr>
          <a:lstStyle/>
          <a:p>
            <a:r>
              <a:rPr lang="es-ES" sz="5400" b="1" dirty="0" smtClean="0">
                <a:latin typeface="Constantia" pitchFamily="18" charset="0"/>
                <a:cs typeface="Vani" pitchFamily="34" charset="0"/>
              </a:rPr>
              <a:t>Trabajos Futuros</a:t>
            </a:r>
            <a:endParaRPr lang="es-ES" sz="5400" b="1" dirty="0">
              <a:latin typeface="Constantia" pitchFamily="18" charset="0"/>
              <a:cs typeface="Vani" pitchFamily="34" charset="0"/>
            </a:endParaRPr>
          </a:p>
        </p:txBody>
      </p:sp>
      <p:sp>
        <p:nvSpPr>
          <p:cNvPr id="16" name="2 Marcador de contenido"/>
          <p:cNvSpPr txBox="1">
            <a:spLocks/>
          </p:cNvSpPr>
          <p:nvPr/>
        </p:nvSpPr>
        <p:spPr>
          <a:xfrm>
            <a:off x="251520" y="1844824"/>
            <a:ext cx="8507288" cy="38164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Arial" pitchFamily="34" charset="0"/>
              <a:buChar char="•"/>
            </a:pPr>
            <a:r>
              <a:rPr lang="es-ES" dirty="0" smtClean="0">
                <a:solidFill>
                  <a:schemeClr val="tx1"/>
                </a:solidFill>
                <a:latin typeface="Constantia" pitchFamily="18" charset="0"/>
              </a:rPr>
              <a:t>Implementar el código de agentes JADE homologándolo con HTML5.</a:t>
            </a:r>
          </a:p>
          <a:p>
            <a:pPr marL="514350" indent="-514350" algn="just">
              <a:buFont typeface="Arial" pitchFamily="34" charset="0"/>
              <a:buChar char="•"/>
            </a:pPr>
            <a:r>
              <a:rPr lang="es-ES" dirty="0" smtClean="0">
                <a:solidFill>
                  <a:schemeClr val="tx1"/>
                </a:solidFill>
                <a:latin typeface="Constantia" pitchFamily="18" charset="0"/>
              </a:rPr>
              <a:t>Validar la inclusión de el algoritmo de </a:t>
            </a:r>
            <a:r>
              <a:rPr lang="es-ES" dirty="0" err="1" smtClean="0">
                <a:solidFill>
                  <a:schemeClr val="tx1"/>
                </a:solidFill>
                <a:latin typeface="Constantia" pitchFamily="18" charset="0"/>
              </a:rPr>
              <a:t>timestamp</a:t>
            </a:r>
            <a:r>
              <a:rPr lang="es-ES" dirty="0" smtClean="0">
                <a:solidFill>
                  <a:schemeClr val="tx1"/>
                </a:solidFill>
                <a:latin typeface="Constantia" pitchFamily="18" charset="0"/>
              </a:rPr>
              <a:t> en HTML5.</a:t>
            </a:r>
          </a:p>
          <a:p>
            <a:pPr marL="514350" indent="-514350" algn="just">
              <a:buFont typeface="Arial" pitchFamily="34" charset="0"/>
              <a:buChar char="•"/>
            </a:pPr>
            <a:r>
              <a:rPr lang="es-ES" dirty="0" smtClean="0">
                <a:solidFill>
                  <a:schemeClr val="tx1"/>
                </a:solidFill>
                <a:latin typeface="Constantia" pitchFamily="18" charset="0"/>
              </a:rPr>
              <a:t>Optimizar el uso de los componentes de video propios de html5 para mejorar la calidad de la transmisión de video.</a:t>
            </a:r>
          </a:p>
        </p:txBody>
      </p:sp>
    </p:spTree>
    <p:extLst>
      <p:ext uri="{BB962C8B-B14F-4D97-AF65-F5344CB8AC3E}">
        <p14:creationId xmlns:p14="http://schemas.microsoft.com/office/powerpoint/2010/main" val="24767061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4480457" cy="923330"/>
          </a:xfrm>
          <a:prstGeom prst="rect">
            <a:avLst/>
          </a:prstGeom>
          <a:noFill/>
        </p:spPr>
        <p:txBody>
          <a:bodyPr wrap="none" rtlCol="0">
            <a:spAutoFit/>
          </a:bodyPr>
          <a:lstStyle/>
          <a:p>
            <a:r>
              <a:rPr lang="es-ES" sz="5400" b="1" dirty="0" smtClean="0">
                <a:latin typeface="Constantia" pitchFamily="18" charset="0"/>
                <a:cs typeface="Vani" pitchFamily="34" charset="0"/>
              </a:rPr>
              <a:t>Introducción</a:t>
            </a:r>
            <a:endParaRPr lang="es-ES" sz="5400" b="1" dirty="0">
              <a:latin typeface="Constantia" pitchFamily="18" charset="0"/>
              <a:cs typeface="Vani" pitchFamily="34" charset="0"/>
            </a:endParaRPr>
          </a:p>
        </p:txBody>
      </p:sp>
      <p:pic>
        <p:nvPicPr>
          <p:cNvPr id="1026" name="Picture 2" descr="http://www.bpm-guide.de/wp-content/uploads/2011/04/drool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326" y="1556792"/>
            <a:ext cx="39433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jade.tilab.com/images/logo.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284984"/>
            <a:ext cx="3208101" cy="12519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0.gstatic.com/images?q=tbn:ANd9GcRhndCLoCxftdZ2bcQFPDaslBc5I5-3SEO0z-RVWWBG8J_x_o-coXFbzkXH"/>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508104" y="407707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1 Flecha curvada hacia la izquierda"/>
          <p:cNvSpPr/>
          <p:nvPr/>
        </p:nvSpPr>
        <p:spPr>
          <a:xfrm>
            <a:off x="7963092" y="1988840"/>
            <a:ext cx="722338" cy="3159794"/>
          </a:xfrm>
          <a:prstGeom prst="curvedLeftArrow">
            <a:avLst>
              <a:gd name="adj1" fmla="val 25000"/>
              <a:gd name="adj2" fmla="val 50000"/>
              <a:gd name="adj3" fmla="val 2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solidFill>
                <a:schemeClr val="tx1"/>
              </a:solidFill>
            </a:endParaRPr>
          </a:p>
        </p:txBody>
      </p:sp>
      <p:sp>
        <p:nvSpPr>
          <p:cNvPr id="12" name="11 Flecha curvada hacia la izquierda"/>
          <p:cNvSpPr/>
          <p:nvPr/>
        </p:nvSpPr>
        <p:spPr>
          <a:xfrm rot="6811333">
            <a:off x="3643352" y="4106950"/>
            <a:ext cx="722338" cy="3159794"/>
          </a:xfrm>
          <a:prstGeom prst="curvedLeftArrow">
            <a:avLst>
              <a:gd name="adj1" fmla="val 25000"/>
              <a:gd name="adj2" fmla="val 50000"/>
              <a:gd name="adj3" fmla="val 2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solidFill>
                <a:schemeClr val="tx1"/>
              </a:solidFill>
            </a:endParaRPr>
          </a:p>
        </p:txBody>
      </p:sp>
      <p:sp>
        <p:nvSpPr>
          <p:cNvPr id="13" name="12 Flecha curvada hacia la izquierda"/>
          <p:cNvSpPr/>
          <p:nvPr/>
        </p:nvSpPr>
        <p:spPr>
          <a:xfrm rot="14257062">
            <a:off x="2251140" y="553943"/>
            <a:ext cx="722338" cy="3159794"/>
          </a:xfrm>
          <a:prstGeom prst="curvedLeftArrow">
            <a:avLst>
              <a:gd name="adj1" fmla="val 25000"/>
              <a:gd name="adj2" fmla="val 50000"/>
              <a:gd name="adj3" fmla="val 2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408925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5733256"/>
            <a:ext cx="781236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5868436"/>
            <a:ext cx="8604448"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84536" y="4653136"/>
            <a:ext cx="3335336" cy="1200329"/>
          </a:xfrm>
          <a:prstGeom prst="rect">
            <a:avLst/>
          </a:prstGeom>
          <a:noFill/>
        </p:spPr>
        <p:txBody>
          <a:bodyPr wrap="none" rtlCol="0">
            <a:spAutoFit/>
          </a:bodyPr>
          <a:lstStyle/>
          <a:p>
            <a:pPr algn="ctr"/>
            <a:r>
              <a:rPr lang="es-ES" b="1" dirty="0" smtClean="0">
                <a:latin typeface="Constantia" pitchFamily="18" charset="0"/>
                <a:cs typeface="Vani" pitchFamily="34" charset="0"/>
              </a:rPr>
              <a:t>General / Específicos</a:t>
            </a:r>
          </a:p>
          <a:p>
            <a:pPr algn="ctr"/>
            <a:r>
              <a:rPr lang="es-ES" sz="5400" b="1" dirty="0" smtClean="0">
                <a:latin typeface="Constantia" pitchFamily="18" charset="0"/>
                <a:cs typeface="Vani" pitchFamily="34" charset="0"/>
              </a:rPr>
              <a:t>Objetivos</a:t>
            </a:r>
            <a:endParaRPr lang="es-ES" sz="5400" b="1" dirty="0">
              <a:latin typeface="Constantia" pitchFamily="18" charset="0"/>
              <a:cs typeface="Vani" pitchFamily="34" charset="0"/>
            </a:endParaRPr>
          </a:p>
        </p:txBody>
      </p:sp>
    </p:spTree>
    <p:extLst>
      <p:ext uri="{BB962C8B-B14F-4D97-AF65-F5344CB8AC3E}">
        <p14:creationId xmlns:p14="http://schemas.microsoft.com/office/powerpoint/2010/main" val="1097750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5754717" cy="923330"/>
          </a:xfrm>
          <a:prstGeom prst="rect">
            <a:avLst/>
          </a:prstGeom>
          <a:noFill/>
        </p:spPr>
        <p:txBody>
          <a:bodyPr wrap="none" rtlCol="0">
            <a:spAutoFit/>
          </a:bodyPr>
          <a:lstStyle/>
          <a:p>
            <a:r>
              <a:rPr lang="es-ES" sz="5400" b="1" dirty="0" smtClean="0">
                <a:latin typeface="Constantia" pitchFamily="18" charset="0"/>
                <a:cs typeface="Vani" pitchFamily="34" charset="0"/>
              </a:rPr>
              <a:t>Objetivo General</a:t>
            </a:r>
            <a:endParaRPr lang="es-ES" sz="5400" b="1" dirty="0">
              <a:latin typeface="Constantia" pitchFamily="18" charset="0"/>
              <a:cs typeface="Vani" pitchFamily="34" charset="0"/>
            </a:endParaRPr>
          </a:p>
        </p:txBody>
      </p:sp>
      <p:sp>
        <p:nvSpPr>
          <p:cNvPr id="16" name="2 Marcador de contenido"/>
          <p:cNvSpPr txBox="1">
            <a:spLocks/>
          </p:cNvSpPr>
          <p:nvPr/>
        </p:nvSpPr>
        <p:spPr>
          <a:xfrm>
            <a:off x="251520" y="1711349"/>
            <a:ext cx="8507288" cy="36618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Arial" pitchFamily="34" charset="0"/>
              <a:buChar char="•"/>
            </a:pPr>
            <a:r>
              <a:rPr lang="es-ES" dirty="0" smtClean="0">
                <a:solidFill>
                  <a:schemeClr val="tx1"/>
                </a:solidFill>
                <a:latin typeface="Constantia" pitchFamily="18" charset="0"/>
              </a:rPr>
              <a:t>Proveer de una API de tercera de generación basada en reglas de negocios sobre motores de reglas e interacción al cliente con realidad aumentada utilizando herramientas open </a:t>
            </a:r>
            <a:r>
              <a:rPr lang="es-ES" dirty="0" err="1" smtClean="0">
                <a:solidFill>
                  <a:schemeClr val="tx1"/>
                </a:solidFill>
                <a:latin typeface="Constantia" pitchFamily="18" charset="0"/>
              </a:rPr>
              <a:t>source</a:t>
            </a:r>
            <a:r>
              <a:rPr lang="es-ES" dirty="0" smtClean="0">
                <a:solidFill>
                  <a:schemeClr val="tx1"/>
                </a:solidFill>
                <a:latin typeface="Constantia" pitchFamily="18" charset="0"/>
              </a:rPr>
              <a:t> para el control de desconexión de servicios de </a:t>
            </a:r>
            <a:r>
              <a:rPr lang="es-ES" dirty="0" err="1" smtClean="0">
                <a:solidFill>
                  <a:schemeClr val="tx1"/>
                </a:solidFill>
                <a:latin typeface="Constantia" pitchFamily="18" charset="0"/>
              </a:rPr>
              <a:t>videostreaming</a:t>
            </a:r>
            <a:r>
              <a:rPr lang="es-ES" dirty="0" smtClean="0">
                <a:solidFill>
                  <a:schemeClr val="tx1"/>
                </a:solidFill>
                <a:latin typeface="Constantia" pitchFamily="18" charset="0"/>
              </a:rPr>
              <a:t>.</a:t>
            </a:r>
          </a:p>
        </p:txBody>
      </p:sp>
    </p:spTree>
    <p:extLst>
      <p:ext uri="{BB962C8B-B14F-4D97-AF65-F5344CB8AC3E}">
        <p14:creationId xmlns:p14="http://schemas.microsoft.com/office/powerpoint/2010/main" val="1294473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7121693" cy="923330"/>
          </a:xfrm>
          <a:prstGeom prst="rect">
            <a:avLst/>
          </a:prstGeom>
          <a:noFill/>
        </p:spPr>
        <p:txBody>
          <a:bodyPr wrap="none" rtlCol="0">
            <a:spAutoFit/>
          </a:bodyPr>
          <a:lstStyle/>
          <a:p>
            <a:r>
              <a:rPr lang="es-ES" sz="5400" b="1" dirty="0" smtClean="0">
                <a:latin typeface="Constantia" pitchFamily="18" charset="0"/>
                <a:cs typeface="Vani" pitchFamily="34" charset="0"/>
              </a:rPr>
              <a:t>Objetivos Específicos</a:t>
            </a:r>
            <a:endParaRPr lang="es-ES" sz="5400" b="1" dirty="0">
              <a:latin typeface="Constantia" pitchFamily="18" charset="0"/>
              <a:cs typeface="Vani" pitchFamily="34" charset="0"/>
            </a:endParaRPr>
          </a:p>
        </p:txBody>
      </p:sp>
      <p:sp>
        <p:nvSpPr>
          <p:cNvPr id="10" name="4 Marcador de contenido"/>
          <p:cNvSpPr txBox="1">
            <a:spLocks/>
          </p:cNvSpPr>
          <p:nvPr/>
        </p:nvSpPr>
        <p:spPr>
          <a:xfrm>
            <a:off x="457200" y="1600200"/>
            <a:ext cx="8229600"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s-EC" dirty="0" smtClean="0">
                <a:solidFill>
                  <a:schemeClr val="tx1"/>
                </a:solidFill>
                <a:latin typeface="Constantia" pitchFamily="18" charset="0"/>
              </a:rPr>
              <a:t>Implementar el motor de reglas DROOLS para la capa de reglas de negocios de la aplicación. </a:t>
            </a:r>
            <a:endParaRPr lang="es-ES" dirty="0" smtClean="0">
              <a:solidFill>
                <a:schemeClr val="tx1"/>
              </a:solidFill>
              <a:latin typeface="Constantia" pitchFamily="18" charset="0"/>
            </a:endParaRPr>
          </a:p>
          <a:p>
            <a:pPr marL="457200" indent="-457200" algn="just">
              <a:buFont typeface="Arial" pitchFamily="34" charset="0"/>
              <a:buChar char="•"/>
            </a:pPr>
            <a:r>
              <a:rPr lang="es-EC" dirty="0" smtClean="0">
                <a:solidFill>
                  <a:schemeClr val="tx1"/>
                </a:solidFill>
                <a:latin typeface="Constantia" pitchFamily="18" charset="0"/>
              </a:rPr>
              <a:t>Utilizar realidad aumentada en la interacción con el cliente al momento de transmitir videostreaming.</a:t>
            </a:r>
            <a:endParaRPr lang="es-ES" dirty="0" smtClean="0">
              <a:solidFill>
                <a:schemeClr val="tx1"/>
              </a:solidFill>
              <a:latin typeface="Constantia" pitchFamily="18" charset="0"/>
            </a:endParaRPr>
          </a:p>
          <a:p>
            <a:pPr marL="457200" indent="-457200" algn="just">
              <a:buFont typeface="Arial" pitchFamily="34" charset="0"/>
              <a:buChar char="•"/>
            </a:pPr>
            <a:r>
              <a:rPr lang="es-EC" dirty="0" smtClean="0">
                <a:solidFill>
                  <a:schemeClr val="tx1"/>
                </a:solidFill>
                <a:latin typeface="Constantia" pitchFamily="18" charset="0"/>
              </a:rPr>
              <a:t>Convertir el control de desconexión de videostreaming en un API mediante la implementación de realidad aumentada y motores de reglas de negocio.</a:t>
            </a:r>
            <a:endParaRPr lang="es-ES" dirty="0">
              <a:solidFill>
                <a:schemeClr val="tx1"/>
              </a:solidFill>
              <a:latin typeface="Constantia" pitchFamily="18" charset="0"/>
            </a:endParaRPr>
          </a:p>
        </p:txBody>
      </p:sp>
    </p:spTree>
    <p:extLst>
      <p:ext uri="{BB962C8B-B14F-4D97-AF65-F5344CB8AC3E}">
        <p14:creationId xmlns:p14="http://schemas.microsoft.com/office/powerpoint/2010/main" val="3311398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5733256"/>
            <a:ext cx="7812360" cy="0"/>
          </a:xfrm>
          <a:prstGeom prst="line">
            <a:avLst/>
          </a:prstGeom>
          <a:ln w="7620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5868436"/>
            <a:ext cx="8604448" cy="0"/>
          </a:xfrm>
          <a:prstGeom prst="line">
            <a:avLst/>
          </a:prstGeom>
          <a:ln w="7620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35254" y="4653136"/>
            <a:ext cx="5112810" cy="1200329"/>
          </a:xfrm>
          <a:prstGeom prst="rect">
            <a:avLst/>
          </a:prstGeom>
          <a:noFill/>
        </p:spPr>
        <p:txBody>
          <a:bodyPr wrap="none" rtlCol="0">
            <a:spAutoFit/>
          </a:bodyPr>
          <a:lstStyle/>
          <a:p>
            <a:pPr algn="ctr"/>
            <a:r>
              <a:rPr lang="es-ES" b="1" dirty="0" smtClean="0">
                <a:latin typeface="Constantia" pitchFamily="18" charset="0"/>
                <a:cs typeface="Vani" pitchFamily="34" charset="0"/>
              </a:rPr>
              <a:t>Herramientas/ Protocolos</a:t>
            </a:r>
          </a:p>
          <a:p>
            <a:pPr algn="ctr"/>
            <a:r>
              <a:rPr lang="es-ES" sz="5400" b="1" dirty="0" smtClean="0">
                <a:latin typeface="Constantia" pitchFamily="18" charset="0"/>
                <a:cs typeface="Vani" pitchFamily="34" charset="0"/>
              </a:rPr>
              <a:t>Estado del Arte</a:t>
            </a:r>
            <a:endParaRPr lang="es-ES" sz="5400" b="1" dirty="0">
              <a:latin typeface="Constantia" pitchFamily="18" charset="0"/>
              <a:cs typeface="Vani" pitchFamily="34" charset="0"/>
            </a:endParaRPr>
          </a:p>
        </p:txBody>
      </p:sp>
    </p:spTree>
    <p:extLst>
      <p:ext uri="{BB962C8B-B14F-4D97-AF65-F5344CB8AC3E}">
        <p14:creationId xmlns:p14="http://schemas.microsoft.com/office/powerpoint/2010/main" val="4081277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p:cNvCxnSpPr/>
          <p:nvPr/>
        </p:nvCxnSpPr>
        <p:spPr>
          <a:xfrm>
            <a:off x="0" y="904782"/>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6" name="5 Conector recto"/>
          <p:cNvCxnSpPr/>
          <p:nvPr/>
        </p:nvCxnSpPr>
        <p:spPr>
          <a:xfrm>
            <a:off x="0" y="1039962"/>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cxnSp>
        <p:nvCxnSpPr>
          <p:cNvPr id="8" name="7 Conector recto"/>
          <p:cNvCxnSpPr/>
          <p:nvPr/>
        </p:nvCxnSpPr>
        <p:spPr>
          <a:xfrm>
            <a:off x="1331640" y="6534180"/>
            <a:ext cx="781236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8 Conector recto"/>
          <p:cNvCxnSpPr/>
          <p:nvPr/>
        </p:nvCxnSpPr>
        <p:spPr>
          <a:xfrm>
            <a:off x="539552" y="6669360"/>
            <a:ext cx="8604448" cy="0"/>
          </a:xfrm>
          <a:prstGeom prst="line">
            <a:avLst/>
          </a:prstGeom>
          <a:ln w="57150"/>
        </p:spPr>
        <p:style>
          <a:lnRef idx="3">
            <a:schemeClr val="accent3"/>
          </a:lnRef>
          <a:fillRef idx="0">
            <a:schemeClr val="accent3"/>
          </a:fillRef>
          <a:effectRef idx="2">
            <a:schemeClr val="accent3"/>
          </a:effectRef>
          <a:fontRef idx="minor">
            <a:schemeClr val="tx1"/>
          </a:fontRef>
        </p:style>
      </p:cxnSp>
      <p:sp>
        <p:nvSpPr>
          <p:cNvPr id="14" name="13 CuadroTexto"/>
          <p:cNvSpPr txBox="1"/>
          <p:nvPr/>
        </p:nvSpPr>
        <p:spPr>
          <a:xfrm>
            <a:off x="107504" y="-27384"/>
            <a:ext cx="5436938" cy="923330"/>
          </a:xfrm>
          <a:prstGeom prst="rect">
            <a:avLst/>
          </a:prstGeom>
          <a:noFill/>
        </p:spPr>
        <p:txBody>
          <a:bodyPr wrap="none" rtlCol="0">
            <a:spAutoFit/>
          </a:bodyPr>
          <a:lstStyle/>
          <a:p>
            <a:r>
              <a:rPr lang="es-ES" sz="5400" b="1" dirty="0" smtClean="0">
                <a:latin typeface="Constantia" pitchFamily="18" charset="0"/>
                <a:cs typeface="Vani" pitchFamily="34" charset="0"/>
              </a:rPr>
              <a:t>Evolución Móvil</a:t>
            </a:r>
            <a:endParaRPr lang="es-ES" sz="5400" b="1" dirty="0">
              <a:latin typeface="Constantia" pitchFamily="18" charset="0"/>
              <a:cs typeface="Vani" pitchFamily="34" charset="0"/>
            </a:endParaRPr>
          </a:p>
        </p:txBody>
      </p:sp>
      <p:graphicFrame>
        <p:nvGraphicFramePr>
          <p:cNvPr id="2" name="1 Diagrama"/>
          <p:cNvGraphicFramePr/>
          <p:nvPr>
            <p:extLst>
              <p:ext uri="{D42A27DB-BD31-4B8C-83A1-F6EECF244321}">
                <p14:modId xmlns:p14="http://schemas.microsoft.com/office/powerpoint/2010/main" val="1862298322"/>
              </p:ext>
            </p:extLst>
          </p:nvPr>
        </p:nvGraphicFramePr>
        <p:xfrm>
          <a:off x="947936" y="1180976"/>
          <a:ext cx="7080448" cy="50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59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1018</Words>
  <Application>Microsoft Office PowerPoint</Application>
  <PresentationFormat>Presentación en pantalla (4:3)</PresentationFormat>
  <Paragraphs>230</Paragraphs>
  <Slides>37</Slides>
  <Notes>21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 Control de desconexión de videostreaming móvil en arquitectura android mediante técnicas de realidad aumentada y motores de reglas con herramientas open source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Stalin León</dc:creator>
  <cp:lastModifiedBy>EDUARDO</cp:lastModifiedBy>
  <cp:revision>88</cp:revision>
  <dcterms:created xsi:type="dcterms:W3CDTF">2012-09-19T18:00:02Z</dcterms:created>
  <dcterms:modified xsi:type="dcterms:W3CDTF">2012-10-29T05:04:21Z</dcterms:modified>
</cp:coreProperties>
</file>