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slides/slide55.xml" ContentType="application/vnd.openxmlformats-officedocument.presentationml.slid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diagrams/data33.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wmf" ContentType="image/x-wmf"/>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9" r:id="rId3"/>
    <p:sldId id="258" r:id="rId4"/>
    <p:sldId id="296" r:id="rId5"/>
    <p:sldId id="326" r:id="rId6"/>
    <p:sldId id="259" r:id="rId7"/>
    <p:sldId id="368" r:id="rId8"/>
    <p:sldId id="262" r:id="rId9"/>
    <p:sldId id="297" r:id="rId10"/>
    <p:sldId id="298" r:id="rId11"/>
    <p:sldId id="299" r:id="rId12"/>
    <p:sldId id="301" r:id="rId13"/>
    <p:sldId id="263" r:id="rId14"/>
    <p:sldId id="369" r:id="rId15"/>
    <p:sldId id="265" r:id="rId16"/>
    <p:sldId id="266" r:id="rId17"/>
    <p:sldId id="267" r:id="rId18"/>
    <p:sldId id="370" r:id="rId19"/>
    <p:sldId id="371" r:id="rId20"/>
    <p:sldId id="372" r:id="rId21"/>
    <p:sldId id="271" r:id="rId22"/>
    <p:sldId id="302" r:id="rId23"/>
    <p:sldId id="373" r:id="rId24"/>
    <p:sldId id="374" r:id="rId25"/>
    <p:sldId id="274" r:id="rId26"/>
    <p:sldId id="275" r:id="rId27"/>
    <p:sldId id="276" r:id="rId28"/>
    <p:sldId id="277" r:id="rId29"/>
    <p:sldId id="278" r:id="rId30"/>
    <p:sldId id="375" r:id="rId31"/>
    <p:sldId id="305" r:id="rId32"/>
    <p:sldId id="306" r:id="rId33"/>
    <p:sldId id="307"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03" r:id="rId51"/>
    <p:sldId id="291" r:id="rId52"/>
    <p:sldId id="290" r:id="rId53"/>
    <p:sldId id="292" r:id="rId54"/>
    <p:sldId id="293" r:id="rId55"/>
    <p:sldId id="294" r:id="rId56"/>
    <p:sldId id="295" r:id="rId57"/>
    <p:sldId id="327" r:id="rId58"/>
    <p:sldId id="329" r:id="rId59"/>
    <p:sldId id="330" r:id="rId60"/>
    <p:sldId id="328" r:id="rId61"/>
    <p:sldId id="331" r:id="rId62"/>
    <p:sldId id="332" r:id="rId63"/>
    <p:sldId id="346"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8" r:id="rId77"/>
    <p:sldId id="347" r:id="rId78"/>
    <p:sldId id="350" r:id="rId79"/>
    <p:sldId id="351" r:id="rId80"/>
    <p:sldId id="352" r:id="rId81"/>
    <p:sldId id="353" r:id="rId82"/>
    <p:sldId id="354" r:id="rId83"/>
    <p:sldId id="355" r:id="rId84"/>
    <p:sldId id="356" r:id="rId85"/>
    <p:sldId id="357" r:id="rId86"/>
    <p:sldId id="358" r:id="rId87"/>
    <p:sldId id="359" r:id="rId88"/>
    <p:sldId id="360" r:id="rId89"/>
    <p:sldId id="362" r:id="rId90"/>
    <p:sldId id="363" r:id="rId91"/>
    <p:sldId id="367" r:id="rId92"/>
    <p:sldId id="364" r:id="rId93"/>
    <p:sldId id="365" r:id="rId94"/>
    <p:sldId id="376" r:id="rId95"/>
    <p:sldId id="377" r:id="rId96"/>
    <p:sldId id="378" r:id="rId9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33CCFF"/>
    <a:srgbClr val="CC0066"/>
    <a:srgbClr val="FFE7FF"/>
    <a:srgbClr val="FFCCFF"/>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33" autoAdjust="0"/>
    <p:restoredTop sz="96441" autoAdjust="0"/>
  </p:normalViewPr>
  <p:slideViewPr>
    <p:cSldViewPr>
      <p:cViewPr>
        <p:scale>
          <a:sx n="70" d="100"/>
          <a:sy n="70" d="100"/>
        </p:scale>
        <p:origin x="-1110"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7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15.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slide" Target="../slides/slide33.xml"/><Relationship Id="rId1" Type="http://schemas.openxmlformats.org/officeDocument/2006/relationships/slide" Target="../slides/slide32.xml"/><Relationship Id="rId5" Type="http://schemas.openxmlformats.org/officeDocument/2006/relationships/slide" Target="../slides/slide36.xml"/><Relationship Id="rId4" Type="http://schemas.openxmlformats.org/officeDocument/2006/relationships/slide" Target="../slides/slide43.xml"/></Relationships>
</file>

<file path=ppt/diagrams/_rels/data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diagrams/_rels/data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 Target="../slides/slide34.xml"/><Relationship Id="rId4" Type="http://schemas.openxmlformats.org/officeDocument/2006/relationships/image" Target="../media/image40.jpeg"/></Relationships>
</file>

<file path=ppt/diagrams/_rels/data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ata2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39.xml"/><Relationship Id="rId1" Type="http://schemas.openxmlformats.org/officeDocument/2006/relationships/slide" Target="../slides/slide3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diagrams/_rels/data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diagrams/_rels/data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diagrams/_rels/data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ata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ata28.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47.xml"/><Relationship Id="rId1" Type="http://schemas.openxmlformats.org/officeDocument/2006/relationships/slide" Target="../slides/slide46.xml"/><Relationship Id="rId4" Type="http://schemas.openxmlformats.org/officeDocument/2006/relationships/slide" Target="../slides/slide48.xml"/></Relationships>
</file>

<file path=ppt/diagrams/_rels/data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iagrams/_rels/data30.xml.rels><?xml version="1.0" encoding="UTF-8" standalone="yes"?>
<Relationships xmlns="http://schemas.openxmlformats.org/package/2006/relationships"><Relationship Id="rId1" Type="http://schemas.openxmlformats.org/officeDocument/2006/relationships/image" Target="../media/image69.png"/></Relationships>
</file>

<file path=ppt/diagrams/_rels/data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70.png"/></Relationships>
</file>

<file path=ppt/diagrams/_rels/data5.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16.xml"/><Relationship Id="rId5" Type="http://schemas.openxmlformats.org/officeDocument/2006/relationships/slide" Target="../slides/slide19.xml"/><Relationship Id="rId4" Type="http://schemas.openxmlformats.org/officeDocument/2006/relationships/slide" Target="../slides/slide20.xml"/></Relationships>
</file>

<file path=ppt/diagrams/_rels/data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1D3D-FB94-49F9-BFE4-258C4CCC14C1}"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CO"/>
        </a:p>
      </dgm:t>
    </dgm:pt>
    <dgm:pt modelId="{3625B8F0-CF84-4EAC-A64A-CA80EDBBF8C2}">
      <dgm:prSet phldrT="[Texto]" custT="1"/>
      <dgm:spPr/>
      <dgm:t>
        <a:bodyPr/>
        <a:lstStyle/>
        <a:p>
          <a:pPr algn="ctr"/>
          <a:r>
            <a:rPr lang="es-EC" sz="1800" b="1" smtClean="0">
              <a:latin typeface="Arial" pitchFamily="34" charset="0"/>
              <a:cs typeface="Arial" pitchFamily="34" charset="0"/>
            </a:rPr>
            <a:t>Maximizar la satisfacción de los clientes</a:t>
          </a:r>
          <a:endParaRPr lang="es-CO" sz="1800" b="1" dirty="0">
            <a:latin typeface="Arial" pitchFamily="34" charset="0"/>
            <a:cs typeface="Arial" pitchFamily="34" charset="0"/>
          </a:endParaRPr>
        </a:p>
      </dgm:t>
    </dgm:pt>
    <dgm:pt modelId="{E4859CEF-E918-4664-81F8-1AB8343B5160}" type="parTrans" cxnId="{E16203BC-B1B6-43D9-9F5E-8917B1640AFF}">
      <dgm:prSet/>
      <dgm:spPr/>
      <dgm:t>
        <a:bodyPr/>
        <a:lstStyle/>
        <a:p>
          <a:pPr algn="ctr"/>
          <a:endParaRPr lang="es-CO" sz="2000" b="1">
            <a:solidFill>
              <a:srgbClr val="002060"/>
            </a:solidFill>
            <a:latin typeface="Arial" pitchFamily="34" charset="0"/>
            <a:cs typeface="Arial" pitchFamily="34" charset="0"/>
          </a:endParaRPr>
        </a:p>
      </dgm:t>
    </dgm:pt>
    <dgm:pt modelId="{632C6D96-E641-4D66-AD51-EE10E2F132B4}" type="sibTrans" cxnId="{E16203BC-B1B6-43D9-9F5E-8917B1640AFF}">
      <dgm:prSet/>
      <dgm:spPr/>
      <dgm:t>
        <a:bodyPr/>
        <a:lstStyle/>
        <a:p>
          <a:pPr algn="ctr"/>
          <a:endParaRPr lang="es-CO" sz="2000" b="1">
            <a:solidFill>
              <a:srgbClr val="002060"/>
            </a:solidFill>
            <a:latin typeface="Arial" pitchFamily="34" charset="0"/>
            <a:cs typeface="Arial" pitchFamily="34" charset="0"/>
          </a:endParaRPr>
        </a:p>
      </dgm:t>
    </dgm:pt>
    <dgm:pt modelId="{C40BAE22-F049-420C-863F-29609607F46F}">
      <dgm:prSet phldrT="[Texto]" custT="1"/>
      <dgm:spPr/>
      <dgm:t>
        <a:bodyPr/>
        <a:lstStyle/>
        <a:p>
          <a:pPr algn="ctr"/>
          <a:r>
            <a:rPr lang="es-CO" sz="1800" b="1" smtClean="0">
              <a:latin typeface="Arial" pitchFamily="34" charset="0"/>
              <a:cs typeface="Arial" pitchFamily="34" charset="0"/>
            </a:rPr>
            <a:t>Incrementar valor</a:t>
          </a:r>
          <a:endParaRPr lang="es-CO" sz="1800" b="1" dirty="0">
            <a:latin typeface="Arial" pitchFamily="34" charset="0"/>
            <a:cs typeface="Arial" pitchFamily="34" charset="0"/>
          </a:endParaRPr>
        </a:p>
      </dgm:t>
    </dgm:pt>
    <dgm:pt modelId="{E67B4621-2A34-4822-9CFA-9B803510EC18}" type="parTrans" cxnId="{5352FFA3-9A73-4C8E-BE44-6DE726991251}">
      <dgm:prSet/>
      <dgm:spPr/>
      <dgm:t>
        <a:bodyPr/>
        <a:lstStyle/>
        <a:p>
          <a:pPr algn="ctr"/>
          <a:endParaRPr lang="es-CO" sz="2000" b="1">
            <a:solidFill>
              <a:srgbClr val="002060"/>
            </a:solidFill>
            <a:latin typeface="Arial" pitchFamily="34" charset="0"/>
            <a:cs typeface="Arial" pitchFamily="34" charset="0"/>
          </a:endParaRPr>
        </a:p>
      </dgm:t>
    </dgm:pt>
    <dgm:pt modelId="{0FC26E51-D961-47A7-A4C6-5DDE8187B0AE}" type="sibTrans" cxnId="{5352FFA3-9A73-4C8E-BE44-6DE726991251}">
      <dgm:prSet/>
      <dgm:spPr/>
      <dgm:t>
        <a:bodyPr/>
        <a:lstStyle/>
        <a:p>
          <a:pPr algn="ctr"/>
          <a:endParaRPr lang="es-CO" sz="2000" b="1">
            <a:solidFill>
              <a:srgbClr val="002060"/>
            </a:solidFill>
            <a:latin typeface="Arial" pitchFamily="34" charset="0"/>
            <a:cs typeface="Arial" pitchFamily="34" charset="0"/>
          </a:endParaRPr>
        </a:p>
      </dgm:t>
    </dgm:pt>
    <dgm:pt modelId="{DB898E08-193C-467C-8477-34B692F83375}">
      <dgm:prSet phldrT="[Texto]" custT="1"/>
      <dgm:spPr/>
      <dgm:t>
        <a:bodyPr/>
        <a:lstStyle/>
        <a:p>
          <a:pPr algn="ctr"/>
          <a:r>
            <a:rPr lang="es-CO" sz="1800" b="1" smtClean="0">
              <a:latin typeface="Arial" pitchFamily="34" charset="0"/>
              <a:cs typeface="Arial" pitchFamily="34" charset="0"/>
            </a:rPr>
            <a:t>Optimizar la gestión de procesos</a:t>
          </a:r>
          <a:endParaRPr lang="es-CO" sz="1800" b="1" dirty="0">
            <a:latin typeface="Arial" pitchFamily="34" charset="0"/>
            <a:cs typeface="Arial" pitchFamily="34" charset="0"/>
          </a:endParaRPr>
        </a:p>
      </dgm:t>
    </dgm:pt>
    <dgm:pt modelId="{13A562E4-5EB1-4743-94BC-68385897171F}" type="parTrans" cxnId="{2B860951-B737-479C-A7AC-9A64EDC6566B}">
      <dgm:prSet/>
      <dgm:spPr/>
      <dgm:t>
        <a:bodyPr/>
        <a:lstStyle/>
        <a:p>
          <a:pPr algn="ctr"/>
          <a:endParaRPr lang="es-CO" sz="2000" b="1">
            <a:solidFill>
              <a:srgbClr val="002060"/>
            </a:solidFill>
            <a:latin typeface="Arial" pitchFamily="34" charset="0"/>
            <a:cs typeface="Arial" pitchFamily="34" charset="0"/>
          </a:endParaRPr>
        </a:p>
      </dgm:t>
    </dgm:pt>
    <dgm:pt modelId="{8C16EE84-BACD-4A6C-88F9-832A12F07A9D}" type="sibTrans" cxnId="{2B860951-B737-479C-A7AC-9A64EDC6566B}">
      <dgm:prSet/>
      <dgm:spPr/>
      <dgm:t>
        <a:bodyPr/>
        <a:lstStyle/>
        <a:p>
          <a:pPr algn="ctr"/>
          <a:endParaRPr lang="es-CO" sz="2000" b="1">
            <a:solidFill>
              <a:srgbClr val="002060"/>
            </a:solidFill>
            <a:latin typeface="Arial" pitchFamily="34" charset="0"/>
            <a:cs typeface="Arial" pitchFamily="34" charset="0"/>
          </a:endParaRPr>
        </a:p>
      </dgm:t>
    </dgm:pt>
    <dgm:pt modelId="{082B938C-1A1F-4404-897D-749A907D05FD}">
      <dgm:prSet custT="1"/>
      <dgm:spPr/>
      <dgm:t>
        <a:bodyPr/>
        <a:lstStyle/>
        <a:p>
          <a:pPr algn="ctr"/>
          <a:r>
            <a:rPr lang="es-CO" sz="1800" b="1" smtClean="0">
              <a:latin typeface="Arial" pitchFamily="34" charset="0"/>
              <a:cs typeface="Arial" pitchFamily="34" charset="0"/>
            </a:rPr>
            <a:t>Maximizar la capacidad de gestión humana y tecnológica</a:t>
          </a:r>
          <a:endParaRPr lang="es-CO" sz="1800" b="1" dirty="0">
            <a:latin typeface="Arial" pitchFamily="34" charset="0"/>
            <a:cs typeface="Arial" pitchFamily="34" charset="0"/>
          </a:endParaRPr>
        </a:p>
      </dgm:t>
    </dgm:pt>
    <dgm:pt modelId="{4A993783-0225-4731-BE89-A8F8B30B115B}" type="parTrans" cxnId="{D4B6EE88-4798-4BE1-92AB-0AB56C144E65}">
      <dgm:prSet/>
      <dgm:spPr/>
      <dgm:t>
        <a:bodyPr/>
        <a:lstStyle/>
        <a:p>
          <a:pPr algn="ctr"/>
          <a:endParaRPr lang="es-CO" sz="2000" b="1">
            <a:solidFill>
              <a:srgbClr val="002060"/>
            </a:solidFill>
            <a:latin typeface="Arial" pitchFamily="34" charset="0"/>
            <a:cs typeface="Arial" pitchFamily="34" charset="0"/>
          </a:endParaRPr>
        </a:p>
      </dgm:t>
    </dgm:pt>
    <dgm:pt modelId="{C67DB75F-A95D-4B74-AA4E-D5B1D752724C}" type="sibTrans" cxnId="{D4B6EE88-4798-4BE1-92AB-0AB56C144E65}">
      <dgm:prSet/>
      <dgm:spPr/>
      <dgm:t>
        <a:bodyPr/>
        <a:lstStyle/>
        <a:p>
          <a:pPr algn="ctr"/>
          <a:endParaRPr lang="es-CO" sz="2000" b="1">
            <a:solidFill>
              <a:srgbClr val="002060"/>
            </a:solidFill>
            <a:latin typeface="Arial" pitchFamily="34" charset="0"/>
            <a:cs typeface="Arial" pitchFamily="34" charset="0"/>
          </a:endParaRPr>
        </a:p>
      </dgm:t>
    </dgm:pt>
    <dgm:pt modelId="{06AE4795-3ED3-4974-BFF3-9743060D0151}" type="pres">
      <dgm:prSet presAssocID="{F5461D3D-FB94-49F9-BFE4-258C4CCC14C1}" presName="linear" presStyleCnt="0">
        <dgm:presLayoutVars>
          <dgm:dir/>
          <dgm:animLvl val="lvl"/>
          <dgm:resizeHandles val="exact"/>
        </dgm:presLayoutVars>
      </dgm:prSet>
      <dgm:spPr/>
      <dgm:t>
        <a:bodyPr/>
        <a:lstStyle/>
        <a:p>
          <a:endParaRPr lang="es-ES"/>
        </a:p>
      </dgm:t>
    </dgm:pt>
    <dgm:pt modelId="{CC831824-CA2A-457F-B375-97724E6C29D9}" type="pres">
      <dgm:prSet presAssocID="{3625B8F0-CF84-4EAC-A64A-CA80EDBBF8C2}" presName="parentLin" presStyleCnt="0"/>
      <dgm:spPr/>
      <dgm:t>
        <a:bodyPr/>
        <a:lstStyle/>
        <a:p>
          <a:endParaRPr lang="es-ES"/>
        </a:p>
      </dgm:t>
    </dgm:pt>
    <dgm:pt modelId="{ABC45CEE-DEEA-4D5C-AB97-1A2AE1EED093}" type="pres">
      <dgm:prSet presAssocID="{3625B8F0-CF84-4EAC-A64A-CA80EDBBF8C2}" presName="parentLeftMargin" presStyleLbl="node1" presStyleIdx="0" presStyleCnt="4"/>
      <dgm:spPr/>
      <dgm:t>
        <a:bodyPr/>
        <a:lstStyle/>
        <a:p>
          <a:endParaRPr lang="es-ES"/>
        </a:p>
      </dgm:t>
    </dgm:pt>
    <dgm:pt modelId="{6D2D4199-94C7-4A27-9532-E38C7BD07686}" type="pres">
      <dgm:prSet presAssocID="{3625B8F0-CF84-4EAC-A64A-CA80EDBBF8C2}" presName="parentText" presStyleLbl="node1" presStyleIdx="0" presStyleCnt="4" custScaleX="127045">
        <dgm:presLayoutVars>
          <dgm:chMax val="0"/>
          <dgm:bulletEnabled val="1"/>
        </dgm:presLayoutVars>
      </dgm:prSet>
      <dgm:spPr/>
      <dgm:t>
        <a:bodyPr/>
        <a:lstStyle/>
        <a:p>
          <a:endParaRPr lang="es-CO"/>
        </a:p>
      </dgm:t>
    </dgm:pt>
    <dgm:pt modelId="{604B9439-9CEE-4CD0-8DAB-742ED420ED8D}" type="pres">
      <dgm:prSet presAssocID="{3625B8F0-CF84-4EAC-A64A-CA80EDBBF8C2}" presName="negativeSpace" presStyleCnt="0"/>
      <dgm:spPr/>
      <dgm:t>
        <a:bodyPr/>
        <a:lstStyle/>
        <a:p>
          <a:endParaRPr lang="es-ES"/>
        </a:p>
      </dgm:t>
    </dgm:pt>
    <dgm:pt modelId="{9FDE7CD6-F4DB-41BE-8582-739A05CA060A}" type="pres">
      <dgm:prSet presAssocID="{3625B8F0-CF84-4EAC-A64A-CA80EDBBF8C2}" presName="childText" presStyleLbl="conFgAcc1" presStyleIdx="0" presStyleCnt="4">
        <dgm:presLayoutVars>
          <dgm:bulletEnabled val="1"/>
        </dgm:presLayoutVars>
      </dgm:prSet>
      <dgm:spPr/>
      <dgm:t>
        <a:bodyPr/>
        <a:lstStyle/>
        <a:p>
          <a:endParaRPr lang="es-ES"/>
        </a:p>
      </dgm:t>
    </dgm:pt>
    <dgm:pt modelId="{C12C0E5F-1137-44F1-BBA5-1B437A589561}" type="pres">
      <dgm:prSet presAssocID="{632C6D96-E641-4D66-AD51-EE10E2F132B4}" presName="spaceBetweenRectangles" presStyleCnt="0"/>
      <dgm:spPr/>
      <dgm:t>
        <a:bodyPr/>
        <a:lstStyle/>
        <a:p>
          <a:endParaRPr lang="es-ES"/>
        </a:p>
      </dgm:t>
    </dgm:pt>
    <dgm:pt modelId="{30594B58-26D6-43A5-A8FB-D4B52DB733F9}" type="pres">
      <dgm:prSet presAssocID="{C40BAE22-F049-420C-863F-29609607F46F}" presName="parentLin" presStyleCnt="0"/>
      <dgm:spPr/>
      <dgm:t>
        <a:bodyPr/>
        <a:lstStyle/>
        <a:p>
          <a:endParaRPr lang="es-ES"/>
        </a:p>
      </dgm:t>
    </dgm:pt>
    <dgm:pt modelId="{BFDD74D2-3FBD-4AB9-B222-BAF8BE2DE432}" type="pres">
      <dgm:prSet presAssocID="{C40BAE22-F049-420C-863F-29609607F46F}" presName="parentLeftMargin" presStyleLbl="node1" presStyleIdx="0" presStyleCnt="4"/>
      <dgm:spPr/>
      <dgm:t>
        <a:bodyPr/>
        <a:lstStyle/>
        <a:p>
          <a:endParaRPr lang="es-ES"/>
        </a:p>
      </dgm:t>
    </dgm:pt>
    <dgm:pt modelId="{132AEFF2-7010-44C7-B370-B3CC44B567EA}" type="pres">
      <dgm:prSet presAssocID="{C40BAE22-F049-420C-863F-29609607F46F}" presName="parentText" presStyleLbl="node1" presStyleIdx="1" presStyleCnt="4" custScaleX="127045">
        <dgm:presLayoutVars>
          <dgm:chMax val="0"/>
          <dgm:bulletEnabled val="1"/>
        </dgm:presLayoutVars>
      </dgm:prSet>
      <dgm:spPr/>
      <dgm:t>
        <a:bodyPr/>
        <a:lstStyle/>
        <a:p>
          <a:endParaRPr lang="es-CO"/>
        </a:p>
      </dgm:t>
    </dgm:pt>
    <dgm:pt modelId="{8620AD7A-3137-4085-B13D-233865D987B4}" type="pres">
      <dgm:prSet presAssocID="{C40BAE22-F049-420C-863F-29609607F46F}" presName="negativeSpace" presStyleCnt="0"/>
      <dgm:spPr/>
      <dgm:t>
        <a:bodyPr/>
        <a:lstStyle/>
        <a:p>
          <a:endParaRPr lang="es-ES"/>
        </a:p>
      </dgm:t>
    </dgm:pt>
    <dgm:pt modelId="{7DB4DF18-9E05-485A-A7F8-FF4E9A3FA47D}" type="pres">
      <dgm:prSet presAssocID="{C40BAE22-F049-420C-863F-29609607F46F}" presName="childText" presStyleLbl="conFgAcc1" presStyleIdx="1" presStyleCnt="4">
        <dgm:presLayoutVars>
          <dgm:bulletEnabled val="1"/>
        </dgm:presLayoutVars>
      </dgm:prSet>
      <dgm:spPr/>
      <dgm:t>
        <a:bodyPr/>
        <a:lstStyle/>
        <a:p>
          <a:endParaRPr lang="es-ES"/>
        </a:p>
      </dgm:t>
    </dgm:pt>
    <dgm:pt modelId="{1836279D-3F8D-4F5A-A5C5-587E4C5B349E}" type="pres">
      <dgm:prSet presAssocID="{0FC26E51-D961-47A7-A4C6-5DDE8187B0AE}" presName="spaceBetweenRectangles" presStyleCnt="0"/>
      <dgm:spPr/>
      <dgm:t>
        <a:bodyPr/>
        <a:lstStyle/>
        <a:p>
          <a:endParaRPr lang="es-ES"/>
        </a:p>
      </dgm:t>
    </dgm:pt>
    <dgm:pt modelId="{974D05EA-13F1-46F2-A77C-8E1D7D93C284}" type="pres">
      <dgm:prSet presAssocID="{DB898E08-193C-467C-8477-34B692F83375}" presName="parentLin" presStyleCnt="0"/>
      <dgm:spPr/>
      <dgm:t>
        <a:bodyPr/>
        <a:lstStyle/>
        <a:p>
          <a:endParaRPr lang="es-ES"/>
        </a:p>
      </dgm:t>
    </dgm:pt>
    <dgm:pt modelId="{F2914A83-3A58-4982-9788-92D59D81978C}" type="pres">
      <dgm:prSet presAssocID="{DB898E08-193C-467C-8477-34B692F83375}" presName="parentLeftMargin" presStyleLbl="node1" presStyleIdx="1" presStyleCnt="4"/>
      <dgm:spPr/>
      <dgm:t>
        <a:bodyPr/>
        <a:lstStyle/>
        <a:p>
          <a:endParaRPr lang="es-ES"/>
        </a:p>
      </dgm:t>
    </dgm:pt>
    <dgm:pt modelId="{F23AFE7F-287A-429D-9809-02A5A198982D}" type="pres">
      <dgm:prSet presAssocID="{DB898E08-193C-467C-8477-34B692F83375}" presName="parentText" presStyleLbl="node1" presStyleIdx="2" presStyleCnt="4" custScaleX="127045">
        <dgm:presLayoutVars>
          <dgm:chMax val="0"/>
          <dgm:bulletEnabled val="1"/>
        </dgm:presLayoutVars>
      </dgm:prSet>
      <dgm:spPr/>
      <dgm:t>
        <a:bodyPr/>
        <a:lstStyle/>
        <a:p>
          <a:endParaRPr lang="es-CO"/>
        </a:p>
      </dgm:t>
    </dgm:pt>
    <dgm:pt modelId="{462D543D-2750-4985-A5A9-71BAAAF00C22}" type="pres">
      <dgm:prSet presAssocID="{DB898E08-193C-467C-8477-34B692F83375}" presName="negativeSpace" presStyleCnt="0"/>
      <dgm:spPr/>
      <dgm:t>
        <a:bodyPr/>
        <a:lstStyle/>
        <a:p>
          <a:endParaRPr lang="es-ES"/>
        </a:p>
      </dgm:t>
    </dgm:pt>
    <dgm:pt modelId="{5AA14620-7CA6-4F56-AC57-FA6048261876}" type="pres">
      <dgm:prSet presAssocID="{DB898E08-193C-467C-8477-34B692F83375}" presName="childText" presStyleLbl="conFgAcc1" presStyleIdx="2" presStyleCnt="4">
        <dgm:presLayoutVars>
          <dgm:bulletEnabled val="1"/>
        </dgm:presLayoutVars>
      </dgm:prSet>
      <dgm:spPr/>
      <dgm:t>
        <a:bodyPr/>
        <a:lstStyle/>
        <a:p>
          <a:endParaRPr lang="es-ES"/>
        </a:p>
      </dgm:t>
    </dgm:pt>
    <dgm:pt modelId="{18821527-D009-4D0F-B8CE-FF17461CD799}" type="pres">
      <dgm:prSet presAssocID="{8C16EE84-BACD-4A6C-88F9-832A12F07A9D}" presName="spaceBetweenRectangles" presStyleCnt="0"/>
      <dgm:spPr/>
      <dgm:t>
        <a:bodyPr/>
        <a:lstStyle/>
        <a:p>
          <a:endParaRPr lang="es-ES"/>
        </a:p>
      </dgm:t>
    </dgm:pt>
    <dgm:pt modelId="{7490D3F3-F6D5-4A57-88AD-859E0012DF79}" type="pres">
      <dgm:prSet presAssocID="{082B938C-1A1F-4404-897D-749A907D05FD}" presName="parentLin" presStyleCnt="0"/>
      <dgm:spPr/>
      <dgm:t>
        <a:bodyPr/>
        <a:lstStyle/>
        <a:p>
          <a:endParaRPr lang="es-ES"/>
        </a:p>
      </dgm:t>
    </dgm:pt>
    <dgm:pt modelId="{996167AF-A626-4708-B238-4905D0FE173A}" type="pres">
      <dgm:prSet presAssocID="{082B938C-1A1F-4404-897D-749A907D05FD}" presName="parentLeftMargin" presStyleLbl="node1" presStyleIdx="2" presStyleCnt="4"/>
      <dgm:spPr/>
      <dgm:t>
        <a:bodyPr/>
        <a:lstStyle/>
        <a:p>
          <a:endParaRPr lang="es-ES"/>
        </a:p>
      </dgm:t>
    </dgm:pt>
    <dgm:pt modelId="{1FFF32BD-9D2D-4E8E-92DC-1FF57E76017F}" type="pres">
      <dgm:prSet presAssocID="{082B938C-1A1F-4404-897D-749A907D05FD}" presName="parentText" presStyleLbl="node1" presStyleIdx="3" presStyleCnt="4" custScaleX="127739">
        <dgm:presLayoutVars>
          <dgm:chMax val="0"/>
          <dgm:bulletEnabled val="1"/>
        </dgm:presLayoutVars>
      </dgm:prSet>
      <dgm:spPr/>
      <dgm:t>
        <a:bodyPr/>
        <a:lstStyle/>
        <a:p>
          <a:endParaRPr lang="es-ES"/>
        </a:p>
      </dgm:t>
    </dgm:pt>
    <dgm:pt modelId="{0F156E7D-ECED-44F3-87DA-F5BF8860D01E}" type="pres">
      <dgm:prSet presAssocID="{082B938C-1A1F-4404-897D-749A907D05FD}" presName="negativeSpace" presStyleCnt="0"/>
      <dgm:spPr/>
      <dgm:t>
        <a:bodyPr/>
        <a:lstStyle/>
        <a:p>
          <a:endParaRPr lang="es-ES"/>
        </a:p>
      </dgm:t>
    </dgm:pt>
    <dgm:pt modelId="{C0FD8F4A-63C0-4306-AEDB-018402D32431}" type="pres">
      <dgm:prSet presAssocID="{082B938C-1A1F-4404-897D-749A907D05FD}" presName="childText" presStyleLbl="conFgAcc1" presStyleIdx="3" presStyleCnt="4">
        <dgm:presLayoutVars>
          <dgm:bulletEnabled val="1"/>
        </dgm:presLayoutVars>
      </dgm:prSet>
      <dgm:spPr/>
      <dgm:t>
        <a:bodyPr/>
        <a:lstStyle/>
        <a:p>
          <a:endParaRPr lang="es-ES"/>
        </a:p>
      </dgm:t>
    </dgm:pt>
  </dgm:ptLst>
  <dgm:cxnLst>
    <dgm:cxn modelId="{D4B6EE88-4798-4BE1-92AB-0AB56C144E65}" srcId="{F5461D3D-FB94-49F9-BFE4-258C4CCC14C1}" destId="{082B938C-1A1F-4404-897D-749A907D05FD}" srcOrd="3" destOrd="0" parTransId="{4A993783-0225-4731-BE89-A8F8B30B115B}" sibTransId="{C67DB75F-A95D-4B74-AA4E-D5B1D752724C}"/>
    <dgm:cxn modelId="{20490AD3-FBF4-45D5-9384-911CBE91B8C1}" type="presOf" srcId="{DB898E08-193C-467C-8477-34B692F83375}" destId="{F2914A83-3A58-4982-9788-92D59D81978C}" srcOrd="0" destOrd="0" presId="urn:microsoft.com/office/officeart/2005/8/layout/list1"/>
    <dgm:cxn modelId="{E16203BC-B1B6-43D9-9F5E-8917B1640AFF}" srcId="{F5461D3D-FB94-49F9-BFE4-258C4CCC14C1}" destId="{3625B8F0-CF84-4EAC-A64A-CA80EDBBF8C2}" srcOrd="0" destOrd="0" parTransId="{E4859CEF-E918-4664-81F8-1AB8343B5160}" sibTransId="{632C6D96-E641-4D66-AD51-EE10E2F132B4}"/>
    <dgm:cxn modelId="{33C6532C-ADD6-4E0C-91A8-FA7B530AEC5A}" type="presOf" srcId="{C40BAE22-F049-420C-863F-29609607F46F}" destId="{132AEFF2-7010-44C7-B370-B3CC44B567EA}" srcOrd="1" destOrd="0" presId="urn:microsoft.com/office/officeart/2005/8/layout/list1"/>
    <dgm:cxn modelId="{5EC43C77-D06C-480B-ACC0-13C1B00F9844}" type="presOf" srcId="{F5461D3D-FB94-49F9-BFE4-258C4CCC14C1}" destId="{06AE4795-3ED3-4974-BFF3-9743060D0151}" srcOrd="0" destOrd="0" presId="urn:microsoft.com/office/officeart/2005/8/layout/list1"/>
    <dgm:cxn modelId="{5352FFA3-9A73-4C8E-BE44-6DE726991251}" srcId="{F5461D3D-FB94-49F9-BFE4-258C4CCC14C1}" destId="{C40BAE22-F049-420C-863F-29609607F46F}" srcOrd="1" destOrd="0" parTransId="{E67B4621-2A34-4822-9CFA-9B803510EC18}" sibTransId="{0FC26E51-D961-47A7-A4C6-5DDE8187B0AE}"/>
    <dgm:cxn modelId="{283BF10C-0074-4F0B-A68A-6AC6033DDB75}" type="presOf" srcId="{3625B8F0-CF84-4EAC-A64A-CA80EDBBF8C2}" destId="{6D2D4199-94C7-4A27-9532-E38C7BD07686}" srcOrd="1" destOrd="0" presId="urn:microsoft.com/office/officeart/2005/8/layout/list1"/>
    <dgm:cxn modelId="{A9F71DAA-8D9F-4F55-87EE-722FC5A73887}" type="presOf" srcId="{C40BAE22-F049-420C-863F-29609607F46F}" destId="{BFDD74D2-3FBD-4AB9-B222-BAF8BE2DE432}" srcOrd="0" destOrd="0" presId="urn:microsoft.com/office/officeart/2005/8/layout/list1"/>
    <dgm:cxn modelId="{BD311987-A63B-4632-9091-F87680F8A200}" type="presOf" srcId="{3625B8F0-CF84-4EAC-A64A-CA80EDBBF8C2}" destId="{ABC45CEE-DEEA-4D5C-AB97-1A2AE1EED093}" srcOrd="0" destOrd="0" presId="urn:microsoft.com/office/officeart/2005/8/layout/list1"/>
    <dgm:cxn modelId="{FCC1788B-9FC9-4DB9-ACFF-CE2AB8057C2B}" type="presOf" srcId="{DB898E08-193C-467C-8477-34B692F83375}" destId="{F23AFE7F-287A-429D-9809-02A5A198982D}" srcOrd="1" destOrd="0" presId="urn:microsoft.com/office/officeart/2005/8/layout/list1"/>
    <dgm:cxn modelId="{C3F9509C-FCD1-4E1E-A40C-36FC134EA199}" type="presOf" srcId="{082B938C-1A1F-4404-897D-749A907D05FD}" destId="{996167AF-A626-4708-B238-4905D0FE173A}" srcOrd="0" destOrd="0" presId="urn:microsoft.com/office/officeart/2005/8/layout/list1"/>
    <dgm:cxn modelId="{901194F6-625E-45BF-816D-F39876B39E5C}" type="presOf" srcId="{082B938C-1A1F-4404-897D-749A907D05FD}" destId="{1FFF32BD-9D2D-4E8E-92DC-1FF57E76017F}" srcOrd="1" destOrd="0" presId="urn:microsoft.com/office/officeart/2005/8/layout/list1"/>
    <dgm:cxn modelId="{2B860951-B737-479C-A7AC-9A64EDC6566B}" srcId="{F5461D3D-FB94-49F9-BFE4-258C4CCC14C1}" destId="{DB898E08-193C-467C-8477-34B692F83375}" srcOrd="2" destOrd="0" parTransId="{13A562E4-5EB1-4743-94BC-68385897171F}" sibTransId="{8C16EE84-BACD-4A6C-88F9-832A12F07A9D}"/>
    <dgm:cxn modelId="{D252E428-C00D-485B-A213-C19517627D0F}" type="presParOf" srcId="{06AE4795-3ED3-4974-BFF3-9743060D0151}" destId="{CC831824-CA2A-457F-B375-97724E6C29D9}" srcOrd="0" destOrd="0" presId="urn:microsoft.com/office/officeart/2005/8/layout/list1"/>
    <dgm:cxn modelId="{0FE0C199-7F49-41C4-B4BB-2AC0ED8512F9}" type="presParOf" srcId="{CC831824-CA2A-457F-B375-97724E6C29D9}" destId="{ABC45CEE-DEEA-4D5C-AB97-1A2AE1EED093}" srcOrd="0" destOrd="0" presId="urn:microsoft.com/office/officeart/2005/8/layout/list1"/>
    <dgm:cxn modelId="{8E6E2D48-363E-4E9D-BF84-E89D6825A840}" type="presParOf" srcId="{CC831824-CA2A-457F-B375-97724E6C29D9}" destId="{6D2D4199-94C7-4A27-9532-E38C7BD07686}" srcOrd="1" destOrd="0" presId="urn:microsoft.com/office/officeart/2005/8/layout/list1"/>
    <dgm:cxn modelId="{FDBF672C-82DE-47E6-AD07-DA950468B76D}" type="presParOf" srcId="{06AE4795-3ED3-4974-BFF3-9743060D0151}" destId="{604B9439-9CEE-4CD0-8DAB-742ED420ED8D}" srcOrd="1" destOrd="0" presId="urn:microsoft.com/office/officeart/2005/8/layout/list1"/>
    <dgm:cxn modelId="{80DD20A4-C285-4D1A-8FE8-F28FA6540025}" type="presParOf" srcId="{06AE4795-3ED3-4974-BFF3-9743060D0151}" destId="{9FDE7CD6-F4DB-41BE-8582-739A05CA060A}" srcOrd="2" destOrd="0" presId="urn:microsoft.com/office/officeart/2005/8/layout/list1"/>
    <dgm:cxn modelId="{0A6B70FF-154D-4ACE-A528-B5DD106C5658}" type="presParOf" srcId="{06AE4795-3ED3-4974-BFF3-9743060D0151}" destId="{C12C0E5F-1137-44F1-BBA5-1B437A589561}" srcOrd="3" destOrd="0" presId="urn:microsoft.com/office/officeart/2005/8/layout/list1"/>
    <dgm:cxn modelId="{865506F6-73FB-4AF6-9828-76FC67600E82}" type="presParOf" srcId="{06AE4795-3ED3-4974-BFF3-9743060D0151}" destId="{30594B58-26D6-43A5-A8FB-D4B52DB733F9}" srcOrd="4" destOrd="0" presId="urn:microsoft.com/office/officeart/2005/8/layout/list1"/>
    <dgm:cxn modelId="{672606E3-9C83-449C-83D5-EA343801DBA8}" type="presParOf" srcId="{30594B58-26D6-43A5-A8FB-D4B52DB733F9}" destId="{BFDD74D2-3FBD-4AB9-B222-BAF8BE2DE432}" srcOrd="0" destOrd="0" presId="urn:microsoft.com/office/officeart/2005/8/layout/list1"/>
    <dgm:cxn modelId="{85886B0E-788F-4343-8F89-6937A713CAEE}" type="presParOf" srcId="{30594B58-26D6-43A5-A8FB-D4B52DB733F9}" destId="{132AEFF2-7010-44C7-B370-B3CC44B567EA}" srcOrd="1" destOrd="0" presId="urn:microsoft.com/office/officeart/2005/8/layout/list1"/>
    <dgm:cxn modelId="{D1AE9E06-32D4-4829-AEA0-29C13B86888B}" type="presParOf" srcId="{06AE4795-3ED3-4974-BFF3-9743060D0151}" destId="{8620AD7A-3137-4085-B13D-233865D987B4}" srcOrd="5" destOrd="0" presId="urn:microsoft.com/office/officeart/2005/8/layout/list1"/>
    <dgm:cxn modelId="{E1269D1E-7A55-4E37-9EFE-C42489C5CCF2}" type="presParOf" srcId="{06AE4795-3ED3-4974-BFF3-9743060D0151}" destId="{7DB4DF18-9E05-485A-A7F8-FF4E9A3FA47D}" srcOrd="6" destOrd="0" presId="urn:microsoft.com/office/officeart/2005/8/layout/list1"/>
    <dgm:cxn modelId="{F0B0FB3E-FFD3-4D4C-B28C-67A90583D194}" type="presParOf" srcId="{06AE4795-3ED3-4974-BFF3-9743060D0151}" destId="{1836279D-3F8D-4F5A-A5C5-587E4C5B349E}" srcOrd="7" destOrd="0" presId="urn:microsoft.com/office/officeart/2005/8/layout/list1"/>
    <dgm:cxn modelId="{37A20390-5BB5-40C8-BC56-05680A0DC653}" type="presParOf" srcId="{06AE4795-3ED3-4974-BFF3-9743060D0151}" destId="{974D05EA-13F1-46F2-A77C-8E1D7D93C284}" srcOrd="8" destOrd="0" presId="urn:microsoft.com/office/officeart/2005/8/layout/list1"/>
    <dgm:cxn modelId="{49607653-BBE4-4B46-9662-728FDB73203F}" type="presParOf" srcId="{974D05EA-13F1-46F2-A77C-8E1D7D93C284}" destId="{F2914A83-3A58-4982-9788-92D59D81978C}" srcOrd="0" destOrd="0" presId="urn:microsoft.com/office/officeart/2005/8/layout/list1"/>
    <dgm:cxn modelId="{590FB567-6A7C-4267-A18B-A37DB78AC211}" type="presParOf" srcId="{974D05EA-13F1-46F2-A77C-8E1D7D93C284}" destId="{F23AFE7F-287A-429D-9809-02A5A198982D}" srcOrd="1" destOrd="0" presId="urn:microsoft.com/office/officeart/2005/8/layout/list1"/>
    <dgm:cxn modelId="{A7C7390D-07F3-4BF5-9210-9F46AC3A569F}" type="presParOf" srcId="{06AE4795-3ED3-4974-BFF3-9743060D0151}" destId="{462D543D-2750-4985-A5A9-71BAAAF00C22}" srcOrd="9" destOrd="0" presId="urn:microsoft.com/office/officeart/2005/8/layout/list1"/>
    <dgm:cxn modelId="{46408C63-0D2C-4285-8FFA-5EFEF2005D72}" type="presParOf" srcId="{06AE4795-3ED3-4974-BFF3-9743060D0151}" destId="{5AA14620-7CA6-4F56-AC57-FA6048261876}" srcOrd="10" destOrd="0" presId="urn:microsoft.com/office/officeart/2005/8/layout/list1"/>
    <dgm:cxn modelId="{54B21FFD-F6A1-4B2A-B447-CEA24321445A}" type="presParOf" srcId="{06AE4795-3ED3-4974-BFF3-9743060D0151}" destId="{18821527-D009-4D0F-B8CE-FF17461CD799}" srcOrd="11" destOrd="0" presId="urn:microsoft.com/office/officeart/2005/8/layout/list1"/>
    <dgm:cxn modelId="{C8B6615D-9EDD-4AD7-8D0E-D051E0FB385E}" type="presParOf" srcId="{06AE4795-3ED3-4974-BFF3-9743060D0151}" destId="{7490D3F3-F6D5-4A57-88AD-859E0012DF79}" srcOrd="12" destOrd="0" presId="urn:microsoft.com/office/officeart/2005/8/layout/list1"/>
    <dgm:cxn modelId="{2811C541-31D3-4B4F-B0AB-69D57F5685DC}" type="presParOf" srcId="{7490D3F3-F6D5-4A57-88AD-859E0012DF79}" destId="{996167AF-A626-4708-B238-4905D0FE173A}" srcOrd="0" destOrd="0" presId="urn:microsoft.com/office/officeart/2005/8/layout/list1"/>
    <dgm:cxn modelId="{2E6F7AEA-8338-4D7A-B214-7C3C8BFE6349}" type="presParOf" srcId="{7490D3F3-F6D5-4A57-88AD-859E0012DF79}" destId="{1FFF32BD-9D2D-4E8E-92DC-1FF57E76017F}" srcOrd="1" destOrd="0" presId="urn:microsoft.com/office/officeart/2005/8/layout/list1"/>
    <dgm:cxn modelId="{4DF62206-AFE4-4A6F-B466-5C95BCC59F01}" type="presParOf" srcId="{06AE4795-3ED3-4974-BFF3-9743060D0151}" destId="{0F156E7D-ECED-44F3-87DA-F5BF8860D01E}" srcOrd="13" destOrd="0" presId="urn:microsoft.com/office/officeart/2005/8/layout/list1"/>
    <dgm:cxn modelId="{49E81F7D-7BCD-4F4A-BEB5-9A21538A5851}" type="presParOf" srcId="{06AE4795-3ED3-4974-BFF3-9743060D0151}" destId="{C0FD8F4A-63C0-4306-AEDB-018402D32431}" srcOrd="14" destOrd="0" presId="urn:microsoft.com/office/officeart/2005/8/layout/list1"/>
  </dgm:cxnLst>
  <dgm:bg/>
  <dgm:whole/>
  <dgm:extLst>
    <a:ext uri="http://schemas.microsoft.com/office/drawing/2008/diagram"/>
  </dgm:extLst>
</dgm:dataModel>
</file>

<file path=ppt/diagrams/data10.xml><?xml version="1.0" encoding="utf-8"?>
<dgm:dataModel xmlns:dgm="http://schemas.openxmlformats.org/drawingml/2006/diagram" xmlns:a="http://schemas.openxmlformats.org/drawingml/2006/main">
  <dgm:ptLst>
    <dgm:pt modelId="{FB8C6285-982A-4DFD-A1C7-AA9193BF9148}" type="doc">
      <dgm:prSet loTypeId="urn:microsoft.com/office/officeart/2005/8/layout/pList2" loCatId="list" qsTypeId="urn:microsoft.com/office/officeart/2005/8/quickstyle/simple3" qsCatId="simple" csTypeId="urn:microsoft.com/office/officeart/2005/8/colors/colorful1" csCatId="colorful" phldr="1"/>
      <dgm:spPr/>
    </dgm:pt>
    <dgm:pt modelId="{D32AC6E7-FE02-48CB-A52A-885AEAC545C7}">
      <dgm:prSet phldrT="[Texto]" custT="1"/>
      <dgm:spPr/>
      <dgm:t>
        <a:bodyPr anchor="ctr"/>
        <a:lstStyle/>
        <a:p>
          <a:r>
            <a:rPr lang="es-ES" sz="1400" b="1" smtClean="0"/>
            <a:t>TRABAJO EN EQUIPO</a:t>
          </a:r>
          <a:endParaRPr lang="es-EC" sz="1400" dirty="0"/>
        </a:p>
      </dgm:t>
    </dgm:pt>
    <dgm:pt modelId="{A31B3AEC-5FA2-4119-8E48-8E5A355386B9}" type="parTrans" cxnId="{47B807CF-0F72-45C0-BBBC-7BEF28C46F5C}">
      <dgm:prSet/>
      <dgm:spPr/>
      <dgm:t>
        <a:bodyPr/>
        <a:lstStyle/>
        <a:p>
          <a:endParaRPr lang="es-EC" sz="1400">
            <a:solidFill>
              <a:schemeClr val="bg2">
                <a:lumMod val="10000"/>
              </a:schemeClr>
            </a:solidFill>
          </a:endParaRPr>
        </a:p>
      </dgm:t>
    </dgm:pt>
    <dgm:pt modelId="{DA368139-43FC-4CAB-A402-081DE548AC3B}" type="sibTrans" cxnId="{47B807CF-0F72-45C0-BBBC-7BEF28C46F5C}">
      <dgm:prSet/>
      <dgm:spPr/>
      <dgm:t>
        <a:bodyPr/>
        <a:lstStyle/>
        <a:p>
          <a:endParaRPr lang="es-EC" sz="1400">
            <a:solidFill>
              <a:schemeClr val="bg2">
                <a:lumMod val="10000"/>
              </a:schemeClr>
            </a:solidFill>
          </a:endParaRPr>
        </a:p>
      </dgm:t>
    </dgm:pt>
    <dgm:pt modelId="{4D2DF639-D616-4E33-8986-7FBB4FDB09B0}">
      <dgm:prSet phldrT="[Texto]" custT="1"/>
      <dgm:spPr/>
      <dgm:t>
        <a:bodyPr anchor="ctr"/>
        <a:lstStyle/>
        <a:p>
          <a:r>
            <a:rPr lang="es-ES" sz="1400" b="1" smtClean="0"/>
            <a:t>MEJORAMIENTO CONTINUO</a:t>
          </a:r>
          <a:endParaRPr lang="es-EC" sz="1400" dirty="0"/>
        </a:p>
      </dgm:t>
    </dgm:pt>
    <dgm:pt modelId="{5BA075E5-61FF-4782-86B3-AEB0002DCD16}" type="parTrans" cxnId="{823E9665-EA95-4ABA-AD43-8E89BCFB1EC5}">
      <dgm:prSet/>
      <dgm:spPr/>
      <dgm:t>
        <a:bodyPr/>
        <a:lstStyle/>
        <a:p>
          <a:endParaRPr lang="es-EC" sz="1400">
            <a:solidFill>
              <a:schemeClr val="bg2">
                <a:lumMod val="10000"/>
              </a:schemeClr>
            </a:solidFill>
          </a:endParaRPr>
        </a:p>
      </dgm:t>
    </dgm:pt>
    <dgm:pt modelId="{762D663B-F90B-4092-89F9-B59744724FB7}" type="sibTrans" cxnId="{823E9665-EA95-4ABA-AD43-8E89BCFB1EC5}">
      <dgm:prSet/>
      <dgm:spPr/>
      <dgm:t>
        <a:bodyPr/>
        <a:lstStyle/>
        <a:p>
          <a:endParaRPr lang="es-EC" sz="1400">
            <a:solidFill>
              <a:schemeClr val="bg2">
                <a:lumMod val="10000"/>
              </a:schemeClr>
            </a:solidFill>
          </a:endParaRPr>
        </a:p>
      </dgm:t>
    </dgm:pt>
    <dgm:pt modelId="{3EE994B4-446B-464D-BFCE-7BDB1FC0A6EB}">
      <dgm:prSet phldrT="[Texto]" custT="1"/>
      <dgm:spPr/>
      <dgm:t>
        <a:bodyPr anchor="ctr"/>
        <a:lstStyle/>
        <a:p>
          <a:r>
            <a:rPr lang="es-ES" sz="1400" b="1" smtClean="0"/>
            <a:t>COMPETITIVIDAD Y CALIDAD</a:t>
          </a:r>
          <a:endParaRPr lang="es-EC" sz="1400" dirty="0"/>
        </a:p>
      </dgm:t>
    </dgm:pt>
    <dgm:pt modelId="{95187063-A4EF-40D2-BC10-002E262A48FD}" type="parTrans" cxnId="{7BCDC9B7-685D-4A28-9F41-EE3E3DD7CEBB}">
      <dgm:prSet/>
      <dgm:spPr/>
      <dgm:t>
        <a:bodyPr/>
        <a:lstStyle/>
        <a:p>
          <a:endParaRPr lang="es-EC" sz="1400">
            <a:solidFill>
              <a:schemeClr val="bg2">
                <a:lumMod val="10000"/>
              </a:schemeClr>
            </a:solidFill>
          </a:endParaRPr>
        </a:p>
      </dgm:t>
    </dgm:pt>
    <dgm:pt modelId="{3A44214C-E9C1-4229-8E40-CAC533540D13}" type="sibTrans" cxnId="{7BCDC9B7-685D-4A28-9F41-EE3E3DD7CEBB}">
      <dgm:prSet/>
      <dgm:spPr/>
      <dgm:t>
        <a:bodyPr/>
        <a:lstStyle/>
        <a:p>
          <a:endParaRPr lang="es-EC" sz="1400">
            <a:solidFill>
              <a:schemeClr val="bg2">
                <a:lumMod val="10000"/>
              </a:schemeClr>
            </a:solidFill>
          </a:endParaRPr>
        </a:p>
      </dgm:t>
    </dgm:pt>
    <dgm:pt modelId="{21014AE1-3EA3-4663-802B-27C5C43F43F0}">
      <dgm:prSet phldrT="[Texto]" custT="1"/>
      <dgm:spPr/>
      <dgm:t>
        <a:bodyPr anchor="ctr"/>
        <a:lstStyle/>
        <a:p>
          <a:r>
            <a:rPr lang="es-ES" sz="1400" b="1" smtClean="0"/>
            <a:t>COMPROMISO SOCIAL Y AMBIENTAL</a:t>
          </a:r>
          <a:endParaRPr lang="es-EC" sz="1400" dirty="0"/>
        </a:p>
      </dgm:t>
    </dgm:pt>
    <dgm:pt modelId="{026EAD7C-C16A-4CBC-BB86-788688BFB680}" type="parTrans" cxnId="{2E017EEE-1302-4A62-98CF-4A312CE5ABEA}">
      <dgm:prSet/>
      <dgm:spPr/>
      <dgm:t>
        <a:bodyPr/>
        <a:lstStyle/>
        <a:p>
          <a:endParaRPr lang="es-EC" sz="1400">
            <a:solidFill>
              <a:schemeClr val="bg2">
                <a:lumMod val="10000"/>
              </a:schemeClr>
            </a:solidFill>
          </a:endParaRPr>
        </a:p>
      </dgm:t>
    </dgm:pt>
    <dgm:pt modelId="{774C0DA0-1AAC-4036-BB5C-E61A94A2682A}" type="sibTrans" cxnId="{2E017EEE-1302-4A62-98CF-4A312CE5ABEA}">
      <dgm:prSet/>
      <dgm:spPr/>
      <dgm:t>
        <a:bodyPr/>
        <a:lstStyle/>
        <a:p>
          <a:endParaRPr lang="es-EC" sz="1400">
            <a:solidFill>
              <a:schemeClr val="bg2">
                <a:lumMod val="10000"/>
              </a:schemeClr>
            </a:solidFill>
          </a:endParaRPr>
        </a:p>
      </dgm:t>
    </dgm:pt>
    <dgm:pt modelId="{80CE79BC-9BCE-4040-BE46-CC97644A0FE2}" type="pres">
      <dgm:prSet presAssocID="{FB8C6285-982A-4DFD-A1C7-AA9193BF9148}" presName="Name0" presStyleCnt="0">
        <dgm:presLayoutVars>
          <dgm:dir/>
          <dgm:resizeHandles val="exact"/>
        </dgm:presLayoutVars>
      </dgm:prSet>
      <dgm:spPr/>
    </dgm:pt>
    <dgm:pt modelId="{A7DCE053-D48F-4B86-B3DA-F494DFCDC865}" type="pres">
      <dgm:prSet presAssocID="{FB8C6285-982A-4DFD-A1C7-AA9193BF9148}" presName="bkgdShp" presStyleLbl="alignAccFollowNode1" presStyleIdx="0" presStyleCnt="1" custScaleY="73913"/>
      <dgm:spPr/>
    </dgm:pt>
    <dgm:pt modelId="{6679B145-45F6-42F3-A4BF-12AB87EF42EB}" type="pres">
      <dgm:prSet presAssocID="{FB8C6285-982A-4DFD-A1C7-AA9193BF9148}" presName="linComp" presStyleCnt="0"/>
      <dgm:spPr/>
    </dgm:pt>
    <dgm:pt modelId="{5B36465F-3EE0-44B7-98F6-B6988D1C7D9D}" type="pres">
      <dgm:prSet presAssocID="{21014AE1-3EA3-4663-802B-27C5C43F43F0}" presName="compNode" presStyleCnt="0"/>
      <dgm:spPr/>
    </dgm:pt>
    <dgm:pt modelId="{6FA69926-1DA8-458C-90D0-545E8AF7A35F}" type="pres">
      <dgm:prSet presAssocID="{21014AE1-3EA3-4663-802B-27C5C43F43F0}" presName="node" presStyleLbl="node1" presStyleIdx="0" presStyleCnt="4" custScaleY="70706">
        <dgm:presLayoutVars>
          <dgm:bulletEnabled val="1"/>
        </dgm:presLayoutVars>
      </dgm:prSet>
      <dgm:spPr/>
      <dgm:t>
        <a:bodyPr/>
        <a:lstStyle/>
        <a:p>
          <a:endParaRPr lang="es-EC"/>
        </a:p>
      </dgm:t>
    </dgm:pt>
    <dgm:pt modelId="{053DC5BD-7439-498D-AF9E-0415AC063349}" type="pres">
      <dgm:prSet presAssocID="{21014AE1-3EA3-4663-802B-27C5C43F43F0}" presName="invisiNode" presStyleLbl="node1" presStyleIdx="0" presStyleCnt="4"/>
      <dgm:spPr/>
    </dgm:pt>
    <dgm:pt modelId="{452C8ADC-572E-4FBD-B28F-5282F2C94C21}" type="pres">
      <dgm:prSet presAssocID="{21014AE1-3EA3-4663-802B-27C5C43F43F0}" presName="imagNode" presStyleLbl="fgImgPlace1" presStyleIdx="0" presStyleCnt="4" custScaleY="178376"/>
      <dgm:spPr>
        <a:blipFill rotWithShape="0">
          <a:blip xmlns:r="http://schemas.openxmlformats.org/officeDocument/2006/relationships" r:embed="rId1"/>
          <a:stretch>
            <a:fillRect/>
          </a:stretch>
        </a:blipFill>
      </dgm:spPr>
    </dgm:pt>
    <dgm:pt modelId="{D554A093-2956-4A55-8C70-4B1B936D6749}" type="pres">
      <dgm:prSet presAssocID="{774C0DA0-1AAC-4036-BB5C-E61A94A2682A}" presName="sibTrans" presStyleLbl="sibTrans2D1" presStyleIdx="0" presStyleCnt="0"/>
      <dgm:spPr/>
      <dgm:t>
        <a:bodyPr/>
        <a:lstStyle/>
        <a:p>
          <a:endParaRPr lang="pt-BR"/>
        </a:p>
      </dgm:t>
    </dgm:pt>
    <dgm:pt modelId="{F09B371C-5E5F-45CD-8547-4E049DC8C2ED}" type="pres">
      <dgm:prSet presAssocID="{D32AC6E7-FE02-48CB-A52A-885AEAC545C7}" presName="compNode" presStyleCnt="0"/>
      <dgm:spPr/>
    </dgm:pt>
    <dgm:pt modelId="{18078E14-3683-4787-83D8-3C923740C587}" type="pres">
      <dgm:prSet presAssocID="{D32AC6E7-FE02-48CB-A52A-885AEAC545C7}" presName="node" presStyleLbl="node1" presStyleIdx="1" presStyleCnt="4" custScaleY="54896">
        <dgm:presLayoutVars>
          <dgm:bulletEnabled val="1"/>
        </dgm:presLayoutVars>
      </dgm:prSet>
      <dgm:spPr/>
      <dgm:t>
        <a:bodyPr/>
        <a:lstStyle/>
        <a:p>
          <a:endParaRPr lang="es-EC"/>
        </a:p>
      </dgm:t>
    </dgm:pt>
    <dgm:pt modelId="{325E3AE0-0654-42AB-8AAD-88B1AB18351C}" type="pres">
      <dgm:prSet presAssocID="{D32AC6E7-FE02-48CB-A52A-885AEAC545C7}" presName="invisiNode" presStyleLbl="node1" presStyleIdx="1" presStyleCnt="4"/>
      <dgm:spPr/>
    </dgm:pt>
    <dgm:pt modelId="{B038AB45-F554-4199-9E73-F2982DB69114}" type="pres">
      <dgm:prSet presAssocID="{D32AC6E7-FE02-48CB-A52A-885AEAC545C7}" presName="imagNode" presStyleLbl="fgImgPlace1" presStyleIdx="1" presStyleCnt="4" custScaleY="178376"/>
      <dgm:spPr>
        <a:blipFill rotWithShape="0">
          <a:blip xmlns:r="http://schemas.openxmlformats.org/officeDocument/2006/relationships" r:embed="rId2"/>
          <a:stretch>
            <a:fillRect/>
          </a:stretch>
        </a:blipFill>
      </dgm:spPr>
    </dgm:pt>
    <dgm:pt modelId="{57710E81-0E51-435B-928F-057B0E6481EC}" type="pres">
      <dgm:prSet presAssocID="{DA368139-43FC-4CAB-A402-081DE548AC3B}" presName="sibTrans" presStyleLbl="sibTrans2D1" presStyleIdx="0" presStyleCnt="0"/>
      <dgm:spPr/>
      <dgm:t>
        <a:bodyPr/>
        <a:lstStyle/>
        <a:p>
          <a:endParaRPr lang="pt-BR"/>
        </a:p>
      </dgm:t>
    </dgm:pt>
    <dgm:pt modelId="{A8DC6A21-D221-435D-A9DF-4AFE2E5F6096}" type="pres">
      <dgm:prSet presAssocID="{4D2DF639-D616-4E33-8986-7FBB4FDB09B0}" presName="compNode" presStyleCnt="0"/>
      <dgm:spPr/>
    </dgm:pt>
    <dgm:pt modelId="{D03E7EEE-0E5E-4969-AAD2-9E0B5675E6CD}" type="pres">
      <dgm:prSet presAssocID="{4D2DF639-D616-4E33-8986-7FBB4FDB09B0}" presName="node" presStyleLbl="node1" presStyleIdx="2" presStyleCnt="4" custScaleY="70706">
        <dgm:presLayoutVars>
          <dgm:bulletEnabled val="1"/>
        </dgm:presLayoutVars>
      </dgm:prSet>
      <dgm:spPr/>
      <dgm:t>
        <a:bodyPr/>
        <a:lstStyle/>
        <a:p>
          <a:endParaRPr lang="es-EC"/>
        </a:p>
      </dgm:t>
    </dgm:pt>
    <dgm:pt modelId="{6B9C1262-4017-4B13-97BC-29F87323D59C}" type="pres">
      <dgm:prSet presAssocID="{4D2DF639-D616-4E33-8986-7FBB4FDB09B0}" presName="invisiNode" presStyleLbl="node1" presStyleIdx="2" presStyleCnt="4"/>
      <dgm:spPr/>
    </dgm:pt>
    <dgm:pt modelId="{50A6EC77-6D86-466F-95EC-2D1471735203}" type="pres">
      <dgm:prSet presAssocID="{4D2DF639-D616-4E33-8986-7FBB4FDB09B0}" presName="imagNode" presStyleLbl="fgImgPlace1" presStyleIdx="2" presStyleCnt="4" custScaleY="178376"/>
      <dgm:spPr>
        <a:blipFill rotWithShape="0">
          <a:blip xmlns:r="http://schemas.openxmlformats.org/officeDocument/2006/relationships" r:embed="rId3"/>
          <a:stretch>
            <a:fillRect/>
          </a:stretch>
        </a:blipFill>
      </dgm:spPr>
    </dgm:pt>
    <dgm:pt modelId="{79FF1947-12AE-4BA2-860B-AE94A0F95587}" type="pres">
      <dgm:prSet presAssocID="{762D663B-F90B-4092-89F9-B59744724FB7}" presName="sibTrans" presStyleLbl="sibTrans2D1" presStyleIdx="0" presStyleCnt="0"/>
      <dgm:spPr/>
      <dgm:t>
        <a:bodyPr/>
        <a:lstStyle/>
        <a:p>
          <a:endParaRPr lang="pt-BR"/>
        </a:p>
      </dgm:t>
    </dgm:pt>
    <dgm:pt modelId="{5C37970B-C78A-4337-8F7E-60F9D0565BA1}" type="pres">
      <dgm:prSet presAssocID="{3EE994B4-446B-464D-BFCE-7BDB1FC0A6EB}" presName="compNode" presStyleCnt="0"/>
      <dgm:spPr/>
    </dgm:pt>
    <dgm:pt modelId="{09F51EBC-5F1F-4D6E-98E6-19FB70C1D919}" type="pres">
      <dgm:prSet presAssocID="{3EE994B4-446B-464D-BFCE-7BDB1FC0A6EB}" presName="node" presStyleLbl="node1" presStyleIdx="3" presStyleCnt="4" custScaleY="54896">
        <dgm:presLayoutVars>
          <dgm:bulletEnabled val="1"/>
        </dgm:presLayoutVars>
      </dgm:prSet>
      <dgm:spPr/>
      <dgm:t>
        <a:bodyPr/>
        <a:lstStyle/>
        <a:p>
          <a:endParaRPr lang="es-EC"/>
        </a:p>
      </dgm:t>
    </dgm:pt>
    <dgm:pt modelId="{8CF3D9A8-001C-45F9-87A6-DD1097BE2687}" type="pres">
      <dgm:prSet presAssocID="{3EE994B4-446B-464D-BFCE-7BDB1FC0A6EB}" presName="invisiNode" presStyleLbl="node1" presStyleIdx="3" presStyleCnt="4"/>
      <dgm:spPr/>
    </dgm:pt>
    <dgm:pt modelId="{CF29D17B-3B22-4A5F-AED0-CB05D55F0178}" type="pres">
      <dgm:prSet presAssocID="{3EE994B4-446B-464D-BFCE-7BDB1FC0A6EB}" presName="imagNode" presStyleLbl="fgImgPlace1" presStyleIdx="3" presStyleCnt="4" custScaleY="178376"/>
      <dgm:spPr>
        <a:blipFill rotWithShape="0">
          <a:blip xmlns:r="http://schemas.openxmlformats.org/officeDocument/2006/relationships" r:embed="rId4"/>
          <a:stretch>
            <a:fillRect/>
          </a:stretch>
        </a:blipFill>
      </dgm:spPr>
    </dgm:pt>
  </dgm:ptLst>
  <dgm:cxnLst>
    <dgm:cxn modelId="{EC568947-64E3-4747-8D4C-37705F4971B0}" type="presOf" srcId="{3EE994B4-446B-464D-BFCE-7BDB1FC0A6EB}" destId="{09F51EBC-5F1F-4D6E-98E6-19FB70C1D919}" srcOrd="0" destOrd="0" presId="urn:microsoft.com/office/officeart/2005/8/layout/pList2"/>
    <dgm:cxn modelId="{823E9665-EA95-4ABA-AD43-8E89BCFB1EC5}" srcId="{FB8C6285-982A-4DFD-A1C7-AA9193BF9148}" destId="{4D2DF639-D616-4E33-8986-7FBB4FDB09B0}" srcOrd="2" destOrd="0" parTransId="{5BA075E5-61FF-4782-86B3-AEB0002DCD16}" sibTransId="{762D663B-F90B-4092-89F9-B59744724FB7}"/>
    <dgm:cxn modelId="{0FA6CAF7-B731-442B-9776-C9B8E767D35E}" type="presOf" srcId="{D32AC6E7-FE02-48CB-A52A-885AEAC545C7}" destId="{18078E14-3683-4787-83D8-3C923740C587}" srcOrd="0" destOrd="0" presId="urn:microsoft.com/office/officeart/2005/8/layout/pList2"/>
    <dgm:cxn modelId="{F9A91B31-5149-4AAE-8334-EF858AB8BF6E}" type="presOf" srcId="{762D663B-F90B-4092-89F9-B59744724FB7}" destId="{79FF1947-12AE-4BA2-860B-AE94A0F95587}" srcOrd="0" destOrd="0" presId="urn:microsoft.com/office/officeart/2005/8/layout/pList2"/>
    <dgm:cxn modelId="{DD80AC75-2FDF-4227-A825-D14BF350361F}" type="presOf" srcId="{FB8C6285-982A-4DFD-A1C7-AA9193BF9148}" destId="{80CE79BC-9BCE-4040-BE46-CC97644A0FE2}" srcOrd="0" destOrd="0" presId="urn:microsoft.com/office/officeart/2005/8/layout/pList2"/>
    <dgm:cxn modelId="{47B807CF-0F72-45C0-BBBC-7BEF28C46F5C}" srcId="{FB8C6285-982A-4DFD-A1C7-AA9193BF9148}" destId="{D32AC6E7-FE02-48CB-A52A-885AEAC545C7}" srcOrd="1" destOrd="0" parTransId="{A31B3AEC-5FA2-4119-8E48-8E5A355386B9}" sibTransId="{DA368139-43FC-4CAB-A402-081DE548AC3B}"/>
    <dgm:cxn modelId="{429F5319-9850-4D08-8EF9-E31EC3737750}" type="presOf" srcId="{4D2DF639-D616-4E33-8986-7FBB4FDB09B0}" destId="{D03E7EEE-0E5E-4969-AAD2-9E0B5675E6CD}" srcOrd="0" destOrd="0" presId="urn:microsoft.com/office/officeart/2005/8/layout/pList2"/>
    <dgm:cxn modelId="{7BCDC9B7-685D-4A28-9F41-EE3E3DD7CEBB}" srcId="{FB8C6285-982A-4DFD-A1C7-AA9193BF9148}" destId="{3EE994B4-446B-464D-BFCE-7BDB1FC0A6EB}" srcOrd="3" destOrd="0" parTransId="{95187063-A4EF-40D2-BC10-002E262A48FD}" sibTransId="{3A44214C-E9C1-4229-8E40-CAC533540D13}"/>
    <dgm:cxn modelId="{4C196CE6-78D2-4EE7-BD55-EA0791D35F9F}" type="presOf" srcId="{21014AE1-3EA3-4663-802B-27C5C43F43F0}" destId="{6FA69926-1DA8-458C-90D0-545E8AF7A35F}" srcOrd="0" destOrd="0" presId="urn:microsoft.com/office/officeart/2005/8/layout/pList2"/>
    <dgm:cxn modelId="{22AC02DB-7CC3-4B41-98E7-407192286F15}" type="presOf" srcId="{DA368139-43FC-4CAB-A402-081DE548AC3B}" destId="{57710E81-0E51-435B-928F-057B0E6481EC}" srcOrd="0" destOrd="0" presId="urn:microsoft.com/office/officeart/2005/8/layout/pList2"/>
    <dgm:cxn modelId="{388CF3AC-BC0E-4DCC-97E3-AD9C3A65456E}" type="presOf" srcId="{774C0DA0-1AAC-4036-BB5C-E61A94A2682A}" destId="{D554A093-2956-4A55-8C70-4B1B936D6749}" srcOrd="0" destOrd="0" presId="urn:microsoft.com/office/officeart/2005/8/layout/pList2"/>
    <dgm:cxn modelId="{2E017EEE-1302-4A62-98CF-4A312CE5ABEA}" srcId="{FB8C6285-982A-4DFD-A1C7-AA9193BF9148}" destId="{21014AE1-3EA3-4663-802B-27C5C43F43F0}" srcOrd="0" destOrd="0" parTransId="{026EAD7C-C16A-4CBC-BB86-788688BFB680}" sibTransId="{774C0DA0-1AAC-4036-BB5C-E61A94A2682A}"/>
    <dgm:cxn modelId="{467A464C-544D-402C-8FAB-9EEB0AE10804}" type="presParOf" srcId="{80CE79BC-9BCE-4040-BE46-CC97644A0FE2}" destId="{A7DCE053-D48F-4B86-B3DA-F494DFCDC865}" srcOrd="0" destOrd="0" presId="urn:microsoft.com/office/officeart/2005/8/layout/pList2"/>
    <dgm:cxn modelId="{3A62CE85-7F84-4827-8187-5C3A60797D9F}" type="presParOf" srcId="{80CE79BC-9BCE-4040-BE46-CC97644A0FE2}" destId="{6679B145-45F6-42F3-A4BF-12AB87EF42EB}" srcOrd="1" destOrd="0" presId="urn:microsoft.com/office/officeart/2005/8/layout/pList2"/>
    <dgm:cxn modelId="{C82BA514-6BB8-4D6B-BCEA-1C78F74B5D90}" type="presParOf" srcId="{6679B145-45F6-42F3-A4BF-12AB87EF42EB}" destId="{5B36465F-3EE0-44B7-98F6-B6988D1C7D9D}" srcOrd="0" destOrd="0" presId="urn:microsoft.com/office/officeart/2005/8/layout/pList2"/>
    <dgm:cxn modelId="{4D4A75A6-EEBC-4036-985F-BF763A3C0A40}" type="presParOf" srcId="{5B36465F-3EE0-44B7-98F6-B6988D1C7D9D}" destId="{6FA69926-1DA8-458C-90D0-545E8AF7A35F}" srcOrd="0" destOrd="0" presId="urn:microsoft.com/office/officeart/2005/8/layout/pList2"/>
    <dgm:cxn modelId="{706FDFF1-F41C-4D7E-88E7-94A4C80FBFD7}" type="presParOf" srcId="{5B36465F-3EE0-44B7-98F6-B6988D1C7D9D}" destId="{053DC5BD-7439-498D-AF9E-0415AC063349}" srcOrd="1" destOrd="0" presId="urn:microsoft.com/office/officeart/2005/8/layout/pList2"/>
    <dgm:cxn modelId="{0463A40C-3C6D-47AB-B509-BCD929219549}" type="presParOf" srcId="{5B36465F-3EE0-44B7-98F6-B6988D1C7D9D}" destId="{452C8ADC-572E-4FBD-B28F-5282F2C94C21}" srcOrd="2" destOrd="0" presId="urn:microsoft.com/office/officeart/2005/8/layout/pList2"/>
    <dgm:cxn modelId="{604B48BC-C4D7-4BD8-8778-1A0CDE60196D}" type="presParOf" srcId="{6679B145-45F6-42F3-A4BF-12AB87EF42EB}" destId="{D554A093-2956-4A55-8C70-4B1B936D6749}" srcOrd="1" destOrd="0" presId="urn:microsoft.com/office/officeart/2005/8/layout/pList2"/>
    <dgm:cxn modelId="{3C43C2CB-E075-47D8-8F82-950F750D6482}" type="presParOf" srcId="{6679B145-45F6-42F3-A4BF-12AB87EF42EB}" destId="{F09B371C-5E5F-45CD-8547-4E049DC8C2ED}" srcOrd="2" destOrd="0" presId="urn:microsoft.com/office/officeart/2005/8/layout/pList2"/>
    <dgm:cxn modelId="{8176F4D5-A085-48C7-B1D5-3A04D6E61658}" type="presParOf" srcId="{F09B371C-5E5F-45CD-8547-4E049DC8C2ED}" destId="{18078E14-3683-4787-83D8-3C923740C587}" srcOrd="0" destOrd="0" presId="urn:microsoft.com/office/officeart/2005/8/layout/pList2"/>
    <dgm:cxn modelId="{73DB7E9D-2459-407D-9D20-9DC66D3A2A9F}" type="presParOf" srcId="{F09B371C-5E5F-45CD-8547-4E049DC8C2ED}" destId="{325E3AE0-0654-42AB-8AAD-88B1AB18351C}" srcOrd="1" destOrd="0" presId="urn:microsoft.com/office/officeart/2005/8/layout/pList2"/>
    <dgm:cxn modelId="{56B863F8-1ADC-48EF-A868-CCC25C445EC4}" type="presParOf" srcId="{F09B371C-5E5F-45CD-8547-4E049DC8C2ED}" destId="{B038AB45-F554-4199-9E73-F2982DB69114}" srcOrd="2" destOrd="0" presId="urn:microsoft.com/office/officeart/2005/8/layout/pList2"/>
    <dgm:cxn modelId="{98A443E1-41B0-430A-BBC3-8F8F23CE5CFB}" type="presParOf" srcId="{6679B145-45F6-42F3-A4BF-12AB87EF42EB}" destId="{57710E81-0E51-435B-928F-057B0E6481EC}" srcOrd="3" destOrd="0" presId="urn:microsoft.com/office/officeart/2005/8/layout/pList2"/>
    <dgm:cxn modelId="{92B38E03-D21D-4408-A3F1-02C4D095079F}" type="presParOf" srcId="{6679B145-45F6-42F3-A4BF-12AB87EF42EB}" destId="{A8DC6A21-D221-435D-A9DF-4AFE2E5F6096}" srcOrd="4" destOrd="0" presId="urn:microsoft.com/office/officeart/2005/8/layout/pList2"/>
    <dgm:cxn modelId="{4B411F05-068F-4465-9A56-BF17D6592AD0}" type="presParOf" srcId="{A8DC6A21-D221-435D-A9DF-4AFE2E5F6096}" destId="{D03E7EEE-0E5E-4969-AAD2-9E0B5675E6CD}" srcOrd="0" destOrd="0" presId="urn:microsoft.com/office/officeart/2005/8/layout/pList2"/>
    <dgm:cxn modelId="{C16DC9C5-2B71-46B5-9244-15818A22F680}" type="presParOf" srcId="{A8DC6A21-D221-435D-A9DF-4AFE2E5F6096}" destId="{6B9C1262-4017-4B13-97BC-29F87323D59C}" srcOrd="1" destOrd="0" presId="urn:microsoft.com/office/officeart/2005/8/layout/pList2"/>
    <dgm:cxn modelId="{ABEA3061-8E86-48C2-8C52-9D0763158444}" type="presParOf" srcId="{A8DC6A21-D221-435D-A9DF-4AFE2E5F6096}" destId="{50A6EC77-6D86-466F-95EC-2D1471735203}" srcOrd="2" destOrd="0" presId="urn:microsoft.com/office/officeart/2005/8/layout/pList2"/>
    <dgm:cxn modelId="{AB74E43F-6A8A-419B-B644-66F0E0F51327}" type="presParOf" srcId="{6679B145-45F6-42F3-A4BF-12AB87EF42EB}" destId="{79FF1947-12AE-4BA2-860B-AE94A0F95587}" srcOrd="5" destOrd="0" presId="urn:microsoft.com/office/officeart/2005/8/layout/pList2"/>
    <dgm:cxn modelId="{407A6B46-87B9-45EB-9906-C3D588F7013C}" type="presParOf" srcId="{6679B145-45F6-42F3-A4BF-12AB87EF42EB}" destId="{5C37970B-C78A-4337-8F7E-60F9D0565BA1}" srcOrd="6" destOrd="0" presId="urn:microsoft.com/office/officeart/2005/8/layout/pList2"/>
    <dgm:cxn modelId="{23192F2F-2165-4D2C-982C-8E42760AC542}" type="presParOf" srcId="{5C37970B-C78A-4337-8F7E-60F9D0565BA1}" destId="{09F51EBC-5F1F-4D6E-98E6-19FB70C1D919}" srcOrd="0" destOrd="0" presId="urn:microsoft.com/office/officeart/2005/8/layout/pList2"/>
    <dgm:cxn modelId="{3B7CE8C3-51F6-4D4F-9C54-5AD8EB54F7CF}" type="presParOf" srcId="{5C37970B-C78A-4337-8F7E-60F9D0565BA1}" destId="{8CF3D9A8-001C-45F9-87A6-DD1097BE2687}" srcOrd="1" destOrd="0" presId="urn:microsoft.com/office/officeart/2005/8/layout/pList2"/>
    <dgm:cxn modelId="{66BFDDB6-8440-46BA-99F5-07021312DEB0}" type="presParOf" srcId="{5C37970B-C78A-4337-8F7E-60F9D0565BA1}" destId="{CF29D17B-3B22-4A5F-AED0-CB05D55F0178}" srcOrd="2" destOrd="0" presId="urn:microsoft.com/office/officeart/2005/8/layout/pList2"/>
  </dgm:cxnLst>
  <dgm:bg/>
  <dgm:whole/>
  <dgm:extLst>
    <a:ext uri="http://schemas.microsoft.com/office/drawing/2008/diagram"/>
  </dgm:extLst>
</dgm:dataModel>
</file>

<file path=ppt/diagrams/data11.xml><?xml version="1.0" encoding="utf-8"?>
<dgm:dataModel xmlns:dgm="http://schemas.openxmlformats.org/drawingml/2006/diagram" xmlns:a="http://schemas.openxmlformats.org/drawingml/2006/main">
  <dgm:ptLst>
    <dgm:pt modelId="{4EE4903C-A6C1-4332-BFF0-90C825635280}" type="doc">
      <dgm:prSet loTypeId="urn:microsoft.com/office/officeart/2005/8/layout/process2" loCatId="process" qsTypeId="urn:microsoft.com/office/officeart/2005/8/quickstyle/3d4" qsCatId="3D" csTypeId="urn:microsoft.com/office/officeart/2005/8/colors/colorful3" csCatId="colorful" phldr="1"/>
      <dgm:spPr/>
      <dgm:t>
        <a:bodyPr/>
        <a:lstStyle/>
        <a:p>
          <a:endParaRPr lang="es-ES"/>
        </a:p>
      </dgm:t>
    </dgm:pt>
    <dgm:pt modelId="{717B7FD1-9278-4745-838B-048250A6A9E8}">
      <dgm:prSet phldrT="[Texto]" custT="1"/>
      <dgm:spPr/>
      <dgm:t>
        <a:bodyPr/>
        <a:lstStyle/>
        <a:p>
          <a:pPr algn="ctr"/>
          <a:r>
            <a:rPr lang="es-EC" sz="1200" b="1" smtClean="0">
              <a:solidFill>
                <a:srgbClr val="002060"/>
              </a:solidFill>
            </a:rPr>
            <a:t>FORTALEZAS</a:t>
          </a:r>
          <a:endParaRPr lang="es-ES" sz="1200" b="1" dirty="0">
            <a:solidFill>
              <a:srgbClr val="002060"/>
            </a:solidFill>
          </a:endParaRPr>
        </a:p>
      </dgm:t>
    </dgm:pt>
    <dgm:pt modelId="{1FDFE3C0-5653-433A-B78A-FD698803B910}" type="parTrans" cxnId="{116FB08B-0695-4322-B995-86172E34BB35}">
      <dgm:prSet/>
      <dgm:spPr/>
      <dgm:t>
        <a:bodyPr/>
        <a:lstStyle/>
        <a:p>
          <a:endParaRPr lang="es-ES" sz="1050">
            <a:solidFill>
              <a:srgbClr val="002060"/>
            </a:solidFill>
          </a:endParaRPr>
        </a:p>
      </dgm:t>
    </dgm:pt>
    <dgm:pt modelId="{7E321DBD-F510-4BBB-AF27-1412F1F5A3B6}" type="sibTrans" cxnId="{116FB08B-0695-4322-B995-86172E34BB35}">
      <dgm:prSet custT="1"/>
      <dgm:spPr/>
      <dgm:t>
        <a:bodyPr/>
        <a:lstStyle/>
        <a:p>
          <a:endParaRPr lang="es-ES" sz="1050">
            <a:solidFill>
              <a:srgbClr val="002060"/>
            </a:solidFill>
          </a:endParaRPr>
        </a:p>
      </dgm:t>
    </dgm:pt>
    <dgm:pt modelId="{ED8E16EB-1ACA-459D-A509-2C5E8F7A1A96}">
      <dgm:prSet phldrT="[Texto]" custT="1"/>
      <dgm:spPr/>
      <dgm:t>
        <a:bodyPr/>
        <a:lstStyle/>
        <a:p>
          <a:pPr algn="just"/>
          <a:r>
            <a:rPr lang="es-ES" sz="1050" dirty="0" smtClean="0">
              <a:solidFill>
                <a:srgbClr val="002060"/>
              </a:solidFill>
            </a:rPr>
            <a:t>El personal de Artes Gráficas tiene conocimiento de sus funciones y conciencia de la importancia e impacto de su desempeño laboral en la producción.</a:t>
          </a:r>
          <a:endParaRPr lang="es-ES" sz="1050" dirty="0">
            <a:solidFill>
              <a:srgbClr val="002060"/>
            </a:solidFill>
          </a:endParaRPr>
        </a:p>
      </dgm:t>
    </dgm:pt>
    <dgm:pt modelId="{B2032FB5-FD29-4FC1-96D7-9F39663DC7E7}" type="parTrans" cxnId="{78B487EF-42A9-446B-8211-FD0A45C049AD}">
      <dgm:prSet/>
      <dgm:spPr/>
      <dgm:t>
        <a:bodyPr/>
        <a:lstStyle/>
        <a:p>
          <a:endParaRPr lang="es-ES" sz="1050">
            <a:solidFill>
              <a:srgbClr val="002060"/>
            </a:solidFill>
          </a:endParaRPr>
        </a:p>
      </dgm:t>
    </dgm:pt>
    <dgm:pt modelId="{B7E9844E-87A1-44FE-825F-79E132A72EAE}" type="sibTrans" cxnId="{78B487EF-42A9-446B-8211-FD0A45C049AD}">
      <dgm:prSet custT="1"/>
      <dgm:spPr/>
      <dgm:t>
        <a:bodyPr/>
        <a:lstStyle/>
        <a:p>
          <a:endParaRPr lang="es-ES" sz="1050">
            <a:solidFill>
              <a:srgbClr val="002060"/>
            </a:solidFill>
          </a:endParaRPr>
        </a:p>
      </dgm:t>
    </dgm:pt>
    <dgm:pt modelId="{A052EF9F-5685-4027-B8B5-CC091C1B811B}">
      <dgm:prSet phldrT="[Texto]" custT="1"/>
      <dgm:spPr/>
      <dgm:t>
        <a:bodyPr/>
        <a:lstStyle/>
        <a:p>
          <a:pPr algn="just"/>
          <a:r>
            <a:rPr lang="es-ES" sz="1050" dirty="0" smtClean="0">
              <a:solidFill>
                <a:srgbClr val="002060"/>
              </a:solidFill>
            </a:rPr>
            <a:t>Periódicamente los altos directivos de Artes Gráficas mantienen reuniones para analizar la situación del área, y en base a ello tomar sus decisiones de mejora.</a:t>
          </a:r>
          <a:endParaRPr lang="es-ES" sz="1050" dirty="0">
            <a:solidFill>
              <a:srgbClr val="002060"/>
            </a:solidFill>
          </a:endParaRPr>
        </a:p>
      </dgm:t>
    </dgm:pt>
    <dgm:pt modelId="{BE5AA56F-FADD-460E-89EF-F37093339634}" type="parTrans" cxnId="{BAB17652-F7B5-4AE2-A932-872F8A16E459}">
      <dgm:prSet/>
      <dgm:spPr/>
      <dgm:t>
        <a:bodyPr/>
        <a:lstStyle/>
        <a:p>
          <a:endParaRPr lang="es-ES" sz="1050">
            <a:solidFill>
              <a:srgbClr val="002060"/>
            </a:solidFill>
          </a:endParaRPr>
        </a:p>
      </dgm:t>
    </dgm:pt>
    <dgm:pt modelId="{26282041-47DB-433B-840F-E2DB3D8FCD40}" type="sibTrans" cxnId="{BAB17652-F7B5-4AE2-A932-872F8A16E459}">
      <dgm:prSet custT="1"/>
      <dgm:spPr/>
      <dgm:t>
        <a:bodyPr/>
        <a:lstStyle/>
        <a:p>
          <a:endParaRPr lang="es-ES" sz="1050">
            <a:solidFill>
              <a:srgbClr val="002060"/>
            </a:solidFill>
          </a:endParaRPr>
        </a:p>
      </dgm:t>
    </dgm:pt>
    <dgm:pt modelId="{10A38D2A-D0BC-4AF0-8932-769950029A83}">
      <dgm:prSet phldrT="[Texto]" custT="1"/>
      <dgm:spPr/>
      <dgm:t>
        <a:bodyPr/>
        <a:lstStyle/>
        <a:p>
          <a:pPr algn="just"/>
          <a:r>
            <a:rPr lang="es-ES" sz="1050" dirty="0" smtClean="0">
              <a:solidFill>
                <a:srgbClr val="002060"/>
              </a:solidFill>
            </a:rPr>
            <a:t>La planta de producción se encuentra equipada con tecnología de vanguardia, no existente en el país.</a:t>
          </a:r>
          <a:endParaRPr lang="es-ES" sz="1050" dirty="0">
            <a:solidFill>
              <a:srgbClr val="002060"/>
            </a:solidFill>
          </a:endParaRPr>
        </a:p>
      </dgm:t>
    </dgm:pt>
    <dgm:pt modelId="{7F7BE656-1FC6-4AB4-A684-AF6E5F261BF9}" type="parTrans" cxnId="{7E20620A-BD4A-4424-A810-EA804687531F}">
      <dgm:prSet/>
      <dgm:spPr/>
      <dgm:t>
        <a:bodyPr/>
        <a:lstStyle/>
        <a:p>
          <a:endParaRPr lang="es-ES" sz="1050">
            <a:solidFill>
              <a:srgbClr val="002060"/>
            </a:solidFill>
          </a:endParaRPr>
        </a:p>
      </dgm:t>
    </dgm:pt>
    <dgm:pt modelId="{2B5AC969-8BC6-4287-8E9B-7DAB3A3E4EF6}" type="sibTrans" cxnId="{7E20620A-BD4A-4424-A810-EA804687531F}">
      <dgm:prSet custT="1"/>
      <dgm:spPr/>
      <dgm:t>
        <a:bodyPr/>
        <a:lstStyle/>
        <a:p>
          <a:endParaRPr lang="es-ES" sz="1050">
            <a:solidFill>
              <a:srgbClr val="002060"/>
            </a:solidFill>
          </a:endParaRPr>
        </a:p>
      </dgm:t>
    </dgm:pt>
    <dgm:pt modelId="{568F7537-6DC4-4F0A-AFB6-56F91FA0DDF2}">
      <dgm:prSet phldrT="[Texto]" custT="1"/>
      <dgm:spPr/>
      <dgm:t>
        <a:bodyPr/>
        <a:lstStyle/>
        <a:p>
          <a:pPr algn="just"/>
          <a:r>
            <a:rPr lang="es-ES" sz="1050" dirty="0" smtClean="0">
              <a:solidFill>
                <a:srgbClr val="002060"/>
              </a:solidFill>
            </a:rPr>
            <a:t>Es el único instituto que por resoluciones constitucionales se le autorizó la impresión exclusiva de especies valoradas.</a:t>
          </a:r>
          <a:endParaRPr lang="es-ES" sz="1050" dirty="0">
            <a:solidFill>
              <a:srgbClr val="002060"/>
            </a:solidFill>
          </a:endParaRPr>
        </a:p>
      </dgm:t>
    </dgm:pt>
    <dgm:pt modelId="{D04A32CD-3826-4984-B1D8-2888E6B454C1}" type="parTrans" cxnId="{5E8ED94E-A2B0-4323-8101-9CA18B1B9B61}">
      <dgm:prSet/>
      <dgm:spPr/>
      <dgm:t>
        <a:bodyPr/>
        <a:lstStyle/>
        <a:p>
          <a:endParaRPr lang="es-ES" sz="1050">
            <a:solidFill>
              <a:srgbClr val="002060"/>
            </a:solidFill>
          </a:endParaRPr>
        </a:p>
      </dgm:t>
    </dgm:pt>
    <dgm:pt modelId="{805014F5-125D-4AAC-9963-49ACF45B1CE1}" type="sibTrans" cxnId="{5E8ED94E-A2B0-4323-8101-9CA18B1B9B61}">
      <dgm:prSet custT="1"/>
      <dgm:spPr/>
      <dgm:t>
        <a:bodyPr/>
        <a:lstStyle/>
        <a:p>
          <a:endParaRPr lang="es-ES" sz="1050">
            <a:solidFill>
              <a:srgbClr val="002060"/>
            </a:solidFill>
          </a:endParaRPr>
        </a:p>
      </dgm:t>
    </dgm:pt>
    <dgm:pt modelId="{BF31743B-8CA6-4A90-80FE-71624057A23F}">
      <dgm:prSet phldrT="[Texto]" custT="1"/>
      <dgm:spPr/>
      <dgm:t>
        <a:bodyPr/>
        <a:lstStyle/>
        <a:p>
          <a:pPr algn="just"/>
          <a:r>
            <a:rPr lang="es-ES" sz="1050" dirty="0" smtClean="0">
              <a:solidFill>
                <a:srgbClr val="002060"/>
              </a:solidFill>
            </a:rPr>
            <a:t>El nivel de rotación es mínimo, lo que refleja la satisfacción del personal con respecto al Instituto.</a:t>
          </a:r>
          <a:endParaRPr lang="es-ES" sz="1050" dirty="0">
            <a:solidFill>
              <a:srgbClr val="002060"/>
            </a:solidFill>
          </a:endParaRPr>
        </a:p>
      </dgm:t>
    </dgm:pt>
    <dgm:pt modelId="{57F31DF4-CDF9-45E6-9E3A-020B87310251}" type="parTrans" cxnId="{06CE0706-8821-4494-B68D-8BFC2320A0FC}">
      <dgm:prSet/>
      <dgm:spPr/>
      <dgm:t>
        <a:bodyPr/>
        <a:lstStyle/>
        <a:p>
          <a:endParaRPr lang="es-ES" sz="1050">
            <a:solidFill>
              <a:srgbClr val="002060"/>
            </a:solidFill>
          </a:endParaRPr>
        </a:p>
      </dgm:t>
    </dgm:pt>
    <dgm:pt modelId="{19282ECE-893B-4E48-A72A-D98A9CABAF71}" type="sibTrans" cxnId="{06CE0706-8821-4494-B68D-8BFC2320A0FC}">
      <dgm:prSet custT="1"/>
      <dgm:spPr/>
      <dgm:t>
        <a:bodyPr/>
        <a:lstStyle/>
        <a:p>
          <a:endParaRPr lang="es-ES" sz="1050">
            <a:solidFill>
              <a:srgbClr val="002060"/>
            </a:solidFill>
          </a:endParaRPr>
        </a:p>
      </dgm:t>
    </dgm:pt>
    <dgm:pt modelId="{CA289DA5-FD15-4718-AFE8-7057C8A245EE}">
      <dgm:prSet phldrT="[Texto]" custT="1"/>
      <dgm:spPr/>
      <dgm:t>
        <a:bodyPr/>
        <a:lstStyle/>
        <a:p>
          <a:pPr algn="just"/>
          <a:r>
            <a:rPr lang="es-ES" sz="1050" dirty="0" smtClean="0">
              <a:solidFill>
                <a:srgbClr val="002060"/>
              </a:solidFill>
            </a:rPr>
            <a:t>Es una imprenta con larga trayectoria y prestigio en el mercado nacional,</a:t>
          </a:r>
          <a:r>
            <a:rPr lang="es-ES" sz="1050" baseline="0" dirty="0" smtClean="0">
              <a:solidFill>
                <a:srgbClr val="002060"/>
              </a:solidFill>
            </a:rPr>
            <a:t> que genera valor agregado en sus productos.</a:t>
          </a:r>
          <a:endParaRPr lang="es-ES" sz="1050" dirty="0">
            <a:solidFill>
              <a:srgbClr val="002060"/>
            </a:solidFill>
          </a:endParaRPr>
        </a:p>
      </dgm:t>
    </dgm:pt>
    <dgm:pt modelId="{B32CA7BB-2F39-48F8-89B1-B32175B91F50}" type="parTrans" cxnId="{C42933E3-2FA6-442E-8539-8198D85CCB19}">
      <dgm:prSet/>
      <dgm:spPr/>
      <dgm:t>
        <a:bodyPr/>
        <a:lstStyle/>
        <a:p>
          <a:endParaRPr lang="es-ES" sz="1050">
            <a:solidFill>
              <a:srgbClr val="002060"/>
            </a:solidFill>
          </a:endParaRPr>
        </a:p>
      </dgm:t>
    </dgm:pt>
    <dgm:pt modelId="{2195251A-783D-40D4-AE71-038860D08BA9}" type="sibTrans" cxnId="{C42933E3-2FA6-442E-8539-8198D85CCB19}">
      <dgm:prSet/>
      <dgm:spPr/>
      <dgm:t>
        <a:bodyPr/>
        <a:lstStyle/>
        <a:p>
          <a:endParaRPr lang="es-ES" sz="1050">
            <a:solidFill>
              <a:srgbClr val="002060"/>
            </a:solidFill>
          </a:endParaRPr>
        </a:p>
      </dgm:t>
    </dgm:pt>
    <dgm:pt modelId="{B9D21409-280A-4953-81FD-C7407DF0C638}" type="pres">
      <dgm:prSet presAssocID="{4EE4903C-A6C1-4332-BFF0-90C825635280}" presName="linearFlow" presStyleCnt="0">
        <dgm:presLayoutVars>
          <dgm:resizeHandles val="exact"/>
        </dgm:presLayoutVars>
      </dgm:prSet>
      <dgm:spPr/>
      <dgm:t>
        <a:bodyPr/>
        <a:lstStyle/>
        <a:p>
          <a:endParaRPr lang="pt-BR"/>
        </a:p>
      </dgm:t>
    </dgm:pt>
    <dgm:pt modelId="{FF5B049C-F1F5-4CBE-88EF-C4549011C423}" type="pres">
      <dgm:prSet presAssocID="{717B7FD1-9278-4745-838B-048250A6A9E8}" presName="node" presStyleLbl="node1" presStyleIdx="0" presStyleCnt="7" custScaleX="56390" custScaleY="70829">
        <dgm:presLayoutVars>
          <dgm:bulletEnabled val="1"/>
        </dgm:presLayoutVars>
      </dgm:prSet>
      <dgm:spPr/>
      <dgm:t>
        <a:bodyPr/>
        <a:lstStyle/>
        <a:p>
          <a:endParaRPr lang="pt-BR"/>
        </a:p>
      </dgm:t>
    </dgm:pt>
    <dgm:pt modelId="{FED0A2AF-EFB0-4CE3-8083-6BBCEEE6308D}" type="pres">
      <dgm:prSet presAssocID="{7E321DBD-F510-4BBB-AF27-1412F1F5A3B6}" presName="sibTrans" presStyleLbl="sibTrans2D1" presStyleIdx="0" presStyleCnt="6"/>
      <dgm:spPr/>
      <dgm:t>
        <a:bodyPr/>
        <a:lstStyle/>
        <a:p>
          <a:endParaRPr lang="pt-BR"/>
        </a:p>
      </dgm:t>
    </dgm:pt>
    <dgm:pt modelId="{63E2A3B6-AFA8-4419-84C9-6174F164FEF2}" type="pres">
      <dgm:prSet presAssocID="{7E321DBD-F510-4BBB-AF27-1412F1F5A3B6}" presName="connectorText" presStyleLbl="sibTrans2D1" presStyleIdx="0" presStyleCnt="6"/>
      <dgm:spPr/>
      <dgm:t>
        <a:bodyPr/>
        <a:lstStyle/>
        <a:p>
          <a:endParaRPr lang="pt-BR"/>
        </a:p>
      </dgm:t>
    </dgm:pt>
    <dgm:pt modelId="{9495784F-FD8C-4C2A-9F64-094AB4CB5475}" type="pres">
      <dgm:prSet presAssocID="{ED8E16EB-1ACA-459D-A509-2C5E8F7A1A96}" presName="node" presStyleLbl="node1" presStyleIdx="1" presStyleCnt="7" custScaleX="155071">
        <dgm:presLayoutVars>
          <dgm:bulletEnabled val="1"/>
        </dgm:presLayoutVars>
      </dgm:prSet>
      <dgm:spPr/>
      <dgm:t>
        <a:bodyPr/>
        <a:lstStyle/>
        <a:p>
          <a:endParaRPr lang="pt-BR"/>
        </a:p>
      </dgm:t>
    </dgm:pt>
    <dgm:pt modelId="{E3554E89-D406-4A05-9953-630FCBC0F3DC}" type="pres">
      <dgm:prSet presAssocID="{B7E9844E-87A1-44FE-825F-79E132A72EAE}" presName="sibTrans" presStyleLbl="sibTrans2D1" presStyleIdx="1" presStyleCnt="6"/>
      <dgm:spPr/>
      <dgm:t>
        <a:bodyPr/>
        <a:lstStyle/>
        <a:p>
          <a:endParaRPr lang="pt-BR"/>
        </a:p>
      </dgm:t>
    </dgm:pt>
    <dgm:pt modelId="{9AB73741-275E-4D72-AB64-8F16F12E53CE}" type="pres">
      <dgm:prSet presAssocID="{B7E9844E-87A1-44FE-825F-79E132A72EAE}" presName="connectorText" presStyleLbl="sibTrans2D1" presStyleIdx="1" presStyleCnt="6"/>
      <dgm:spPr/>
      <dgm:t>
        <a:bodyPr/>
        <a:lstStyle/>
        <a:p>
          <a:endParaRPr lang="pt-BR"/>
        </a:p>
      </dgm:t>
    </dgm:pt>
    <dgm:pt modelId="{5D7E367A-78D4-4EAB-9427-E1A7E35F2577}" type="pres">
      <dgm:prSet presAssocID="{A052EF9F-5685-4027-B8B5-CC091C1B811B}" presName="node" presStyleLbl="node1" presStyleIdx="2" presStyleCnt="7" custScaleX="137449" custScaleY="120134">
        <dgm:presLayoutVars>
          <dgm:bulletEnabled val="1"/>
        </dgm:presLayoutVars>
      </dgm:prSet>
      <dgm:spPr/>
      <dgm:t>
        <a:bodyPr/>
        <a:lstStyle/>
        <a:p>
          <a:endParaRPr lang="pt-BR"/>
        </a:p>
      </dgm:t>
    </dgm:pt>
    <dgm:pt modelId="{500B8E42-6B34-4451-BA12-69067813B130}" type="pres">
      <dgm:prSet presAssocID="{26282041-47DB-433B-840F-E2DB3D8FCD40}" presName="sibTrans" presStyleLbl="sibTrans2D1" presStyleIdx="2" presStyleCnt="6"/>
      <dgm:spPr/>
      <dgm:t>
        <a:bodyPr/>
        <a:lstStyle/>
        <a:p>
          <a:endParaRPr lang="pt-BR"/>
        </a:p>
      </dgm:t>
    </dgm:pt>
    <dgm:pt modelId="{EC1AEE43-9D1D-4969-904E-5053CB8187A8}" type="pres">
      <dgm:prSet presAssocID="{26282041-47DB-433B-840F-E2DB3D8FCD40}" presName="connectorText" presStyleLbl="sibTrans2D1" presStyleIdx="2" presStyleCnt="6"/>
      <dgm:spPr/>
      <dgm:t>
        <a:bodyPr/>
        <a:lstStyle/>
        <a:p>
          <a:endParaRPr lang="pt-BR"/>
        </a:p>
      </dgm:t>
    </dgm:pt>
    <dgm:pt modelId="{CE4A940B-9545-46AF-A1E7-1AAAAC2DF0EE}" type="pres">
      <dgm:prSet presAssocID="{10A38D2A-D0BC-4AF0-8932-769950029A83}" presName="node" presStyleLbl="node1" presStyleIdx="3" presStyleCnt="7" custScaleX="137449">
        <dgm:presLayoutVars>
          <dgm:bulletEnabled val="1"/>
        </dgm:presLayoutVars>
      </dgm:prSet>
      <dgm:spPr/>
      <dgm:t>
        <a:bodyPr/>
        <a:lstStyle/>
        <a:p>
          <a:endParaRPr lang="pt-BR"/>
        </a:p>
      </dgm:t>
    </dgm:pt>
    <dgm:pt modelId="{361170B7-E1E0-4854-897C-3C79F8B809BD}" type="pres">
      <dgm:prSet presAssocID="{2B5AC969-8BC6-4287-8E9B-7DAB3A3E4EF6}" presName="sibTrans" presStyleLbl="sibTrans2D1" presStyleIdx="3" presStyleCnt="6"/>
      <dgm:spPr/>
      <dgm:t>
        <a:bodyPr/>
        <a:lstStyle/>
        <a:p>
          <a:endParaRPr lang="pt-BR"/>
        </a:p>
      </dgm:t>
    </dgm:pt>
    <dgm:pt modelId="{561A3D03-5800-4BCE-99FD-55BD550101EE}" type="pres">
      <dgm:prSet presAssocID="{2B5AC969-8BC6-4287-8E9B-7DAB3A3E4EF6}" presName="connectorText" presStyleLbl="sibTrans2D1" presStyleIdx="3" presStyleCnt="6"/>
      <dgm:spPr/>
      <dgm:t>
        <a:bodyPr/>
        <a:lstStyle/>
        <a:p>
          <a:endParaRPr lang="pt-BR"/>
        </a:p>
      </dgm:t>
    </dgm:pt>
    <dgm:pt modelId="{2F5FD6FD-6C69-46D4-8F3A-DDD109D82C0F}" type="pres">
      <dgm:prSet presAssocID="{568F7537-6DC4-4F0A-AFB6-56F91FA0DDF2}" presName="node" presStyleLbl="node1" presStyleIdx="4" presStyleCnt="7" custScaleX="140973">
        <dgm:presLayoutVars>
          <dgm:bulletEnabled val="1"/>
        </dgm:presLayoutVars>
      </dgm:prSet>
      <dgm:spPr/>
      <dgm:t>
        <a:bodyPr/>
        <a:lstStyle/>
        <a:p>
          <a:endParaRPr lang="pt-BR"/>
        </a:p>
      </dgm:t>
    </dgm:pt>
    <dgm:pt modelId="{429F928E-708E-4DAD-8E43-05716347B5AB}" type="pres">
      <dgm:prSet presAssocID="{805014F5-125D-4AAC-9963-49ACF45B1CE1}" presName="sibTrans" presStyleLbl="sibTrans2D1" presStyleIdx="4" presStyleCnt="6"/>
      <dgm:spPr/>
      <dgm:t>
        <a:bodyPr/>
        <a:lstStyle/>
        <a:p>
          <a:endParaRPr lang="pt-BR"/>
        </a:p>
      </dgm:t>
    </dgm:pt>
    <dgm:pt modelId="{9E073D83-03E7-4520-A104-EC7D8479CDAC}" type="pres">
      <dgm:prSet presAssocID="{805014F5-125D-4AAC-9963-49ACF45B1CE1}" presName="connectorText" presStyleLbl="sibTrans2D1" presStyleIdx="4" presStyleCnt="6"/>
      <dgm:spPr/>
      <dgm:t>
        <a:bodyPr/>
        <a:lstStyle/>
        <a:p>
          <a:endParaRPr lang="pt-BR"/>
        </a:p>
      </dgm:t>
    </dgm:pt>
    <dgm:pt modelId="{F90F8B63-D4C7-49E9-9A23-F648B29A91D9}" type="pres">
      <dgm:prSet presAssocID="{BF31743B-8CA6-4A90-80FE-71624057A23F}" presName="node" presStyleLbl="node1" presStyleIdx="5" presStyleCnt="7" custScaleX="140973">
        <dgm:presLayoutVars>
          <dgm:bulletEnabled val="1"/>
        </dgm:presLayoutVars>
      </dgm:prSet>
      <dgm:spPr/>
      <dgm:t>
        <a:bodyPr/>
        <a:lstStyle/>
        <a:p>
          <a:endParaRPr lang="es-ES"/>
        </a:p>
      </dgm:t>
    </dgm:pt>
    <dgm:pt modelId="{AF608627-61F4-4517-ADD8-CC337577173A}" type="pres">
      <dgm:prSet presAssocID="{19282ECE-893B-4E48-A72A-D98A9CABAF71}" presName="sibTrans" presStyleLbl="sibTrans2D1" presStyleIdx="5" presStyleCnt="6"/>
      <dgm:spPr/>
      <dgm:t>
        <a:bodyPr/>
        <a:lstStyle/>
        <a:p>
          <a:endParaRPr lang="pt-BR"/>
        </a:p>
      </dgm:t>
    </dgm:pt>
    <dgm:pt modelId="{58C5C96F-409B-4AC1-8A90-FACE2F5BF7B3}" type="pres">
      <dgm:prSet presAssocID="{19282ECE-893B-4E48-A72A-D98A9CABAF71}" presName="connectorText" presStyleLbl="sibTrans2D1" presStyleIdx="5" presStyleCnt="6"/>
      <dgm:spPr/>
      <dgm:t>
        <a:bodyPr/>
        <a:lstStyle/>
        <a:p>
          <a:endParaRPr lang="pt-BR"/>
        </a:p>
      </dgm:t>
    </dgm:pt>
    <dgm:pt modelId="{07334011-081E-4586-8ABC-2C6E6A2C8064}" type="pres">
      <dgm:prSet presAssocID="{CA289DA5-FD15-4718-AFE8-7057C8A245EE}" presName="node" presStyleLbl="node1" presStyleIdx="6" presStyleCnt="7" custScaleX="140974">
        <dgm:presLayoutVars>
          <dgm:bulletEnabled val="1"/>
        </dgm:presLayoutVars>
      </dgm:prSet>
      <dgm:spPr/>
      <dgm:t>
        <a:bodyPr/>
        <a:lstStyle/>
        <a:p>
          <a:endParaRPr lang="es-ES"/>
        </a:p>
      </dgm:t>
    </dgm:pt>
  </dgm:ptLst>
  <dgm:cxnLst>
    <dgm:cxn modelId="{7E20620A-BD4A-4424-A810-EA804687531F}" srcId="{4EE4903C-A6C1-4332-BFF0-90C825635280}" destId="{10A38D2A-D0BC-4AF0-8932-769950029A83}" srcOrd="3" destOrd="0" parTransId="{7F7BE656-1FC6-4AB4-A684-AF6E5F261BF9}" sibTransId="{2B5AC969-8BC6-4287-8E9B-7DAB3A3E4EF6}"/>
    <dgm:cxn modelId="{4382327A-7AA3-4744-9B2A-D433746432E3}" type="presOf" srcId="{568F7537-6DC4-4F0A-AFB6-56F91FA0DDF2}" destId="{2F5FD6FD-6C69-46D4-8F3A-DDD109D82C0F}" srcOrd="0" destOrd="0" presId="urn:microsoft.com/office/officeart/2005/8/layout/process2"/>
    <dgm:cxn modelId="{1A23A082-A488-460F-A017-973A94B62B90}" type="presOf" srcId="{ED8E16EB-1ACA-459D-A509-2C5E8F7A1A96}" destId="{9495784F-FD8C-4C2A-9F64-094AB4CB5475}" srcOrd="0" destOrd="0" presId="urn:microsoft.com/office/officeart/2005/8/layout/process2"/>
    <dgm:cxn modelId="{74BB8258-7A85-4082-B2D5-98693B1A6A1F}" type="presOf" srcId="{717B7FD1-9278-4745-838B-048250A6A9E8}" destId="{FF5B049C-F1F5-4CBE-88EF-C4549011C423}" srcOrd="0" destOrd="0" presId="urn:microsoft.com/office/officeart/2005/8/layout/process2"/>
    <dgm:cxn modelId="{C34CCFB7-9331-4455-8FD9-AA798781985D}" type="presOf" srcId="{19282ECE-893B-4E48-A72A-D98A9CABAF71}" destId="{AF608627-61F4-4517-ADD8-CC337577173A}" srcOrd="0" destOrd="0" presId="urn:microsoft.com/office/officeart/2005/8/layout/process2"/>
    <dgm:cxn modelId="{212AAC99-55E1-4C42-B62A-86DD6EB37F1B}" type="presOf" srcId="{10A38D2A-D0BC-4AF0-8932-769950029A83}" destId="{CE4A940B-9545-46AF-A1E7-1AAAAC2DF0EE}" srcOrd="0" destOrd="0" presId="urn:microsoft.com/office/officeart/2005/8/layout/process2"/>
    <dgm:cxn modelId="{CA577712-8F94-43AC-BE58-8C59F4BC597E}" type="presOf" srcId="{26282041-47DB-433B-840F-E2DB3D8FCD40}" destId="{500B8E42-6B34-4451-BA12-69067813B130}" srcOrd="0" destOrd="0" presId="urn:microsoft.com/office/officeart/2005/8/layout/process2"/>
    <dgm:cxn modelId="{AA88300A-96E2-493A-BA6C-106EFB5196F1}" type="presOf" srcId="{26282041-47DB-433B-840F-E2DB3D8FCD40}" destId="{EC1AEE43-9D1D-4969-904E-5053CB8187A8}" srcOrd="1" destOrd="0" presId="urn:microsoft.com/office/officeart/2005/8/layout/process2"/>
    <dgm:cxn modelId="{78B487EF-42A9-446B-8211-FD0A45C049AD}" srcId="{4EE4903C-A6C1-4332-BFF0-90C825635280}" destId="{ED8E16EB-1ACA-459D-A509-2C5E8F7A1A96}" srcOrd="1" destOrd="0" parTransId="{B2032FB5-FD29-4FC1-96D7-9F39663DC7E7}" sibTransId="{B7E9844E-87A1-44FE-825F-79E132A72EAE}"/>
    <dgm:cxn modelId="{D7A13128-2565-4F01-8C0C-8FD3C25C22AF}" type="presOf" srcId="{4EE4903C-A6C1-4332-BFF0-90C825635280}" destId="{B9D21409-280A-4953-81FD-C7407DF0C638}" srcOrd="0" destOrd="0" presId="urn:microsoft.com/office/officeart/2005/8/layout/process2"/>
    <dgm:cxn modelId="{5E8ED94E-A2B0-4323-8101-9CA18B1B9B61}" srcId="{4EE4903C-A6C1-4332-BFF0-90C825635280}" destId="{568F7537-6DC4-4F0A-AFB6-56F91FA0DDF2}" srcOrd="4" destOrd="0" parTransId="{D04A32CD-3826-4984-B1D8-2888E6B454C1}" sibTransId="{805014F5-125D-4AAC-9963-49ACF45B1CE1}"/>
    <dgm:cxn modelId="{7C6ED31F-A0FC-45B4-A742-303C23487525}" type="presOf" srcId="{2B5AC969-8BC6-4287-8E9B-7DAB3A3E4EF6}" destId="{561A3D03-5800-4BCE-99FD-55BD550101EE}" srcOrd="1" destOrd="0" presId="urn:microsoft.com/office/officeart/2005/8/layout/process2"/>
    <dgm:cxn modelId="{C42933E3-2FA6-442E-8539-8198D85CCB19}" srcId="{4EE4903C-A6C1-4332-BFF0-90C825635280}" destId="{CA289DA5-FD15-4718-AFE8-7057C8A245EE}" srcOrd="6" destOrd="0" parTransId="{B32CA7BB-2F39-48F8-89B1-B32175B91F50}" sibTransId="{2195251A-783D-40D4-AE71-038860D08BA9}"/>
    <dgm:cxn modelId="{18900548-6BF7-4DED-AEB7-5D56CE902827}" type="presOf" srcId="{7E321DBD-F510-4BBB-AF27-1412F1F5A3B6}" destId="{FED0A2AF-EFB0-4CE3-8083-6BBCEEE6308D}" srcOrd="0" destOrd="0" presId="urn:microsoft.com/office/officeart/2005/8/layout/process2"/>
    <dgm:cxn modelId="{B238C0BE-674C-4F30-A729-70EF0464533C}" type="presOf" srcId="{B7E9844E-87A1-44FE-825F-79E132A72EAE}" destId="{9AB73741-275E-4D72-AB64-8F16F12E53CE}" srcOrd="1" destOrd="0" presId="urn:microsoft.com/office/officeart/2005/8/layout/process2"/>
    <dgm:cxn modelId="{233A1FF4-E062-4C27-815C-C659782E5EAE}" type="presOf" srcId="{805014F5-125D-4AAC-9963-49ACF45B1CE1}" destId="{429F928E-708E-4DAD-8E43-05716347B5AB}" srcOrd="0" destOrd="0" presId="urn:microsoft.com/office/officeart/2005/8/layout/process2"/>
    <dgm:cxn modelId="{C423ED67-2956-492D-ACD3-FB68D946DFFD}" type="presOf" srcId="{2B5AC969-8BC6-4287-8E9B-7DAB3A3E4EF6}" destId="{361170B7-E1E0-4854-897C-3C79F8B809BD}" srcOrd="0" destOrd="0" presId="urn:microsoft.com/office/officeart/2005/8/layout/process2"/>
    <dgm:cxn modelId="{F3AE391E-054A-467F-BB17-5B61D19AA22C}" type="presOf" srcId="{A052EF9F-5685-4027-B8B5-CC091C1B811B}" destId="{5D7E367A-78D4-4EAB-9427-E1A7E35F2577}" srcOrd="0" destOrd="0" presId="urn:microsoft.com/office/officeart/2005/8/layout/process2"/>
    <dgm:cxn modelId="{116FB08B-0695-4322-B995-86172E34BB35}" srcId="{4EE4903C-A6C1-4332-BFF0-90C825635280}" destId="{717B7FD1-9278-4745-838B-048250A6A9E8}" srcOrd="0" destOrd="0" parTransId="{1FDFE3C0-5653-433A-B78A-FD698803B910}" sibTransId="{7E321DBD-F510-4BBB-AF27-1412F1F5A3B6}"/>
    <dgm:cxn modelId="{06CE0706-8821-4494-B68D-8BFC2320A0FC}" srcId="{4EE4903C-A6C1-4332-BFF0-90C825635280}" destId="{BF31743B-8CA6-4A90-80FE-71624057A23F}" srcOrd="5" destOrd="0" parTransId="{57F31DF4-CDF9-45E6-9E3A-020B87310251}" sibTransId="{19282ECE-893B-4E48-A72A-D98A9CABAF71}"/>
    <dgm:cxn modelId="{ADC90B99-5BC2-40C1-9DDD-97CD5A1884CE}" type="presOf" srcId="{805014F5-125D-4AAC-9963-49ACF45B1CE1}" destId="{9E073D83-03E7-4520-A104-EC7D8479CDAC}" srcOrd="1" destOrd="0" presId="urn:microsoft.com/office/officeart/2005/8/layout/process2"/>
    <dgm:cxn modelId="{BAB17652-F7B5-4AE2-A932-872F8A16E459}" srcId="{4EE4903C-A6C1-4332-BFF0-90C825635280}" destId="{A052EF9F-5685-4027-B8B5-CC091C1B811B}" srcOrd="2" destOrd="0" parTransId="{BE5AA56F-FADD-460E-89EF-F37093339634}" sibTransId="{26282041-47DB-433B-840F-E2DB3D8FCD40}"/>
    <dgm:cxn modelId="{66B4F744-F949-4159-B8D4-053E09B16C23}" type="presOf" srcId="{CA289DA5-FD15-4718-AFE8-7057C8A245EE}" destId="{07334011-081E-4586-8ABC-2C6E6A2C8064}" srcOrd="0" destOrd="0" presId="urn:microsoft.com/office/officeart/2005/8/layout/process2"/>
    <dgm:cxn modelId="{0A5CAFDF-E308-4B29-9991-48EE4DDBEAA7}" type="presOf" srcId="{B7E9844E-87A1-44FE-825F-79E132A72EAE}" destId="{E3554E89-D406-4A05-9953-630FCBC0F3DC}" srcOrd="0" destOrd="0" presId="urn:microsoft.com/office/officeart/2005/8/layout/process2"/>
    <dgm:cxn modelId="{E49A7D46-5A63-41D2-9617-F380A420EFD9}" type="presOf" srcId="{BF31743B-8CA6-4A90-80FE-71624057A23F}" destId="{F90F8B63-D4C7-49E9-9A23-F648B29A91D9}" srcOrd="0" destOrd="0" presId="urn:microsoft.com/office/officeart/2005/8/layout/process2"/>
    <dgm:cxn modelId="{182253EF-B664-4F5D-A9E1-20EF1C8F8324}" type="presOf" srcId="{7E321DBD-F510-4BBB-AF27-1412F1F5A3B6}" destId="{63E2A3B6-AFA8-4419-84C9-6174F164FEF2}" srcOrd="1" destOrd="0" presId="urn:microsoft.com/office/officeart/2005/8/layout/process2"/>
    <dgm:cxn modelId="{FE7716EE-6C2E-41C7-AE3E-FC02211F9578}" type="presOf" srcId="{19282ECE-893B-4E48-A72A-D98A9CABAF71}" destId="{58C5C96F-409B-4AC1-8A90-FACE2F5BF7B3}" srcOrd="1" destOrd="0" presId="urn:microsoft.com/office/officeart/2005/8/layout/process2"/>
    <dgm:cxn modelId="{79D374BF-5652-474F-873E-FFE34D3EBB35}" type="presParOf" srcId="{B9D21409-280A-4953-81FD-C7407DF0C638}" destId="{FF5B049C-F1F5-4CBE-88EF-C4549011C423}" srcOrd="0" destOrd="0" presId="urn:microsoft.com/office/officeart/2005/8/layout/process2"/>
    <dgm:cxn modelId="{C0CEA7D6-5EA6-41E1-BE7F-D87601AC981E}" type="presParOf" srcId="{B9D21409-280A-4953-81FD-C7407DF0C638}" destId="{FED0A2AF-EFB0-4CE3-8083-6BBCEEE6308D}" srcOrd="1" destOrd="0" presId="urn:microsoft.com/office/officeart/2005/8/layout/process2"/>
    <dgm:cxn modelId="{54E0A631-0060-4D67-973B-9D5ECFE0FBE5}" type="presParOf" srcId="{FED0A2AF-EFB0-4CE3-8083-6BBCEEE6308D}" destId="{63E2A3B6-AFA8-4419-84C9-6174F164FEF2}" srcOrd="0" destOrd="0" presId="urn:microsoft.com/office/officeart/2005/8/layout/process2"/>
    <dgm:cxn modelId="{A3F15C47-B40A-4067-8ACD-7A4E3E621362}" type="presParOf" srcId="{B9D21409-280A-4953-81FD-C7407DF0C638}" destId="{9495784F-FD8C-4C2A-9F64-094AB4CB5475}" srcOrd="2" destOrd="0" presId="urn:microsoft.com/office/officeart/2005/8/layout/process2"/>
    <dgm:cxn modelId="{0D6A8FA4-B97E-4FA2-90B4-E6823005DB97}" type="presParOf" srcId="{B9D21409-280A-4953-81FD-C7407DF0C638}" destId="{E3554E89-D406-4A05-9953-630FCBC0F3DC}" srcOrd="3" destOrd="0" presId="urn:microsoft.com/office/officeart/2005/8/layout/process2"/>
    <dgm:cxn modelId="{9BEAE419-FBC8-4FA5-9AF6-EE0579EA5B41}" type="presParOf" srcId="{E3554E89-D406-4A05-9953-630FCBC0F3DC}" destId="{9AB73741-275E-4D72-AB64-8F16F12E53CE}" srcOrd="0" destOrd="0" presId="urn:microsoft.com/office/officeart/2005/8/layout/process2"/>
    <dgm:cxn modelId="{91A7E382-E652-42A6-98D7-6D100A1EF20E}" type="presParOf" srcId="{B9D21409-280A-4953-81FD-C7407DF0C638}" destId="{5D7E367A-78D4-4EAB-9427-E1A7E35F2577}" srcOrd="4" destOrd="0" presId="urn:microsoft.com/office/officeart/2005/8/layout/process2"/>
    <dgm:cxn modelId="{3C8B63A1-FAD8-4A21-83A4-E0C250BA3043}" type="presParOf" srcId="{B9D21409-280A-4953-81FD-C7407DF0C638}" destId="{500B8E42-6B34-4451-BA12-69067813B130}" srcOrd="5" destOrd="0" presId="urn:microsoft.com/office/officeart/2005/8/layout/process2"/>
    <dgm:cxn modelId="{9FD8DE1F-814A-466B-9C55-2C51089E3B38}" type="presParOf" srcId="{500B8E42-6B34-4451-BA12-69067813B130}" destId="{EC1AEE43-9D1D-4969-904E-5053CB8187A8}" srcOrd="0" destOrd="0" presId="urn:microsoft.com/office/officeart/2005/8/layout/process2"/>
    <dgm:cxn modelId="{606B15C5-4C41-4D7C-B3FD-35D90EAD8731}" type="presParOf" srcId="{B9D21409-280A-4953-81FD-C7407DF0C638}" destId="{CE4A940B-9545-46AF-A1E7-1AAAAC2DF0EE}" srcOrd="6" destOrd="0" presId="urn:microsoft.com/office/officeart/2005/8/layout/process2"/>
    <dgm:cxn modelId="{B8E707A9-CCE1-4A76-A7F2-F747F2269432}" type="presParOf" srcId="{B9D21409-280A-4953-81FD-C7407DF0C638}" destId="{361170B7-E1E0-4854-897C-3C79F8B809BD}" srcOrd="7" destOrd="0" presId="urn:microsoft.com/office/officeart/2005/8/layout/process2"/>
    <dgm:cxn modelId="{0152291D-F1D3-43F4-BA40-F9F30C818B46}" type="presParOf" srcId="{361170B7-E1E0-4854-897C-3C79F8B809BD}" destId="{561A3D03-5800-4BCE-99FD-55BD550101EE}" srcOrd="0" destOrd="0" presId="urn:microsoft.com/office/officeart/2005/8/layout/process2"/>
    <dgm:cxn modelId="{8201A729-041F-40D5-9799-A90720E2461E}" type="presParOf" srcId="{B9D21409-280A-4953-81FD-C7407DF0C638}" destId="{2F5FD6FD-6C69-46D4-8F3A-DDD109D82C0F}" srcOrd="8" destOrd="0" presId="urn:microsoft.com/office/officeart/2005/8/layout/process2"/>
    <dgm:cxn modelId="{79CD4C20-EF1D-4915-8C2B-5D03CAB13523}" type="presParOf" srcId="{B9D21409-280A-4953-81FD-C7407DF0C638}" destId="{429F928E-708E-4DAD-8E43-05716347B5AB}" srcOrd="9" destOrd="0" presId="urn:microsoft.com/office/officeart/2005/8/layout/process2"/>
    <dgm:cxn modelId="{EA8120DA-E060-469C-8828-41232345F3E6}" type="presParOf" srcId="{429F928E-708E-4DAD-8E43-05716347B5AB}" destId="{9E073D83-03E7-4520-A104-EC7D8479CDAC}" srcOrd="0" destOrd="0" presId="urn:microsoft.com/office/officeart/2005/8/layout/process2"/>
    <dgm:cxn modelId="{B95BDC7A-891A-4B92-B921-2AF139FDD731}" type="presParOf" srcId="{B9D21409-280A-4953-81FD-C7407DF0C638}" destId="{F90F8B63-D4C7-49E9-9A23-F648B29A91D9}" srcOrd="10" destOrd="0" presId="urn:microsoft.com/office/officeart/2005/8/layout/process2"/>
    <dgm:cxn modelId="{2C48631B-C8ED-4529-9998-A7D6E5FDD322}" type="presParOf" srcId="{B9D21409-280A-4953-81FD-C7407DF0C638}" destId="{AF608627-61F4-4517-ADD8-CC337577173A}" srcOrd="11" destOrd="0" presId="urn:microsoft.com/office/officeart/2005/8/layout/process2"/>
    <dgm:cxn modelId="{0D14788F-19BA-41F4-B8E2-60D4DB55224E}" type="presParOf" srcId="{AF608627-61F4-4517-ADD8-CC337577173A}" destId="{58C5C96F-409B-4AC1-8A90-FACE2F5BF7B3}" srcOrd="0" destOrd="0" presId="urn:microsoft.com/office/officeart/2005/8/layout/process2"/>
    <dgm:cxn modelId="{045F45A5-965C-4A0A-9CF7-2B09331BC4B9}" type="presParOf" srcId="{B9D21409-280A-4953-81FD-C7407DF0C638}" destId="{07334011-081E-4586-8ABC-2C6E6A2C8064}" srcOrd="12" destOrd="0" presId="urn:microsoft.com/office/officeart/2005/8/layout/process2"/>
  </dgm:cxnLst>
  <dgm:bg/>
  <dgm:whole/>
  <dgm:extLst>
    <a:ext uri="http://schemas.microsoft.com/office/drawing/2008/diagram"/>
  </dgm:extLst>
</dgm:dataModel>
</file>

<file path=ppt/diagrams/data12.xml><?xml version="1.0" encoding="utf-8"?>
<dgm:dataModel xmlns:dgm="http://schemas.openxmlformats.org/drawingml/2006/diagram" xmlns:a="http://schemas.openxmlformats.org/drawingml/2006/main">
  <dgm:ptLst>
    <dgm:pt modelId="{A04BA6B5-D597-4949-AF4E-42A665E8ECBB}" type="doc">
      <dgm:prSet loTypeId="urn:microsoft.com/office/officeart/2005/8/layout/list1" loCatId="list" qsTypeId="urn:microsoft.com/office/officeart/2005/8/quickstyle/3d4" qsCatId="3D" csTypeId="urn:microsoft.com/office/officeart/2005/8/colors/colorful5" csCatId="colorful" phldr="1"/>
      <dgm:spPr/>
      <dgm:t>
        <a:bodyPr/>
        <a:lstStyle/>
        <a:p>
          <a:endParaRPr lang="es-ES"/>
        </a:p>
      </dgm:t>
    </dgm:pt>
    <dgm:pt modelId="{7660D6A2-99EC-46ED-AC89-EADB8B5D9F10}">
      <dgm:prSet phldrT="[Texto]" custT="1"/>
      <dgm:spPr/>
      <dgm:t>
        <a:bodyPr/>
        <a:lstStyle/>
        <a:p>
          <a:pPr algn="ctr"/>
          <a:r>
            <a:rPr lang="es-EC" sz="1200" b="1" smtClean="0">
              <a:solidFill>
                <a:srgbClr val="002060"/>
              </a:solidFill>
            </a:rPr>
            <a:t>DEBILIDADES</a:t>
          </a:r>
          <a:endParaRPr lang="es-ES" sz="1200" b="1" dirty="0">
            <a:solidFill>
              <a:srgbClr val="002060"/>
            </a:solidFill>
          </a:endParaRPr>
        </a:p>
      </dgm:t>
    </dgm:pt>
    <dgm:pt modelId="{4F0AEADC-B51A-4161-A4A4-D27C695C9A4F}" type="parTrans" cxnId="{1D3A284A-7B94-4B5E-A01C-9893EBDCEA13}">
      <dgm:prSet/>
      <dgm:spPr/>
      <dgm:t>
        <a:bodyPr/>
        <a:lstStyle/>
        <a:p>
          <a:pPr algn="just"/>
          <a:endParaRPr lang="es-ES" sz="1200">
            <a:solidFill>
              <a:srgbClr val="002060"/>
            </a:solidFill>
          </a:endParaRPr>
        </a:p>
      </dgm:t>
    </dgm:pt>
    <dgm:pt modelId="{3CABB5F3-BD1A-4CA2-8F70-4C00DBD669D1}" type="sibTrans" cxnId="{1D3A284A-7B94-4B5E-A01C-9893EBDCEA13}">
      <dgm:prSet/>
      <dgm:spPr/>
      <dgm:t>
        <a:bodyPr/>
        <a:lstStyle/>
        <a:p>
          <a:pPr algn="just"/>
          <a:endParaRPr lang="es-ES" sz="1200">
            <a:solidFill>
              <a:srgbClr val="002060"/>
            </a:solidFill>
          </a:endParaRPr>
        </a:p>
      </dgm:t>
    </dgm:pt>
    <dgm:pt modelId="{F83E8C14-AF8B-42B8-9B81-2806256120DD}">
      <dgm:prSet phldrT="[Texto]" custT="1"/>
      <dgm:spPr/>
      <dgm:t>
        <a:bodyPr/>
        <a:lstStyle/>
        <a:p>
          <a:pPr algn="just"/>
          <a:r>
            <a:rPr lang="es-ES" sz="1100" dirty="0" smtClean="0">
              <a:solidFill>
                <a:srgbClr val="002060"/>
              </a:solidFill>
            </a:rPr>
            <a:t>No existe una carga laboral equitativa en el personal de Artes Gráficas.</a:t>
          </a:r>
          <a:endParaRPr lang="es-ES" sz="1100" dirty="0">
            <a:solidFill>
              <a:srgbClr val="002060"/>
            </a:solidFill>
          </a:endParaRPr>
        </a:p>
      </dgm:t>
    </dgm:pt>
    <dgm:pt modelId="{EC2A14BB-78D4-41A3-A420-A958CE677102}" type="parTrans" cxnId="{F1FDF6F6-6FFB-454A-8811-D1BF4EB56989}">
      <dgm:prSet/>
      <dgm:spPr/>
      <dgm:t>
        <a:bodyPr/>
        <a:lstStyle/>
        <a:p>
          <a:pPr algn="just"/>
          <a:endParaRPr lang="es-ES" sz="1200">
            <a:solidFill>
              <a:srgbClr val="002060"/>
            </a:solidFill>
          </a:endParaRPr>
        </a:p>
      </dgm:t>
    </dgm:pt>
    <dgm:pt modelId="{4C700D4F-B340-4458-8A41-E18C951F4E69}" type="sibTrans" cxnId="{F1FDF6F6-6FFB-454A-8811-D1BF4EB56989}">
      <dgm:prSet/>
      <dgm:spPr/>
      <dgm:t>
        <a:bodyPr/>
        <a:lstStyle/>
        <a:p>
          <a:pPr algn="just"/>
          <a:endParaRPr lang="es-ES" sz="1200">
            <a:solidFill>
              <a:srgbClr val="002060"/>
            </a:solidFill>
          </a:endParaRPr>
        </a:p>
      </dgm:t>
    </dgm:pt>
    <dgm:pt modelId="{33522E9F-227F-4C30-B531-FE7DD4811FDE}">
      <dgm:prSet phldrT="[Texto]" custT="1"/>
      <dgm:spPr/>
      <dgm:t>
        <a:bodyPr/>
        <a:lstStyle/>
        <a:p>
          <a:pPr algn="just"/>
          <a:r>
            <a:rPr lang="es-ES" sz="1100" dirty="0" smtClean="0">
              <a:solidFill>
                <a:srgbClr val="002060"/>
              </a:solidFill>
            </a:rPr>
            <a:t>La información contenida en algunos documentos del Área de Artes Gráficas no se encuentra actualizada.</a:t>
          </a:r>
          <a:endParaRPr lang="es-ES" sz="1100" dirty="0">
            <a:solidFill>
              <a:srgbClr val="002060"/>
            </a:solidFill>
          </a:endParaRPr>
        </a:p>
      </dgm:t>
    </dgm:pt>
    <dgm:pt modelId="{CC92DD59-D4FC-40BB-ADBF-C14ED5BB1106}" type="parTrans" cxnId="{1F8BF902-4D6B-4657-884C-D15383852102}">
      <dgm:prSet/>
      <dgm:spPr/>
      <dgm:t>
        <a:bodyPr/>
        <a:lstStyle/>
        <a:p>
          <a:pPr algn="just"/>
          <a:endParaRPr lang="es-ES" sz="1200">
            <a:solidFill>
              <a:srgbClr val="002060"/>
            </a:solidFill>
          </a:endParaRPr>
        </a:p>
      </dgm:t>
    </dgm:pt>
    <dgm:pt modelId="{C004CCFD-EB17-451F-B698-62020D1934D5}" type="sibTrans" cxnId="{1F8BF902-4D6B-4657-884C-D15383852102}">
      <dgm:prSet/>
      <dgm:spPr/>
      <dgm:t>
        <a:bodyPr/>
        <a:lstStyle/>
        <a:p>
          <a:pPr algn="just"/>
          <a:endParaRPr lang="es-ES" sz="1200">
            <a:solidFill>
              <a:srgbClr val="002060"/>
            </a:solidFill>
          </a:endParaRPr>
        </a:p>
      </dgm:t>
    </dgm:pt>
    <dgm:pt modelId="{BA2D0562-C6D9-4E45-82E5-F1DCB40CF76C}">
      <dgm:prSet phldrT="[Texto]" custT="1"/>
      <dgm:spPr/>
      <dgm:t>
        <a:bodyPr/>
        <a:lstStyle/>
        <a:p>
          <a:pPr algn="just"/>
          <a:r>
            <a:rPr lang="es-ES" sz="1100" dirty="0" smtClean="0">
              <a:solidFill>
                <a:srgbClr val="002060"/>
              </a:solidFill>
            </a:rPr>
            <a:t>La mayoría de la información se maneja en Excel, por lo cual puede fácilmente ser sustraída.</a:t>
          </a:r>
          <a:endParaRPr lang="es-ES" sz="1100" dirty="0">
            <a:solidFill>
              <a:srgbClr val="002060"/>
            </a:solidFill>
          </a:endParaRPr>
        </a:p>
      </dgm:t>
    </dgm:pt>
    <dgm:pt modelId="{E1B1C8B1-A3AC-4F42-9819-2517531B1578}" type="parTrans" cxnId="{6DDDE184-56B3-4A6A-AAB4-281AA95064DB}">
      <dgm:prSet/>
      <dgm:spPr/>
      <dgm:t>
        <a:bodyPr/>
        <a:lstStyle/>
        <a:p>
          <a:pPr algn="just"/>
          <a:endParaRPr lang="es-ES" sz="1200">
            <a:solidFill>
              <a:srgbClr val="002060"/>
            </a:solidFill>
          </a:endParaRPr>
        </a:p>
      </dgm:t>
    </dgm:pt>
    <dgm:pt modelId="{AA2338C5-2B21-4E18-B112-5B814259CCFA}" type="sibTrans" cxnId="{6DDDE184-56B3-4A6A-AAB4-281AA95064DB}">
      <dgm:prSet/>
      <dgm:spPr/>
      <dgm:t>
        <a:bodyPr/>
        <a:lstStyle/>
        <a:p>
          <a:pPr algn="just"/>
          <a:endParaRPr lang="es-ES" sz="1200">
            <a:solidFill>
              <a:srgbClr val="002060"/>
            </a:solidFill>
          </a:endParaRPr>
        </a:p>
      </dgm:t>
    </dgm:pt>
    <dgm:pt modelId="{9F71F5F6-5EE2-4E21-8689-F1C73C57696D}">
      <dgm:prSet phldrT="[Texto]" custT="1"/>
      <dgm:spPr/>
      <dgm:t>
        <a:bodyPr/>
        <a:lstStyle/>
        <a:p>
          <a:pPr algn="just"/>
          <a:r>
            <a:rPr lang="es-ES" sz="1100" dirty="0" smtClean="0">
              <a:solidFill>
                <a:srgbClr val="002060"/>
              </a:solidFill>
            </a:rPr>
            <a:t>No calculan indicadores de gestión en los procesos productivos, por lo cual no se identifica claramente la eficiencia y eficacia de los mismos.</a:t>
          </a:r>
          <a:endParaRPr lang="es-ES" sz="1100" dirty="0">
            <a:solidFill>
              <a:srgbClr val="002060"/>
            </a:solidFill>
          </a:endParaRPr>
        </a:p>
      </dgm:t>
    </dgm:pt>
    <dgm:pt modelId="{9CB6EE89-FB15-45FE-A86F-914F0679492C}" type="parTrans" cxnId="{5C1F43C1-F7FF-4C08-909C-5F84547978DE}">
      <dgm:prSet/>
      <dgm:spPr/>
      <dgm:t>
        <a:bodyPr/>
        <a:lstStyle/>
        <a:p>
          <a:pPr algn="just"/>
          <a:endParaRPr lang="es-ES" sz="1200">
            <a:solidFill>
              <a:srgbClr val="002060"/>
            </a:solidFill>
          </a:endParaRPr>
        </a:p>
      </dgm:t>
    </dgm:pt>
    <dgm:pt modelId="{1E8AD484-E2D0-42AC-9845-BD231C4D59B1}" type="sibTrans" cxnId="{5C1F43C1-F7FF-4C08-909C-5F84547978DE}">
      <dgm:prSet/>
      <dgm:spPr/>
      <dgm:t>
        <a:bodyPr/>
        <a:lstStyle/>
        <a:p>
          <a:pPr algn="just"/>
          <a:endParaRPr lang="es-ES" sz="1200">
            <a:solidFill>
              <a:srgbClr val="002060"/>
            </a:solidFill>
          </a:endParaRPr>
        </a:p>
      </dgm:t>
    </dgm:pt>
    <dgm:pt modelId="{EE4F0C7B-2973-423A-8B88-FE4CD7CB19CF}">
      <dgm:prSet phldrT="[Texto]" custT="1"/>
      <dgm:spPr/>
      <dgm:t>
        <a:bodyPr/>
        <a:lstStyle/>
        <a:p>
          <a:pPr algn="just"/>
          <a:r>
            <a:rPr lang="es-ES" sz="1100" smtClean="0">
              <a:solidFill>
                <a:srgbClr val="002060"/>
              </a:solidFill>
            </a:rPr>
            <a:t>El personal no es consciente en el uso de los</a:t>
          </a:r>
          <a:r>
            <a:rPr lang="es-ES" sz="1100" baseline="0" smtClean="0">
              <a:solidFill>
                <a:srgbClr val="002060"/>
              </a:solidFill>
            </a:rPr>
            <a:t> </a:t>
          </a:r>
          <a:r>
            <a:rPr lang="es-ES" sz="1100" smtClean="0">
              <a:solidFill>
                <a:srgbClr val="002060"/>
              </a:solidFill>
            </a:rPr>
            <a:t>implementos de seguridad, por lo cual son susceptibles a sufrir accidentes.</a:t>
          </a:r>
          <a:endParaRPr lang="es-ES" sz="1100" dirty="0">
            <a:solidFill>
              <a:srgbClr val="002060"/>
            </a:solidFill>
          </a:endParaRPr>
        </a:p>
      </dgm:t>
    </dgm:pt>
    <dgm:pt modelId="{17F38A85-1EE6-4754-9E01-6ACC2948EF04}" type="parTrans" cxnId="{C8FA6DBB-F813-4C52-AC65-5A102B532EC6}">
      <dgm:prSet/>
      <dgm:spPr/>
      <dgm:t>
        <a:bodyPr/>
        <a:lstStyle/>
        <a:p>
          <a:pPr algn="just"/>
          <a:endParaRPr lang="es-ES" sz="1200">
            <a:solidFill>
              <a:srgbClr val="002060"/>
            </a:solidFill>
          </a:endParaRPr>
        </a:p>
      </dgm:t>
    </dgm:pt>
    <dgm:pt modelId="{35446904-52DD-4397-B77E-B43BC349B6D9}" type="sibTrans" cxnId="{C8FA6DBB-F813-4C52-AC65-5A102B532EC6}">
      <dgm:prSet/>
      <dgm:spPr/>
      <dgm:t>
        <a:bodyPr/>
        <a:lstStyle/>
        <a:p>
          <a:pPr algn="just"/>
          <a:endParaRPr lang="es-ES" sz="1200">
            <a:solidFill>
              <a:srgbClr val="002060"/>
            </a:solidFill>
          </a:endParaRPr>
        </a:p>
      </dgm:t>
    </dgm:pt>
    <dgm:pt modelId="{5328953D-C175-4063-9F73-ED6321FF51EE}">
      <dgm:prSet phldrT="[Texto]" custT="1"/>
      <dgm:spPr/>
      <dgm:t>
        <a:bodyPr/>
        <a:lstStyle/>
        <a:p>
          <a:pPr algn="just"/>
          <a:r>
            <a:rPr lang="es-ES" sz="1100" dirty="0" smtClean="0">
              <a:solidFill>
                <a:srgbClr val="002060"/>
              </a:solidFill>
            </a:rPr>
            <a:t>No manejar el stock de materiales con seguridades adecuadas.</a:t>
          </a:r>
          <a:endParaRPr lang="es-ES" sz="1100" dirty="0">
            <a:solidFill>
              <a:srgbClr val="002060"/>
            </a:solidFill>
          </a:endParaRPr>
        </a:p>
      </dgm:t>
    </dgm:pt>
    <dgm:pt modelId="{302C6624-269F-4D20-BF03-7E806B2B1310}" type="parTrans" cxnId="{4A821E45-3E17-4D5A-9A4B-849142FF9379}">
      <dgm:prSet/>
      <dgm:spPr/>
      <dgm:t>
        <a:bodyPr/>
        <a:lstStyle/>
        <a:p>
          <a:pPr algn="just"/>
          <a:endParaRPr lang="es-ES" sz="1200">
            <a:solidFill>
              <a:srgbClr val="002060"/>
            </a:solidFill>
          </a:endParaRPr>
        </a:p>
      </dgm:t>
    </dgm:pt>
    <dgm:pt modelId="{1E7FF888-BE73-46B2-A119-77E8C05051AE}" type="sibTrans" cxnId="{4A821E45-3E17-4D5A-9A4B-849142FF9379}">
      <dgm:prSet/>
      <dgm:spPr/>
      <dgm:t>
        <a:bodyPr/>
        <a:lstStyle/>
        <a:p>
          <a:pPr algn="just"/>
          <a:endParaRPr lang="es-ES" sz="1200">
            <a:solidFill>
              <a:srgbClr val="002060"/>
            </a:solidFill>
          </a:endParaRPr>
        </a:p>
      </dgm:t>
    </dgm:pt>
    <dgm:pt modelId="{F4844231-E6C7-4358-8201-BCC8351F314D}" type="pres">
      <dgm:prSet presAssocID="{A04BA6B5-D597-4949-AF4E-42A665E8ECBB}" presName="linear" presStyleCnt="0">
        <dgm:presLayoutVars>
          <dgm:dir/>
          <dgm:animLvl val="lvl"/>
          <dgm:resizeHandles val="exact"/>
        </dgm:presLayoutVars>
      </dgm:prSet>
      <dgm:spPr/>
      <dgm:t>
        <a:bodyPr/>
        <a:lstStyle/>
        <a:p>
          <a:endParaRPr lang="pt-BR"/>
        </a:p>
      </dgm:t>
    </dgm:pt>
    <dgm:pt modelId="{45C1B2D0-CEFD-4685-9AA4-5C022900DF6E}" type="pres">
      <dgm:prSet presAssocID="{7660D6A2-99EC-46ED-AC89-EADB8B5D9F10}" presName="parentLin" presStyleCnt="0"/>
      <dgm:spPr/>
    </dgm:pt>
    <dgm:pt modelId="{3186A66C-4882-4997-8487-B56C45E65FEB}" type="pres">
      <dgm:prSet presAssocID="{7660D6A2-99EC-46ED-AC89-EADB8B5D9F10}" presName="parentLeftMargin" presStyleLbl="node1" presStyleIdx="0" presStyleCnt="7"/>
      <dgm:spPr/>
      <dgm:t>
        <a:bodyPr/>
        <a:lstStyle/>
        <a:p>
          <a:endParaRPr lang="pt-BR"/>
        </a:p>
      </dgm:t>
    </dgm:pt>
    <dgm:pt modelId="{873DBF9D-CC14-4F31-A7C0-F2A2DED03A23}" type="pres">
      <dgm:prSet presAssocID="{7660D6A2-99EC-46ED-AC89-EADB8B5D9F10}" presName="parentText" presStyleLbl="node1" presStyleIdx="0" presStyleCnt="7" custScaleX="56140">
        <dgm:presLayoutVars>
          <dgm:chMax val="0"/>
          <dgm:bulletEnabled val="1"/>
        </dgm:presLayoutVars>
      </dgm:prSet>
      <dgm:spPr/>
      <dgm:t>
        <a:bodyPr/>
        <a:lstStyle/>
        <a:p>
          <a:endParaRPr lang="pt-BR"/>
        </a:p>
      </dgm:t>
    </dgm:pt>
    <dgm:pt modelId="{408036FF-8E24-41CE-AAAE-33E668287C1D}" type="pres">
      <dgm:prSet presAssocID="{7660D6A2-99EC-46ED-AC89-EADB8B5D9F10}" presName="negativeSpace" presStyleCnt="0"/>
      <dgm:spPr/>
    </dgm:pt>
    <dgm:pt modelId="{0F109E10-871B-445E-A652-96A728D79871}" type="pres">
      <dgm:prSet presAssocID="{7660D6A2-99EC-46ED-AC89-EADB8B5D9F10}" presName="childText" presStyleLbl="conFgAcc1" presStyleIdx="0" presStyleCnt="7">
        <dgm:presLayoutVars>
          <dgm:bulletEnabled val="1"/>
        </dgm:presLayoutVars>
      </dgm:prSet>
      <dgm:spPr/>
    </dgm:pt>
    <dgm:pt modelId="{D7510652-ED6E-43E7-9026-5717C96001D3}" type="pres">
      <dgm:prSet presAssocID="{3CABB5F3-BD1A-4CA2-8F70-4C00DBD669D1}" presName="spaceBetweenRectangles" presStyleCnt="0"/>
      <dgm:spPr/>
    </dgm:pt>
    <dgm:pt modelId="{7A4EFE30-1FAB-409B-8CE4-17DD3A88AA2E}" type="pres">
      <dgm:prSet presAssocID="{F83E8C14-AF8B-42B8-9B81-2806256120DD}" presName="parentLin" presStyleCnt="0"/>
      <dgm:spPr/>
    </dgm:pt>
    <dgm:pt modelId="{60C832F1-E939-413A-9E8B-C5857BC0CFD4}" type="pres">
      <dgm:prSet presAssocID="{F83E8C14-AF8B-42B8-9B81-2806256120DD}" presName="parentLeftMargin" presStyleLbl="node1" presStyleIdx="0" presStyleCnt="7"/>
      <dgm:spPr/>
      <dgm:t>
        <a:bodyPr/>
        <a:lstStyle/>
        <a:p>
          <a:endParaRPr lang="pt-BR"/>
        </a:p>
      </dgm:t>
    </dgm:pt>
    <dgm:pt modelId="{947E970B-1CEC-459D-951E-5523EBB3E7C7}" type="pres">
      <dgm:prSet presAssocID="{F83E8C14-AF8B-42B8-9B81-2806256120DD}" presName="parentText" presStyleLbl="node1" presStyleIdx="1" presStyleCnt="7" custScaleX="117046">
        <dgm:presLayoutVars>
          <dgm:chMax val="0"/>
          <dgm:bulletEnabled val="1"/>
        </dgm:presLayoutVars>
      </dgm:prSet>
      <dgm:spPr/>
      <dgm:t>
        <a:bodyPr/>
        <a:lstStyle/>
        <a:p>
          <a:endParaRPr lang="es-ES"/>
        </a:p>
      </dgm:t>
    </dgm:pt>
    <dgm:pt modelId="{2295A761-8349-4FA6-882A-7A0D73AEFFDE}" type="pres">
      <dgm:prSet presAssocID="{F83E8C14-AF8B-42B8-9B81-2806256120DD}" presName="negativeSpace" presStyleCnt="0"/>
      <dgm:spPr/>
    </dgm:pt>
    <dgm:pt modelId="{72839822-3D65-4FD4-B649-0CEE916D8D77}" type="pres">
      <dgm:prSet presAssocID="{F83E8C14-AF8B-42B8-9B81-2806256120DD}" presName="childText" presStyleLbl="conFgAcc1" presStyleIdx="1" presStyleCnt="7">
        <dgm:presLayoutVars>
          <dgm:bulletEnabled val="1"/>
        </dgm:presLayoutVars>
      </dgm:prSet>
      <dgm:spPr/>
    </dgm:pt>
    <dgm:pt modelId="{F561003F-3230-45CE-A421-920A220A2CFD}" type="pres">
      <dgm:prSet presAssocID="{4C700D4F-B340-4458-8A41-E18C951F4E69}" presName="spaceBetweenRectangles" presStyleCnt="0"/>
      <dgm:spPr/>
    </dgm:pt>
    <dgm:pt modelId="{F6B4C4EA-2653-4D30-BA20-FB3C7F4936C4}" type="pres">
      <dgm:prSet presAssocID="{33522E9F-227F-4C30-B531-FE7DD4811FDE}" presName="parentLin" presStyleCnt="0"/>
      <dgm:spPr/>
    </dgm:pt>
    <dgm:pt modelId="{5B1D7213-3D5D-49E8-AF3B-7C06DAA972FD}" type="pres">
      <dgm:prSet presAssocID="{33522E9F-227F-4C30-B531-FE7DD4811FDE}" presName="parentLeftMargin" presStyleLbl="node1" presStyleIdx="1" presStyleCnt="7"/>
      <dgm:spPr/>
      <dgm:t>
        <a:bodyPr/>
        <a:lstStyle/>
        <a:p>
          <a:endParaRPr lang="pt-BR"/>
        </a:p>
      </dgm:t>
    </dgm:pt>
    <dgm:pt modelId="{C05CEC14-1124-437F-B32A-EEAFF4CFD552}" type="pres">
      <dgm:prSet presAssocID="{33522E9F-227F-4C30-B531-FE7DD4811FDE}" presName="parentText" presStyleLbl="node1" presStyleIdx="2" presStyleCnt="7" custScaleX="117845">
        <dgm:presLayoutVars>
          <dgm:chMax val="0"/>
          <dgm:bulletEnabled val="1"/>
        </dgm:presLayoutVars>
      </dgm:prSet>
      <dgm:spPr/>
      <dgm:t>
        <a:bodyPr/>
        <a:lstStyle/>
        <a:p>
          <a:endParaRPr lang="es-ES"/>
        </a:p>
      </dgm:t>
    </dgm:pt>
    <dgm:pt modelId="{877D0562-9E3B-40EA-96C8-7F992B020740}" type="pres">
      <dgm:prSet presAssocID="{33522E9F-227F-4C30-B531-FE7DD4811FDE}" presName="negativeSpace" presStyleCnt="0"/>
      <dgm:spPr/>
    </dgm:pt>
    <dgm:pt modelId="{40A462D9-7D67-4007-945D-61C9AC62D146}" type="pres">
      <dgm:prSet presAssocID="{33522E9F-227F-4C30-B531-FE7DD4811FDE}" presName="childText" presStyleLbl="conFgAcc1" presStyleIdx="2" presStyleCnt="7">
        <dgm:presLayoutVars>
          <dgm:bulletEnabled val="1"/>
        </dgm:presLayoutVars>
      </dgm:prSet>
      <dgm:spPr/>
    </dgm:pt>
    <dgm:pt modelId="{5339E643-EA5F-4B7E-BF29-5BF9D02E7825}" type="pres">
      <dgm:prSet presAssocID="{C004CCFD-EB17-451F-B698-62020D1934D5}" presName="spaceBetweenRectangles" presStyleCnt="0"/>
      <dgm:spPr/>
    </dgm:pt>
    <dgm:pt modelId="{4472C811-2D39-465C-8C06-D664E08D17AE}" type="pres">
      <dgm:prSet presAssocID="{BA2D0562-C6D9-4E45-82E5-F1DCB40CF76C}" presName="parentLin" presStyleCnt="0"/>
      <dgm:spPr/>
    </dgm:pt>
    <dgm:pt modelId="{62FDD3F7-638E-4170-98B7-364B721346E5}" type="pres">
      <dgm:prSet presAssocID="{BA2D0562-C6D9-4E45-82E5-F1DCB40CF76C}" presName="parentLeftMargin" presStyleLbl="node1" presStyleIdx="2" presStyleCnt="7"/>
      <dgm:spPr/>
      <dgm:t>
        <a:bodyPr/>
        <a:lstStyle/>
        <a:p>
          <a:endParaRPr lang="pt-BR"/>
        </a:p>
      </dgm:t>
    </dgm:pt>
    <dgm:pt modelId="{DF991FC6-120C-4C7C-9ADA-8203F222EC28}" type="pres">
      <dgm:prSet presAssocID="{BA2D0562-C6D9-4E45-82E5-F1DCB40CF76C}" presName="parentText" presStyleLbl="node1" presStyleIdx="3" presStyleCnt="7" custScaleX="117778">
        <dgm:presLayoutVars>
          <dgm:chMax val="0"/>
          <dgm:bulletEnabled val="1"/>
        </dgm:presLayoutVars>
      </dgm:prSet>
      <dgm:spPr/>
      <dgm:t>
        <a:bodyPr/>
        <a:lstStyle/>
        <a:p>
          <a:endParaRPr lang="es-ES"/>
        </a:p>
      </dgm:t>
    </dgm:pt>
    <dgm:pt modelId="{786650EA-B99C-4A9A-A107-29AEBB825DF1}" type="pres">
      <dgm:prSet presAssocID="{BA2D0562-C6D9-4E45-82E5-F1DCB40CF76C}" presName="negativeSpace" presStyleCnt="0"/>
      <dgm:spPr/>
    </dgm:pt>
    <dgm:pt modelId="{B0A09725-EACC-4B15-BD19-941D03B6F494}" type="pres">
      <dgm:prSet presAssocID="{BA2D0562-C6D9-4E45-82E5-F1DCB40CF76C}" presName="childText" presStyleLbl="conFgAcc1" presStyleIdx="3" presStyleCnt="7">
        <dgm:presLayoutVars>
          <dgm:bulletEnabled val="1"/>
        </dgm:presLayoutVars>
      </dgm:prSet>
      <dgm:spPr/>
    </dgm:pt>
    <dgm:pt modelId="{F0D093BE-EBC6-45BF-8D0C-1541AE7E191C}" type="pres">
      <dgm:prSet presAssocID="{AA2338C5-2B21-4E18-B112-5B814259CCFA}" presName="spaceBetweenRectangles" presStyleCnt="0"/>
      <dgm:spPr/>
    </dgm:pt>
    <dgm:pt modelId="{57338422-C9C3-4E1A-A46C-56B840548FE1}" type="pres">
      <dgm:prSet presAssocID="{9F71F5F6-5EE2-4E21-8689-F1C73C57696D}" presName="parentLin" presStyleCnt="0"/>
      <dgm:spPr/>
    </dgm:pt>
    <dgm:pt modelId="{A902C57E-E646-484C-8C27-B86F09C94328}" type="pres">
      <dgm:prSet presAssocID="{9F71F5F6-5EE2-4E21-8689-F1C73C57696D}" presName="parentLeftMargin" presStyleLbl="node1" presStyleIdx="3" presStyleCnt="7"/>
      <dgm:spPr/>
      <dgm:t>
        <a:bodyPr/>
        <a:lstStyle/>
        <a:p>
          <a:endParaRPr lang="pt-BR"/>
        </a:p>
      </dgm:t>
    </dgm:pt>
    <dgm:pt modelId="{BC7BC0BB-A0E0-431F-8278-3BFF8CE0B253}" type="pres">
      <dgm:prSet presAssocID="{9F71F5F6-5EE2-4E21-8689-F1C73C57696D}" presName="parentText" presStyleLbl="node1" presStyleIdx="4" presStyleCnt="7" custScaleX="121117" custScaleY="142885">
        <dgm:presLayoutVars>
          <dgm:chMax val="0"/>
          <dgm:bulletEnabled val="1"/>
        </dgm:presLayoutVars>
      </dgm:prSet>
      <dgm:spPr/>
      <dgm:t>
        <a:bodyPr/>
        <a:lstStyle/>
        <a:p>
          <a:endParaRPr lang="es-ES"/>
        </a:p>
      </dgm:t>
    </dgm:pt>
    <dgm:pt modelId="{40E3BFB6-34E2-48B8-B00D-50DF795D6C46}" type="pres">
      <dgm:prSet presAssocID="{9F71F5F6-5EE2-4E21-8689-F1C73C57696D}" presName="negativeSpace" presStyleCnt="0"/>
      <dgm:spPr/>
    </dgm:pt>
    <dgm:pt modelId="{29FB0917-4792-4727-B4BB-372E5CEBDC2D}" type="pres">
      <dgm:prSet presAssocID="{9F71F5F6-5EE2-4E21-8689-F1C73C57696D}" presName="childText" presStyleLbl="conFgAcc1" presStyleIdx="4" presStyleCnt="7">
        <dgm:presLayoutVars>
          <dgm:bulletEnabled val="1"/>
        </dgm:presLayoutVars>
      </dgm:prSet>
      <dgm:spPr/>
    </dgm:pt>
    <dgm:pt modelId="{A53052E4-3B6F-4882-A573-4E4CF8048532}" type="pres">
      <dgm:prSet presAssocID="{1E8AD484-E2D0-42AC-9845-BD231C4D59B1}" presName="spaceBetweenRectangles" presStyleCnt="0"/>
      <dgm:spPr/>
    </dgm:pt>
    <dgm:pt modelId="{D0F03F8C-59F8-4F91-9472-9F2C146812C0}" type="pres">
      <dgm:prSet presAssocID="{EE4F0C7B-2973-423A-8B88-FE4CD7CB19CF}" presName="parentLin" presStyleCnt="0"/>
      <dgm:spPr/>
    </dgm:pt>
    <dgm:pt modelId="{FFAFA191-4CDC-4DDD-9DF4-CCC5FCB7341E}" type="pres">
      <dgm:prSet presAssocID="{EE4F0C7B-2973-423A-8B88-FE4CD7CB19CF}" presName="parentLeftMargin" presStyleLbl="node1" presStyleIdx="4" presStyleCnt="7"/>
      <dgm:spPr/>
      <dgm:t>
        <a:bodyPr/>
        <a:lstStyle/>
        <a:p>
          <a:endParaRPr lang="pt-BR"/>
        </a:p>
      </dgm:t>
    </dgm:pt>
    <dgm:pt modelId="{72970A57-9FC2-42EF-9803-8B978BB8EFC3}" type="pres">
      <dgm:prSet presAssocID="{EE4F0C7B-2973-423A-8B88-FE4CD7CB19CF}" presName="parentText" presStyleLbl="node1" presStyleIdx="5" presStyleCnt="7" custScaleX="123612">
        <dgm:presLayoutVars>
          <dgm:chMax val="0"/>
          <dgm:bulletEnabled val="1"/>
        </dgm:presLayoutVars>
      </dgm:prSet>
      <dgm:spPr/>
      <dgm:t>
        <a:bodyPr/>
        <a:lstStyle/>
        <a:p>
          <a:endParaRPr lang="es-ES"/>
        </a:p>
      </dgm:t>
    </dgm:pt>
    <dgm:pt modelId="{32CCD36F-EA14-4B3C-8DFD-02BF2F063DBF}" type="pres">
      <dgm:prSet presAssocID="{EE4F0C7B-2973-423A-8B88-FE4CD7CB19CF}" presName="negativeSpace" presStyleCnt="0"/>
      <dgm:spPr/>
    </dgm:pt>
    <dgm:pt modelId="{AE0756C5-4D60-45CC-809B-F97359B6D91C}" type="pres">
      <dgm:prSet presAssocID="{EE4F0C7B-2973-423A-8B88-FE4CD7CB19CF}" presName="childText" presStyleLbl="conFgAcc1" presStyleIdx="5" presStyleCnt="7">
        <dgm:presLayoutVars>
          <dgm:bulletEnabled val="1"/>
        </dgm:presLayoutVars>
      </dgm:prSet>
      <dgm:spPr/>
    </dgm:pt>
    <dgm:pt modelId="{96B4E01E-0B8A-43E3-B29D-F9B292B5D084}" type="pres">
      <dgm:prSet presAssocID="{35446904-52DD-4397-B77E-B43BC349B6D9}" presName="spaceBetweenRectangles" presStyleCnt="0"/>
      <dgm:spPr/>
    </dgm:pt>
    <dgm:pt modelId="{49525743-A6EC-4BEC-9D8A-11AE0483C769}" type="pres">
      <dgm:prSet presAssocID="{5328953D-C175-4063-9F73-ED6321FF51EE}" presName="parentLin" presStyleCnt="0"/>
      <dgm:spPr/>
    </dgm:pt>
    <dgm:pt modelId="{07DD8001-50C9-401C-9CFF-34B512C6DAEF}" type="pres">
      <dgm:prSet presAssocID="{5328953D-C175-4063-9F73-ED6321FF51EE}" presName="parentLeftMargin" presStyleLbl="node1" presStyleIdx="5" presStyleCnt="7"/>
      <dgm:spPr/>
      <dgm:t>
        <a:bodyPr/>
        <a:lstStyle/>
        <a:p>
          <a:endParaRPr lang="pt-BR"/>
        </a:p>
      </dgm:t>
    </dgm:pt>
    <dgm:pt modelId="{BD52D83B-279B-48B8-84D1-74678E034ED3}" type="pres">
      <dgm:prSet presAssocID="{5328953D-C175-4063-9F73-ED6321FF51EE}" presName="parentText" presStyleLbl="node1" presStyleIdx="6" presStyleCnt="7" custScaleX="113287">
        <dgm:presLayoutVars>
          <dgm:chMax val="0"/>
          <dgm:bulletEnabled val="1"/>
        </dgm:presLayoutVars>
      </dgm:prSet>
      <dgm:spPr/>
      <dgm:t>
        <a:bodyPr/>
        <a:lstStyle/>
        <a:p>
          <a:endParaRPr lang="es-ES"/>
        </a:p>
      </dgm:t>
    </dgm:pt>
    <dgm:pt modelId="{E6BA7821-92B4-4DBB-A7CB-A645D6C4C393}" type="pres">
      <dgm:prSet presAssocID="{5328953D-C175-4063-9F73-ED6321FF51EE}" presName="negativeSpace" presStyleCnt="0"/>
      <dgm:spPr/>
    </dgm:pt>
    <dgm:pt modelId="{E2CFB793-3073-4C61-B1FF-49CB301C8830}" type="pres">
      <dgm:prSet presAssocID="{5328953D-C175-4063-9F73-ED6321FF51EE}" presName="childText" presStyleLbl="conFgAcc1" presStyleIdx="6" presStyleCnt="7">
        <dgm:presLayoutVars>
          <dgm:bulletEnabled val="1"/>
        </dgm:presLayoutVars>
      </dgm:prSet>
      <dgm:spPr/>
    </dgm:pt>
  </dgm:ptLst>
  <dgm:cxnLst>
    <dgm:cxn modelId="{1F085735-4B1F-44C2-AD6E-D75B8A0CD0C5}" type="presOf" srcId="{BA2D0562-C6D9-4E45-82E5-F1DCB40CF76C}" destId="{DF991FC6-120C-4C7C-9ADA-8203F222EC28}" srcOrd="1" destOrd="0" presId="urn:microsoft.com/office/officeart/2005/8/layout/list1"/>
    <dgm:cxn modelId="{4FCB4983-9F7B-47BD-9C9E-0A697F930E9C}" type="presOf" srcId="{5328953D-C175-4063-9F73-ED6321FF51EE}" destId="{BD52D83B-279B-48B8-84D1-74678E034ED3}" srcOrd="1" destOrd="0" presId="urn:microsoft.com/office/officeart/2005/8/layout/list1"/>
    <dgm:cxn modelId="{5D701F08-4549-40A3-8364-5DE9D14409A3}" type="presOf" srcId="{EE4F0C7B-2973-423A-8B88-FE4CD7CB19CF}" destId="{FFAFA191-4CDC-4DDD-9DF4-CCC5FCB7341E}" srcOrd="0" destOrd="0" presId="urn:microsoft.com/office/officeart/2005/8/layout/list1"/>
    <dgm:cxn modelId="{0A6C3FD8-D598-4496-83D0-5DE65273BB21}" type="presOf" srcId="{9F71F5F6-5EE2-4E21-8689-F1C73C57696D}" destId="{A902C57E-E646-484C-8C27-B86F09C94328}" srcOrd="0" destOrd="0" presId="urn:microsoft.com/office/officeart/2005/8/layout/list1"/>
    <dgm:cxn modelId="{1F8BF902-4D6B-4657-884C-D15383852102}" srcId="{A04BA6B5-D597-4949-AF4E-42A665E8ECBB}" destId="{33522E9F-227F-4C30-B531-FE7DD4811FDE}" srcOrd="2" destOrd="0" parTransId="{CC92DD59-D4FC-40BB-ADBF-C14ED5BB1106}" sibTransId="{C004CCFD-EB17-451F-B698-62020D1934D5}"/>
    <dgm:cxn modelId="{715F5673-7947-4B4E-9993-3CA2E4B06286}" type="presOf" srcId="{7660D6A2-99EC-46ED-AC89-EADB8B5D9F10}" destId="{873DBF9D-CC14-4F31-A7C0-F2A2DED03A23}" srcOrd="1" destOrd="0" presId="urn:microsoft.com/office/officeart/2005/8/layout/list1"/>
    <dgm:cxn modelId="{F2A0101D-0F36-4753-91AA-C017A5681EF8}" type="presOf" srcId="{F83E8C14-AF8B-42B8-9B81-2806256120DD}" destId="{60C832F1-E939-413A-9E8B-C5857BC0CFD4}" srcOrd="0" destOrd="0" presId="urn:microsoft.com/office/officeart/2005/8/layout/list1"/>
    <dgm:cxn modelId="{1D3A284A-7B94-4B5E-A01C-9893EBDCEA13}" srcId="{A04BA6B5-D597-4949-AF4E-42A665E8ECBB}" destId="{7660D6A2-99EC-46ED-AC89-EADB8B5D9F10}" srcOrd="0" destOrd="0" parTransId="{4F0AEADC-B51A-4161-A4A4-D27C695C9A4F}" sibTransId="{3CABB5F3-BD1A-4CA2-8F70-4C00DBD669D1}"/>
    <dgm:cxn modelId="{DC3D3D22-F604-4E0F-9E70-4B4D76028D79}" type="presOf" srcId="{F83E8C14-AF8B-42B8-9B81-2806256120DD}" destId="{947E970B-1CEC-459D-951E-5523EBB3E7C7}" srcOrd="1" destOrd="0" presId="urn:microsoft.com/office/officeart/2005/8/layout/list1"/>
    <dgm:cxn modelId="{5D82182F-1491-4FF7-9467-E73AC1F8CD85}" type="presOf" srcId="{33522E9F-227F-4C30-B531-FE7DD4811FDE}" destId="{C05CEC14-1124-437F-B32A-EEAFF4CFD552}" srcOrd="1" destOrd="0" presId="urn:microsoft.com/office/officeart/2005/8/layout/list1"/>
    <dgm:cxn modelId="{6DDDE184-56B3-4A6A-AAB4-281AA95064DB}" srcId="{A04BA6B5-D597-4949-AF4E-42A665E8ECBB}" destId="{BA2D0562-C6D9-4E45-82E5-F1DCB40CF76C}" srcOrd="3" destOrd="0" parTransId="{E1B1C8B1-A3AC-4F42-9819-2517531B1578}" sibTransId="{AA2338C5-2B21-4E18-B112-5B814259CCFA}"/>
    <dgm:cxn modelId="{04A9D808-829A-4D55-B5F8-D3F5B7A69E04}" type="presOf" srcId="{EE4F0C7B-2973-423A-8B88-FE4CD7CB19CF}" destId="{72970A57-9FC2-42EF-9803-8B978BB8EFC3}" srcOrd="1" destOrd="0" presId="urn:microsoft.com/office/officeart/2005/8/layout/list1"/>
    <dgm:cxn modelId="{8B6DA0E1-958E-4E6D-9EB3-9C91DCBA6FEE}" type="presOf" srcId="{33522E9F-227F-4C30-B531-FE7DD4811FDE}" destId="{5B1D7213-3D5D-49E8-AF3B-7C06DAA972FD}" srcOrd="0" destOrd="0" presId="urn:microsoft.com/office/officeart/2005/8/layout/list1"/>
    <dgm:cxn modelId="{4A821E45-3E17-4D5A-9A4B-849142FF9379}" srcId="{A04BA6B5-D597-4949-AF4E-42A665E8ECBB}" destId="{5328953D-C175-4063-9F73-ED6321FF51EE}" srcOrd="6" destOrd="0" parTransId="{302C6624-269F-4D20-BF03-7E806B2B1310}" sibTransId="{1E7FF888-BE73-46B2-A119-77E8C05051AE}"/>
    <dgm:cxn modelId="{D9A9A497-CF94-425A-8DBC-9231C5BEEA1F}" type="presOf" srcId="{9F71F5F6-5EE2-4E21-8689-F1C73C57696D}" destId="{BC7BC0BB-A0E0-431F-8278-3BFF8CE0B253}" srcOrd="1" destOrd="0" presId="urn:microsoft.com/office/officeart/2005/8/layout/list1"/>
    <dgm:cxn modelId="{C8FA6DBB-F813-4C52-AC65-5A102B532EC6}" srcId="{A04BA6B5-D597-4949-AF4E-42A665E8ECBB}" destId="{EE4F0C7B-2973-423A-8B88-FE4CD7CB19CF}" srcOrd="5" destOrd="0" parTransId="{17F38A85-1EE6-4754-9E01-6ACC2948EF04}" sibTransId="{35446904-52DD-4397-B77E-B43BC349B6D9}"/>
    <dgm:cxn modelId="{854FEC47-27BA-4828-B718-9659ED7F090C}" type="presOf" srcId="{A04BA6B5-D597-4949-AF4E-42A665E8ECBB}" destId="{F4844231-E6C7-4358-8201-BCC8351F314D}" srcOrd="0" destOrd="0" presId="urn:microsoft.com/office/officeart/2005/8/layout/list1"/>
    <dgm:cxn modelId="{72F004D6-A1A2-4D0C-950E-697718F912A1}" type="presOf" srcId="{5328953D-C175-4063-9F73-ED6321FF51EE}" destId="{07DD8001-50C9-401C-9CFF-34B512C6DAEF}" srcOrd="0" destOrd="0" presId="urn:microsoft.com/office/officeart/2005/8/layout/list1"/>
    <dgm:cxn modelId="{5C1F43C1-F7FF-4C08-909C-5F84547978DE}" srcId="{A04BA6B5-D597-4949-AF4E-42A665E8ECBB}" destId="{9F71F5F6-5EE2-4E21-8689-F1C73C57696D}" srcOrd="4" destOrd="0" parTransId="{9CB6EE89-FB15-45FE-A86F-914F0679492C}" sibTransId="{1E8AD484-E2D0-42AC-9845-BD231C4D59B1}"/>
    <dgm:cxn modelId="{F1FDF6F6-6FFB-454A-8811-D1BF4EB56989}" srcId="{A04BA6B5-D597-4949-AF4E-42A665E8ECBB}" destId="{F83E8C14-AF8B-42B8-9B81-2806256120DD}" srcOrd="1" destOrd="0" parTransId="{EC2A14BB-78D4-41A3-A420-A958CE677102}" sibTransId="{4C700D4F-B340-4458-8A41-E18C951F4E69}"/>
    <dgm:cxn modelId="{3FAF6EDB-E71D-4E6F-A8DE-4CE24897D1F9}" type="presOf" srcId="{7660D6A2-99EC-46ED-AC89-EADB8B5D9F10}" destId="{3186A66C-4882-4997-8487-B56C45E65FEB}" srcOrd="0" destOrd="0" presId="urn:microsoft.com/office/officeart/2005/8/layout/list1"/>
    <dgm:cxn modelId="{56BD98F0-C524-43DD-BCE4-A4061AFB250C}" type="presOf" srcId="{BA2D0562-C6D9-4E45-82E5-F1DCB40CF76C}" destId="{62FDD3F7-638E-4170-98B7-364B721346E5}" srcOrd="0" destOrd="0" presId="urn:microsoft.com/office/officeart/2005/8/layout/list1"/>
    <dgm:cxn modelId="{D4911CE6-606F-475C-8322-5098AC729FAE}" type="presParOf" srcId="{F4844231-E6C7-4358-8201-BCC8351F314D}" destId="{45C1B2D0-CEFD-4685-9AA4-5C022900DF6E}" srcOrd="0" destOrd="0" presId="urn:microsoft.com/office/officeart/2005/8/layout/list1"/>
    <dgm:cxn modelId="{DC5F2B3D-966C-4C74-A571-A02135B84C66}" type="presParOf" srcId="{45C1B2D0-CEFD-4685-9AA4-5C022900DF6E}" destId="{3186A66C-4882-4997-8487-B56C45E65FEB}" srcOrd="0" destOrd="0" presId="urn:microsoft.com/office/officeart/2005/8/layout/list1"/>
    <dgm:cxn modelId="{AA1C2C1E-9ECF-432E-9F78-AA066496082A}" type="presParOf" srcId="{45C1B2D0-CEFD-4685-9AA4-5C022900DF6E}" destId="{873DBF9D-CC14-4F31-A7C0-F2A2DED03A23}" srcOrd="1" destOrd="0" presId="urn:microsoft.com/office/officeart/2005/8/layout/list1"/>
    <dgm:cxn modelId="{B9C821B0-FF26-4F94-93DC-FAB86A755B20}" type="presParOf" srcId="{F4844231-E6C7-4358-8201-BCC8351F314D}" destId="{408036FF-8E24-41CE-AAAE-33E668287C1D}" srcOrd="1" destOrd="0" presId="urn:microsoft.com/office/officeart/2005/8/layout/list1"/>
    <dgm:cxn modelId="{2DB76A3F-D7E7-4933-A64F-E97409DD5E65}" type="presParOf" srcId="{F4844231-E6C7-4358-8201-BCC8351F314D}" destId="{0F109E10-871B-445E-A652-96A728D79871}" srcOrd="2" destOrd="0" presId="urn:microsoft.com/office/officeart/2005/8/layout/list1"/>
    <dgm:cxn modelId="{9AF579EA-CCB5-49A2-B2E0-9696A93A252E}" type="presParOf" srcId="{F4844231-E6C7-4358-8201-BCC8351F314D}" destId="{D7510652-ED6E-43E7-9026-5717C96001D3}" srcOrd="3" destOrd="0" presId="urn:microsoft.com/office/officeart/2005/8/layout/list1"/>
    <dgm:cxn modelId="{D4C82681-318B-4CEC-AFE1-D25A1D369212}" type="presParOf" srcId="{F4844231-E6C7-4358-8201-BCC8351F314D}" destId="{7A4EFE30-1FAB-409B-8CE4-17DD3A88AA2E}" srcOrd="4" destOrd="0" presId="urn:microsoft.com/office/officeart/2005/8/layout/list1"/>
    <dgm:cxn modelId="{63DDD815-0DAE-4C6F-A736-CFACD026A6CF}" type="presParOf" srcId="{7A4EFE30-1FAB-409B-8CE4-17DD3A88AA2E}" destId="{60C832F1-E939-413A-9E8B-C5857BC0CFD4}" srcOrd="0" destOrd="0" presId="urn:microsoft.com/office/officeart/2005/8/layout/list1"/>
    <dgm:cxn modelId="{B620CDC0-1C54-4166-9A26-9E09A1FF1D29}" type="presParOf" srcId="{7A4EFE30-1FAB-409B-8CE4-17DD3A88AA2E}" destId="{947E970B-1CEC-459D-951E-5523EBB3E7C7}" srcOrd="1" destOrd="0" presId="urn:microsoft.com/office/officeart/2005/8/layout/list1"/>
    <dgm:cxn modelId="{A945EFF7-4645-4421-AAB8-8A8BDD4DFC41}" type="presParOf" srcId="{F4844231-E6C7-4358-8201-BCC8351F314D}" destId="{2295A761-8349-4FA6-882A-7A0D73AEFFDE}" srcOrd="5" destOrd="0" presId="urn:microsoft.com/office/officeart/2005/8/layout/list1"/>
    <dgm:cxn modelId="{0EED0CE8-6D14-434E-B1A7-0722D06ABAF4}" type="presParOf" srcId="{F4844231-E6C7-4358-8201-BCC8351F314D}" destId="{72839822-3D65-4FD4-B649-0CEE916D8D77}" srcOrd="6" destOrd="0" presId="urn:microsoft.com/office/officeart/2005/8/layout/list1"/>
    <dgm:cxn modelId="{D91A5799-E775-45AB-B1CF-9DE683A87E71}" type="presParOf" srcId="{F4844231-E6C7-4358-8201-BCC8351F314D}" destId="{F561003F-3230-45CE-A421-920A220A2CFD}" srcOrd="7" destOrd="0" presId="urn:microsoft.com/office/officeart/2005/8/layout/list1"/>
    <dgm:cxn modelId="{CCD5A45D-3BE0-428F-B6F3-2B0FE80FE24F}" type="presParOf" srcId="{F4844231-E6C7-4358-8201-BCC8351F314D}" destId="{F6B4C4EA-2653-4D30-BA20-FB3C7F4936C4}" srcOrd="8" destOrd="0" presId="urn:microsoft.com/office/officeart/2005/8/layout/list1"/>
    <dgm:cxn modelId="{25C1E7A3-0274-4A20-94F4-C37E5F4C06F8}" type="presParOf" srcId="{F6B4C4EA-2653-4D30-BA20-FB3C7F4936C4}" destId="{5B1D7213-3D5D-49E8-AF3B-7C06DAA972FD}" srcOrd="0" destOrd="0" presId="urn:microsoft.com/office/officeart/2005/8/layout/list1"/>
    <dgm:cxn modelId="{CEF204EA-AF0C-4AB9-A4EF-563EA44589F2}" type="presParOf" srcId="{F6B4C4EA-2653-4D30-BA20-FB3C7F4936C4}" destId="{C05CEC14-1124-437F-B32A-EEAFF4CFD552}" srcOrd="1" destOrd="0" presId="urn:microsoft.com/office/officeart/2005/8/layout/list1"/>
    <dgm:cxn modelId="{442D7F5A-B91E-4B57-ADEB-903B36B4B8E1}" type="presParOf" srcId="{F4844231-E6C7-4358-8201-BCC8351F314D}" destId="{877D0562-9E3B-40EA-96C8-7F992B020740}" srcOrd="9" destOrd="0" presId="urn:microsoft.com/office/officeart/2005/8/layout/list1"/>
    <dgm:cxn modelId="{F9F82E17-0842-40BD-AAE8-9B8459F83197}" type="presParOf" srcId="{F4844231-E6C7-4358-8201-BCC8351F314D}" destId="{40A462D9-7D67-4007-945D-61C9AC62D146}" srcOrd="10" destOrd="0" presId="urn:microsoft.com/office/officeart/2005/8/layout/list1"/>
    <dgm:cxn modelId="{EC0C40D2-BB0C-4062-B2AF-FC097E9CBC1B}" type="presParOf" srcId="{F4844231-E6C7-4358-8201-BCC8351F314D}" destId="{5339E643-EA5F-4B7E-BF29-5BF9D02E7825}" srcOrd="11" destOrd="0" presId="urn:microsoft.com/office/officeart/2005/8/layout/list1"/>
    <dgm:cxn modelId="{F69143F8-CAF5-4EC5-A0ED-5D55D6C0EEC0}" type="presParOf" srcId="{F4844231-E6C7-4358-8201-BCC8351F314D}" destId="{4472C811-2D39-465C-8C06-D664E08D17AE}" srcOrd="12" destOrd="0" presId="urn:microsoft.com/office/officeart/2005/8/layout/list1"/>
    <dgm:cxn modelId="{1A7625BE-E60F-443E-BD4C-716399FBC1DC}" type="presParOf" srcId="{4472C811-2D39-465C-8C06-D664E08D17AE}" destId="{62FDD3F7-638E-4170-98B7-364B721346E5}" srcOrd="0" destOrd="0" presId="urn:microsoft.com/office/officeart/2005/8/layout/list1"/>
    <dgm:cxn modelId="{5408740A-C5B8-45DC-8CE7-7BA4B196D411}" type="presParOf" srcId="{4472C811-2D39-465C-8C06-D664E08D17AE}" destId="{DF991FC6-120C-4C7C-9ADA-8203F222EC28}" srcOrd="1" destOrd="0" presId="urn:microsoft.com/office/officeart/2005/8/layout/list1"/>
    <dgm:cxn modelId="{09BBFBDA-688F-41B3-99D3-45F85DB6DB81}" type="presParOf" srcId="{F4844231-E6C7-4358-8201-BCC8351F314D}" destId="{786650EA-B99C-4A9A-A107-29AEBB825DF1}" srcOrd="13" destOrd="0" presId="urn:microsoft.com/office/officeart/2005/8/layout/list1"/>
    <dgm:cxn modelId="{077D979F-B838-4662-90FC-BEEBF886C604}" type="presParOf" srcId="{F4844231-E6C7-4358-8201-BCC8351F314D}" destId="{B0A09725-EACC-4B15-BD19-941D03B6F494}" srcOrd="14" destOrd="0" presId="urn:microsoft.com/office/officeart/2005/8/layout/list1"/>
    <dgm:cxn modelId="{8AAAC481-4828-486B-B413-779A82D0BC85}" type="presParOf" srcId="{F4844231-E6C7-4358-8201-BCC8351F314D}" destId="{F0D093BE-EBC6-45BF-8D0C-1541AE7E191C}" srcOrd="15" destOrd="0" presId="urn:microsoft.com/office/officeart/2005/8/layout/list1"/>
    <dgm:cxn modelId="{AE01570E-F7D9-479C-937B-C5CA3E918025}" type="presParOf" srcId="{F4844231-E6C7-4358-8201-BCC8351F314D}" destId="{57338422-C9C3-4E1A-A46C-56B840548FE1}" srcOrd="16" destOrd="0" presId="urn:microsoft.com/office/officeart/2005/8/layout/list1"/>
    <dgm:cxn modelId="{5BDEE382-5ABB-4D66-9B96-FE8328FF5543}" type="presParOf" srcId="{57338422-C9C3-4E1A-A46C-56B840548FE1}" destId="{A902C57E-E646-484C-8C27-B86F09C94328}" srcOrd="0" destOrd="0" presId="urn:microsoft.com/office/officeart/2005/8/layout/list1"/>
    <dgm:cxn modelId="{D71B3AE2-2F41-4F0A-913D-30A2FD80705F}" type="presParOf" srcId="{57338422-C9C3-4E1A-A46C-56B840548FE1}" destId="{BC7BC0BB-A0E0-431F-8278-3BFF8CE0B253}" srcOrd="1" destOrd="0" presId="urn:microsoft.com/office/officeart/2005/8/layout/list1"/>
    <dgm:cxn modelId="{75B43073-936F-4001-8B8F-2705E36C434D}" type="presParOf" srcId="{F4844231-E6C7-4358-8201-BCC8351F314D}" destId="{40E3BFB6-34E2-48B8-B00D-50DF795D6C46}" srcOrd="17" destOrd="0" presId="urn:microsoft.com/office/officeart/2005/8/layout/list1"/>
    <dgm:cxn modelId="{DD4D0E28-618D-4A06-8B95-985C8FA2EAE8}" type="presParOf" srcId="{F4844231-E6C7-4358-8201-BCC8351F314D}" destId="{29FB0917-4792-4727-B4BB-372E5CEBDC2D}" srcOrd="18" destOrd="0" presId="urn:microsoft.com/office/officeart/2005/8/layout/list1"/>
    <dgm:cxn modelId="{BA3AF6BE-0E72-4477-BE5A-1311BC0B91B5}" type="presParOf" srcId="{F4844231-E6C7-4358-8201-BCC8351F314D}" destId="{A53052E4-3B6F-4882-A573-4E4CF8048532}" srcOrd="19" destOrd="0" presId="urn:microsoft.com/office/officeart/2005/8/layout/list1"/>
    <dgm:cxn modelId="{89D6CFE7-FF28-4743-B277-AE686CDFD067}" type="presParOf" srcId="{F4844231-E6C7-4358-8201-BCC8351F314D}" destId="{D0F03F8C-59F8-4F91-9472-9F2C146812C0}" srcOrd="20" destOrd="0" presId="urn:microsoft.com/office/officeart/2005/8/layout/list1"/>
    <dgm:cxn modelId="{DF9DD555-4270-48B5-8E2A-F171B24DB188}" type="presParOf" srcId="{D0F03F8C-59F8-4F91-9472-9F2C146812C0}" destId="{FFAFA191-4CDC-4DDD-9DF4-CCC5FCB7341E}" srcOrd="0" destOrd="0" presId="urn:microsoft.com/office/officeart/2005/8/layout/list1"/>
    <dgm:cxn modelId="{AD531C9B-1220-45E6-BA0B-8E51015D90AF}" type="presParOf" srcId="{D0F03F8C-59F8-4F91-9472-9F2C146812C0}" destId="{72970A57-9FC2-42EF-9803-8B978BB8EFC3}" srcOrd="1" destOrd="0" presId="urn:microsoft.com/office/officeart/2005/8/layout/list1"/>
    <dgm:cxn modelId="{D0180BB0-CAFD-41E2-A7FC-D7D2CCFBD934}" type="presParOf" srcId="{F4844231-E6C7-4358-8201-BCC8351F314D}" destId="{32CCD36F-EA14-4B3C-8DFD-02BF2F063DBF}" srcOrd="21" destOrd="0" presId="urn:microsoft.com/office/officeart/2005/8/layout/list1"/>
    <dgm:cxn modelId="{827318FA-0ABC-434E-B8BC-391144771A88}" type="presParOf" srcId="{F4844231-E6C7-4358-8201-BCC8351F314D}" destId="{AE0756C5-4D60-45CC-809B-F97359B6D91C}" srcOrd="22" destOrd="0" presId="urn:microsoft.com/office/officeart/2005/8/layout/list1"/>
    <dgm:cxn modelId="{CD5FABA3-6152-4D55-B90C-83ADAA0D648D}" type="presParOf" srcId="{F4844231-E6C7-4358-8201-BCC8351F314D}" destId="{96B4E01E-0B8A-43E3-B29D-F9B292B5D084}" srcOrd="23" destOrd="0" presId="urn:microsoft.com/office/officeart/2005/8/layout/list1"/>
    <dgm:cxn modelId="{4062FFFB-C08C-444B-8537-D79BE18D725A}" type="presParOf" srcId="{F4844231-E6C7-4358-8201-BCC8351F314D}" destId="{49525743-A6EC-4BEC-9D8A-11AE0483C769}" srcOrd="24" destOrd="0" presId="urn:microsoft.com/office/officeart/2005/8/layout/list1"/>
    <dgm:cxn modelId="{E0BE6DCE-4C5F-4FBB-8DF2-D0E78674D02D}" type="presParOf" srcId="{49525743-A6EC-4BEC-9D8A-11AE0483C769}" destId="{07DD8001-50C9-401C-9CFF-34B512C6DAEF}" srcOrd="0" destOrd="0" presId="urn:microsoft.com/office/officeart/2005/8/layout/list1"/>
    <dgm:cxn modelId="{92203B41-A816-4F46-8A21-0494377B234B}" type="presParOf" srcId="{49525743-A6EC-4BEC-9D8A-11AE0483C769}" destId="{BD52D83B-279B-48B8-84D1-74678E034ED3}" srcOrd="1" destOrd="0" presId="urn:microsoft.com/office/officeart/2005/8/layout/list1"/>
    <dgm:cxn modelId="{928CCD8C-4892-4007-83AC-53D0FC47625E}" type="presParOf" srcId="{F4844231-E6C7-4358-8201-BCC8351F314D}" destId="{E6BA7821-92B4-4DBB-A7CB-A645D6C4C393}" srcOrd="25" destOrd="0" presId="urn:microsoft.com/office/officeart/2005/8/layout/list1"/>
    <dgm:cxn modelId="{1463149C-43C5-41B7-B672-9A4221234149}" type="presParOf" srcId="{F4844231-E6C7-4358-8201-BCC8351F314D}" destId="{E2CFB793-3073-4C61-B1FF-49CB301C8830}" srcOrd="26" destOrd="0" presId="urn:microsoft.com/office/officeart/2005/8/layout/list1"/>
  </dgm:cxnLst>
  <dgm:bg/>
  <dgm:whole/>
  <dgm:extLst>
    <a:ext uri="http://schemas.microsoft.com/office/drawing/2008/diagram"/>
  </dgm:extLst>
</dgm:dataModel>
</file>

<file path=ppt/diagrams/data13.xml><?xml version="1.0" encoding="utf-8"?>
<dgm:dataModel xmlns:dgm="http://schemas.openxmlformats.org/drawingml/2006/diagram" xmlns:a="http://schemas.openxmlformats.org/drawingml/2006/main">
  <dgm:ptLst>
    <dgm:pt modelId="{26CFADA9-F053-4C80-8CDF-0BA16999139C}"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EC"/>
        </a:p>
      </dgm:t>
    </dgm:pt>
    <dgm:pt modelId="{C13D27EC-8F17-4267-A9A4-6343F96640B7}">
      <dgm:prSet phldrT="[Texto]" custT="1"/>
      <dgm:spPr/>
      <dgm:t>
        <a:bodyPr/>
        <a:lstStyle/>
        <a:p>
          <a:pPr algn="ctr"/>
          <a:r>
            <a:rPr lang="es-EC" sz="1200" b="1" dirty="0" smtClean="0">
              <a:solidFill>
                <a:schemeClr val="tx1"/>
              </a:solidFill>
            </a:rPr>
            <a:t>OPORTUNIDADES</a:t>
          </a:r>
          <a:endParaRPr lang="es-EC" sz="1200" b="1" dirty="0">
            <a:solidFill>
              <a:schemeClr val="tx1"/>
            </a:solidFill>
          </a:endParaRPr>
        </a:p>
      </dgm:t>
    </dgm:pt>
    <dgm:pt modelId="{3FFEE035-B796-46AA-8782-3DB138E0A139}" type="parTrans" cxnId="{324043B0-2017-4BE6-B665-F9227477B0C3}">
      <dgm:prSet/>
      <dgm:spPr/>
      <dgm:t>
        <a:bodyPr/>
        <a:lstStyle/>
        <a:p>
          <a:endParaRPr lang="es-EC" sz="1050">
            <a:solidFill>
              <a:schemeClr val="tx1"/>
            </a:solidFill>
          </a:endParaRPr>
        </a:p>
      </dgm:t>
    </dgm:pt>
    <dgm:pt modelId="{2AC3A5EA-1572-4A66-A3A9-8C81C7E71281}" type="sibTrans" cxnId="{324043B0-2017-4BE6-B665-F9227477B0C3}">
      <dgm:prSet custT="1"/>
      <dgm:spPr/>
      <dgm:t>
        <a:bodyPr/>
        <a:lstStyle/>
        <a:p>
          <a:endParaRPr lang="es-EC" sz="1050">
            <a:solidFill>
              <a:schemeClr val="tx1"/>
            </a:solidFill>
          </a:endParaRPr>
        </a:p>
      </dgm:t>
    </dgm:pt>
    <dgm:pt modelId="{F6056329-2E83-4B69-B6CB-67D9B071BE4C}">
      <dgm:prSet phldrT="[Texto]" custT="1"/>
      <dgm:spPr/>
      <dgm:t>
        <a:bodyPr/>
        <a:lstStyle/>
        <a:p>
          <a:r>
            <a:rPr lang="es-ES" sz="1050" smtClean="0">
              <a:solidFill>
                <a:schemeClr val="tx1"/>
              </a:solidFill>
            </a:rPr>
            <a:t>El Instituto Geográfico Militar cuenta con apoyo del gobierno para la realización de sus actividades.</a:t>
          </a:r>
          <a:endParaRPr lang="es-EC" sz="1050" dirty="0">
            <a:solidFill>
              <a:schemeClr val="tx1"/>
            </a:solidFill>
          </a:endParaRPr>
        </a:p>
      </dgm:t>
    </dgm:pt>
    <dgm:pt modelId="{80FD3AB0-3752-408C-B146-B09D023FBA9D}" type="parTrans" cxnId="{C0FE5245-3E1C-4D03-9B60-481F890BC27D}">
      <dgm:prSet/>
      <dgm:spPr/>
      <dgm:t>
        <a:bodyPr/>
        <a:lstStyle/>
        <a:p>
          <a:endParaRPr lang="es-EC" sz="1050">
            <a:solidFill>
              <a:schemeClr val="tx1"/>
            </a:solidFill>
          </a:endParaRPr>
        </a:p>
      </dgm:t>
    </dgm:pt>
    <dgm:pt modelId="{229A4053-A27F-42CE-A953-2D18134798B2}" type="sibTrans" cxnId="{C0FE5245-3E1C-4D03-9B60-481F890BC27D}">
      <dgm:prSet custT="1"/>
      <dgm:spPr/>
      <dgm:t>
        <a:bodyPr/>
        <a:lstStyle/>
        <a:p>
          <a:endParaRPr lang="es-EC" sz="1050">
            <a:solidFill>
              <a:schemeClr val="tx1"/>
            </a:solidFill>
          </a:endParaRPr>
        </a:p>
      </dgm:t>
    </dgm:pt>
    <dgm:pt modelId="{1BBD1E9D-D52D-4E02-9153-38AC30ACC91D}">
      <dgm:prSet phldrT="[Texto]" custT="1"/>
      <dgm:spPr/>
      <dgm:t>
        <a:bodyPr/>
        <a:lstStyle/>
        <a:p>
          <a:r>
            <a:rPr lang="es-ES" sz="1050" smtClean="0">
              <a:solidFill>
                <a:schemeClr val="tx1"/>
              </a:solidFill>
            </a:rPr>
            <a:t>Actualmente el I.G.M. mantiene el liderazgo en la elaboración de la Cartografía Nacional, con la utilización de tecnología moderna y de última generación.</a:t>
          </a:r>
          <a:endParaRPr lang="es-EC" sz="1050" dirty="0">
            <a:solidFill>
              <a:schemeClr val="tx1"/>
            </a:solidFill>
          </a:endParaRPr>
        </a:p>
      </dgm:t>
    </dgm:pt>
    <dgm:pt modelId="{3525B186-4523-4A4D-AFEB-BFD39F2FBECD}" type="parTrans" cxnId="{DE53B92C-AA26-4EC9-B96E-DAB44DE877B7}">
      <dgm:prSet/>
      <dgm:spPr/>
      <dgm:t>
        <a:bodyPr/>
        <a:lstStyle/>
        <a:p>
          <a:endParaRPr lang="es-EC" sz="1050">
            <a:solidFill>
              <a:schemeClr val="tx1"/>
            </a:solidFill>
          </a:endParaRPr>
        </a:p>
      </dgm:t>
    </dgm:pt>
    <dgm:pt modelId="{A030C298-7375-4C41-8803-EF386A8D3D49}" type="sibTrans" cxnId="{DE53B92C-AA26-4EC9-B96E-DAB44DE877B7}">
      <dgm:prSet custT="1"/>
      <dgm:spPr/>
      <dgm:t>
        <a:bodyPr/>
        <a:lstStyle/>
        <a:p>
          <a:endParaRPr lang="es-EC" sz="1050">
            <a:solidFill>
              <a:schemeClr val="tx1"/>
            </a:solidFill>
          </a:endParaRPr>
        </a:p>
      </dgm:t>
    </dgm:pt>
    <dgm:pt modelId="{20133067-DA43-4BD6-B75D-55E7B5EFFCF2}">
      <dgm:prSet phldrT="[Texto]" custT="1"/>
      <dgm:spPr/>
      <dgm:t>
        <a:bodyPr/>
        <a:lstStyle/>
        <a:p>
          <a:r>
            <a:rPr lang="es-ES" sz="1050" smtClean="0">
              <a:solidFill>
                <a:schemeClr val="tx1"/>
              </a:solidFill>
            </a:rPr>
            <a:t>En el ámbito internacional el Instituto Geográfico Militar mantiene estrechas relaciones con varias instituciones con la finalidad de establecer nexos para conseguir la transferencia tecnológica necesaria.</a:t>
          </a:r>
          <a:endParaRPr lang="es-EC" sz="1050" dirty="0">
            <a:solidFill>
              <a:schemeClr val="tx1"/>
            </a:solidFill>
          </a:endParaRPr>
        </a:p>
      </dgm:t>
    </dgm:pt>
    <dgm:pt modelId="{5FB3E222-7893-4766-9FF3-BB8FB475BA85}" type="parTrans" cxnId="{1063700D-EB44-4125-9E8F-DBA86E34B4EF}">
      <dgm:prSet/>
      <dgm:spPr/>
      <dgm:t>
        <a:bodyPr/>
        <a:lstStyle/>
        <a:p>
          <a:endParaRPr lang="es-EC" sz="1050">
            <a:solidFill>
              <a:schemeClr val="tx1"/>
            </a:solidFill>
          </a:endParaRPr>
        </a:p>
      </dgm:t>
    </dgm:pt>
    <dgm:pt modelId="{FF9B97B3-42B9-461C-9494-067E15723A3A}" type="sibTrans" cxnId="{1063700D-EB44-4125-9E8F-DBA86E34B4EF}">
      <dgm:prSet custT="1"/>
      <dgm:spPr/>
      <dgm:t>
        <a:bodyPr/>
        <a:lstStyle/>
        <a:p>
          <a:endParaRPr lang="es-EC" sz="1050">
            <a:solidFill>
              <a:schemeClr val="tx1"/>
            </a:solidFill>
          </a:endParaRPr>
        </a:p>
      </dgm:t>
    </dgm:pt>
    <dgm:pt modelId="{EB84D83A-5E76-48D4-8BA2-907DBF3C5EBC}">
      <dgm:prSet phldrT="[Texto]" custT="1"/>
      <dgm:spPr/>
      <dgm:t>
        <a:bodyPr/>
        <a:lstStyle/>
        <a:p>
          <a:r>
            <a:rPr lang="es-ES" sz="1050" smtClean="0">
              <a:solidFill>
                <a:schemeClr val="tx1"/>
              </a:solidFill>
            </a:rPr>
            <a:t>Se destacan los contactos con entidades como: la organización DIGSA, que agrupa a los Directores de Institutos Geográficos de Suramérica, España y Portugal, con el Instituto Panamericano de Geografía e Historia - IPGH, el ITC de Holanda, entre los principales.</a:t>
          </a:r>
          <a:endParaRPr lang="es-EC" sz="1050" dirty="0">
            <a:solidFill>
              <a:schemeClr val="tx1"/>
            </a:solidFill>
          </a:endParaRPr>
        </a:p>
      </dgm:t>
    </dgm:pt>
    <dgm:pt modelId="{1DECB343-B503-486A-A94E-A73483ADB7D4}" type="parTrans" cxnId="{DA61A7F1-B642-4691-9DD9-11E93EE7D3A2}">
      <dgm:prSet/>
      <dgm:spPr/>
      <dgm:t>
        <a:bodyPr/>
        <a:lstStyle/>
        <a:p>
          <a:endParaRPr lang="es-EC" sz="1050">
            <a:solidFill>
              <a:schemeClr val="tx1"/>
            </a:solidFill>
          </a:endParaRPr>
        </a:p>
      </dgm:t>
    </dgm:pt>
    <dgm:pt modelId="{8B6309F9-EDB1-438D-8AFF-B2454CA628D8}" type="sibTrans" cxnId="{DA61A7F1-B642-4691-9DD9-11E93EE7D3A2}">
      <dgm:prSet/>
      <dgm:spPr/>
      <dgm:t>
        <a:bodyPr/>
        <a:lstStyle/>
        <a:p>
          <a:endParaRPr lang="es-EC" sz="1050">
            <a:solidFill>
              <a:schemeClr val="tx1"/>
            </a:solidFill>
          </a:endParaRPr>
        </a:p>
      </dgm:t>
    </dgm:pt>
    <dgm:pt modelId="{64BEB01B-FBE6-479C-94DF-76864BC95176}" type="pres">
      <dgm:prSet presAssocID="{26CFADA9-F053-4C80-8CDF-0BA16999139C}" presName="linear" presStyleCnt="0">
        <dgm:presLayoutVars>
          <dgm:dir/>
          <dgm:animLvl val="lvl"/>
          <dgm:resizeHandles val="exact"/>
        </dgm:presLayoutVars>
      </dgm:prSet>
      <dgm:spPr/>
      <dgm:t>
        <a:bodyPr/>
        <a:lstStyle/>
        <a:p>
          <a:endParaRPr lang="es-EC"/>
        </a:p>
      </dgm:t>
    </dgm:pt>
    <dgm:pt modelId="{16AC402E-B5F8-47B7-A909-7B1B4FCA8CB5}" type="pres">
      <dgm:prSet presAssocID="{C13D27EC-8F17-4267-A9A4-6343F96640B7}" presName="parentLin" presStyleCnt="0"/>
      <dgm:spPr/>
      <dgm:t>
        <a:bodyPr/>
        <a:lstStyle/>
        <a:p>
          <a:endParaRPr lang="es-EC"/>
        </a:p>
      </dgm:t>
    </dgm:pt>
    <dgm:pt modelId="{B4D550DA-492A-4586-9250-A334724134DF}" type="pres">
      <dgm:prSet presAssocID="{C13D27EC-8F17-4267-A9A4-6343F96640B7}" presName="parentLeftMargin" presStyleLbl="node1" presStyleIdx="0" presStyleCnt="5"/>
      <dgm:spPr/>
      <dgm:t>
        <a:bodyPr/>
        <a:lstStyle/>
        <a:p>
          <a:endParaRPr lang="es-EC"/>
        </a:p>
      </dgm:t>
    </dgm:pt>
    <dgm:pt modelId="{DC4E06EF-62AB-4373-84CC-53A75D268367}" type="pres">
      <dgm:prSet presAssocID="{C13D27EC-8F17-4267-A9A4-6343F96640B7}" presName="parentText" presStyleLbl="node1" presStyleIdx="0" presStyleCnt="5" custScaleX="74394" custScaleY="57104" custLinFactX="5660" custLinFactNeighborX="100000">
        <dgm:presLayoutVars>
          <dgm:chMax val="0"/>
          <dgm:bulletEnabled val="1"/>
        </dgm:presLayoutVars>
      </dgm:prSet>
      <dgm:spPr/>
      <dgm:t>
        <a:bodyPr/>
        <a:lstStyle/>
        <a:p>
          <a:endParaRPr lang="es-EC"/>
        </a:p>
      </dgm:t>
    </dgm:pt>
    <dgm:pt modelId="{EB5A60FD-48D1-4E75-A11A-67493126AA8E}" type="pres">
      <dgm:prSet presAssocID="{C13D27EC-8F17-4267-A9A4-6343F96640B7}" presName="negativeSpace" presStyleCnt="0"/>
      <dgm:spPr/>
      <dgm:t>
        <a:bodyPr/>
        <a:lstStyle/>
        <a:p>
          <a:endParaRPr lang="es-EC"/>
        </a:p>
      </dgm:t>
    </dgm:pt>
    <dgm:pt modelId="{E48F11AA-CEF1-49A4-8CFA-B3919478FC8E}" type="pres">
      <dgm:prSet presAssocID="{C13D27EC-8F17-4267-A9A4-6343F96640B7}" presName="childText" presStyleLbl="conFgAcc1" presStyleIdx="0" presStyleCnt="5">
        <dgm:presLayoutVars>
          <dgm:bulletEnabled val="1"/>
        </dgm:presLayoutVars>
      </dgm:prSet>
      <dgm:spPr/>
      <dgm:t>
        <a:bodyPr/>
        <a:lstStyle/>
        <a:p>
          <a:endParaRPr lang="es-EC"/>
        </a:p>
      </dgm:t>
    </dgm:pt>
    <dgm:pt modelId="{85894101-7A00-417A-804D-854A0F842EF9}" type="pres">
      <dgm:prSet presAssocID="{2AC3A5EA-1572-4A66-A3A9-8C81C7E71281}" presName="spaceBetweenRectangles" presStyleCnt="0"/>
      <dgm:spPr/>
      <dgm:t>
        <a:bodyPr/>
        <a:lstStyle/>
        <a:p>
          <a:endParaRPr lang="es-EC"/>
        </a:p>
      </dgm:t>
    </dgm:pt>
    <dgm:pt modelId="{FB546325-4AAB-4E3B-9F16-39D7BFF26699}" type="pres">
      <dgm:prSet presAssocID="{F6056329-2E83-4B69-B6CB-67D9B071BE4C}" presName="parentLin" presStyleCnt="0"/>
      <dgm:spPr/>
      <dgm:t>
        <a:bodyPr/>
        <a:lstStyle/>
        <a:p>
          <a:endParaRPr lang="es-EC"/>
        </a:p>
      </dgm:t>
    </dgm:pt>
    <dgm:pt modelId="{C3D62731-90A3-4C99-BB60-F5BC23D19417}" type="pres">
      <dgm:prSet presAssocID="{F6056329-2E83-4B69-B6CB-67D9B071BE4C}" presName="parentLeftMargin" presStyleLbl="node1" presStyleIdx="0" presStyleCnt="5"/>
      <dgm:spPr/>
      <dgm:t>
        <a:bodyPr/>
        <a:lstStyle/>
        <a:p>
          <a:endParaRPr lang="es-EC"/>
        </a:p>
      </dgm:t>
    </dgm:pt>
    <dgm:pt modelId="{383C21DC-2D34-4C5C-BD74-9C4A105EECD2}" type="pres">
      <dgm:prSet presAssocID="{F6056329-2E83-4B69-B6CB-67D9B071BE4C}" presName="parentText" presStyleLbl="node1" presStyleIdx="1" presStyleCnt="5">
        <dgm:presLayoutVars>
          <dgm:chMax val="0"/>
          <dgm:bulletEnabled val="1"/>
        </dgm:presLayoutVars>
      </dgm:prSet>
      <dgm:spPr/>
      <dgm:t>
        <a:bodyPr/>
        <a:lstStyle/>
        <a:p>
          <a:endParaRPr lang="es-EC"/>
        </a:p>
      </dgm:t>
    </dgm:pt>
    <dgm:pt modelId="{C312B51D-208A-4E66-BD22-B53CC5DF1739}" type="pres">
      <dgm:prSet presAssocID="{F6056329-2E83-4B69-B6CB-67D9B071BE4C}" presName="negativeSpace" presStyleCnt="0"/>
      <dgm:spPr/>
      <dgm:t>
        <a:bodyPr/>
        <a:lstStyle/>
        <a:p>
          <a:endParaRPr lang="es-EC"/>
        </a:p>
      </dgm:t>
    </dgm:pt>
    <dgm:pt modelId="{C949C3EF-5460-4281-92AE-BBB393F034CB}" type="pres">
      <dgm:prSet presAssocID="{F6056329-2E83-4B69-B6CB-67D9B071BE4C}" presName="childText" presStyleLbl="conFgAcc1" presStyleIdx="1" presStyleCnt="5">
        <dgm:presLayoutVars>
          <dgm:bulletEnabled val="1"/>
        </dgm:presLayoutVars>
      </dgm:prSet>
      <dgm:spPr/>
      <dgm:t>
        <a:bodyPr/>
        <a:lstStyle/>
        <a:p>
          <a:endParaRPr lang="es-EC"/>
        </a:p>
      </dgm:t>
    </dgm:pt>
    <dgm:pt modelId="{B9FAEA1E-E1B7-4DC0-9471-8220DC1212C7}" type="pres">
      <dgm:prSet presAssocID="{229A4053-A27F-42CE-A953-2D18134798B2}" presName="spaceBetweenRectangles" presStyleCnt="0"/>
      <dgm:spPr/>
      <dgm:t>
        <a:bodyPr/>
        <a:lstStyle/>
        <a:p>
          <a:endParaRPr lang="es-EC"/>
        </a:p>
      </dgm:t>
    </dgm:pt>
    <dgm:pt modelId="{554BD6D5-6C4E-4171-A463-069C73C575EF}" type="pres">
      <dgm:prSet presAssocID="{1BBD1E9D-D52D-4E02-9153-38AC30ACC91D}" presName="parentLin" presStyleCnt="0"/>
      <dgm:spPr/>
      <dgm:t>
        <a:bodyPr/>
        <a:lstStyle/>
        <a:p>
          <a:endParaRPr lang="es-EC"/>
        </a:p>
      </dgm:t>
    </dgm:pt>
    <dgm:pt modelId="{06CEF780-802F-421B-AF4F-B7229D132EEE}" type="pres">
      <dgm:prSet presAssocID="{1BBD1E9D-D52D-4E02-9153-38AC30ACC91D}" presName="parentLeftMargin" presStyleLbl="node1" presStyleIdx="1" presStyleCnt="5"/>
      <dgm:spPr/>
      <dgm:t>
        <a:bodyPr/>
        <a:lstStyle/>
        <a:p>
          <a:endParaRPr lang="es-EC"/>
        </a:p>
      </dgm:t>
    </dgm:pt>
    <dgm:pt modelId="{AF6279AC-11C6-4385-80E5-44E6CDCA8F6E}" type="pres">
      <dgm:prSet presAssocID="{1BBD1E9D-D52D-4E02-9153-38AC30ACC91D}" presName="parentText" presStyleLbl="node1" presStyleIdx="2" presStyleCnt="5" custScaleX="106739">
        <dgm:presLayoutVars>
          <dgm:chMax val="0"/>
          <dgm:bulletEnabled val="1"/>
        </dgm:presLayoutVars>
      </dgm:prSet>
      <dgm:spPr/>
      <dgm:t>
        <a:bodyPr/>
        <a:lstStyle/>
        <a:p>
          <a:endParaRPr lang="es-EC"/>
        </a:p>
      </dgm:t>
    </dgm:pt>
    <dgm:pt modelId="{E11D669A-8205-4033-9838-36A488E2F62E}" type="pres">
      <dgm:prSet presAssocID="{1BBD1E9D-D52D-4E02-9153-38AC30ACC91D}" presName="negativeSpace" presStyleCnt="0"/>
      <dgm:spPr/>
      <dgm:t>
        <a:bodyPr/>
        <a:lstStyle/>
        <a:p>
          <a:endParaRPr lang="es-EC"/>
        </a:p>
      </dgm:t>
    </dgm:pt>
    <dgm:pt modelId="{37A765E8-FB96-413B-B91A-FA65C2E7B2BA}" type="pres">
      <dgm:prSet presAssocID="{1BBD1E9D-D52D-4E02-9153-38AC30ACC91D}" presName="childText" presStyleLbl="conFgAcc1" presStyleIdx="2" presStyleCnt="5">
        <dgm:presLayoutVars>
          <dgm:bulletEnabled val="1"/>
        </dgm:presLayoutVars>
      </dgm:prSet>
      <dgm:spPr/>
      <dgm:t>
        <a:bodyPr/>
        <a:lstStyle/>
        <a:p>
          <a:endParaRPr lang="es-EC"/>
        </a:p>
      </dgm:t>
    </dgm:pt>
    <dgm:pt modelId="{EB32CC88-4046-4668-BE87-ABA9520D1429}" type="pres">
      <dgm:prSet presAssocID="{A030C298-7375-4C41-8803-EF386A8D3D49}" presName="spaceBetweenRectangles" presStyleCnt="0"/>
      <dgm:spPr/>
      <dgm:t>
        <a:bodyPr/>
        <a:lstStyle/>
        <a:p>
          <a:endParaRPr lang="es-EC"/>
        </a:p>
      </dgm:t>
    </dgm:pt>
    <dgm:pt modelId="{3EE3AF06-7BB9-4963-9D80-B595B00BE1EE}" type="pres">
      <dgm:prSet presAssocID="{20133067-DA43-4BD6-B75D-55E7B5EFFCF2}" presName="parentLin" presStyleCnt="0"/>
      <dgm:spPr/>
      <dgm:t>
        <a:bodyPr/>
        <a:lstStyle/>
        <a:p>
          <a:endParaRPr lang="es-EC"/>
        </a:p>
      </dgm:t>
    </dgm:pt>
    <dgm:pt modelId="{7160B8F5-CBE8-499F-8D00-7D88826DDFA0}" type="pres">
      <dgm:prSet presAssocID="{20133067-DA43-4BD6-B75D-55E7B5EFFCF2}" presName="parentLeftMargin" presStyleLbl="node1" presStyleIdx="2" presStyleCnt="5"/>
      <dgm:spPr/>
      <dgm:t>
        <a:bodyPr/>
        <a:lstStyle/>
        <a:p>
          <a:endParaRPr lang="es-EC"/>
        </a:p>
      </dgm:t>
    </dgm:pt>
    <dgm:pt modelId="{4F9C2DB1-C191-4C11-87DF-C5A578E3A4FE}" type="pres">
      <dgm:prSet presAssocID="{20133067-DA43-4BD6-B75D-55E7B5EFFCF2}" presName="parentText" presStyleLbl="node1" presStyleIdx="3" presStyleCnt="5" custScaleX="122911">
        <dgm:presLayoutVars>
          <dgm:chMax val="0"/>
          <dgm:bulletEnabled val="1"/>
        </dgm:presLayoutVars>
      </dgm:prSet>
      <dgm:spPr/>
      <dgm:t>
        <a:bodyPr/>
        <a:lstStyle/>
        <a:p>
          <a:endParaRPr lang="es-EC"/>
        </a:p>
      </dgm:t>
    </dgm:pt>
    <dgm:pt modelId="{65BDDCA0-9036-418B-87F8-8A29B1C9F7A0}" type="pres">
      <dgm:prSet presAssocID="{20133067-DA43-4BD6-B75D-55E7B5EFFCF2}" presName="negativeSpace" presStyleCnt="0"/>
      <dgm:spPr/>
      <dgm:t>
        <a:bodyPr/>
        <a:lstStyle/>
        <a:p>
          <a:endParaRPr lang="es-EC"/>
        </a:p>
      </dgm:t>
    </dgm:pt>
    <dgm:pt modelId="{F77D17B3-7DD3-4707-8526-59E4E3BC8AD4}" type="pres">
      <dgm:prSet presAssocID="{20133067-DA43-4BD6-B75D-55E7B5EFFCF2}" presName="childText" presStyleLbl="conFgAcc1" presStyleIdx="3" presStyleCnt="5">
        <dgm:presLayoutVars>
          <dgm:bulletEnabled val="1"/>
        </dgm:presLayoutVars>
      </dgm:prSet>
      <dgm:spPr/>
      <dgm:t>
        <a:bodyPr/>
        <a:lstStyle/>
        <a:p>
          <a:endParaRPr lang="es-EC"/>
        </a:p>
      </dgm:t>
    </dgm:pt>
    <dgm:pt modelId="{1E58CEF4-0300-4785-912C-E8828EFC3872}" type="pres">
      <dgm:prSet presAssocID="{FF9B97B3-42B9-461C-9494-067E15723A3A}" presName="spaceBetweenRectangles" presStyleCnt="0"/>
      <dgm:spPr/>
      <dgm:t>
        <a:bodyPr/>
        <a:lstStyle/>
        <a:p>
          <a:endParaRPr lang="es-EC"/>
        </a:p>
      </dgm:t>
    </dgm:pt>
    <dgm:pt modelId="{A18AE0EA-F6F6-4AB5-9FE4-F5FC77FC86E9}" type="pres">
      <dgm:prSet presAssocID="{EB84D83A-5E76-48D4-8BA2-907DBF3C5EBC}" presName="parentLin" presStyleCnt="0"/>
      <dgm:spPr/>
      <dgm:t>
        <a:bodyPr/>
        <a:lstStyle/>
        <a:p>
          <a:endParaRPr lang="es-EC"/>
        </a:p>
      </dgm:t>
    </dgm:pt>
    <dgm:pt modelId="{71B668D7-ACF1-4B63-B049-51A60FAD0F27}" type="pres">
      <dgm:prSet presAssocID="{EB84D83A-5E76-48D4-8BA2-907DBF3C5EBC}" presName="parentLeftMargin" presStyleLbl="node1" presStyleIdx="3" presStyleCnt="5"/>
      <dgm:spPr/>
      <dgm:t>
        <a:bodyPr/>
        <a:lstStyle/>
        <a:p>
          <a:endParaRPr lang="es-EC"/>
        </a:p>
      </dgm:t>
    </dgm:pt>
    <dgm:pt modelId="{D3FA5423-0B31-463E-8ADB-DE03B7C7B2D2}" type="pres">
      <dgm:prSet presAssocID="{EB84D83A-5E76-48D4-8BA2-907DBF3C5EBC}" presName="parentText" presStyleLbl="node1" presStyleIdx="4" presStyleCnt="5" custScaleX="133693" custScaleY="133041">
        <dgm:presLayoutVars>
          <dgm:chMax val="0"/>
          <dgm:bulletEnabled val="1"/>
        </dgm:presLayoutVars>
      </dgm:prSet>
      <dgm:spPr/>
      <dgm:t>
        <a:bodyPr/>
        <a:lstStyle/>
        <a:p>
          <a:endParaRPr lang="es-EC"/>
        </a:p>
      </dgm:t>
    </dgm:pt>
    <dgm:pt modelId="{184F0F6E-EE63-4007-A066-BD0505D79373}" type="pres">
      <dgm:prSet presAssocID="{EB84D83A-5E76-48D4-8BA2-907DBF3C5EBC}" presName="negativeSpace" presStyleCnt="0"/>
      <dgm:spPr/>
      <dgm:t>
        <a:bodyPr/>
        <a:lstStyle/>
        <a:p>
          <a:endParaRPr lang="es-EC"/>
        </a:p>
      </dgm:t>
    </dgm:pt>
    <dgm:pt modelId="{FF230214-4AE3-4882-9906-6A4ACD4A955B}" type="pres">
      <dgm:prSet presAssocID="{EB84D83A-5E76-48D4-8BA2-907DBF3C5EBC}" presName="childText" presStyleLbl="conFgAcc1" presStyleIdx="4" presStyleCnt="5" custLinFactNeighborX="1887">
        <dgm:presLayoutVars>
          <dgm:bulletEnabled val="1"/>
        </dgm:presLayoutVars>
      </dgm:prSet>
      <dgm:spPr/>
      <dgm:t>
        <a:bodyPr/>
        <a:lstStyle/>
        <a:p>
          <a:endParaRPr lang="es-EC"/>
        </a:p>
      </dgm:t>
    </dgm:pt>
  </dgm:ptLst>
  <dgm:cxnLst>
    <dgm:cxn modelId="{24B801CA-6768-4D1B-8B7D-CDAC52C4CAA2}" type="presOf" srcId="{26CFADA9-F053-4C80-8CDF-0BA16999139C}" destId="{64BEB01B-FBE6-479C-94DF-76864BC95176}" srcOrd="0" destOrd="0" presId="urn:microsoft.com/office/officeart/2005/8/layout/list1"/>
    <dgm:cxn modelId="{179459DE-5FDF-482C-9883-BAF85EE89748}" type="presOf" srcId="{C13D27EC-8F17-4267-A9A4-6343F96640B7}" destId="{B4D550DA-492A-4586-9250-A334724134DF}" srcOrd="0" destOrd="0" presId="urn:microsoft.com/office/officeart/2005/8/layout/list1"/>
    <dgm:cxn modelId="{C0FE5245-3E1C-4D03-9B60-481F890BC27D}" srcId="{26CFADA9-F053-4C80-8CDF-0BA16999139C}" destId="{F6056329-2E83-4B69-B6CB-67D9B071BE4C}" srcOrd="1" destOrd="0" parTransId="{80FD3AB0-3752-408C-B146-B09D023FBA9D}" sibTransId="{229A4053-A27F-42CE-A953-2D18134798B2}"/>
    <dgm:cxn modelId="{B033EECD-E2B4-4EBD-A5CE-20805B51FD58}" type="presOf" srcId="{1BBD1E9D-D52D-4E02-9153-38AC30ACC91D}" destId="{AF6279AC-11C6-4385-80E5-44E6CDCA8F6E}" srcOrd="1" destOrd="0" presId="urn:microsoft.com/office/officeart/2005/8/layout/list1"/>
    <dgm:cxn modelId="{324043B0-2017-4BE6-B665-F9227477B0C3}" srcId="{26CFADA9-F053-4C80-8CDF-0BA16999139C}" destId="{C13D27EC-8F17-4267-A9A4-6343F96640B7}" srcOrd="0" destOrd="0" parTransId="{3FFEE035-B796-46AA-8782-3DB138E0A139}" sibTransId="{2AC3A5EA-1572-4A66-A3A9-8C81C7E71281}"/>
    <dgm:cxn modelId="{DE53B92C-AA26-4EC9-B96E-DAB44DE877B7}" srcId="{26CFADA9-F053-4C80-8CDF-0BA16999139C}" destId="{1BBD1E9D-D52D-4E02-9153-38AC30ACC91D}" srcOrd="2" destOrd="0" parTransId="{3525B186-4523-4A4D-AFEB-BFD39F2FBECD}" sibTransId="{A030C298-7375-4C41-8803-EF386A8D3D49}"/>
    <dgm:cxn modelId="{DA61A7F1-B642-4691-9DD9-11E93EE7D3A2}" srcId="{26CFADA9-F053-4C80-8CDF-0BA16999139C}" destId="{EB84D83A-5E76-48D4-8BA2-907DBF3C5EBC}" srcOrd="4" destOrd="0" parTransId="{1DECB343-B503-486A-A94E-A73483ADB7D4}" sibTransId="{8B6309F9-EDB1-438D-8AFF-B2454CA628D8}"/>
    <dgm:cxn modelId="{F6F5A5E1-C5EB-4EA0-A31F-E81D1C440A04}" type="presOf" srcId="{EB84D83A-5E76-48D4-8BA2-907DBF3C5EBC}" destId="{D3FA5423-0B31-463E-8ADB-DE03B7C7B2D2}" srcOrd="1" destOrd="0" presId="urn:microsoft.com/office/officeart/2005/8/layout/list1"/>
    <dgm:cxn modelId="{1063700D-EB44-4125-9E8F-DBA86E34B4EF}" srcId="{26CFADA9-F053-4C80-8CDF-0BA16999139C}" destId="{20133067-DA43-4BD6-B75D-55E7B5EFFCF2}" srcOrd="3" destOrd="0" parTransId="{5FB3E222-7893-4766-9FF3-BB8FB475BA85}" sibTransId="{FF9B97B3-42B9-461C-9494-067E15723A3A}"/>
    <dgm:cxn modelId="{20FA9645-8CFC-4C6F-A441-FF079040A6D5}" type="presOf" srcId="{F6056329-2E83-4B69-B6CB-67D9B071BE4C}" destId="{383C21DC-2D34-4C5C-BD74-9C4A105EECD2}" srcOrd="1" destOrd="0" presId="urn:microsoft.com/office/officeart/2005/8/layout/list1"/>
    <dgm:cxn modelId="{4B7DEAE4-4378-4ADD-99E8-D89709B6487E}" type="presOf" srcId="{F6056329-2E83-4B69-B6CB-67D9B071BE4C}" destId="{C3D62731-90A3-4C99-BB60-F5BC23D19417}" srcOrd="0" destOrd="0" presId="urn:microsoft.com/office/officeart/2005/8/layout/list1"/>
    <dgm:cxn modelId="{2BA259D6-06E5-421F-91FB-61CF71198E2B}" type="presOf" srcId="{20133067-DA43-4BD6-B75D-55E7B5EFFCF2}" destId="{4F9C2DB1-C191-4C11-87DF-C5A578E3A4FE}" srcOrd="1" destOrd="0" presId="urn:microsoft.com/office/officeart/2005/8/layout/list1"/>
    <dgm:cxn modelId="{76772A0F-5CA5-4976-BDDE-B01B2867BC0B}" type="presOf" srcId="{20133067-DA43-4BD6-B75D-55E7B5EFFCF2}" destId="{7160B8F5-CBE8-499F-8D00-7D88826DDFA0}" srcOrd="0" destOrd="0" presId="urn:microsoft.com/office/officeart/2005/8/layout/list1"/>
    <dgm:cxn modelId="{0F9BBEC0-DE0E-45CE-BB84-CA2FEEFB02A4}" type="presOf" srcId="{EB84D83A-5E76-48D4-8BA2-907DBF3C5EBC}" destId="{71B668D7-ACF1-4B63-B049-51A60FAD0F27}" srcOrd="0" destOrd="0" presId="urn:microsoft.com/office/officeart/2005/8/layout/list1"/>
    <dgm:cxn modelId="{3B79FE74-50E5-4193-A66F-5038DB29DEF8}" type="presOf" srcId="{C13D27EC-8F17-4267-A9A4-6343F96640B7}" destId="{DC4E06EF-62AB-4373-84CC-53A75D268367}" srcOrd="1" destOrd="0" presId="urn:microsoft.com/office/officeart/2005/8/layout/list1"/>
    <dgm:cxn modelId="{CE2669D8-8C8D-4AB9-AB42-16C7DE1D4B81}" type="presOf" srcId="{1BBD1E9D-D52D-4E02-9153-38AC30ACC91D}" destId="{06CEF780-802F-421B-AF4F-B7229D132EEE}" srcOrd="0" destOrd="0" presId="urn:microsoft.com/office/officeart/2005/8/layout/list1"/>
    <dgm:cxn modelId="{9FA96D98-C66A-4EF2-AA40-021DE94A44E7}" type="presParOf" srcId="{64BEB01B-FBE6-479C-94DF-76864BC95176}" destId="{16AC402E-B5F8-47B7-A909-7B1B4FCA8CB5}" srcOrd="0" destOrd="0" presId="urn:microsoft.com/office/officeart/2005/8/layout/list1"/>
    <dgm:cxn modelId="{1C852FBD-7020-45FA-A780-EDE4CF1E168A}" type="presParOf" srcId="{16AC402E-B5F8-47B7-A909-7B1B4FCA8CB5}" destId="{B4D550DA-492A-4586-9250-A334724134DF}" srcOrd="0" destOrd="0" presId="urn:microsoft.com/office/officeart/2005/8/layout/list1"/>
    <dgm:cxn modelId="{654AAE5A-652C-4706-985F-EC1BC1B5B7EF}" type="presParOf" srcId="{16AC402E-B5F8-47B7-A909-7B1B4FCA8CB5}" destId="{DC4E06EF-62AB-4373-84CC-53A75D268367}" srcOrd="1" destOrd="0" presId="urn:microsoft.com/office/officeart/2005/8/layout/list1"/>
    <dgm:cxn modelId="{9877A4FB-6B7B-4B39-8F19-BD200334B1A7}" type="presParOf" srcId="{64BEB01B-FBE6-479C-94DF-76864BC95176}" destId="{EB5A60FD-48D1-4E75-A11A-67493126AA8E}" srcOrd="1" destOrd="0" presId="urn:microsoft.com/office/officeart/2005/8/layout/list1"/>
    <dgm:cxn modelId="{4A4640BA-A730-42C4-B336-FC5C3C369A1F}" type="presParOf" srcId="{64BEB01B-FBE6-479C-94DF-76864BC95176}" destId="{E48F11AA-CEF1-49A4-8CFA-B3919478FC8E}" srcOrd="2" destOrd="0" presId="urn:microsoft.com/office/officeart/2005/8/layout/list1"/>
    <dgm:cxn modelId="{D55ED922-6164-4935-BADC-57355E728E0C}" type="presParOf" srcId="{64BEB01B-FBE6-479C-94DF-76864BC95176}" destId="{85894101-7A00-417A-804D-854A0F842EF9}" srcOrd="3" destOrd="0" presId="urn:microsoft.com/office/officeart/2005/8/layout/list1"/>
    <dgm:cxn modelId="{AAEF17A3-69EB-4D40-84CD-DEA0E3F213A2}" type="presParOf" srcId="{64BEB01B-FBE6-479C-94DF-76864BC95176}" destId="{FB546325-4AAB-4E3B-9F16-39D7BFF26699}" srcOrd="4" destOrd="0" presId="urn:microsoft.com/office/officeart/2005/8/layout/list1"/>
    <dgm:cxn modelId="{C54DD0DF-F452-4876-AEF4-511955E959EF}" type="presParOf" srcId="{FB546325-4AAB-4E3B-9F16-39D7BFF26699}" destId="{C3D62731-90A3-4C99-BB60-F5BC23D19417}" srcOrd="0" destOrd="0" presId="urn:microsoft.com/office/officeart/2005/8/layout/list1"/>
    <dgm:cxn modelId="{2968CC57-B643-4E42-8625-8AEDEA58829D}" type="presParOf" srcId="{FB546325-4AAB-4E3B-9F16-39D7BFF26699}" destId="{383C21DC-2D34-4C5C-BD74-9C4A105EECD2}" srcOrd="1" destOrd="0" presId="urn:microsoft.com/office/officeart/2005/8/layout/list1"/>
    <dgm:cxn modelId="{9A7706D9-FAD2-4401-B5E7-369B1CBF4DF0}" type="presParOf" srcId="{64BEB01B-FBE6-479C-94DF-76864BC95176}" destId="{C312B51D-208A-4E66-BD22-B53CC5DF1739}" srcOrd="5" destOrd="0" presId="urn:microsoft.com/office/officeart/2005/8/layout/list1"/>
    <dgm:cxn modelId="{A4CD34F4-BF97-4345-8688-1870245DB057}" type="presParOf" srcId="{64BEB01B-FBE6-479C-94DF-76864BC95176}" destId="{C949C3EF-5460-4281-92AE-BBB393F034CB}" srcOrd="6" destOrd="0" presId="urn:microsoft.com/office/officeart/2005/8/layout/list1"/>
    <dgm:cxn modelId="{C86A2E3E-6B21-4DA6-85EF-890F29129B5B}" type="presParOf" srcId="{64BEB01B-FBE6-479C-94DF-76864BC95176}" destId="{B9FAEA1E-E1B7-4DC0-9471-8220DC1212C7}" srcOrd="7" destOrd="0" presId="urn:microsoft.com/office/officeart/2005/8/layout/list1"/>
    <dgm:cxn modelId="{C6E66811-C4D3-4FEF-B662-36E1E381EE29}" type="presParOf" srcId="{64BEB01B-FBE6-479C-94DF-76864BC95176}" destId="{554BD6D5-6C4E-4171-A463-069C73C575EF}" srcOrd="8" destOrd="0" presId="urn:microsoft.com/office/officeart/2005/8/layout/list1"/>
    <dgm:cxn modelId="{672FA866-431D-472F-93EE-324C3ADBA609}" type="presParOf" srcId="{554BD6D5-6C4E-4171-A463-069C73C575EF}" destId="{06CEF780-802F-421B-AF4F-B7229D132EEE}" srcOrd="0" destOrd="0" presId="urn:microsoft.com/office/officeart/2005/8/layout/list1"/>
    <dgm:cxn modelId="{76943BAB-8D57-4224-97B1-04567114BE87}" type="presParOf" srcId="{554BD6D5-6C4E-4171-A463-069C73C575EF}" destId="{AF6279AC-11C6-4385-80E5-44E6CDCA8F6E}" srcOrd="1" destOrd="0" presId="urn:microsoft.com/office/officeart/2005/8/layout/list1"/>
    <dgm:cxn modelId="{5AAF6462-FB6F-4EBA-AD35-D586FE1DA2AE}" type="presParOf" srcId="{64BEB01B-FBE6-479C-94DF-76864BC95176}" destId="{E11D669A-8205-4033-9838-36A488E2F62E}" srcOrd="9" destOrd="0" presId="urn:microsoft.com/office/officeart/2005/8/layout/list1"/>
    <dgm:cxn modelId="{835AE695-B35C-4E9E-8107-1F09ED96F17E}" type="presParOf" srcId="{64BEB01B-FBE6-479C-94DF-76864BC95176}" destId="{37A765E8-FB96-413B-B91A-FA65C2E7B2BA}" srcOrd="10" destOrd="0" presId="urn:microsoft.com/office/officeart/2005/8/layout/list1"/>
    <dgm:cxn modelId="{A47B1B44-72D1-4C0E-92CA-9A0546D0C48E}" type="presParOf" srcId="{64BEB01B-FBE6-479C-94DF-76864BC95176}" destId="{EB32CC88-4046-4668-BE87-ABA9520D1429}" srcOrd="11" destOrd="0" presId="urn:microsoft.com/office/officeart/2005/8/layout/list1"/>
    <dgm:cxn modelId="{18480D54-B442-45BC-92D9-EE1CEE746483}" type="presParOf" srcId="{64BEB01B-FBE6-479C-94DF-76864BC95176}" destId="{3EE3AF06-7BB9-4963-9D80-B595B00BE1EE}" srcOrd="12" destOrd="0" presId="urn:microsoft.com/office/officeart/2005/8/layout/list1"/>
    <dgm:cxn modelId="{AE711883-BC95-44CD-8B75-2C5DD6DAAB44}" type="presParOf" srcId="{3EE3AF06-7BB9-4963-9D80-B595B00BE1EE}" destId="{7160B8F5-CBE8-499F-8D00-7D88826DDFA0}" srcOrd="0" destOrd="0" presId="urn:microsoft.com/office/officeart/2005/8/layout/list1"/>
    <dgm:cxn modelId="{94EA2D9E-61C1-487F-9E8D-F2D9BD12E84F}" type="presParOf" srcId="{3EE3AF06-7BB9-4963-9D80-B595B00BE1EE}" destId="{4F9C2DB1-C191-4C11-87DF-C5A578E3A4FE}" srcOrd="1" destOrd="0" presId="urn:microsoft.com/office/officeart/2005/8/layout/list1"/>
    <dgm:cxn modelId="{091249F2-BE6E-4E2D-9DDA-5E201F36C10C}" type="presParOf" srcId="{64BEB01B-FBE6-479C-94DF-76864BC95176}" destId="{65BDDCA0-9036-418B-87F8-8A29B1C9F7A0}" srcOrd="13" destOrd="0" presId="urn:microsoft.com/office/officeart/2005/8/layout/list1"/>
    <dgm:cxn modelId="{32D873ED-CE8E-430F-968D-64CAFA2C42A8}" type="presParOf" srcId="{64BEB01B-FBE6-479C-94DF-76864BC95176}" destId="{F77D17B3-7DD3-4707-8526-59E4E3BC8AD4}" srcOrd="14" destOrd="0" presId="urn:microsoft.com/office/officeart/2005/8/layout/list1"/>
    <dgm:cxn modelId="{D974308F-7570-43DB-8817-4544B26DFFA3}" type="presParOf" srcId="{64BEB01B-FBE6-479C-94DF-76864BC95176}" destId="{1E58CEF4-0300-4785-912C-E8828EFC3872}" srcOrd="15" destOrd="0" presId="urn:microsoft.com/office/officeart/2005/8/layout/list1"/>
    <dgm:cxn modelId="{B4A46A2A-E532-47A6-9440-E37DF6754DD2}" type="presParOf" srcId="{64BEB01B-FBE6-479C-94DF-76864BC95176}" destId="{A18AE0EA-F6F6-4AB5-9FE4-F5FC77FC86E9}" srcOrd="16" destOrd="0" presId="urn:microsoft.com/office/officeart/2005/8/layout/list1"/>
    <dgm:cxn modelId="{144BDA31-49D0-4328-8619-B529B33C944F}" type="presParOf" srcId="{A18AE0EA-F6F6-4AB5-9FE4-F5FC77FC86E9}" destId="{71B668D7-ACF1-4B63-B049-51A60FAD0F27}" srcOrd="0" destOrd="0" presId="urn:microsoft.com/office/officeart/2005/8/layout/list1"/>
    <dgm:cxn modelId="{AD53A529-338D-4C59-81EC-A66CB91FE91E}" type="presParOf" srcId="{A18AE0EA-F6F6-4AB5-9FE4-F5FC77FC86E9}" destId="{D3FA5423-0B31-463E-8ADB-DE03B7C7B2D2}" srcOrd="1" destOrd="0" presId="urn:microsoft.com/office/officeart/2005/8/layout/list1"/>
    <dgm:cxn modelId="{66DE275D-F5D9-4B57-8859-C2B53A4FFC0E}" type="presParOf" srcId="{64BEB01B-FBE6-479C-94DF-76864BC95176}" destId="{184F0F6E-EE63-4007-A066-BD0505D79373}" srcOrd="17" destOrd="0" presId="urn:microsoft.com/office/officeart/2005/8/layout/list1"/>
    <dgm:cxn modelId="{7F725D0C-FCF7-4957-924C-7F03EBE19B5A}" type="presParOf" srcId="{64BEB01B-FBE6-479C-94DF-76864BC95176}" destId="{FF230214-4AE3-4882-9906-6A4ACD4A955B}" srcOrd="18" destOrd="0" presId="urn:microsoft.com/office/officeart/2005/8/layout/list1"/>
  </dgm:cxnLst>
  <dgm:bg/>
  <dgm:whole/>
</dgm:dataModel>
</file>

<file path=ppt/diagrams/data14.xml><?xml version="1.0" encoding="utf-8"?>
<dgm:dataModel xmlns:dgm="http://schemas.openxmlformats.org/drawingml/2006/diagram" xmlns:a="http://schemas.openxmlformats.org/drawingml/2006/main">
  <dgm:ptLst>
    <dgm:pt modelId="{6D9B7FB1-3678-431D-9830-2D56544A23F1}"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lang="es-EC"/>
        </a:p>
      </dgm:t>
    </dgm:pt>
    <dgm:pt modelId="{95E72981-68D2-4B24-A76C-7C3A636515B5}">
      <dgm:prSet phldrT="[Texto]" custT="1"/>
      <dgm:spPr/>
      <dgm:t>
        <a:bodyPr/>
        <a:lstStyle/>
        <a:p>
          <a:pPr algn="ctr"/>
          <a:r>
            <a:rPr lang="es-EC" sz="1200" b="1" dirty="0" smtClean="0">
              <a:solidFill>
                <a:schemeClr val="tx1"/>
              </a:solidFill>
            </a:rPr>
            <a:t>AMENAZAS</a:t>
          </a:r>
          <a:endParaRPr lang="es-EC" sz="1200" b="1" dirty="0">
            <a:solidFill>
              <a:schemeClr val="tx1"/>
            </a:solidFill>
          </a:endParaRPr>
        </a:p>
      </dgm:t>
    </dgm:pt>
    <dgm:pt modelId="{F889D874-BCBD-4E76-8520-E3E920B4D5BB}" type="parTrans" cxnId="{F4EFF8FB-E0DC-42C6-92F9-1DAB45F6E914}">
      <dgm:prSet/>
      <dgm:spPr/>
      <dgm:t>
        <a:bodyPr/>
        <a:lstStyle/>
        <a:p>
          <a:endParaRPr lang="es-EC" sz="1050">
            <a:solidFill>
              <a:schemeClr val="tx1"/>
            </a:solidFill>
          </a:endParaRPr>
        </a:p>
      </dgm:t>
    </dgm:pt>
    <dgm:pt modelId="{3EAFAA72-1D73-40CB-ADB0-DD79494C1BC0}" type="sibTrans" cxnId="{F4EFF8FB-E0DC-42C6-92F9-1DAB45F6E914}">
      <dgm:prSet custT="1"/>
      <dgm:spPr/>
      <dgm:t>
        <a:bodyPr/>
        <a:lstStyle/>
        <a:p>
          <a:endParaRPr lang="es-EC" sz="1050">
            <a:solidFill>
              <a:schemeClr val="tx1"/>
            </a:solidFill>
          </a:endParaRPr>
        </a:p>
      </dgm:t>
    </dgm:pt>
    <dgm:pt modelId="{9CA19538-9300-4117-877F-E8FDC760E5C0}">
      <dgm:prSet phldrT="[Texto]" custT="1"/>
      <dgm:spPr/>
      <dgm:t>
        <a:bodyPr/>
        <a:lstStyle/>
        <a:p>
          <a:pPr algn="just"/>
          <a:r>
            <a:rPr lang="es-ES" sz="1050" dirty="0" smtClean="0">
              <a:solidFill>
                <a:schemeClr val="tx1"/>
              </a:solidFill>
            </a:rPr>
            <a:t>El arancel de importación afecta al Instituto Geográfico Militar, ya que importa constantemente materias primas como hologramas para las impresiones de seguridades, generando un incremento de los aranceles que implicaría aumento en el costo.</a:t>
          </a:r>
          <a:endParaRPr lang="es-EC" sz="1050" dirty="0">
            <a:solidFill>
              <a:schemeClr val="tx1"/>
            </a:solidFill>
          </a:endParaRPr>
        </a:p>
      </dgm:t>
    </dgm:pt>
    <dgm:pt modelId="{4624BCB3-641A-4BFB-B076-69FF971EF4E3}" type="parTrans" cxnId="{62926C9F-B15B-4336-A795-95EC98923B6C}">
      <dgm:prSet/>
      <dgm:spPr/>
      <dgm:t>
        <a:bodyPr/>
        <a:lstStyle/>
        <a:p>
          <a:endParaRPr lang="es-EC" sz="1050">
            <a:solidFill>
              <a:schemeClr val="tx1"/>
            </a:solidFill>
          </a:endParaRPr>
        </a:p>
      </dgm:t>
    </dgm:pt>
    <dgm:pt modelId="{C9C2892D-E592-449B-8F3B-0B91D39BAF8F}" type="sibTrans" cxnId="{62926C9F-B15B-4336-A795-95EC98923B6C}">
      <dgm:prSet custT="1"/>
      <dgm:spPr/>
      <dgm:t>
        <a:bodyPr/>
        <a:lstStyle/>
        <a:p>
          <a:endParaRPr lang="es-EC" sz="1050">
            <a:solidFill>
              <a:schemeClr val="tx1"/>
            </a:solidFill>
          </a:endParaRPr>
        </a:p>
      </dgm:t>
    </dgm:pt>
    <dgm:pt modelId="{3F46814E-E7E4-40FD-842E-30E4E98A6836}">
      <dgm:prSet phldrT="[Texto]" custT="1"/>
      <dgm:spPr/>
      <dgm:t>
        <a:bodyPr/>
        <a:lstStyle/>
        <a:p>
          <a:pPr algn="just"/>
          <a:r>
            <a:rPr lang="es-ES" sz="1050" dirty="0" smtClean="0">
              <a:solidFill>
                <a:schemeClr val="tx1"/>
              </a:solidFill>
            </a:rPr>
            <a:t>El personal del I.G.M. ocupa puestos </a:t>
          </a:r>
          <a:r>
            <a:rPr lang="es-ES" sz="1050" dirty="0" smtClean="0">
              <a:solidFill>
                <a:schemeClr val="tx1"/>
              </a:solidFill>
            </a:rPr>
            <a:t>técnicos </a:t>
          </a:r>
          <a:r>
            <a:rPr lang="es-ES" sz="1050" dirty="0" smtClean="0">
              <a:solidFill>
                <a:schemeClr val="tx1"/>
              </a:solidFill>
            </a:rPr>
            <a:t>adquiridos con </a:t>
          </a:r>
          <a:r>
            <a:rPr lang="es-ES" sz="1050" dirty="0" smtClean="0">
              <a:solidFill>
                <a:schemeClr val="tx1"/>
              </a:solidFill>
            </a:rPr>
            <a:t>la </a:t>
          </a:r>
          <a:r>
            <a:rPr lang="es-ES" sz="1050" dirty="0" smtClean="0">
              <a:solidFill>
                <a:schemeClr val="tx1"/>
              </a:solidFill>
            </a:rPr>
            <a:t>experiencia por </a:t>
          </a:r>
          <a:r>
            <a:rPr lang="es-ES" sz="1050" dirty="0" smtClean="0">
              <a:solidFill>
                <a:schemeClr val="tx1"/>
              </a:solidFill>
            </a:rPr>
            <a:t>los años, </a:t>
          </a:r>
          <a:r>
            <a:rPr lang="es-ES" sz="1050" dirty="0" smtClean="0">
              <a:solidFill>
                <a:schemeClr val="tx1"/>
              </a:solidFill>
            </a:rPr>
            <a:t>por lo cual existe </a:t>
          </a:r>
          <a:r>
            <a:rPr lang="es-ES" sz="1050" dirty="0" smtClean="0">
              <a:solidFill>
                <a:schemeClr val="tx1"/>
              </a:solidFill>
            </a:rPr>
            <a:t>el riesgo de no encontrar en el mercado laboral personal con la experiencia adecuada para desarrollar las labores operativas del mismo. </a:t>
          </a:r>
          <a:endParaRPr lang="es-EC" sz="1050" dirty="0">
            <a:solidFill>
              <a:schemeClr val="tx1"/>
            </a:solidFill>
          </a:endParaRPr>
        </a:p>
      </dgm:t>
    </dgm:pt>
    <dgm:pt modelId="{DE691EAD-539E-4AC4-B9AE-137EA14459FA}" type="parTrans" cxnId="{78833943-58A8-4603-AF82-2EF7BF6C9462}">
      <dgm:prSet/>
      <dgm:spPr/>
      <dgm:t>
        <a:bodyPr/>
        <a:lstStyle/>
        <a:p>
          <a:endParaRPr lang="es-EC" sz="1050">
            <a:solidFill>
              <a:schemeClr val="tx1"/>
            </a:solidFill>
          </a:endParaRPr>
        </a:p>
      </dgm:t>
    </dgm:pt>
    <dgm:pt modelId="{97F71BA5-8C3E-4FC9-AC56-CC4CBB4AEA3D}" type="sibTrans" cxnId="{78833943-58A8-4603-AF82-2EF7BF6C9462}">
      <dgm:prSet custT="1"/>
      <dgm:spPr/>
      <dgm:t>
        <a:bodyPr/>
        <a:lstStyle/>
        <a:p>
          <a:endParaRPr lang="es-EC" sz="1050">
            <a:solidFill>
              <a:schemeClr val="tx1"/>
            </a:solidFill>
          </a:endParaRPr>
        </a:p>
      </dgm:t>
    </dgm:pt>
    <dgm:pt modelId="{C26BA079-5ADC-4C30-886A-2EAC669D6D0B}">
      <dgm:prSet phldrT="[Texto]" custT="1"/>
      <dgm:spPr/>
      <dgm:t>
        <a:bodyPr/>
        <a:lstStyle/>
        <a:p>
          <a:pPr algn="just"/>
          <a:r>
            <a:rPr lang="es-ES" sz="1050" dirty="0" smtClean="0">
              <a:solidFill>
                <a:schemeClr val="tx1"/>
              </a:solidFill>
            </a:rPr>
            <a:t>Al adquirir sistemas tecnológicos extranjeros, se establece una relación de dependencia con el proveedor en cuanto a conseguir entrenamiento y actualizaciones, para lo cual se debería establecer actividades de investigación y desarrollo, aprovechando recursos humanos y económicos del país.</a:t>
          </a:r>
          <a:endParaRPr lang="es-EC" sz="1050" dirty="0">
            <a:solidFill>
              <a:schemeClr val="tx1"/>
            </a:solidFill>
          </a:endParaRPr>
        </a:p>
      </dgm:t>
    </dgm:pt>
    <dgm:pt modelId="{908F3B16-9EFA-4BEA-ADB9-73EE8DFF0982}" type="parTrans" cxnId="{E82CCFED-E978-4917-BA11-10307AE7FBD1}">
      <dgm:prSet/>
      <dgm:spPr/>
      <dgm:t>
        <a:bodyPr/>
        <a:lstStyle/>
        <a:p>
          <a:endParaRPr lang="es-EC" sz="1050">
            <a:solidFill>
              <a:schemeClr val="tx1"/>
            </a:solidFill>
          </a:endParaRPr>
        </a:p>
      </dgm:t>
    </dgm:pt>
    <dgm:pt modelId="{31EE6D74-6273-483C-AF3D-15BDCB9F0355}" type="sibTrans" cxnId="{E82CCFED-E978-4917-BA11-10307AE7FBD1}">
      <dgm:prSet/>
      <dgm:spPr/>
      <dgm:t>
        <a:bodyPr/>
        <a:lstStyle/>
        <a:p>
          <a:endParaRPr lang="es-EC" sz="1050">
            <a:solidFill>
              <a:schemeClr val="tx1"/>
            </a:solidFill>
          </a:endParaRPr>
        </a:p>
      </dgm:t>
    </dgm:pt>
    <dgm:pt modelId="{868CBBB3-1085-4389-B43B-CE57F712EAE1}" type="pres">
      <dgm:prSet presAssocID="{6D9B7FB1-3678-431D-9830-2D56544A23F1}" presName="outerComposite" presStyleCnt="0">
        <dgm:presLayoutVars>
          <dgm:chMax val="5"/>
          <dgm:dir/>
          <dgm:resizeHandles val="exact"/>
        </dgm:presLayoutVars>
      </dgm:prSet>
      <dgm:spPr/>
      <dgm:t>
        <a:bodyPr/>
        <a:lstStyle/>
        <a:p>
          <a:endParaRPr lang="es-EC"/>
        </a:p>
      </dgm:t>
    </dgm:pt>
    <dgm:pt modelId="{6D5A6E6A-9E71-4009-A6AF-CA535ADD8056}" type="pres">
      <dgm:prSet presAssocID="{6D9B7FB1-3678-431D-9830-2D56544A23F1}" presName="dummyMaxCanvas" presStyleCnt="0">
        <dgm:presLayoutVars/>
      </dgm:prSet>
      <dgm:spPr/>
    </dgm:pt>
    <dgm:pt modelId="{83D3FD54-5329-4EAB-906B-134002CF7626}" type="pres">
      <dgm:prSet presAssocID="{6D9B7FB1-3678-431D-9830-2D56544A23F1}" presName="FourNodes_1" presStyleLbl="node1" presStyleIdx="0" presStyleCnt="4" custScaleX="53390" custScaleY="27709" custLinFactNeighborX="16578" custLinFactNeighborY="-15645">
        <dgm:presLayoutVars>
          <dgm:bulletEnabled val="1"/>
        </dgm:presLayoutVars>
      </dgm:prSet>
      <dgm:spPr/>
      <dgm:t>
        <a:bodyPr/>
        <a:lstStyle/>
        <a:p>
          <a:endParaRPr lang="es-EC"/>
        </a:p>
      </dgm:t>
    </dgm:pt>
    <dgm:pt modelId="{82EA02AD-0A61-4950-895D-919A82DC0B03}" type="pres">
      <dgm:prSet presAssocID="{6D9B7FB1-3678-431D-9830-2D56544A23F1}" presName="FourNodes_2" presStyleLbl="node1" presStyleIdx="1" presStyleCnt="4" custScaleX="106436" custLinFactNeighborX="5118" custLinFactNeighborY="-49311">
        <dgm:presLayoutVars>
          <dgm:bulletEnabled val="1"/>
        </dgm:presLayoutVars>
      </dgm:prSet>
      <dgm:spPr/>
      <dgm:t>
        <a:bodyPr/>
        <a:lstStyle/>
        <a:p>
          <a:endParaRPr lang="es-EC"/>
        </a:p>
      </dgm:t>
    </dgm:pt>
    <dgm:pt modelId="{9C8EF392-2917-4DC1-9B15-A6C3F0D94571}" type="pres">
      <dgm:prSet presAssocID="{6D9B7FB1-3678-431D-9830-2D56544A23F1}" presName="FourNodes_3" presStyleLbl="node1" presStyleIdx="2" presStyleCnt="4" custScaleX="106514" custScaleY="118182" custLinFactNeighborX="-2126" custLinFactNeighborY="-48209">
        <dgm:presLayoutVars>
          <dgm:bulletEnabled val="1"/>
        </dgm:presLayoutVars>
      </dgm:prSet>
      <dgm:spPr/>
      <dgm:t>
        <a:bodyPr/>
        <a:lstStyle/>
        <a:p>
          <a:endParaRPr lang="es-EC"/>
        </a:p>
      </dgm:t>
    </dgm:pt>
    <dgm:pt modelId="{DF475AB6-CDA1-4A54-A709-7CC3358EA32F}" type="pres">
      <dgm:prSet presAssocID="{6D9B7FB1-3678-431D-9830-2D56544A23F1}" presName="FourNodes_4" presStyleLbl="node1" presStyleIdx="3" presStyleCnt="4" custScaleX="105906" custScaleY="120386" custLinFactNeighborX="-10805" custLinFactNeighborY="-32645">
        <dgm:presLayoutVars>
          <dgm:bulletEnabled val="1"/>
        </dgm:presLayoutVars>
      </dgm:prSet>
      <dgm:spPr/>
      <dgm:t>
        <a:bodyPr/>
        <a:lstStyle/>
        <a:p>
          <a:endParaRPr lang="es-EC"/>
        </a:p>
      </dgm:t>
    </dgm:pt>
    <dgm:pt modelId="{3885B5DB-BFA2-4C95-B14A-CBCE3E50C928}" type="pres">
      <dgm:prSet presAssocID="{6D9B7FB1-3678-431D-9830-2D56544A23F1}" presName="FourConn_1-2" presStyleLbl="fgAccFollowNode1" presStyleIdx="0" presStyleCnt="3" custScaleX="57618" custScaleY="100000" custLinFactNeighborX="27082" custLinFactNeighborY="-86046">
        <dgm:presLayoutVars>
          <dgm:bulletEnabled val="1"/>
        </dgm:presLayoutVars>
      </dgm:prSet>
      <dgm:spPr/>
      <dgm:t>
        <a:bodyPr/>
        <a:lstStyle/>
        <a:p>
          <a:endParaRPr lang="es-EC"/>
        </a:p>
      </dgm:t>
    </dgm:pt>
    <dgm:pt modelId="{6B2083BE-AD68-4660-A4E5-A9966C0C7CCB}" type="pres">
      <dgm:prSet presAssocID="{6D9B7FB1-3678-431D-9830-2D56544A23F1}" presName="FourConn_2-3" presStyleLbl="fgAccFollowNode1" presStyleIdx="1" presStyleCnt="3" custLinFactY="-8932" custLinFactNeighborX="-7576" custLinFactNeighborY="-100000">
        <dgm:presLayoutVars>
          <dgm:bulletEnabled val="1"/>
        </dgm:presLayoutVars>
      </dgm:prSet>
      <dgm:spPr/>
      <dgm:t>
        <a:bodyPr/>
        <a:lstStyle/>
        <a:p>
          <a:endParaRPr lang="es-EC"/>
        </a:p>
      </dgm:t>
    </dgm:pt>
    <dgm:pt modelId="{3232E77E-7D5C-41C1-8C89-A451465B4665}" type="pres">
      <dgm:prSet presAssocID="{6D9B7FB1-3678-431D-9830-2D56544A23F1}" presName="FourConn_3-4" presStyleLbl="fgAccFollowNode1" presStyleIdx="2" presStyleCnt="3" custLinFactNeighborX="-17048" custLinFactNeighborY="-89436">
        <dgm:presLayoutVars>
          <dgm:bulletEnabled val="1"/>
        </dgm:presLayoutVars>
      </dgm:prSet>
      <dgm:spPr/>
      <dgm:t>
        <a:bodyPr/>
        <a:lstStyle/>
        <a:p>
          <a:endParaRPr lang="es-EC"/>
        </a:p>
      </dgm:t>
    </dgm:pt>
    <dgm:pt modelId="{DE6E15CE-4A96-4E37-9B7F-6F8F3257B22A}" type="pres">
      <dgm:prSet presAssocID="{6D9B7FB1-3678-431D-9830-2D56544A23F1}" presName="FourNodes_1_text" presStyleLbl="node1" presStyleIdx="3" presStyleCnt="4">
        <dgm:presLayoutVars>
          <dgm:bulletEnabled val="1"/>
        </dgm:presLayoutVars>
      </dgm:prSet>
      <dgm:spPr/>
      <dgm:t>
        <a:bodyPr/>
        <a:lstStyle/>
        <a:p>
          <a:endParaRPr lang="es-EC"/>
        </a:p>
      </dgm:t>
    </dgm:pt>
    <dgm:pt modelId="{4B732EF5-F77B-4E53-AE07-DD1CC53EB4AB}" type="pres">
      <dgm:prSet presAssocID="{6D9B7FB1-3678-431D-9830-2D56544A23F1}" presName="FourNodes_2_text" presStyleLbl="node1" presStyleIdx="3" presStyleCnt="4">
        <dgm:presLayoutVars>
          <dgm:bulletEnabled val="1"/>
        </dgm:presLayoutVars>
      </dgm:prSet>
      <dgm:spPr/>
      <dgm:t>
        <a:bodyPr/>
        <a:lstStyle/>
        <a:p>
          <a:endParaRPr lang="es-EC"/>
        </a:p>
      </dgm:t>
    </dgm:pt>
    <dgm:pt modelId="{2B4451C9-9623-4020-9D37-DE6B9EAA0DC7}" type="pres">
      <dgm:prSet presAssocID="{6D9B7FB1-3678-431D-9830-2D56544A23F1}" presName="FourNodes_3_text" presStyleLbl="node1" presStyleIdx="3" presStyleCnt="4">
        <dgm:presLayoutVars>
          <dgm:bulletEnabled val="1"/>
        </dgm:presLayoutVars>
      </dgm:prSet>
      <dgm:spPr/>
      <dgm:t>
        <a:bodyPr/>
        <a:lstStyle/>
        <a:p>
          <a:endParaRPr lang="es-EC"/>
        </a:p>
      </dgm:t>
    </dgm:pt>
    <dgm:pt modelId="{B7DD21B2-2FDC-428E-BA50-CD6AB40D0201}" type="pres">
      <dgm:prSet presAssocID="{6D9B7FB1-3678-431D-9830-2D56544A23F1}" presName="FourNodes_4_text" presStyleLbl="node1" presStyleIdx="3" presStyleCnt="4">
        <dgm:presLayoutVars>
          <dgm:bulletEnabled val="1"/>
        </dgm:presLayoutVars>
      </dgm:prSet>
      <dgm:spPr/>
      <dgm:t>
        <a:bodyPr/>
        <a:lstStyle/>
        <a:p>
          <a:endParaRPr lang="es-EC"/>
        </a:p>
      </dgm:t>
    </dgm:pt>
  </dgm:ptLst>
  <dgm:cxnLst>
    <dgm:cxn modelId="{727215B5-8710-492F-B91B-71C943488509}" type="presOf" srcId="{3F46814E-E7E4-40FD-842E-30E4E98A6836}" destId="{2B4451C9-9623-4020-9D37-DE6B9EAA0DC7}" srcOrd="1" destOrd="0" presId="urn:microsoft.com/office/officeart/2005/8/layout/vProcess5"/>
    <dgm:cxn modelId="{1356EB39-1CB2-4CE3-84AC-4B81D7A107B9}" type="presOf" srcId="{C26BA079-5ADC-4C30-886A-2EAC669D6D0B}" destId="{DF475AB6-CDA1-4A54-A709-7CC3358EA32F}" srcOrd="0" destOrd="0" presId="urn:microsoft.com/office/officeart/2005/8/layout/vProcess5"/>
    <dgm:cxn modelId="{62926C9F-B15B-4336-A795-95EC98923B6C}" srcId="{6D9B7FB1-3678-431D-9830-2D56544A23F1}" destId="{9CA19538-9300-4117-877F-E8FDC760E5C0}" srcOrd="1" destOrd="0" parTransId="{4624BCB3-641A-4BFB-B076-69FF971EF4E3}" sibTransId="{C9C2892D-E592-449B-8F3B-0B91D39BAF8F}"/>
    <dgm:cxn modelId="{F4EFF8FB-E0DC-42C6-92F9-1DAB45F6E914}" srcId="{6D9B7FB1-3678-431D-9830-2D56544A23F1}" destId="{95E72981-68D2-4B24-A76C-7C3A636515B5}" srcOrd="0" destOrd="0" parTransId="{F889D874-BCBD-4E76-8520-E3E920B4D5BB}" sibTransId="{3EAFAA72-1D73-40CB-ADB0-DD79494C1BC0}"/>
    <dgm:cxn modelId="{6AD9A047-4F7E-4FAC-9A20-85347A41B6E4}" type="presOf" srcId="{9CA19538-9300-4117-877F-E8FDC760E5C0}" destId="{82EA02AD-0A61-4950-895D-919A82DC0B03}" srcOrd="0" destOrd="0" presId="urn:microsoft.com/office/officeart/2005/8/layout/vProcess5"/>
    <dgm:cxn modelId="{4B349034-0F3D-4B2E-A8E0-3FE41D8375CC}" type="presOf" srcId="{C26BA079-5ADC-4C30-886A-2EAC669D6D0B}" destId="{B7DD21B2-2FDC-428E-BA50-CD6AB40D0201}" srcOrd="1" destOrd="0" presId="urn:microsoft.com/office/officeart/2005/8/layout/vProcess5"/>
    <dgm:cxn modelId="{E32514E3-DC49-48A4-BD25-14D8AF43FCBA}" type="presOf" srcId="{C9C2892D-E592-449B-8F3B-0B91D39BAF8F}" destId="{6B2083BE-AD68-4660-A4E5-A9966C0C7CCB}" srcOrd="0" destOrd="0" presId="urn:microsoft.com/office/officeart/2005/8/layout/vProcess5"/>
    <dgm:cxn modelId="{78833943-58A8-4603-AF82-2EF7BF6C9462}" srcId="{6D9B7FB1-3678-431D-9830-2D56544A23F1}" destId="{3F46814E-E7E4-40FD-842E-30E4E98A6836}" srcOrd="2" destOrd="0" parTransId="{DE691EAD-539E-4AC4-B9AE-137EA14459FA}" sibTransId="{97F71BA5-8C3E-4FC9-AC56-CC4CBB4AEA3D}"/>
    <dgm:cxn modelId="{2DA548B1-B1FA-4A55-8518-2C97D99322C2}" type="presOf" srcId="{97F71BA5-8C3E-4FC9-AC56-CC4CBB4AEA3D}" destId="{3232E77E-7D5C-41C1-8C89-A451465B4665}" srcOrd="0" destOrd="0" presId="urn:microsoft.com/office/officeart/2005/8/layout/vProcess5"/>
    <dgm:cxn modelId="{07F28842-AAB5-46FB-BC2C-F275E78B247D}" type="presOf" srcId="{3F46814E-E7E4-40FD-842E-30E4E98A6836}" destId="{9C8EF392-2917-4DC1-9B15-A6C3F0D94571}" srcOrd="0" destOrd="0" presId="urn:microsoft.com/office/officeart/2005/8/layout/vProcess5"/>
    <dgm:cxn modelId="{3E9857FC-8077-4BAC-87CE-BCD3A2DB4927}" type="presOf" srcId="{95E72981-68D2-4B24-A76C-7C3A636515B5}" destId="{83D3FD54-5329-4EAB-906B-134002CF7626}" srcOrd="0" destOrd="0" presId="urn:microsoft.com/office/officeart/2005/8/layout/vProcess5"/>
    <dgm:cxn modelId="{E87CF1C2-1676-4087-8F2B-E68901AAA344}" type="presOf" srcId="{3EAFAA72-1D73-40CB-ADB0-DD79494C1BC0}" destId="{3885B5DB-BFA2-4C95-B14A-CBCE3E50C928}" srcOrd="0" destOrd="0" presId="urn:microsoft.com/office/officeart/2005/8/layout/vProcess5"/>
    <dgm:cxn modelId="{F2753CE8-9BF7-4061-A1A0-B104C2B58F18}" type="presOf" srcId="{95E72981-68D2-4B24-A76C-7C3A636515B5}" destId="{DE6E15CE-4A96-4E37-9B7F-6F8F3257B22A}" srcOrd="1" destOrd="0" presId="urn:microsoft.com/office/officeart/2005/8/layout/vProcess5"/>
    <dgm:cxn modelId="{5613616D-CC09-41DA-9A3A-093F8524DD29}" type="presOf" srcId="{6D9B7FB1-3678-431D-9830-2D56544A23F1}" destId="{868CBBB3-1085-4389-B43B-CE57F712EAE1}" srcOrd="0" destOrd="0" presId="urn:microsoft.com/office/officeart/2005/8/layout/vProcess5"/>
    <dgm:cxn modelId="{E82CCFED-E978-4917-BA11-10307AE7FBD1}" srcId="{6D9B7FB1-3678-431D-9830-2D56544A23F1}" destId="{C26BA079-5ADC-4C30-886A-2EAC669D6D0B}" srcOrd="3" destOrd="0" parTransId="{908F3B16-9EFA-4BEA-ADB9-73EE8DFF0982}" sibTransId="{31EE6D74-6273-483C-AF3D-15BDCB9F0355}"/>
    <dgm:cxn modelId="{6E8EE142-4BC1-4DD4-90B5-7808C692DAD0}" type="presOf" srcId="{9CA19538-9300-4117-877F-E8FDC760E5C0}" destId="{4B732EF5-F77B-4E53-AE07-DD1CC53EB4AB}" srcOrd="1" destOrd="0" presId="urn:microsoft.com/office/officeart/2005/8/layout/vProcess5"/>
    <dgm:cxn modelId="{6ADB77B1-EC01-4D0A-8DD2-CD4478665D3F}" type="presParOf" srcId="{868CBBB3-1085-4389-B43B-CE57F712EAE1}" destId="{6D5A6E6A-9E71-4009-A6AF-CA535ADD8056}" srcOrd="0" destOrd="0" presId="urn:microsoft.com/office/officeart/2005/8/layout/vProcess5"/>
    <dgm:cxn modelId="{BDCDFB58-A629-47EC-8AF1-A751181E2FC9}" type="presParOf" srcId="{868CBBB3-1085-4389-B43B-CE57F712EAE1}" destId="{83D3FD54-5329-4EAB-906B-134002CF7626}" srcOrd="1" destOrd="0" presId="urn:microsoft.com/office/officeart/2005/8/layout/vProcess5"/>
    <dgm:cxn modelId="{BA6BA400-18FE-4405-9AB8-ABF959666BAC}" type="presParOf" srcId="{868CBBB3-1085-4389-B43B-CE57F712EAE1}" destId="{82EA02AD-0A61-4950-895D-919A82DC0B03}" srcOrd="2" destOrd="0" presId="urn:microsoft.com/office/officeart/2005/8/layout/vProcess5"/>
    <dgm:cxn modelId="{EEF70A26-D4CA-43D6-A749-28A010F21ED5}" type="presParOf" srcId="{868CBBB3-1085-4389-B43B-CE57F712EAE1}" destId="{9C8EF392-2917-4DC1-9B15-A6C3F0D94571}" srcOrd="3" destOrd="0" presId="urn:microsoft.com/office/officeart/2005/8/layout/vProcess5"/>
    <dgm:cxn modelId="{B9470943-EC15-47D2-8AF2-DE77A5891F2B}" type="presParOf" srcId="{868CBBB3-1085-4389-B43B-CE57F712EAE1}" destId="{DF475AB6-CDA1-4A54-A709-7CC3358EA32F}" srcOrd="4" destOrd="0" presId="urn:microsoft.com/office/officeart/2005/8/layout/vProcess5"/>
    <dgm:cxn modelId="{9C1868D0-43BA-4E6E-9F63-91426F5F6509}" type="presParOf" srcId="{868CBBB3-1085-4389-B43B-CE57F712EAE1}" destId="{3885B5DB-BFA2-4C95-B14A-CBCE3E50C928}" srcOrd="5" destOrd="0" presId="urn:microsoft.com/office/officeart/2005/8/layout/vProcess5"/>
    <dgm:cxn modelId="{4EFAFCC3-4841-4135-9165-0A12E4A289AC}" type="presParOf" srcId="{868CBBB3-1085-4389-B43B-CE57F712EAE1}" destId="{6B2083BE-AD68-4660-A4E5-A9966C0C7CCB}" srcOrd="6" destOrd="0" presId="urn:microsoft.com/office/officeart/2005/8/layout/vProcess5"/>
    <dgm:cxn modelId="{D30C164E-707B-4F43-ADC3-B47C3CFFCFDB}" type="presParOf" srcId="{868CBBB3-1085-4389-B43B-CE57F712EAE1}" destId="{3232E77E-7D5C-41C1-8C89-A451465B4665}" srcOrd="7" destOrd="0" presId="urn:microsoft.com/office/officeart/2005/8/layout/vProcess5"/>
    <dgm:cxn modelId="{611C9E5E-DFF0-4486-84E8-EDF039456959}" type="presParOf" srcId="{868CBBB3-1085-4389-B43B-CE57F712EAE1}" destId="{DE6E15CE-4A96-4E37-9B7F-6F8F3257B22A}" srcOrd="8" destOrd="0" presId="urn:microsoft.com/office/officeart/2005/8/layout/vProcess5"/>
    <dgm:cxn modelId="{D52EF501-8B25-4B91-A826-C4E02AD3F180}" type="presParOf" srcId="{868CBBB3-1085-4389-B43B-CE57F712EAE1}" destId="{4B732EF5-F77B-4E53-AE07-DD1CC53EB4AB}" srcOrd="9" destOrd="0" presId="urn:microsoft.com/office/officeart/2005/8/layout/vProcess5"/>
    <dgm:cxn modelId="{A2BE83DB-6C5F-4673-A55F-8559555E3184}" type="presParOf" srcId="{868CBBB3-1085-4389-B43B-CE57F712EAE1}" destId="{2B4451C9-9623-4020-9D37-DE6B9EAA0DC7}" srcOrd="10" destOrd="0" presId="urn:microsoft.com/office/officeart/2005/8/layout/vProcess5"/>
    <dgm:cxn modelId="{2A259AA2-1EAA-4466-90A0-DEDEB0AB498C}" type="presParOf" srcId="{868CBBB3-1085-4389-B43B-CE57F712EAE1}" destId="{B7DD21B2-2FDC-428E-BA50-CD6AB40D0201}" srcOrd="11" destOrd="0" presId="urn:microsoft.com/office/officeart/2005/8/layout/vProcess5"/>
  </dgm:cxnLst>
  <dgm:bg/>
  <dgm:whole/>
</dgm:dataModel>
</file>

<file path=ppt/diagrams/data15.xml><?xml version="1.0" encoding="utf-8"?>
<dgm:dataModel xmlns:dgm="http://schemas.openxmlformats.org/drawingml/2006/diagram" xmlns:a="http://schemas.openxmlformats.org/drawingml/2006/main">
  <dgm:ptLst>
    <dgm:pt modelId="{7EF0F23E-59DB-4AA7-A02A-A3E303078480}" type="doc">
      <dgm:prSet loTypeId="urn:microsoft.com/office/officeart/2005/8/layout/process2" loCatId="process" qsTypeId="urn:microsoft.com/office/officeart/2005/8/quickstyle/simple3" qsCatId="simple" csTypeId="urn:microsoft.com/office/officeart/2005/8/colors/colorful5" csCatId="colorful" phldr="1"/>
      <dgm:spPr/>
    </dgm:pt>
    <dgm:pt modelId="{FDBCB822-2D33-4085-9ECD-0D57B0C5D1EF}">
      <dgm:prSet phldrT="[Texto]" custT="1"/>
      <dgm:spPr/>
      <dgm:t>
        <a:bodyPr/>
        <a:lstStyle/>
        <a:p>
          <a:pPr algn="ctr"/>
          <a:r>
            <a:rPr lang="es-EC" sz="1400" b="1" dirty="0" smtClean="0">
              <a:latin typeface="Arial" pitchFamily="34" charset="0"/>
              <a:cs typeface="Arial" pitchFamily="34" charset="0"/>
              <a:hlinkClick xmlns:r="http://schemas.openxmlformats.org/officeDocument/2006/relationships" r:id="rId1" action="ppaction://hlinksldjump"/>
            </a:rPr>
            <a:t>FACTOR POLÍTICO</a:t>
          </a:r>
          <a:r>
            <a:rPr lang="es-EC" sz="1400" b="1" dirty="0" smtClean="0">
              <a:latin typeface="Arial" pitchFamily="34" charset="0"/>
              <a:cs typeface="Arial" pitchFamily="34" charset="0"/>
            </a:rPr>
            <a:t>	</a:t>
          </a:r>
          <a:endParaRPr lang="es-ES" sz="1400" dirty="0">
            <a:latin typeface="Arial" pitchFamily="34" charset="0"/>
            <a:cs typeface="Arial" pitchFamily="34" charset="0"/>
          </a:endParaRPr>
        </a:p>
      </dgm:t>
    </dgm:pt>
    <dgm:pt modelId="{A2AF1313-5E92-4828-856C-FCF592DF48A2}" type="parTrans" cxnId="{1252EACD-629C-4182-B052-B7EA2A807974}">
      <dgm:prSet/>
      <dgm:spPr/>
      <dgm:t>
        <a:bodyPr/>
        <a:lstStyle/>
        <a:p>
          <a:pPr algn="ctr"/>
          <a:endParaRPr lang="es-ES" sz="1400">
            <a:latin typeface="Arial" pitchFamily="34" charset="0"/>
            <a:cs typeface="Arial" pitchFamily="34" charset="0"/>
          </a:endParaRPr>
        </a:p>
      </dgm:t>
    </dgm:pt>
    <dgm:pt modelId="{C4487921-5B2A-4099-94D1-298D20F38534}" type="sibTrans" cxnId="{1252EACD-629C-4182-B052-B7EA2A807974}">
      <dgm:prSet custT="1"/>
      <dgm:spPr/>
      <dgm:t>
        <a:bodyPr/>
        <a:lstStyle/>
        <a:p>
          <a:pPr algn="ctr"/>
          <a:endParaRPr lang="es-ES" sz="1400">
            <a:latin typeface="Arial" pitchFamily="34" charset="0"/>
            <a:cs typeface="Arial" pitchFamily="34" charset="0"/>
          </a:endParaRPr>
        </a:p>
      </dgm:t>
    </dgm:pt>
    <dgm:pt modelId="{72EBCCD2-FC0E-4437-A7BD-A499F6192969}">
      <dgm:prSet phldrT="[Texto]" custT="1"/>
      <dgm:spPr/>
      <dgm:t>
        <a:bodyPr/>
        <a:lstStyle/>
        <a:p>
          <a:pPr algn="ctr"/>
          <a:r>
            <a:rPr lang="es-EC" sz="1400" b="1" dirty="0" smtClean="0">
              <a:latin typeface="Arial" pitchFamily="34" charset="0"/>
              <a:cs typeface="Arial" pitchFamily="34" charset="0"/>
              <a:hlinkClick xmlns:r="http://schemas.openxmlformats.org/officeDocument/2006/relationships" r:id="rId2" action="ppaction://hlinksldjump"/>
            </a:rPr>
            <a:t>FACTOR ECONÓMICO</a:t>
          </a:r>
          <a:endParaRPr lang="es-ES" sz="1400" dirty="0">
            <a:latin typeface="Arial" pitchFamily="34" charset="0"/>
            <a:cs typeface="Arial" pitchFamily="34" charset="0"/>
          </a:endParaRPr>
        </a:p>
      </dgm:t>
    </dgm:pt>
    <dgm:pt modelId="{096648D3-8DF1-4C07-91EA-331516778D6B}" type="parTrans" cxnId="{5D69A374-6047-4299-A5B6-03D8D1BF5CB1}">
      <dgm:prSet/>
      <dgm:spPr/>
      <dgm:t>
        <a:bodyPr/>
        <a:lstStyle/>
        <a:p>
          <a:pPr algn="ctr"/>
          <a:endParaRPr lang="es-ES" sz="1400">
            <a:latin typeface="Arial" pitchFamily="34" charset="0"/>
            <a:cs typeface="Arial" pitchFamily="34" charset="0"/>
          </a:endParaRPr>
        </a:p>
      </dgm:t>
    </dgm:pt>
    <dgm:pt modelId="{81FEEA79-1E22-4B66-9B7A-B6921ACA0AB3}" type="sibTrans" cxnId="{5D69A374-6047-4299-A5B6-03D8D1BF5CB1}">
      <dgm:prSet custT="1"/>
      <dgm:spPr/>
      <dgm:t>
        <a:bodyPr/>
        <a:lstStyle/>
        <a:p>
          <a:pPr algn="ctr"/>
          <a:endParaRPr lang="es-ES" sz="1400">
            <a:latin typeface="Arial" pitchFamily="34" charset="0"/>
            <a:cs typeface="Arial" pitchFamily="34" charset="0"/>
          </a:endParaRPr>
        </a:p>
      </dgm:t>
    </dgm:pt>
    <dgm:pt modelId="{E889546D-E21F-4EFF-8991-44F154F3962A}">
      <dgm:prSet phldrT="[Texto]" custT="1"/>
      <dgm:spPr/>
      <dgm:t>
        <a:bodyPr/>
        <a:lstStyle/>
        <a:p>
          <a:pPr algn="ctr"/>
          <a:r>
            <a:rPr lang="es-EC" sz="1400" b="1" dirty="0" smtClean="0">
              <a:latin typeface="Arial" pitchFamily="34" charset="0"/>
              <a:cs typeface="Arial" pitchFamily="34" charset="0"/>
              <a:hlinkClick xmlns:r="http://schemas.openxmlformats.org/officeDocument/2006/relationships" r:id="rId3" action="ppaction://hlinksldjump"/>
            </a:rPr>
            <a:t>FACTOR TECNOLÓGICO</a:t>
          </a:r>
          <a:endParaRPr lang="es-ES" sz="1400" dirty="0">
            <a:latin typeface="Arial" pitchFamily="34" charset="0"/>
            <a:cs typeface="Arial" pitchFamily="34" charset="0"/>
          </a:endParaRPr>
        </a:p>
      </dgm:t>
    </dgm:pt>
    <dgm:pt modelId="{7091243D-800A-4E44-B4CC-4D5FB3EB5AEC}" type="parTrans" cxnId="{AA2E5C2F-1AF4-4F63-82EE-D5D4EBA04C39}">
      <dgm:prSet/>
      <dgm:spPr/>
      <dgm:t>
        <a:bodyPr/>
        <a:lstStyle/>
        <a:p>
          <a:pPr algn="ctr"/>
          <a:endParaRPr lang="es-ES" sz="1400">
            <a:latin typeface="Arial" pitchFamily="34" charset="0"/>
            <a:cs typeface="Arial" pitchFamily="34" charset="0"/>
          </a:endParaRPr>
        </a:p>
      </dgm:t>
    </dgm:pt>
    <dgm:pt modelId="{53A220F0-6F1A-4C88-92F5-B80DC8E5F8E3}" type="sibTrans" cxnId="{AA2E5C2F-1AF4-4F63-82EE-D5D4EBA04C39}">
      <dgm:prSet/>
      <dgm:spPr/>
      <dgm:t>
        <a:bodyPr/>
        <a:lstStyle/>
        <a:p>
          <a:pPr algn="ctr"/>
          <a:endParaRPr lang="es-ES" sz="1400">
            <a:latin typeface="Arial" pitchFamily="34" charset="0"/>
            <a:cs typeface="Arial" pitchFamily="34" charset="0"/>
          </a:endParaRPr>
        </a:p>
      </dgm:t>
    </dgm:pt>
    <dgm:pt modelId="{4E11D58C-91A3-4E8A-9AC4-08734301FA53}">
      <dgm:prSet custT="1"/>
      <dgm:spPr/>
      <dgm:t>
        <a:bodyPr/>
        <a:lstStyle/>
        <a:p>
          <a:pPr algn="ctr"/>
          <a:r>
            <a:rPr lang="es-EC" sz="1400" b="1" dirty="0" smtClean="0">
              <a:latin typeface="Arial" pitchFamily="34" charset="0"/>
              <a:cs typeface="Arial" pitchFamily="34" charset="0"/>
              <a:hlinkClick xmlns:r="http://schemas.openxmlformats.org/officeDocument/2006/relationships" r:id="rId4" action="ppaction://hlinksldjump"/>
            </a:rPr>
            <a:t>FACTOR LEGAL</a:t>
          </a:r>
          <a:endParaRPr lang="es-ES" sz="1400" dirty="0">
            <a:latin typeface="Arial" pitchFamily="34" charset="0"/>
            <a:cs typeface="Arial" pitchFamily="34" charset="0"/>
          </a:endParaRPr>
        </a:p>
      </dgm:t>
    </dgm:pt>
    <dgm:pt modelId="{43E3EC62-7C28-49B3-AA6A-05CD0B94713E}" type="parTrans" cxnId="{0180C21D-42FD-49EB-B851-D65BEA301858}">
      <dgm:prSet/>
      <dgm:spPr/>
      <dgm:t>
        <a:bodyPr/>
        <a:lstStyle/>
        <a:p>
          <a:pPr algn="ctr"/>
          <a:endParaRPr lang="es-ES" sz="1400">
            <a:latin typeface="Arial" pitchFamily="34" charset="0"/>
            <a:cs typeface="Arial" pitchFamily="34" charset="0"/>
          </a:endParaRPr>
        </a:p>
      </dgm:t>
    </dgm:pt>
    <dgm:pt modelId="{9ED67480-A9DE-4BAC-966F-CD5DD908D13C}" type="sibTrans" cxnId="{0180C21D-42FD-49EB-B851-D65BEA301858}">
      <dgm:prSet custT="1"/>
      <dgm:spPr/>
      <dgm:t>
        <a:bodyPr/>
        <a:lstStyle/>
        <a:p>
          <a:pPr algn="ctr"/>
          <a:endParaRPr lang="es-ES" sz="1400">
            <a:latin typeface="Arial" pitchFamily="34" charset="0"/>
            <a:cs typeface="Arial" pitchFamily="34" charset="0"/>
          </a:endParaRPr>
        </a:p>
      </dgm:t>
    </dgm:pt>
    <dgm:pt modelId="{CF2F7AFA-6629-4BB4-87F8-9A00E97C44CA}">
      <dgm:prSet custT="1"/>
      <dgm:spPr/>
      <dgm:t>
        <a:bodyPr/>
        <a:lstStyle/>
        <a:p>
          <a:pPr algn="ctr"/>
          <a:r>
            <a:rPr lang="es-EC" sz="1400" b="1" dirty="0" smtClean="0">
              <a:latin typeface="Arial" pitchFamily="34" charset="0"/>
              <a:cs typeface="Arial" pitchFamily="34" charset="0"/>
              <a:hlinkClick xmlns:r="http://schemas.openxmlformats.org/officeDocument/2006/relationships" r:id="rId5" action="ppaction://hlinksldjump"/>
            </a:rPr>
            <a:t>FACTOR SOCIAL</a:t>
          </a:r>
          <a:endParaRPr lang="es-ES" sz="1400" dirty="0">
            <a:latin typeface="Arial" pitchFamily="34" charset="0"/>
            <a:cs typeface="Arial" pitchFamily="34" charset="0"/>
          </a:endParaRPr>
        </a:p>
      </dgm:t>
    </dgm:pt>
    <dgm:pt modelId="{E977EFF2-1ADA-4DE9-A8CF-DBCFC596964C}" type="parTrans" cxnId="{43749791-8D3D-4DF1-8CE4-6A418D1DBCA5}">
      <dgm:prSet/>
      <dgm:spPr/>
      <dgm:t>
        <a:bodyPr/>
        <a:lstStyle/>
        <a:p>
          <a:pPr algn="ctr"/>
          <a:endParaRPr lang="es-ES" sz="1400">
            <a:latin typeface="Arial" pitchFamily="34" charset="0"/>
            <a:cs typeface="Arial" pitchFamily="34" charset="0"/>
          </a:endParaRPr>
        </a:p>
      </dgm:t>
    </dgm:pt>
    <dgm:pt modelId="{08FAAE5D-7AD1-46C7-BD65-10FE9B383EEF}" type="sibTrans" cxnId="{43749791-8D3D-4DF1-8CE4-6A418D1DBCA5}">
      <dgm:prSet custT="1"/>
      <dgm:spPr/>
      <dgm:t>
        <a:bodyPr/>
        <a:lstStyle/>
        <a:p>
          <a:pPr algn="ctr"/>
          <a:endParaRPr lang="es-ES" sz="1400">
            <a:latin typeface="Arial" pitchFamily="34" charset="0"/>
            <a:cs typeface="Arial" pitchFamily="34" charset="0"/>
          </a:endParaRPr>
        </a:p>
      </dgm:t>
    </dgm:pt>
    <dgm:pt modelId="{5F22B31D-183B-480B-9681-FABC703A66F9}" type="pres">
      <dgm:prSet presAssocID="{7EF0F23E-59DB-4AA7-A02A-A3E303078480}" presName="linearFlow" presStyleCnt="0">
        <dgm:presLayoutVars>
          <dgm:resizeHandles val="exact"/>
        </dgm:presLayoutVars>
      </dgm:prSet>
      <dgm:spPr/>
    </dgm:pt>
    <dgm:pt modelId="{8B8F5ECF-3EC4-44EA-9BA7-C88F985A2D00}" type="pres">
      <dgm:prSet presAssocID="{FDBCB822-2D33-4085-9ECD-0D57B0C5D1EF}" presName="node" presStyleLbl="node1" presStyleIdx="0" presStyleCnt="5" custScaleX="300606">
        <dgm:presLayoutVars>
          <dgm:bulletEnabled val="1"/>
        </dgm:presLayoutVars>
      </dgm:prSet>
      <dgm:spPr/>
      <dgm:t>
        <a:bodyPr/>
        <a:lstStyle/>
        <a:p>
          <a:endParaRPr lang="es-ES"/>
        </a:p>
      </dgm:t>
    </dgm:pt>
    <dgm:pt modelId="{185DC850-1E59-4B14-BA7D-5147C7952B06}" type="pres">
      <dgm:prSet presAssocID="{C4487921-5B2A-4099-94D1-298D20F38534}" presName="sibTrans" presStyleLbl="sibTrans2D1" presStyleIdx="0" presStyleCnt="4"/>
      <dgm:spPr/>
      <dgm:t>
        <a:bodyPr/>
        <a:lstStyle/>
        <a:p>
          <a:endParaRPr lang="pt-BR"/>
        </a:p>
      </dgm:t>
    </dgm:pt>
    <dgm:pt modelId="{1320E12B-AF7D-4E16-A473-C16C37094100}" type="pres">
      <dgm:prSet presAssocID="{C4487921-5B2A-4099-94D1-298D20F38534}" presName="connectorText" presStyleLbl="sibTrans2D1" presStyleIdx="0" presStyleCnt="4"/>
      <dgm:spPr/>
      <dgm:t>
        <a:bodyPr/>
        <a:lstStyle/>
        <a:p>
          <a:endParaRPr lang="pt-BR"/>
        </a:p>
      </dgm:t>
    </dgm:pt>
    <dgm:pt modelId="{EAE73548-C920-4F26-B81D-B7C60CC70ECF}" type="pres">
      <dgm:prSet presAssocID="{72EBCCD2-FC0E-4437-A7BD-A499F6192969}" presName="node" presStyleLbl="node1" presStyleIdx="1" presStyleCnt="5" custScaleX="300606">
        <dgm:presLayoutVars>
          <dgm:bulletEnabled val="1"/>
        </dgm:presLayoutVars>
      </dgm:prSet>
      <dgm:spPr/>
      <dgm:t>
        <a:bodyPr/>
        <a:lstStyle/>
        <a:p>
          <a:endParaRPr lang="es-ES"/>
        </a:p>
      </dgm:t>
    </dgm:pt>
    <dgm:pt modelId="{E6695E7F-E450-4E44-96DA-3251D96A271A}" type="pres">
      <dgm:prSet presAssocID="{81FEEA79-1E22-4B66-9B7A-B6921ACA0AB3}" presName="sibTrans" presStyleLbl="sibTrans2D1" presStyleIdx="1" presStyleCnt="4"/>
      <dgm:spPr/>
      <dgm:t>
        <a:bodyPr/>
        <a:lstStyle/>
        <a:p>
          <a:endParaRPr lang="pt-BR"/>
        </a:p>
      </dgm:t>
    </dgm:pt>
    <dgm:pt modelId="{C319B39B-7222-4599-860A-52AC8DE70DAB}" type="pres">
      <dgm:prSet presAssocID="{81FEEA79-1E22-4B66-9B7A-B6921ACA0AB3}" presName="connectorText" presStyleLbl="sibTrans2D1" presStyleIdx="1" presStyleCnt="4"/>
      <dgm:spPr/>
      <dgm:t>
        <a:bodyPr/>
        <a:lstStyle/>
        <a:p>
          <a:endParaRPr lang="pt-BR"/>
        </a:p>
      </dgm:t>
    </dgm:pt>
    <dgm:pt modelId="{9BC305C7-21C9-4AB0-9A68-B306266D964C}" type="pres">
      <dgm:prSet presAssocID="{CF2F7AFA-6629-4BB4-87F8-9A00E97C44CA}" presName="node" presStyleLbl="node1" presStyleIdx="2" presStyleCnt="5" custScaleX="300606">
        <dgm:presLayoutVars>
          <dgm:bulletEnabled val="1"/>
        </dgm:presLayoutVars>
      </dgm:prSet>
      <dgm:spPr/>
      <dgm:t>
        <a:bodyPr/>
        <a:lstStyle/>
        <a:p>
          <a:endParaRPr lang="es-ES"/>
        </a:p>
      </dgm:t>
    </dgm:pt>
    <dgm:pt modelId="{16D03DBE-88CB-45ED-942B-52FC88C36853}" type="pres">
      <dgm:prSet presAssocID="{08FAAE5D-7AD1-46C7-BD65-10FE9B383EEF}" presName="sibTrans" presStyleLbl="sibTrans2D1" presStyleIdx="2" presStyleCnt="4"/>
      <dgm:spPr/>
      <dgm:t>
        <a:bodyPr/>
        <a:lstStyle/>
        <a:p>
          <a:endParaRPr lang="pt-BR"/>
        </a:p>
      </dgm:t>
    </dgm:pt>
    <dgm:pt modelId="{7066B5B5-9235-4F0B-A3CF-8F4E2824B834}" type="pres">
      <dgm:prSet presAssocID="{08FAAE5D-7AD1-46C7-BD65-10FE9B383EEF}" presName="connectorText" presStyleLbl="sibTrans2D1" presStyleIdx="2" presStyleCnt="4"/>
      <dgm:spPr/>
      <dgm:t>
        <a:bodyPr/>
        <a:lstStyle/>
        <a:p>
          <a:endParaRPr lang="pt-BR"/>
        </a:p>
      </dgm:t>
    </dgm:pt>
    <dgm:pt modelId="{666232B2-04DA-4012-8A8D-8A5EBDB1E968}" type="pres">
      <dgm:prSet presAssocID="{4E11D58C-91A3-4E8A-9AC4-08734301FA53}" presName="node" presStyleLbl="node1" presStyleIdx="3" presStyleCnt="5" custScaleX="300606">
        <dgm:presLayoutVars>
          <dgm:bulletEnabled val="1"/>
        </dgm:presLayoutVars>
      </dgm:prSet>
      <dgm:spPr/>
      <dgm:t>
        <a:bodyPr/>
        <a:lstStyle/>
        <a:p>
          <a:endParaRPr lang="es-ES"/>
        </a:p>
      </dgm:t>
    </dgm:pt>
    <dgm:pt modelId="{752790EB-5F5C-469F-BE72-717B0B3453DE}" type="pres">
      <dgm:prSet presAssocID="{9ED67480-A9DE-4BAC-966F-CD5DD908D13C}" presName="sibTrans" presStyleLbl="sibTrans2D1" presStyleIdx="3" presStyleCnt="4"/>
      <dgm:spPr/>
      <dgm:t>
        <a:bodyPr/>
        <a:lstStyle/>
        <a:p>
          <a:endParaRPr lang="pt-BR"/>
        </a:p>
      </dgm:t>
    </dgm:pt>
    <dgm:pt modelId="{18D6920A-DB2A-4113-A164-0DE3D9B6676F}" type="pres">
      <dgm:prSet presAssocID="{9ED67480-A9DE-4BAC-966F-CD5DD908D13C}" presName="connectorText" presStyleLbl="sibTrans2D1" presStyleIdx="3" presStyleCnt="4"/>
      <dgm:spPr/>
      <dgm:t>
        <a:bodyPr/>
        <a:lstStyle/>
        <a:p>
          <a:endParaRPr lang="pt-BR"/>
        </a:p>
      </dgm:t>
    </dgm:pt>
    <dgm:pt modelId="{90ED8C31-1007-4A06-94D5-385B9628F57B}" type="pres">
      <dgm:prSet presAssocID="{E889546D-E21F-4EFF-8991-44F154F3962A}" presName="node" presStyleLbl="node1" presStyleIdx="4" presStyleCnt="5" custScaleX="300606">
        <dgm:presLayoutVars>
          <dgm:bulletEnabled val="1"/>
        </dgm:presLayoutVars>
      </dgm:prSet>
      <dgm:spPr/>
      <dgm:t>
        <a:bodyPr/>
        <a:lstStyle/>
        <a:p>
          <a:endParaRPr lang="es-ES"/>
        </a:p>
      </dgm:t>
    </dgm:pt>
  </dgm:ptLst>
  <dgm:cxnLst>
    <dgm:cxn modelId="{E1045B34-CAD7-4E1F-B74A-1AA222CC90CA}" type="presOf" srcId="{72EBCCD2-FC0E-4437-A7BD-A499F6192969}" destId="{EAE73548-C920-4F26-B81D-B7C60CC70ECF}" srcOrd="0" destOrd="0" presId="urn:microsoft.com/office/officeart/2005/8/layout/process2"/>
    <dgm:cxn modelId="{E57052E4-B738-4699-B39B-B26C459F5E61}" type="presOf" srcId="{7EF0F23E-59DB-4AA7-A02A-A3E303078480}" destId="{5F22B31D-183B-480B-9681-FABC703A66F9}" srcOrd="0" destOrd="0" presId="urn:microsoft.com/office/officeart/2005/8/layout/process2"/>
    <dgm:cxn modelId="{1252EACD-629C-4182-B052-B7EA2A807974}" srcId="{7EF0F23E-59DB-4AA7-A02A-A3E303078480}" destId="{FDBCB822-2D33-4085-9ECD-0D57B0C5D1EF}" srcOrd="0" destOrd="0" parTransId="{A2AF1313-5E92-4828-856C-FCF592DF48A2}" sibTransId="{C4487921-5B2A-4099-94D1-298D20F38534}"/>
    <dgm:cxn modelId="{AA2E5C2F-1AF4-4F63-82EE-D5D4EBA04C39}" srcId="{7EF0F23E-59DB-4AA7-A02A-A3E303078480}" destId="{E889546D-E21F-4EFF-8991-44F154F3962A}" srcOrd="4" destOrd="0" parTransId="{7091243D-800A-4E44-B4CC-4D5FB3EB5AEC}" sibTransId="{53A220F0-6F1A-4C88-92F5-B80DC8E5F8E3}"/>
    <dgm:cxn modelId="{1C710B78-C787-4814-9D88-51F4B6373CDF}" type="presOf" srcId="{E889546D-E21F-4EFF-8991-44F154F3962A}" destId="{90ED8C31-1007-4A06-94D5-385B9628F57B}" srcOrd="0" destOrd="0" presId="urn:microsoft.com/office/officeart/2005/8/layout/process2"/>
    <dgm:cxn modelId="{8CDBF28A-2387-48BA-91F2-2D566DA440D3}" type="presOf" srcId="{08FAAE5D-7AD1-46C7-BD65-10FE9B383EEF}" destId="{7066B5B5-9235-4F0B-A3CF-8F4E2824B834}" srcOrd="1" destOrd="0" presId="urn:microsoft.com/office/officeart/2005/8/layout/process2"/>
    <dgm:cxn modelId="{61A1806C-EE2C-4439-BD65-708AA6D9821D}" type="presOf" srcId="{81FEEA79-1E22-4B66-9B7A-B6921ACA0AB3}" destId="{C319B39B-7222-4599-860A-52AC8DE70DAB}" srcOrd="1" destOrd="0" presId="urn:microsoft.com/office/officeart/2005/8/layout/process2"/>
    <dgm:cxn modelId="{E65621EF-9FC7-4B85-A9BF-C796C9A42F01}" type="presOf" srcId="{C4487921-5B2A-4099-94D1-298D20F38534}" destId="{185DC850-1E59-4B14-BA7D-5147C7952B06}" srcOrd="0" destOrd="0" presId="urn:microsoft.com/office/officeart/2005/8/layout/process2"/>
    <dgm:cxn modelId="{43749791-8D3D-4DF1-8CE4-6A418D1DBCA5}" srcId="{7EF0F23E-59DB-4AA7-A02A-A3E303078480}" destId="{CF2F7AFA-6629-4BB4-87F8-9A00E97C44CA}" srcOrd="2" destOrd="0" parTransId="{E977EFF2-1ADA-4DE9-A8CF-DBCFC596964C}" sibTransId="{08FAAE5D-7AD1-46C7-BD65-10FE9B383EEF}"/>
    <dgm:cxn modelId="{D670FE4C-174B-4EBD-B1A7-59F60799DF29}" type="presOf" srcId="{9ED67480-A9DE-4BAC-966F-CD5DD908D13C}" destId="{752790EB-5F5C-469F-BE72-717B0B3453DE}" srcOrd="0" destOrd="0" presId="urn:microsoft.com/office/officeart/2005/8/layout/process2"/>
    <dgm:cxn modelId="{EAC1372C-3355-4FF5-93EF-A1B017CB8EC3}" type="presOf" srcId="{CF2F7AFA-6629-4BB4-87F8-9A00E97C44CA}" destId="{9BC305C7-21C9-4AB0-9A68-B306266D964C}" srcOrd="0" destOrd="0" presId="urn:microsoft.com/office/officeart/2005/8/layout/process2"/>
    <dgm:cxn modelId="{363136EE-EEC1-49EC-818C-953733226D62}" type="presOf" srcId="{FDBCB822-2D33-4085-9ECD-0D57B0C5D1EF}" destId="{8B8F5ECF-3EC4-44EA-9BA7-C88F985A2D00}" srcOrd="0" destOrd="0" presId="urn:microsoft.com/office/officeart/2005/8/layout/process2"/>
    <dgm:cxn modelId="{0180C21D-42FD-49EB-B851-D65BEA301858}" srcId="{7EF0F23E-59DB-4AA7-A02A-A3E303078480}" destId="{4E11D58C-91A3-4E8A-9AC4-08734301FA53}" srcOrd="3" destOrd="0" parTransId="{43E3EC62-7C28-49B3-AA6A-05CD0B94713E}" sibTransId="{9ED67480-A9DE-4BAC-966F-CD5DD908D13C}"/>
    <dgm:cxn modelId="{B45F06AD-B31F-4CA4-A238-770D3EB751EE}" type="presOf" srcId="{81FEEA79-1E22-4B66-9B7A-B6921ACA0AB3}" destId="{E6695E7F-E450-4E44-96DA-3251D96A271A}" srcOrd="0" destOrd="0" presId="urn:microsoft.com/office/officeart/2005/8/layout/process2"/>
    <dgm:cxn modelId="{18E21951-1D46-408B-8882-2C3D3B82EB4F}" type="presOf" srcId="{C4487921-5B2A-4099-94D1-298D20F38534}" destId="{1320E12B-AF7D-4E16-A473-C16C37094100}" srcOrd="1" destOrd="0" presId="urn:microsoft.com/office/officeart/2005/8/layout/process2"/>
    <dgm:cxn modelId="{597C3AB5-53A7-47A1-9E85-7A5C95B8BDBD}" type="presOf" srcId="{08FAAE5D-7AD1-46C7-BD65-10FE9B383EEF}" destId="{16D03DBE-88CB-45ED-942B-52FC88C36853}" srcOrd="0" destOrd="0" presId="urn:microsoft.com/office/officeart/2005/8/layout/process2"/>
    <dgm:cxn modelId="{7A1FA2D0-CE1D-463E-851B-24E554295903}" type="presOf" srcId="{4E11D58C-91A3-4E8A-9AC4-08734301FA53}" destId="{666232B2-04DA-4012-8A8D-8A5EBDB1E968}" srcOrd="0" destOrd="0" presId="urn:microsoft.com/office/officeart/2005/8/layout/process2"/>
    <dgm:cxn modelId="{65348771-16C3-4245-A537-12C29BF119DA}" type="presOf" srcId="{9ED67480-A9DE-4BAC-966F-CD5DD908D13C}" destId="{18D6920A-DB2A-4113-A164-0DE3D9B6676F}" srcOrd="1" destOrd="0" presId="urn:microsoft.com/office/officeart/2005/8/layout/process2"/>
    <dgm:cxn modelId="{5D69A374-6047-4299-A5B6-03D8D1BF5CB1}" srcId="{7EF0F23E-59DB-4AA7-A02A-A3E303078480}" destId="{72EBCCD2-FC0E-4437-A7BD-A499F6192969}" srcOrd="1" destOrd="0" parTransId="{096648D3-8DF1-4C07-91EA-331516778D6B}" sibTransId="{81FEEA79-1E22-4B66-9B7A-B6921ACA0AB3}"/>
    <dgm:cxn modelId="{63751FE0-7CFC-4284-9384-F8171F8B9D51}" type="presParOf" srcId="{5F22B31D-183B-480B-9681-FABC703A66F9}" destId="{8B8F5ECF-3EC4-44EA-9BA7-C88F985A2D00}" srcOrd="0" destOrd="0" presId="urn:microsoft.com/office/officeart/2005/8/layout/process2"/>
    <dgm:cxn modelId="{298FA2B9-7096-4138-B795-80D10E6C8116}" type="presParOf" srcId="{5F22B31D-183B-480B-9681-FABC703A66F9}" destId="{185DC850-1E59-4B14-BA7D-5147C7952B06}" srcOrd="1" destOrd="0" presId="urn:microsoft.com/office/officeart/2005/8/layout/process2"/>
    <dgm:cxn modelId="{4B04BC07-04FF-40AC-9B31-3D799C707702}" type="presParOf" srcId="{185DC850-1E59-4B14-BA7D-5147C7952B06}" destId="{1320E12B-AF7D-4E16-A473-C16C37094100}" srcOrd="0" destOrd="0" presId="urn:microsoft.com/office/officeart/2005/8/layout/process2"/>
    <dgm:cxn modelId="{9EA2E891-7985-4FA5-9A76-2814949BFAF0}" type="presParOf" srcId="{5F22B31D-183B-480B-9681-FABC703A66F9}" destId="{EAE73548-C920-4F26-B81D-B7C60CC70ECF}" srcOrd="2" destOrd="0" presId="urn:microsoft.com/office/officeart/2005/8/layout/process2"/>
    <dgm:cxn modelId="{F7B2DBA7-E420-4E59-BF35-BC2E934F8D15}" type="presParOf" srcId="{5F22B31D-183B-480B-9681-FABC703A66F9}" destId="{E6695E7F-E450-4E44-96DA-3251D96A271A}" srcOrd="3" destOrd="0" presId="urn:microsoft.com/office/officeart/2005/8/layout/process2"/>
    <dgm:cxn modelId="{D0ED9F12-CF84-40E5-BF51-471CD5E02542}" type="presParOf" srcId="{E6695E7F-E450-4E44-96DA-3251D96A271A}" destId="{C319B39B-7222-4599-860A-52AC8DE70DAB}" srcOrd="0" destOrd="0" presId="urn:microsoft.com/office/officeart/2005/8/layout/process2"/>
    <dgm:cxn modelId="{1C1EC74F-2ED6-4E56-A149-78AC6453ACE8}" type="presParOf" srcId="{5F22B31D-183B-480B-9681-FABC703A66F9}" destId="{9BC305C7-21C9-4AB0-9A68-B306266D964C}" srcOrd="4" destOrd="0" presId="urn:microsoft.com/office/officeart/2005/8/layout/process2"/>
    <dgm:cxn modelId="{49A42BE2-D8A3-477C-AC45-07D62A7F5FE2}" type="presParOf" srcId="{5F22B31D-183B-480B-9681-FABC703A66F9}" destId="{16D03DBE-88CB-45ED-942B-52FC88C36853}" srcOrd="5" destOrd="0" presId="urn:microsoft.com/office/officeart/2005/8/layout/process2"/>
    <dgm:cxn modelId="{87D6B6D1-532E-4660-901C-5C23CAF330AD}" type="presParOf" srcId="{16D03DBE-88CB-45ED-942B-52FC88C36853}" destId="{7066B5B5-9235-4F0B-A3CF-8F4E2824B834}" srcOrd="0" destOrd="0" presId="urn:microsoft.com/office/officeart/2005/8/layout/process2"/>
    <dgm:cxn modelId="{4E5BCE43-771C-4A79-AD81-5A10E92EDC5B}" type="presParOf" srcId="{5F22B31D-183B-480B-9681-FABC703A66F9}" destId="{666232B2-04DA-4012-8A8D-8A5EBDB1E968}" srcOrd="6" destOrd="0" presId="urn:microsoft.com/office/officeart/2005/8/layout/process2"/>
    <dgm:cxn modelId="{F7AAF007-4B03-4721-A2CA-B30E830A37CD}" type="presParOf" srcId="{5F22B31D-183B-480B-9681-FABC703A66F9}" destId="{752790EB-5F5C-469F-BE72-717B0B3453DE}" srcOrd="7" destOrd="0" presId="urn:microsoft.com/office/officeart/2005/8/layout/process2"/>
    <dgm:cxn modelId="{B741ABE5-E408-44A3-9F28-662D9D25F7B3}" type="presParOf" srcId="{752790EB-5F5C-469F-BE72-717B0B3453DE}" destId="{18D6920A-DB2A-4113-A164-0DE3D9B6676F}" srcOrd="0" destOrd="0" presId="urn:microsoft.com/office/officeart/2005/8/layout/process2"/>
    <dgm:cxn modelId="{EE1AAC02-06EC-4FAE-B717-EDF1011D523E}" type="presParOf" srcId="{5F22B31D-183B-480B-9681-FABC703A66F9}" destId="{90ED8C31-1007-4A06-94D5-385B9628F57B}" srcOrd="8" destOrd="0" presId="urn:microsoft.com/office/officeart/2005/8/layout/process2"/>
  </dgm:cxnLst>
  <dgm:bg/>
  <dgm:whole/>
  <dgm:extLst>
    <a:ext uri="http://schemas.microsoft.com/office/drawing/2008/diagram"/>
  </dgm:extLst>
</dgm:dataModel>
</file>

<file path=ppt/diagrams/data16.xml><?xml version="1.0" encoding="utf-8"?>
<dgm:dataModel xmlns:dgm="http://schemas.openxmlformats.org/drawingml/2006/diagram" xmlns:a="http://schemas.openxmlformats.org/drawingml/2006/main">
  <dgm:ptLst>
    <dgm:pt modelId="{C42F6A73-1A3E-4B4F-95F6-176FB07BB4F7}" type="doc">
      <dgm:prSet loTypeId="urn:microsoft.com/office/officeart/2005/8/layout/hProcess10" loCatId="process" qsTypeId="urn:microsoft.com/office/officeart/2005/8/quickstyle/simple3" qsCatId="simple" csTypeId="urn:microsoft.com/office/officeart/2005/8/colors/colorful1" csCatId="colorful" phldr="1"/>
      <dgm:spPr/>
      <dgm:t>
        <a:bodyPr/>
        <a:lstStyle/>
        <a:p>
          <a:endParaRPr lang="es-ES"/>
        </a:p>
      </dgm:t>
    </dgm:pt>
    <dgm:pt modelId="{2682516F-DCEF-4CA7-89DC-51653C314233}">
      <dgm:prSet phldrT="[Texto]"/>
      <dgm:spPr/>
      <dgm:t>
        <a:bodyPr/>
        <a:lstStyle/>
        <a:p>
          <a:r>
            <a:rPr lang="es-ES" dirty="0" smtClean="0"/>
            <a:t>Se funda el Servicio Geográfico Militar, el mismo que se crea mediante Decreto Ejecutivo No. 163 del 11 de abril de 1928</a:t>
          </a:r>
          <a:endParaRPr lang="es-ES" b="0" dirty="0"/>
        </a:p>
      </dgm:t>
    </dgm:pt>
    <dgm:pt modelId="{CDDCAA16-D1DB-46AD-B027-9DCE5036CD70}" type="parTrans" cxnId="{EB096A14-8037-43BE-85DF-9CA221329B08}">
      <dgm:prSet/>
      <dgm:spPr/>
      <dgm:t>
        <a:bodyPr/>
        <a:lstStyle/>
        <a:p>
          <a:endParaRPr lang="es-ES" b="0">
            <a:solidFill>
              <a:schemeClr val="tx1"/>
            </a:solidFill>
          </a:endParaRPr>
        </a:p>
      </dgm:t>
    </dgm:pt>
    <dgm:pt modelId="{C7C78967-69E4-463D-878A-C13694CE5D17}" type="sibTrans" cxnId="{EB096A14-8037-43BE-85DF-9CA221329B08}">
      <dgm:prSet/>
      <dgm:spPr/>
      <dgm:t>
        <a:bodyPr/>
        <a:lstStyle/>
        <a:p>
          <a:endParaRPr lang="es-ES" b="0">
            <a:solidFill>
              <a:schemeClr val="tx1"/>
            </a:solidFill>
          </a:endParaRPr>
        </a:p>
      </dgm:t>
    </dgm:pt>
    <dgm:pt modelId="{AEA91B4F-74B8-402C-8BB0-3AAAE23C49DA}">
      <dgm:prSet phldrT="[Texto]"/>
      <dgm:spPr/>
      <dgm:t>
        <a:bodyPr/>
        <a:lstStyle/>
        <a:p>
          <a:r>
            <a:rPr lang="es-ES" dirty="0" smtClean="0"/>
            <a:t>Eleva la categoría de Servicio Geográfico Militar convirtiéndolo en Instituto Geográfico Militar en el año de 1947.</a:t>
          </a:r>
          <a:endParaRPr lang="es-ES" b="0" dirty="0"/>
        </a:p>
      </dgm:t>
    </dgm:pt>
    <dgm:pt modelId="{B9D6238E-CEEA-4E54-933D-3A907CCE77FF}" type="parTrans" cxnId="{EF1B8707-0EBF-4350-B4F1-E3654AB8BC8F}">
      <dgm:prSet/>
      <dgm:spPr/>
      <dgm:t>
        <a:bodyPr/>
        <a:lstStyle/>
        <a:p>
          <a:endParaRPr lang="es-ES" b="0">
            <a:solidFill>
              <a:schemeClr val="tx1"/>
            </a:solidFill>
          </a:endParaRPr>
        </a:p>
      </dgm:t>
    </dgm:pt>
    <dgm:pt modelId="{5A8F3CB7-0DC3-45F8-A29C-3503C6D868EC}" type="sibTrans" cxnId="{EF1B8707-0EBF-4350-B4F1-E3654AB8BC8F}">
      <dgm:prSet/>
      <dgm:spPr/>
      <dgm:t>
        <a:bodyPr/>
        <a:lstStyle/>
        <a:p>
          <a:endParaRPr lang="es-ES" b="0">
            <a:solidFill>
              <a:schemeClr val="tx1"/>
            </a:solidFill>
          </a:endParaRPr>
        </a:p>
      </dgm:t>
    </dgm:pt>
    <dgm:pt modelId="{5D41C7EF-796B-4AB6-BAED-E81027DDE318}">
      <dgm:prSet phldrT="[Texto]"/>
      <dgm:spPr/>
      <dgm:t>
        <a:bodyPr/>
        <a:lstStyle/>
        <a:p>
          <a:r>
            <a:rPr lang="es-ES" dirty="0" smtClean="0"/>
            <a:t>Serie de medidas o restricciones a las importaciones</a:t>
          </a:r>
          <a:endParaRPr lang="es-ES" b="0" dirty="0"/>
        </a:p>
      </dgm:t>
    </dgm:pt>
    <dgm:pt modelId="{0DA78510-CFE5-40C0-B528-BE4BEE03DCF6}" type="parTrans" cxnId="{D5E26DF5-3003-4560-B74E-6E9B3F146621}">
      <dgm:prSet/>
      <dgm:spPr/>
      <dgm:t>
        <a:bodyPr/>
        <a:lstStyle/>
        <a:p>
          <a:endParaRPr lang="es-ES" b="0">
            <a:solidFill>
              <a:schemeClr val="tx1"/>
            </a:solidFill>
          </a:endParaRPr>
        </a:p>
      </dgm:t>
    </dgm:pt>
    <dgm:pt modelId="{48A8BAF5-CA2B-466F-A474-77BFD0FDDA92}" type="sibTrans" cxnId="{D5E26DF5-3003-4560-B74E-6E9B3F146621}">
      <dgm:prSet/>
      <dgm:spPr/>
      <dgm:t>
        <a:bodyPr/>
        <a:lstStyle/>
        <a:p>
          <a:endParaRPr lang="es-ES" b="0">
            <a:solidFill>
              <a:schemeClr val="tx1"/>
            </a:solidFill>
          </a:endParaRPr>
        </a:p>
      </dgm:t>
    </dgm:pt>
    <dgm:pt modelId="{19F9AA9C-39AD-4873-BCF1-F0DB599F3B79}" type="pres">
      <dgm:prSet presAssocID="{C42F6A73-1A3E-4B4F-95F6-176FB07BB4F7}" presName="Name0" presStyleCnt="0">
        <dgm:presLayoutVars>
          <dgm:dir/>
          <dgm:resizeHandles val="exact"/>
        </dgm:presLayoutVars>
      </dgm:prSet>
      <dgm:spPr/>
      <dgm:t>
        <a:bodyPr/>
        <a:lstStyle/>
        <a:p>
          <a:endParaRPr lang="pt-BR"/>
        </a:p>
      </dgm:t>
    </dgm:pt>
    <dgm:pt modelId="{8AEA6969-F61B-4D7C-80D9-446DC394F905}" type="pres">
      <dgm:prSet presAssocID="{2682516F-DCEF-4CA7-89DC-51653C314233}" presName="composite" presStyleCnt="0"/>
      <dgm:spPr/>
      <dgm:t>
        <a:bodyPr/>
        <a:lstStyle/>
        <a:p>
          <a:endParaRPr lang="pt-BR"/>
        </a:p>
      </dgm:t>
    </dgm:pt>
    <dgm:pt modelId="{F7098662-8EA2-4E3F-92A9-A1EA3D1AF982}" type="pres">
      <dgm:prSet presAssocID="{2682516F-DCEF-4CA7-89DC-51653C314233}" presName="imagSh" presStyleLbl="bgImgPlace1" presStyleIdx="0" presStyleCnt="3" custLinFactNeighborX="-212" custLinFactNeighborY="-4425"/>
      <dgm:spPr>
        <a:blipFill rotWithShape="0">
          <a:blip xmlns:r="http://schemas.openxmlformats.org/officeDocument/2006/relationships" r:embed="rId1"/>
          <a:stretch>
            <a:fillRect/>
          </a:stretch>
        </a:blipFill>
      </dgm:spPr>
      <dgm:t>
        <a:bodyPr/>
        <a:lstStyle/>
        <a:p>
          <a:endParaRPr lang="pt-BR"/>
        </a:p>
      </dgm:t>
    </dgm:pt>
    <dgm:pt modelId="{76A8C60B-DA7A-4A9B-A229-3A9809378BAC}" type="pres">
      <dgm:prSet presAssocID="{2682516F-DCEF-4CA7-89DC-51653C314233}" presName="txNode" presStyleLbl="node1" presStyleIdx="0" presStyleCnt="3">
        <dgm:presLayoutVars>
          <dgm:bulletEnabled val="1"/>
        </dgm:presLayoutVars>
      </dgm:prSet>
      <dgm:spPr/>
      <dgm:t>
        <a:bodyPr/>
        <a:lstStyle/>
        <a:p>
          <a:endParaRPr lang="es-ES"/>
        </a:p>
      </dgm:t>
    </dgm:pt>
    <dgm:pt modelId="{D1BCA230-B419-4A84-988F-C7D4D26FCE58}" type="pres">
      <dgm:prSet presAssocID="{C7C78967-69E4-463D-878A-C13694CE5D17}" presName="sibTrans" presStyleLbl="sibTrans2D1" presStyleIdx="0" presStyleCnt="2"/>
      <dgm:spPr/>
      <dgm:t>
        <a:bodyPr/>
        <a:lstStyle/>
        <a:p>
          <a:endParaRPr lang="pt-BR"/>
        </a:p>
      </dgm:t>
    </dgm:pt>
    <dgm:pt modelId="{E19E2574-F1CB-4761-AE5E-4A5D62E09CE5}" type="pres">
      <dgm:prSet presAssocID="{C7C78967-69E4-463D-878A-C13694CE5D17}" presName="connTx" presStyleLbl="sibTrans2D1" presStyleIdx="0" presStyleCnt="2"/>
      <dgm:spPr/>
      <dgm:t>
        <a:bodyPr/>
        <a:lstStyle/>
        <a:p>
          <a:endParaRPr lang="pt-BR"/>
        </a:p>
      </dgm:t>
    </dgm:pt>
    <dgm:pt modelId="{BDEBF2EB-CD3C-4314-AA18-9A78E8787FAB}" type="pres">
      <dgm:prSet presAssocID="{AEA91B4F-74B8-402C-8BB0-3AAAE23C49DA}" presName="composite" presStyleCnt="0"/>
      <dgm:spPr/>
      <dgm:t>
        <a:bodyPr/>
        <a:lstStyle/>
        <a:p>
          <a:endParaRPr lang="pt-BR"/>
        </a:p>
      </dgm:t>
    </dgm:pt>
    <dgm:pt modelId="{BF206321-9912-4517-91E9-0B7C621A6C88}" type="pres">
      <dgm:prSet presAssocID="{AEA91B4F-74B8-402C-8BB0-3AAAE23C49DA}" presName="imagSh" presStyleLbl="bgImgPlace1" presStyleIdx="1" presStyleCnt="3"/>
      <dgm:spPr>
        <a:blipFill rotWithShape="0">
          <a:blip xmlns:r="http://schemas.openxmlformats.org/officeDocument/2006/relationships" r:embed="rId2"/>
          <a:stretch>
            <a:fillRect/>
          </a:stretch>
        </a:blipFill>
      </dgm:spPr>
      <dgm:t>
        <a:bodyPr/>
        <a:lstStyle/>
        <a:p>
          <a:endParaRPr lang="pt-BR"/>
        </a:p>
      </dgm:t>
    </dgm:pt>
    <dgm:pt modelId="{0DF0A795-3C04-4D4C-8CB1-1DF4D22EC674}" type="pres">
      <dgm:prSet presAssocID="{AEA91B4F-74B8-402C-8BB0-3AAAE23C49DA}" presName="txNode" presStyleLbl="node1" presStyleIdx="1" presStyleCnt="3">
        <dgm:presLayoutVars>
          <dgm:bulletEnabled val="1"/>
        </dgm:presLayoutVars>
      </dgm:prSet>
      <dgm:spPr/>
      <dgm:t>
        <a:bodyPr/>
        <a:lstStyle/>
        <a:p>
          <a:endParaRPr lang="es-ES"/>
        </a:p>
      </dgm:t>
    </dgm:pt>
    <dgm:pt modelId="{2F3B6E37-F68B-464D-927D-059BA1DF0C76}" type="pres">
      <dgm:prSet presAssocID="{5A8F3CB7-0DC3-45F8-A29C-3503C6D868EC}" presName="sibTrans" presStyleLbl="sibTrans2D1" presStyleIdx="1" presStyleCnt="2"/>
      <dgm:spPr/>
      <dgm:t>
        <a:bodyPr/>
        <a:lstStyle/>
        <a:p>
          <a:endParaRPr lang="pt-BR"/>
        </a:p>
      </dgm:t>
    </dgm:pt>
    <dgm:pt modelId="{54017587-900C-4648-9AA7-569A55ED2394}" type="pres">
      <dgm:prSet presAssocID="{5A8F3CB7-0DC3-45F8-A29C-3503C6D868EC}" presName="connTx" presStyleLbl="sibTrans2D1" presStyleIdx="1" presStyleCnt="2"/>
      <dgm:spPr/>
      <dgm:t>
        <a:bodyPr/>
        <a:lstStyle/>
        <a:p>
          <a:endParaRPr lang="pt-BR"/>
        </a:p>
      </dgm:t>
    </dgm:pt>
    <dgm:pt modelId="{C5432CB7-4FF2-4F4A-9ECD-6233CCEDAEE1}" type="pres">
      <dgm:prSet presAssocID="{5D41C7EF-796B-4AB6-BAED-E81027DDE318}" presName="composite" presStyleCnt="0"/>
      <dgm:spPr/>
      <dgm:t>
        <a:bodyPr/>
        <a:lstStyle/>
        <a:p>
          <a:endParaRPr lang="pt-BR"/>
        </a:p>
      </dgm:t>
    </dgm:pt>
    <dgm:pt modelId="{9AB05A50-AAE3-4443-A2CB-49D9B0900CFC}" type="pres">
      <dgm:prSet presAssocID="{5D41C7EF-796B-4AB6-BAED-E81027DDE318}" presName="imagSh" presStyleLbl="bgImgPlace1" presStyleIdx="2" presStyleCnt="3"/>
      <dgm:spPr>
        <a:blipFill rotWithShape="0">
          <a:blip xmlns:r="http://schemas.openxmlformats.org/officeDocument/2006/relationships" r:embed="rId3"/>
          <a:stretch>
            <a:fillRect/>
          </a:stretch>
        </a:blipFill>
      </dgm:spPr>
      <dgm:t>
        <a:bodyPr/>
        <a:lstStyle/>
        <a:p>
          <a:endParaRPr lang="pt-BR"/>
        </a:p>
      </dgm:t>
    </dgm:pt>
    <dgm:pt modelId="{17B28C2C-5B42-475A-A6DB-EA7E23EC7852}" type="pres">
      <dgm:prSet presAssocID="{5D41C7EF-796B-4AB6-BAED-E81027DDE318}" presName="txNode" presStyleLbl="node1" presStyleIdx="2" presStyleCnt="3">
        <dgm:presLayoutVars>
          <dgm:bulletEnabled val="1"/>
        </dgm:presLayoutVars>
      </dgm:prSet>
      <dgm:spPr/>
      <dgm:t>
        <a:bodyPr/>
        <a:lstStyle/>
        <a:p>
          <a:endParaRPr lang="es-ES"/>
        </a:p>
      </dgm:t>
    </dgm:pt>
  </dgm:ptLst>
  <dgm:cxnLst>
    <dgm:cxn modelId="{A8F04D87-089A-4725-9C2D-95DE17860168}" type="presOf" srcId="{2682516F-DCEF-4CA7-89DC-51653C314233}" destId="{76A8C60B-DA7A-4A9B-A229-3A9809378BAC}" srcOrd="0" destOrd="0" presId="urn:microsoft.com/office/officeart/2005/8/layout/hProcess10"/>
    <dgm:cxn modelId="{EB096A14-8037-43BE-85DF-9CA221329B08}" srcId="{C42F6A73-1A3E-4B4F-95F6-176FB07BB4F7}" destId="{2682516F-DCEF-4CA7-89DC-51653C314233}" srcOrd="0" destOrd="0" parTransId="{CDDCAA16-D1DB-46AD-B027-9DCE5036CD70}" sibTransId="{C7C78967-69E4-463D-878A-C13694CE5D17}"/>
    <dgm:cxn modelId="{7378C8C5-C5D6-4FD3-8C5A-257566025CDD}" type="presOf" srcId="{C7C78967-69E4-463D-878A-C13694CE5D17}" destId="{D1BCA230-B419-4A84-988F-C7D4D26FCE58}" srcOrd="0" destOrd="0" presId="urn:microsoft.com/office/officeart/2005/8/layout/hProcess10"/>
    <dgm:cxn modelId="{EF1B8707-0EBF-4350-B4F1-E3654AB8BC8F}" srcId="{C42F6A73-1A3E-4B4F-95F6-176FB07BB4F7}" destId="{AEA91B4F-74B8-402C-8BB0-3AAAE23C49DA}" srcOrd="1" destOrd="0" parTransId="{B9D6238E-CEEA-4E54-933D-3A907CCE77FF}" sibTransId="{5A8F3CB7-0DC3-45F8-A29C-3503C6D868EC}"/>
    <dgm:cxn modelId="{7BE4CCE3-5B23-4925-B4F3-0088BFF72DBE}" type="presOf" srcId="{5A8F3CB7-0DC3-45F8-A29C-3503C6D868EC}" destId="{2F3B6E37-F68B-464D-927D-059BA1DF0C76}" srcOrd="0" destOrd="0" presId="urn:microsoft.com/office/officeart/2005/8/layout/hProcess10"/>
    <dgm:cxn modelId="{3867E6AD-9DBE-4763-9304-D85C60B7FA1F}" type="presOf" srcId="{C7C78967-69E4-463D-878A-C13694CE5D17}" destId="{E19E2574-F1CB-4761-AE5E-4A5D62E09CE5}" srcOrd="1" destOrd="0" presId="urn:microsoft.com/office/officeart/2005/8/layout/hProcess10"/>
    <dgm:cxn modelId="{75108AF9-CAF5-49B0-89D6-BD714605A96D}" type="presOf" srcId="{5A8F3CB7-0DC3-45F8-A29C-3503C6D868EC}" destId="{54017587-900C-4648-9AA7-569A55ED2394}" srcOrd="1" destOrd="0" presId="urn:microsoft.com/office/officeart/2005/8/layout/hProcess10"/>
    <dgm:cxn modelId="{D4A36515-E46C-431E-8701-8EDD46D023D3}" type="presOf" srcId="{5D41C7EF-796B-4AB6-BAED-E81027DDE318}" destId="{17B28C2C-5B42-475A-A6DB-EA7E23EC7852}" srcOrd="0" destOrd="0" presId="urn:microsoft.com/office/officeart/2005/8/layout/hProcess10"/>
    <dgm:cxn modelId="{DF88CF0D-706A-44D4-A9BB-59C5741E1BA7}" type="presOf" srcId="{C42F6A73-1A3E-4B4F-95F6-176FB07BB4F7}" destId="{19F9AA9C-39AD-4873-BCF1-F0DB599F3B79}" srcOrd="0" destOrd="0" presId="urn:microsoft.com/office/officeart/2005/8/layout/hProcess10"/>
    <dgm:cxn modelId="{3575ED28-2B96-44D8-9692-F2F351E8A75F}" type="presOf" srcId="{AEA91B4F-74B8-402C-8BB0-3AAAE23C49DA}" destId="{0DF0A795-3C04-4D4C-8CB1-1DF4D22EC674}" srcOrd="0" destOrd="0" presId="urn:microsoft.com/office/officeart/2005/8/layout/hProcess10"/>
    <dgm:cxn modelId="{D5E26DF5-3003-4560-B74E-6E9B3F146621}" srcId="{C42F6A73-1A3E-4B4F-95F6-176FB07BB4F7}" destId="{5D41C7EF-796B-4AB6-BAED-E81027DDE318}" srcOrd="2" destOrd="0" parTransId="{0DA78510-CFE5-40C0-B528-BE4BEE03DCF6}" sibTransId="{48A8BAF5-CA2B-466F-A474-77BFD0FDDA92}"/>
    <dgm:cxn modelId="{75FF4548-38F9-41A1-9776-73245356050A}" type="presParOf" srcId="{19F9AA9C-39AD-4873-BCF1-F0DB599F3B79}" destId="{8AEA6969-F61B-4D7C-80D9-446DC394F905}" srcOrd="0" destOrd="0" presId="urn:microsoft.com/office/officeart/2005/8/layout/hProcess10"/>
    <dgm:cxn modelId="{2299DBBE-D7DD-43E9-A700-7E34B42409AE}" type="presParOf" srcId="{8AEA6969-F61B-4D7C-80D9-446DC394F905}" destId="{F7098662-8EA2-4E3F-92A9-A1EA3D1AF982}" srcOrd="0" destOrd="0" presId="urn:microsoft.com/office/officeart/2005/8/layout/hProcess10"/>
    <dgm:cxn modelId="{039B1871-5E5A-4C85-8E88-4097E7CD939A}" type="presParOf" srcId="{8AEA6969-F61B-4D7C-80D9-446DC394F905}" destId="{76A8C60B-DA7A-4A9B-A229-3A9809378BAC}" srcOrd="1" destOrd="0" presId="urn:microsoft.com/office/officeart/2005/8/layout/hProcess10"/>
    <dgm:cxn modelId="{604BD303-4757-4478-A0BB-99CDBBF50157}" type="presParOf" srcId="{19F9AA9C-39AD-4873-BCF1-F0DB599F3B79}" destId="{D1BCA230-B419-4A84-988F-C7D4D26FCE58}" srcOrd="1" destOrd="0" presId="urn:microsoft.com/office/officeart/2005/8/layout/hProcess10"/>
    <dgm:cxn modelId="{D8514C16-92E4-4651-8880-1071CF83A55E}" type="presParOf" srcId="{D1BCA230-B419-4A84-988F-C7D4D26FCE58}" destId="{E19E2574-F1CB-4761-AE5E-4A5D62E09CE5}" srcOrd="0" destOrd="0" presId="urn:microsoft.com/office/officeart/2005/8/layout/hProcess10"/>
    <dgm:cxn modelId="{6B7BF22F-7993-496E-9ADD-28A5FD2B7BA3}" type="presParOf" srcId="{19F9AA9C-39AD-4873-BCF1-F0DB599F3B79}" destId="{BDEBF2EB-CD3C-4314-AA18-9A78E8787FAB}" srcOrd="2" destOrd="0" presId="urn:microsoft.com/office/officeart/2005/8/layout/hProcess10"/>
    <dgm:cxn modelId="{04A82570-26F3-4227-A409-4103D78A79ED}" type="presParOf" srcId="{BDEBF2EB-CD3C-4314-AA18-9A78E8787FAB}" destId="{BF206321-9912-4517-91E9-0B7C621A6C88}" srcOrd="0" destOrd="0" presId="urn:microsoft.com/office/officeart/2005/8/layout/hProcess10"/>
    <dgm:cxn modelId="{1C03CE82-6F4D-4B85-81F0-C0D38AE75886}" type="presParOf" srcId="{BDEBF2EB-CD3C-4314-AA18-9A78E8787FAB}" destId="{0DF0A795-3C04-4D4C-8CB1-1DF4D22EC674}" srcOrd="1" destOrd="0" presId="urn:microsoft.com/office/officeart/2005/8/layout/hProcess10"/>
    <dgm:cxn modelId="{4DE02E89-5376-46B6-8D6A-06E395A12B41}" type="presParOf" srcId="{19F9AA9C-39AD-4873-BCF1-F0DB599F3B79}" destId="{2F3B6E37-F68B-464D-927D-059BA1DF0C76}" srcOrd="3" destOrd="0" presId="urn:microsoft.com/office/officeart/2005/8/layout/hProcess10"/>
    <dgm:cxn modelId="{51DC379F-1FD3-446F-9873-82778F486130}" type="presParOf" srcId="{2F3B6E37-F68B-464D-927D-059BA1DF0C76}" destId="{54017587-900C-4648-9AA7-569A55ED2394}" srcOrd="0" destOrd="0" presId="urn:microsoft.com/office/officeart/2005/8/layout/hProcess10"/>
    <dgm:cxn modelId="{4D1CB074-85F2-41AC-A959-6FEC18A29F68}" type="presParOf" srcId="{19F9AA9C-39AD-4873-BCF1-F0DB599F3B79}" destId="{C5432CB7-4FF2-4F4A-9ECD-6233CCEDAEE1}" srcOrd="4" destOrd="0" presId="urn:microsoft.com/office/officeart/2005/8/layout/hProcess10"/>
    <dgm:cxn modelId="{9B6A85CC-D12D-42C9-AB87-A127BD09A63A}" type="presParOf" srcId="{C5432CB7-4FF2-4F4A-9ECD-6233CCEDAEE1}" destId="{9AB05A50-AAE3-4443-A2CB-49D9B0900CFC}" srcOrd="0" destOrd="0" presId="urn:microsoft.com/office/officeart/2005/8/layout/hProcess10"/>
    <dgm:cxn modelId="{B269DDEB-2677-4C1B-8A7F-C00D01D887B0}" type="presParOf" srcId="{C5432CB7-4FF2-4F4A-9ECD-6233CCEDAEE1}" destId="{17B28C2C-5B42-475A-A6DB-EA7E23EC7852}" srcOrd="1" destOrd="0" presId="urn:microsoft.com/office/officeart/2005/8/layout/hProcess10"/>
  </dgm:cxnLst>
  <dgm:bg/>
  <dgm:whole/>
  <dgm:extLst>
    <a:ext uri="http://schemas.microsoft.com/office/drawing/2008/diagram"/>
  </dgm:extLst>
</dgm:dataModel>
</file>

<file path=ppt/diagrams/data17.xml><?xml version="1.0" encoding="utf-8"?>
<dgm:dataModel xmlns:dgm="http://schemas.openxmlformats.org/drawingml/2006/diagram" xmlns:a="http://schemas.openxmlformats.org/drawingml/2006/main">
  <dgm:ptLst>
    <dgm:pt modelId="{F6743186-D754-40E3-A965-A7E95ACC4D45}" type="doc">
      <dgm:prSet loTypeId="urn:microsoft.com/office/officeart/2005/8/layout/pList2" loCatId="list" qsTypeId="urn:microsoft.com/office/officeart/2005/8/quickstyle/simple3" qsCatId="simple" csTypeId="urn:microsoft.com/office/officeart/2005/8/colors/colorful3" csCatId="colorful" phldr="1"/>
      <dgm:spPr/>
      <dgm:t>
        <a:bodyPr/>
        <a:lstStyle/>
        <a:p>
          <a:endParaRPr lang="es-ES"/>
        </a:p>
      </dgm:t>
    </dgm:pt>
    <dgm:pt modelId="{75117092-6A27-4B89-97A4-CBFDC33AB241}">
      <dgm:prSet phldrT="[Texto]" custT="1"/>
      <dgm:spPr/>
      <dgm:t>
        <a:bodyPr anchor="ctr"/>
        <a:lstStyle/>
        <a:p>
          <a:pPr algn="ctr"/>
          <a:r>
            <a:rPr lang="es-EC" sz="2000" dirty="0" smtClean="0"/>
            <a:t>Determina el grado de interacción de las organizaciones con la economía del país. </a:t>
          </a:r>
          <a:endParaRPr lang="es-ES" sz="2000" dirty="0"/>
        </a:p>
      </dgm:t>
    </dgm:pt>
    <dgm:pt modelId="{566DF07C-2A38-4928-A388-B6C5085D9427}" type="parTrans" cxnId="{56C922C3-442F-428F-A4A1-94511A330614}">
      <dgm:prSet/>
      <dgm:spPr/>
      <dgm:t>
        <a:bodyPr/>
        <a:lstStyle/>
        <a:p>
          <a:pPr algn="ctr"/>
          <a:endParaRPr lang="es-ES"/>
        </a:p>
      </dgm:t>
    </dgm:pt>
    <dgm:pt modelId="{B14AB2A6-3FB7-4639-9091-1C8031C03447}" type="sibTrans" cxnId="{56C922C3-442F-428F-A4A1-94511A330614}">
      <dgm:prSet/>
      <dgm:spPr/>
      <dgm:t>
        <a:bodyPr/>
        <a:lstStyle/>
        <a:p>
          <a:pPr algn="ctr"/>
          <a:endParaRPr lang="es-ES"/>
        </a:p>
      </dgm:t>
    </dgm:pt>
    <dgm:pt modelId="{99D6EB5C-A084-41F9-B2D2-F251FED9DE11}">
      <dgm:prSet phldrT="[Texto]" custT="1"/>
      <dgm:spPr/>
      <dgm:t>
        <a:bodyPr anchor="ctr"/>
        <a:lstStyle/>
        <a:p>
          <a:pPr algn="ctr"/>
          <a:r>
            <a:rPr lang="es-EC" sz="1800" dirty="0" smtClean="0"/>
            <a:t>Pues detallan amenazas y/o oportunidades que tendrán debido a su costo, beneficio y riesgo que asumen los empresarios en la toma de decisiones.</a:t>
          </a:r>
          <a:endParaRPr lang="es-ES" sz="1800" dirty="0"/>
        </a:p>
      </dgm:t>
    </dgm:pt>
    <dgm:pt modelId="{FEA5890F-0458-4543-9EEE-99DDF43755B9}" type="parTrans" cxnId="{34C287DE-00FD-45BE-9E14-BA8F2F5DADCC}">
      <dgm:prSet/>
      <dgm:spPr/>
      <dgm:t>
        <a:bodyPr/>
        <a:lstStyle/>
        <a:p>
          <a:pPr algn="ctr"/>
          <a:endParaRPr lang="es-ES"/>
        </a:p>
      </dgm:t>
    </dgm:pt>
    <dgm:pt modelId="{2767CB88-1615-4FFF-82B1-DF125979395B}" type="sibTrans" cxnId="{34C287DE-00FD-45BE-9E14-BA8F2F5DADCC}">
      <dgm:prSet/>
      <dgm:spPr/>
      <dgm:t>
        <a:bodyPr/>
        <a:lstStyle/>
        <a:p>
          <a:pPr algn="ctr"/>
          <a:endParaRPr lang="es-ES"/>
        </a:p>
      </dgm:t>
    </dgm:pt>
    <dgm:pt modelId="{065D32FC-830E-4B6C-9219-D2B25BC90F93}">
      <dgm:prSet phldrT="[Texto]" custT="1"/>
      <dgm:spPr/>
      <dgm:t>
        <a:bodyPr anchor="ctr"/>
        <a:lstStyle/>
        <a:p>
          <a:pPr algn="ctr"/>
          <a:r>
            <a:rPr lang="es-ES_tradnl" sz="2800" b="1" dirty="0" smtClean="0">
              <a:hlinkClick xmlns:r="http://schemas.openxmlformats.org/officeDocument/2006/relationships" r:id="rId1" action="ppaction://hlinksldjump"/>
            </a:rPr>
            <a:t>INFLACIÓN</a:t>
          </a:r>
          <a:r>
            <a:rPr lang="es-ES_tradnl" sz="2800" b="1" dirty="0" smtClean="0"/>
            <a:t> </a:t>
          </a:r>
          <a:r>
            <a:rPr lang="es-ES_tradnl" sz="2900" dirty="0" smtClean="0"/>
            <a:t> </a:t>
          </a:r>
        </a:p>
      </dgm:t>
    </dgm:pt>
    <dgm:pt modelId="{DEE51A27-690F-42C0-9E17-EC30C420D65C}" type="parTrans" cxnId="{592F3BF8-B519-48CD-9F15-97433870A951}">
      <dgm:prSet/>
      <dgm:spPr/>
      <dgm:t>
        <a:bodyPr/>
        <a:lstStyle/>
        <a:p>
          <a:pPr algn="ctr"/>
          <a:endParaRPr lang="es-ES"/>
        </a:p>
      </dgm:t>
    </dgm:pt>
    <dgm:pt modelId="{CB4FA084-3337-4606-9D30-96CAD74E3F94}" type="sibTrans" cxnId="{592F3BF8-B519-48CD-9F15-97433870A951}">
      <dgm:prSet/>
      <dgm:spPr/>
      <dgm:t>
        <a:bodyPr/>
        <a:lstStyle/>
        <a:p>
          <a:pPr algn="ctr"/>
          <a:endParaRPr lang="es-ES"/>
        </a:p>
      </dgm:t>
    </dgm:pt>
    <dgm:pt modelId="{130D4607-B781-461C-A9C2-6D5F2664B649}" type="pres">
      <dgm:prSet presAssocID="{F6743186-D754-40E3-A965-A7E95ACC4D45}" presName="Name0" presStyleCnt="0">
        <dgm:presLayoutVars>
          <dgm:dir/>
          <dgm:resizeHandles val="exact"/>
        </dgm:presLayoutVars>
      </dgm:prSet>
      <dgm:spPr/>
      <dgm:t>
        <a:bodyPr/>
        <a:lstStyle/>
        <a:p>
          <a:endParaRPr lang="pt-BR"/>
        </a:p>
      </dgm:t>
    </dgm:pt>
    <dgm:pt modelId="{4E951ADC-B6FD-424F-B610-30B59E3E7FC0}" type="pres">
      <dgm:prSet presAssocID="{F6743186-D754-40E3-A965-A7E95ACC4D45}" presName="bkgdShp" presStyleLbl="alignAccFollowNode1" presStyleIdx="0" presStyleCnt="1"/>
      <dgm:spPr/>
      <dgm:t>
        <a:bodyPr/>
        <a:lstStyle/>
        <a:p>
          <a:endParaRPr lang="pt-BR"/>
        </a:p>
      </dgm:t>
    </dgm:pt>
    <dgm:pt modelId="{6E1B20F9-CA0B-4231-AA86-20DD80BE6395}" type="pres">
      <dgm:prSet presAssocID="{F6743186-D754-40E3-A965-A7E95ACC4D45}" presName="linComp" presStyleCnt="0"/>
      <dgm:spPr/>
      <dgm:t>
        <a:bodyPr/>
        <a:lstStyle/>
        <a:p>
          <a:endParaRPr lang="pt-BR"/>
        </a:p>
      </dgm:t>
    </dgm:pt>
    <dgm:pt modelId="{23ECADD0-BB01-4CAF-88D1-B187D3FBB85C}" type="pres">
      <dgm:prSet presAssocID="{75117092-6A27-4B89-97A4-CBFDC33AB241}" presName="compNode" presStyleCnt="0"/>
      <dgm:spPr/>
      <dgm:t>
        <a:bodyPr/>
        <a:lstStyle/>
        <a:p>
          <a:endParaRPr lang="pt-BR"/>
        </a:p>
      </dgm:t>
    </dgm:pt>
    <dgm:pt modelId="{53DE243B-C409-4D7A-AE80-35F213D30D0E}" type="pres">
      <dgm:prSet presAssocID="{75117092-6A27-4B89-97A4-CBFDC33AB241}" presName="node" presStyleLbl="node1" presStyleIdx="0" presStyleCnt="3" custScaleY="72821">
        <dgm:presLayoutVars>
          <dgm:bulletEnabled val="1"/>
        </dgm:presLayoutVars>
      </dgm:prSet>
      <dgm:spPr/>
      <dgm:t>
        <a:bodyPr/>
        <a:lstStyle/>
        <a:p>
          <a:endParaRPr lang="es-ES"/>
        </a:p>
      </dgm:t>
    </dgm:pt>
    <dgm:pt modelId="{0A1CE9AA-65AE-4817-AE72-FCFC3C0E7ABE}" type="pres">
      <dgm:prSet presAssocID="{75117092-6A27-4B89-97A4-CBFDC33AB241}" presName="invisiNode" presStyleLbl="node1" presStyleIdx="0" presStyleCnt="3"/>
      <dgm:spPr/>
      <dgm:t>
        <a:bodyPr/>
        <a:lstStyle/>
        <a:p>
          <a:endParaRPr lang="pt-BR"/>
        </a:p>
      </dgm:t>
    </dgm:pt>
    <dgm:pt modelId="{9CF0AEA7-39E8-415D-9993-959CF3E30647}" type="pres">
      <dgm:prSet presAssocID="{75117092-6A27-4B89-97A4-CBFDC33AB241}" presName="imagNode" presStyleLbl="fgImgPlace1" presStyleIdx="0" presStyleCnt="3"/>
      <dgm:spPr>
        <a:blipFill rotWithShape="0">
          <a:blip xmlns:r="http://schemas.openxmlformats.org/officeDocument/2006/relationships" r:embed="rId2"/>
          <a:stretch>
            <a:fillRect/>
          </a:stretch>
        </a:blipFill>
      </dgm:spPr>
      <dgm:t>
        <a:bodyPr/>
        <a:lstStyle/>
        <a:p>
          <a:endParaRPr lang="pt-BR"/>
        </a:p>
      </dgm:t>
    </dgm:pt>
    <dgm:pt modelId="{DB661ECF-6383-4ABA-8C76-9FDD7F0CEF1C}" type="pres">
      <dgm:prSet presAssocID="{B14AB2A6-3FB7-4639-9091-1C8031C03447}" presName="sibTrans" presStyleLbl="sibTrans2D1" presStyleIdx="0" presStyleCnt="0"/>
      <dgm:spPr/>
      <dgm:t>
        <a:bodyPr/>
        <a:lstStyle/>
        <a:p>
          <a:endParaRPr lang="pt-BR"/>
        </a:p>
      </dgm:t>
    </dgm:pt>
    <dgm:pt modelId="{5BF627EB-F5A9-437B-A7FB-F7DF1FD9CD67}" type="pres">
      <dgm:prSet presAssocID="{99D6EB5C-A084-41F9-B2D2-F251FED9DE11}" presName="compNode" presStyleCnt="0"/>
      <dgm:spPr/>
      <dgm:t>
        <a:bodyPr/>
        <a:lstStyle/>
        <a:p>
          <a:endParaRPr lang="pt-BR"/>
        </a:p>
      </dgm:t>
    </dgm:pt>
    <dgm:pt modelId="{E968D983-5C66-41B0-ADF6-6B3EBA254146}" type="pres">
      <dgm:prSet presAssocID="{99D6EB5C-A084-41F9-B2D2-F251FED9DE11}" presName="node" presStyleLbl="node1" presStyleIdx="1" presStyleCnt="3" custScaleY="97143">
        <dgm:presLayoutVars>
          <dgm:bulletEnabled val="1"/>
        </dgm:presLayoutVars>
      </dgm:prSet>
      <dgm:spPr/>
      <dgm:t>
        <a:bodyPr/>
        <a:lstStyle/>
        <a:p>
          <a:endParaRPr lang="pt-BR"/>
        </a:p>
      </dgm:t>
    </dgm:pt>
    <dgm:pt modelId="{047FDCC0-E76B-4D44-8828-7E42DFFA9DBF}" type="pres">
      <dgm:prSet presAssocID="{99D6EB5C-A084-41F9-B2D2-F251FED9DE11}" presName="invisiNode" presStyleLbl="node1" presStyleIdx="1" presStyleCnt="3"/>
      <dgm:spPr/>
      <dgm:t>
        <a:bodyPr/>
        <a:lstStyle/>
        <a:p>
          <a:endParaRPr lang="pt-BR"/>
        </a:p>
      </dgm:t>
    </dgm:pt>
    <dgm:pt modelId="{73B6BEBB-0156-46C3-8169-5E175CCA1D32}" type="pres">
      <dgm:prSet presAssocID="{99D6EB5C-A084-41F9-B2D2-F251FED9DE11}" presName="imagNode" presStyleLbl="fgImgPlace1" presStyleIdx="1" presStyleCnt="3" custLinFactNeighborY="12678"/>
      <dgm:spPr>
        <a:blipFill rotWithShape="0">
          <a:blip xmlns:r="http://schemas.openxmlformats.org/officeDocument/2006/relationships" r:embed="rId3"/>
          <a:stretch>
            <a:fillRect/>
          </a:stretch>
        </a:blipFill>
      </dgm:spPr>
      <dgm:t>
        <a:bodyPr/>
        <a:lstStyle/>
        <a:p>
          <a:endParaRPr lang="pt-BR"/>
        </a:p>
      </dgm:t>
    </dgm:pt>
    <dgm:pt modelId="{C937C167-214D-43E3-99D6-1C02D2528D67}" type="pres">
      <dgm:prSet presAssocID="{2767CB88-1615-4FFF-82B1-DF125979395B}" presName="sibTrans" presStyleLbl="sibTrans2D1" presStyleIdx="0" presStyleCnt="0"/>
      <dgm:spPr/>
      <dgm:t>
        <a:bodyPr/>
        <a:lstStyle/>
        <a:p>
          <a:endParaRPr lang="pt-BR"/>
        </a:p>
      </dgm:t>
    </dgm:pt>
    <dgm:pt modelId="{8ABB0127-84B2-4AA2-86E3-7337C61FCFFF}" type="pres">
      <dgm:prSet presAssocID="{065D32FC-830E-4B6C-9219-D2B25BC90F93}" presName="compNode" presStyleCnt="0"/>
      <dgm:spPr/>
      <dgm:t>
        <a:bodyPr/>
        <a:lstStyle/>
        <a:p>
          <a:endParaRPr lang="pt-BR"/>
        </a:p>
      </dgm:t>
    </dgm:pt>
    <dgm:pt modelId="{A3FE40B5-75F3-4DAD-A6DC-6515F5A402FB}" type="pres">
      <dgm:prSet presAssocID="{065D32FC-830E-4B6C-9219-D2B25BC90F93}" presName="node" presStyleLbl="node1" presStyleIdx="2" presStyleCnt="3" custScaleY="48499" custLinFactNeighborX="460" custLinFactNeighborY="-15776">
        <dgm:presLayoutVars>
          <dgm:bulletEnabled val="1"/>
        </dgm:presLayoutVars>
      </dgm:prSet>
      <dgm:spPr/>
      <dgm:t>
        <a:bodyPr/>
        <a:lstStyle/>
        <a:p>
          <a:endParaRPr lang="es-ES"/>
        </a:p>
      </dgm:t>
    </dgm:pt>
    <dgm:pt modelId="{7245E17E-38A1-4BCE-808F-B4A1EF41FFF5}" type="pres">
      <dgm:prSet presAssocID="{065D32FC-830E-4B6C-9219-D2B25BC90F93}" presName="invisiNode" presStyleLbl="node1" presStyleIdx="2" presStyleCnt="3"/>
      <dgm:spPr/>
      <dgm:t>
        <a:bodyPr/>
        <a:lstStyle/>
        <a:p>
          <a:endParaRPr lang="pt-BR"/>
        </a:p>
      </dgm:t>
    </dgm:pt>
    <dgm:pt modelId="{9BFE391B-E160-4545-AC4D-EE3C06A651F0}" type="pres">
      <dgm:prSet presAssocID="{065D32FC-830E-4B6C-9219-D2B25BC90F93}" presName="imagNode" presStyleLbl="fgImgPlace1" presStyleIdx="2" presStyleCnt="3" custScaleY="127161" custLinFactNeighborY="-8479"/>
      <dgm:spPr>
        <a:blipFill rotWithShape="0">
          <a:blip xmlns:r="http://schemas.openxmlformats.org/officeDocument/2006/relationships" r:embed="rId4"/>
          <a:stretch>
            <a:fillRect/>
          </a:stretch>
        </a:blipFill>
      </dgm:spPr>
      <dgm:t>
        <a:bodyPr/>
        <a:lstStyle/>
        <a:p>
          <a:endParaRPr lang="pt-BR"/>
        </a:p>
      </dgm:t>
    </dgm:pt>
  </dgm:ptLst>
  <dgm:cxnLst>
    <dgm:cxn modelId="{40100085-20EB-4A4C-8E0C-3A83130930A8}" type="presOf" srcId="{75117092-6A27-4B89-97A4-CBFDC33AB241}" destId="{53DE243B-C409-4D7A-AE80-35F213D30D0E}" srcOrd="0" destOrd="0" presId="urn:microsoft.com/office/officeart/2005/8/layout/pList2"/>
    <dgm:cxn modelId="{8DA2FED6-F8BE-45A4-BDB4-FAFF57C78004}" type="presOf" srcId="{F6743186-D754-40E3-A965-A7E95ACC4D45}" destId="{130D4607-B781-461C-A9C2-6D5F2664B649}" srcOrd="0" destOrd="0" presId="urn:microsoft.com/office/officeart/2005/8/layout/pList2"/>
    <dgm:cxn modelId="{CC200F53-BB77-4991-85F4-98CEA5591D8F}" type="presOf" srcId="{2767CB88-1615-4FFF-82B1-DF125979395B}" destId="{C937C167-214D-43E3-99D6-1C02D2528D67}" srcOrd="0" destOrd="0" presId="urn:microsoft.com/office/officeart/2005/8/layout/pList2"/>
    <dgm:cxn modelId="{259FDB98-78D2-4818-BDF5-91E65E38104E}" type="presOf" srcId="{99D6EB5C-A084-41F9-B2D2-F251FED9DE11}" destId="{E968D983-5C66-41B0-ADF6-6B3EBA254146}" srcOrd="0" destOrd="0" presId="urn:microsoft.com/office/officeart/2005/8/layout/pList2"/>
    <dgm:cxn modelId="{C46A55EC-9D03-46E0-9EF5-E9C6C8026CD3}" type="presOf" srcId="{B14AB2A6-3FB7-4639-9091-1C8031C03447}" destId="{DB661ECF-6383-4ABA-8C76-9FDD7F0CEF1C}" srcOrd="0" destOrd="0" presId="urn:microsoft.com/office/officeart/2005/8/layout/pList2"/>
    <dgm:cxn modelId="{34C287DE-00FD-45BE-9E14-BA8F2F5DADCC}" srcId="{F6743186-D754-40E3-A965-A7E95ACC4D45}" destId="{99D6EB5C-A084-41F9-B2D2-F251FED9DE11}" srcOrd="1" destOrd="0" parTransId="{FEA5890F-0458-4543-9EEE-99DDF43755B9}" sibTransId="{2767CB88-1615-4FFF-82B1-DF125979395B}"/>
    <dgm:cxn modelId="{592F3BF8-B519-48CD-9F15-97433870A951}" srcId="{F6743186-D754-40E3-A965-A7E95ACC4D45}" destId="{065D32FC-830E-4B6C-9219-D2B25BC90F93}" srcOrd="2" destOrd="0" parTransId="{DEE51A27-690F-42C0-9E17-EC30C420D65C}" sibTransId="{CB4FA084-3337-4606-9D30-96CAD74E3F94}"/>
    <dgm:cxn modelId="{56C922C3-442F-428F-A4A1-94511A330614}" srcId="{F6743186-D754-40E3-A965-A7E95ACC4D45}" destId="{75117092-6A27-4B89-97A4-CBFDC33AB241}" srcOrd="0" destOrd="0" parTransId="{566DF07C-2A38-4928-A388-B6C5085D9427}" sibTransId="{B14AB2A6-3FB7-4639-9091-1C8031C03447}"/>
    <dgm:cxn modelId="{92709871-C990-47E6-8C9A-BEC13D5F6D91}" type="presOf" srcId="{065D32FC-830E-4B6C-9219-D2B25BC90F93}" destId="{A3FE40B5-75F3-4DAD-A6DC-6515F5A402FB}" srcOrd="0" destOrd="0" presId="urn:microsoft.com/office/officeart/2005/8/layout/pList2"/>
    <dgm:cxn modelId="{21EA6308-B3C9-4056-AA27-4C56BF4A38C6}" type="presParOf" srcId="{130D4607-B781-461C-A9C2-6D5F2664B649}" destId="{4E951ADC-B6FD-424F-B610-30B59E3E7FC0}" srcOrd="0" destOrd="0" presId="urn:microsoft.com/office/officeart/2005/8/layout/pList2"/>
    <dgm:cxn modelId="{4C199001-5CD4-4D72-98E5-724353A8515A}" type="presParOf" srcId="{130D4607-B781-461C-A9C2-6D5F2664B649}" destId="{6E1B20F9-CA0B-4231-AA86-20DD80BE6395}" srcOrd="1" destOrd="0" presId="urn:microsoft.com/office/officeart/2005/8/layout/pList2"/>
    <dgm:cxn modelId="{29F62B66-3BE5-419F-8B8C-9105E25ED5B9}" type="presParOf" srcId="{6E1B20F9-CA0B-4231-AA86-20DD80BE6395}" destId="{23ECADD0-BB01-4CAF-88D1-B187D3FBB85C}" srcOrd="0" destOrd="0" presId="urn:microsoft.com/office/officeart/2005/8/layout/pList2"/>
    <dgm:cxn modelId="{FC524221-ACB1-42E0-BACD-31A1AAB22121}" type="presParOf" srcId="{23ECADD0-BB01-4CAF-88D1-B187D3FBB85C}" destId="{53DE243B-C409-4D7A-AE80-35F213D30D0E}" srcOrd="0" destOrd="0" presId="urn:microsoft.com/office/officeart/2005/8/layout/pList2"/>
    <dgm:cxn modelId="{AC085D31-7A7F-41B3-9A00-4CA6692DD1EF}" type="presParOf" srcId="{23ECADD0-BB01-4CAF-88D1-B187D3FBB85C}" destId="{0A1CE9AA-65AE-4817-AE72-FCFC3C0E7ABE}" srcOrd="1" destOrd="0" presId="urn:microsoft.com/office/officeart/2005/8/layout/pList2"/>
    <dgm:cxn modelId="{8986C80C-6F6E-4E6A-80F8-0C01D08FABB6}" type="presParOf" srcId="{23ECADD0-BB01-4CAF-88D1-B187D3FBB85C}" destId="{9CF0AEA7-39E8-415D-9993-959CF3E30647}" srcOrd="2" destOrd="0" presId="urn:microsoft.com/office/officeart/2005/8/layout/pList2"/>
    <dgm:cxn modelId="{D2353DC2-421B-481F-AFF4-E9688C1C789A}" type="presParOf" srcId="{6E1B20F9-CA0B-4231-AA86-20DD80BE6395}" destId="{DB661ECF-6383-4ABA-8C76-9FDD7F0CEF1C}" srcOrd="1" destOrd="0" presId="urn:microsoft.com/office/officeart/2005/8/layout/pList2"/>
    <dgm:cxn modelId="{147135DF-E609-4804-AC04-5C8744A8991E}" type="presParOf" srcId="{6E1B20F9-CA0B-4231-AA86-20DD80BE6395}" destId="{5BF627EB-F5A9-437B-A7FB-F7DF1FD9CD67}" srcOrd="2" destOrd="0" presId="urn:microsoft.com/office/officeart/2005/8/layout/pList2"/>
    <dgm:cxn modelId="{5754C208-6860-4E79-A518-ECADBC715485}" type="presParOf" srcId="{5BF627EB-F5A9-437B-A7FB-F7DF1FD9CD67}" destId="{E968D983-5C66-41B0-ADF6-6B3EBA254146}" srcOrd="0" destOrd="0" presId="urn:microsoft.com/office/officeart/2005/8/layout/pList2"/>
    <dgm:cxn modelId="{9D7A0D77-1797-4676-A14D-AA2EAD290525}" type="presParOf" srcId="{5BF627EB-F5A9-437B-A7FB-F7DF1FD9CD67}" destId="{047FDCC0-E76B-4D44-8828-7E42DFFA9DBF}" srcOrd="1" destOrd="0" presId="urn:microsoft.com/office/officeart/2005/8/layout/pList2"/>
    <dgm:cxn modelId="{5B8D36ED-E789-4624-ACB8-D7B6EABFA4F7}" type="presParOf" srcId="{5BF627EB-F5A9-437B-A7FB-F7DF1FD9CD67}" destId="{73B6BEBB-0156-46C3-8169-5E175CCA1D32}" srcOrd="2" destOrd="0" presId="urn:microsoft.com/office/officeart/2005/8/layout/pList2"/>
    <dgm:cxn modelId="{148A243D-2AB3-4C45-9C04-88C4EC9A408A}" type="presParOf" srcId="{6E1B20F9-CA0B-4231-AA86-20DD80BE6395}" destId="{C937C167-214D-43E3-99D6-1C02D2528D67}" srcOrd="3" destOrd="0" presId="urn:microsoft.com/office/officeart/2005/8/layout/pList2"/>
    <dgm:cxn modelId="{7F1A682C-C6CA-4BEE-A865-21D8A7C95B4E}" type="presParOf" srcId="{6E1B20F9-CA0B-4231-AA86-20DD80BE6395}" destId="{8ABB0127-84B2-4AA2-86E3-7337C61FCFFF}" srcOrd="4" destOrd="0" presId="urn:microsoft.com/office/officeart/2005/8/layout/pList2"/>
    <dgm:cxn modelId="{46E82A4C-75E0-4AC0-8B7E-73C260377FFE}" type="presParOf" srcId="{8ABB0127-84B2-4AA2-86E3-7337C61FCFFF}" destId="{A3FE40B5-75F3-4DAD-A6DC-6515F5A402FB}" srcOrd="0" destOrd="0" presId="urn:microsoft.com/office/officeart/2005/8/layout/pList2"/>
    <dgm:cxn modelId="{365C9EF5-FB85-426D-AE63-AF6EF730A23C}" type="presParOf" srcId="{8ABB0127-84B2-4AA2-86E3-7337C61FCFFF}" destId="{7245E17E-38A1-4BCE-808F-B4A1EF41FFF5}" srcOrd="1" destOrd="0" presId="urn:microsoft.com/office/officeart/2005/8/layout/pList2"/>
    <dgm:cxn modelId="{A55F7419-5758-4D0C-8FE1-8CDFB6CC3BEC}" type="presParOf" srcId="{8ABB0127-84B2-4AA2-86E3-7337C61FCFFF}" destId="{9BFE391B-E160-4545-AC4D-EE3C06A651F0}" srcOrd="2" destOrd="0" presId="urn:microsoft.com/office/officeart/2005/8/layout/pList2"/>
  </dgm:cxnLst>
  <dgm:bg/>
  <dgm:whole/>
  <dgm:extLst>
    <a:ext uri="http://schemas.microsoft.com/office/drawing/2008/diagram"/>
  </dgm:extLst>
</dgm:dataModel>
</file>

<file path=ppt/diagrams/data18.xml><?xml version="1.0" encoding="utf-8"?>
<dgm:dataModel xmlns:dgm="http://schemas.openxmlformats.org/drawingml/2006/diagram" xmlns:a="http://schemas.openxmlformats.org/drawingml/2006/main">
  <dgm:ptLst>
    <dgm:pt modelId="{9D984016-C4FD-48CA-B03A-A4B4D767383C}" type="doc">
      <dgm:prSet loTypeId="urn:microsoft.com/office/officeart/2005/8/layout/hProcess7" loCatId="list" qsTypeId="urn:microsoft.com/office/officeart/2005/8/quickstyle/simple3" qsCatId="simple" csTypeId="urn:microsoft.com/office/officeart/2005/8/colors/colorful5" csCatId="colorful" phldr="1"/>
      <dgm:spPr/>
      <dgm:t>
        <a:bodyPr/>
        <a:lstStyle/>
        <a:p>
          <a:endParaRPr lang="es-ES"/>
        </a:p>
      </dgm:t>
    </dgm:pt>
    <dgm:pt modelId="{424B5A85-7CF0-4545-BB9D-8A85F93D2403}">
      <dgm:prSet phldrT="[Texto]" custT="1"/>
      <dgm:spPr/>
      <dgm:t>
        <a:bodyPr/>
        <a:lstStyle/>
        <a:p>
          <a:pPr algn="ctr"/>
          <a:r>
            <a:rPr lang="es-ES_tradnl" sz="1600" smtClean="0">
              <a:effectLst/>
              <a:latin typeface="Arial" pitchFamily="34" charset="0"/>
              <a:cs typeface="Arial" pitchFamily="34" charset="0"/>
            </a:rPr>
            <a:t>INFLACIÓN ES:</a:t>
          </a:r>
          <a:endParaRPr lang="es-ES" sz="1600" dirty="0">
            <a:effectLst/>
            <a:latin typeface="Arial" pitchFamily="34" charset="0"/>
            <a:cs typeface="Arial" pitchFamily="34" charset="0"/>
          </a:endParaRPr>
        </a:p>
      </dgm:t>
    </dgm:pt>
    <dgm:pt modelId="{B2854B86-19D6-4498-853C-0473C71F6D8E}" type="parTrans" cxnId="{5E2C1B49-CFFA-47CE-B11A-C923C5585946}">
      <dgm:prSet/>
      <dgm:spPr/>
      <dgm:t>
        <a:bodyPr/>
        <a:lstStyle/>
        <a:p>
          <a:endParaRPr lang="es-ES" sz="1600">
            <a:solidFill>
              <a:schemeClr val="bg2">
                <a:lumMod val="10000"/>
              </a:schemeClr>
            </a:solidFill>
            <a:effectLst/>
            <a:latin typeface="Arial" pitchFamily="34" charset="0"/>
            <a:cs typeface="Arial" pitchFamily="34" charset="0"/>
          </a:endParaRPr>
        </a:p>
      </dgm:t>
    </dgm:pt>
    <dgm:pt modelId="{C0E527DC-96F5-4B03-A1A0-A75FC716A783}" type="sibTrans" cxnId="{5E2C1B49-CFFA-47CE-B11A-C923C5585946}">
      <dgm:prSet/>
      <dgm:spPr/>
      <dgm:t>
        <a:bodyPr/>
        <a:lstStyle/>
        <a:p>
          <a:endParaRPr lang="es-ES" sz="1600">
            <a:solidFill>
              <a:schemeClr val="bg2">
                <a:lumMod val="10000"/>
              </a:schemeClr>
            </a:solidFill>
            <a:effectLst/>
            <a:latin typeface="Arial" pitchFamily="34" charset="0"/>
            <a:cs typeface="Arial" pitchFamily="34" charset="0"/>
          </a:endParaRPr>
        </a:p>
      </dgm:t>
    </dgm:pt>
    <dgm:pt modelId="{D8A29BB9-7544-4D98-9921-F776EB67969D}">
      <dgm:prSet phldrT="[Texto]" custT="1"/>
      <dgm:spPr/>
      <dgm:t>
        <a:bodyPr/>
        <a:lstStyle/>
        <a:p>
          <a:pPr algn="just"/>
          <a:r>
            <a:rPr lang="es-EC" sz="1600" smtClean="0">
              <a:effectLst/>
              <a:latin typeface="Arial" pitchFamily="34" charset="0"/>
              <a:cs typeface="Arial" pitchFamily="34" charset="0"/>
            </a:rPr>
            <a:t>Es el aumento persistente del nivel  general de precios de los bienes y  servicios  de una economía con la consecuente pérdida del valor adquisitivo de la moneda.</a:t>
          </a:r>
          <a:endParaRPr lang="es-ES" sz="1600" dirty="0">
            <a:effectLst/>
            <a:latin typeface="Arial" pitchFamily="34" charset="0"/>
            <a:cs typeface="Arial" pitchFamily="34" charset="0"/>
          </a:endParaRPr>
        </a:p>
      </dgm:t>
    </dgm:pt>
    <dgm:pt modelId="{6F1A6134-5E22-4C35-9503-6E347C3E14DC}" type="parTrans" cxnId="{9B6CC759-6354-443C-8892-367FB05053E8}">
      <dgm:prSet/>
      <dgm:spPr/>
      <dgm:t>
        <a:bodyPr/>
        <a:lstStyle/>
        <a:p>
          <a:endParaRPr lang="es-ES" sz="1600">
            <a:solidFill>
              <a:schemeClr val="bg2">
                <a:lumMod val="10000"/>
              </a:schemeClr>
            </a:solidFill>
            <a:effectLst/>
            <a:latin typeface="Arial" pitchFamily="34" charset="0"/>
            <a:cs typeface="Arial" pitchFamily="34" charset="0"/>
          </a:endParaRPr>
        </a:p>
      </dgm:t>
    </dgm:pt>
    <dgm:pt modelId="{40682BED-833D-4A3D-AD1C-82ABBC1DDB4C}" type="sibTrans" cxnId="{9B6CC759-6354-443C-8892-367FB05053E8}">
      <dgm:prSet/>
      <dgm:spPr/>
      <dgm:t>
        <a:bodyPr/>
        <a:lstStyle/>
        <a:p>
          <a:endParaRPr lang="es-ES" sz="1600">
            <a:solidFill>
              <a:schemeClr val="bg2">
                <a:lumMod val="10000"/>
              </a:schemeClr>
            </a:solidFill>
            <a:effectLst/>
            <a:latin typeface="Arial" pitchFamily="34" charset="0"/>
            <a:cs typeface="Arial" pitchFamily="34" charset="0"/>
          </a:endParaRPr>
        </a:p>
      </dgm:t>
    </dgm:pt>
    <dgm:pt modelId="{58352630-EB31-4F0E-910D-71EF19F86965}">
      <dgm:prSet phldrT="[Texto]" custT="1"/>
      <dgm:spPr/>
      <dgm:t>
        <a:bodyPr/>
        <a:lstStyle/>
        <a:p>
          <a:r>
            <a:rPr lang="es-ES_tradnl" sz="1600" smtClean="0">
              <a:effectLst/>
              <a:latin typeface="Arial" pitchFamily="34" charset="0"/>
              <a:cs typeface="Arial" pitchFamily="34" charset="0"/>
            </a:rPr>
            <a:t>  </a:t>
          </a:r>
          <a:endParaRPr lang="es-ES" sz="1600" dirty="0">
            <a:effectLst/>
            <a:latin typeface="Arial" pitchFamily="34" charset="0"/>
            <a:cs typeface="Arial" pitchFamily="34" charset="0"/>
          </a:endParaRPr>
        </a:p>
      </dgm:t>
    </dgm:pt>
    <dgm:pt modelId="{09E04B32-E1E6-44D4-A3B3-DCE50BDEFFE0}" type="parTrans" cxnId="{5039E616-1BE8-45BC-8F5E-050D93AAD962}">
      <dgm:prSet/>
      <dgm:spPr/>
      <dgm:t>
        <a:bodyPr/>
        <a:lstStyle/>
        <a:p>
          <a:endParaRPr lang="es-ES" sz="1600">
            <a:solidFill>
              <a:schemeClr val="bg2">
                <a:lumMod val="10000"/>
              </a:schemeClr>
            </a:solidFill>
            <a:effectLst/>
            <a:latin typeface="Arial" pitchFamily="34" charset="0"/>
            <a:cs typeface="Arial" pitchFamily="34" charset="0"/>
          </a:endParaRPr>
        </a:p>
      </dgm:t>
    </dgm:pt>
    <dgm:pt modelId="{4FCA75DE-4A07-4060-8F52-9B7DF5C38B38}" type="sibTrans" cxnId="{5039E616-1BE8-45BC-8F5E-050D93AAD962}">
      <dgm:prSet/>
      <dgm:spPr/>
      <dgm:t>
        <a:bodyPr/>
        <a:lstStyle/>
        <a:p>
          <a:endParaRPr lang="es-ES" sz="1600">
            <a:solidFill>
              <a:schemeClr val="bg2">
                <a:lumMod val="10000"/>
              </a:schemeClr>
            </a:solidFill>
            <a:effectLst/>
            <a:latin typeface="Arial" pitchFamily="34" charset="0"/>
            <a:cs typeface="Arial" pitchFamily="34" charset="0"/>
          </a:endParaRPr>
        </a:p>
      </dgm:t>
    </dgm:pt>
    <dgm:pt modelId="{C0388FB1-189C-44E0-B8C4-06521AAEB4C6}">
      <dgm:prSet phldrT="[Texto]" custT="1"/>
      <dgm:spPr/>
      <dgm:t>
        <a:bodyPr/>
        <a:lstStyle/>
        <a:p>
          <a:pPr algn="just"/>
          <a:endParaRPr lang="es-EC" sz="1600" dirty="0" smtClean="0">
            <a:effectLst/>
            <a:latin typeface="Arial" pitchFamily="34" charset="0"/>
            <a:cs typeface="Arial" pitchFamily="34" charset="0"/>
          </a:endParaRPr>
        </a:p>
        <a:p>
          <a:pPr algn="just"/>
          <a:r>
            <a:rPr lang="es-EC" sz="1600" dirty="0" smtClean="0">
              <a:effectLst/>
              <a:latin typeface="Arial" pitchFamily="34" charset="0"/>
              <a:cs typeface="Arial" pitchFamily="34" charset="0"/>
            </a:rPr>
            <a:t>Esto significa </a:t>
          </a:r>
          <a:r>
            <a:rPr lang="es-ES" sz="1600" dirty="0" smtClean="0"/>
            <a:t>un aumento de los salarios y los demás costes que se modifican en función de las variaciones de los precios.</a:t>
          </a:r>
          <a:endParaRPr lang="es-ES" sz="1600" dirty="0">
            <a:effectLst/>
            <a:latin typeface="Arial" pitchFamily="34" charset="0"/>
            <a:cs typeface="Arial" pitchFamily="34" charset="0"/>
          </a:endParaRPr>
        </a:p>
      </dgm:t>
    </dgm:pt>
    <dgm:pt modelId="{4A2BD425-61E7-45F3-93F6-8254E4DC5D22}" type="parTrans" cxnId="{FC2AF53F-9E50-4F7E-9388-39AAA8F33219}">
      <dgm:prSet/>
      <dgm:spPr/>
      <dgm:t>
        <a:bodyPr/>
        <a:lstStyle/>
        <a:p>
          <a:endParaRPr lang="es-ES" sz="1600">
            <a:solidFill>
              <a:schemeClr val="bg2">
                <a:lumMod val="10000"/>
              </a:schemeClr>
            </a:solidFill>
            <a:effectLst/>
            <a:latin typeface="Arial" pitchFamily="34" charset="0"/>
            <a:cs typeface="Arial" pitchFamily="34" charset="0"/>
          </a:endParaRPr>
        </a:p>
      </dgm:t>
    </dgm:pt>
    <dgm:pt modelId="{4ADAA0A2-3E0B-4184-A809-1E106676BB07}" type="sibTrans" cxnId="{FC2AF53F-9E50-4F7E-9388-39AAA8F33219}">
      <dgm:prSet/>
      <dgm:spPr/>
      <dgm:t>
        <a:bodyPr/>
        <a:lstStyle/>
        <a:p>
          <a:endParaRPr lang="es-ES" sz="1600">
            <a:solidFill>
              <a:schemeClr val="bg2">
                <a:lumMod val="10000"/>
              </a:schemeClr>
            </a:solidFill>
            <a:effectLst/>
            <a:latin typeface="Arial" pitchFamily="34" charset="0"/>
            <a:cs typeface="Arial" pitchFamily="34" charset="0"/>
          </a:endParaRPr>
        </a:p>
      </dgm:t>
    </dgm:pt>
    <dgm:pt modelId="{3FD98845-2D93-4682-AE45-6EF6220D2DF0}" type="pres">
      <dgm:prSet presAssocID="{9D984016-C4FD-48CA-B03A-A4B4D767383C}" presName="Name0" presStyleCnt="0">
        <dgm:presLayoutVars>
          <dgm:dir/>
          <dgm:animLvl val="lvl"/>
          <dgm:resizeHandles val="exact"/>
        </dgm:presLayoutVars>
      </dgm:prSet>
      <dgm:spPr/>
      <dgm:t>
        <a:bodyPr/>
        <a:lstStyle/>
        <a:p>
          <a:endParaRPr lang="pt-BR"/>
        </a:p>
      </dgm:t>
    </dgm:pt>
    <dgm:pt modelId="{0878E66E-C264-4FEC-A9BA-CDA3579C9C25}" type="pres">
      <dgm:prSet presAssocID="{424B5A85-7CF0-4545-BB9D-8A85F93D2403}" presName="compositeNode" presStyleCnt="0">
        <dgm:presLayoutVars>
          <dgm:bulletEnabled val="1"/>
        </dgm:presLayoutVars>
      </dgm:prSet>
      <dgm:spPr/>
      <dgm:t>
        <a:bodyPr/>
        <a:lstStyle/>
        <a:p>
          <a:endParaRPr lang="pt-BR"/>
        </a:p>
      </dgm:t>
    </dgm:pt>
    <dgm:pt modelId="{3A5045C5-CFC7-4064-9252-252050573CC4}" type="pres">
      <dgm:prSet presAssocID="{424B5A85-7CF0-4545-BB9D-8A85F93D2403}" presName="bgRect" presStyleLbl="node1" presStyleIdx="0" presStyleCnt="2" custLinFactNeighborX="-2058" custLinFactNeighborY="-4348"/>
      <dgm:spPr/>
      <dgm:t>
        <a:bodyPr/>
        <a:lstStyle/>
        <a:p>
          <a:endParaRPr lang="es-ES"/>
        </a:p>
      </dgm:t>
    </dgm:pt>
    <dgm:pt modelId="{17AA1311-9301-48AC-A3D7-6D32B5D9F95B}" type="pres">
      <dgm:prSet presAssocID="{424B5A85-7CF0-4545-BB9D-8A85F93D2403}" presName="parentNode" presStyleLbl="node1" presStyleIdx="0" presStyleCnt="2">
        <dgm:presLayoutVars>
          <dgm:chMax val="0"/>
          <dgm:bulletEnabled val="1"/>
        </dgm:presLayoutVars>
      </dgm:prSet>
      <dgm:spPr/>
      <dgm:t>
        <a:bodyPr/>
        <a:lstStyle/>
        <a:p>
          <a:endParaRPr lang="es-ES"/>
        </a:p>
      </dgm:t>
    </dgm:pt>
    <dgm:pt modelId="{F4BF7CBA-ECDF-4DAF-83FE-E70183EAACC5}" type="pres">
      <dgm:prSet presAssocID="{424B5A85-7CF0-4545-BB9D-8A85F93D2403}" presName="childNode" presStyleLbl="node1" presStyleIdx="0" presStyleCnt="2">
        <dgm:presLayoutVars>
          <dgm:bulletEnabled val="1"/>
        </dgm:presLayoutVars>
      </dgm:prSet>
      <dgm:spPr/>
      <dgm:t>
        <a:bodyPr/>
        <a:lstStyle/>
        <a:p>
          <a:endParaRPr lang="es-ES"/>
        </a:p>
      </dgm:t>
    </dgm:pt>
    <dgm:pt modelId="{D161652B-15E0-44CB-B059-B8F0B595816C}" type="pres">
      <dgm:prSet presAssocID="{C0E527DC-96F5-4B03-A1A0-A75FC716A783}" presName="hSp" presStyleCnt="0"/>
      <dgm:spPr/>
      <dgm:t>
        <a:bodyPr/>
        <a:lstStyle/>
        <a:p>
          <a:endParaRPr lang="pt-BR"/>
        </a:p>
      </dgm:t>
    </dgm:pt>
    <dgm:pt modelId="{9610E059-7A1D-40BF-9B0E-3415F4DCA148}" type="pres">
      <dgm:prSet presAssocID="{C0E527DC-96F5-4B03-A1A0-A75FC716A783}" presName="vProcSp" presStyleCnt="0"/>
      <dgm:spPr/>
      <dgm:t>
        <a:bodyPr/>
        <a:lstStyle/>
        <a:p>
          <a:endParaRPr lang="pt-BR"/>
        </a:p>
      </dgm:t>
    </dgm:pt>
    <dgm:pt modelId="{B03F92CD-EA7C-4EC3-991B-484171CA2993}" type="pres">
      <dgm:prSet presAssocID="{C0E527DC-96F5-4B03-A1A0-A75FC716A783}" presName="vSp1" presStyleCnt="0"/>
      <dgm:spPr/>
      <dgm:t>
        <a:bodyPr/>
        <a:lstStyle/>
        <a:p>
          <a:endParaRPr lang="pt-BR"/>
        </a:p>
      </dgm:t>
    </dgm:pt>
    <dgm:pt modelId="{43289C6A-BC1C-4FF0-B484-A0D9E008BE28}" type="pres">
      <dgm:prSet presAssocID="{C0E527DC-96F5-4B03-A1A0-A75FC716A783}" presName="simulatedConn" presStyleLbl="solidFgAcc1" presStyleIdx="0" presStyleCnt="1"/>
      <dgm:spPr/>
      <dgm:t>
        <a:bodyPr/>
        <a:lstStyle/>
        <a:p>
          <a:endParaRPr lang="pt-BR"/>
        </a:p>
      </dgm:t>
    </dgm:pt>
    <dgm:pt modelId="{2A9B8D83-934C-4847-B462-349288038B3A}" type="pres">
      <dgm:prSet presAssocID="{C0E527DC-96F5-4B03-A1A0-A75FC716A783}" presName="vSp2" presStyleCnt="0"/>
      <dgm:spPr/>
      <dgm:t>
        <a:bodyPr/>
        <a:lstStyle/>
        <a:p>
          <a:endParaRPr lang="pt-BR"/>
        </a:p>
      </dgm:t>
    </dgm:pt>
    <dgm:pt modelId="{12223832-DFD6-40C9-9099-5047D43BF508}" type="pres">
      <dgm:prSet presAssocID="{C0E527DC-96F5-4B03-A1A0-A75FC716A783}" presName="sibTrans" presStyleCnt="0"/>
      <dgm:spPr/>
      <dgm:t>
        <a:bodyPr/>
        <a:lstStyle/>
        <a:p>
          <a:endParaRPr lang="pt-BR"/>
        </a:p>
      </dgm:t>
    </dgm:pt>
    <dgm:pt modelId="{E707AB54-F150-48EB-B306-C85A6035C151}" type="pres">
      <dgm:prSet presAssocID="{58352630-EB31-4F0E-910D-71EF19F86965}" presName="compositeNode" presStyleCnt="0">
        <dgm:presLayoutVars>
          <dgm:bulletEnabled val="1"/>
        </dgm:presLayoutVars>
      </dgm:prSet>
      <dgm:spPr/>
      <dgm:t>
        <a:bodyPr/>
        <a:lstStyle/>
        <a:p>
          <a:endParaRPr lang="pt-BR"/>
        </a:p>
      </dgm:t>
    </dgm:pt>
    <dgm:pt modelId="{9B065919-F8B5-4E50-9A53-236732ED6A7A}" type="pres">
      <dgm:prSet presAssocID="{58352630-EB31-4F0E-910D-71EF19F86965}" presName="bgRect" presStyleLbl="node1" presStyleIdx="1" presStyleCnt="2"/>
      <dgm:spPr/>
      <dgm:t>
        <a:bodyPr/>
        <a:lstStyle/>
        <a:p>
          <a:endParaRPr lang="pt-BR"/>
        </a:p>
      </dgm:t>
    </dgm:pt>
    <dgm:pt modelId="{D763676A-8AB8-438E-92CE-02EC522E8F83}" type="pres">
      <dgm:prSet presAssocID="{58352630-EB31-4F0E-910D-71EF19F86965}" presName="parentNode" presStyleLbl="node1" presStyleIdx="1" presStyleCnt="2">
        <dgm:presLayoutVars>
          <dgm:chMax val="0"/>
          <dgm:bulletEnabled val="1"/>
        </dgm:presLayoutVars>
      </dgm:prSet>
      <dgm:spPr/>
      <dgm:t>
        <a:bodyPr/>
        <a:lstStyle/>
        <a:p>
          <a:endParaRPr lang="pt-BR"/>
        </a:p>
      </dgm:t>
    </dgm:pt>
    <dgm:pt modelId="{E3BE7AA5-F6FA-4B0F-B2AB-314DAEDFD9F7}" type="pres">
      <dgm:prSet presAssocID="{58352630-EB31-4F0E-910D-71EF19F86965}" presName="childNode" presStyleLbl="node1" presStyleIdx="1" presStyleCnt="2">
        <dgm:presLayoutVars>
          <dgm:bulletEnabled val="1"/>
        </dgm:presLayoutVars>
      </dgm:prSet>
      <dgm:spPr/>
      <dgm:t>
        <a:bodyPr/>
        <a:lstStyle/>
        <a:p>
          <a:endParaRPr lang="es-ES"/>
        </a:p>
      </dgm:t>
    </dgm:pt>
  </dgm:ptLst>
  <dgm:cxnLst>
    <dgm:cxn modelId="{FC2AF53F-9E50-4F7E-9388-39AAA8F33219}" srcId="{58352630-EB31-4F0E-910D-71EF19F86965}" destId="{C0388FB1-189C-44E0-B8C4-06521AAEB4C6}" srcOrd="0" destOrd="0" parTransId="{4A2BD425-61E7-45F3-93F6-8254E4DC5D22}" sibTransId="{4ADAA0A2-3E0B-4184-A809-1E106676BB07}"/>
    <dgm:cxn modelId="{091B569D-6B83-43C0-A546-DB66941CDE9A}" type="presOf" srcId="{424B5A85-7CF0-4545-BB9D-8A85F93D2403}" destId="{3A5045C5-CFC7-4064-9252-252050573CC4}" srcOrd="0" destOrd="0" presId="urn:microsoft.com/office/officeart/2005/8/layout/hProcess7"/>
    <dgm:cxn modelId="{5E2C1B49-CFFA-47CE-B11A-C923C5585946}" srcId="{9D984016-C4FD-48CA-B03A-A4B4D767383C}" destId="{424B5A85-7CF0-4545-BB9D-8A85F93D2403}" srcOrd="0" destOrd="0" parTransId="{B2854B86-19D6-4498-853C-0473C71F6D8E}" sibTransId="{C0E527DC-96F5-4B03-A1A0-A75FC716A783}"/>
    <dgm:cxn modelId="{89CD2405-672B-4789-AE82-514F089EF407}" type="presOf" srcId="{424B5A85-7CF0-4545-BB9D-8A85F93D2403}" destId="{17AA1311-9301-48AC-A3D7-6D32B5D9F95B}" srcOrd="1" destOrd="0" presId="urn:microsoft.com/office/officeart/2005/8/layout/hProcess7"/>
    <dgm:cxn modelId="{0E9F3253-9A5D-4C59-9EA8-6EE480B44E07}" type="presOf" srcId="{9D984016-C4FD-48CA-B03A-A4B4D767383C}" destId="{3FD98845-2D93-4682-AE45-6EF6220D2DF0}" srcOrd="0" destOrd="0" presId="urn:microsoft.com/office/officeart/2005/8/layout/hProcess7"/>
    <dgm:cxn modelId="{5B477015-EBAE-45BB-A6E7-F7921444DE8A}" type="presOf" srcId="{58352630-EB31-4F0E-910D-71EF19F86965}" destId="{D763676A-8AB8-438E-92CE-02EC522E8F83}" srcOrd="1" destOrd="0" presId="urn:microsoft.com/office/officeart/2005/8/layout/hProcess7"/>
    <dgm:cxn modelId="{9B6CC759-6354-443C-8892-367FB05053E8}" srcId="{424B5A85-7CF0-4545-BB9D-8A85F93D2403}" destId="{D8A29BB9-7544-4D98-9921-F776EB67969D}" srcOrd="0" destOrd="0" parTransId="{6F1A6134-5E22-4C35-9503-6E347C3E14DC}" sibTransId="{40682BED-833D-4A3D-AD1C-82ABBC1DDB4C}"/>
    <dgm:cxn modelId="{179E2256-4A51-417F-BE1A-D752BC6E00EF}" type="presOf" srcId="{C0388FB1-189C-44E0-B8C4-06521AAEB4C6}" destId="{E3BE7AA5-F6FA-4B0F-B2AB-314DAEDFD9F7}" srcOrd="0" destOrd="0" presId="urn:microsoft.com/office/officeart/2005/8/layout/hProcess7"/>
    <dgm:cxn modelId="{B908539F-45EB-420A-8D8E-477AF63171B7}" type="presOf" srcId="{58352630-EB31-4F0E-910D-71EF19F86965}" destId="{9B065919-F8B5-4E50-9A53-236732ED6A7A}" srcOrd="0" destOrd="0" presId="urn:microsoft.com/office/officeart/2005/8/layout/hProcess7"/>
    <dgm:cxn modelId="{5039E616-1BE8-45BC-8F5E-050D93AAD962}" srcId="{9D984016-C4FD-48CA-B03A-A4B4D767383C}" destId="{58352630-EB31-4F0E-910D-71EF19F86965}" srcOrd="1" destOrd="0" parTransId="{09E04B32-E1E6-44D4-A3B3-DCE50BDEFFE0}" sibTransId="{4FCA75DE-4A07-4060-8F52-9B7DF5C38B38}"/>
    <dgm:cxn modelId="{B6566AB1-6893-40FE-8E2D-4BFAE0926C62}" type="presOf" srcId="{D8A29BB9-7544-4D98-9921-F776EB67969D}" destId="{F4BF7CBA-ECDF-4DAF-83FE-E70183EAACC5}" srcOrd="0" destOrd="0" presId="urn:microsoft.com/office/officeart/2005/8/layout/hProcess7"/>
    <dgm:cxn modelId="{EAB0F23B-33C7-44D4-9CD6-28CEEA77D303}" type="presParOf" srcId="{3FD98845-2D93-4682-AE45-6EF6220D2DF0}" destId="{0878E66E-C264-4FEC-A9BA-CDA3579C9C25}" srcOrd="0" destOrd="0" presId="urn:microsoft.com/office/officeart/2005/8/layout/hProcess7"/>
    <dgm:cxn modelId="{F9D37A61-CB90-4897-B41A-9FB2E7490E48}" type="presParOf" srcId="{0878E66E-C264-4FEC-A9BA-CDA3579C9C25}" destId="{3A5045C5-CFC7-4064-9252-252050573CC4}" srcOrd="0" destOrd="0" presId="urn:microsoft.com/office/officeart/2005/8/layout/hProcess7"/>
    <dgm:cxn modelId="{6999A680-F82D-4656-870E-02BD9D7EFEBC}" type="presParOf" srcId="{0878E66E-C264-4FEC-A9BA-CDA3579C9C25}" destId="{17AA1311-9301-48AC-A3D7-6D32B5D9F95B}" srcOrd="1" destOrd="0" presId="urn:microsoft.com/office/officeart/2005/8/layout/hProcess7"/>
    <dgm:cxn modelId="{B87C0BFF-7E44-4A6F-BB07-D45A24718184}" type="presParOf" srcId="{0878E66E-C264-4FEC-A9BA-CDA3579C9C25}" destId="{F4BF7CBA-ECDF-4DAF-83FE-E70183EAACC5}" srcOrd="2" destOrd="0" presId="urn:microsoft.com/office/officeart/2005/8/layout/hProcess7"/>
    <dgm:cxn modelId="{5B9D3B69-E1E1-4DBC-B6EC-1FB7F18E2499}" type="presParOf" srcId="{3FD98845-2D93-4682-AE45-6EF6220D2DF0}" destId="{D161652B-15E0-44CB-B059-B8F0B595816C}" srcOrd="1" destOrd="0" presId="urn:microsoft.com/office/officeart/2005/8/layout/hProcess7"/>
    <dgm:cxn modelId="{7D96AB78-8315-4DE4-9EE8-EF03F7A4CE7B}" type="presParOf" srcId="{3FD98845-2D93-4682-AE45-6EF6220D2DF0}" destId="{9610E059-7A1D-40BF-9B0E-3415F4DCA148}" srcOrd="2" destOrd="0" presId="urn:microsoft.com/office/officeart/2005/8/layout/hProcess7"/>
    <dgm:cxn modelId="{E1E84509-897B-4241-82AB-4504638B7BC4}" type="presParOf" srcId="{9610E059-7A1D-40BF-9B0E-3415F4DCA148}" destId="{B03F92CD-EA7C-4EC3-991B-484171CA2993}" srcOrd="0" destOrd="0" presId="urn:microsoft.com/office/officeart/2005/8/layout/hProcess7"/>
    <dgm:cxn modelId="{E4985115-930B-4956-BF05-D7A0FAD91DB7}" type="presParOf" srcId="{9610E059-7A1D-40BF-9B0E-3415F4DCA148}" destId="{43289C6A-BC1C-4FF0-B484-A0D9E008BE28}" srcOrd="1" destOrd="0" presId="urn:microsoft.com/office/officeart/2005/8/layout/hProcess7"/>
    <dgm:cxn modelId="{18095085-1FB6-48F5-81C2-A52FA62623F3}" type="presParOf" srcId="{9610E059-7A1D-40BF-9B0E-3415F4DCA148}" destId="{2A9B8D83-934C-4847-B462-349288038B3A}" srcOrd="2" destOrd="0" presId="urn:microsoft.com/office/officeart/2005/8/layout/hProcess7"/>
    <dgm:cxn modelId="{EFCF37E5-8BC3-40EF-8E37-209FA255ECD0}" type="presParOf" srcId="{3FD98845-2D93-4682-AE45-6EF6220D2DF0}" destId="{12223832-DFD6-40C9-9099-5047D43BF508}" srcOrd="3" destOrd="0" presId="urn:microsoft.com/office/officeart/2005/8/layout/hProcess7"/>
    <dgm:cxn modelId="{37097812-4CF0-4809-B9E9-78F455CBBAC4}" type="presParOf" srcId="{3FD98845-2D93-4682-AE45-6EF6220D2DF0}" destId="{E707AB54-F150-48EB-B306-C85A6035C151}" srcOrd="4" destOrd="0" presId="urn:microsoft.com/office/officeart/2005/8/layout/hProcess7"/>
    <dgm:cxn modelId="{D36AC02A-CE6F-4346-A4E5-91F90A6601CE}" type="presParOf" srcId="{E707AB54-F150-48EB-B306-C85A6035C151}" destId="{9B065919-F8B5-4E50-9A53-236732ED6A7A}" srcOrd="0" destOrd="0" presId="urn:microsoft.com/office/officeart/2005/8/layout/hProcess7"/>
    <dgm:cxn modelId="{8D703E58-E19D-497E-9E44-CD7BAE912BEE}" type="presParOf" srcId="{E707AB54-F150-48EB-B306-C85A6035C151}" destId="{D763676A-8AB8-438E-92CE-02EC522E8F83}" srcOrd="1" destOrd="0" presId="urn:microsoft.com/office/officeart/2005/8/layout/hProcess7"/>
    <dgm:cxn modelId="{832448D9-D57A-4CDD-861E-008FA35F4B26}" type="presParOf" srcId="{E707AB54-F150-48EB-B306-C85A6035C151}" destId="{E3BE7AA5-F6FA-4B0F-B2AB-314DAEDFD9F7}" srcOrd="2" destOrd="0" presId="urn:microsoft.com/office/officeart/2005/8/layout/hProcess7"/>
  </dgm:cxnLst>
  <dgm:bg/>
  <dgm:whole>
    <a:ln>
      <a:solidFill>
        <a:srgbClr val="92D050"/>
      </a:solidFill>
    </a:ln>
  </dgm:whole>
  <dgm:extLst>
    <a:ext uri="http://schemas.microsoft.com/office/drawing/2008/diagram"/>
  </dgm:extLst>
</dgm:dataModel>
</file>

<file path=ppt/diagrams/data19.xml><?xml version="1.0" encoding="utf-8"?>
<dgm:dataModel xmlns:dgm="http://schemas.openxmlformats.org/drawingml/2006/diagram" xmlns:a="http://schemas.openxmlformats.org/drawingml/2006/main">
  <dgm:ptLst>
    <dgm:pt modelId="{327255A7-7309-4699-895A-F498142B6CBF}" type="doc">
      <dgm:prSet loTypeId="urn:microsoft.com/office/officeart/2005/8/layout/bList2" loCatId="list" qsTypeId="urn:microsoft.com/office/officeart/2005/8/quickstyle/simple3" qsCatId="simple" csTypeId="urn:microsoft.com/office/officeart/2005/8/colors/colorful2" csCatId="colorful" phldr="1"/>
      <dgm:spPr/>
    </dgm:pt>
    <dgm:pt modelId="{47AE2602-5A90-4063-9B70-88E6BD714C9F}">
      <dgm:prSet phldrT="[Texto]" custT="1"/>
      <dgm:spPr/>
      <dgm:t>
        <a:bodyPr/>
        <a:lstStyle/>
        <a:p>
          <a:pPr algn="ctr"/>
          <a:r>
            <a:rPr lang="es-EC" sz="1400" dirty="0" smtClean="0">
              <a:latin typeface="Arial" pitchFamily="34" charset="0"/>
              <a:cs typeface="Arial" pitchFamily="34" charset="0"/>
            </a:rPr>
            <a:t>Desde enero del 2.000</a:t>
          </a:r>
          <a:endParaRPr lang="es-ES" sz="1400" dirty="0">
            <a:latin typeface="Arial" pitchFamily="34" charset="0"/>
            <a:cs typeface="Arial" pitchFamily="34" charset="0"/>
          </a:endParaRPr>
        </a:p>
      </dgm:t>
    </dgm:pt>
    <dgm:pt modelId="{E396EEB2-9092-477C-850F-4D16A6C003AE}" type="parTrans" cxnId="{C2C0260D-2C39-4A44-82DF-52D09AA41F02}">
      <dgm:prSet/>
      <dgm:spPr/>
      <dgm:t>
        <a:bodyPr/>
        <a:lstStyle/>
        <a:p>
          <a:pPr algn="ctr"/>
          <a:endParaRPr lang="es-ES" sz="1600">
            <a:latin typeface="Arial" pitchFamily="34" charset="0"/>
            <a:cs typeface="Arial" pitchFamily="34" charset="0"/>
          </a:endParaRPr>
        </a:p>
      </dgm:t>
    </dgm:pt>
    <dgm:pt modelId="{D0602F69-9F1A-4135-B1ED-C24DDBCBE627}" type="sibTrans" cxnId="{C2C0260D-2C39-4A44-82DF-52D09AA41F02}">
      <dgm:prSet/>
      <dgm:spPr/>
      <dgm:t>
        <a:bodyPr/>
        <a:lstStyle/>
        <a:p>
          <a:pPr algn="ctr"/>
          <a:endParaRPr lang="es-ES" sz="1600">
            <a:latin typeface="Arial" pitchFamily="34" charset="0"/>
            <a:cs typeface="Arial" pitchFamily="34" charset="0"/>
          </a:endParaRPr>
        </a:p>
      </dgm:t>
    </dgm:pt>
    <dgm:pt modelId="{7461A06C-3516-4AB0-8039-9965BE3232F1}">
      <dgm:prSet phldrT="[Texto]" custT="1"/>
      <dgm:spPr/>
      <dgm:t>
        <a:bodyPr/>
        <a:lstStyle/>
        <a:p>
          <a:pPr algn="ctr"/>
          <a:r>
            <a:rPr lang="es-EC" sz="1400" dirty="0" smtClean="0">
              <a:latin typeface="Arial" pitchFamily="34" charset="0"/>
              <a:cs typeface="Arial" pitchFamily="34" charset="0"/>
            </a:rPr>
            <a:t>De igual manera</a:t>
          </a:r>
          <a:endParaRPr lang="es-ES" sz="1400" dirty="0">
            <a:latin typeface="Arial" pitchFamily="34" charset="0"/>
            <a:cs typeface="Arial" pitchFamily="34" charset="0"/>
          </a:endParaRPr>
        </a:p>
      </dgm:t>
    </dgm:pt>
    <dgm:pt modelId="{50386899-1CE7-48F1-8B46-DC80363BFAC0}" type="parTrans" cxnId="{CB2DD2AE-4906-4A7F-B7E4-C67262A21FFF}">
      <dgm:prSet/>
      <dgm:spPr/>
      <dgm:t>
        <a:bodyPr/>
        <a:lstStyle/>
        <a:p>
          <a:pPr algn="ctr"/>
          <a:endParaRPr lang="es-ES" sz="1600">
            <a:latin typeface="Arial" pitchFamily="34" charset="0"/>
            <a:cs typeface="Arial" pitchFamily="34" charset="0"/>
          </a:endParaRPr>
        </a:p>
      </dgm:t>
    </dgm:pt>
    <dgm:pt modelId="{BF39EE2E-2825-4DCD-BEFE-CD10492BC31C}" type="sibTrans" cxnId="{CB2DD2AE-4906-4A7F-B7E4-C67262A21FFF}">
      <dgm:prSet/>
      <dgm:spPr/>
      <dgm:t>
        <a:bodyPr/>
        <a:lstStyle/>
        <a:p>
          <a:pPr algn="ctr"/>
          <a:endParaRPr lang="es-ES" sz="1600">
            <a:latin typeface="Arial" pitchFamily="34" charset="0"/>
            <a:cs typeface="Arial" pitchFamily="34" charset="0"/>
          </a:endParaRPr>
        </a:p>
      </dgm:t>
    </dgm:pt>
    <dgm:pt modelId="{ADFECE25-72AE-4270-8FD8-63814883A5D9}">
      <dgm:prSet phldrT="[Texto]" custT="1"/>
      <dgm:spPr/>
      <dgm:t>
        <a:bodyPr/>
        <a:lstStyle/>
        <a:p>
          <a:pPr algn="ctr"/>
          <a:r>
            <a:rPr lang="es-EC" sz="1400" dirty="0" smtClean="0">
              <a:latin typeface="Arial" pitchFamily="34" charset="0"/>
              <a:cs typeface="Arial" pitchFamily="34" charset="0"/>
            </a:rPr>
            <a:t>Para el Instituto Geográfico Militar</a:t>
          </a:r>
          <a:endParaRPr lang="es-ES" sz="1400" dirty="0">
            <a:latin typeface="Arial" pitchFamily="34" charset="0"/>
            <a:cs typeface="Arial" pitchFamily="34" charset="0"/>
          </a:endParaRPr>
        </a:p>
      </dgm:t>
    </dgm:pt>
    <dgm:pt modelId="{FA001EF4-9538-47A1-A5AA-F713BF0BAAFA}" type="parTrans" cxnId="{3D2B569F-5701-4E26-8034-C08089BB598D}">
      <dgm:prSet/>
      <dgm:spPr/>
      <dgm:t>
        <a:bodyPr/>
        <a:lstStyle/>
        <a:p>
          <a:pPr algn="ctr"/>
          <a:endParaRPr lang="es-ES" sz="1600">
            <a:latin typeface="Arial" pitchFamily="34" charset="0"/>
            <a:cs typeface="Arial" pitchFamily="34" charset="0"/>
          </a:endParaRPr>
        </a:p>
      </dgm:t>
    </dgm:pt>
    <dgm:pt modelId="{AFAED19B-7484-4E44-BB37-D263F59D28AF}" type="sibTrans" cxnId="{3D2B569F-5701-4E26-8034-C08089BB598D}">
      <dgm:prSet/>
      <dgm:spPr/>
      <dgm:t>
        <a:bodyPr/>
        <a:lstStyle/>
        <a:p>
          <a:pPr algn="ctr"/>
          <a:endParaRPr lang="es-ES" sz="1600">
            <a:latin typeface="Arial" pitchFamily="34" charset="0"/>
            <a:cs typeface="Arial" pitchFamily="34" charset="0"/>
          </a:endParaRPr>
        </a:p>
      </dgm:t>
    </dgm:pt>
    <dgm:pt modelId="{66E96E15-566A-4EFE-B88D-968F1C7ECBE5}">
      <dgm:prSet custT="1"/>
      <dgm:spPr/>
      <dgm:t>
        <a:bodyPr/>
        <a:lstStyle/>
        <a:p>
          <a:pPr algn="ctr"/>
          <a:r>
            <a:rPr lang="es-EC" sz="1600" dirty="0" smtClean="0">
              <a:latin typeface="Arial" pitchFamily="34" charset="0"/>
              <a:cs typeface="Arial" pitchFamily="34" charset="0"/>
            </a:rPr>
            <a:t>Un descenso de la inflación y comportamiento estable</a:t>
          </a:r>
          <a:endParaRPr lang="es-ES" sz="1600" dirty="0">
            <a:latin typeface="Arial" pitchFamily="34" charset="0"/>
            <a:cs typeface="Arial" pitchFamily="34" charset="0"/>
          </a:endParaRPr>
        </a:p>
      </dgm:t>
    </dgm:pt>
    <dgm:pt modelId="{5A905CA4-F736-471B-9665-CEDDD0EDE556}" type="parTrans" cxnId="{DD36CB6B-A396-4EF2-B906-A4EC9E52F90D}">
      <dgm:prSet/>
      <dgm:spPr/>
      <dgm:t>
        <a:bodyPr/>
        <a:lstStyle/>
        <a:p>
          <a:pPr algn="ctr"/>
          <a:endParaRPr lang="es-ES" sz="1600">
            <a:latin typeface="Arial" pitchFamily="34" charset="0"/>
            <a:cs typeface="Arial" pitchFamily="34" charset="0"/>
          </a:endParaRPr>
        </a:p>
      </dgm:t>
    </dgm:pt>
    <dgm:pt modelId="{A26562F9-E01C-4965-A4EB-66610480F528}" type="sibTrans" cxnId="{DD36CB6B-A396-4EF2-B906-A4EC9E52F90D}">
      <dgm:prSet/>
      <dgm:spPr/>
      <dgm:t>
        <a:bodyPr/>
        <a:lstStyle/>
        <a:p>
          <a:pPr algn="ctr"/>
          <a:endParaRPr lang="es-ES" sz="1600">
            <a:latin typeface="Arial" pitchFamily="34" charset="0"/>
            <a:cs typeface="Arial" pitchFamily="34" charset="0"/>
          </a:endParaRPr>
        </a:p>
      </dgm:t>
    </dgm:pt>
    <dgm:pt modelId="{99EB64E0-03E1-40B1-841E-C830D2D438CE}">
      <dgm:prSet custT="1"/>
      <dgm:spPr/>
      <dgm:t>
        <a:bodyPr/>
        <a:lstStyle/>
        <a:p>
          <a:pPr algn="ctr"/>
          <a:r>
            <a:rPr lang="es-ES" sz="1600" dirty="0" smtClean="0">
              <a:latin typeface="Arial" pitchFamily="34" charset="0"/>
              <a:cs typeface="Arial" pitchFamily="34" charset="0"/>
            </a:rPr>
            <a:t>Al Instituto Geográfico Militar le afecta la inflación debido a que un incremento en la misma impulsaría que los trabajadores demanden un aumento de su salario en función del aumento del costo de vida</a:t>
          </a:r>
          <a:endParaRPr lang="es-ES" sz="1600" dirty="0">
            <a:latin typeface="Arial" pitchFamily="34" charset="0"/>
            <a:cs typeface="Arial" pitchFamily="34" charset="0"/>
          </a:endParaRPr>
        </a:p>
      </dgm:t>
    </dgm:pt>
    <dgm:pt modelId="{EF054D1A-072A-42AB-BE38-4A053488AA62}" type="parTrans" cxnId="{735ED97E-0842-4F9A-BEBC-AEEED03D8526}">
      <dgm:prSet/>
      <dgm:spPr/>
      <dgm:t>
        <a:bodyPr/>
        <a:lstStyle/>
        <a:p>
          <a:pPr algn="ctr"/>
          <a:endParaRPr lang="es-ES" sz="1600">
            <a:latin typeface="Arial" pitchFamily="34" charset="0"/>
            <a:cs typeface="Arial" pitchFamily="34" charset="0"/>
          </a:endParaRPr>
        </a:p>
      </dgm:t>
    </dgm:pt>
    <dgm:pt modelId="{DA21BBF4-82B1-41CF-A868-0E7B3A30E5CF}" type="sibTrans" cxnId="{735ED97E-0842-4F9A-BEBC-AEEED03D8526}">
      <dgm:prSet/>
      <dgm:spPr/>
      <dgm:t>
        <a:bodyPr/>
        <a:lstStyle/>
        <a:p>
          <a:pPr algn="ctr"/>
          <a:endParaRPr lang="es-ES" sz="1600">
            <a:latin typeface="Arial" pitchFamily="34" charset="0"/>
            <a:cs typeface="Arial" pitchFamily="34" charset="0"/>
          </a:endParaRPr>
        </a:p>
      </dgm:t>
    </dgm:pt>
    <dgm:pt modelId="{8912B3C1-F310-499A-9355-A29FE1E84149}">
      <dgm:prSet custT="1"/>
      <dgm:spPr/>
      <dgm:t>
        <a:bodyPr/>
        <a:lstStyle/>
        <a:p>
          <a:pPr algn="ctr"/>
          <a:r>
            <a:rPr lang="es-ES" sz="1600" dirty="0" smtClean="0">
              <a:latin typeface="Arial" pitchFamily="34" charset="0"/>
              <a:cs typeface="Arial" pitchFamily="34" charset="0"/>
            </a:rPr>
            <a:t>Los costos de la materia prima tienden a subir, provocando distorsiones en el nivel de precios y empleos.</a:t>
          </a:r>
          <a:endParaRPr lang="es-ES" sz="1600" dirty="0">
            <a:latin typeface="Arial" pitchFamily="34" charset="0"/>
            <a:cs typeface="Arial" pitchFamily="34" charset="0"/>
          </a:endParaRPr>
        </a:p>
      </dgm:t>
    </dgm:pt>
    <dgm:pt modelId="{56479EAF-FA9F-493F-A55C-4031EE97110C}" type="parTrans" cxnId="{8EEC323B-C610-4D8E-95B9-20B35EB75414}">
      <dgm:prSet/>
      <dgm:spPr/>
      <dgm:t>
        <a:bodyPr/>
        <a:lstStyle/>
        <a:p>
          <a:pPr algn="ctr"/>
          <a:endParaRPr lang="es-ES" sz="1600">
            <a:latin typeface="Arial" pitchFamily="34" charset="0"/>
            <a:cs typeface="Arial" pitchFamily="34" charset="0"/>
          </a:endParaRPr>
        </a:p>
      </dgm:t>
    </dgm:pt>
    <dgm:pt modelId="{5E188FFC-62B9-4421-B065-77CE6088B2AA}" type="sibTrans" cxnId="{8EEC323B-C610-4D8E-95B9-20B35EB75414}">
      <dgm:prSet/>
      <dgm:spPr/>
      <dgm:t>
        <a:bodyPr/>
        <a:lstStyle/>
        <a:p>
          <a:pPr algn="ctr"/>
          <a:endParaRPr lang="es-ES" sz="1600">
            <a:latin typeface="Arial" pitchFamily="34" charset="0"/>
            <a:cs typeface="Arial" pitchFamily="34" charset="0"/>
          </a:endParaRPr>
        </a:p>
      </dgm:t>
    </dgm:pt>
    <dgm:pt modelId="{BF2FF2AC-4B2F-483A-8B12-40385EFF34E1}" type="pres">
      <dgm:prSet presAssocID="{327255A7-7309-4699-895A-F498142B6CBF}" presName="diagram" presStyleCnt="0">
        <dgm:presLayoutVars>
          <dgm:dir/>
          <dgm:animLvl val="lvl"/>
          <dgm:resizeHandles val="exact"/>
        </dgm:presLayoutVars>
      </dgm:prSet>
      <dgm:spPr/>
    </dgm:pt>
    <dgm:pt modelId="{2383CB91-D951-4F0E-86BC-1E90035CFCF0}" type="pres">
      <dgm:prSet presAssocID="{47AE2602-5A90-4063-9B70-88E6BD714C9F}" presName="compNode" presStyleCnt="0"/>
      <dgm:spPr/>
    </dgm:pt>
    <dgm:pt modelId="{A5B2B2BD-71F1-4B5A-851D-259DBAB11418}" type="pres">
      <dgm:prSet presAssocID="{47AE2602-5A90-4063-9B70-88E6BD714C9F}" presName="childRect" presStyleLbl="bgAcc1" presStyleIdx="0" presStyleCnt="3" custScaleX="109277" custScaleY="223086" custLinFactNeighborX="8679" custLinFactNeighborY="-10795">
        <dgm:presLayoutVars>
          <dgm:bulletEnabled val="1"/>
        </dgm:presLayoutVars>
      </dgm:prSet>
      <dgm:spPr/>
      <dgm:t>
        <a:bodyPr/>
        <a:lstStyle/>
        <a:p>
          <a:endParaRPr lang="es-ES"/>
        </a:p>
      </dgm:t>
    </dgm:pt>
    <dgm:pt modelId="{B6A9BE23-43F8-4AE5-9F61-82F4E1FA3827}" type="pres">
      <dgm:prSet presAssocID="{47AE2602-5A90-4063-9B70-88E6BD714C9F}" presName="parentText" presStyleLbl="node1" presStyleIdx="0" presStyleCnt="0">
        <dgm:presLayoutVars>
          <dgm:chMax val="0"/>
          <dgm:bulletEnabled val="1"/>
        </dgm:presLayoutVars>
      </dgm:prSet>
      <dgm:spPr/>
      <dgm:t>
        <a:bodyPr/>
        <a:lstStyle/>
        <a:p>
          <a:endParaRPr lang="es-ES"/>
        </a:p>
      </dgm:t>
    </dgm:pt>
    <dgm:pt modelId="{19BC90F2-C578-4BC1-BAD3-C10E5D745B3C}" type="pres">
      <dgm:prSet presAssocID="{47AE2602-5A90-4063-9B70-88E6BD714C9F}" presName="parentRect" presStyleLbl="alignNode1" presStyleIdx="0" presStyleCnt="3" custScaleX="109380" custLinFactY="-58497" custLinFactNeighborX="8602" custLinFactNeighborY="-100000"/>
      <dgm:spPr/>
      <dgm:t>
        <a:bodyPr/>
        <a:lstStyle/>
        <a:p>
          <a:endParaRPr lang="es-ES"/>
        </a:p>
      </dgm:t>
    </dgm:pt>
    <dgm:pt modelId="{EE422C3E-7309-41D1-B943-2C653B23FE4C}" type="pres">
      <dgm:prSet presAssocID="{47AE2602-5A90-4063-9B70-88E6BD714C9F}" presName="adorn" presStyleLbl="fgAccFollowNode1" presStyleIdx="0" presStyleCnt="3" custScaleX="301304" custScaleY="276681" custLinFactNeighborX="-4534" custLinFactNeighborY="-2974"/>
      <dgm:spPr>
        <a:blipFill rotWithShape="0">
          <a:blip xmlns:r="http://schemas.openxmlformats.org/officeDocument/2006/relationships" r:embed="rId1"/>
          <a:stretch>
            <a:fillRect/>
          </a:stretch>
        </a:blipFill>
        <a:ln w="38100" cmpd="sng">
          <a:solidFill>
            <a:srgbClr val="002060"/>
          </a:solidFill>
        </a:ln>
      </dgm:spPr>
    </dgm:pt>
    <dgm:pt modelId="{B3FF7A6F-706A-487A-9DC5-5DE7CCA97A7E}" type="pres">
      <dgm:prSet presAssocID="{D0602F69-9F1A-4135-B1ED-C24DDBCBE627}" presName="sibTrans" presStyleLbl="sibTrans2D1" presStyleIdx="0" presStyleCnt="0"/>
      <dgm:spPr/>
      <dgm:t>
        <a:bodyPr/>
        <a:lstStyle/>
        <a:p>
          <a:endParaRPr lang="pt-BR"/>
        </a:p>
      </dgm:t>
    </dgm:pt>
    <dgm:pt modelId="{0194FFDB-BC3F-49C2-AEB0-50ECEA58735E}" type="pres">
      <dgm:prSet presAssocID="{7461A06C-3516-4AB0-8039-9965BE3232F1}" presName="compNode" presStyleCnt="0"/>
      <dgm:spPr/>
    </dgm:pt>
    <dgm:pt modelId="{1F04C486-1B66-4C2E-9D56-985F3CF33378}" type="pres">
      <dgm:prSet presAssocID="{7461A06C-3516-4AB0-8039-9965BE3232F1}" presName="childRect" presStyleLbl="bgAcc1" presStyleIdx="1" presStyleCnt="3" custScaleX="154324" custScaleY="221017" custLinFactNeighborX="3605" custLinFactNeighborY="-11605">
        <dgm:presLayoutVars>
          <dgm:bulletEnabled val="1"/>
        </dgm:presLayoutVars>
      </dgm:prSet>
      <dgm:spPr/>
      <dgm:t>
        <a:bodyPr/>
        <a:lstStyle/>
        <a:p>
          <a:endParaRPr lang="es-ES"/>
        </a:p>
      </dgm:t>
    </dgm:pt>
    <dgm:pt modelId="{6C833FC8-FE90-4DC2-9547-FFE6910530E4}" type="pres">
      <dgm:prSet presAssocID="{7461A06C-3516-4AB0-8039-9965BE3232F1}" presName="parentText" presStyleLbl="node1" presStyleIdx="0" presStyleCnt="0">
        <dgm:presLayoutVars>
          <dgm:chMax val="0"/>
          <dgm:bulletEnabled val="1"/>
        </dgm:presLayoutVars>
      </dgm:prSet>
      <dgm:spPr/>
      <dgm:t>
        <a:bodyPr/>
        <a:lstStyle/>
        <a:p>
          <a:endParaRPr lang="es-ES"/>
        </a:p>
      </dgm:t>
    </dgm:pt>
    <dgm:pt modelId="{9F0BC4D1-1DB4-49C1-966A-B6711C8725D6}" type="pres">
      <dgm:prSet presAssocID="{7461A06C-3516-4AB0-8039-9965BE3232F1}" presName="parentRect" presStyleLbl="alignNode1" presStyleIdx="1" presStyleCnt="3" custScaleX="130616" custLinFactNeighborX="-8249" custLinFactNeighborY="41872"/>
      <dgm:spPr/>
      <dgm:t>
        <a:bodyPr/>
        <a:lstStyle/>
        <a:p>
          <a:endParaRPr lang="es-ES"/>
        </a:p>
      </dgm:t>
    </dgm:pt>
    <dgm:pt modelId="{6A5B278E-8197-463F-8A28-ECDE95C42814}" type="pres">
      <dgm:prSet presAssocID="{7461A06C-3516-4AB0-8039-9965BE3232F1}" presName="adorn" presStyleLbl="fgAccFollowNode1" presStyleIdx="1" presStyleCnt="3" custScaleX="267060" custScaleY="263993" custLinFactY="1568" custLinFactNeighborX="29585" custLinFactNeighborY="100000"/>
      <dgm:spPr>
        <a:blipFill rotWithShape="0">
          <a:blip xmlns:r="http://schemas.openxmlformats.org/officeDocument/2006/relationships" r:embed="rId2"/>
          <a:stretch>
            <a:fillRect/>
          </a:stretch>
        </a:blipFill>
        <a:ln w="31750" cmpd="sng">
          <a:solidFill>
            <a:srgbClr val="00B050">
              <a:alpha val="90000"/>
            </a:srgbClr>
          </a:solidFill>
        </a:ln>
      </dgm:spPr>
    </dgm:pt>
    <dgm:pt modelId="{84CD913B-CDCD-4602-88E3-C3DEA5B68BFD}" type="pres">
      <dgm:prSet presAssocID="{BF39EE2E-2825-4DCD-BEFE-CD10492BC31C}" presName="sibTrans" presStyleLbl="sibTrans2D1" presStyleIdx="0" presStyleCnt="0"/>
      <dgm:spPr/>
      <dgm:t>
        <a:bodyPr/>
        <a:lstStyle/>
        <a:p>
          <a:endParaRPr lang="pt-BR"/>
        </a:p>
      </dgm:t>
    </dgm:pt>
    <dgm:pt modelId="{90F50044-0DBB-4565-A23D-C237FB3DEC65}" type="pres">
      <dgm:prSet presAssocID="{ADFECE25-72AE-4270-8FD8-63814883A5D9}" presName="compNode" presStyleCnt="0"/>
      <dgm:spPr/>
    </dgm:pt>
    <dgm:pt modelId="{725EA049-0A62-4703-BEB3-D3FA36D12D80}" type="pres">
      <dgm:prSet presAssocID="{ADFECE25-72AE-4270-8FD8-63814883A5D9}" presName="childRect" presStyleLbl="bgAcc1" presStyleIdx="2" presStyleCnt="3" custScaleX="153035" custScaleY="218737" custLinFactNeighborX="5952" custLinFactNeighborY="-12900">
        <dgm:presLayoutVars>
          <dgm:bulletEnabled val="1"/>
        </dgm:presLayoutVars>
      </dgm:prSet>
      <dgm:spPr/>
      <dgm:t>
        <a:bodyPr/>
        <a:lstStyle/>
        <a:p>
          <a:endParaRPr lang="es-ES"/>
        </a:p>
      </dgm:t>
    </dgm:pt>
    <dgm:pt modelId="{C77610C1-86B1-486E-8A67-C048BF39820E}" type="pres">
      <dgm:prSet presAssocID="{ADFECE25-72AE-4270-8FD8-63814883A5D9}" presName="parentText" presStyleLbl="node1" presStyleIdx="0" presStyleCnt="0">
        <dgm:presLayoutVars>
          <dgm:chMax val="0"/>
          <dgm:bulletEnabled val="1"/>
        </dgm:presLayoutVars>
      </dgm:prSet>
      <dgm:spPr/>
      <dgm:t>
        <a:bodyPr/>
        <a:lstStyle/>
        <a:p>
          <a:endParaRPr lang="es-ES"/>
        </a:p>
      </dgm:t>
    </dgm:pt>
    <dgm:pt modelId="{5A9736F4-671A-44DD-9607-F8984CF6B739}" type="pres">
      <dgm:prSet presAssocID="{ADFECE25-72AE-4270-8FD8-63814883A5D9}" presName="parentRect" presStyleLbl="alignNode1" presStyleIdx="2" presStyleCnt="3" custScaleX="150717" custLinFactY="-14907" custLinFactNeighborX="3479" custLinFactNeighborY="-100000"/>
      <dgm:spPr/>
      <dgm:t>
        <a:bodyPr/>
        <a:lstStyle/>
        <a:p>
          <a:endParaRPr lang="es-ES"/>
        </a:p>
      </dgm:t>
    </dgm:pt>
    <dgm:pt modelId="{18B9464E-97CF-4608-B9BE-6A7F29938021}" type="pres">
      <dgm:prSet presAssocID="{ADFECE25-72AE-4270-8FD8-63814883A5D9}" presName="adorn" presStyleLbl="fgAccFollowNode1" presStyleIdx="2" presStyleCnt="3" custScaleX="280555" custScaleY="249740" custLinFactNeighborX="-21081" custLinFactNeighborY="28098"/>
      <dgm:spPr>
        <a:blipFill rotWithShape="0">
          <a:blip xmlns:r="http://schemas.openxmlformats.org/officeDocument/2006/relationships" r:embed="rId3"/>
          <a:stretch>
            <a:fillRect/>
          </a:stretch>
        </a:blipFill>
        <a:ln w="38100">
          <a:solidFill>
            <a:srgbClr val="7030A0">
              <a:alpha val="90000"/>
            </a:srgbClr>
          </a:solidFill>
        </a:ln>
      </dgm:spPr>
    </dgm:pt>
  </dgm:ptLst>
  <dgm:cxnLst>
    <dgm:cxn modelId="{199988A0-1E6A-45F0-8630-8C4D1AD45CF9}" type="presOf" srcId="{BF39EE2E-2825-4DCD-BEFE-CD10492BC31C}" destId="{84CD913B-CDCD-4602-88E3-C3DEA5B68BFD}" srcOrd="0" destOrd="0" presId="urn:microsoft.com/office/officeart/2005/8/layout/bList2"/>
    <dgm:cxn modelId="{12D2D4D3-744B-48DC-A694-138FB842FC6F}" type="presOf" srcId="{47AE2602-5A90-4063-9B70-88E6BD714C9F}" destId="{19BC90F2-C578-4BC1-BAD3-C10E5D745B3C}" srcOrd="1" destOrd="0" presId="urn:microsoft.com/office/officeart/2005/8/layout/bList2"/>
    <dgm:cxn modelId="{DD36CB6B-A396-4EF2-B906-A4EC9E52F90D}" srcId="{47AE2602-5A90-4063-9B70-88E6BD714C9F}" destId="{66E96E15-566A-4EFE-B88D-968F1C7ECBE5}" srcOrd="0" destOrd="0" parTransId="{5A905CA4-F736-471B-9665-CEDDD0EDE556}" sibTransId="{A26562F9-E01C-4965-A4EB-66610480F528}"/>
    <dgm:cxn modelId="{30DFE023-6014-4E80-8FFC-B58473DD0032}" type="presOf" srcId="{7461A06C-3516-4AB0-8039-9965BE3232F1}" destId="{6C833FC8-FE90-4DC2-9547-FFE6910530E4}" srcOrd="0" destOrd="0" presId="urn:microsoft.com/office/officeart/2005/8/layout/bList2"/>
    <dgm:cxn modelId="{4835B9BE-6D03-4968-A3A6-232B21ADE870}" type="presOf" srcId="{66E96E15-566A-4EFE-B88D-968F1C7ECBE5}" destId="{A5B2B2BD-71F1-4B5A-851D-259DBAB11418}" srcOrd="0" destOrd="0" presId="urn:microsoft.com/office/officeart/2005/8/layout/bList2"/>
    <dgm:cxn modelId="{735ED97E-0842-4F9A-BEBC-AEEED03D8526}" srcId="{7461A06C-3516-4AB0-8039-9965BE3232F1}" destId="{99EB64E0-03E1-40B1-841E-C830D2D438CE}" srcOrd="0" destOrd="0" parTransId="{EF054D1A-072A-42AB-BE38-4A053488AA62}" sibTransId="{DA21BBF4-82B1-41CF-A868-0E7B3A30E5CF}"/>
    <dgm:cxn modelId="{5F279D1E-B9ED-4A47-B829-B7A30F0C83BA}" type="presOf" srcId="{D0602F69-9F1A-4135-B1ED-C24DDBCBE627}" destId="{B3FF7A6F-706A-487A-9DC5-5DE7CCA97A7E}" srcOrd="0" destOrd="0" presId="urn:microsoft.com/office/officeart/2005/8/layout/bList2"/>
    <dgm:cxn modelId="{20E35111-7262-4039-9611-020C1D15D630}" type="presOf" srcId="{8912B3C1-F310-499A-9355-A29FE1E84149}" destId="{725EA049-0A62-4703-BEB3-D3FA36D12D80}" srcOrd="0" destOrd="0" presId="urn:microsoft.com/office/officeart/2005/8/layout/bList2"/>
    <dgm:cxn modelId="{CB2DD2AE-4906-4A7F-B7E4-C67262A21FFF}" srcId="{327255A7-7309-4699-895A-F498142B6CBF}" destId="{7461A06C-3516-4AB0-8039-9965BE3232F1}" srcOrd="1" destOrd="0" parTransId="{50386899-1CE7-48F1-8B46-DC80363BFAC0}" sibTransId="{BF39EE2E-2825-4DCD-BEFE-CD10492BC31C}"/>
    <dgm:cxn modelId="{6699E8CA-09AE-442D-B9EF-C61DAA41144B}" type="presOf" srcId="{ADFECE25-72AE-4270-8FD8-63814883A5D9}" destId="{C77610C1-86B1-486E-8A67-C048BF39820E}" srcOrd="0" destOrd="0" presId="urn:microsoft.com/office/officeart/2005/8/layout/bList2"/>
    <dgm:cxn modelId="{3D2B569F-5701-4E26-8034-C08089BB598D}" srcId="{327255A7-7309-4699-895A-F498142B6CBF}" destId="{ADFECE25-72AE-4270-8FD8-63814883A5D9}" srcOrd="2" destOrd="0" parTransId="{FA001EF4-9538-47A1-A5AA-F713BF0BAAFA}" sibTransId="{AFAED19B-7484-4E44-BB37-D263F59D28AF}"/>
    <dgm:cxn modelId="{C2C0260D-2C39-4A44-82DF-52D09AA41F02}" srcId="{327255A7-7309-4699-895A-F498142B6CBF}" destId="{47AE2602-5A90-4063-9B70-88E6BD714C9F}" srcOrd="0" destOrd="0" parTransId="{E396EEB2-9092-477C-850F-4D16A6C003AE}" sibTransId="{D0602F69-9F1A-4135-B1ED-C24DDBCBE627}"/>
    <dgm:cxn modelId="{8EEC323B-C610-4D8E-95B9-20B35EB75414}" srcId="{ADFECE25-72AE-4270-8FD8-63814883A5D9}" destId="{8912B3C1-F310-499A-9355-A29FE1E84149}" srcOrd="0" destOrd="0" parTransId="{56479EAF-FA9F-493F-A55C-4031EE97110C}" sibTransId="{5E188FFC-62B9-4421-B065-77CE6088B2AA}"/>
    <dgm:cxn modelId="{71197E76-D34F-4CE8-88D1-E06DB984E52D}" type="presOf" srcId="{ADFECE25-72AE-4270-8FD8-63814883A5D9}" destId="{5A9736F4-671A-44DD-9607-F8984CF6B739}" srcOrd="1" destOrd="0" presId="urn:microsoft.com/office/officeart/2005/8/layout/bList2"/>
    <dgm:cxn modelId="{197ADE32-7537-43AD-817C-F3E048EF6C2C}" type="presOf" srcId="{47AE2602-5A90-4063-9B70-88E6BD714C9F}" destId="{B6A9BE23-43F8-4AE5-9F61-82F4E1FA3827}" srcOrd="0" destOrd="0" presId="urn:microsoft.com/office/officeart/2005/8/layout/bList2"/>
    <dgm:cxn modelId="{45709C18-A283-485B-A1AE-BAC9D97D06EB}" type="presOf" srcId="{7461A06C-3516-4AB0-8039-9965BE3232F1}" destId="{9F0BC4D1-1DB4-49C1-966A-B6711C8725D6}" srcOrd="1" destOrd="0" presId="urn:microsoft.com/office/officeart/2005/8/layout/bList2"/>
    <dgm:cxn modelId="{55EE7918-0EA3-4297-BD1B-828B0928E972}" type="presOf" srcId="{327255A7-7309-4699-895A-F498142B6CBF}" destId="{BF2FF2AC-4B2F-483A-8B12-40385EFF34E1}" srcOrd="0" destOrd="0" presId="urn:microsoft.com/office/officeart/2005/8/layout/bList2"/>
    <dgm:cxn modelId="{C6753911-60F9-4787-83EE-1AF162538DB6}" type="presOf" srcId="{99EB64E0-03E1-40B1-841E-C830D2D438CE}" destId="{1F04C486-1B66-4C2E-9D56-985F3CF33378}" srcOrd="0" destOrd="0" presId="urn:microsoft.com/office/officeart/2005/8/layout/bList2"/>
    <dgm:cxn modelId="{80FCF869-B698-4BF3-9D1C-8ED35FA106F8}" type="presParOf" srcId="{BF2FF2AC-4B2F-483A-8B12-40385EFF34E1}" destId="{2383CB91-D951-4F0E-86BC-1E90035CFCF0}" srcOrd="0" destOrd="0" presId="urn:microsoft.com/office/officeart/2005/8/layout/bList2"/>
    <dgm:cxn modelId="{B4F341A8-2E10-4793-B3CE-821C99086873}" type="presParOf" srcId="{2383CB91-D951-4F0E-86BC-1E90035CFCF0}" destId="{A5B2B2BD-71F1-4B5A-851D-259DBAB11418}" srcOrd="0" destOrd="0" presId="urn:microsoft.com/office/officeart/2005/8/layout/bList2"/>
    <dgm:cxn modelId="{1AC2B82B-9B57-4337-A714-888ADCCFAB00}" type="presParOf" srcId="{2383CB91-D951-4F0E-86BC-1E90035CFCF0}" destId="{B6A9BE23-43F8-4AE5-9F61-82F4E1FA3827}" srcOrd="1" destOrd="0" presId="urn:microsoft.com/office/officeart/2005/8/layout/bList2"/>
    <dgm:cxn modelId="{BD2830A2-D2A2-4423-A468-B4396BFF739C}" type="presParOf" srcId="{2383CB91-D951-4F0E-86BC-1E90035CFCF0}" destId="{19BC90F2-C578-4BC1-BAD3-C10E5D745B3C}" srcOrd="2" destOrd="0" presId="urn:microsoft.com/office/officeart/2005/8/layout/bList2"/>
    <dgm:cxn modelId="{55BBCD9F-CF38-47FF-B2B7-67D266374D26}" type="presParOf" srcId="{2383CB91-D951-4F0E-86BC-1E90035CFCF0}" destId="{EE422C3E-7309-41D1-B943-2C653B23FE4C}" srcOrd="3" destOrd="0" presId="urn:microsoft.com/office/officeart/2005/8/layout/bList2"/>
    <dgm:cxn modelId="{F7012E04-107F-446D-AFB3-E0005A74F3F2}" type="presParOf" srcId="{BF2FF2AC-4B2F-483A-8B12-40385EFF34E1}" destId="{B3FF7A6F-706A-487A-9DC5-5DE7CCA97A7E}" srcOrd="1" destOrd="0" presId="urn:microsoft.com/office/officeart/2005/8/layout/bList2"/>
    <dgm:cxn modelId="{A0C69721-5F05-43A4-A3CE-8088C2B41151}" type="presParOf" srcId="{BF2FF2AC-4B2F-483A-8B12-40385EFF34E1}" destId="{0194FFDB-BC3F-49C2-AEB0-50ECEA58735E}" srcOrd="2" destOrd="0" presId="urn:microsoft.com/office/officeart/2005/8/layout/bList2"/>
    <dgm:cxn modelId="{BDC6D8E8-0478-445C-BB48-48D943FC2AB4}" type="presParOf" srcId="{0194FFDB-BC3F-49C2-AEB0-50ECEA58735E}" destId="{1F04C486-1B66-4C2E-9D56-985F3CF33378}" srcOrd="0" destOrd="0" presId="urn:microsoft.com/office/officeart/2005/8/layout/bList2"/>
    <dgm:cxn modelId="{4586DA05-998B-47F7-A7AB-C1714B5B3A20}" type="presParOf" srcId="{0194FFDB-BC3F-49C2-AEB0-50ECEA58735E}" destId="{6C833FC8-FE90-4DC2-9547-FFE6910530E4}" srcOrd="1" destOrd="0" presId="urn:microsoft.com/office/officeart/2005/8/layout/bList2"/>
    <dgm:cxn modelId="{02829768-2953-4A0E-B7E8-8CD178A606D6}" type="presParOf" srcId="{0194FFDB-BC3F-49C2-AEB0-50ECEA58735E}" destId="{9F0BC4D1-1DB4-49C1-966A-B6711C8725D6}" srcOrd="2" destOrd="0" presId="urn:microsoft.com/office/officeart/2005/8/layout/bList2"/>
    <dgm:cxn modelId="{86444BA4-6030-43DA-BE52-0BDF02DE39B2}" type="presParOf" srcId="{0194FFDB-BC3F-49C2-AEB0-50ECEA58735E}" destId="{6A5B278E-8197-463F-8A28-ECDE95C42814}" srcOrd="3" destOrd="0" presId="urn:microsoft.com/office/officeart/2005/8/layout/bList2"/>
    <dgm:cxn modelId="{924E1D19-C65D-46B2-B4C4-5CE749BCCB2F}" type="presParOf" srcId="{BF2FF2AC-4B2F-483A-8B12-40385EFF34E1}" destId="{84CD913B-CDCD-4602-88E3-C3DEA5B68BFD}" srcOrd="3" destOrd="0" presId="urn:microsoft.com/office/officeart/2005/8/layout/bList2"/>
    <dgm:cxn modelId="{4E415326-CE7F-4261-BBCB-4D6FB20BFCB2}" type="presParOf" srcId="{BF2FF2AC-4B2F-483A-8B12-40385EFF34E1}" destId="{90F50044-0DBB-4565-A23D-C237FB3DEC65}" srcOrd="4" destOrd="0" presId="urn:microsoft.com/office/officeart/2005/8/layout/bList2"/>
    <dgm:cxn modelId="{6D892468-F6DF-4F79-A4BC-465E869815C0}" type="presParOf" srcId="{90F50044-0DBB-4565-A23D-C237FB3DEC65}" destId="{725EA049-0A62-4703-BEB3-D3FA36D12D80}" srcOrd="0" destOrd="0" presId="urn:microsoft.com/office/officeart/2005/8/layout/bList2"/>
    <dgm:cxn modelId="{9C20D036-677C-4FB9-8844-F36E566B6958}" type="presParOf" srcId="{90F50044-0DBB-4565-A23D-C237FB3DEC65}" destId="{C77610C1-86B1-486E-8A67-C048BF39820E}" srcOrd="1" destOrd="0" presId="urn:microsoft.com/office/officeart/2005/8/layout/bList2"/>
    <dgm:cxn modelId="{FAD9C075-5AE1-45A8-89E5-4189B7580637}" type="presParOf" srcId="{90F50044-0DBB-4565-A23D-C237FB3DEC65}" destId="{5A9736F4-671A-44DD-9607-F8984CF6B739}" srcOrd="2" destOrd="0" presId="urn:microsoft.com/office/officeart/2005/8/layout/bList2"/>
    <dgm:cxn modelId="{3114B5DD-4765-45BC-984A-DFB8C74138BC}" type="presParOf" srcId="{90F50044-0DBB-4565-A23D-C237FB3DEC65}" destId="{18B9464E-97CF-4608-B9BE-6A7F29938021}" srcOrd="3" destOrd="0" presId="urn:microsoft.com/office/officeart/2005/8/layout/bList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C06B717-0FE2-4F82-86B8-AE4066ABB82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CO"/>
        </a:p>
      </dgm:t>
    </dgm:pt>
    <dgm:pt modelId="{E4F9AAD7-66D9-4A4D-84A3-2C7D4682FCFC}">
      <dgm:prSet phldrT="[Texto]" custT="1"/>
      <dgm:spPr/>
      <dgm:t>
        <a:bodyPr/>
        <a:lstStyle/>
        <a:p>
          <a:pPr algn="just"/>
          <a:r>
            <a:rPr lang="es-ES" sz="1400" b="0" smtClean="0">
              <a:latin typeface="Arial" pitchFamily="34" charset="0"/>
              <a:cs typeface="Arial" pitchFamily="34" charset="0"/>
            </a:rPr>
            <a:t>Fue el Dr. Isidro Ayora, que atendiendo los requerimientos planteados por el Ejército, mediante Decreto Ejecutivo No. 163 del 11 de abril de 1928, creó el Servicio Geográfico Militar como un Departamento adscrito al Estado Mayor del Ejército.</a:t>
          </a:r>
          <a:endParaRPr lang="es-CO" sz="1400" b="0" dirty="0">
            <a:latin typeface="Arial" pitchFamily="34" charset="0"/>
            <a:cs typeface="Arial" pitchFamily="34" charset="0"/>
          </a:endParaRPr>
        </a:p>
      </dgm:t>
    </dgm:pt>
    <dgm:pt modelId="{EEA60B2F-9CCD-45A3-BA35-22D6A97BAFCE}" type="parTrans" cxnId="{A3B5D671-A63D-4CAE-B3ED-E01A12109D52}">
      <dgm:prSet/>
      <dgm:spPr/>
      <dgm:t>
        <a:bodyPr/>
        <a:lstStyle/>
        <a:p>
          <a:pPr algn="just"/>
          <a:endParaRPr lang="es-CO" sz="1400">
            <a:solidFill>
              <a:srgbClr val="002060"/>
            </a:solidFill>
            <a:latin typeface="Arial" pitchFamily="34" charset="0"/>
            <a:cs typeface="Arial" pitchFamily="34" charset="0"/>
          </a:endParaRPr>
        </a:p>
      </dgm:t>
    </dgm:pt>
    <dgm:pt modelId="{F6FCFA82-EA03-422B-9771-741E2B40201F}" type="sibTrans" cxnId="{A3B5D671-A63D-4CAE-B3ED-E01A12109D52}">
      <dgm:prSet/>
      <dgm:spPr/>
      <dgm:t>
        <a:bodyPr/>
        <a:lstStyle/>
        <a:p>
          <a:pPr algn="just"/>
          <a:endParaRPr lang="es-CO" sz="1400">
            <a:solidFill>
              <a:srgbClr val="002060"/>
            </a:solidFill>
            <a:latin typeface="Arial" pitchFamily="34" charset="0"/>
            <a:cs typeface="Arial" pitchFamily="34" charset="0"/>
          </a:endParaRPr>
        </a:p>
      </dgm:t>
    </dgm:pt>
    <dgm:pt modelId="{A13B45ED-894E-41C8-8879-7D121529A498}" type="pres">
      <dgm:prSet presAssocID="{CC06B717-0FE2-4F82-86B8-AE4066ABB829}" presName="linear" presStyleCnt="0">
        <dgm:presLayoutVars>
          <dgm:animLvl val="lvl"/>
          <dgm:resizeHandles val="exact"/>
        </dgm:presLayoutVars>
      </dgm:prSet>
      <dgm:spPr/>
      <dgm:t>
        <a:bodyPr/>
        <a:lstStyle/>
        <a:p>
          <a:endParaRPr lang="es-ES"/>
        </a:p>
      </dgm:t>
    </dgm:pt>
    <dgm:pt modelId="{3C4B9AF4-ACC7-4117-AEFC-39055FD9E097}" type="pres">
      <dgm:prSet presAssocID="{E4F9AAD7-66D9-4A4D-84A3-2C7D4682FCFC}" presName="parentText" presStyleLbl="node1" presStyleIdx="0" presStyleCnt="1" custLinFactNeighborY="-56501">
        <dgm:presLayoutVars>
          <dgm:chMax val="0"/>
          <dgm:bulletEnabled val="1"/>
        </dgm:presLayoutVars>
      </dgm:prSet>
      <dgm:spPr/>
      <dgm:t>
        <a:bodyPr/>
        <a:lstStyle/>
        <a:p>
          <a:endParaRPr lang="es-CO"/>
        </a:p>
      </dgm:t>
    </dgm:pt>
  </dgm:ptLst>
  <dgm:cxnLst>
    <dgm:cxn modelId="{A3B5D671-A63D-4CAE-B3ED-E01A12109D52}" srcId="{CC06B717-0FE2-4F82-86B8-AE4066ABB829}" destId="{E4F9AAD7-66D9-4A4D-84A3-2C7D4682FCFC}" srcOrd="0" destOrd="0" parTransId="{EEA60B2F-9CCD-45A3-BA35-22D6A97BAFCE}" sibTransId="{F6FCFA82-EA03-422B-9771-741E2B40201F}"/>
    <dgm:cxn modelId="{C7A954F3-CD9B-4E7A-A2F8-554316963F95}" type="presOf" srcId="{CC06B717-0FE2-4F82-86B8-AE4066ABB829}" destId="{A13B45ED-894E-41C8-8879-7D121529A498}" srcOrd="0" destOrd="0" presId="urn:microsoft.com/office/officeart/2005/8/layout/vList2"/>
    <dgm:cxn modelId="{EE120C2F-7E41-4B83-A217-97B761CDEDE3}" type="presOf" srcId="{E4F9AAD7-66D9-4A4D-84A3-2C7D4682FCFC}" destId="{3C4B9AF4-ACC7-4117-AEFC-39055FD9E097}" srcOrd="0" destOrd="0" presId="urn:microsoft.com/office/officeart/2005/8/layout/vList2"/>
    <dgm:cxn modelId="{9D193A8E-7560-44C8-A680-0417AEE01B3D}" type="presParOf" srcId="{A13B45ED-894E-41C8-8879-7D121529A498}" destId="{3C4B9AF4-ACC7-4117-AEFC-39055FD9E097}" srcOrd="0" destOrd="0" presId="urn:microsoft.com/office/officeart/2005/8/layout/vList2"/>
  </dgm:cxnLst>
  <dgm:bg/>
  <dgm:whole/>
  <dgm:extLst>
    <a:ext uri="http://schemas.microsoft.com/office/drawing/2008/diagram"/>
  </dgm:extLst>
</dgm:dataModel>
</file>

<file path=ppt/diagrams/data20.xml><?xml version="1.0" encoding="utf-8"?>
<dgm:dataModel xmlns:dgm="http://schemas.openxmlformats.org/drawingml/2006/diagram" xmlns:a="http://schemas.openxmlformats.org/drawingml/2006/main">
  <dgm:ptLst>
    <dgm:pt modelId="{F6743186-D754-40E3-A965-A7E95ACC4D45}" type="doc">
      <dgm:prSet loTypeId="urn:microsoft.com/office/officeart/2005/8/layout/pList2" loCatId="list" qsTypeId="urn:microsoft.com/office/officeart/2005/8/quickstyle/simple3" qsCatId="simple" csTypeId="urn:microsoft.com/office/officeart/2005/8/colors/colorful3" csCatId="colorful" phldr="1"/>
      <dgm:spPr/>
      <dgm:t>
        <a:bodyPr/>
        <a:lstStyle/>
        <a:p>
          <a:endParaRPr lang="es-ES"/>
        </a:p>
      </dgm:t>
    </dgm:pt>
    <dgm:pt modelId="{75117092-6A27-4B89-97A4-CBFDC33AB241}">
      <dgm:prSet phldrT="[Texto]" custT="1"/>
      <dgm:spPr/>
      <dgm:t>
        <a:bodyPr/>
        <a:lstStyle/>
        <a:p>
          <a:pPr algn="ctr"/>
          <a:r>
            <a:rPr lang="es-EC" sz="1800" dirty="0" smtClean="0">
              <a:solidFill>
                <a:schemeClr val="tx1"/>
              </a:solidFill>
              <a:latin typeface="Arial" pitchFamily="34" charset="0"/>
              <a:cs typeface="Arial" pitchFamily="34" charset="0"/>
            </a:rPr>
            <a:t>El factor social tiene relación con el desarrollo de la comunidad, ya que es un factor preponderante en muchas empresas.</a:t>
          </a:r>
          <a:endParaRPr lang="es-ES" sz="1800" dirty="0">
            <a:latin typeface="Arial" pitchFamily="34" charset="0"/>
            <a:cs typeface="Arial" pitchFamily="34" charset="0"/>
          </a:endParaRPr>
        </a:p>
      </dgm:t>
    </dgm:pt>
    <dgm:pt modelId="{566DF07C-2A38-4928-A388-B6C5085D9427}" type="parTrans" cxnId="{56C922C3-442F-428F-A4A1-94511A330614}">
      <dgm:prSet/>
      <dgm:spPr/>
      <dgm:t>
        <a:bodyPr/>
        <a:lstStyle/>
        <a:p>
          <a:pPr algn="just"/>
          <a:endParaRPr lang="es-ES" sz="1800">
            <a:latin typeface="Arial" pitchFamily="34" charset="0"/>
            <a:cs typeface="Arial" pitchFamily="34" charset="0"/>
          </a:endParaRPr>
        </a:p>
      </dgm:t>
    </dgm:pt>
    <dgm:pt modelId="{B14AB2A6-3FB7-4639-9091-1C8031C03447}" type="sibTrans" cxnId="{56C922C3-442F-428F-A4A1-94511A330614}">
      <dgm:prSet/>
      <dgm:spPr/>
      <dgm:t>
        <a:bodyPr/>
        <a:lstStyle/>
        <a:p>
          <a:pPr algn="just"/>
          <a:endParaRPr lang="es-ES" sz="1800">
            <a:latin typeface="Arial" pitchFamily="34" charset="0"/>
            <a:cs typeface="Arial" pitchFamily="34" charset="0"/>
          </a:endParaRPr>
        </a:p>
      </dgm:t>
    </dgm:pt>
    <dgm:pt modelId="{99D6EB5C-A084-41F9-B2D2-F251FED9DE11}">
      <dgm:prSet phldrT="[Texto]" custT="1"/>
      <dgm:spPr/>
      <dgm:t>
        <a:bodyPr/>
        <a:lstStyle/>
        <a:p>
          <a:pPr algn="ctr"/>
          <a:r>
            <a:rPr lang="es-ES" sz="1800" dirty="0" smtClean="0">
              <a:latin typeface="Arial" pitchFamily="34" charset="0"/>
              <a:cs typeface="Arial" pitchFamily="34" charset="0"/>
            </a:rPr>
            <a:t>En nuestro país el estatus de vida es bajo en su mayoría, debido a que los sueldos percibidos no permiten en muchos casos cubrir el valor de la canasta básica, impidiendo la cultura del ahorro.</a:t>
          </a:r>
          <a:endParaRPr lang="es-ES" sz="1800" dirty="0">
            <a:latin typeface="Arial" pitchFamily="34" charset="0"/>
            <a:cs typeface="Arial" pitchFamily="34" charset="0"/>
          </a:endParaRPr>
        </a:p>
      </dgm:t>
    </dgm:pt>
    <dgm:pt modelId="{FEA5890F-0458-4543-9EEE-99DDF43755B9}" type="parTrans" cxnId="{34C287DE-00FD-45BE-9E14-BA8F2F5DADCC}">
      <dgm:prSet/>
      <dgm:spPr/>
      <dgm:t>
        <a:bodyPr/>
        <a:lstStyle/>
        <a:p>
          <a:pPr algn="just"/>
          <a:endParaRPr lang="es-ES" sz="1800">
            <a:latin typeface="Arial" pitchFamily="34" charset="0"/>
            <a:cs typeface="Arial" pitchFamily="34" charset="0"/>
          </a:endParaRPr>
        </a:p>
      </dgm:t>
    </dgm:pt>
    <dgm:pt modelId="{2767CB88-1615-4FFF-82B1-DF125979395B}" type="sibTrans" cxnId="{34C287DE-00FD-45BE-9E14-BA8F2F5DADCC}">
      <dgm:prSet/>
      <dgm:spPr/>
      <dgm:t>
        <a:bodyPr/>
        <a:lstStyle/>
        <a:p>
          <a:pPr algn="just"/>
          <a:endParaRPr lang="es-ES" sz="1800">
            <a:latin typeface="Arial" pitchFamily="34" charset="0"/>
            <a:cs typeface="Arial" pitchFamily="34" charset="0"/>
          </a:endParaRPr>
        </a:p>
      </dgm:t>
    </dgm:pt>
    <dgm:pt modelId="{065D32FC-830E-4B6C-9219-D2B25BC90F93}">
      <dgm:prSet phldrT="[Texto]" custT="1"/>
      <dgm:spPr/>
      <dgm:t>
        <a:bodyPr/>
        <a:lstStyle/>
        <a:p>
          <a:pPr algn="ctr"/>
          <a:r>
            <a:rPr lang="es-ES_tradnl" sz="1800" b="1" dirty="0" smtClean="0">
              <a:latin typeface="Arial" pitchFamily="34" charset="0"/>
              <a:cs typeface="Arial" pitchFamily="34" charset="0"/>
              <a:hlinkClick xmlns:r="http://schemas.openxmlformats.org/officeDocument/2006/relationships" r:id="rId1" action="ppaction://hlinksldjump"/>
            </a:rPr>
            <a:t>PLENO EMPLEO</a:t>
          </a:r>
          <a:endParaRPr lang="es-ES_tradnl" sz="1800" b="1" dirty="0" smtClean="0">
            <a:latin typeface="Arial" pitchFamily="34" charset="0"/>
            <a:cs typeface="Arial" pitchFamily="34" charset="0"/>
          </a:endParaRPr>
        </a:p>
        <a:p>
          <a:pPr algn="ctr"/>
          <a:r>
            <a:rPr lang="es-ES_tradnl" sz="1800" b="1" dirty="0" smtClean="0">
              <a:latin typeface="Arial" pitchFamily="34" charset="0"/>
              <a:cs typeface="Arial" pitchFamily="34" charset="0"/>
            </a:rPr>
            <a:t>  </a:t>
          </a:r>
        </a:p>
        <a:p>
          <a:pPr algn="ctr"/>
          <a:r>
            <a:rPr lang="es-ES_tradnl" sz="1800" b="1" dirty="0" smtClean="0">
              <a:latin typeface="Arial" pitchFamily="34" charset="0"/>
              <a:cs typeface="Arial" pitchFamily="34" charset="0"/>
              <a:hlinkClick xmlns:r="http://schemas.openxmlformats.org/officeDocument/2006/relationships" r:id="rId2" action="ppaction://hlinksldjump"/>
            </a:rPr>
            <a:t>DESEMPLEO</a:t>
          </a:r>
          <a:endParaRPr lang="es-ES_tradnl" sz="1800" b="1" dirty="0" smtClean="0">
            <a:latin typeface="Arial" pitchFamily="34" charset="0"/>
            <a:cs typeface="Arial" pitchFamily="34" charset="0"/>
          </a:endParaRPr>
        </a:p>
        <a:p>
          <a:pPr algn="ctr"/>
          <a:endParaRPr lang="es-ES_tradnl" sz="1800" b="1" dirty="0" smtClean="0">
            <a:latin typeface="Arial" pitchFamily="34" charset="0"/>
            <a:cs typeface="Arial" pitchFamily="34" charset="0"/>
          </a:endParaRPr>
        </a:p>
        <a:p>
          <a:pPr algn="ctr"/>
          <a:r>
            <a:rPr lang="es-ES_tradnl" sz="1800" b="1" dirty="0" smtClean="0">
              <a:latin typeface="Arial" pitchFamily="34" charset="0"/>
              <a:cs typeface="Arial" pitchFamily="34" charset="0"/>
              <a:hlinkClick xmlns:r="http://schemas.openxmlformats.org/officeDocument/2006/relationships" r:id="rId3" action="ppaction://hlinksldjump"/>
            </a:rPr>
            <a:t>SUBEMPLEO</a:t>
          </a:r>
          <a:endParaRPr lang="es-ES_tradnl" sz="1800" b="1" dirty="0" smtClean="0">
            <a:latin typeface="Arial" pitchFamily="34" charset="0"/>
            <a:cs typeface="Arial" pitchFamily="34" charset="0"/>
          </a:endParaRPr>
        </a:p>
      </dgm:t>
    </dgm:pt>
    <dgm:pt modelId="{DEE51A27-690F-42C0-9E17-EC30C420D65C}" type="parTrans" cxnId="{592F3BF8-B519-48CD-9F15-97433870A951}">
      <dgm:prSet/>
      <dgm:spPr/>
      <dgm:t>
        <a:bodyPr/>
        <a:lstStyle/>
        <a:p>
          <a:pPr algn="just"/>
          <a:endParaRPr lang="es-ES" sz="1800">
            <a:latin typeface="Arial" pitchFamily="34" charset="0"/>
            <a:cs typeface="Arial" pitchFamily="34" charset="0"/>
          </a:endParaRPr>
        </a:p>
      </dgm:t>
    </dgm:pt>
    <dgm:pt modelId="{CB4FA084-3337-4606-9D30-96CAD74E3F94}" type="sibTrans" cxnId="{592F3BF8-B519-48CD-9F15-97433870A951}">
      <dgm:prSet/>
      <dgm:spPr/>
      <dgm:t>
        <a:bodyPr/>
        <a:lstStyle/>
        <a:p>
          <a:pPr algn="just"/>
          <a:endParaRPr lang="es-ES" sz="1800">
            <a:latin typeface="Arial" pitchFamily="34" charset="0"/>
            <a:cs typeface="Arial" pitchFamily="34" charset="0"/>
          </a:endParaRPr>
        </a:p>
      </dgm:t>
    </dgm:pt>
    <dgm:pt modelId="{130D4607-B781-461C-A9C2-6D5F2664B649}" type="pres">
      <dgm:prSet presAssocID="{F6743186-D754-40E3-A965-A7E95ACC4D45}" presName="Name0" presStyleCnt="0">
        <dgm:presLayoutVars>
          <dgm:dir/>
          <dgm:resizeHandles val="exact"/>
        </dgm:presLayoutVars>
      </dgm:prSet>
      <dgm:spPr/>
      <dgm:t>
        <a:bodyPr/>
        <a:lstStyle/>
        <a:p>
          <a:endParaRPr lang="pt-BR"/>
        </a:p>
      </dgm:t>
    </dgm:pt>
    <dgm:pt modelId="{4E951ADC-B6FD-424F-B610-30B59E3E7FC0}" type="pres">
      <dgm:prSet presAssocID="{F6743186-D754-40E3-A965-A7E95ACC4D45}" presName="bkgdShp" presStyleLbl="alignAccFollowNode1" presStyleIdx="0" presStyleCnt="1"/>
      <dgm:spPr/>
      <dgm:t>
        <a:bodyPr/>
        <a:lstStyle/>
        <a:p>
          <a:endParaRPr lang="pt-BR"/>
        </a:p>
      </dgm:t>
    </dgm:pt>
    <dgm:pt modelId="{6E1B20F9-CA0B-4231-AA86-20DD80BE6395}" type="pres">
      <dgm:prSet presAssocID="{F6743186-D754-40E3-A965-A7E95ACC4D45}" presName="linComp" presStyleCnt="0"/>
      <dgm:spPr/>
      <dgm:t>
        <a:bodyPr/>
        <a:lstStyle/>
        <a:p>
          <a:endParaRPr lang="pt-BR"/>
        </a:p>
      </dgm:t>
    </dgm:pt>
    <dgm:pt modelId="{23ECADD0-BB01-4CAF-88D1-B187D3FBB85C}" type="pres">
      <dgm:prSet presAssocID="{75117092-6A27-4B89-97A4-CBFDC33AB241}" presName="compNode" presStyleCnt="0"/>
      <dgm:spPr/>
      <dgm:t>
        <a:bodyPr/>
        <a:lstStyle/>
        <a:p>
          <a:endParaRPr lang="pt-BR"/>
        </a:p>
      </dgm:t>
    </dgm:pt>
    <dgm:pt modelId="{53DE243B-C409-4D7A-AE80-35F213D30D0E}" type="pres">
      <dgm:prSet presAssocID="{75117092-6A27-4B89-97A4-CBFDC33AB241}" presName="node" presStyleLbl="node1" presStyleIdx="0" presStyleCnt="3" custScaleY="73863">
        <dgm:presLayoutVars>
          <dgm:bulletEnabled val="1"/>
        </dgm:presLayoutVars>
      </dgm:prSet>
      <dgm:spPr/>
      <dgm:t>
        <a:bodyPr/>
        <a:lstStyle/>
        <a:p>
          <a:endParaRPr lang="es-ES"/>
        </a:p>
      </dgm:t>
    </dgm:pt>
    <dgm:pt modelId="{0A1CE9AA-65AE-4817-AE72-FCFC3C0E7ABE}" type="pres">
      <dgm:prSet presAssocID="{75117092-6A27-4B89-97A4-CBFDC33AB241}" presName="invisiNode" presStyleLbl="node1" presStyleIdx="0" presStyleCnt="3"/>
      <dgm:spPr/>
      <dgm:t>
        <a:bodyPr/>
        <a:lstStyle/>
        <a:p>
          <a:endParaRPr lang="pt-BR"/>
        </a:p>
      </dgm:t>
    </dgm:pt>
    <dgm:pt modelId="{9CF0AEA7-39E8-415D-9993-959CF3E30647}" type="pres">
      <dgm:prSet presAssocID="{75117092-6A27-4B89-97A4-CBFDC33AB241}" presName="imagNode" presStyleLbl="fgImgPlace1" presStyleIdx="0" presStyleCnt="3" custScaleY="124106" custLinFactNeighborY="4239"/>
      <dgm:spPr>
        <a:blipFill rotWithShape="0">
          <a:blip xmlns:r="http://schemas.openxmlformats.org/officeDocument/2006/relationships" r:embed="rId4"/>
          <a:stretch>
            <a:fillRect/>
          </a:stretch>
        </a:blipFill>
      </dgm:spPr>
      <dgm:t>
        <a:bodyPr/>
        <a:lstStyle/>
        <a:p>
          <a:endParaRPr lang="pt-BR"/>
        </a:p>
      </dgm:t>
    </dgm:pt>
    <dgm:pt modelId="{DB661ECF-6383-4ABA-8C76-9FDD7F0CEF1C}" type="pres">
      <dgm:prSet presAssocID="{B14AB2A6-3FB7-4639-9091-1C8031C03447}" presName="sibTrans" presStyleLbl="sibTrans2D1" presStyleIdx="0" presStyleCnt="0"/>
      <dgm:spPr/>
      <dgm:t>
        <a:bodyPr/>
        <a:lstStyle/>
        <a:p>
          <a:endParaRPr lang="pt-BR"/>
        </a:p>
      </dgm:t>
    </dgm:pt>
    <dgm:pt modelId="{5BF627EB-F5A9-437B-A7FB-F7DF1FD9CD67}" type="pres">
      <dgm:prSet presAssocID="{99D6EB5C-A084-41F9-B2D2-F251FED9DE11}" presName="compNode" presStyleCnt="0"/>
      <dgm:spPr/>
      <dgm:t>
        <a:bodyPr/>
        <a:lstStyle/>
        <a:p>
          <a:endParaRPr lang="pt-BR"/>
        </a:p>
      </dgm:t>
    </dgm:pt>
    <dgm:pt modelId="{E968D983-5C66-41B0-ADF6-6B3EBA254146}" type="pres">
      <dgm:prSet presAssocID="{99D6EB5C-A084-41F9-B2D2-F251FED9DE11}" presName="node" presStyleLbl="node1" presStyleIdx="1" presStyleCnt="3" custScaleY="109767">
        <dgm:presLayoutVars>
          <dgm:bulletEnabled val="1"/>
        </dgm:presLayoutVars>
      </dgm:prSet>
      <dgm:spPr/>
      <dgm:t>
        <a:bodyPr/>
        <a:lstStyle/>
        <a:p>
          <a:endParaRPr lang="pt-BR"/>
        </a:p>
      </dgm:t>
    </dgm:pt>
    <dgm:pt modelId="{047FDCC0-E76B-4D44-8828-7E42DFFA9DBF}" type="pres">
      <dgm:prSet presAssocID="{99D6EB5C-A084-41F9-B2D2-F251FED9DE11}" presName="invisiNode" presStyleLbl="node1" presStyleIdx="1" presStyleCnt="3"/>
      <dgm:spPr/>
      <dgm:t>
        <a:bodyPr/>
        <a:lstStyle/>
        <a:p>
          <a:endParaRPr lang="pt-BR"/>
        </a:p>
      </dgm:t>
    </dgm:pt>
    <dgm:pt modelId="{73B6BEBB-0156-46C3-8169-5E175CCA1D32}" type="pres">
      <dgm:prSet presAssocID="{99D6EB5C-A084-41F9-B2D2-F251FED9DE11}" presName="imagNode" presStyleLbl="fgImgPlace1" presStyleIdx="1" presStyleCnt="3"/>
      <dgm:spPr>
        <a:blipFill rotWithShape="0">
          <a:blip xmlns:r="http://schemas.openxmlformats.org/officeDocument/2006/relationships" r:embed="rId5"/>
          <a:stretch>
            <a:fillRect/>
          </a:stretch>
        </a:blipFill>
      </dgm:spPr>
      <dgm:t>
        <a:bodyPr/>
        <a:lstStyle/>
        <a:p>
          <a:endParaRPr lang="pt-BR"/>
        </a:p>
      </dgm:t>
    </dgm:pt>
    <dgm:pt modelId="{C937C167-214D-43E3-99D6-1C02D2528D67}" type="pres">
      <dgm:prSet presAssocID="{2767CB88-1615-4FFF-82B1-DF125979395B}" presName="sibTrans" presStyleLbl="sibTrans2D1" presStyleIdx="0" presStyleCnt="0"/>
      <dgm:spPr/>
      <dgm:t>
        <a:bodyPr/>
        <a:lstStyle/>
        <a:p>
          <a:endParaRPr lang="pt-BR"/>
        </a:p>
      </dgm:t>
    </dgm:pt>
    <dgm:pt modelId="{8ABB0127-84B2-4AA2-86E3-7337C61FCFFF}" type="pres">
      <dgm:prSet presAssocID="{065D32FC-830E-4B6C-9219-D2B25BC90F93}" presName="compNode" presStyleCnt="0"/>
      <dgm:spPr/>
      <dgm:t>
        <a:bodyPr/>
        <a:lstStyle/>
        <a:p>
          <a:endParaRPr lang="pt-BR"/>
        </a:p>
      </dgm:t>
    </dgm:pt>
    <dgm:pt modelId="{A3FE40B5-75F3-4DAD-A6DC-6515F5A402FB}" type="pres">
      <dgm:prSet presAssocID="{065D32FC-830E-4B6C-9219-D2B25BC90F93}" presName="node" presStyleLbl="node1" presStyleIdx="2" presStyleCnt="3" custScaleY="69040">
        <dgm:presLayoutVars>
          <dgm:bulletEnabled val="1"/>
        </dgm:presLayoutVars>
      </dgm:prSet>
      <dgm:spPr/>
      <dgm:t>
        <a:bodyPr/>
        <a:lstStyle/>
        <a:p>
          <a:endParaRPr lang="es-ES"/>
        </a:p>
      </dgm:t>
    </dgm:pt>
    <dgm:pt modelId="{7245E17E-38A1-4BCE-808F-B4A1EF41FFF5}" type="pres">
      <dgm:prSet presAssocID="{065D32FC-830E-4B6C-9219-D2B25BC90F93}" presName="invisiNode" presStyleLbl="node1" presStyleIdx="2" presStyleCnt="3"/>
      <dgm:spPr/>
      <dgm:t>
        <a:bodyPr/>
        <a:lstStyle/>
        <a:p>
          <a:endParaRPr lang="pt-BR"/>
        </a:p>
      </dgm:t>
    </dgm:pt>
    <dgm:pt modelId="{9BFE391B-E160-4545-AC4D-EE3C06A651F0}" type="pres">
      <dgm:prSet presAssocID="{065D32FC-830E-4B6C-9219-D2B25BC90F93}" presName="imagNode" presStyleLbl="fgImgPlace1" presStyleIdx="2" presStyleCnt="3" custScaleY="120086" custLinFactNeighborY="4239"/>
      <dgm:spPr>
        <a:blipFill rotWithShape="0">
          <a:blip xmlns:r="http://schemas.openxmlformats.org/officeDocument/2006/relationships" r:embed="rId6"/>
          <a:stretch>
            <a:fillRect/>
          </a:stretch>
        </a:blipFill>
      </dgm:spPr>
      <dgm:t>
        <a:bodyPr/>
        <a:lstStyle/>
        <a:p>
          <a:endParaRPr lang="pt-BR"/>
        </a:p>
      </dgm:t>
    </dgm:pt>
  </dgm:ptLst>
  <dgm:cxnLst>
    <dgm:cxn modelId="{79EA439A-2F3B-416D-BD97-6B76419B169A}" type="presOf" srcId="{065D32FC-830E-4B6C-9219-D2B25BC90F93}" destId="{A3FE40B5-75F3-4DAD-A6DC-6515F5A402FB}" srcOrd="0" destOrd="0" presId="urn:microsoft.com/office/officeart/2005/8/layout/pList2"/>
    <dgm:cxn modelId="{34C287DE-00FD-45BE-9E14-BA8F2F5DADCC}" srcId="{F6743186-D754-40E3-A965-A7E95ACC4D45}" destId="{99D6EB5C-A084-41F9-B2D2-F251FED9DE11}" srcOrd="1" destOrd="0" parTransId="{FEA5890F-0458-4543-9EEE-99DDF43755B9}" sibTransId="{2767CB88-1615-4FFF-82B1-DF125979395B}"/>
    <dgm:cxn modelId="{592F3BF8-B519-48CD-9F15-97433870A951}" srcId="{F6743186-D754-40E3-A965-A7E95ACC4D45}" destId="{065D32FC-830E-4B6C-9219-D2B25BC90F93}" srcOrd="2" destOrd="0" parTransId="{DEE51A27-690F-42C0-9E17-EC30C420D65C}" sibTransId="{CB4FA084-3337-4606-9D30-96CAD74E3F94}"/>
    <dgm:cxn modelId="{56C922C3-442F-428F-A4A1-94511A330614}" srcId="{F6743186-D754-40E3-A965-A7E95ACC4D45}" destId="{75117092-6A27-4B89-97A4-CBFDC33AB241}" srcOrd="0" destOrd="0" parTransId="{566DF07C-2A38-4928-A388-B6C5085D9427}" sibTransId="{B14AB2A6-3FB7-4639-9091-1C8031C03447}"/>
    <dgm:cxn modelId="{ECB786DA-B4E7-4201-9A51-A4B2D6CD7A80}" type="presOf" srcId="{2767CB88-1615-4FFF-82B1-DF125979395B}" destId="{C937C167-214D-43E3-99D6-1C02D2528D67}" srcOrd="0" destOrd="0" presId="urn:microsoft.com/office/officeart/2005/8/layout/pList2"/>
    <dgm:cxn modelId="{3C5C2525-D554-45D1-9C15-2C1079A493D4}" type="presOf" srcId="{99D6EB5C-A084-41F9-B2D2-F251FED9DE11}" destId="{E968D983-5C66-41B0-ADF6-6B3EBA254146}" srcOrd="0" destOrd="0" presId="urn:microsoft.com/office/officeart/2005/8/layout/pList2"/>
    <dgm:cxn modelId="{4A84BBCE-A322-462A-B828-2AD7F3D20799}" type="presOf" srcId="{F6743186-D754-40E3-A965-A7E95ACC4D45}" destId="{130D4607-B781-461C-A9C2-6D5F2664B649}" srcOrd="0" destOrd="0" presId="urn:microsoft.com/office/officeart/2005/8/layout/pList2"/>
    <dgm:cxn modelId="{77336268-C294-4CCD-BC99-4ECA50649A0A}" type="presOf" srcId="{B14AB2A6-3FB7-4639-9091-1C8031C03447}" destId="{DB661ECF-6383-4ABA-8C76-9FDD7F0CEF1C}" srcOrd="0" destOrd="0" presId="urn:microsoft.com/office/officeart/2005/8/layout/pList2"/>
    <dgm:cxn modelId="{5DBA2127-1D33-493B-AE82-53006F929B4B}" type="presOf" srcId="{75117092-6A27-4B89-97A4-CBFDC33AB241}" destId="{53DE243B-C409-4D7A-AE80-35F213D30D0E}" srcOrd="0" destOrd="0" presId="urn:microsoft.com/office/officeart/2005/8/layout/pList2"/>
    <dgm:cxn modelId="{58F22877-E50A-4372-A92F-57E69DD53A2B}" type="presParOf" srcId="{130D4607-B781-461C-A9C2-6D5F2664B649}" destId="{4E951ADC-B6FD-424F-B610-30B59E3E7FC0}" srcOrd="0" destOrd="0" presId="urn:microsoft.com/office/officeart/2005/8/layout/pList2"/>
    <dgm:cxn modelId="{9ECA20FF-C31C-4B6F-90EC-15C0BAC19E52}" type="presParOf" srcId="{130D4607-B781-461C-A9C2-6D5F2664B649}" destId="{6E1B20F9-CA0B-4231-AA86-20DD80BE6395}" srcOrd="1" destOrd="0" presId="urn:microsoft.com/office/officeart/2005/8/layout/pList2"/>
    <dgm:cxn modelId="{787E0D8D-9852-47E7-B9F7-690906B1D4D0}" type="presParOf" srcId="{6E1B20F9-CA0B-4231-AA86-20DD80BE6395}" destId="{23ECADD0-BB01-4CAF-88D1-B187D3FBB85C}" srcOrd="0" destOrd="0" presId="urn:microsoft.com/office/officeart/2005/8/layout/pList2"/>
    <dgm:cxn modelId="{E8463E1D-C546-45C6-AC07-73C406F7D487}" type="presParOf" srcId="{23ECADD0-BB01-4CAF-88D1-B187D3FBB85C}" destId="{53DE243B-C409-4D7A-AE80-35F213D30D0E}" srcOrd="0" destOrd="0" presId="urn:microsoft.com/office/officeart/2005/8/layout/pList2"/>
    <dgm:cxn modelId="{FEB989D0-A28F-4964-9A93-56891FD6907A}" type="presParOf" srcId="{23ECADD0-BB01-4CAF-88D1-B187D3FBB85C}" destId="{0A1CE9AA-65AE-4817-AE72-FCFC3C0E7ABE}" srcOrd="1" destOrd="0" presId="urn:microsoft.com/office/officeart/2005/8/layout/pList2"/>
    <dgm:cxn modelId="{20455862-42A4-4280-939B-DE4B768DBD91}" type="presParOf" srcId="{23ECADD0-BB01-4CAF-88D1-B187D3FBB85C}" destId="{9CF0AEA7-39E8-415D-9993-959CF3E30647}" srcOrd="2" destOrd="0" presId="urn:microsoft.com/office/officeart/2005/8/layout/pList2"/>
    <dgm:cxn modelId="{A6698BC5-0E00-4A06-A5C6-5BC8C4CA0192}" type="presParOf" srcId="{6E1B20F9-CA0B-4231-AA86-20DD80BE6395}" destId="{DB661ECF-6383-4ABA-8C76-9FDD7F0CEF1C}" srcOrd="1" destOrd="0" presId="urn:microsoft.com/office/officeart/2005/8/layout/pList2"/>
    <dgm:cxn modelId="{91B8BE65-6701-41ED-BAA4-A9A74E71562A}" type="presParOf" srcId="{6E1B20F9-CA0B-4231-AA86-20DD80BE6395}" destId="{5BF627EB-F5A9-437B-A7FB-F7DF1FD9CD67}" srcOrd="2" destOrd="0" presId="urn:microsoft.com/office/officeart/2005/8/layout/pList2"/>
    <dgm:cxn modelId="{51BACBB5-58C3-4527-A509-CEAB154F0A39}" type="presParOf" srcId="{5BF627EB-F5A9-437B-A7FB-F7DF1FD9CD67}" destId="{E968D983-5C66-41B0-ADF6-6B3EBA254146}" srcOrd="0" destOrd="0" presId="urn:microsoft.com/office/officeart/2005/8/layout/pList2"/>
    <dgm:cxn modelId="{656B9B7F-5078-426F-95B2-DEFC4474FF43}" type="presParOf" srcId="{5BF627EB-F5A9-437B-A7FB-F7DF1FD9CD67}" destId="{047FDCC0-E76B-4D44-8828-7E42DFFA9DBF}" srcOrd="1" destOrd="0" presId="urn:microsoft.com/office/officeart/2005/8/layout/pList2"/>
    <dgm:cxn modelId="{E9C8F299-C94D-4F35-B600-B3FBEAA3F35C}" type="presParOf" srcId="{5BF627EB-F5A9-437B-A7FB-F7DF1FD9CD67}" destId="{73B6BEBB-0156-46C3-8169-5E175CCA1D32}" srcOrd="2" destOrd="0" presId="urn:microsoft.com/office/officeart/2005/8/layout/pList2"/>
    <dgm:cxn modelId="{25D4B7E7-FFA4-42A2-A153-40E7B0CD8495}" type="presParOf" srcId="{6E1B20F9-CA0B-4231-AA86-20DD80BE6395}" destId="{C937C167-214D-43E3-99D6-1C02D2528D67}" srcOrd="3" destOrd="0" presId="urn:microsoft.com/office/officeart/2005/8/layout/pList2"/>
    <dgm:cxn modelId="{D73D1500-4E51-442A-8E46-0FBB0E5DC5C6}" type="presParOf" srcId="{6E1B20F9-CA0B-4231-AA86-20DD80BE6395}" destId="{8ABB0127-84B2-4AA2-86E3-7337C61FCFFF}" srcOrd="4" destOrd="0" presId="urn:microsoft.com/office/officeart/2005/8/layout/pList2"/>
    <dgm:cxn modelId="{91187ECC-CDBA-4BFC-9FC8-C73DF390D821}" type="presParOf" srcId="{8ABB0127-84B2-4AA2-86E3-7337C61FCFFF}" destId="{A3FE40B5-75F3-4DAD-A6DC-6515F5A402FB}" srcOrd="0" destOrd="0" presId="urn:microsoft.com/office/officeart/2005/8/layout/pList2"/>
    <dgm:cxn modelId="{1C1862EF-87BB-4F59-BF0D-67D762084EA7}" type="presParOf" srcId="{8ABB0127-84B2-4AA2-86E3-7337C61FCFFF}" destId="{7245E17E-38A1-4BCE-808F-B4A1EF41FFF5}" srcOrd="1" destOrd="0" presId="urn:microsoft.com/office/officeart/2005/8/layout/pList2"/>
    <dgm:cxn modelId="{577D0CDA-4D1C-4D4A-AE63-5C6A8E740EC8}" type="presParOf" srcId="{8ABB0127-84B2-4AA2-86E3-7337C61FCFFF}" destId="{9BFE391B-E160-4545-AC4D-EE3C06A651F0}" srcOrd="2" destOrd="0" presId="urn:microsoft.com/office/officeart/2005/8/layout/pList2"/>
  </dgm:cxnLst>
  <dgm:bg/>
  <dgm:whole/>
  <dgm:extLst>
    <a:ext uri="http://schemas.microsoft.com/office/drawing/2008/diagram"/>
  </dgm:extLst>
</dgm:dataModel>
</file>

<file path=ppt/diagrams/data21.xml><?xml version="1.0" encoding="utf-8"?>
<dgm:dataModel xmlns:dgm="http://schemas.openxmlformats.org/drawingml/2006/diagram" xmlns:a="http://schemas.openxmlformats.org/drawingml/2006/main">
  <dgm:ptLst>
    <dgm:pt modelId="{9D984016-C4FD-48CA-B03A-A4B4D767383C}" type="doc">
      <dgm:prSet loTypeId="urn:microsoft.com/office/officeart/2005/8/layout/hProcess7" loCatId="list" qsTypeId="urn:microsoft.com/office/officeart/2005/8/quickstyle/simple3" qsCatId="simple" csTypeId="urn:microsoft.com/office/officeart/2005/8/colors/colorful2" csCatId="colorful" phldr="1"/>
      <dgm:spPr/>
      <dgm:t>
        <a:bodyPr/>
        <a:lstStyle/>
        <a:p>
          <a:endParaRPr lang="es-ES"/>
        </a:p>
      </dgm:t>
    </dgm:pt>
    <dgm:pt modelId="{424B5A85-7CF0-4545-BB9D-8A85F93D2403}">
      <dgm:prSet phldrT="[Texto]" custT="1"/>
      <dgm:spPr/>
      <dgm:t>
        <a:bodyPr/>
        <a:lstStyle/>
        <a:p>
          <a:pPr algn="ctr"/>
          <a:r>
            <a:rPr lang="es-ES_tradnl" sz="1600" smtClean="0">
              <a:effectLst/>
              <a:latin typeface="Arial" pitchFamily="34" charset="0"/>
              <a:cs typeface="Arial" pitchFamily="34" charset="0"/>
            </a:rPr>
            <a:t>PLENO EMPLEO  ES:</a:t>
          </a:r>
          <a:endParaRPr lang="es-ES" sz="1600" dirty="0">
            <a:effectLst/>
            <a:latin typeface="Arial" pitchFamily="34" charset="0"/>
            <a:cs typeface="Arial" pitchFamily="34" charset="0"/>
          </a:endParaRPr>
        </a:p>
      </dgm:t>
    </dgm:pt>
    <dgm:pt modelId="{B2854B86-19D6-4498-853C-0473C71F6D8E}" type="parTrans" cxnId="{5E2C1B49-CFFA-47CE-B11A-C923C5585946}">
      <dgm:prSet/>
      <dgm:spPr/>
      <dgm:t>
        <a:bodyPr/>
        <a:lstStyle/>
        <a:p>
          <a:endParaRPr lang="es-ES" sz="1600">
            <a:solidFill>
              <a:schemeClr val="bg2">
                <a:lumMod val="10000"/>
              </a:schemeClr>
            </a:solidFill>
            <a:effectLst/>
            <a:latin typeface="Arial" pitchFamily="34" charset="0"/>
            <a:cs typeface="Arial" pitchFamily="34" charset="0"/>
          </a:endParaRPr>
        </a:p>
      </dgm:t>
    </dgm:pt>
    <dgm:pt modelId="{C0E527DC-96F5-4B03-A1A0-A75FC716A783}" type="sibTrans" cxnId="{5E2C1B49-CFFA-47CE-B11A-C923C5585946}">
      <dgm:prSet/>
      <dgm:spPr/>
      <dgm:t>
        <a:bodyPr/>
        <a:lstStyle/>
        <a:p>
          <a:endParaRPr lang="es-ES" sz="1600">
            <a:solidFill>
              <a:schemeClr val="bg2">
                <a:lumMod val="10000"/>
              </a:schemeClr>
            </a:solidFill>
            <a:effectLst/>
            <a:latin typeface="Arial" pitchFamily="34" charset="0"/>
            <a:cs typeface="Arial" pitchFamily="34" charset="0"/>
          </a:endParaRPr>
        </a:p>
      </dgm:t>
    </dgm:pt>
    <dgm:pt modelId="{D8A29BB9-7544-4D98-9921-F776EB67969D}">
      <dgm:prSet phldrT="[Texto]" custT="1"/>
      <dgm:spPr/>
      <dgm:t>
        <a:bodyPr/>
        <a:lstStyle/>
        <a:p>
          <a:pPr algn="just"/>
          <a:endParaRPr lang="es-ES" sz="1600" smtClean="0">
            <a:effectLst/>
          </a:endParaRPr>
        </a:p>
        <a:p>
          <a:pPr algn="just"/>
          <a:r>
            <a:rPr lang="es-ES" sz="1600" smtClean="0">
              <a:effectLst/>
            </a:rPr>
            <a:t>Todos los ciudadanos en edad laboral productiva (población activa), y que desean hacerlo, tienen trabajo. </a:t>
          </a:r>
          <a:endParaRPr lang="es-ES" sz="1600" dirty="0">
            <a:effectLst/>
            <a:latin typeface="Arial" pitchFamily="34" charset="0"/>
            <a:cs typeface="Arial" pitchFamily="34" charset="0"/>
          </a:endParaRPr>
        </a:p>
      </dgm:t>
    </dgm:pt>
    <dgm:pt modelId="{6F1A6134-5E22-4C35-9503-6E347C3E14DC}" type="parTrans" cxnId="{9B6CC759-6354-443C-8892-367FB05053E8}">
      <dgm:prSet/>
      <dgm:spPr/>
      <dgm:t>
        <a:bodyPr/>
        <a:lstStyle/>
        <a:p>
          <a:endParaRPr lang="es-ES" sz="1600">
            <a:solidFill>
              <a:schemeClr val="bg2">
                <a:lumMod val="10000"/>
              </a:schemeClr>
            </a:solidFill>
            <a:effectLst/>
            <a:latin typeface="Arial" pitchFamily="34" charset="0"/>
            <a:cs typeface="Arial" pitchFamily="34" charset="0"/>
          </a:endParaRPr>
        </a:p>
      </dgm:t>
    </dgm:pt>
    <dgm:pt modelId="{40682BED-833D-4A3D-AD1C-82ABBC1DDB4C}" type="sibTrans" cxnId="{9B6CC759-6354-443C-8892-367FB05053E8}">
      <dgm:prSet/>
      <dgm:spPr/>
      <dgm:t>
        <a:bodyPr/>
        <a:lstStyle/>
        <a:p>
          <a:endParaRPr lang="es-ES" sz="1600">
            <a:solidFill>
              <a:schemeClr val="bg2">
                <a:lumMod val="10000"/>
              </a:schemeClr>
            </a:solidFill>
            <a:effectLst/>
            <a:latin typeface="Arial" pitchFamily="34" charset="0"/>
            <a:cs typeface="Arial" pitchFamily="34" charset="0"/>
          </a:endParaRPr>
        </a:p>
      </dgm:t>
    </dgm:pt>
    <dgm:pt modelId="{58352630-EB31-4F0E-910D-71EF19F86965}">
      <dgm:prSet phldrT="[Texto]" custT="1"/>
      <dgm:spPr/>
      <dgm:t>
        <a:bodyPr/>
        <a:lstStyle/>
        <a:p>
          <a:r>
            <a:rPr lang="es-ES_tradnl" sz="1600" smtClean="0">
              <a:effectLst/>
              <a:latin typeface="Arial" pitchFamily="34" charset="0"/>
              <a:cs typeface="Arial" pitchFamily="34" charset="0"/>
            </a:rPr>
            <a:t>  </a:t>
          </a:r>
          <a:endParaRPr lang="es-ES" sz="1600" dirty="0">
            <a:effectLst/>
            <a:latin typeface="Arial" pitchFamily="34" charset="0"/>
            <a:cs typeface="Arial" pitchFamily="34" charset="0"/>
          </a:endParaRPr>
        </a:p>
      </dgm:t>
    </dgm:pt>
    <dgm:pt modelId="{09E04B32-E1E6-44D4-A3B3-DCE50BDEFFE0}" type="parTrans" cxnId="{5039E616-1BE8-45BC-8F5E-050D93AAD962}">
      <dgm:prSet/>
      <dgm:spPr/>
      <dgm:t>
        <a:bodyPr/>
        <a:lstStyle/>
        <a:p>
          <a:endParaRPr lang="es-ES" sz="1600">
            <a:solidFill>
              <a:schemeClr val="bg2">
                <a:lumMod val="10000"/>
              </a:schemeClr>
            </a:solidFill>
            <a:effectLst/>
            <a:latin typeface="Arial" pitchFamily="34" charset="0"/>
            <a:cs typeface="Arial" pitchFamily="34" charset="0"/>
          </a:endParaRPr>
        </a:p>
      </dgm:t>
    </dgm:pt>
    <dgm:pt modelId="{4FCA75DE-4A07-4060-8F52-9B7DF5C38B38}" type="sibTrans" cxnId="{5039E616-1BE8-45BC-8F5E-050D93AAD962}">
      <dgm:prSet/>
      <dgm:spPr/>
      <dgm:t>
        <a:bodyPr/>
        <a:lstStyle/>
        <a:p>
          <a:endParaRPr lang="es-ES" sz="1600">
            <a:solidFill>
              <a:schemeClr val="bg2">
                <a:lumMod val="10000"/>
              </a:schemeClr>
            </a:solidFill>
            <a:effectLst/>
            <a:latin typeface="Arial" pitchFamily="34" charset="0"/>
            <a:cs typeface="Arial" pitchFamily="34" charset="0"/>
          </a:endParaRPr>
        </a:p>
      </dgm:t>
    </dgm:pt>
    <dgm:pt modelId="{C0388FB1-189C-44E0-B8C4-06521AAEB4C6}">
      <dgm:prSet phldrT="[Texto]" custT="1"/>
      <dgm:spPr/>
      <dgm:t>
        <a:bodyPr/>
        <a:lstStyle/>
        <a:p>
          <a:pPr algn="just"/>
          <a:endParaRPr lang="es-EC" sz="1600" smtClean="0">
            <a:effectLst/>
            <a:latin typeface="Arial" pitchFamily="34" charset="0"/>
            <a:cs typeface="Arial" pitchFamily="34" charset="0"/>
          </a:endParaRPr>
        </a:p>
        <a:p>
          <a:pPr algn="just"/>
          <a:r>
            <a:rPr lang="es-EC" sz="1600" smtClean="0">
              <a:effectLst/>
              <a:latin typeface="Arial" pitchFamily="34" charset="0"/>
              <a:cs typeface="Arial" pitchFamily="34" charset="0"/>
            </a:rPr>
            <a:t>Esto significa </a:t>
          </a:r>
          <a:r>
            <a:rPr lang="es-ES" sz="1600" smtClean="0">
              <a:effectLst/>
            </a:rPr>
            <a:t>que la población que se encuentra en capacidad de trabajar lo está haciendo.</a:t>
          </a:r>
          <a:endParaRPr lang="es-ES" sz="1600" dirty="0">
            <a:effectLst/>
            <a:latin typeface="Arial" pitchFamily="34" charset="0"/>
            <a:cs typeface="Arial" pitchFamily="34" charset="0"/>
          </a:endParaRPr>
        </a:p>
      </dgm:t>
    </dgm:pt>
    <dgm:pt modelId="{4A2BD425-61E7-45F3-93F6-8254E4DC5D22}" type="parTrans" cxnId="{FC2AF53F-9E50-4F7E-9388-39AAA8F33219}">
      <dgm:prSet/>
      <dgm:spPr/>
      <dgm:t>
        <a:bodyPr/>
        <a:lstStyle/>
        <a:p>
          <a:endParaRPr lang="es-ES" sz="1600">
            <a:solidFill>
              <a:schemeClr val="bg2">
                <a:lumMod val="10000"/>
              </a:schemeClr>
            </a:solidFill>
            <a:effectLst/>
            <a:latin typeface="Arial" pitchFamily="34" charset="0"/>
            <a:cs typeface="Arial" pitchFamily="34" charset="0"/>
          </a:endParaRPr>
        </a:p>
      </dgm:t>
    </dgm:pt>
    <dgm:pt modelId="{4ADAA0A2-3E0B-4184-A809-1E106676BB07}" type="sibTrans" cxnId="{FC2AF53F-9E50-4F7E-9388-39AAA8F33219}">
      <dgm:prSet/>
      <dgm:spPr/>
      <dgm:t>
        <a:bodyPr/>
        <a:lstStyle/>
        <a:p>
          <a:endParaRPr lang="es-ES" sz="1600">
            <a:solidFill>
              <a:schemeClr val="bg2">
                <a:lumMod val="10000"/>
              </a:schemeClr>
            </a:solidFill>
            <a:effectLst/>
            <a:latin typeface="Arial" pitchFamily="34" charset="0"/>
            <a:cs typeface="Arial" pitchFamily="34" charset="0"/>
          </a:endParaRPr>
        </a:p>
      </dgm:t>
    </dgm:pt>
    <dgm:pt modelId="{3FD98845-2D93-4682-AE45-6EF6220D2DF0}" type="pres">
      <dgm:prSet presAssocID="{9D984016-C4FD-48CA-B03A-A4B4D767383C}" presName="Name0" presStyleCnt="0">
        <dgm:presLayoutVars>
          <dgm:dir/>
          <dgm:animLvl val="lvl"/>
          <dgm:resizeHandles val="exact"/>
        </dgm:presLayoutVars>
      </dgm:prSet>
      <dgm:spPr/>
      <dgm:t>
        <a:bodyPr/>
        <a:lstStyle/>
        <a:p>
          <a:endParaRPr lang="pt-BR"/>
        </a:p>
      </dgm:t>
    </dgm:pt>
    <dgm:pt modelId="{0878E66E-C264-4FEC-A9BA-CDA3579C9C25}" type="pres">
      <dgm:prSet presAssocID="{424B5A85-7CF0-4545-BB9D-8A85F93D2403}" presName="compositeNode" presStyleCnt="0">
        <dgm:presLayoutVars>
          <dgm:bulletEnabled val="1"/>
        </dgm:presLayoutVars>
      </dgm:prSet>
      <dgm:spPr/>
      <dgm:t>
        <a:bodyPr/>
        <a:lstStyle/>
        <a:p>
          <a:endParaRPr lang="pt-BR"/>
        </a:p>
      </dgm:t>
    </dgm:pt>
    <dgm:pt modelId="{3A5045C5-CFC7-4064-9252-252050573CC4}" type="pres">
      <dgm:prSet presAssocID="{424B5A85-7CF0-4545-BB9D-8A85F93D2403}" presName="bgRect" presStyleLbl="node1" presStyleIdx="0" presStyleCnt="2"/>
      <dgm:spPr/>
      <dgm:t>
        <a:bodyPr/>
        <a:lstStyle/>
        <a:p>
          <a:endParaRPr lang="es-ES"/>
        </a:p>
      </dgm:t>
    </dgm:pt>
    <dgm:pt modelId="{17AA1311-9301-48AC-A3D7-6D32B5D9F95B}" type="pres">
      <dgm:prSet presAssocID="{424B5A85-7CF0-4545-BB9D-8A85F93D2403}" presName="parentNode" presStyleLbl="node1" presStyleIdx="0" presStyleCnt="2">
        <dgm:presLayoutVars>
          <dgm:chMax val="0"/>
          <dgm:bulletEnabled val="1"/>
        </dgm:presLayoutVars>
      </dgm:prSet>
      <dgm:spPr/>
      <dgm:t>
        <a:bodyPr/>
        <a:lstStyle/>
        <a:p>
          <a:endParaRPr lang="es-ES"/>
        </a:p>
      </dgm:t>
    </dgm:pt>
    <dgm:pt modelId="{F4BF7CBA-ECDF-4DAF-83FE-E70183EAACC5}" type="pres">
      <dgm:prSet presAssocID="{424B5A85-7CF0-4545-BB9D-8A85F93D2403}" presName="childNode" presStyleLbl="node1" presStyleIdx="0" presStyleCnt="2">
        <dgm:presLayoutVars>
          <dgm:bulletEnabled val="1"/>
        </dgm:presLayoutVars>
      </dgm:prSet>
      <dgm:spPr/>
      <dgm:t>
        <a:bodyPr/>
        <a:lstStyle/>
        <a:p>
          <a:endParaRPr lang="es-ES"/>
        </a:p>
      </dgm:t>
    </dgm:pt>
    <dgm:pt modelId="{D161652B-15E0-44CB-B059-B8F0B595816C}" type="pres">
      <dgm:prSet presAssocID="{C0E527DC-96F5-4B03-A1A0-A75FC716A783}" presName="hSp" presStyleCnt="0"/>
      <dgm:spPr/>
      <dgm:t>
        <a:bodyPr/>
        <a:lstStyle/>
        <a:p>
          <a:endParaRPr lang="pt-BR"/>
        </a:p>
      </dgm:t>
    </dgm:pt>
    <dgm:pt modelId="{9610E059-7A1D-40BF-9B0E-3415F4DCA148}" type="pres">
      <dgm:prSet presAssocID="{C0E527DC-96F5-4B03-A1A0-A75FC716A783}" presName="vProcSp" presStyleCnt="0"/>
      <dgm:spPr/>
      <dgm:t>
        <a:bodyPr/>
        <a:lstStyle/>
        <a:p>
          <a:endParaRPr lang="pt-BR"/>
        </a:p>
      </dgm:t>
    </dgm:pt>
    <dgm:pt modelId="{B03F92CD-EA7C-4EC3-991B-484171CA2993}" type="pres">
      <dgm:prSet presAssocID="{C0E527DC-96F5-4B03-A1A0-A75FC716A783}" presName="vSp1" presStyleCnt="0"/>
      <dgm:spPr/>
      <dgm:t>
        <a:bodyPr/>
        <a:lstStyle/>
        <a:p>
          <a:endParaRPr lang="pt-BR"/>
        </a:p>
      </dgm:t>
    </dgm:pt>
    <dgm:pt modelId="{43289C6A-BC1C-4FF0-B484-A0D9E008BE28}" type="pres">
      <dgm:prSet presAssocID="{C0E527DC-96F5-4B03-A1A0-A75FC716A783}" presName="simulatedConn" presStyleLbl="solidFgAcc1" presStyleIdx="0" presStyleCnt="1"/>
      <dgm:spPr/>
      <dgm:t>
        <a:bodyPr/>
        <a:lstStyle/>
        <a:p>
          <a:endParaRPr lang="pt-BR"/>
        </a:p>
      </dgm:t>
    </dgm:pt>
    <dgm:pt modelId="{2A9B8D83-934C-4847-B462-349288038B3A}" type="pres">
      <dgm:prSet presAssocID="{C0E527DC-96F5-4B03-A1A0-A75FC716A783}" presName="vSp2" presStyleCnt="0"/>
      <dgm:spPr/>
      <dgm:t>
        <a:bodyPr/>
        <a:lstStyle/>
        <a:p>
          <a:endParaRPr lang="pt-BR"/>
        </a:p>
      </dgm:t>
    </dgm:pt>
    <dgm:pt modelId="{12223832-DFD6-40C9-9099-5047D43BF508}" type="pres">
      <dgm:prSet presAssocID="{C0E527DC-96F5-4B03-A1A0-A75FC716A783}" presName="sibTrans" presStyleCnt="0"/>
      <dgm:spPr/>
      <dgm:t>
        <a:bodyPr/>
        <a:lstStyle/>
        <a:p>
          <a:endParaRPr lang="pt-BR"/>
        </a:p>
      </dgm:t>
    </dgm:pt>
    <dgm:pt modelId="{E707AB54-F150-48EB-B306-C85A6035C151}" type="pres">
      <dgm:prSet presAssocID="{58352630-EB31-4F0E-910D-71EF19F86965}" presName="compositeNode" presStyleCnt="0">
        <dgm:presLayoutVars>
          <dgm:bulletEnabled val="1"/>
        </dgm:presLayoutVars>
      </dgm:prSet>
      <dgm:spPr/>
      <dgm:t>
        <a:bodyPr/>
        <a:lstStyle/>
        <a:p>
          <a:endParaRPr lang="pt-BR"/>
        </a:p>
      </dgm:t>
    </dgm:pt>
    <dgm:pt modelId="{9B065919-F8B5-4E50-9A53-236732ED6A7A}" type="pres">
      <dgm:prSet presAssocID="{58352630-EB31-4F0E-910D-71EF19F86965}" presName="bgRect" presStyleLbl="node1" presStyleIdx="1" presStyleCnt="2"/>
      <dgm:spPr/>
      <dgm:t>
        <a:bodyPr/>
        <a:lstStyle/>
        <a:p>
          <a:endParaRPr lang="pt-BR"/>
        </a:p>
      </dgm:t>
    </dgm:pt>
    <dgm:pt modelId="{D763676A-8AB8-438E-92CE-02EC522E8F83}" type="pres">
      <dgm:prSet presAssocID="{58352630-EB31-4F0E-910D-71EF19F86965}" presName="parentNode" presStyleLbl="node1" presStyleIdx="1" presStyleCnt="2">
        <dgm:presLayoutVars>
          <dgm:chMax val="0"/>
          <dgm:bulletEnabled val="1"/>
        </dgm:presLayoutVars>
      </dgm:prSet>
      <dgm:spPr/>
      <dgm:t>
        <a:bodyPr/>
        <a:lstStyle/>
        <a:p>
          <a:endParaRPr lang="pt-BR"/>
        </a:p>
      </dgm:t>
    </dgm:pt>
    <dgm:pt modelId="{E3BE7AA5-F6FA-4B0F-B2AB-314DAEDFD9F7}" type="pres">
      <dgm:prSet presAssocID="{58352630-EB31-4F0E-910D-71EF19F86965}" presName="childNode" presStyleLbl="node1" presStyleIdx="1" presStyleCnt="2">
        <dgm:presLayoutVars>
          <dgm:bulletEnabled val="1"/>
        </dgm:presLayoutVars>
      </dgm:prSet>
      <dgm:spPr/>
      <dgm:t>
        <a:bodyPr/>
        <a:lstStyle/>
        <a:p>
          <a:endParaRPr lang="es-ES"/>
        </a:p>
      </dgm:t>
    </dgm:pt>
  </dgm:ptLst>
  <dgm:cxnLst>
    <dgm:cxn modelId="{447F4E1F-6DBA-4FE4-AE28-E97EEFAFC957}" type="presOf" srcId="{9D984016-C4FD-48CA-B03A-A4B4D767383C}" destId="{3FD98845-2D93-4682-AE45-6EF6220D2DF0}" srcOrd="0" destOrd="0" presId="urn:microsoft.com/office/officeart/2005/8/layout/hProcess7"/>
    <dgm:cxn modelId="{FC2AF53F-9E50-4F7E-9388-39AAA8F33219}" srcId="{58352630-EB31-4F0E-910D-71EF19F86965}" destId="{C0388FB1-189C-44E0-B8C4-06521AAEB4C6}" srcOrd="0" destOrd="0" parTransId="{4A2BD425-61E7-45F3-93F6-8254E4DC5D22}" sibTransId="{4ADAA0A2-3E0B-4184-A809-1E106676BB07}"/>
    <dgm:cxn modelId="{B4FE8AC1-02BA-44F1-8EF0-304F68B6E68B}" type="presOf" srcId="{424B5A85-7CF0-4545-BB9D-8A85F93D2403}" destId="{3A5045C5-CFC7-4064-9252-252050573CC4}" srcOrd="0" destOrd="0" presId="urn:microsoft.com/office/officeart/2005/8/layout/hProcess7"/>
    <dgm:cxn modelId="{B016CC55-3AA5-4600-BC37-A07B39BA8D5F}" type="presOf" srcId="{D8A29BB9-7544-4D98-9921-F776EB67969D}" destId="{F4BF7CBA-ECDF-4DAF-83FE-E70183EAACC5}" srcOrd="0" destOrd="0" presId="urn:microsoft.com/office/officeart/2005/8/layout/hProcess7"/>
    <dgm:cxn modelId="{D2AD5264-0FAA-4D38-B449-04637A8AEB6A}" type="presOf" srcId="{424B5A85-7CF0-4545-BB9D-8A85F93D2403}" destId="{17AA1311-9301-48AC-A3D7-6D32B5D9F95B}" srcOrd="1" destOrd="0" presId="urn:microsoft.com/office/officeart/2005/8/layout/hProcess7"/>
    <dgm:cxn modelId="{5E2C1B49-CFFA-47CE-B11A-C923C5585946}" srcId="{9D984016-C4FD-48CA-B03A-A4B4D767383C}" destId="{424B5A85-7CF0-4545-BB9D-8A85F93D2403}" srcOrd="0" destOrd="0" parTransId="{B2854B86-19D6-4498-853C-0473C71F6D8E}" sibTransId="{C0E527DC-96F5-4B03-A1A0-A75FC716A783}"/>
    <dgm:cxn modelId="{9B6CC759-6354-443C-8892-367FB05053E8}" srcId="{424B5A85-7CF0-4545-BB9D-8A85F93D2403}" destId="{D8A29BB9-7544-4D98-9921-F776EB67969D}" srcOrd="0" destOrd="0" parTransId="{6F1A6134-5E22-4C35-9503-6E347C3E14DC}" sibTransId="{40682BED-833D-4A3D-AD1C-82ABBC1DDB4C}"/>
    <dgm:cxn modelId="{88EC16BC-B57F-482B-AA02-2969A411B9E6}" type="presOf" srcId="{58352630-EB31-4F0E-910D-71EF19F86965}" destId="{D763676A-8AB8-438E-92CE-02EC522E8F83}" srcOrd="1" destOrd="0" presId="urn:microsoft.com/office/officeart/2005/8/layout/hProcess7"/>
    <dgm:cxn modelId="{EE968FA9-B013-48EA-9D52-AF575D5FB84A}" type="presOf" srcId="{58352630-EB31-4F0E-910D-71EF19F86965}" destId="{9B065919-F8B5-4E50-9A53-236732ED6A7A}" srcOrd="0" destOrd="0" presId="urn:microsoft.com/office/officeart/2005/8/layout/hProcess7"/>
    <dgm:cxn modelId="{C6E3452C-87F2-4FE5-92CD-0AD879919ADA}" type="presOf" srcId="{C0388FB1-189C-44E0-B8C4-06521AAEB4C6}" destId="{E3BE7AA5-F6FA-4B0F-B2AB-314DAEDFD9F7}" srcOrd="0" destOrd="0" presId="urn:microsoft.com/office/officeart/2005/8/layout/hProcess7"/>
    <dgm:cxn modelId="{5039E616-1BE8-45BC-8F5E-050D93AAD962}" srcId="{9D984016-C4FD-48CA-B03A-A4B4D767383C}" destId="{58352630-EB31-4F0E-910D-71EF19F86965}" srcOrd="1" destOrd="0" parTransId="{09E04B32-E1E6-44D4-A3B3-DCE50BDEFFE0}" sibTransId="{4FCA75DE-4A07-4060-8F52-9B7DF5C38B38}"/>
    <dgm:cxn modelId="{2A08B8D5-213F-4F9F-A48A-35B8E124F520}" type="presParOf" srcId="{3FD98845-2D93-4682-AE45-6EF6220D2DF0}" destId="{0878E66E-C264-4FEC-A9BA-CDA3579C9C25}" srcOrd="0" destOrd="0" presId="urn:microsoft.com/office/officeart/2005/8/layout/hProcess7"/>
    <dgm:cxn modelId="{C8D516CE-E840-4255-9A3C-D01255A86F1E}" type="presParOf" srcId="{0878E66E-C264-4FEC-A9BA-CDA3579C9C25}" destId="{3A5045C5-CFC7-4064-9252-252050573CC4}" srcOrd="0" destOrd="0" presId="urn:microsoft.com/office/officeart/2005/8/layout/hProcess7"/>
    <dgm:cxn modelId="{7F2E4116-3875-410D-9CED-A22B363D79F3}" type="presParOf" srcId="{0878E66E-C264-4FEC-A9BA-CDA3579C9C25}" destId="{17AA1311-9301-48AC-A3D7-6D32B5D9F95B}" srcOrd="1" destOrd="0" presId="urn:microsoft.com/office/officeart/2005/8/layout/hProcess7"/>
    <dgm:cxn modelId="{128F5E85-D76D-4C65-B42D-90396F4FE79F}" type="presParOf" srcId="{0878E66E-C264-4FEC-A9BA-CDA3579C9C25}" destId="{F4BF7CBA-ECDF-4DAF-83FE-E70183EAACC5}" srcOrd="2" destOrd="0" presId="urn:microsoft.com/office/officeart/2005/8/layout/hProcess7"/>
    <dgm:cxn modelId="{B435C81F-DC16-4E69-8560-E8EB44514FE5}" type="presParOf" srcId="{3FD98845-2D93-4682-AE45-6EF6220D2DF0}" destId="{D161652B-15E0-44CB-B059-B8F0B595816C}" srcOrd="1" destOrd="0" presId="urn:microsoft.com/office/officeart/2005/8/layout/hProcess7"/>
    <dgm:cxn modelId="{9FBB899A-2CC9-4DD6-AB40-E1C1A3C39E32}" type="presParOf" srcId="{3FD98845-2D93-4682-AE45-6EF6220D2DF0}" destId="{9610E059-7A1D-40BF-9B0E-3415F4DCA148}" srcOrd="2" destOrd="0" presId="urn:microsoft.com/office/officeart/2005/8/layout/hProcess7"/>
    <dgm:cxn modelId="{1B7002AB-F658-429C-A140-E891CB4D57DC}" type="presParOf" srcId="{9610E059-7A1D-40BF-9B0E-3415F4DCA148}" destId="{B03F92CD-EA7C-4EC3-991B-484171CA2993}" srcOrd="0" destOrd="0" presId="urn:microsoft.com/office/officeart/2005/8/layout/hProcess7"/>
    <dgm:cxn modelId="{8D5645B7-2FE1-4D19-941A-285ACB6BEFB3}" type="presParOf" srcId="{9610E059-7A1D-40BF-9B0E-3415F4DCA148}" destId="{43289C6A-BC1C-4FF0-B484-A0D9E008BE28}" srcOrd="1" destOrd="0" presId="urn:microsoft.com/office/officeart/2005/8/layout/hProcess7"/>
    <dgm:cxn modelId="{052F2CEF-4AB8-4F62-88F4-7EBE3565473D}" type="presParOf" srcId="{9610E059-7A1D-40BF-9B0E-3415F4DCA148}" destId="{2A9B8D83-934C-4847-B462-349288038B3A}" srcOrd="2" destOrd="0" presId="urn:microsoft.com/office/officeart/2005/8/layout/hProcess7"/>
    <dgm:cxn modelId="{71AF519F-0925-4FDB-9253-2CE496DCE301}" type="presParOf" srcId="{3FD98845-2D93-4682-AE45-6EF6220D2DF0}" destId="{12223832-DFD6-40C9-9099-5047D43BF508}" srcOrd="3" destOrd="0" presId="urn:microsoft.com/office/officeart/2005/8/layout/hProcess7"/>
    <dgm:cxn modelId="{EF269778-A31A-40A2-B82F-582CADB885B4}" type="presParOf" srcId="{3FD98845-2D93-4682-AE45-6EF6220D2DF0}" destId="{E707AB54-F150-48EB-B306-C85A6035C151}" srcOrd="4" destOrd="0" presId="urn:microsoft.com/office/officeart/2005/8/layout/hProcess7"/>
    <dgm:cxn modelId="{DC1865AD-0CC6-4B13-B7E4-DE7C7B5B5827}" type="presParOf" srcId="{E707AB54-F150-48EB-B306-C85A6035C151}" destId="{9B065919-F8B5-4E50-9A53-236732ED6A7A}" srcOrd="0" destOrd="0" presId="urn:microsoft.com/office/officeart/2005/8/layout/hProcess7"/>
    <dgm:cxn modelId="{879783FB-22E0-4FFA-9ED7-182BCB78AAD1}" type="presParOf" srcId="{E707AB54-F150-48EB-B306-C85A6035C151}" destId="{D763676A-8AB8-438E-92CE-02EC522E8F83}" srcOrd="1" destOrd="0" presId="urn:microsoft.com/office/officeart/2005/8/layout/hProcess7"/>
    <dgm:cxn modelId="{127DE731-5272-41D5-B7B3-1C7F6AA77D31}" type="presParOf" srcId="{E707AB54-F150-48EB-B306-C85A6035C151}" destId="{E3BE7AA5-F6FA-4B0F-B2AB-314DAEDFD9F7}" srcOrd="2" destOrd="0" presId="urn:microsoft.com/office/officeart/2005/8/layout/hProcess7"/>
  </dgm:cxnLst>
  <dgm:bg/>
  <dgm:whole>
    <a:ln>
      <a:solidFill>
        <a:srgbClr val="92D050"/>
      </a:solidFill>
    </a:ln>
  </dgm:whole>
  <dgm:extLst>
    <a:ext uri="http://schemas.microsoft.com/office/drawing/2008/diagram"/>
  </dgm:extLst>
</dgm:dataModel>
</file>

<file path=ppt/diagrams/data22.xml><?xml version="1.0" encoding="utf-8"?>
<dgm:dataModel xmlns:dgm="http://schemas.openxmlformats.org/drawingml/2006/diagram" xmlns:a="http://schemas.openxmlformats.org/drawingml/2006/main">
  <dgm:ptLst>
    <dgm:pt modelId="{327255A7-7309-4699-895A-F498142B6CBF}" type="doc">
      <dgm:prSet loTypeId="urn:microsoft.com/office/officeart/2005/8/layout/bList2" loCatId="list" qsTypeId="urn:microsoft.com/office/officeart/2005/8/quickstyle/simple3" qsCatId="simple" csTypeId="urn:microsoft.com/office/officeart/2005/8/colors/colorful2" csCatId="colorful" phldr="1"/>
      <dgm:spPr/>
    </dgm:pt>
    <dgm:pt modelId="{47AE2602-5A90-4063-9B70-88E6BD714C9F}">
      <dgm:prSet phldrT="[Texto]" custT="1"/>
      <dgm:spPr/>
      <dgm:t>
        <a:bodyPr/>
        <a:lstStyle/>
        <a:p>
          <a:pPr algn="l"/>
          <a:r>
            <a:rPr lang="es-EC" sz="1400" dirty="0" smtClean="0">
              <a:latin typeface="Arial" pitchFamily="34" charset="0"/>
              <a:cs typeface="Arial" pitchFamily="34" charset="0"/>
            </a:rPr>
            <a:t>Lo que</a:t>
          </a:r>
          <a:endParaRPr lang="es-ES" sz="1400" dirty="0">
            <a:latin typeface="Arial" pitchFamily="34" charset="0"/>
            <a:cs typeface="Arial" pitchFamily="34" charset="0"/>
          </a:endParaRPr>
        </a:p>
      </dgm:t>
    </dgm:pt>
    <dgm:pt modelId="{E396EEB2-9092-477C-850F-4D16A6C003AE}" type="parTrans" cxnId="{C2C0260D-2C39-4A44-82DF-52D09AA41F02}">
      <dgm:prSet/>
      <dgm:spPr/>
      <dgm:t>
        <a:bodyPr/>
        <a:lstStyle/>
        <a:p>
          <a:pPr algn="ctr"/>
          <a:endParaRPr lang="es-ES" sz="1600">
            <a:latin typeface="Arial" pitchFamily="34" charset="0"/>
            <a:cs typeface="Arial" pitchFamily="34" charset="0"/>
          </a:endParaRPr>
        </a:p>
      </dgm:t>
    </dgm:pt>
    <dgm:pt modelId="{D0602F69-9F1A-4135-B1ED-C24DDBCBE627}" type="sibTrans" cxnId="{C2C0260D-2C39-4A44-82DF-52D09AA41F02}">
      <dgm:prSet/>
      <dgm:spPr/>
      <dgm:t>
        <a:bodyPr/>
        <a:lstStyle/>
        <a:p>
          <a:pPr algn="ctr"/>
          <a:endParaRPr lang="es-ES" sz="1600">
            <a:latin typeface="Arial" pitchFamily="34" charset="0"/>
            <a:cs typeface="Arial" pitchFamily="34" charset="0"/>
          </a:endParaRPr>
        </a:p>
      </dgm:t>
    </dgm:pt>
    <dgm:pt modelId="{7461A06C-3516-4AB0-8039-9965BE3232F1}">
      <dgm:prSet phldrT="[Texto]" custT="1"/>
      <dgm:spPr/>
      <dgm:t>
        <a:bodyPr/>
        <a:lstStyle/>
        <a:p>
          <a:pPr algn="l"/>
          <a:r>
            <a:rPr lang="es-EC" sz="1400" dirty="0" smtClean="0">
              <a:latin typeface="Arial" pitchFamily="34" charset="0"/>
              <a:cs typeface="Arial" pitchFamily="34" charset="0"/>
            </a:rPr>
            <a:t>De esta manera</a:t>
          </a:r>
          <a:endParaRPr lang="es-ES" sz="1400" dirty="0">
            <a:latin typeface="Arial" pitchFamily="34" charset="0"/>
            <a:cs typeface="Arial" pitchFamily="34" charset="0"/>
          </a:endParaRPr>
        </a:p>
      </dgm:t>
    </dgm:pt>
    <dgm:pt modelId="{50386899-1CE7-48F1-8B46-DC80363BFAC0}" type="parTrans" cxnId="{CB2DD2AE-4906-4A7F-B7E4-C67262A21FFF}">
      <dgm:prSet/>
      <dgm:spPr/>
      <dgm:t>
        <a:bodyPr/>
        <a:lstStyle/>
        <a:p>
          <a:pPr algn="ctr"/>
          <a:endParaRPr lang="es-ES" sz="1600">
            <a:latin typeface="Arial" pitchFamily="34" charset="0"/>
            <a:cs typeface="Arial" pitchFamily="34" charset="0"/>
          </a:endParaRPr>
        </a:p>
      </dgm:t>
    </dgm:pt>
    <dgm:pt modelId="{BF39EE2E-2825-4DCD-BEFE-CD10492BC31C}" type="sibTrans" cxnId="{CB2DD2AE-4906-4A7F-B7E4-C67262A21FFF}">
      <dgm:prSet/>
      <dgm:spPr/>
      <dgm:t>
        <a:bodyPr/>
        <a:lstStyle/>
        <a:p>
          <a:pPr algn="ctr"/>
          <a:endParaRPr lang="es-ES" sz="1600">
            <a:latin typeface="Arial" pitchFamily="34" charset="0"/>
            <a:cs typeface="Arial" pitchFamily="34" charset="0"/>
          </a:endParaRPr>
        </a:p>
      </dgm:t>
    </dgm:pt>
    <dgm:pt modelId="{ADFECE25-72AE-4270-8FD8-63814883A5D9}">
      <dgm:prSet phldrT="[Texto]" custT="1"/>
      <dgm:spPr/>
      <dgm:t>
        <a:bodyPr/>
        <a:lstStyle/>
        <a:p>
          <a:pPr algn="l"/>
          <a:r>
            <a:rPr lang="es-EC" sz="1400" dirty="0" smtClean="0">
              <a:latin typeface="Arial" pitchFamily="34" charset="0"/>
              <a:cs typeface="Arial" pitchFamily="34" charset="0"/>
            </a:rPr>
            <a:t>Instituto Geográfico Militar</a:t>
          </a:r>
          <a:endParaRPr lang="es-ES" sz="1400" dirty="0">
            <a:latin typeface="Arial" pitchFamily="34" charset="0"/>
            <a:cs typeface="Arial" pitchFamily="34" charset="0"/>
          </a:endParaRPr>
        </a:p>
      </dgm:t>
    </dgm:pt>
    <dgm:pt modelId="{FA001EF4-9538-47A1-A5AA-F713BF0BAAFA}" type="parTrans" cxnId="{3D2B569F-5701-4E26-8034-C08089BB598D}">
      <dgm:prSet/>
      <dgm:spPr/>
      <dgm:t>
        <a:bodyPr/>
        <a:lstStyle/>
        <a:p>
          <a:pPr algn="ctr"/>
          <a:endParaRPr lang="es-ES" sz="1600">
            <a:latin typeface="Arial" pitchFamily="34" charset="0"/>
            <a:cs typeface="Arial" pitchFamily="34" charset="0"/>
          </a:endParaRPr>
        </a:p>
      </dgm:t>
    </dgm:pt>
    <dgm:pt modelId="{AFAED19B-7484-4E44-BB37-D263F59D28AF}" type="sibTrans" cxnId="{3D2B569F-5701-4E26-8034-C08089BB598D}">
      <dgm:prSet/>
      <dgm:spPr/>
      <dgm:t>
        <a:bodyPr/>
        <a:lstStyle/>
        <a:p>
          <a:pPr algn="ctr"/>
          <a:endParaRPr lang="es-ES" sz="1600">
            <a:latin typeface="Arial" pitchFamily="34" charset="0"/>
            <a:cs typeface="Arial" pitchFamily="34" charset="0"/>
          </a:endParaRPr>
        </a:p>
      </dgm:t>
    </dgm:pt>
    <dgm:pt modelId="{66E96E15-566A-4EFE-B88D-968F1C7ECBE5}">
      <dgm:prSet custT="1"/>
      <dgm:spPr/>
      <dgm:t>
        <a:bodyPr/>
        <a:lstStyle/>
        <a:p>
          <a:pPr algn="ctr"/>
          <a:r>
            <a:rPr lang="es-EC" sz="1600" dirty="0" smtClean="0"/>
            <a:t>El Instituto Geográfico Militar es una fuente activa generadora de plazas de trabajo para los ecuatorianos, puesto que 500 personas aproximadamente se desempeñan profesionalmente en el Instituto</a:t>
          </a:r>
          <a:endParaRPr lang="es-ES" sz="1600" dirty="0">
            <a:latin typeface="Arial" pitchFamily="34" charset="0"/>
            <a:cs typeface="Arial" pitchFamily="34" charset="0"/>
          </a:endParaRPr>
        </a:p>
      </dgm:t>
    </dgm:pt>
    <dgm:pt modelId="{5A905CA4-F736-471B-9665-CEDDD0EDE556}" type="parTrans" cxnId="{DD36CB6B-A396-4EF2-B906-A4EC9E52F90D}">
      <dgm:prSet/>
      <dgm:spPr/>
      <dgm:t>
        <a:bodyPr/>
        <a:lstStyle/>
        <a:p>
          <a:pPr algn="ctr"/>
          <a:endParaRPr lang="es-ES" sz="1600">
            <a:latin typeface="Arial" pitchFamily="34" charset="0"/>
            <a:cs typeface="Arial" pitchFamily="34" charset="0"/>
          </a:endParaRPr>
        </a:p>
      </dgm:t>
    </dgm:pt>
    <dgm:pt modelId="{A26562F9-E01C-4965-A4EB-66610480F528}" type="sibTrans" cxnId="{DD36CB6B-A396-4EF2-B906-A4EC9E52F90D}">
      <dgm:prSet/>
      <dgm:spPr/>
      <dgm:t>
        <a:bodyPr/>
        <a:lstStyle/>
        <a:p>
          <a:pPr algn="ctr"/>
          <a:endParaRPr lang="es-ES" sz="1600">
            <a:latin typeface="Arial" pitchFamily="34" charset="0"/>
            <a:cs typeface="Arial" pitchFamily="34" charset="0"/>
          </a:endParaRPr>
        </a:p>
      </dgm:t>
    </dgm:pt>
    <dgm:pt modelId="{99EB64E0-03E1-40B1-841E-C830D2D438CE}">
      <dgm:prSet custT="1"/>
      <dgm:spPr/>
      <dgm:t>
        <a:bodyPr/>
        <a:lstStyle/>
        <a:p>
          <a:pPr algn="ctr"/>
          <a:r>
            <a:rPr lang="es-EC" sz="1600" dirty="0" smtClean="0"/>
            <a:t>Aporta a la tasa de ocupación plena de octubre 2011 que fue 47,85%</a:t>
          </a:r>
          <a:endParaRPr lang="es-ES" sz="1600" dirty="0">
            <a:latin typeface="Arial" pitchFamily="34" charset="0"/>
            <a:cs typeface="Arial" pitchFamily="34" charset="0"/>
          </a:endParaRPr>
        </a:p>
      </dgm:t>
    </dgm:pt>
    <dgm:pt modelId="{EF054D1A-072A-42AB-BE38-4A053488AA62}" type="parTrans" cxnId="{735ED97E-0842-4F9A-BEBC-AEEED03D8526}">
      <dgm:prSet/>
      <dgm:spPr/>
      <dgm:t>
        <a:bodyPr/>
        <a:lstStyle/>
        <a:p>
          <a:pPr algn="ctr"/>
          <a:endParaRPr lang="es-ES" sz="1600">
            <a:latin typeface="Arial" pitchFamily="34" charset="0"/>
            <a:cs typeface="Arial" pitchFamily="34" charset="0"/>
          </a:endParaRPr>
        </a:p>
      </dgm:t>
    </dgm:pt>
    <dgm:pt modelId="{DA21BBF4-82B1-41CF-A868-0E7B3A30E5CF}" type="sibTrans" cxnId="{735ED97E-0842-4F9A-BEBC-AEEED03D8526}">
      <dgm:prSet/>
      <dgm:spPr/>
      <dgm:t>
        <a:bodyPr/>
        <a:lstStyle/>
        <a:p>
          <a:pPr algn="ctr"/>
          <a:endParaRPr lang="es-ES" sz="1600">
            <a:latin typeface="Arial" pitchFamily="34" charset="0"/>
            <a:cs typeface="Arial" pitchFamily="34" charset="0"/>
          </a:endParaRPr>
        </a:p>
      </dgm:t>
    </dgm:pt>
    <dgm:pt modelId="{8912B3C1-F310-499A-9355-A29FE1E84149}">
      <dgm:prSet custT="1"/>
      <dgm:spPr/>
      <dgm:t>
        <a:bodyPr/>
        <a:lstStyle/>
        <a:p>
          <a:pPr algn="ctr"/>
          <a:r>
            <a:rPr lang="es-EC" sz="1600" dirty="0" smtClean="0"/>
            <a:t>Se apoyan a las familias ecuatorianas en su sustento económico y se le brinda a cada trabajador del I.G.M. una oportunidad de superación y realización profesional</a:t>
          </a:r>
          <a:endParaRPr lang="es-ES" sz="1600" dirty="0">
            <a:latin typeface="Arial" pitchFamily="34" charset="0"/>
            <a:cs typeface="Arial" pitchFamily="34" charset="0"/>
          </a:endParaRPr>
        </a:p>
      </dgm:t>
    </dgm:pt>
    <dgm:pt modelId="{56479EAF-FA9F-493F-A55C-4031EE97110C}" type="parTrans" cxnId="{8EEC323B-C610-4D8E-95B9-20B35EB75414}">
      <dgm:prSet/>
      <dgm:spPr/>
      <dgm:t>
        <a:bodyPr/>
        <a:lstStyle/>
        <a:p>
          <a:pPr algn="ctr"/>
          <a:endParaRPr lang="es-ES" sz="1600">
            <a:latin typeface="Arial" pitchFamily="34" charset="0"/>
            <a:cs typeface="Arial" pitchFamily="34" charset="0"/>
          </a:endParaRPr>
        </a:p>
      </dgm:t>
    </dgm:pt>
    <dgm:pt modelId="{5E188FFC-62B9-4421-B065-77CE6088B2AA}" type="sibTrans" cxnId="{8EEC323B-C610-4D8E-95B9-20B35EB75414}">
      <dgm:prSet/>
      <dgm:spPr/>
      <dgm:t>
        <a:bodyPr/>
        <a:lstStyle/>
        <a:p>
          <a:pPr algn="ctr"/>
          <a:endParaRPr lang="es-ES" sz="1600">
            <a:latin typeface="Arial" pitchFamily="34" charset="0"/>
            <a:cs typeface="Arial" pitchFamily="34" charset="0"/>
          </a:endParaRPr>
        </a:p>
      </dgm:t>
    </dgm:pt>
    <dgm:pt modelId="{BF2FF2AC-4B2F-483A-8B12-40385EFF34E1}" type="pres">
      <dgm:prSet presAssocID="{327255A7-7309-4699-895A-F498142B6CBF}" presName="diagram" presStyleCnt="0">
        <dgm:presLayoutVars>
          <dgm:dir/>
          <dgm:animLvl val="lvl"/>
          <dgm:resizeHandles val="exact"/>
        </dgm:presLayoutVars>
      </dgm:prSet>
      <dgm:spPr/>
    </dgm:pt>
    <dgm:pt modelId="{2383CB91-D951-4F0E-86BC-1E90035CFCF0}" type="pres">
      <dgm:prSet presAssocID="{47AE2602-5A90-4063-9B70-88E6BD714C9F}" presName="compNode" presStyleCnt="0"/>
      <dgm:spPr/>
    </dgm:pt>
    <dgm:pt modelId="{A5B2B2BD-71F1-4B5A-851D-259DBAB11418}" type="pres">
      <dgm:prSet presAssocID="{47AE2602-5A90-4063-9B70-88E6BD714C9F}" presName="childRect" presStyleLbl="bgAcc1" presStyleIdx="0" presStyleCnt="3" custScaleX="157985" custScaleY="223086">
        <dgm:presLayoutVars>
          <dgm:bulletEnabled val="1"/>
        </dgm:presLayoutVars>
      </dgm:prSet>
      <dgm:spPr/>
      <dgm:t>
        <a:bodyPr/>
        <a:lstStyle/>
        <a:p>
          <a:endParaRPr lang="es-ES"/>
        </a:p>
      </dgm:t>
    </dgm:pt>
    <dgm:pt modelId="{B6A9BE23-43F8-4AE5-9F61-82F4E1FA3827}" type="pres">
      <dgm:prSet presAssocID="{47AE2602-5A90-4063-9B70-88E6BD714C9F}" presName="parentText" presStyleLbl="node1" presStyleIdx="0" presStyleCnt="0">
        <dgm:presLayoutVars>
          <dgm:chMax val="0"/>
          <dgm:bulletEnabled val="1"/>
        </dgm:presLayoutVars>
      </dgm:prSet>
      <dgm:spPr/>
      <dgm:t>
        <a:bodyPr/>
        <a:lstStyle/>
        <a:p>
          <a:endParaRPr lang="es-ES"/>
        </a:p>
      </dgm:t>
    </dgm:pt>
    <dgm:pt modelId="{19BC90F2-C578-4BC1-BAD3-C10E5D745B3C}" type="pres">
      <dgm:prSet presAssocID="{47AE2602-5A90-4063-9B70-88E6BD714C9F}" presName="parentRect" presStyleLbl="alignNode1" presStyleIdx="0" presStyleCnt="3" custScaleX="147439" custLinFactNeighborX="-5601" custLinFactNeighborY="12814"/>
      <dgm:spPr/>
      <dgm:t>
        <a:bodyPr/>
        <a:lstStyle/>
        <a:p>
          <a:endParaRPr lang="es-ES"/>
        </a:p>
      </dgm:t>
    </dgm:pt>
    <dgm:pt modelId="{EE422C3E-7309-41D1-B943-2C653B23FE4C}" type="pres">
      <dgm:prSet presAssocID="{47AE2602-5A90-4063-9B70-88E6BD714C9F}" presName="adorn" presStyleLbl="fgAccFollowNode1" presStyleIdx="0" presStyleCnt="3" custScaleX="220052" custScaleY="220052" custLinFactNeighborX="12751" custLinFactNeighborY="34725"/>
      <dgm:spPr>
        <a:blipFill rotWithShape="0">
          <a:blip xmlns:r="http://schemas.openxmlformats.org/officeDocument/2006/relationships" r:embed="rId1"/>
          <a:stretch>
            <a:fillRect/>
          </a:stretch>
        </a:blipFill>
        <a:ln w="34925">
          <a:solidFill>
            <a:srgbClr val="00B0F0">
              <a:alpha val="90000"/>
            </a:srgbClr>
          </a:solidFill>
        </a:ln>
      </dgm:spPr>
    </dgm:pt>
    <dgm:pt modelId="{B3FF7A6F-706A-487A-9DC5-5DE7CCA97A7E}" type="pres">
      <dgm:prSet presAssocID="{D0602F69-9F1A-4135-B1ED-C24DDBCBE627}" presName="sibTrans" presStyleLbl="sibTrans2D1" presStyleIdx="0" presStyleCnt="0"/>
      <dgm:spPr/>
      <dgm:t>
        <a:bodyPr/>
        <a:lstStyle/>
        <a:p>
          <a:endParaRPr lang="pt-BR"/>
        </a:p>
      </dgm:t>
    </dgm:pt>
    <dgm:pt modelId="{0194FFDB-BC3F-49C2-AEB0-50ECEA58735E}" type="pres">
      <dgm:prSet presAssocID="{7461A06C-3516-4AB0-8039-9965BE3232F1}" presName="compNode" presStyleCnt="0"/>
      <dgm:spPr/>
    </dgm:pt>
    <dgm:pt modelId="{1F04C486-1B66-4C2E-9D56-985F3CF33378}" type="pres">
      <dgm:prSet presAssocID="{7461A06C-3516-4AB0-8039-9965BE3232F1}" presName="childRect" presStyleLbl="bgAcc1" presStyleIdx="1" presStyleCnt="3" custScaleY="94446" custLinFactNeighborX="7597" custLinFactNeighborY="-30456">
        <dgm:presLayoutVars>
          <dgm:bulletEnabled val="1"/>
        </dgm:presLayoutVars>
      </dgm:prSet>
      <dgm:spPr/>
      <dgm:t>
        <a:bodyPr/>
        <a:lstStyle/>
        <a:p>
          <a:endParaRPr lang="es-ES"/>
        </a:p>
      </dgm:t>
    </dgm:pt>
    <dgm:pt modelId="{6C833FC8-FE90-4DC2-9547-FFE6910530E4}" type="pres">
      <dgm:prSet presAssocID="{7461A06C-3516-4AB0-8039-9965BE3232F1}" presName="parentText" presStyleLbl="node1" presStyleIdx="0" presStyleCnt="0">
        <dgm:presLayoutVars>
          <dgm:chMax val="0"/>
          <dgm:bulletEnabled val="1"/>
        </dgm:presLayoutVars>
      </dgm:prSet>
      <dgm:spPr/>
      <dgm:t>
        <a:bodyPr/>
        <a:lstStyle/>
        <a:p>
          <a:endParaRPr lang="es-ES"/>
        </a:p>
      </dgm:t>
    </dgm:pt>
    <dgm:pt modelId="{9F0BC4D1-1DB4-49C1-966A-B6711C8725D6}" type="pres">
      <dgm:prSet presAssocID="{7461A06C-3516-4AB0-8039-9965BE3232F1}" presName="parentRect" presStyleLbl="alignNode1" presStyleIdx="1" presStyleCnt="3" custLinFactNeighborX="7597" custLinFactNeighborY="-77244"/>
      <dgm:spPr/>
      <dgm:t>
        <a:bodyPr/>
        <a:lstStyle/>
        <a:p>
          <a:endParaRPr lang="es-ES"/>
        </a:p>
      </dgm:t>
    </dgm:pt>
    <dgm:pt modelId="{6A5B278E-8197-463F-8A28-ECDE95C42814}" type="pres">
      <dgm:prSet presAssocID="{7461A06C-3516-4AB0-8039-9965BE3232F1}" presName="adorn" presStyleLbl="fgAccFollowNode1" presStyleIdx="1" presStyleCnt="3" custScaleX="246085" custScaleY="208868" custLinFactNeighborX="-13356" custLinFactNeighborY="-9206"/>
      <dgm:spPr>
        <a:blipFill rotWithShape="0">
          <a:blip xmlns:r="http://schemas.openxmlformats.org/officeDocument/2006/relationships" r:embed="rId2"/>
          <a:stretch>
            <a:fillRect/>
          </a:stretch>
        </a:blipFill>
        <a:ln w="28575">
          <a:solidFill>
            <a:srgbClr val="7030A0">
              <a:alpha val="90000"/>
            </a:srgbClr>
          </a:solidFill>
        </a:ln>
      </dgm:spPr>
    </dgm:pt>
    <dgm:pt modelId="{84CD913B-CDCD-4602-88E3-C3DEA5B68BFD}" type="pres">
      <dgm:prSet presAssocID="{BF39EE2E-2825-4DCD-BEFE-CD10492BC31C}" presName="sibTrans" presStyleLbl="sibTrans2D1" presStyleIdx="0" presStyleCnt="0"/>
      <dgm:spPr/>
      <dgm:t>
        <a:bodyPr/>
        <a:lstStyle/>
        <a:p>
          <a:endParaRPr lang="pt-BR"/>
        </a:p>
      </dgm:t>
    </dgm:pt>
    <dgm:pt modelId="{90F50044-0DBB-4565-A23D-C237FB3DEC65}" type="pres">
      <dgm:prSet presAssocID="{ADFECE25-72AE-4270-8FD8-63814883A5D9}" presName="compNode" presStyleCnt="0"/>
      <dgm:spPr/>
    </dgm:pt>
    <dgm:pt modelId="{725EA049-0A62-4703-BEB3-D3FA36D12D80}" type="pres">
      <dgm:prSet presAssocID="{ADFECE25-72AE-4270-8FD8-63814883A5D9}" presName="childRect" presStyleLbl="bgAcc1" presStyleIdx="2" presStyleCnt="3" custScaleX="136884" custScaleY="187561" custLinFactNeighborX="-5204" custLinFactNeighborY="-5654">
        <dgm:presLayoutVars>
          <dgm:bulletEnabled val="1"/>
        </dgm:presLayoutVars>
      </dgm:prSet>
      <dgm:spPr/>
      <dgm:t>
        <a:bodyPr/>
        <a:lstStyle/>
        <a:p>
          <a:endParaRPr lang="es-ES"/>
        </a:p>
      </dgm:t>
    </dgm:pt>
    <dgm:pt modelId="{C77610C1-86B1-486E-8A67-C048BF39820E}" type="pres">
      <dgm:prSet presAssocID="{ADFECE25-72AE-4270-8FD8-63814883A5D9}" presName="parentText" presStyleLbl="node1" presStyleIdx="0" presStyleCnt="0">
        <dgm:presLayoutVars>
          <dgm:chMax val="0"/>
          <dgm:bulletEnabled val="1"/>
        </dgm:presLayoutVars>
      </dgm:prSet>
      <dgm:spPr/>
      <dgm:t>
        <a:bodyPr/>
        <a:lstStyle/>
        <a:p>
          <a:endParaRPr lang="es-ES"/>
        </a:p>
      </dgm:t>
    </dgm:pt>
    <dgm:pt modelId="{5A9736F4-671A-44DD-9607-F8984CF6B739}" type="pres">
      <dgm:prSet presAssocID="{ADFECE25-72AE-4270-8FD8-63814883A5D9}" presName="parentRect" presStyleLbl="alignNode1" presStyleIdx="2" presStyleCnt="3" custScaleX="132856" custLinFactNeighborX="-7561" custLinFactNeighborY="-6353"/>
      <dgm:spPr/>
      <dgm:t>
        <a:bodyPr/>
        <a:lstStyle/>
        <a:p>
          <a:endParaRPr lang="es-ES"/>
        </a:p>
      </dgm:t>
    </dgm:pt>
    <dgm:pt modelId="{18B9464E-97CF-4608-B9BE-6A7F29938021}" type="pres">
      <dgm:prSet presAssocID="{ADFECE25-72AE-4270-8FD8-63814883A5D9}" presName="adorn" presStyleLbl="fgAccFollowNode1" presStyleIdx="2" presStyleCnt="3" custScaleX="211519" custScaleY="200140" custLinFactNeighborX="-6270" custLinFactNeighborY="49605"/>
      <dgm:spPr>
        <a:blipFill rotWithShape="0">
          <a:blip xmlns:r="http://schemas.openxmlformats.org/officeDocument/2006/relationships" r:embed="rId3"/>
          <a:stretch>
            <a:fillRect/>
          </a:stretch>
        </a:blipFill>
        <a:ln w="34925">
          <a:solidFill>
            <a:srgbClr val="C00000">
              <a:alpha val="90000"/>
            </a:srgbClr>
          </a:solidFill>
        </a:ln>
      </dgm:spPr>
    </dgm:pt>
  </dgm:ptLst>
  <dgm:cxnLst>
    <dgm:cxn modelId="{71B70188-958C-4E54-BF16-774309BB0FB1}" type="presOf" srcId="{66E96E15-566A-4EFE-B88D-968F1C7ECBE5}" destId="{A5B2B2BD-71F1-4B5A-851D-259DBAB11418}" srcOrd="0" destOrd="0" presId="urn:microsoft.com/office/officeart/2005/8/layout/bList2"/>
    <dgm:cxn modelId="{90FB8EA3-857F-4C17-BFFA-FE9000E11846}" type="presOf" srcId="{327255A7-7309-4699-895A-F498142B6CBF}" destId="{BF2FF2AC-4B2F-483A-8B12-40385EFF34E1}" srcOrd="0" destOrd="0" presId="urn:microsoft.com/office/officeart/2005/8/layout/bList2"/>
    <dgm:cxn modelId="{97671D21-CA5E-42A6-9908-8E4BED234958}" type="presOf" srcId="{47AE2602-5A90-4063-9B70-88E6BD714C9F}" destId="{B6A9BE23-43F8-4AE5-9F61-82F4E1FA3827}" srcOrd="0" destOrd="0" presId="urn:microsoft.com/office/officeart/2005/8/layout/bList2"/>
    <dgm:cxn modelId="{DD36CB6B-A396-4EF2-B906-A4EC9E52F90D}" srcId="{47AE2602-5A90-4063-9B70-88E6BD714C9F}" destId="{66E96E15-566A-4EFE-B88D-968F1C7ECBE5}" srcOrd="0" destOrd="0" parTransId="{5A905CA4-F736-471B-9665-CEDDD0EDE556}" sibTransId="{A26562F9-E01C-4965-A4EB-66610480F528}"/>
    <dgm:cxn modelId="{3B2ED0FD-A717-4F73-A2E7-59E824CF0EF8}" type="presOf" srcId="{7461A06C-3516-4AB0-8039-9965BE3232F1}" destId="{9F0BC4D1-1DB4-49C1-966A-B6711C8725D6}" srcOrd="1" destOrd="0" presId="urn:microsoft.com/office/officeart/2005/8/layout/bList2"/>
    <dgm:cxn modelId="{8AEE51F7-CF98-4660-8D4F-BC6FF2D01B47}" type="presOf" srcId="{ADFECE25-72AE-4270-8FD8-63814883A5D9}" destId="{5A9736F4-671A-44DD-9607-F8984CF6B739}" srcOrd="1" destOrd="0" presId="urn:microsoft.com/office/officeart/2005/8/layout/bList2"/>
    <dgm:cxn modelId="{735ED97E-0842-4F9A-BEBC-AEEED03D8526}" srcId="{7461A06C-3516-4AB0-8039-9965BE3232F1}" destId="{99EB64E0-03E1-40B1-841E-C830D2D438CE}" srcOrd="0" destOrd="0" parTransId="{EF054D1A-072A-42AB-BE38-4A053488AA62}" sibTransId="{DA21BBF4-82B1-41CF-A868-0E7B3A30E5CF}"/>
    <dgm:cxn modelId="{C9EE0621-5CE4-430D-B9E4-8271352271AF}" type="presOf" srcId="{D0602F69-9F1A-4135-B1ED-C24DDBCBE627}" destId="{B3FF7A6F-706A-487A-9DC5-5DE7CCA97A7E}" srcOrd="0" destOrd="0" presId="urn:microsoft.com/office/officeart/2005/8/layout/bList2"/>
    <dgm:cxn modelId="{E2803950-C10D-41F7-ABF5-30AC37487407}" type="presOf" srcId="{ADFECE25-72AE-4270-8FD8-63814883A5D9}" destId="{C77610C1-86B1-486E-8A67-C048BF39820E}" srcOrd="0" destOrd="0" presId="urn:microsoft.com/office/officeart/2005/8/layout/bList2"/>
    <dgm:cxn modelId="{CB2DD2AE-4906-4A7F-B7E4-C67262A21FFF}" srcId="{327255A7-7309-4699-895A-F498142B6CBF}" destId="{7461A06C-3516-4AB0-8039-9965BE3232F1}" srcOrd="1" destOrd="0" parTransId="{50386899-1CE7-48F1-8B46-DC80363BFAC0}" sibTransId="{BF39EE2E-2825-4DCD-BEFE-CD10492BC31C}"/>
    <dgm:cxn modelId="{3D2B569F-5701-4E26-8034-C08089BB598D}" srcId="{327255A7-7309-4699-895A-F498142B6CBF}" destId="{ADFECE25-72AE-4270-8FD8-63814883A5D9}" srcOrd="2" destOrd="0" parTransId="{FA001EF4-9538-47A1-A5AA-F713BF0BAAFA}" sibTransId="{AFAED19B-7484-4E44-BB37-D263F59D28AF}"/>
    <dgm:cxn modelId="{4702650E-B8E1-4F50-A224-97E29A7A494D}" type="presOf" srcId="{8912B3C1-F310-499A-9355-A29FE1E84149}" destId="{725EA049-0A62-4703-BEB3-D3FA36D12D80}" srcOrd="0" destOrd="0" presId="urn:microsoft.com/office/officeart/2005/8/layout/bList2"/>
    <dgm:cxn modelId="{96FCC680-C04A-4847-8699-2AFE1183F4B2}" type="presOf" srcId="{99EB64E0-03E1-40B1-841E-C830D2D438CE}" destId="{1F04C486-1B66-4C2E-9D56-985F3CF33378}" srcOrd="0" destOrd="0" presId="urn:microsoft.com/office/officeart/2005/8/layout/bList2"/>
    <dgm:cxn modelId="{C2C0260D-2C39-4A44-82DF-52D09AA41F02}" srcId="{327255A7-7309-4699-895A-F498142B6CBF}" destId="{47AE2602-5A90-4063-9B70-88E6BD714C9F}" srcOrd="0" destOrd="0" parTransId="{E396EEB2-9092-477C-850F-4D16A6C003AE}" sibTransId="{D0602F69-9F1A-4135-B1ED-C24DDBCBE627}"/>
    <dgm:cxn modelId="{8EEC323B-C610-4D8E-95B9-20B35EB75414}" srcId="{ADFECE25-72AE-4270-8FD8-63814883A5D9}" destId="{8912B3C1-F310-499A-9355-A29FE1E84149}" srcOrd="0" destOrd="0" parTransId="{56479EAF-FA9F-493F-A55C-4031EE97110C}" sibTransId="{5E188FFC-62B9-4421-B065-77CE6088B2AA}"/>
    <dgm:cxn modelId="{2A3B70D1-1D86-4761-B6AB-67D7CECDFA00}" type="presOf" srcId="{BF39EE2E-2825-4DCD-BEFE-CD10492BC31C}" destId="{84CD913B-CDCD-4602-88E3-C3DEA5B68BFD}" srcOrd="0" destOrd="0" presId="urn:microsoft.com/office/officeart/2005/8/layout/bList2"/>
    <dgm:cxn modelId="{8F3F21D5-7390-4007-9785-B7D6B26FCBF1}" type="presOf" srcId="{7461A06C-3516-4AB0-8039-9965BE3232F1}" destId="{6C833FC8-FE90-4DC2-9547-FFE6910530E4}" srcOrd="0" destOrd="0" presId="urn:microsoft.com/office/officeart/2005/8/layout/bList2"/>
    <dgm:cxn modelId="{A6102BE1-55B4-4AA6-8009-64F206265140}" type="presOf" srcId="{47AE2602-5A90-4063-9B70-88E6BD714C9F}" destId="{19BC90F2-C578-4BC1-BAD3-C10E5D745B3C}" srcOrd="1" destOrd="0" presId="urn:microsoft.com/office/officeart/2005/8/layout/bList2"/>
    <dgm:cxn modelId="{18EBB505-2A6B-4BBC-85CE-0701EC05D9AA}" type="presParOf" srcId="{BF2FF2AC-4B2F-483A-8B12-40385EFF34E1}" destId="{2383CB91-D951-4F0E-86BC-1E90035CFCF0}" srcOrd="0" destOrd="0" presId="urn:microsoft.com/office/officeart/2005/8/layout/bList2"/>
    <dgm:cxn modelId="{7795F3BD-3CDF-4EAE-BF71-FA7983BE7F05}" type="presParOf" srcId="{2383CB91-D951-4F0E-86BC-1E90035CFCF0}" destId="{A5B2B2BD-71F1-4B5A-851D-259DBAB11418}" srcOrd="0" destOrd="0" presId="urn:microsoft.com/office/officeart/2005/8/layout/bList2"/>
    <dgm:cxn modelId="{D845D69B-B2F3-4609-ACC6-5144274EB452}" type="presParOf" srcId="{2383CB91-D951-4F0E-86BC-1E90035CFCF0}" destId="{B6A9BE23-43F8-4AE5-9F61-82F4E1FA3827}" srcOrd="1" destOrd="0" presId="urn:microsoft.com/office/officeart/2005/8/layout/bList2"/>
    <dgm:cxn modelId="{609EED5F-C7A7-4DB1-998B-595008B60063}" type="presParOf" srcId="{2383CB91-D951-4F0E-86BC-1E90035CFCF0}" destId="{19BC90F2-C578-4BC1-BAD3-C10E5D745B3C}" srcOrd="2" destOrd="0" presId="urn:microsoft.com/office/officeart/2005/8/layout/bList2"/>
    <dgm:cxn modelId="{A51F17E8-BADE-4F98-A6CE-0D2A4DE9D166}" type="presParOf" srcId="{2383CB91-D951-4F0E-86BC-1E90035CFCF0}" destId="{EE422C3E-7309-41D1-B943-2C653B23FE4C}" srcOrd="3" destOrd="0" presId="urn:microsoft.com/office/officeart/2005/8/layout/bList2"/>
    <dgm:cxn modelId="{79AB30BF-095F-47D5-81EE-06A616BBA7E5}" type="presParOf" srcId="{BF2FF2AC-4B2F-483A-8B12-40385EFF34E1}" destId="{B3FF7A6F-706A-487A-9DC5-5DE7CCA97A7E}" srcOrd="1" destOrd="0" presId="urn:microsoft.com/office/officeart/2005/8/layout/bList2"/>
    <dgm:cxn modelId="{EF4E2E40-F132-406D-9224-E8E2743CEEF0}" type="presParOf" srcId="{BF2FF2AC-4B2F-483A-8B12-40385EFF34E1}" destId="{0194FFDB-BC3F-49C2-AEB0-50ECEA58735E}" srcOrd="2" destOrd="0" presId="urn:microsoft.com/office/officeart/2005/8/layout/bList2"/>
    <dgm:cxn modelId="{7D0BD048-D27F-40B2-BCD4-466AB61113F7}" type="presParOf" srcId="{0194FFDB-BC3F-49C2-AEB0-50ECEA58735E}" destId="{1F04C486-1B66-4C2E-9D56-985F3CF33378}" srcOrd="0" destOrd="0" presId="urn:microsoft.com/office/officeart/2005/8/layout/bList2"/>
    <dgm:cxn modelId="{507C1CED-BF39-43B8-A04C-98BEA4ACFE03}" type="presParOf" srcId="{0194FFDB-BC3F-49C2-AEB0-50ECEA58735E}" destId="{6C833FC8-FE90-4DC2-9547-FFE6910530E4}" srcOrd="1" destOrd="0" presId="urn:microsoft.com/office/officeart/2005/8/layout/bList2"/>
    <dgm:cxn modelId="{F940B18D-F103-4D39-A21C-37398E63A32C}" type="presParOf" srcId="{0194FFDB-BC3F-49C2-AEB0-50ECEA58735E}" destId="{9F0BC4D1-1DB4-49C1-966A-B6711C8725D6}" srcOrd="2" destOrd="0" presId="urn:microsoft.com/office/officeart/2005/8/layout/bList2"/>
    <dgm:cxn modelId="{40CB0BC0-1B9F-4E79-93C7-6685DB1DA40F}" type="presParOf" srcId="{0194FFDB-BC3F-49C2-AEB0-50ECEA58735E}" destId="{6A5B278E-8197-463F-8A28-ECDE95C42814}" srcOrd="3" destOrd="0" presId="urn:microsoft.com/office/officeart/2005/8/layout/bList2"/>
    <dgm:cxn modelId="{D7E0B61B-F701-49E2-8E05-8B4E34E37C77}" type="presParOf" srcId="{BF2FF2AC-4B2F-483A-8B12-40385EFF34E1}" destId="{84CD913B-CDCD-4602-88E3-C3DEA5B68BFD}" srcOrd="3" destOrd="0" presId="urn:microsoft.com/office/officeart/2005/8/layout/bList2"/>
    <dgm:cxn modelId="{98B385A1-5FB5-4D5F-AC67-B215BC9EA718}" type="presParOf" srcId="{BF2FF2AC-4B2F-483A-8B12-40385EFF34E1}" destId="{90F50044-0DBB-4565-A23D-C237FB3DEC65}" srcOrd="4" destOrd="0" presId="urn:microsoft.com/office/officeart/2005/8/layout/bList2"/>
    <dgm:cxn modelId="{1CA0DBAF-0D2D-45D7-942B-8D721E5B4B8D}" type="presParOf" srcId="{90F50044-0DBB-4565-A23D-C237FB3DEC65}" destId="{725EA049-0A62-4703-BEB3-D3FA36D12D80}" srcOrd="0" destOrd="0" presId="urn:microsoft.com/office/officeart/2005/8/layout/bList2"/>
    <dgm:cxn modelId="{C687BB9B-2ACF-468E-ACCD-BB74D6705EF4}" type="presParOf" srcId="{90F50044-0DBB-4565-A23D-C237FB3DEC65}" destId="{C77610C1-86B1-486E-8A67-C048BF39820E}" srcOrd="1" destOrd="0" presId="urn:microsoft.com/office/officeart/2005/8/layout/bList2"/>
    <dgm:cxn modelId="{749231A8-21BF-414C-95BA-4AF8D9A3C54F}" type="presParOf" srcId="{90F50044-0DBB-4565-A23D-C237FB3DEC65}" destId="{5A9736F4-671A-44DD-9607-F8984CF6B739}" srcOrd="2" destOrd="0" presId="urn:microsoft.com/office/officeart/2005/8/layout/bList2"/>
    <dgm:cxn modelId="{2F65236F-CFA7-4FB3-BC92-A7F4EC16E7F0}" type="presParOf" srcId="{90F50044-0DBB-4565-A23D-C237FB3DEC65}" destId="{18B9464E-97CF-4608-B9BE-6A7F29938021}" srcOrd="3" destOrd="0" presId="urn:microsoft.com/office/officeart/2005/8/layout/bList2"/>
  </dgm:cxnLst>
  <dgm:bg/>
  <dgm:whole/>
  <dgm:extLst>
    <a:ext uri="http://schemas.microsoft.com/office/drawing/2008/diagram"/>
  </dgm:extLst>
</dgm:dataModel>
</file>

<file path=ppt/diagrams/data23.xml><?xml version="1.0" encoding="utf-8"?>
<dgm:dataModel xmlns:dgm="http://schemas.openxmlformats.org/drawingml/2006/diagram" xmlns:a="http://schemas.openxmlformats.org/drawingml/2006/main">
  <dgm:ptLst>
    <dgm:pt modelId="{9D984016-C4FD-48CA-B03A-A4B4D767383C}" type="doc">
      <dgm:prSet loTypeId="urn:microsoft.com/office/officeart/2005/8/layout/hProcess7" loCatId="list" qsTypeId="urn:microsoft.com/office/officeart/2005/8/quickstyle/simple3" qsCatId="simple" csTypeId="urn:microsoft.com/office/officeart/2005/8/colors/colorful4" csCatId="colorful" phldr="1"/>
      <dgm:spPr/>
      <dgm:t>
        <a:bodyPr/>
        <a:lstStyle/>
        <a:p>
          <a:endParaRPr lang="es-ES"/>
        </a:p>
      </dgm:t>
    </dgm:pt>
    <dgm:pt modelId="{424B5A85-7CF0-4545-BB9D-8A85F93D2403}">
      <dgm:prSet phldrT="[Texto]" custT="1"/>
      <dgm:spPr/>
      <dgm:t>
        <a:bodyPr/>
        <a:lstStyle/>
        <a:p>
          <a:pPr algn="ctr"/>
          <a:r>
            <a:rPr lang="es-ES_tradnl" sz="1200" dirty="0" smtClean="0">
              <a:solidFill>
                <a:srgbClr val="002060"/>
              </a:solidFill>
              <a:effectLst/>
              <a:latin typeface="Arial" pitchFamily="34" charset="0"/>
              <a:cs typeface="Arial" pitchFamily="34" charset="0"/>
            </a:rPr>
            <a:t>DESEMPLEO  ES:</a:t>
          </a:r>
          <a:endParaRPr lang="es-ES" sz="1200" dirty="0">
            <a:solidFill>
              <a:srgbClr val="002060"/>
            </a:solidFill>
            <a:effectLst/>
            <a:latin typeface="Arial" pitchFamily="34" charset="0"/>
            <a:cs typeface="Arial" pitchFamily="34" charset="0"/>
          </a:endParaRPr>
        </a:p>
      </dgm:t>
    </dgm:pt>
    <dgm:pt modelId="{B2854B86-19D6-4498-853C-0473C71F6D8E}" type="parTrans" cxnId="{5E2C1B49-CFFA-47CE-B11A-C923C5585946}">
      <dgm:prSet/>
      <dgm:spPr/>
      <dgm:t>
        <a:bodyPr/>
        <a:lstStyle/>
        <a:p>
          <a:endParaRPr lang="es-ES" sz="1600">
            <a:solidFill>
              <a:srgbClr val="002060"/>
            </a:solidFill>
            <a:effectLst/>
            <a:latin typeface="Arial" pitchFamily="34" charset="0"/>
            <a:cs typeface="Arial" pitchFamily="34" charset="0"/>
          </a:endParaRPr>
        </a:p>
      </dgm:t>
    </dgm:pt>
    <dgm:pt modelId="{C0E527DC-96F5-4B03-A1A0-A75FC716A783}" type="sibTrans" cxnId="{5E2C1B49-CFFA-47CE-B11A-C923C5585946}">
      <dgm:prSet/>
      <dgm:spPr/>
      <dgm:t>
        <a:bodyPr/>
        <a:lstStyle/>
        <a:p>
          <a:endParaRPr lang="es-ES" sz="1600">
            <a:solidFill>
              <a:srgbClr val="002060"/>
            </a:solidFill>
            <a:effectLst/>
            <a:latin typeface="Arial" pitchFamily="34" charset="0"/>
            <a:cs typeface="Arial" pitchFamily="34" charset="0"/>
          </a:endParaRPr>
        </a:p>
      </dgm:t>
    </dgm:pt>
    <dgm:pt modelId="{D8A29BB9-7544-4D98-9921-F776EB67969D}">
      <dgm:prSet phldrT="[Texto]" custT="1"/>
      <dgm:spPr/>
      <dgm:t>
        <a:bodyPr/>
        <a:lstStyle/>
        <a:p>
          <a:pPr algn="just"/>
          <a:r>
            <a:rPr lang="es-ES" sz="1600" dirty="0" smtClean="0">
              <a:solidFill>
                <a:srgbClr val="002060"/>
              </a:solidFill>
            </a:rPr>
            <a:t>Desempleo, desocupación o paro, en el mercado de trabajo, hace referencia a la situación del trabajador que carece de empleo y por tanto de salario.</a:t>
          </a:r>
          <a:endParaRPr lang="es-ES" sz="1600" dirty="0">
            <a:solidFill>
              <a:srgbClr val="002060"/>
            </a:solidFill>
            <a:effectLst/>
            <a:latin typeface="Arial" pitchFamily="34" charset="0"/>
            <a:cs typeface="Arial" pitchFamily="34" charset="0"/>
          </a:endParaRPr>
        </a:p>
      </dgm:t>
    </dgm:pt>
    <dgm:pt modelId="{6F1A6134-5E22-4C35-9503-6E347C3E14DC}" type="parTrans" cxnId="{9B6CC759-6354-443C-8892-367FB05053E8}">
      <dgm:prSet/>
      <dgm:spPr/>
      <dgm:t>
        <a:bodyPr/>
        <a:lstStyle/>
        <a:p>
          <a:endParaRPr lang="es-ES" sz="1600">
            <a:solidFill>
              <a:srgbClr val="002060"/>
            </a:solidFill>
            <a:effectLst/>
            <a:latin typeface="Arial" pitchFamily="34" charset="0"/>
            <a:cs typeface="Arial" pitchFamily="34" charset="0"/>
          </a:endParaRPr>
        </a:p>
      </dgm:t>
    </dgm:pt>
    <dgm:pt modelId="{40682BED-833D-4A3D-AD1C-82ABBC1DDB4C}" type="sibTrans" cxnId="{9B6CC759-6354-443C-8892-367FB05053E8}">
      <dgm:prSet/>
      <dgm:spPr/>
      <dgm:t>
        <a:bodyPr/>
        <a:lstStyle/>
        <a:p>
          <a:endParaRPr lang="es-ES" sz="1600">
            <a:solidFill>
              <a:srgbClr val="002060"/>
            </a:solidFill>
            <a:effectLst/>
            <a:latin typeface="Arial" pitchFamily="34" charset="0"/>
            <a:cs typeface="Arial" pitchFamily="34" charset="0"/>
          </a:endParaRPr>
        </a:p>
      </dgm:t>
    </dgm:pt>
    <dgm:pt modelId="{58352630-EB31-4F0E-910D-71EF19F86965}">
      <dgm:prSet phldrT="[Texto]" custT="1"/>
      <dgm:spPr/>
      <dgm:t>
        <a:bodyPr/>
        <a:lstStyle/>
        <a:p>
          <a:r>
            <a:rPr lang="es-ES_tradnl" sz="1600" dirty="0" smtClean="0">
              <a:solidFill>
                <a:srgbClr val="002060"/>
              </a:solidFill>
              <a:effectLst/>
              <a:latin typeface="Arial" pitchFamily="34" charset="0"/>
              <a:cs typeface="Arial" pitchFamily="34" charset="0"/>
            </a:rPr>
            <a:t>  </a:t>
          </a:r>
          <a:endParaRPr lang="es-ES" sz="1600" dirty="0">
            <a:solidFill>
              <a:srgbClr val="002060"/>
            </a:solidFill>
            <a:effectLst/>
            <a:latin typeface="Arial" pitchFamily="34" charset="0"/>
            <a:cs typeface="Arial" pitchFamily="34" charset="0"/>
          </a:endParaRPr>
        </a:p>
      </dgm:t>
    </dgm:pt>
    <dgm:pt modelId="{09E04B32-E1E6-44D4-A3B3-DCE50BDEFFE0}" type="parTrans" cxnId="{5039E616-1BE8-45BC-8F5E-050D93AAD962}">
      <dgm:prSet/>
      <dgm:spPr/>
      <dgm:t>
        <a:bodyPr/>
        <a:lstStyle/>
        <a:p>
          <a:endParaRPr lang="es-ES" sz="1600">
            <a:solidFill>
              <a:srgbClr val="002060"/>
            </a:solidFill>
            <a:effectLst/>
            <a:latin typeface="Arial" pitchFamily="34" charset="0"/>
            <a:cs typeface="Arial" pitchFamily="34" charset="0"/>
          </a:endParaRPr>
        </a:p>
      </dgm:t>
    </dgm:pt>
    <dgm:pt modelId="{4FCA75DE-4A07-4060-8F52-9B7DF5C38B38}" type="sibTrans" cxnId="{5039E616-1BE8-45BC-8F5E-050D93AAD962}">
      <dgm:prSet/>
      <dgm:spPr/>
      <dgm:t>
        <a:bodyPr/>
        <a:lstStyle/>
        <a:p>
          <a:endParaRPr lang="es-ES" sz="1600">
            <a:solidFill>
              <a:srgbClr val="002060"/>
            </a:solidFill>
            <a:effectLst/>
            <a:latin typeface="Arial" pitchFamily="34" charset="0"/>
            <a:cs typeface="Arial" pitchFamily="34" charset="0"/>
          </a:endParaRPr>
        </a:p>
      </dgm:t>
    </dgm:pt>
    <dgm:pt modelId="{C0388FB1-189C-44E0-B8C4-06521AAEB4C6}">
      <dgm:prSet phldrT="[Texto]" custT="1"/>
      <dgm:spPr/>
      <dgm:t>
        <a:bodyPr/>
        <a:lstStyle/>
        <a:p>
          <a:pPr algn="just"/>
          <a:r>
            <a:rPr lang="es-ES" sz="1600" dirty="0" smtClean="0">
              <a:solidFill>
                <a:srgbClr val="002060"/>
              </a:solidFill>
            </a:rPr>
            <a:t>Es la parte de la población que estando en edad, condiciones y disposición de trabajar (población activa) carece de un puesto de trabajo.</a:t>
          </a:r>
          <a:endParaRPr lang="es-ES" sz="1600" dirty="0">
            <a:solidFill>
              <a:srgbClr val="002060"/>
            </a:solidFill>
            <a:effectLst/>
            <a:latin typeface="Arial" pitchFamily="34" charset="0"/>
            <a:cs typeface="Arial" pitchFamily="34" charset="0"/>
          </a:endParaRPr>
        </a:p>
      </dgm:t>
    </dgm:pt>
    <dgm:pt modelId="{4A2BD425-61E7-45F3-93F6-8254E4DC5D22}" type="parTrans" cxnId="{FC2AF53F-9E50-4F7E-9388-39AAA8F33219}">
      <dgm:prSet/>
      <dgm:spPr/>
      <dgm:t>
        <a:bodyPr/>
        <a:lstStyle/>
        <a:p>
          <a:endParaRPr lang="es-ES" sz="1600">
            <a:solidFill>
              <a:srgbClr val="002060"/>
            </a:solidFill>
            <a:effectLst/>
            <a:latin typeface="Arial" pitchFamily="34" charset="0"/>
            <a:cs typeface="Arial" pitchFamily="34" charset="0"/>
          </a:endParaRPr>
        </a:p>
      </dgm:t>
    </dgm:pt>
    <dgm:pt modelId="{4ADAA0A2-3E0B-4184-A809-1E106676BB07}" type="sibTrans" cxnId="{FC2AF53F-9E50-4F7E-9388-39AAA8F33219}">
      <dgm:prSet/>
      <dgm:spPr/>
      <dgm:t>
        <a:bodyPr/>
        <a:lstStyle/>
        <a:p>
          <a:endParaRPr lang="es-ES" sz="1600">
            <a:solidFill>
              <a:srgbClr val="002060"/>
            </a:solidFill>
            <a:effectLst/>
            <a:latin typeface="Arial" pitchFamily="34" charset="0"/>
            <a:cs typeface="Arial" pitchFamily="34" charset="0"/>
          </a:endParaRPr>
        </a:p>
      </dgm:t>
    </dgm:pt>
    <dgm:pt modelId="{3FD98845-2D93-4682-AE45-6EF6220D2DF0}" type="pres">
      <dgm:prSet presAssocID="{9D984016-C4FD-48CA-B03A-A4B4D767383C}" presName="Name0" presStyleCnt="0">
        <dgm:presLayoutVars>
          <dgm:dir/>
          <dgm:animLvl val="lvl"/>
          <dgm:resizeHandles val="exact"/>
        </dgm:presLayoutVars>
      </dgm:prSet>
      <dgm:spPr/>
      <dgm:t>
        <a:bodyPr/>
        <a:lstStyle/>
        <a:p>
          <a:endParaRPr lang="pt-BR"/>
        </a:p>
      </dgm:t>
    </dgm:pt>
    <dgm:pt modelId="{0878E66E-C264-4FEC-A9BA-CDA3579C9C25}" type="pres">
      <dgm:prSet presAssocID="{424B5A85-7CF0-4545-BB9D-8A85F93D2403}" presName="compositeNode" presStyleCnt="0">
        <dgm:presLayoutVars>
          <dgm:bulletEnabled val="1"/>
        </dgm:presLayoutVars>
      </dgm:prSet>
      <dgm:spPr/>
      <dgm:t>
        <a:bodyPr/>
        <a:lstStyle/>
        <a:p>
          <a:endParaRPr lang="pt-BR"/>
        </a:p>
      </dgm:t>
    </dgm:pt>
    <dgm:pt modelId="{3A5045C5-CFC7-4064-9252-252050573CC4}" type="pres">
      <dgm:prSet presAssocID="{424B5A85-7CF0-4545-BB9D-8A85F93D2403}" presName="bgRect" presStyleLbl="node1" presStyleIdx="0" presStyleCnt="2"/>
      <dgm:spPr/>
      <dgm:t>
        <a:bodyPr/>
        <a:lstStyle/>
        <a:p>
          <a:endParaRPr lang="es-ES"/>
        </a:p>
      </dgm:t>
    </dgm:pt>
    <dgm:pt modelId="{17AA1311-9301-48AC-A3D7-6D32B5D9F95B}" type="pres">
      <dgm:prSet presAssocID="{424B5A85-7CF0-4545-BB9D-8A85F93D2403}" presName="parentNode" presStyleLbl="node1" presStyleIdx="0" presStyleCnt="2">
        <dgm:presLayoutVars>
          <dgm:chMax val="0"/>
          <dgm:bulletEnabled val="1"/>
        </dgm:presLayoutVars>
      </dgm:prSet>
      <dgm:spPr/>
      <dgm:t>
        <a:bodyPr/>
        <a:lstStyle/>
        <a:p>
          <a:endParaRPr lang="es-ES"/>
        </a:p>
      </dgm:t>
    </dgm:pt>
    <dgm:pt modelId="{F4BF7CBA-ECDF-4DAF-83FE-E70183EAACC5}" type="pres">
      <dgm:prSet presAssocID="{424B5A85-7CF0-4545-BB9D-8A85F93D2403}" presName="childNode" presStyleLbl="node1" presStyleIdx="0" presStyleCnt="2">
        <dgm:presLayoutVars>
          <dgm:bulletEnabled val="1"/>
        </dgm:presLayoutVars>
      </dgm:prSet>
      <dgm:spPr/>
      <dgm:t>
        <a:bodyPr/>
        <a:lstStyle/>
        <a:p>
          <a:endParaRPr lang="es-ES"/>
        </a:p>
      </dgm:t>
    </dgm:pt>
    <dgm:pt modelId="{D161652B-15E0-44CB-B059-B8F0B595816C}" type="pres">
      <dgm:prSet presAssocID="{C0E527DC-96F5-4B03-A1A0-A75FC716A783}" presName="hSp" presStyleCnt="0"/>
      <dgm:spPr/>
      <dgm:t>
        <a:bodyPr/>
        <a:lstStyle/>
        <a:p>
          <a:endParaRPr lang="pt-BR"/>
        </a:p>
      </dgm:t>
    </dgm:pt>
    <dgm:pt modelId="{9610E059-7A1D-40BF-9B0E-3415F4DCA148}" type="pres">
      <dgm:prSet presAssocID="{C0E527DC-96F5-4B03-A1A0-A75FC716A783}" presName="vProcSp" presStyleCnt="0"/>
      <dgm:spPr/>
      <dgm:t>
        <a:bodyPr/>
        <a:lstStyle/>
        <a:p>
          <a:endParaRPr lang="pt-BR"/>
        </a:p>
      </dgm:t>
    </dgm:pt>
    <dgm:pt modelId="{B03F92CD-EA7C-4EC3-991B-484171CA2993}" type="pres">
      <dgm:prSet presAssocID="{C0E527DC-96F5-4B03-A1A0-A75FC716A783}" presName="vSp1" presStyleCnt="0"/>
      <dgm:spPr/>
      <dgm:t>
        <a:bodyPr/>
        <a:lstStyle/>
        <a:p>
          <a:endParaRPr lang="pt-BR"/>
        </a:p>
      </dgm:t>
    </dgm:pt>
    <dgm:pt modelId="{43289C6A-BC1C-4FF0-B484-A0D9E008BE28}" type="pres">
      <dgm:prSet presAssocID="{C0E527DC-96F5-4B03-A1A0-A75FC716A783}" presName="simulatedConn" presStyleLbl="solidFgAcc1" presStyleIdx="0" presStyleCnt="1"/>
      <dgm:spPr/>
      <dgm:t>
        <a:bodyPr/>
        <a:lstStyle/>
        <a:p>
          <a:endParaRPr lang="pt-BR"/>
        </a:p>
      </dgm:t>
    </dgm:pt>
    <dgm:pt modelId="{2A9B8D83-934C-4847-B462-349288038B3A}" type="pres">
      <dgm:prSet presAssocID="{C0E527DC-96F5-4B03-A1A0-A75FC716A783}" presName="vSp2" presStyleCnt="0"/>
      <dgm:spPr/>
      <dgm:t>
        <a:bodyPr/>
        <a:lstStyle/>
        <a:p>
          <a:endParaRPr lang="pt-BR"/>
        </a:p>
      </dgm:t>
    </dgm:pt>
    <dgm:pt modelId="{12223832-DFD6-40C9-9099-5047D43BF508}" type="pres">
      <dgm:prSet presAssocID="{C0E527DC-96F5-4B03-A1A0-A75FC716A783}" presName="sibTrans" presStyleCnt="0"/>
      <dgm:spPr/>
      <dgm:t>
        <a:bodyPr/>
        <a:lstStyle/>
        <a:p>
          <a:endParaRPr lang="pt-BR"/>
        </a:p>
      </dgm:t>
    </dgm:pt>
    <dgm:pt modelId="{E707AB54-F150-48EB-B306-C85A6035C151}" type="pres">
      <dgm:prSet presAssocID="{58352630-EB31-4F0E-910D-71EF19F86965}" presName="compositeNode" presStyleCnt="0">
        <dgm:presLayoutVars>
          <dgm:bulletEnabled val="1"/>
        </dgm:presLayoutVars>
      </dgm:prSet>
      <dgm:spPr/>
      <dgm:t>
        <a:bodyPr/>
        <a:lstStyle/>
        <a:p>
          <a:endParaRPr lang="pt-BR"/>
        </a:p>
      </dgm:t>
    </dgm:pt>
    <dgm:pt modelId="{9B065919-F8B5-4E50-9A53-236732ED6A7A}" type="pres">
      <dgm:prSet presAssocID="{58352630-EB31-4F0E-910D-71EF19F86965}" presName="bgRect" presStyleLbl="node1" presStyleIdx="1" presStyleCnt="2"/>
      <dgm:spPr/>
      <dgm:t>
        <a:bodyPr/>
        <a:lstStyle/>
        <a:p>
          <a:endParaRPr lang="pt-BR"/>
        </a:p>
      </dgm:t>
    </dgm:pt>
    <dgm:pt modelId="{D763676A-8AB8-438E-92CE-02EC522E8F83}" type="pres">
      <dgm:prSet presAssocID="{58352630-EB31-4F0E-910D-71EF19F86965}" presName="parentNode" presStyleLbl="node1" presStyleIdx="1" presStyleCnt="2">
        <dgm:presLayoutVars>
          <dgm:chMax val="0"/>
          <dgm:bulletEnabled val="1"/>
        </dgm:presLayoutVars>
      </dgm:prSet>
      <dgm:spPr/>
      <dgm:t>
        <a:bodyPr/>
        <a:lstStyle/>
        <a:p>
          <a:endParaRPr lang="pt-BR"/>
        </a:p>
      </dgm:t>
    </dgm:pt>
    <dgm:pt modelId="{E3BE7AA5-F6FA-4B0F-B2AB-314DAEDFD9F7}" type="pres">
      <dgm:prSet presAssocID="{58352630-EB31-4F0E-910D-71EF19F86965}" presName="childNode" presStyleLbl="node1" presStyleIdx="1" presStyleCnt="2">
        <dgm:presLayoutVars>
          <dgm:bulletEnabled val="1"/>
        </dgm:presLayoutVars>
      </dgm:prSet>
      <dgm:spPr/>
      <dgm:t>
        <a:bodyPr/>
        <a:lstStyle/>
        <a:p>
          <a:endParaRPr lang="es-ES"/>
        </a:p>
      </dgm:t>
    </dgm:pt>
  </dgm:ptLst>
  <dgm:cxnLst>
    <dgm:cxn modelId="{FC2AF53F-9E50-4F7E-9388-39AAA8F33219}" srcId="{58352630-EB31-4F0E-910D-71EF19F86965}" destId="{C0388FB1-189C-44E0-B8C4-06521AAEB4C6}" srcOrd="0" destOrd="0" parTransId="{4A2BD425-61E7-45F3-93F6-8254E4DC5D22}" sibTransId="{4ADAA0A2-3E0B-4184-A809-1E106676BB07}"/>
    <dgm:cxn modelId="{20034B2B-9E27-498A-BADB-CEBA8F7A86DC}" type="presOf" srcId="{58352630-EB31-4F0E-910D-71EF19F86965}" destId="{D763676A-8AB8-438E-92CE-02EC522E8F83}" srcOrd="1" destOrd="0" presId="urn:microsoft.com/office/officeart/2005/8/layout/hProcess7"/>
    <dgm:cxn modelId="{B18B2AA3-522C-424F-AD71-46DD54F81CD9}" type="presOf" srcId="{58352630-EB31-4F0E-910D-71EF19F86965}" destId="{9B065919-F8B5-4E50-9A53-236732ED6A7A}" srcOrd="0" destOrd="0" presId="urn:microsoft.com/office/officeart/2005/8/layout/hProcess7"/>
    <dgm:cxn modelId="{5E2C1B49-CFFA-47CE-B11A-C923C5585946}" srcId="{9D984016-C4FD-48CA-B03A-A4B4D767383C}" destId="{424B5A85-7CF0-4545-BB9D-8A85F93D2403}" srcOrd="0" destOrd="0" parTransId="{B2854B86-19D6-4498-853C-0473C71F6D8E}" sibTransId="{C0E527DC-96F5-4B03-A1A0-A75FC716A783}"/>
    <dgm:cxn modelId="{DC36B213-E4F7-48B8-A584-543BEABE5E4E}" type="presOf" srcId="{424B5A85-7CF0-4545-BB9D-8A85F93D2403}" destId="{3A5045C5-CFC7-4064-9252-252050573CC4}" srcOrd="0" destOrd="0" presId="urn:microsoft.com/office/officeart/2005/8/layout/hProcess7"/>
    <dgm:cxn modelId="{475877D4-8AA7-4BD8-B816-9455BECEA44E}" type="presOf" srcId="{9D984016-C4FD-48CA-B03A-A4B4D767383C}" destId="{3FD98845-2D93-4682-AE45-6EF6220D2DF0}" srcOrd="0" destOrd="0" presId="urn:microsoft.com/office/officeart/2005/8/layout/hProcess7"/>
    <dgm:cxn modelId="{C53A4D64-10C0-4355-9F6B-27596E4D1E87}" type="presOf" srcId="{C0388FB1-189C-44E0-B8C4-06521AAEB4C6}" destId="{E3BE7AA5-F6FA-4B0F-B2AB-314DAEDFD9F7}" srcOrd="0" destOrd="0" presId="urn:microsoft.com/office/officeart/2005/8/layout/hProcess7"/>
    <dgm:cxn modelId="{9B6CC759-6354-443C-8892-367FB05053E8}" srcId="{424B5A85-7CF0-4545-BB9D-8A85F93D2403}" destId="{D8A29BB9-7544-4D98-9921-F776EB67969D}" srcOrd="0" destOrd="0" parTransId="{6F1A6134-5E22-4C35-9503-6E347C3E14DC}" sibTransId="{40682BED-833D-4A3D-AD1C-82ABBC1DDB4C}"/>
    <dgm:cxn modelId="{67001206-FD20-4AC5-B345-C7294AB04F31}" type="presOf" srcId="{424B5A85-7CF0-4545-BB9D-8A85F93D2403}" destId="{17AA1311-9301-48AC-A3D7-6D32B5D9F95B}" srcOrd="1" destOrd="0" presId="urn:microsoft.com/office/officeart/2005/8/layout/hProcess7"/>
    <dgm:cxn modelId="{987DF07F-528B-4C04-808C-CD98E0930809}" type="presOf" srcId="{D8A29BB9-7544-4D98-9921-F776EB67969D}" destId="{F4BF7CBA-ECDF-4DAF-83FE-E70183EAACC5}" srcOrd="0" destOrd="0" presId="urn:microsoft.com/office/officeart/2005/8/layout/hProcess7"/>
    <dgm:cxn modelId="{5039E616-1BE8-45BC-8F5E-050D93AAD962}" srcId="{9D984016-C4FD-48CA-B03A-A4B4D767383C}" destId="{58352630-EB31-4F0E-910D-71EF19F86965}" srcOrd="1" destOrd="0" parTransId="{09E04B32-E1E6-44D4-A3B3-DCE50BDEFFE0}" sibTransId="{4FCA75DE-4A07-4060-8F52-9B7DF5C38B38}"/>
    <dgm:cxn modelId="{BF774E9A-3EAF-47BC-98E5-D8FA6CDE0113}" type="presParOf" srcId="{3FD98845-2D93-4682-AE45-6EF6220D2DF0}" destId="{0878E66E-C264-4FEC-A9BA-CDA3579C9C25}" srcOrd="0" destOrd="0" presId="urn:microsoft.com/office/officeart/2005/8/layout/hProcess7"/>
    <dgm:cxn modelId="{7CA90D84-829E-4AA0-B5A7-E79C48C0BB23}" type="presParOf" srcId="{0878E66E-C264-4FEC-A9BA-CDA3579C9C25}" destId="{3A5045C5-CFC7-4064-9252-252050573CC4}" srcOrd="0" destOrd="0" presId="urn:microsoft.com/office/officeart/2005/8/layout/hProcess7"/>
    <dgm:cxn modelId="{BB63CA8E-E930-4CEA-958B-BCB4BF826E38}" type="presParOf" srcId="{0878E66E-C264-4FEC-A9BA-CDA3579C9C25}" destId="{17AA1311-9301-48AC-A3D7-6D32B5D9F95B}" srcOrd="1" destOrd="0" presId="urn:microsoft.com/office/officeart/2005/8/layout/hProcess7"/>
    <dgm:cxn modelId="{23604264-3158-4E31-A11F-AFBB81B1381D}" type="presParOf" srcId="{0878E66E-C264-4FEC-A9BA-CDA3579C9C25}" destId="{F4BF7CBA-ECDF-4DAF-83FE-E70183EAACC5}" srcOrd="2" destOrd="0" presId="urn:microsoft.com/office/officeart/2005/8/layout/hProcess7"/>
    <dgm:cxn modelId="{6D3A435C-91A0-46BC-B19D-615B625B50D4}" type="presParOf" srcId="{3FD98845-2D93-4682-AE45-6EF6220D2DF0}" destId="{D161652B-15E0-44CB-B059-B8F0B595816C}" srcOrd="1" destOrd="0" presId="urn:microsoft.com/office/officeart/2005/8/layout/hProcess7"/>
    <dgm:cxn modelId="{0D678A19-0006-4735-8527-BB1E5020F18E}" type="presParOf" srcId="{3FD98845-2D93-4682-AE45-6EF6220D2DF0}" destId="{9610E059-7A1D-40BF-9B0E-3415F4DCA148}" srcOrd="2" destOrd="0" presId="urn:microsoft.com/office/officeart/2005/8/layout/hProcess7"/>
    <dgm:cxn modelId="{CD23CBB3-DC42-4D22-ABB7-19504E63A590}" type="presParOf" srcId="{9610E059-7A1D-40BF-9B0E-3415F4DCA148}" destId="{B03F92CD-EA7C-4EC3-991B-484171CA2993}" srcOrd="0" destOrd="0" presId="urn:microsoft.com/office/officeart/2005/8/layout/hProcess7"/>
    <dgm:cxn modelId="{2A068754-7B44-49BA-B8EB-E7D85EECEFAC}" type="presParOf" srcId="{9610E059-7A1D-40BF-9B0E-3415F4DCA148}" destId="{43289C6A-BC1C-4FF0-B484-A0D9E008BE28}" srcOrd="1" destOrd="0" presId="urn:microsoft.com/office/officeart/2005/8/layout/hProcess7"/>
    <dgm:cxn modelId="{3682A39F-71D3-4704-8665-0D2C8721837D}" type="presParOf" srcId="{9610E059-7A1D-40BF-9B0E-3415F4DCA148}" destId="{2A9B8D83-934C-4847-B462-349288038B3A}" srcOrd="2" destOrd="0" presId="urn:microsoft.com/office/officeart/2005/8/layout/hProcess7"/>
    <dgm:cxn modelId="{13D36AEC-FE7B-4069-943A-83717EBD23CA}" type="presParOf" srcId="{3FD98845-2D93-4682-AE45-6EF6220D2DF0}" destId="{12223832-DFD6-40C9-9099-5047D43BF508}" srcOrd="3" destOrd="0" presId="urn:microsoft.com/office/officeart/2005/8/layout/hProcess7"/>
    <dgm:cxn modelId="{67B1C75C-1891-46D5-9899-7CE2F4894B11}" type="presParOf" srcId="{3FD98845-2D93-4682-AE45-6EF6220D2DF0}" destId="{E707AB54-F150-48EB-B306-C85A6035C151}" srcOrd="4" destOrd="0" presId="urn:microsoft.com/office/officeart/2005/8/layout/hProcess7"/>
    <dgm:cxn modelId="{2EB6F641-8E78-4047-AC79-3D986D66CB77}" type="presParOf" srcId="{E707AB54-F150-48EB-B306-C85A6035C151}" destId="{9B065919-F8B5-4E50-9A53-236732ED6A7A}" srcOrd="0" destOrd="0" presId="urn:microsoft.com/office/officeart/2005/8/layout/hProcess7"/>
    <dgm:cxn modelId="{740BAD11-E18E-4427-A9CE-63B399CB8D11}" type="presParOf" srcId="{E707AB54-F150-48EB-B306-C85A6035C151}" destId="{D763676A-8AB8-438E-92CE-02EC522E8F83}" srcOrd="1" destOrd="0" presId="urn:microsoft.com/office/officeart/2005/8/layout/hProcess7"/>
    <dgm:cxn modelId="{2719AC60-AB0C-42D0-AE9D-A154678C64F9}" type="presParOf" srcId="{E707AB54-F150-48EB-B306-C85A6035C151}" destId="{E3BE7AA5-F6FA-4B0F-B2AB-314DAEDFD9F7}" srcOrd="2" destOrd="0" presId="urn:microsoft.com/office/officeart/2005/8/layout/hProcess7"/>
  </dgm:cxnLst>
  <dgm:bg/>
  <dgm:whole>
    <a:ln>
      <a:solidFill>
        <a:srgbClr val="92D050"/>
      </a:solidFill>
    </a:ln>
  </dgm:whole>
  <dgm:extLst>
    <a:ext uri="http://schemas.microsoft.com/office/drawing/2008/diagram"/>
  </dgm:extLst>
</dgm:dataModel>
</file>

<file path=ppt/diagrams/data24.xml><?xml version="1.0" encoding="utf-8"?>
<dgm:dataModel xmlns:dgm="http://schemas.openxmlformats.org/drawingml/2006/diagram" xmlns:a="http://schemas.openxmlformats.org/drawingml/2006/main">
  <dgm:ptLst>
    <dgm:pt modelId="{327255A7-7309-4699-895A-F498142B6CBF}" type="doc">
      <dgm:prSet loTypeId="urn:microsoft.com/office/officeart/2005/8/layout/bList2" loCatId="list" qsTypeId="urn:microsoft.com/office/officeart/2005/8/quickstyle/simple3" qsCatId="simple" csTypeId="urn:microsoft.com/office/officeart/2005/8/colors/colorful2" csCatId="colorful" phldr="1"/>
      <dgm:spPr/>
    </dgm:pt>
    <dgm:pt modelId="{47AE2602-5A90-4063-9B70-88E6BD714C9F}">
      <dgm:prSet phldrT="[Texto]" custT="1"/>
      <dgm:spPr/>
      <dgm:t>
        <a:bodyPr/>
        <a:lstStyle/>
        <a:p>
          <a:pPr algn="ctr"/>
          <a:r>
            <a:rPr lang="es-EC" sz="1600" dirty="0" smtClean="0">
              <a:latin typeface="Arial" pitchFamily="34" charset="0"/>
              <a:cs typeface="Arial" pitchFamily="34" charset="0"/>
            </a:rPr>
            <a:t>De lo cual</a:t>
          </a:r>
          <a:endParaRPr lang="es-ES" sz="1600" dirty="0">
            <a:latin typeface="Arial" pitchFamily="34" charset="0"/>
            <a:cs typeface="Arial" pitchFamily="34" charset="0"/>
          </a:endParaRPr>
        </a:p>
      </dgm:t>
    </dgm:pt>
    <dgm:pt modelId="{E396EEB2-9092-477C-850F-4D16A6C003AE}" type="parTrans" cxnId="{C2C0260D-2C39-4A44-82DF-52D09AA41F02}">
      <dgm:prSet/>
      <dgm:spPr/>
      <dgm:t>
        <a:bodyPr/>
        <a:lstStyle/>
        <a:p>
          <a:pPr algn="ctr"/>
          <a:endParaRPr lang="es-ES" sz="1600">
            <a:latin typeface="Arial" pitchFamily="34" charset="0"/>
            <a:cs typeface="Arial" pitchFamily="34" charset="0"/>
          </a:endParaRPr>
        </a:p>
      </dgm:t>
    </dgm:pt>
    <dgm:pt modelId="{D0602F69-9F1A-4135-B1ED-C24DDBCBE627}" type="sibTrans" cxnId="{C2C0260D-2C39-4A44-82DF-52D09AA41F02}">
      <dgm:prSet/>
      <dgm:spPr/>
      <dgm:t>
        <a:bodyPr/>
        <a:lstStyle/>
        <a:p>
          <a:pPr algn="ctr"/>
          <a:endParaRPr lang="es-ES" sz="1600">
            <a:latin typeface="Arial" pitchFamily="34" charset="0"/>
            <a:cs typeface="Arial" pitchFamily="34" charset="0"/>
          </a:endParaRPr>
        </a:p>
      </dgm:t>
    </dgm:pt>
    <dgm:pt modelId="{7461A06C-3516-4AB0-8039-9965BE3232F1}">
      <dgm:prSet phldrT="[Texto]" custT="1"/>
      <dgm:spPr/>
      <dgm:t>
        <a:bodyPr/>
        <a:lstStyle/>
        <a:p>
          <a:pPr algn="ctr"/>
          <a:r>
            <a:rPr lang="es-EC" sz="1600" dirty="0" smtClean="0">
              <a:latin typeface="Arial" pitchFamily="34" charset="0"/>
              <a:cs typeface="Arial" pitchFamily="34" charset="0"/>
            </a:rPr>
            <a:t>De esta manera</a:t>
          </a:r>
          <a:endParaRPr lang="es-ES" sz="1600" dirty="0">
            <a:latin typeface="Arial" pitchFamily="34" charset="0"/>
            <a:cs typeface="Arial" pitchFamily="34" charset="0"/>
          </a:endParaRPr>
        </a:p>
      </dgm:t>
    </dgm:pt>
    <dgm:pt modelId="{50386899-1CE7-48F1-8B46-DC80363BFAC0}" type="parTrans" cxnId="{CB2DD2AE-4906-4A7F-B7E4-C67262A21FFF}">
      <dgm:prSet/>
      <dgm:spPr/>
      <dgm:t>
        <a:bodyPr/>
        <a:lstStyle/>
        <a:p>
          <a:pPr algn="ctr"/>
          <a:endParaRPr lang="es-ES" sz="1600">
            <a:latin typeface="Arial" pitchFamily="34" charset="0"/>
            <a:cs typeface="Arial" pitchFamily="34" charset="0"/>
          </a:endParaRPr>
        </a:p>
      </dgm:t>
    </dgm:pt>
    <dgm:pt modelId="{BF39EE2E-2825-4DCD-BEFE-CD10492BC31C}" type="sibTrans" cxnId="{CB2DD2AE-4906-4A7F-B7E4-C67262A21FFF}">
      <dgm:prSet/>
      <dgm:spPr/>
      <dgm:t>
        <a:bodyPr/>
        <a:lstStyle/>
        <a:p>
          <a:pPr algn="ctr"/>
          <a:endParaRPr lang="es-ES" sz="1600">
            <a:latin typeface="Arial" pitchFamily="34" charset="0"/>
            <a:cs typeface="Arial" pitchFamily="34" charset="0"/>
          </a:endParaRPr>
        </a:p>
      </dgm:t>
    </dgm:pt>
    <dgm:pt modelId="{ADFECE25-72AE-4270-8FD8-63814883A5D9}">
      <dgm:prSet phldrT="[Texto]" custT="1"/>
      <dgm:spPr/>
      <dgm:t>
        <a:bodyPr/>
        <a:lstStyle/>
        <a:p>
          <a:pPr algn="ctr"/>
          <a:r>
            <a:rPr lang="es-EC" sz="1600" dirty="0" smtClean="0">
              <a:latin typeface="Arial" pitchFamily="34" charset="0"/>
              <a:cs typeface="Arial" pitchFamily="34" charset="0"/>
            </a:rPr>
            <a:t>Estabilidad Laboral</a:t>
          </a:r>
          <a:endParaRPr lang="es-ES" sz="1600" dirty="0">
            <a:latin typeface="Arial" pitchFamily="34" charset="0"/>
            <a:cs typeface="Arial" pitchFamily="34" charset="0"/>
          </a:endParaRPr>
        </a:p>
      </dgm:t>
    </dgm:pt>
    <dgm:pt modelId="{FA001EF4-9538-47A1-A5AA-F713BF0BAAFA}" type="parTrans" cxnId="{3D2B569F-5701-4E26-8034-C08089BB598D}">
      <dgm:prSet/>
      <dgm:spPr/>
      <dgm:t>
        <a:bodyPr/>
        <a:lstStyle/>
        <a:p>
          <a:pPr algn="ctr"/>
          <a:endParaRPr lang="es-ES" sz="1600">
            <a:latin typeface="Arial" pitchFamily="34" charset="0"/>
            <a:cs typeface="Arial" pitchFamily="34" charset="0"/>
          </a:endParaRPr>
        </a:p>
      </dgm:t>
    </dgm:pt>
    <dgm:pt modelId="{AFAED19B-7484-4E44-BB37-D263F59D28AF}" type="sibTrans" cxnId="{3D2B569F-5701-4E26-8034-C08089BB598D}">
      <dgm:prSet/>
      <dgm:spPr/>
      <dgm:t>
        <a:bodyPr/>
        <a:lstStyle/>
        <a:p>
          <a:pPr algn="ctr"/>
          <a:endParaRPr lang="es-ES" sz="1600">
            <a:latin typeface="Arial" pitchFamily="34" charset="0"/>
            <a:cs typeface="Arial" pitchFamily="34" charset="0"/>
          </a:endParaRPr>
        </a:p>
      </dgm:t>
    </dgm:pt>
    <dgm:pt modelId="{66E96E15-566A-4EFE-B88D-968F1C7ECBE5}">
      <dgm:prSet custT="1"/>
      <dgm:spPr/>
      <dgm:t>
        <a:bodyPr/>
        <a:lstStyle/>
        <a:p>
          <a:pPr algn="ctr"/>
          <a:r>
            <a:rPr lang="es-ES" sz="1600" dirty="0" smtClean="0"/>
            <a:t>La tasa de desocupación total en el mes de octubre del 2011 es del 5,52%</a:t>
          </a:r>
          <a:endParaRPr lang="es-ES" sz="1600" dirty="0">
            <a:latin typeface="Arial" pitchFamily="34" charset="0"/>
            <a:cs typeface="Arial" pitchFamily="34" charset="0"/>
          </a:endParaRPr>
        </a:p>
      </dgm:t>
    </dgm:pt>
    <dgm:pt modelId="{5A905CA4-F736-471B-9665-CEDDD0EDE556}" type="parTrans" cxnId="{DD36CB6B-A396-4EF2-B906-A4EC9E52F90D}">
      <dgm:prSet/>
      <dgm:spPr/>
      <dgm:t>
        <a:bodyPr/>
        <a:lstStyle/>
        <a:p>
          <a:pPr algn="ctr"/>
          <a:endParaRPr lang="es-ES" sz="1600">
            <a:latin typeface="Arial" pitchFamily="34" charset="0"/>
            <a:cs typeface="Arial" pitchFamily="34" charset="0"/>
          </a:endParaRPr>
        </a:p>
      </dgm:t>
    </dgm:pt>
    <dgm:pt modelId="{A26562F9-E01C-4965-A4EB-66610480F528}" type="sibTrans" cxnId="{DD36CB6B-A396-4EF2-B906-A4EC9E52F90D}">
      <dgm:prSet/>
      <dgm:spPr/>
      <dgm:t>
        <a:bodyPr/>
        <a:lstStyle/>
        <a:p>
          <a:pPr algn="ctr"/>
          <a:endParaRPr lang="es-ES" sz="1600">
            <a:latin typeface="Arial" pitchFamily="34" charset="0"/>
            <a:cs typeface="Arial" pitchFamily="34" charset="0"/>
          </a:endParaRPr>
        </a:p>
      </dgm:t>
    </dgm:pt>
    <dgm:pt modelId="{99EB64E0-03E1-40B1-841E-C830D2D438CE}">
      <dgm:prSet custT="1"/>
      <dgm:spPr/>
      <dgm:t>
        <a:bodyPr/>
        <a:lstStyle/>
        <a:p>
          <a:pPr algn="ctr"/>
          <a:r>
            <a:rPr lang="es-ES" sz="1600" dirty="0" smtClean="0"/>
            <a:t>Guayaquil es la ciudad con mayor tasa de desempleo, la cual se ubicó en 9,5%, le siguen Quito, con el 5,8%, y Cuenca, con un 4,4%, según datos del Banco Central (BCE). </a:t>
          </a:r>
          <a:endParaRPr lang="es-ES" sz="1600" dirty="0">
            <a:latin typeface="Arial" pitchFamily="34" charset="0"/>
            <a:cs typeface="Arial" pitchFamily="34" charset="0"/>
          </a:endParaRPr>
        </a:p>
      </dgm:t>
    </dgm:pt>
    <dgm:pt modelId="{EF054D1A-072A-42AB-BE38-4A053488AA62}" type="parTrans" cxnId="{735ED97E-0842-4F9A-BEBC-AEEED03D8526}">
      <dgm:prSet/>
      <dgm:spPr/>
      <dgm:t>
        <a:bodyPr/>
        <a:lstStyle/>
        <a:p>
          <a:pPr algn="ctr"/>
          <a:endParaRPr lang="es-ES" sz="1600">
            <a:latin typeface="Arial" pitchFamily="34" charset="0"/>
            <a:cs typeface="Arial" pitchFamily="34" charset="0"/>
          </a:endParaRPr>
        </a:p>
      </dgm:t>
    </dgm:pt>
    <dgm:pt modelId="{DA21BBF4-82B1-41CF-A868-0E7B3A30E5CF}" type="sibTrans" cxnId="{735ED97E-0842-4F9A-BEBC-AEEED03D8526}">
      <dgm:prSet/>
      <dgm:spPr/>
      <dgm:t>
        <a:bodyPr/>
        <a:lstStyle/>
        <a:p>
          <a:pPr algn="ctr"/>
          <a:endParaRPr lang="es-ES" sz="1600">
            <a:latin typeface="Arial" pitchFamily="34" charset="0"/>
            <a:cs typeface="Arial" pitchFamily="34" charset="0"/>
          </a:endParaRPr>
        </a:p>
      </dgm:t>
    </dgm:pt>
    <dgm:pt modelId="{8912B3C1-F310-499A-9355-A29FE1E84149}">
      <dgm:prSet custT="1"/>
      <dgm:spPr/>
      <dgm:t>
        <a:bodyPr/>
        <a:lstStyle/>
        <a:p>
          <a:pPr algn="ctr"/>
          <a:r>
            <a:rPr lang="es-ES" sz="1600" dirty="0" smtClean="0"/>
            <a:t>El Instituto Geográfico Militar presenta una rotación del personal nula debido a que los puestos de trabajo se van complementando con la experiencia, de esta manera no constituye un factor que incremente el desempleo en el Ecuador, puesto que le brinda a sus trabajadores</a:t>
          </a:r>
          <a:endParaRPr lang="es-ES" sz="1600" dirty="0">
            <a:latin typeface="Arial" pitchFamily="34" charset="0"/>
            <a:cs typeface="Arial" pitchFamily="34" charset="0"/>
          </a:endParaRPr>
        </a:p>
      </dgm:t>
    </dgm:pt>
    <dgm:pt modelId="{56479EAF-FA9F-493F-A55C-4031EE97110C}" type="parTrans" cxnId="{8EEC323B-C610-4D8E-95B9-20B35EB75414}">
      <dgm:prSet/>
      <dgm:spPr/>
      <dgm:t>
        <a:bodyPr/>
        <a:lstStyle/>
        <a:p>
          <a:pPr algn="ctr"/>
          <a:endParaRPr lang="es-ES" sz="1600">
            <a:latin typeface="Arial" pitchFamily="34" charset="0"/>
            <a:cs typeface="Arial" pitchFamily="34" charset="0"/>
          </a:endParaRPr>
        </a:p>
      </dgm:t>
    </dgm:pt>
    <dgm:pt modelId="{5E188FFC-62B9-4421-B065-77CE6088B2AA}" type="sibTrans" cxnId="{8EEC323B-C610-4D8E-95B9-20B35EB75414}">
      <dgm:prSet/>
      <dgm:spPr/>
      <dgm:t>
        <a:bodyPr/>
        <a:lstStyle/>
        <a:p>
          <a:pPr algn="ctr"/>
          <a:endParaRPr lang="es-ES" sz="1600">
            <a:latin typeface="Arial" pitchFamily="34" charset="0"/>
            <a:cs typeface="Arial" pitchFamily="34" charset="0"/>
          </a:endParaRPr>
        </a:p>
      </dgm:t>
    </dgm:pt>
    <dgm:pt modelId="{BF2FF2AC-4B2F-483A-8B12-40385EFF34E1}" type="pres">
      <dgm:prSet presAssocID="{327255A7-7309-4699-895A-F498142B6CBF}" presName="diagram" presStyleCnt="0">
        <dgm:presLayoutVars>
          <dgm:dir/>
          <dgm:animLvl val="lvl"/>
          <dgm:resizeHandles val="exact"/>
        </dgm:presLayoutVars>
      </dgm:prSet>
      <dgm:spPr/>
    </dgm:pt>
    <dgm:pt modelId="{2383CB91-D951-4F0E-86BC-1E90035CFCF0}" type="pres">
      <dgm:prSet presAssocID="{47AE2602-5A90-4063-9B70-88E6BD714C9F}" presName="compNode" presStyleCnt="0"/>
      <dgm:spPr/>
    </dgm:pt>
    <dgm:pt modelId="{A5B2B2BD-71F1-4B5A-851D-259DBAB11418}" type="pres">
      <dgm:prSet presAssocID="{47AE2602-5A90-4063-9B70-88E6BD714C9F}" presName="childRect" presStyleLbl="bgAcc1" presStyleIdx="0" presStyleCnt="3" custScaleY="106289">
        <dgm:presLayoutVars>
          <dgm:bulletEnabled val="1"/>
        </dgm:presLayoutVars>
      </dgm:prSet>
      <dgm:spPr/>
      <dgm:t>
        <a:bodyPr/>
        <a:lstStyle/>
        <a:p>
          <a:endParaRPr lang="es-ES"/>
        </a:p>
      </dgm:t>
    </dgm:pt>
    <dgm:pt modelId="{B6A9BE23-43F8-4AE5-9F61-82F4E1FA3827}" type="pres">
      <dgm:prSet presAssocID="{47AE2602-5A90-4063-9B70-88E6BD714C9F}" presName="parentText" presStyleLbl="node1" presStyleIdx="0" presStyleCnt="0">
        <dgm:presLayoutVars>
          <dgm:chMax val="0"/>
          <dgm:bulletEnabled val="1"/>
        </dgm:presLayoutVars>
      </dgm:prSet>
      <dgm:spPr/>
      <dgm:t>
        <a:bodyPr/>
        <a:lstStyle/>
        <a:p>
          <a:endParaRPr lang="es-ES"/>
        </a:p>
      </dgm:t>
    </dgm:pt>
    <dgm:pt modelId="{19BC90F2-C578-4BC1-BAD3-C10E5D745B3C}" type="pres">
      <dgm:prSet presAssocID="{47AE2602-5A90-4063-9B70-88E6BD714C9F}" presName="parentRect" presStyleLbl="alignNode1" presStyleIdx="0" presStyleCnt="3" custScaleX="107069"/>
      <dgm:spPr/>
      <dgm:t>
        <a:bodyPr/>
        <a:lstStyle/>
        <a:p>
          <a:endParaRPr lang="es-ES"/>
        </a:p>
      </dgm:t>
    </dgm:pt>
    <dgm:pt modelId="{EE422C3E-7309-41D1-B943-2C653B23FE4C}" type="pres">
      <dgm:prSet presAssocID="{47AE2602-5A90-4063-9B70-88E6BD714C9F}" presName="adorn" presStyleLbl="fgAccFollowNode1" presStyleIdx="0" presStyleCnt="3" custScaleX="177828" custScaleY="158116" custLinFactNeighborX="-10618" custLinFactNeighborY="47710"/>
      <dgm:spPr>
        <a:blipFill rotWithShape="0">
          <a:blip xmlns:r="http://schemas.openxmlformats.org/officeDocument/2006/relationships" r:embed="rId1"/>
          <a:stretch>
            <a:fillRect/>
          </a:stretch>
        </a:blipFill>
        <a:ln w="34925">
          <a:solidFill>
            <a:srgbClr val="0070C0">
              <a:alpha val="90000"/>
            </a:srgbClr>
          </a:solidFill>
        </a:ln>
      </dgm:spPr>
    </dgm:pt>
    <dgm:pt modelId="{B3FF7A6F-706A-487A-9DC5-5DE7CCA97A7E}" type="pres">
      <dgm:prSet presAssocID="{D0602F69-9F1A-4135-B1ED-C24DDBCBE627}" presName="sibTrans" presStyleLbl="sibTrans2D1" presStyleIdx="0" presStyleCnt="0"/>
      <dgm:spPr/>
      <dgm:t>
        <a:bodyPr/>
        <a:lstStyle/>
        <a:p>
          <a:endParaRPr lang="pt-BR"/>
        </a:p>
      </dgm:t>
    </dgm:pt>
    <dgm:pt modelId="{0194FFDB-BC3F-49C2-AEB0-50ECEA58735E}" type="pres">
      <dgm:prSet presAssocID="{7461A06C-3516-4AB0-8039-9965BE3232F1}" presName="compNode" presStyleCnt="0"/>
      <dgm:spPr/>
    </dgm:pt>
    <dgm:pt modelId="{1F04C486-1B66-4C2E-9D56-985F3CF33378}" type="pres">
      <dgm:prSet presAssocID="{7461A06C-3516-4AB0-8039-9965BE3232F1}" presName="childRect" presStyleLbl="bgAcc1" presStyleIdx="1" presStyleCnt="3" custScaleX="132373" custScaleY="221017" custLinFactNeighborX="-4161">
        <dgm:presLayoutVars>
          <dgm:bulletEnabled val="1"/>
        </dgm:presLayoutVars>
      </dgm:prSet>
      <dgm:spPr/>
      <dgm:t>
        <a:bodyPr/>
        <a:lstStyle/>
        <a:p>
          <a:endParaRPr lang="es-ES"/>
        </a:p>
      </dgm:t>
    </dgm:pt>
    <dgm:pt modelId="{6C833FC8-FE90-4DC2-9547-FFE6910530E4}" type="pres">
      <dgm:prSet presAssocID="{7461A06C-3516-4AB0-8039-9965BE3232F1}" presName="parentText" presStyleLbl="node1" presStyleIdx="0" presStyleCnt="0">
        <dgm:presLayoutVars>
          <dgm:chMax val="0"/>
          <dgm:bulletEnabled val="1"/>
        </dgm:presLayoutVars>
      </dgm:prSet>
      <dgm:spPr/>
      <dgm:t>
        <a:bodyPr/>
        <a:lstStyle/>
        <a:p>
          <a:endParaRPr lang="es-ES"/>
        </a:p>
      </dgm:t>
    </dgm:pt>
    <dgm:pt modelId="{9F0BC4D1-1DB4-49C1-966A-B6711C8725D6}" type="pres">
      <dgm:prSet presAssocID="{7461A06C-3516-4AB0-8039-9965BE3232F1}" presName="parentRect" presStyleLbl="alignNode1" presStyleIdx="1" presStyleCnt="3" custScaleX="106758" custLinFactNeighborX="-16969" custLinFactNeighborY="-28742"/>
      <dgm:spPr/>
      <dgm:t>
        <a:bodyPr/>
        <a:lstStyle/>
        <a:p>
          <a:endParaRPr lang="es-ES"/>
        </a:p>
      </dgm:t>
    </dgm:pt>
    <dgm:pt modelId="{6A5B278E-8197-463F-8A28-ECDE95C42814}" type="pres">
      <dgm:prSet presAssocID="{7461A06C-3516-4AB0-8039-9965BE3232F1}" presName="adorn" presStyleLbl="fgAccFollowNode1" presStyleIdx="1" presStyleCnt="3" custScaleX="189415" custScaleY="174041" custLinFactNeighborX="-34233" custLinFactNeighborY="-11982"/>
      <dgm:spPr>
        <a:blipFill rotWithShape="0">
          <a:blip xmlns:r="http://schemas.openxmlformats.org/officeDocument/2006/relationships" r:embed="rId2"/>
          <a:stretch>
            <a:fillRect/>
          </a:stretch>
        </a:blipFill>
        <a:ln w="28575">
          <a:solidFill>
            <a:srgbClr val="00B050">
              <a:alpha val="90000"/>
            </a:srgbClr>
          </a:solidFill>
        </a:ln>
      </dgm:spPr>
      <dgm:t>
        <a:bodyPr/>
        <a:lstStyle/>
        <a:p>
          <a:endParaRPr lang="es-ES"/>
        </a:p>
      </dgm:t>
    </dgm:pt>
    <dgm:pt modelId="{84CD913B-CDCD-4602-88E3-C3DEA5B68BFD}" type="pres">
      <dgm:prSet presAssocID="{BF39EE2E-2825-4DCD-BEFE-CD10492BC31C}" presName="sibTrans" presStyleLbl="sibTrans2D1" presStyleIdx="0" presStyleCnt="0"/>
      <dgm:spPr/>
      <dgm:t>
        <a:bodyPr/>
        <a:lstStyle/>
        <a:p>
          <a:endParaRPr lang="pt-BR"/>
        </a:p>
      </dgm:t>
    </dgm:pt>
    <dgm:pt modelId="{90F50044-0DBB-4565-A23D-C237FB3DEC65}" type="pres">
      <dgm:prSet presAssocID="{ADFECE25-72AE-4270-8FD8-63814883A5D9}" presName="compNode" presStyleCnt="0"/>
      <dgm:spPr/>
    </dgm:pt>
    <dgm:pt modelId="{725EA049-0A62-4703-BEB3-D3FA36D12D80}" type="pres">
      <dgm:prSet presAssocID="{ADFECE25-72AE-4270-8FD8-63814883A5D9}" presName="childRect" presStyleLbl="bgAcc1" presStyleIdx="2" presStyleCnt="3" custScaleX="159862" custScaleY="218737" custLinFactNeighborX="-12072" custLinFactNeighborY="-5124">
        <dgm:presLayoutVars>
          <dgm:bulletEnabled val="1"/>
        </dgm:presLayoutVars>
      </dgm:prSet>
      <dgm:spPr/>
      <dgm:t>
        <a:bodyPr/>
        <a:lstStyle/>
        <a:p>
          <a:endParaRPr lang="es-ES"/>
        </a:p>
      </dgm:t>
    </dgm:pt>
    <dgm:pt modelId="{C77610C1-86B1-486E-8A67-C048BF39820E}" type="pres">
      <dgm:prSet presAssocID="{ADFECE25-72AE-4270-8FD8-63814883A5D9}" presName="parentText" presStyleLbl="node1" presStyleIdx="0" presStyleCnt="0">
        <dgm:presLayoutVars>
          <dgm:chMax val="0"/>
          <dgm:bulletEnabled val="1"/>
        </dgm:presLayoutVars>
      </dgm:prSet>
      <dgm:spPr/>
      <dgm:t>
        <a:bodyPr/>
        <a:lstStyle/>
        <a:p>
          <a:endParaRPr lang="es-ES"/>
        </a:p>
      </dgm:t>
    </dgm:pt>
    <dgm:pt modelId="{5A9736F4-671A-44DD-9607-F8984CF6B739}" type="pres">
      <dgm:prSet presAssocID="{ADFECE25-72AE-4270-8FD8-63814883A5D9}" presName="parentRect" presStyleLbl="alignNode1" presStyleIdx="2" presStyleCnt="3" custScaleX="139614" custLinFactNeighborX="-20269" custLinFactNeighborY="39312"/>
      <dgm:spPr/>
      <dgm:t>
        <a:bodyPr/>
        <a:lstStyle/>
        <a:p>
          <a:endParaRPr lang="es-ES"/>
        </a:p>
      </dgm:t>
    </dgm:pt>
    <dgm:pt modelId="{18B9464E-97CF-4608-B9BE-6A7F29938021}" type="pres">
      <dgm:prSet presAssocID="{ADFECE25-72AE-4270-8FD8-63814883A5D9}" presName="adorn" presStyleLbl="fgAccFollowNode1" presStyleIdx="2" presStyleCnt="3" custScaleX="183785" custScaleY="143659" custLinFactNeighborX="-9028" custLinFactNeighborY="52817"/>
      <dgm:spPr>
        <a:blipFill rotWithShape="0">
          <a:blip xmlns:r="http://schemas.openxmlformats.org/officeDocument/2006/relationships" r:embed="rId3"/>
          <a:stretch>
            <a:fillRect/>
          </a:stretch>
        </a:blipFill>
        <a:ln w="31750">
          <a:solidFill>
            <a:srgbClr val="7030A0">
              <a:alpha val="90000"/>
            </a:srgbClr>
          </a:solidFill>
        </a:ln>
      </dgm:spPr>
      <dgm:t>
        <a:bodyPr/>
        <a:lstStyle/>
        <a:p>
          <a:endParaRPr lang="es-ES"/>
        </a:p>
      </dgm:t>
    </dgm:pt>
  </dgm:ptLst>
  <dgm:cxnLst>
    <dgm:cxn modelId="{DD36CB6B-A396-4EF2-B906-A4EC9E52F90D}" srcId="{47AE2602-5A90-4063-9B70-88E6BD714C9F}" destId="{66E96E15-566A-4EFE-B88D-968F1C7ECBE5}" srcOrd="0" destOrd="0" parTransId="{5A905CA4-F736-471B-9665-CEDDD0EDE556}" sibTransId="{A26562F9-E01C-4965-A4EB-66610480F528}"/>
    <dgm:cxn modelId="{41E8710E-4FF6-429F-8F5C-3D7E548794EE}" type="presOf" srcId="{ADFECE25-72AE-4270-8FD8-63814883A5D9}" destId="{C77610C1-86B1-486E-8A67-C048BF39820E}" srcOrd="0" destOrd="0" presId="urn:microsoft.com/office/officeart/2005/8/layout/bList2"/>
    <dgm:cxn modelId="{DA2475EA-8833-4A0E-878D-275A237A881A}" type="presOf" srcId="{327255A7-7309-4699-895A-F498142B6CBF}" destId="{BF2FF2AC-4B2F-483A-8B12-40385EFF34E1}" srcOrd="0" destOrd="0" presId="urn:microsoft.com/office/officeart/2005/8/layout/bList2"/>
    <dgm:cxn modelId="{0360F392-F490-4E9C-972A-C68024234102}" type="presOf" srcId="{7461A06C-3516-4AB0-8039-9965BE3232F1}" destId="{6C833FC8-FE90-4DC2-9547-FFE6910530E4}" srcOrd="0" destOrd="0" presId="urn:microsoft.com/office/officeart/2005/8/layout/bList2"/>
    <dgm:cxn modelId="{735ED97E-0842-4F9A-BEBC-AEEED03D8526}" srcId="{7461A06C-3516-4AB0-8039-9965BE3232F1}" destId="{99EB64E0-03E1-40B1-841E-C830D2D438CE}" srcOrd="0" destOrd="0" parTransId="{EF054D1A-072A-42AB-BE38-4A053488AA62}" sibTransId="{DA21BBF4-82B1-41CF-A868-0E7B3A30E5CF}"/>
    <dgm:cxn modelId="{28DD6CFE-1990-41C9-A9D3-D1FADF777A10}" type="presOf" srcId="{D0602F69-9F1A-4135-B1ED-C24DDBCBE627}" destId="{B3FF7A6F-706A-487A-9DC5-5DE7CCA97A7E}" srcOrd="0" destOrd="0" presId="urn:microsoft.com/office/officeart/2005/8/layout/bList2"/>
    <dgm:cxn modelId="{DC189208-8FC9-44A8-9DD5-D805907A2B42}" type="presOf" srcId="{99EB64E0-03E1-40B1-841E-C830D2D438CE}" destId="{1F04C486-1B66-4C2E-9D56-985F3CF33378}" srcOrd="0" destOrd="0" presId="urn:microsoft.com/office/officeart/2005/8/layout/bList2"/>
    <dgm:cxn modelId="{85A6BBA0-69C3-4E5F-833E-066C39A9780A}" type="presOf" srcId="{8912B3C1-F310-499A-9355-A29FE1E84149}" destId="{725EA049-0A62-4703-BEB3-D3FA36D12D80}" srcOrd="0" destOrd="0" presId="urn:microsoft.com/office/officeart/2005/8/layout/bList2"/>
    <dgm:cxn modelId="{B5B0055A-5433-4534-B3FD-3EC54A3166C1}" type="presOf" srcId="{47AE2602-5A90-4063-9B70-88E6BD714C9F}" destId="{19BC90F2-C578-4BC1-BAD3-C10E5D745B3C}" srcOrd="1" destOrd="0" presId="urn:microsoft.com/office/officeart/2005/8/layout/bList2"/>
    <dgm:cxn modelId="{CB2DD2AE-4906-4A7F-B7E4-C67262A21FFF}" srcId="{327255A7-7309-4699-895A-F498142B6CBF}" destId="{7461A06C-3516-4AB0-8039-9965BE3232F1}" srcOrd="1" destOrd="0" parTransId="{50386899-1CE7-48F1-8B46-DC80363BFAC0}" sibTransId="{BF39EE2E-2825-4DCD-BEFE-CD10492BC31C}"/>
    <dgm:cxn modelId="{D1643C61-ADB0-4354-BA62-5F80B9F70058}" type="presOf" srcId="{47AE2602-5A90-4063-9B70-88E6BD714C9F}" destId="{B6A9BE23-43F8-4AE5-9F61-82F4E1FA3827}" srcOrd="0" destOrd="0" presId="urn:microsoft.com/office/officeart/2005/8/layout/bList2"/>
    <dgm:cxn modelId="{3D2B569F-5701-4E26-8034-C08089BB598D}" srcId="{327255A7-7309-4699-895A-F498142B6CBF}" destId="{ADFECE25-72AE-4270-8FD8-63814883A5D9}" srcOrd="2" destOrd="0" parTransId="{FA001EF4-9538-47A1-A5AA-F713BF0BAAFA}" sibTransId="{AFAED19B-7484-4E44-BB37-D263F59D28AF}"/>
    <dgm:cxn modelId="{C2C0260D-2C39-4A44-82DF-52D09AA41F02}" srcId="{327255A7-7309-4699-895A-F498142B6CBF}" destId="{47AE2602-5A90-4063-9B70-88E6BD714C9F}" srcOrd="0" destOrd="0" parTransId="{E396EEB2-9092-477C-850F-4D16A6C003AE}" sibTransId="{D0602F69-9F1A-4135-B1ED-C24DDBCBE627}"/>
    <dgm:cxn modelId="{8EEC323B-C610-4D8E-95B9-20B35EB75414}" srcId="{ADFECE25-72AE-4270-8FD8-63814883A5D9}" destId="{8912B3C1-F310-499A-9355-A29FE1E84149}" srcOrd="0" destOrd="0" parTransId="{56479EAF-FA9F-493F-A55C-4031EE97110C}" sibTransId="{5E188FFC-62B9-4421-B065-77CE6088B2AA}"/>
    <dgm:cxn modelId="{0102AB6F-5B14-4BD6-8C7F-1790161BC1ED}" type="presOf" srcId="{BF39EE2E-2825-4DCD-BEFE-CD10492BC31C}" destId="{84CD913B-CDCD-4602-88E3-C3DEA5B68BFD}" srcOrd="0" destOrd="0" presId="urn:microsoft.com/office/officeart/2005/8/layout/bList2"/>
    <dgm:cxn modelId="{E995D847-6306-4ECF-ACD7-9104E53812CA}" type="presOf" srcId="{66E96E15-566A-4EFE-B88D-968F1C7ECBE5}" destId="{A5B2B2BD-71F1-4B5A-851D-259DBAB11418}" srcOrd="0" destOrd="0" presId="urn:microsoft.com/office/officeart/2005/8/layout/bList2"/>
    <dgm:cxn modelId="{BA556772-4132-448D-844A-E153CEB87E60}" type="presOf" srcId="{ADFECE25-72AE-4270-8FD8-63814883A5D9}" destId="{5A9736F4-671A-44DD-9607-F8984CF6B739}" srcOrd="1" destOrd="0" presId="urn:microsoft.com/office/officeart/2005/8/layout/bList2"/>
    <dgm:cxn modelId="{E83B5663-C5E4-4DC6-85F2-70EE5C5A9106}" type="presOf" srcId="{7461A06C-3516-4AB0-8039-9965BE3232F1}" destId="{9F0BC4D1-1DB4-49C1-966A-B6711C8725D6}" srcOrd="1" destOrd="0" presId="urn:microsoft.com/office/officeart/2005/8/layout/bList2"/>
    <dgm:cxn modelId="{8F69FE4F-9115-429B-B1DE-E75284DB7EA7}" type="presParOf" srcId="{BF2FF2AC-4B2F-483A-8B12-40385EFF34E1}" destId="{2383CB91-D951-4F0E-86BC-1E90035CFCF0}" srcOrd="0" destOrd="0" presId="urn:microsoft.com/office/officeart/2005/8/layout/bList2"/>
    <dgm:cxn modelId="{0DEA25F9-4F5C-4478-A1C0-634CA6A4F821}" type="presParOf" srcId="{2383CB91-D951-4F0E-86BC-1E90035CFCF0}" destId="{A5B2B2BD-71F1-4B5A-851D-259DBAB11418}" srcOrd="0" destOrd="0" presId="urn:microsoft.com/office/officeart/2005/8/layout/bList2"/>
    <dgm:cxn modelId="{D9CFB95E-F730-4B1F-87A4-B1ECB28A81CB}" type="presParOf" srcId="{2383CB91-D951-4F0E-86BC-1E90035CFCF0}" destId="{B6A9BE23-43F8-4AE5-9F61-82F4E1FA3827}" srcOrd="1" destOrd="0" presId="urn:microsoft.com/office/officeart/2005/8/layout/bList2"/>
    <dgm:cxn modelId="{C940494A-D0DE-4F6C-B6E5-21BA69C0BDF8}" type="presParOf" srcId="{2383CB91-D951-4F0E-86BC-1E90035CFCF0}" destId="{19BC90F2-C578-4BC1-BAD3-C10E5D745B3C}" srcOrd="2" destOrd="0" presId="urn:microsoft.com/office/officeart/2005/8/layout/bList2"/>
    <dgm:cxn modelId="{C57C137F-BCB2-4EB2-A39C-9C51972737AD}" type="presParOf" srcId="{2383CB91-D951-4F0E-86BC-1E90035CFCF0}" destId="{EE422C3E-7309-41D1-B943-2C653B23FE4C}" srcOrd="3" destOrd="0" presId="urn:microsoft.com/office/officeart/2005/8/layout/bList2"/>
    <dgm:cxn modelId="{6994FE02-5286-46C2-9496-0B29B2CB2DE1}" type="presParOf" srcId="{BF2FF2AC-4B2F-483A-8B12-40385EFF34E1}" destId="{B3FF7A6F-706A-487A-9DC5-5DE7CCA97A7E}" srcOrd="1" destOrd="0" presId="urn:microsoft.com/office/officeart/2005/8/layout/bList2"/>
    <dgm:cxn modelId="{C3A7D917-8E6D-407C-8B8E-8BC179289D5B}" type="presParOf" srcId="{BF2FF2AC-4B2F-483A-8B12-40385EFF34E1}" destId="{0194FFDB-BC3F-49C2-AEB0-50ECEA58735E}" srcOrd="2" destOrd="0" presId="urn:microsoft.com/office/officeart/2005/8/layout/bList2"/>
    <dgm:cxn modelId="{0C0190D1-1A44-4D56-BADD-64018AEC0A3F}" type="presParOf" srcId="{0194FFDB-BC3F-49C2-AEB0-50ECEA58735E}" destId="{1F04C486-1B66-4C2E-9D56-985F3CF33378}" srcOrd="0" destOrd="0" presId="urn:microsoft.com/office/officeart/2005/8/layout/bList2"/>
    <dgm:cxn modelId="{88BA1B31-2EE2-4573-BFB9-09B25CE2FB30}" type="presParOf" srcId="{0194FFDB-BC3F-49C2-AEB0-50ECEA58735E}" destId="{6C833FC8-FE90-4DC2-9547-FFE6910530E4}" srcOrd="1" destOrd="0" presId="urn:microsoft.com/office/officeart/2005/8/layout/bList2"/>
    <dgm:cxn modelId="{2D4F402C-B82F-4981-B8B2-09418B6BEF72}" type="presParOf" srcId="{0194FFDB-BC3F-49C2-AEB0-50ECEA58735E}" destId="{9F0BC4D1-1DB4-49C1-966A-B6711C8725D6}" srcOrd="2" destOrd="0" presId="urn:microsoft.com/office/officeart/2005/8/layout/bList2"/>
    <dgm:cxn modelId="{47AB7294-5634-4ACC-8BBA-2D3899981AAF}" type="presParOf" srcId="{0194FFDB-BC3F-49C2-AEB0-50ECEA58735E}" destId="{6A5B278E-8197-463F-8A28-ECDE95C42814}" srcOrd="3" destOrd="0" presId="urn:microsoft.com/office/officeart/2005/8/layout/bList2"/>
    <dgm:cxn modelId="{0690556B-4BB1-4158-A6F4-22CA5AF13923}" type="presParOf" srcId="{BF2FF2AC-4B2F-483A-8B12-40385EFF34E1}" destId="{84CD913B-CDCD-4602-88E3-C3DEA5B68BFD}" srcOrd="3" destOrd="0" presId="urn:microsoft.com/office/officeart/2005/8/layout/bList2"/>
    <dgm:cxn modelId="{B760C691-ACA4-4724-A68F-1A37AF14F1BE}" type="presParOf" srcId="{BF2FF2AC-4B2F-483A-8B12-40385EFF34E1}" destId="{90F50044-0DBB-4565-A23D-C237FB3DEC65}" srcOrd="4" destOrd="0" presId="urn:microsoft.com/office/officeart/2005/8/layout/bList2"/>
    <dgm:cxn modelId="{E4F5DDFA-1EE8-40C2-ADB7-A9C2EE1AA3B3}" type="presParOf" srcId="{90F50044-0DBB-4565-A23D-C237FB3DEC65}" destId="{725EA049-0A62-4703-BEB3-D3FA36D12D80}" srcOrd="0" destOrd="0" presId="urn:microsoft.com/office/officeart/2005/8/layout/bList2"/>
    <dgm:cxn modelId="{2A4912CB-EAC6-4EF9-B244-75B50ADF2642}" type="presParOf" srcId="{90F50044-0DBB-4565-A23D-C237FB3DEC65}" destId="{C77610C1-86B1-486E-8A67-C048BF39820E}" srcOrd="1" destOrd="0" presId="urn:microsoft.com/office/officeart/2005/8/layout/bList2"/>
    <dgm:cxn modelId="{46836B38-673A-4E47-A91C-11E8BB52D8B0}" type="presParOf" srcId="{90F50044-0DBB-4565-A23D-C237FB3DEC65}" destId="{5A9736F4-671A-44DD-9607-F8984CF6B739}" srcOrd="2" destOrd="0" presId="urn:microsoft.com/office/officeart/2005/8/layout/bList2"/>
    <dgm:cxn modelId="{98DC3C6D-BB7C-4E1E-B370-4EC35EA41558}" type="presParOf" srcId="{90F50044-0DBB-4565-A23D-C237FB3DEC65}" destId="{18B9464E-97CF-4608-B9BE-6A7F29938021}" srcOrd="3" destOrd="0" presId="urn:microsoft.com/office/officeart/2005/8/layout/bList2"/>
  </dgm:cxnLst>
  <dgm:bg/>
  <dgm:whole/>
  <dgm:extLst>
    <a:ext uri="http://schemas.microsoft.com/office/drawing/2008/diagram"/>
  </dgm:extLst>
</dgm:dataModel>
</file>

<file path=ppt/diagrams/data25.xml><?xml version="1.0" encoding="utf-8"?>
<dgm:dataModel xmlns:dgm="http://schemas.openxmlformats.org/drawingml/2006/diagram" xmlns:a="http://schemas.openxmlformats.org/drawingml/2006/main">
  <dgm:ptLst>
    <dgm:pt modelId="{9D984016-C4FD-48CA-B03A-A4B4D767383C}"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es-ES"/>
        </a:p>
      </dgm:t>
    </dgm:pt>
    <dgm:pt modelId="{424B5A85-7CF0-4545-BB9D-8A85F93D2403}">
      <dgm:prSet phldrT="[Texto]" custT="1"/>
      <dgm:spPr/>
      <dgm:t>
        <a:bodyPr/>
        <a:lstStyle/>
        <a:p>
          <a:pPr algn="ctr"/>
          <a:r>
            <a:rPr lang="es-ES_tradnl" sz="1400" b="1" smtClean="0">
              <a:effectLst/>
              <a:latin typeface="Arial" pitchFamily="34" charset="0"/>
              <a:cs typeface="Arial" pitchFamily="34" charset="0"/>
            </a:rPr>
            <a:t>SUBEMPLEO  ES:</a:t>
          </a:r>
          <a:endParaRPr lang="es-ES" sz="1400" b="1" dirty="0">
            <a:effectLst/>
            <a:latin typeface="Arial" pitchFamily="34" charset="0"/>
            <a:cs typeface="Arial" pitchFamily="34" charset="0"/>
          </a:endParaRPr>
        </a:p>
      </dgm:t>
    </dgm:pt>
    <dgm:pt modelId="{B2854B86-19D6-4498-853C-0473C71F6D8E}" type="parTrans" cxnId="{5E2C1B49-CFFA-47CE-B11A-C923C5585946}">
      <dgm:prSet/>
      <dgm:spPr/>
      <dgm:t>
        <a:bodyPr/>
        <a:lstStyle/>
        <a:p>
          <a:endParaRPr lang="es-ES" sz="1600" b="0">
            <a:solidFill>
              <a:schemeClr val="bg2">
                <a:lumMod val="10000"/>
              </a:schemeClr>
            </a:solidFill>
            <a:effectLst/>
            <a:latin typeface="Arial" pitchFamily="34" charset="0"/>
            <a:cs typeface="Arial" pitchFamily="34" charset="0"/>
          </a:endParaRPr>
        </a:p>
      </dgm:t>
    </dgm:pt>
    <dgm:pt modelId="{C0E527DC-96F5-4B03-A1A0-A75FC716A783}" type="sibTrans" cxnId="{5E2C1B49-CFFA-47CE-B11A-C923C5585946}">
      <dgm:prSet/>
      <dgm:spPr/>
      <dgm:t>
        <a:bodyPr/>
        <a:lstStyle/>
        <a:p>
          <a:endParaRPr lang="es-ES" sz="1600" b="0">
            <a:solidFill>
              <a:schemeClr val="bg2">
                <a:lumMod val="10000"/>
              </a:schemeClr>
            </a:solidFill>
            <a:effectLst/>
            <a:latin typeface="Arial" pitchFamily="34" charset="0"/>
            <a:cs typeface="Arial" pitchFamily="34" charset="0"/>
          </a:endParaRPr>
        </a:p>
      </dgm:t>
    </dgm:pt>
    <dgm:pt modelId="{D8A29BB9-7544-4D98-9921-F776EB67969D}">
      <dgm:prSet phldrT="[Texto]" custT="1"/>
      <dgm:spPr/>
      <dgm:t>
        <a:bodyPr/>
        <a:lstStyle/>
        <a:p>
          <a:pPr algn="just"/>
          <a:r>
            <a:rPr lang="es-ES" sz="1600" b="0" smtClean="0"/>
            <a:t>Ocurre cuando una persona capacitada para una determinada ocupación, cargo o puesto de trabajo no está ocupada plenamente</a:t>
          </a:r>
          <a:endParaRPr lang="es-ES" sz="1600" b="0" dirty="0">
            <a:effectLst/>
            <a:latin typeface="Arial" pitchFamily="34" charset="0"/>
            <a:cs typeface="Arial" pitchFamily="34" charset="0"/>
          </a:endParaRPr>
        </a:p>
      </dgm:t>
    </dgm:pt>
    <dgm:pt modelId="{6F1A6134-5E22-4C35-9503-6E347C3E14DC}" type="parTrans" cxnId="{9B6CC759-6354-443C-8892-367FB05053E8}">
      <dgm:prSet/>
      <dgm:spPr/>
      <dgm:t>
        <a:bodyPr/>
        <a:lstStyle/>
        <a:p>
          <a:endParaRPr lang="es-ES" sz="1600" b="0">
            <a:solidFill>
              <a:schemeClr val="bg2">
                <a:lumMod val="10000"/>
              </a:schemeClr>
            </a:solidFill>
            <a:effectLst/>
            <a:latin typeface="Arial" pitchFamily="34" charset="0"/>
            <a:cs typeface="Arial" pitchFamily="34" charset="0"/>
          </a:endParaRPr>
        </a:p>
      </dgm:t>
    </dgm:pt>
    <dgm:pt modelId="{40682BED-833D-4A3D-AD1C-82ABBC1DDB4C}" type="sibTrans" cxnId="{9B6CC759-6354-443C-8892-367FB05053E8}">
      <dgm:prSet/>
      <dgm:spPr/>
      <dgm:t>
        <a:bodyPr/>
        <a:lstStyle/>
        <a:p>
          <a:endParaRPr lang="es-ES" sz="1600" b="0">
            <a:solidFill>
              <a:schemeClr val="bg2">
                <a:lumMod val="10000"/>
              </a:schemeClr>
            </a:solidFill>
            <a:effectLst/>
            <a:latin typeface="Arial" pitchFamily="34" charset="0"/>
            <a:cs typeface="Arial" pitchFamily="34" charset="0"/>
          </a:endParaRPr>
        </a:p>
      </dgm:t>
    </dgm:pt>
    <dgm:pt modelId="{58352630-EB31-4F0E-910D-71EF19F86965}">
      <dgm:prSet phldrT="[Texto]" custT="1"/>
      <dgm:spPr/>
      <dgm:t>
        <a:bodyPr/>
        <a:lstStyle/>
        <a:p>
          <a:r>
            <a:rPr lang="es-ES_tradnl" sz="1600" b="0" smtClean="0">
              <a:effectLst/>
              <a:latin typeface="Arial" pitchFamily="34" charset="0"/>
              <a:cs typeface="Arial" pitchFamily="34" charset="0"/>
            </a:rPr>
            <a:t>  </a:t>
          </a:r>
          <a:endParaRPr lang="es-ES" sz="1600" b="0" dirty="0">
            <a:effectLst/>
            <a:latin typeface="Arial" pitchFamily="34" charset="0"/>
            <a:cs typeface="Arial" pitchFamily="34" charset="0"/>
          </a:endParaRPr>
        </a:p>
      </dgm:t>
    </dgm:pt>
    <dgm:pt modelId="{09E04B32-E1E6-44D4-A3B3-DCE50BDEFFE0}" type="parTrans" cxnId="{5039E616-1BE8-45BC-8F5E-050D93AAD962}">
      <dgm:prSet/>
      <dgm:spPr/>
      <dgm:t>
        <a:bodyPr/>
        <a:lstStyle/>
        <a:p>
          <a:endParaRPr lang="es-ES" sz="1600" b="0">
            <a:solidFill>
              <a:schemeClr val="bg2">
                <a:lumMod val="10000"/>
              </a:schemeClr>
            </a:solidFill>
            <a:effectLst/>
            <a:latin typeface="Arial" pitchFamily="34" charset="0"/>
            <a:cs typeface="Arial" pitchFamily="34" charset="0"/>
          </a:endParaRPr>
        </a:p>
      </dgm:t>
    </dgm:pt>
    <dgm:pt modelId="{4FCA75DE-4A07-4060-8F52-9B7DF5C38B38}" type="sibTrans" cxnId="{5039E616-1BE8-45BC-8F5E-050D93AAD962}">
      <dgm:prSet/>
      <dgm:spPr/>
      <dgm:t>
        <a:bodyPr/>
        <a:lstStyle/>
        <a:p>
          <a:endParaRPr lang="es-ES" sz="1600" b="0">
            <a:solidFill>
              <a:schemeClr val="bg2">
                <a:lumMod val="10000"/>
              </a:schemeClr>
            </a:solidFill>
            <a:effectLst/>
            <a:latin typeface="Arial" pitchFamily="34" charset="0"/>
            <a:cs typeface="Arial" pitchFamily="34" charset="0"/>
          </a:endParaRPr>
        </a:p>
      </dgm:t>
    </dgm:pt>
    <dgm:pt modelId="{C0388FB1-189C-44E0-B8C4-06521AAEB4C6}">
      <dgm:prSet phldrT="[Texto]" custT="1"/>
      <dgm:spPr/>
      <dgm:t>
        <a:bodyPr/>
        <a:lstStyle/>
        <a:p>
          <a:pPr algn="just"/>
          <a:endParaRPr lang="es-EC" sz="1600" b="0" smtClean="0">
            <a:effectLst/>
            <a:latin typeface="Arial" pitchFamily="34" charset="0"/>
            <a:cs typeface="Arial" pitchFamily="34" charset="0"/>
          </a:endParaRPr>
        </a:p>
        <a:p>
          <a:pPr algn="just"/>
          <a:r>
            <a:rPr lang="es-ES" sz="1600" b="0" smtClean="0"/>
            <a:t>Por lo que opta por tomar trabajos menores en los que generalmente se gana poco.</a:t>
          </a:r>
          <a:endParaRPr lang="es-ES" sz="1600" b="0" dirty="0">
            <a:effectLst/>
            <a:latin typeface="Arial" pitchFamily="34" charset="0"/>
            <a:cs typeface="Arial" pitchFamily="34" charset="0"/>
          </a:endParaRPr>
        </a:p>
      </dgm:t>
    </dgm:pt>
    <dgm:pt modelId="{4A2BD425-61E7-45F3-93F6-8254E4DC5D22}" type="parTrans" cxnId="{FC2AF53F-9E50-4F7E-9388-39AAA8F33219}">
      <dgm:prSet/>
      <dgm:spPr/>
      <dgm:t>
        <a:bodyPr/>
        <a:lstStyle/>
        <a:p>
          <a:endParaRPr lang="es-ES" sz="1600" b="0">
            <a:solidFill>
              <a:schemeClr val="bg2">
                <a:lumMod val="10000"/>
              </a:schemeClr>
            </a:solidFill>
            <a:effectLst/>
            <a:latin typeface="Arial" pitchFamily="34" charset="0"/>
            <a:cs typeface="Arial" pitchFamily="34" charset="0"/>
          </a:endParaRPr>
        </a:p>
      </dgm:t>
    </dgm:pt>
    <dgm:pt modelId="{4ADAA0A2-3E0B-4184-A809-1E106676BB07}" type="sibTrans" cxnId="{FC2AF53F-9E50-4F7E-9388-39AAA8F33219}">
      <dgm:prSet/>
      <dgm:spPr/>
      <dgm:t>
        <a:bodyPr/>
        <a:lstStyle/>
        <a:p>
          <a:endParaRPr lang="es-ES" sz="1600" b="0">
            <a:solidFill>
              <a:schemeClr val="bg2">
                <a:lumMod val="10000"/>
              </a:schemeClr>
            </a:solidFill>
            <a:effectLst/>
            <a:latin typeface="Arial" pitchFamily="34" charset="0"/>
            <a:cs typeface="Arial" pitchFamily="34" charset="0"/>
          </a:endParaRPr>
        </a:p>
      </dgm:t>
    </dgm:pt>
    <dgm:pt modelId="{3FD98845-2D93-4682-AE45-6EF6220D2DF0}" type="pres">
      <dgm:prSet presAssocID="{9D984016-C4FD-48CA-B03A-A4B4D767383C}" presName="Name0" presStyleCnt="0">
        <dgm:presLayoutVars>
          <dgm:dir/>
          <dgm:animLvl val="lvl"/>
          <dgm:resizeHandles val="exact"/>
        </dgm:presLayoutVars>
      </dgm:prSet>
      <dgm:spPr/>
      <dgm:t>
        <a:bodyPr/>
        <a:lstStyle/>
        <a:p>
          <a:endParaRPr lang="pt-BR"/>
        </a:p>
      </dgm:t>
    </dgm:pt>
    <dgm:pt modelId="{0878E66E-C264-4FEC-A9BA-CDA3579C9C25}" type="pres">
      <dgm:prSet presAssocID="{424B5A85-7CF0-4545-BB9D-8A85F93D2403}" presName="compositeNode" presStyleCnt="0">
        <dgm:presLayoutVars>
          <dgm:bulletEnabled val="1"/>
        </dgm:presLayoutVars>
      </dgm:prSet>
      <dgm:spPr/>
      <dgm:t>
        <a:bodyPr/>
        <a:lstStyle/>
        <a:p>
          <a:endParaRPr lang="pt-BR"/>
        </a:p>
      </dgm:t>
    </dgm:pt>
    <dgm:pt modelId="{3A5045C5-CFC7-4064-9252-252050573CC4}" type="pres">
      <dgm:prSet presAssocID="{424B5A85-7CF0-4545-BB9D-8A85F93D2403}" presName="bgRect" presStyleLbl="node1" presStyleIdx="0" presStyleCnt="2" custLinFactNeighborX="-651"/>
      <dgm:spPr/>
      <dgm:t>
        <a:bodyPr/>
        <a:lstStyle/>
        <a:p>
          <a:endParaRPr lang="es-ES"/>
        </a:p>
      </dgm:t>
    </dgm:pt>
    <dgm:pt modelId="{17AA1311-9301-48AC-A3D7-6D32B5D9F95B}" type="pres">
      <dgm:prSet presAssocID="{424B5A85-7CF0-4545-BB9D-8A85F93D2403}" presName="parentNode" presStyleLbl="node1" presStyleIdx="0" presStyleCnt="2">
        <dgm:presLayoutVars>
          <dgm:chMax val="0"/>
          <dgm:bulletEnabled val="1"/>
        </dgm:presLayoutVars>
      </dgm:prSet>
      <dgm:spPr/>
      <dgm:t>
        <a:bodyPr/>
        <a:lstStyle/>
        <a:p>
          <a:endParaRPr lang="es-ES"/>
        </a:p>
      </dgm:t>
    </dgm:pt>
    <dgm:pt modelId="{F4BF7CBA-ECDF-4DAF-83FE-E70183EAACC5}" type="pres">
      <dgm:prSet presAssocID="{424B5A85-7CF0-4545-BB9D-8A85F93D2403}" presName="childNode" presStyleLbl="node1" presStyleIdx="0" presStyleCnt="2">
        <dgm:presLayoutVars>
          <dgm:bulletEnabled val="1"/>
        </dgm:presLayoutVars>
      </dgm:prSet>
      <dgm:spPr/>
      <dgm:t>
        <a:bodyPr/>
        <a:lstStyle/>
        <a:p>
          <a:endParaRPr lang="es-ES"/>
        </a:p>
      </dgm:t>
    </dgm:pt>
    <dgm:pt modelId="{D161652B-15E0-44CB-B059-B8F0B595816C}" type="pres">
      <dgm:prSet presAssocID="{C0E527DC-96F5-4B03-A1A0-A75FC716A783}" presName="hSp" presStyleCnt="0"/>
      <dgm:spPr/>
      <dgm:t>
        <a:bodyPr/>
        <a:lstStyle/>
        <a:p>
          <a:endParaRPr lang="pt-BR"/>
        </a:p>
      </dgm:t>
    </dgm:pt>
    <dgm:pt modelId="{9610E059-7A1D-40BF-9B0E-3415F4DCA148}" type="pres">
      <dgm:prSet presAssocID="{C0E527DC-96F5-4B03-A1A0-A75FC716A783}" presName="vProcSp" presStyleCnt="0"/>
      <dgm:spPr/>
      <dgm:t>
        <a:bodyPr/>
        <a:lstStyle/>
        <a:p>
          <a:endParaRPr lang="pt-BR"/>
        </a:p>
      </dgm:t>
    </dgm:pt>
    <dgm:pt modelId="{B03F92CD-EA7C-4EC3-991B-484171CA2993}" type="pres">
      <dgm:prSet presAssocID="{C0E527DC-96F5-4B03-A1A0-A75FC716A783}" presName="vSp1" presStyleCnt="0"/>
      <dgm:spPr/>
      <dgm:t>
        <a:bodyPr/>
        <a:lstStyle/>
        <a:p>
          <a:endParaRPr lang="pt-BR"/>
        </a:p>
      </dgm:t>
    </dgm:pt>
    <dgm:pt modelId="{43289C6A-BC1C-4FF0-B484-A0D9E008BE28}" type="pres">
      <dgm:prSet presAssocID="{C0E527DC-96F5-4B03-A1A0-A75FC716A783}" presName="simulatedConn" presStyleLbl="solidFgAcc1" presStyleIdx="0" presStyleCnt="1"/>
      <dgm:spPr/>
      <dgm:t>
        <a:bodyPr/>
        <a:lstStyle/>
        <a:p>
          <a:endParaRPr lang="pt-BR"/>
        </a:p>
      </dgm:t>
    </dgm:pt>
    <dgm:pt modelId="{2A9B8D83-934C-4847-B462-349288038B3A}" type="pres">
      <dgm:prSet presAssocID="{C0E527DC-96F5-4B03-A1A0-A75FC716A783}" presName="vSp2" presStyleCnt="0"/>
      <dgm:spPr/>
      <dgm:t>
        <a:bodyPr/>
        <a:lstStyle/>
        <a:p>
          <a:endParaRPr lang="pt-BR"/>
        </a:p>
      </dgm:t>
    </dgm:pt>
    <dgm:pt modelId="{12223832-DFD6-40C9-9099-5047D43BF508}" type="pres">
      <dgm:prSet presAssocID="{C0E527DC-96F5-4B03-A1A0-A75FC716A783}" presName="sibTrans" presStyleCnt="0"/>
      <dgm:spPr/>
      <dgm:t>
        <a:bodyPr/>
        <a:lstStyle/>
        <a:p>
          <a:endParaRPr lang="pt-BR"/>
        </a:p>
      </dgm:t>
    </dgm:pt>
    <dgm:pt modelId="{E707AB54-F150-48EB-B306-C85A6035C151}" type="pres">
      <dgm:prSet presAssocID="{58352630-EB31-4F0E-910D-71EF19F86965}" presName="compositeNode" presStyleCnt="0">
        <dgm:presLayoutVars>
          <dgm:bulletEnabled val="1"/>
        </dgm:presLayoutVars>
      </dgm:prSet>
      <dgm:spPr/>
      <dgm:t>
        <a:bodyPr/>
        <a:lstStyle/>
        <a:p>
          <a:endParaRPr lang="pt-BR"/>
        </a:p>
      </dgm:t>
    </dgm:pt>
    <dgm:pt modelId="{9B065919-F8B5-4E50-9A53-236732ED6A7A}" type="pres">
      <dgm:prSet presAssocID="{58352630-EB31-4F0E-910D-71EF19F86965}" presName="bgRect" presStyleLbl="node1" presStyleIdx="1" presStyleCnt="2" custScaleY="98906" custLinFactNeighborY="18281"/>
      <dgm:spPr/>
      <dgm:t>
        <a:bodyPr/>
        <a:lstStyle/>
        <a:p>
          <a:endParaRPr lang="pt-BR"/>
        </a:p>
      </dgm:t>
    </dgm:pt>
    <dgm:pt modelId="{D763676A-8AB8-438E-92CE-02EC522E8F83}" type="pres">
      <dgm:prSet presAssocID="{58352630-EB31-4F0E-910D-71EF19F86965}" presName="parentNode" presStyleLbl="node1" presStyleIdx="1" presStyleCnt="2">
        <dgm:presLayoutVars>
          <dgm:chMax val="0"/>
          <dgm:bulletEnabled val="1"/>
        </dgm:presLayoutVars>
      </dgm:prSet>
      <dgm:spPr/>
      <dgm:t>
        <a:bodyPr/>
        <a:lstStyle/>
        <a:p>
          <a:endParaRPr lang="pt-BR"/>
        </a:p>
      </dgm:t>
    </dgm:pt>
    <dgm:pt modelId="{E3BE7AA5-F6FA-4B0F-B2AB-314DAEDFD9F7}" type="pres">
      <dgm:prSet presAssocID="{58352630-EB31-4F0E-910D-71EF19F86965}" presName="childNode" presStyleLbl="node1" presStyleIdx="1" presStyleCnt="2">
        <dgm:presLayoutVars>
          <dgm:bulletEnabled val="1"/>
        </dgm:presLayoutVars>
      </dgm:prSet>
      <dgm:spPr/>
      <dgm:t>
        <a:bodyPr/>
        <a:lstStyle/>
        <a:p>
          <a:endParaRPr lang="es-ES"/>
        </a:p>
      </dgm:t>
    </dgm:pt>
  </dgm:ptLst>
  <dgm:cxnLst>
    <dgm:cxn modelId="{9B6CC759-6354-443C-8892-367FB05053E8}" srcId="{424B5A85-7CF0-4545-BB9D-8A85F93D2403}" destId="{D8A29BB9-7544-4D98-9921-F776EB67969D}" srcOrd="0" destOrd="0" parTransId="{6F1A6134-5E22-4C35-9503-6E347C3E14DC}" sibTransId="{40682BED-833D-4A3D-AD1C-82ABBC1DDB4C}"/>
    <dgm:cxn modelId="{798DB78C-BC36-41DD-9EF3-452BFF7CB058}" type="presOf" srcId="{D8A29BB9-7544-4D98-9921-F776EB67969D}" destId="{F4BF7CBA-ECDF-4DAF-83FE-E70183EAACC5}" srcOrd="0" destOrd="0" presId="urn:microsoft.com/office/officeart/2005/8/layout/hProcess7"/>
    <dgm:cxn modelId="{5039E616-1BE8-45BC-8F5E-050D93AAD962}" srcId="{9D984016-C4FD-48CA-B03A-A4B4D767383C}" destId="{58352630-EB31-4F0E-910D-71EF19F86965}" srcOrd="1" destOrd="0" parTransId="{09E04B32-E1E6-44D4-A3B3-DCE50BDEFFE0}" sibTransId="{4FCA75DE-4A07-4060-8F52-9B7DF5C38B38}"/>
    <dgm:cxn modelId="{19B1CBEA-6493-418F-A237-C1004F0813A8}" type="presOf" srcId="{424B5A85-7CF0-4545-BB9D-8A85F93D2403}" destId="{17AA1311-9301-48AC-A3D7-6D32B5D9F95B}" srcOrd="1" destOrd="0" presId="urn:microsoft.com/office/officeart/2005/8/layout/hProcess7"/>
    <dgm:cxn modelId="{5E2C1B49-CFFA-47CE-B11A-C923C5585946}" srcId="{9D984016-C4FD-48CA-B03A-A4B4D767383C}" destId="{424B5A85-7CF0-4545-BB9D-8A85F93D2403}" srcOrd="0" destOrd="0" parTransId="{B2854B86-19D6-4498-853C-0473C71F6D8E}" sibTransId="{C0E527DC-96F5-4B03-A1A0-A75FC716A783}"/>
    <dgm:cxn modelId="{0522D566-E4D1-4960-A03A-72E14E6D9352}" type="presOf" srcId="{58352630-EB31-4F0E-910D-71EF19F86965}" destId="{9B065919-F8B5-4E50-9A53-236732ED6A7A}" srcOrd="0" destOrd="0" presId="urn:microsoft.com/office/officeart/2005/8/layout/hProcess7"/>
    <dgm:cxn modelId="{76B966D7-6132-43A9-8822-4B387BD02EA9}" type="presOf" srcId="{58352630-EB31-4F0E-910D-71EF19F86965}" destId="{D763676A-8AB8-438E-92CE-02EC522E8F83}" srcOrd="1" destOrd="0" presId="urn:microsoft.com/office/officeart/2005/8/layout/hProcess7"/>
    <dgm:cxn modelId="{C7D64733-31BB-421D-8963-42A53D5FA7DA}" type="presOf" srcId="{C0388FB1-189C-44E0-B8C4-06521AAEB4C6}" destId="{E3BE7AA5-F6FA-4B0F-B2AB-314DAEDFD9F7}" srcOrd="0" destOrd="0" presId="urn:microsoft.com/office/officeart/2005/8/layout/hProcess7"/>
    <dgm:cxn modelId="{803C7F0C-9DC1-4CD2-AA8B-8B50B607AC3F}" type="presOf" srcId="{424B5A85-7CF0-4545-BB9D-8A85F93D2403}" destId="{3A5045C5-CFC7-4064-9252-252050573CC4}" srcOrd="0" destOrd="0" presId="urn:microsoft.com/office/officeart/2005/8/layout/hProcess7"/>
    <dgm:cxn modelId="{FC2AF53F-9E50-4F7E-9388-39AAA8F33219}" srcId="{58352630-EB31-4F0E-910D-71EF19F86965}" destId="{C0388FB1-189C-44E0-B8C4-06521AAEB4C6}" srcOrd="0" destOrd="0" parTransId="{4A2BD425-61E7-45F3-93F6-8254E4DC5D22}" sibTransId="{4ADAA0A2-3E0B-4184-A809-1E106676BB07}"/>
    <dgm:cxn modelId="{F53D765E-AB12-47EE-AAFB-1B0AA1E0070F}" type="presOf" srcId="{9D984016-C4FD-48CA-B03A-A4B4D767383C}" destId="{3FD98845-2D93-4682-AE45-6EF6220D2DF0}" srcOrd="0" destOrd="0" presId="urn:microsoft.com/office/officeart/2005/8/layout/hProcess7"/>
    <dgm:cxn modelId="{6E26E878-16C9-4DEE-A161-81801B266205}" type="presParOf" srcId="{3FD98845-2D93-4682-AE45-6EF6220D2DF0}" destId="{0878E66E-C264-4FEC-A9BA-CDA3579C9C25}" srcOrd="0" destOrd="0" presId="urn:microsoft.com/office/officeart/2005/8/layout/hProcess7"/>
    <dgm:cxn modelId="{2F9DC03B-0C54-46F9-9F9E-4C1CFAEC7B63}" type="presParOf" srcId="{0878E66E-C264-4FEC-A9BA-CDA3579C9C25}" destId="{3A5045C5-CFC7-4064-9252-252050573CC4}" srcOrd="0" destOrd="0" presId="urn:microsoft.com/office/officeart/2005/8/layout/hProcess7"/>
    <dgm:cxn modelId="{8A5C83B7-10BB-4192-B09E-3C4658DD08D1}" type="presParOf" srcId="{0878E66E-C264-4FEC-A9BA-CDA3579C9C25}" destId="{17AA1311-9301-48AC-A3D7-6D32B5D9F95B}" srcOrd="1" destOrd="0" presId="urn:microsoft.com/office/officeart/2005/8/layout/hProcess7"/>
    <dgm:cxn modelId="{2337696F-6D7B-438E-81CF-F45D3B8F2BE4}" type="presParOf" srcId="{0878E66E-C264-4FEC-A9BA-CDA3579C9C25}" destId="{F4BF7CBA-ECDF-4DAF-83FE-E70183EAACC5}" srcOrd="2" destOrd="0" presId="urn:microsoft.com/office/officeart/2005/8/layout/hProcess7"/>
    <dgm:cxn modelId="{EDE23360-D013-4D67-AE34-EC91E3114163}" type="presParOf" srcId="{3FD98845-2D93-4682-AE45-6EF6220D2DF0}" destId="{D161652B-15E0-44CB-B059-B8F0B595816C}" srcOrd="1" destOrd="0" presId="urn:microsoft.com/office/officeart/2005/8/layout/hProcess7"/>
    <dgm:cxn modelId="{0CA0DF6A-4F26-4F13-A4EA-C47F950046CA}" type="presParOf" srcId="{3FD98845-2D93-4682-AE45-6EF6220D2DF0}" destId="{9610E059-7A1D-40BF-9B0E-3415F4DCA148}" srcOrd="2" destOrd="0" presId="urn:microsoft.com/office/officeart/2005/8/layout/hProcess7"/>
    <dgm:cxn modelId="{C45ECAB5-2DE4-4861-9677-CECD68CD25AE}" type="presParOf" srcId="{9610E059-7A1D-40BF-9B0E-3415F4DCA148}" destId="{B03F92CD-EA7C-4EC3-991B-484171CA2993}" srcOrd="0" destOrd="0" presId="urn:microsoft.com/office/officeart/2005/8/layout/hProcess7"/>
    <dgm:cxn modelId="{8A335BB6-601E-4B1F-A729-21B31DAD0FAC}" type="presParOf" srcId="{9610E059-7A1D-40BF-9B0E-3415F4DCA148}" destId="{43289C6A-BC1C-4FF0-B484-A0D9E008BE28}" srcOrd="1" destOrd="0" presId="urn:microsoft.com/office/officeart/2005/8/layout/hProcess7"/>
    <dgm:cxn modelId="{F8A78A0C-89F7-4BE4-9F29-E7E0F542A05E}" type="presParOf" srcId="{9610E059-7A1D-40BF-9B0E-3415F4DCA148}" destId="{2A9B8D83-934C-4847-B462-349288038B3A}" srcOrd="2" destOrd="0" presId="urn:microsoft.com/office/officeart/2005/8/layout/hProcess7"/>
    <dgm:cxn modelId="{2D2917B0-CAE1-4B63-A536-9563D8FE04B5}" type="presParOf" srcId="{3FD98845-2D93-4682-AE45-6EF6220D2DF0}" destId="{12223832-DFD6-40C9-9099-5047D43BF508}" srcOrd="3" destOrd="0" presId="urn:microsoft.com/office/officeart/2005/8/layout/hProcess7"/>
    <dgm:cxn modelId="{1E0AACB2-9AF4-4E94-8DE7-B2BE160F651D}" type="presParOf" srcId="{3FD98845-2D93-4682-AE45-6EF6220D2DF0}" destId="{E707AB54-F150-48EB-B306-C85A6035C151}" srcOrd="4" destOrd="0" presId="urn:microsoft.com/office/officeart/2005/8/layout/hProcess7"/>
    <dgm:cxn modelId="{A3EF4DB2-87DA-4AA3-857F-984CB61C5844}" type="presParOf" srcId="{E707AB54-F150-48EB-B306-C85A6035C151}" destId="{9B065919-F8B5-4E50-9A53-236732ED6A7A}" srcOrd="0" destOrd="0" presId="urn:microsoft.com/office/officeart/2005/8/layout/hProcess7"/>
    <dgm:cxn modelId="{E6421B28-2D7D-468C-AE7B-E652020D96FC}" type="presParOf" srcId="{E707AB54-F150-48EB-B306-C85A6035C151}" destId="{D763676A-8AB8-438E-92CE-02EC522E8F83}" srcOrd="1" destOrd="0" presId="urn:microsoft.com/office/officeart/2005/8/layout/hProcess7"/>
    <dgm:cxn modelId="{D81E8460-35E7-4F21-A6CF-EDC81815E038}" type="presParOf" srcId="{E707AB54-F150-48EB-B306-C85A6035C151}" destId="{E3BE7AA5-F6FA-4B0F-B2AB-314DAEDFD9F7}" srcOrd="2" destOrd="0" presId="urn:microsoft.com/office/officeart/2005/8/layout/hProcess7"/>
  </dgm:cxnLst>
  <dgm:bg/>
  <dgm:whole>
    <a:ln>
      <a:solidFill>
        <a:srgbClr val="92D050"/>
      </a:solidFill>
    </a:ln>
  </dgm:whole>
  <dgm:extLst>
    <a:ext uri="http://schemas.microsoft.com/office/drawing/2008/diagram"/>
  </dgm:extLst>
</dgm:dataModel>
</file>

<file path=ppt/diagrams/data26.xml><?xml version="1.0" encoding="utf-8"?>
<dgm:dataModel xmlns:dgm="http://schemas.openxmlformats.org/drawingml/2006/diagram" xmlns:a="http://schemas.openxmlformats.org/drawingml/2006/main">
  <dgm:ptLst>
    <dgm:pt modelId="{327255A7-7309-4699-895A-F498142B6CBF}" type="doc">
      <dgm:prSet loTypeId="urn:microsoft.com/office/officeart/2005/8/layout/bList2" loCatId="list" qsTypeId="urn:microsoft.com/office/officeart/2005/8/quickstyle/simple3" qsCatId="simple" csTypeId="urn:microsoft.com/office/officeart/2005/8/colors/colorful2" csCatId="colorful" phldr="1"/>
      <dgm:spPr/>
    </dgm:pt>
    <dgm:pt modelId="{47AE2602-5A90-4063-9B70-88E6BD714C9F}">
      <dgm:prSet phldrT="[Texto]" custT="1"/>
      <dgm:spPr/>
      <dgm:t>
        <a:bodyPr/>
        <a:lstStyle/>
        <a:p>
          <a:r>
            <a:rPr lang="es-EC" sz="1600" dirty="0" smtClean="0">
              <a:latin typeface="Arial" pitchFamily="34" charset="0"/>
              <a:cs typeface="Arial" pitchFamily="34" charset="0"/>
            </a:rPr>
            <a:t>Lo que</a:t>
          </a:r>
          <a:endParaRPr lang="es-ES" sz="1600" dirty="0">
            <a:latin typeface="Arial" pitchFamily="34" charset="0"/>
            <a:cs typeface="Arial" pitchFamily="34" charset="0"/>
          </a:endParaRPr>
        </a:p>
      </dgm:t>
    </dgm:pt>
    <dgm:pt modelId="{E396EEB2-9092-477C-850F-4D16A6C003AE}" type="parTrans" cxnId="{C2C0260D-2C39-4A44-82DF-52D09AA41F02}">
      <dgm:prSet/>
      <dgm:spPr/>
      <dgm:t>
        <a:bodyPr/>
        <a:lstStyle/>
        <a:p>
          <a:endParaRPr lang="es-ES" sz="1600">
            <a:latin typeface="Arial" pitchFamily="34" charset="0"/>
            <a:cs typeface="Arial" pitchFamily="34" charset="0"/>
          </a:endParaRPr>
        </a:p>
      </dgm:t>
    </dgm:pt>
    <dgm:pt modelId="{D0602F69-9F1A-4135-B1ED-C24DDBCBE627}" type="sibTrans" cxnId="{C2C0260D-2C39-4A44-82DF-52D09AA41F02}">
      <dgm:prSet/>
      <dgm:spPr/>
      <dgm:t>
        <a:bodyPr/>
        <a:lstStyle/>
        <a:p>
          <a:endParaRPr lang="es-ES" sz="1600">
            <a:latin typeface="Arial" pitchFamily="34" charset="0"/>
            <a:cs typeface="Arial" pitchFamily="34" charset="0"/>
          </a:endParaRPr>
        </a:p>
      </dgm:t>
    </dgm:pt>
    <dgm:pt modelId="{7461A06C-3516-4AB0-8039-9965BE3232F1}">
      <dgm:prSet phldrT="[Texto]" custT="1"/>
      <dgm:spPr/>
      <dgm:t>
        <a:bodyPr/>
        <a:lstStyle/>
        <a:p>
          <a:r>
            <a:rPr lang="es-EC" sz="1400" dirty="0" smtClean="0">
              <a:latin typeface="Arial" pitchFamily="34" charset="0"/>
              <a:cs typeface="Arial" pitchFamily="34" charset="0"/>
            </a:rPr>
            <a:t>De esta manera</a:t>
          </a:r>
          <a:endParaRPr lang="es-ES" sz="1400" dirty="0">
            <a:latin typeface="Arial" pitchFamily="34" charset="0"/>
            <a:cs typeface="Arial" pitchFamily="34" charset="0"/>
          </a:endParaRPr>
        </a:p>
      </dgm:t>
    </dgm:pt>
    <dgm:pt modelId="{50386899-1CE7-48F1-8B46-DC80363BFAC0}" type="parTrans" cxnId="{CB2DD2AE-4906-4A7F-B7E4-C67262A21FFF}">
      <dgm:prSet/>
      <dgm:spPr/>
      <dgm:t>
        <a:bodyPr/>
        <a:lstStyle/>
        <a:p>
          <a:endParaRPr lang="es-ES" sz="1600">
            <a:latin typeface="Arial" pitchFamily="34" charset="0"/>
            <a:cs typeface="Arial" pitchFamily="34" charset="0"/>
          </a:endParaRPr>
        </a:p>
      </dgm:t>
    </dgm:pt>
    <dgm:pt modelId="{BF39EE2E-2825-4DCD-BEFE-CD10492BC31C}" type="sibTrans" cxnId="{CB2DD2AE-4906-4A7F-B7E4-C67262A21FFF}">
      <dgm:prSet/>
      <dgm:spPr/>
      <dgm:t>
        <a:bodyPr/>
        <a:lstStyle/>
        <a:p>
          <a:endParaRPr lang="es-ES" sz="1600">
            <a:latin typeface="Arial" pitchFamily="34" charset="0"/>
            <a:cs typeface="Arial" pitchFamily="34" charset="0"/>
          </a:endParaRPr>
        </a:p>
      </dgm:t>
    </dgm:pt>
    <dgm:pt modelId="{ADFECE25-72AE-4270-8FD8-63814883A5D9}">
      <dgm:prSet phldrT="[Texto]" custT="1"/>
      <dgm:spPr/>
      <dgm:t>
        <a:bodyPr/>
        <a:lstStyle/>
        <a:p>
          <a:r>
            <a:rPr lang="es-EC" sz="1400" dirty="0" smtClean="0">
              <a:latin typeface="Arial" pitchFamily="34" charset="0"/>
              <a:cs typeface="Arial" pitchFamily="34" charset="0"/>
            </a:rPr>
            <a:t>Instituto Geográfico Militar.</a:t>
          </a:r>
          <a:endParaRPr lang="es-ES" sz="1400" dirty="0">
            <a:latin typeface="Arial" pitchFamily="34" charset="0"/>
            <a:cs typeface="Arial" pitchFamily="34" charset="0"/>
          </a:endParaRPr>
        </a:p>
      </dgm:t>
    </dgm:pt>
    <dgm:pt modelId="{FA001EF4-9538-47A1-A5AA-F713BF0BAAFA}" type="parTrans" cxnId="{3D2B569F-5701-4E26-8034-C08089BB598D}">
      <dgm:prSet/>
      <dgm:spPr/>
      <dgm:t>
        <a:bodyPr/>
        <a:lstStyle/>
        <a:p>
          <a:endParaRPr lang="es-ES" sz="1600">
            <a:latin typeface="Arial" pitchFamily="34" charset="0"/>
            <a:cs typeface="Arial" pitchFamily="34" charset="0"/>
          </a:endParaRPr>
        </a:p>
      </dgm:t>
    </dgm:pt>
    <dgm:pt modelId="{AFAED19B-7484-4E44-BB37-D263F59D28AF}" type="sibTrans" cxnId="{3D2B569F-5701-4E26-8034-C08089BB598D}">
      <dgm:prSet/>
      <dgm:spPr/>
      <dgm:t>
        <a:bodyPr/>
        <a:lstStyle/>
        <a:p>
          <a:endParaRPr lang="es-ES" sz="1600">
            <a:latin typeface="Arial" pitchFamily="34" charset="0"/>
            <a:cs typeface="Arial" pitchFamily="34" charset="0"/>
          </a:endParaRPr>
        </a:p>
      </dgm:t>
    </dgm:pt>
    <dgm:pt modelId="{66E96E15-566A-4EFE-B88D-968F1C7ECBE5}">
      <dgm:prSet custT="1"/>
      <dgm:spPr/>
      <dgm:t>
        <a:bodyPr anchor="ctr"/>
        <a:lstStyle/>
        <a:p>
          <a:pPr algn="ctr"/>
          <a:r>
            <a:rPr lang="es-ES" sz="1600" dirty="0" smtClean="0">
              <a:latin typeface="Arial" pitchFamily="34" charset="0"/>
              <a:cs typeface="Arial" pitchFamily="34" charset="0"/>
            </a:rPr>
            <a:t>Uno de los "trabajos del subempleo" es las ventas ambulantes.</a:t>
          </a:r>
          <a:endParaRPr lang="es-ES" sz="1600" dirty="0">
            <a:latin typeface="Arial" pitchFamily="34" charset="0"/>
            <a:cs typeface="Arial" pitchFamily="34" charset="0"/>
          </a:endParaRPr>
        </a:p>
      </dgm:t>
    </dgm:pt>
    <dgm:pt modelId="{5A905CA4-F736-471B-9665-CEDDD0EDE556}" type="parTrans" cxnId="{DD36CB6B-A396-4EF2-B906-A4EC9E52F90D}">
      <dgm:prSet/>
      <dgm:spPr/>
      <dgm:t>
        <a:bodyPr/>
        <a:lstStyle/>
        <a:p>
          <a:endParaRPr lang="es-ES" sz="1600">
            <a:latin typeface="Arial" pitchFamily="34" charset="0"/>
            <a:cs typeface="Arial" pitchFamily="34" charset="0"/>
          </a:endParaRPr>
        </a:p>
      </dgm:t>
    </dgm:pt>
    <dgm:pt modelId="{A26562F9-E01C-4965-A4EB-66610480F528}" type="sibTrans" cxnId="{DD36CB6B-A396-4EF2-B906-A4EC9E52F90D}">
      <dgm:prSet/>
      <dgm:spPr/>
      <dgm:t>
        <a:bodyPr/>
        <a:lstStyle/>
        <a:p>
          <a:endParaRPr lang="es-ES" sz="1600">
            <a:latin typeface="Arial" pitchFamily="34" charset="0"/>
            <a:cs typeface="Arial" pitchFamily="34" charset="0"/>
          </a:endParaRPr>
        </a:p>
      </dgm:t>
    </dgm:pt>
    <dgm:pt modelId="{99EB64E0-03E1-40B1-841E-C830D2D438CE}">
      <dgm:prSet custT="1"/>
      <dgm:spPr/>
      <dgm:t>
        <a:bodyPr anchor="t"/>
        <a:lstStyle/>
        <a:p>
          <a:pPr algn="ctr"/>
          <a:endParaRPr lang="es-ES" sz="1600" dirty="0">
            <a:latin typeface="Arial" pitchFamily="34" charset="0"/>
            <a:cs typeface="Arial" pitchFamily="34" charset="0"/>
          </a:endParaRPr>
        </a:p>
      </dgm:t>
    </dgm:pt>
    <dgm:pt modelId="{EF054D1A-072A-42AB-BE38-4A053488AA62}" type="parTrans" cxnId="{735ED97E-0842-4F9A-BEBC-AEEED03D8526}">
      <dgm:prSet/>
      <dgm:spPr/>
      <dgm:t>
        <a:bodyPr/>
        <a:lstStyle/>
        <a:p>
          <a:endParaRPr lang="es-ES" sz="1600">
            <a:latin typeface="Arial" pitchFamily="34" charset="0"/>
            <a:cs typeface="Arial" pitchFamily="34" charset="0"/>
          </a:endParaRPr>
        </a:p>
      </dgm:t>
    </dgm:pt>
    <dgm:pt modelId="{DA21BBF4-82B1-41CF-A868-0E7B3A30E5CF}" type="sibTrans" cxnId="{735ED97E-0842-4F9A-BEBC-AEEED03D8526}">
      <dgm:prSet/>
      <dgm:spPr/>
      <dgm:t>
        <a:bodyPr/>
        <a:lstStyle/>
        <a:p>
          <a:endParaRPr lang="es-ES" sz="1600">
            <a:latin typeface="Arial" pitchFamily="34" charset="0"/>
            <a:cs typeface="Arial" pitchFamily="34" charset="0"/>
          </a:endParaRPr>
        </a:p>
      </dgm:t>
    </dgm:pt>
    <dgm:pt modelId="{8912B3C1-F310-499A-9355-A29FE1E84149}">
      <dgm:prSet custT="1"/>
      <dgm:spPr/>
      <dgm:t>
        <a:bodyPr anchor="t"/>
        <a:lstStyle/>
        <a:p>
          <a:pPr algn="ctr"/>
          <a:endParaRPr lang="es-ES" sz="1600" dirty="0">
            <a:latin typeface="Arial" pitchFamily="34" charset="0"/>
            <a:cs typeface="Arial" pitchFamily="34" charset="0"/>
          </a:endParaRPr>
        </a:p>
      </dgm:t>
    </dgm:pt>
    <dgm:pt modelId="{56479EAF-FA9F-493F-A55C-4031EE97110C}" type="parTrans" cxnId="{8EEC323B-C610-4D8E-95B9-20B35EB75414}">
      <dgm:prSet/>
      <dgm:spPr/>
      <dgm:t>
        <a:bodyPr/>
        <a:lstStyle/>
        <a:p>
          <a:endParaRPr lang="es-ES" sz="1600">
            <a:latin typeface="Arial" pitchFamily="34" charset="0"/>
            <a:cs typeface="Arial" pitchFamily="34" charset="0"/>
          </a:endParaRPr>
        </a:p>
      </dgm:t>
    </dgm:pt>
    <dgm:pt modelId="{5E188FFC-62B9-4421-B065-77CE6088B2AA}" type="sibTrans" cxnId="{8EEC323B-C610-4D8E-95B9-20B35EB75414}">
      <dgm:prSet/>
      <dgm:spPr/>
      <dgm:t>
        <a:bodyPr/>
        <a:lstStyle/>
        <a:p>
          <a:endParaRPr lang="es-ES" sz="1600">
            <a:latin typeface="Arial" pitchFamily="34" charset="0"/>
            <a:cs typeface="Arial" pitchFamily="34" charset="0"/>
          </a:endParaRPr>
        </a:p>
      </dgm:t>
    </dgm:pt>
    <dgm:pt modelId="{31769385-A1D5-462F-863B-FC90F5EEED7A}">
      <dgm:prSet custT="1"/>
      <dgm:spPr/>
      <dgm:t>
        <a:bodyPr anchor="t"/>
        <a:lstStyle/>
        <a:p>
          <a:pPr algn="ctr"/>
          <a:r>
            <a:rPr lang="es-ES" sz="1600" dirty="0" smtClean="0">
              <a:latin typeface="Arial" pitchFamily="34" charset="0"/>
              <a:cs typeface="Arial" pitchFamily="34" charset="0"/>
            </a:rPr>
            <a:t>En nuestro país, las tasas de subempleo han tendido al incremento, debido al masivo desempleo provocado por el Mandato Constituyente N.° 8, que eliminó la tercerización laboral</a:t>
          </a:r>
          <a:endParaRPr lang="pt-BR" sz="1600" dirty="0">
            <a:latin typeface="Arial" pitchFamily="34" charset="0"/>
            <a:cs typeface="Arial" pitchFamily="34" charset="0"/>
          </a:endParaRPr>
        </a:p>
      </dgm:t>
    </dgm:pt>
    <dgm:pt modelId="{64E2A6CC-B73F-48E9-B90C-FFD6F66A4B72}" type="parTrans" cxnId="{DE59CDB2-F9DB-4FDD-A0A6-23D05CDFB25C}">
      <dgm:prSet/>
      <dgm:spPr/>
      <dgm:t>
        <a:bodyPr/>
        <a:lstStyle/>
        <a:p>
          <a:endParaRPr lang="pt-BR" sz="1600">
            <a:latin typeface="Arial" pitchFamily="34" charset="0"/>
            <a:cs typeface="Arial" pitchFamily="34" charset="0"/>
          </a:endParaRPr>
        </a:p>
      </dgm:t>
    </dgm:pt>
    <dgm:pt modelId="{6E7CF802-6018-45B2-AD68-2495F4383ED6}" type="sibTrans" cxnId="{DE59CDB2-F9DB-4FDD-A0A6-23D05CDFB25C}">
      <dgm:prSet/>
      <dgm:spPr/>
      <dgm:t>
        <a:bodyPr/>
        <a:lstStyle/>
        <a:p>
          <a:endParaRPr lang="pt-BR" sz="1600">
            <a:latin typeface="Arial" pitchFamily="34" charset="0"/>
            <a:cs typeface="Arial" pitchFamily="34" charset="0"/>
          </a:endParaRPr>
        </a:p>
      </dgm:t>
    </dgm:pt>
    <dgm:pt modelId="{66851BFA-3188-4FA2-AD44-D684AE76C0A9}">
      <dgm:prSet custT="1"/>
      <dgm:spPr/>
      <dgm:t>
        <a:bodyPr anchor="t"/>
        <a:lstStyle/>
        <a:p>
          <a:pPr algn="ctr"/>
          <a:r>
            <a:rPr lang="es-ES" sz="1600" dirty="0" smtClean="0">
              <a:latin typeface="Arial" pitchFamily="34" charset="0"/>
              <a:cs typeface="Arial" pitchFamily="34" charset="0"/>
            </a:rPr>
            <a:t>En el Instituto Geográfico Militar se mantiene la estabilidad laboral, lo que permite que la tasa de subempleo no tienda al incremento.</a:t>
          </a:r>
          <a:endParaRPr lang="pt-BR" sz="1600" dirty="0">
            <a:latin typeface="Arial" pitchFamily="34" charset="0"/>
            <a:cs typeface="Arial" pitchFamily="34" charset="0"/>
          </a:endParaRPr>
        </a:p>
      </dgm:t>
    </dgm:pt>
    <dgm:pt modelId="{F0146CB8-9A8A-4B6D-91AA-23092E343A66}" type="parTrans" cxnId="{3B1D18C2-F71E-4F57-A5A5-D80A969A3416}">
      <dgm:prSet/>
      <dgm:spPr/>
      <dgm:t>
        <a:bodyPr/>
        <a:lstStyle/>
        <a:p>
          <a:endParaRPr lang="pt-BR" sz="1600">
            <a:latin typeface="Arial" pitchFamily="34" charset="0"/>
            <a:cs typeface="Arial" pitchFamily="34" charset="0"/>
          </a:endParaRPr>
        </a:p>
      </dgm:t>
    </dgm:pt>
    <dgm:pt modelId="{5A573E50-325C-4834-95DA-3C8564B57178}" type="sibTrans" cxnId="{3B1D18C2-F71E-4F57-A5A5-D80A969A3416}">
      <dgm:prSet/>
      <dgm:spPr/>
      <dgm:t>
        <a:bodyPr/>
        <a:lstStyle/>
        <a:p>
          <a:endParaRPr lang="pt-BR" sz="1600">
            <a:latin typeface="Arial" pitchFamily="34" charset="0"/>
            <a:cs typeface="Arial" pitchFamily="34" charset="0"/>
          </a:endParaRPr>
        </a:p>
      </dgm:t>
    </dgm:pt>
    <dgm:pt modelId="{BF2FF2AC-4B2F-483A-8B12-40385EFF34E1}" type="pres">
      <dgm:prSet presAssocID="{327255A7-7309-4699-895A-F498142B6CBF}" presName="diagram" presStyleCnt="0">
        <dgm:presLayoutVars>
          <dgm:dir/>
          <dgm:animLvl val="lvl"/>
          <dgm:resizeHandles val="exact"/>
        </dgm:presLayoutVars>
      </dgm:prSet>
      <dgm:spPr/>
    </dgm:pt>
    <dgm:pt modelId="{2383CB91-D951-4F0E-86BC-1E90035CFCF0}" type="pres">
      <dgm:prSet presAssocID="{47AE2602-5A90-4063-9B70-88E6BD714C9F}" presName="compNode" presStyleCnt="0"/>
      <dgm:spPr/>
    </dgm:pt>
    <dgm:pt modelId="{A5B2B2BD-71F1-4B5A-851D-259DBAB11418}" type="pres">
      <dgm:prSet presAssocID="{47AE2602-5A90-4063-9B70-88E6BD714C9F}" presName="childRect" presStyleLbl="bgAcc1" presStyleIdx="0" presStyleCnt="3" custScaleY="77225" custLinFactNeighborX="4735" custLinFactNeighborY="-14849">
        <dgm:presLayoutVars>
          <dgm:bulletEnabled val="1"/>
        </dgm:presLayoutVars>
      </dgm:prSet>
      <dgm:spPr/>
      <dgm:t>
        <a:bodyPr/>
        <a:lstStyle/>
        <a:p>
          <a:endParaRPr lang="es-ES"/>
        </a:p>
      </dgm:t>
    </dgm:pt>
    <dgm:pt modelId="{B6A9BE23-43F8-4AE5-9F61-82F4E1FA3827}" type="pres">
      <dgm:prSet presAssocID="{47AE2602-5A90-4063-9B70-88E6BD714C9F}" presName="parentText" presStyleLbl="node1" presStyleIdx="0" presStyleCnt="0">
        <dgm:presLayoutVars>
          <dgm:chMax val="0"/>
          <dgm:bulletEnabled val="1"/>
        </dgm:presLayoutVars>
      </dgm:prSet>
      <dgm:spPr/>
      <dgm:t>
        <a:bodyPr/>
        <a:lstStyle/>
        <a:p>
          <a:endParaRPr lang="es-ES"/>
        </a:p>
      </dgm:t>
    </dgm:pt>
    <dgm:pt modelId="{19BC90F2-C578-4BC1-BAD3-C10E5D745B3C}" type="pres">
      <dgm:prSet presAssocID="{47AE2602-5A90-4063-9B70-88E6BD714C9F}" presName="parentRect" presStyleLbl="alignNode1" presStyleIdx="0" presStyleCnt="3" custLinFactNeighborX="4855" custLinFactNeighborY="-61015"/>
      <dgm:spPr/>
      <dgm:t>
        <a:bodyPr/>
        <a:lstStyle/>
        <a:p>
          <a:endParaRPr lang="es-ES"/>
        </a:p>
      </dgm:t>
    </dgm:pt>
    <dgm:pt modelId="{EE422C3E-7309-41D1-B943-2C653B23FE4C}" type="pres">
      <dgm:prSet presAssocID="{47AE2602-5A90-4063-9B70-88E6BD714C9F}" presName="adorn" presStyleLbl="fgAccFollowNode1" presStyleIdx="0" presStyleCnt="3" custScaleX="180347" custScaleY="214299" custLinFactNeighborX="-8161" custLinFactNeighborY="-2869"/>
      <dgm:spPr>
        <a:blipFill rotWithShape="0">
          <a:blip xmlns:r="http://schemas.openxmlformats.org/officeDocument/2006/relationships" r:embed="rId1"/>
          <a:stretch>
            <a:fillRect/>
          </a:stretch>
        </a:blipFill>
        <a:ln w="28575">
          <a:solidFill>
            <a:srgbClr val="CC0066">
              <a:alpha val="89804"/>
            </a:srgbClr>
          </a:solidFill>
        </a:ln>
      </dgm:spPr>
    </dgm:pt>
    <dgm:pt modelId="{B3FF7A6F-706A-487A-9DC5-5DE7CCA97A7E}" type="pres">
      <dgm:prSet presAssocID="{D0602F69-9F1A-4135-B1ED-C24DDBCBE627}" presName="sibTrans" presStyleLbl="sibTrans2D1" presStyleIdx="0" presStyleCnt="0"/>
      <dgm:spPr/>
      <dgm:t>
        <a:bodyPr/>
        <a:lstStyle/>
        <a:p>
          <a:endParaRPr lang="pt-BR"/>
        </a:p>
      </dgm:t>
    </dgm:pt>
    <dgm:pt modelId="{0194FFDB-BC3F-49C2-AEB0-50ECEA58735E}" type="pres">
      <dgm:prSet presAssocID="{7461A06C-3516-4AB0-8039-9965BE3232F1}" presName="compNode" presStyleCnt="0"/>
      <dgm:spPr/>
    </dgm:pt>
    <dgm:pt modelId="{1F04C486-1B66-4C2E-9D56-985F3CF33378}" type="pres">
      <dgm:prSet presAssocID="{7461A06C-3516-4AB0-8039-9965BE3232F1}" presName="childRect" presStyleLbl="bgAcc1" presStyleIdx="1" presStyleCnt="3" custScaleX="124308" custScaleY="180823" custLinFactNeighborX="1934" custLinFactNeighborY="-20479">
        <dgm:presLayoutVars>
          <dgm:bulletEnabled val="1"/>
        </dgm:presLayoutVars>
      </dgm:prSet>
      <dgm:spPr/>
      <dgm:t>
        <a:bodyPr/>
        <a:lstStyle/>
        <a:p>
          <a:endParaRPr lang="es-ES"/>
        </a:p>
      </dgm:t>
    </dgm:pt>
    <dgm:pt modelId="{6C833FC8-FE90-4DC2-9547-FFE6910530E4}" type="pres">
      <dgm:prSet presAssocID="{7461A06C-3516-4AB0-8039-9965BE3232F1}" presName="parentText" presStyleLbl="node1" presStyleIdx="0" presStyleCnt="0">
        <dgm:presLayoutVars>
          <dgm:chMax val="0"/>
          <dgm:bulletEnabled val="1"/>
        </dgm:presLayoutVars>
      </dgm:prSet>
      <dgm:spPr/>
      <dgm:t>
        <a:bodyPr/>
        <a:lstStyle/>
        <a:p>
          <a:endParaRPr lang="es-ES"/>
        </a:p>
      </dgm:t>
    </dgm:pt>
    <dgm:pt modelId="{9F0BC4D1-1DB4-49C1-966A-B6711C8725D6}" type="pres">
      <dgm:prSet presAssocID="{7461A06C-3516-4AB0-8039-9965BE3232F1}" presName="parentRect" presStyleLbl="alignNode1" presStyleIdx="1" presStyleCnt="3" custScaleX="124099" custLinFactNeighborX="1116" custLinFactNeighborY="35909"/>
      <dgm:spPr/>
      <dgm:t>
        <a:bodyPr/>
        <a:lstStyle/>
        <a:p>
          <a:endParaRPr lang="es-ES"/>
        </a:p>
      </dgm:t>
    </dgm:pt>
    <dgm:pt modelId="{6A5B278E-8197-463F-8A28-ECDE95C42814}" type="pres">
      <dgm:prSet presAssocID="{7461A06C-3516-4AB0-8039-9965BE3232F1}" presName="adorn" presStyleLbl="fgAccFollowNode1" presStyleIdx="1" presStyleCnt="3" custScaleX="196399" custScaleY="137953" custLinFactNeighborX="-2711" custLinFactNeighborY="51961"/>
      <dgm:spPr>
        <a:blipFill rotWithShape="0">
          <a:blip xmlns:r="http://schemas.openxmlformats.org/officeDocument/2006/relationships" r:embed="rId2"/>
          <a:stretch>
            <a:fillRect/>
          </a:stretch>
        </a:blipFill>
        <a:ln w="28575">
          <a:solidFill>
            <a:srgbClr val="7030A0">
              <a:alpha val="90000"/>
            </a:srgbClr>
          </a:solidFill>
        </a:ln>
      </dgm:spPr>
      <dgm:t>
        <a:bodyPr/>
        <a:lstStyle/>
        <a:p>
          <a:endParaRPr lang="es-ES"/>
        </a:p>
      </dgm:t>
    </dgm:pt>
    <dgm:pt modelId="{84CD913B-CDCD-4602-88E3-C3DEA5B68BFD}" type="pres">
      <dgm:prSet presAssocID="{BF39EE2E-2825-4DCD-BEFE-CD10492BC31C}" presName="sibTrans" presStyleLbl="sibTrans2D1" presStyleIdx="0" presStyleCnt="0"/>
      <dgm:spPr/>
      <dgm:t>
        <a:bodyPr/>
        <a:lstStyle/>
        <a:p>
          <a:endParaRPr lang="pt-BR"/>
        </a:p>
      </dgm:t>
    </dgm:pt>
    <dgm:pt modelId="{90F50044-0DBB-4565-A23D-C237FB3DEC65}" type="pres">
      <dgm:prSet presAssocID="{ADFECE25-72AE-4270-8FD8-63814883A5D9}" presName="compNode" presStyleCnt="0"/>
      <dgm:spPr/>
    </dgm:pt>
    <dgm:pt modelId="{725EA049-0A62-4703-BEB3-D3FA36D12D80}" type="pres">
      <dgm:prSet presAssocID="{ADFECE25-72AE-4270-8FD8-63814883A5D9}" presName="childRect" presStyleLbl="bgAcc1" presStyleIdx="2" presStyleCnt="3" custScaleX="130863" custScaleY="173135" custLinFactNeighborX="940" custLinFactNeighborY="-2770">
        <dgm:presLayoutVars>
          <dgm:bulletEnabled val="1"/>
        </dgm:presLayoutVars>
      </dgm:prSet>
      <dgm:spPr/>
      <dgm:t>
        <a:bodyPr/>
        <a:lstStyle/>
        <a:p>
          <a:endParaRPr lang="es-ES"/>
        </a:p>
      </dgm:t>
    </dgm:pt>
    <dgm:pt modelId="{C77610C1-86B1-486E-8A67-C048BF39820E}" type="pres">
      <dgm:prSet presAssocID="{ADFECE25-72AE-4270-8FD8-63814883A5D9}" presName="parentText" presStyleLbl="node1" presStyleIdx="0" presStyleCnt="0">
        <dgm:presLayoutVars>
          <dgm:chMax val="0"/>
          <dgm:bulletEnabled val="1"/>
        </dgm:presLayoutVars>
      </dgm:prSet>
      <dgm:spPr/>
      <dgm:t>
        <a:bodyPr/>
        <a:lstStyle/>
        <a:p>
          <a:endParaRPr lang="es-ES"/>
        </a:p>
      </dgm:t>
    </dgm:pt>
    <dgm:pt modelId="{5A9736F4-671A-44DD-9607-F8984CF6B739}" type="pres">
      <dgm:prSet presAssocID="{ADFECE25-72AE-4270-8FD8-63814883A5D9}" presName="parentRect" presStyleLbl="alignNode1" presStyleIdx="2" presStyleCnt="3" custScaleX="122508" custLinFactNeighborX="2097" custLinFactNeighborY="217"/>
      <dgm:spPr/>
      <dgm:t>
        <a:bodyPr/>
        <a:lstStyle/>
        <a:p>
          <a:endParaRPr lang="es-ES"/>
        </a:p>
      </dgm:t>
    </dgm:pt>
    <dgm:pt modelId="{18B9464E-97CF-4608-B9BE-6A7F29938021}" type="pres">
      <dgm:prSet presAssocID="{ADFECE25-72AE-4270-8FD8-63814883A5D9}" presName="adorn" presStyleLbl="fgAccFollowNode1" presStyleIdx="2" presStyleCnt="3" custScaleX="181845" custScaleY="162796" custLinFactNeighborX="-26500" custLinFactNeighborY="65992"/>
      <dgm:spPr>
        <a:blipFill rotWithShape="0">
          <a:blip xmlns:r="http://schemas.openxmlformats.org/officeDocument/2006/relationships" r:embed="rId3"/>
          <a:stretch>
            <a:fillRect/>
          </a:stretch>
        </a:blipFill>
        <a:ln w="28575">
          <a:solidFill>
            <a:schemeClr val="accent6">
              <a:lumMod val="75000"/>
              <a:alpha val="90000"/>
            </a:schemeClr>
          </a:solidFill>
        </a:ln>
      </dgm:spPr>
    </dgm:pt>
  </dgm:ptLst>
  <dgm:cxnLst>
    <dgm:cxn modelId="{949D1107-2CAC-4833-B950-3FB8991A851F}" type="presOf" srcId="{D0602F69-9F1A-4135-B1ED-C24DDBCBE627}" destId="{B3FF7A6F-706A-487A-9DC5-5DE7CCA97A7E}" srcOrd="0" destOrd="0" presId="urn:microsoft.com/office/officeart/2005/8/layout/bList2"/>
    <dgm:cxn modelId="{61CF9929-C785-46A3-B816-3242119CC8BD}" type="presOf" srcId="{8912B3C1-F310-499A-9355-A29FE1E84149}" destId="{725EA049-0A62-4703-BEB3-D3FA36D12D80}" srcOrd="0" destOrd="0" presId="urn:microsoft.com/office/officeart/2005/8/layout/bList2"/>
    <dgm:cxn modelId="{F9767A0D-3520-46D5-8C77-E53EE200CB18}" type="presOf" srcId="{66851BFA-3188-4FA2-AD44-D684AE76C0A9}" destId="{725EA049-0A62-4703-BEB3-D3FA36D12D80}" srcOrd="0" destOrd="1" presId="urn:microsoft.com/office/officeart/2005/8/layout/bList2"/>
    <dgm:cxn modelId="{DE59CDB2-F9DB-4FDD-A0A6-23D05CDFB25C}" srcId="{7461A06C-3516-4AB0-8039-9965BE3232F1}" destId="{31769385-A1D5-462F-863B-FC90F5EEED7A}" srcOrd="1" destOrd="0" parTransId="{64E2A6CC-B73F-48E9-B90C-FFD6F66A4B72}" sibTransId="{6E7CF802-6018-45B2-AD68-2495F4383ED6}"/>
    <dgm:cxn modelId="{DD36CB6B-A396-4EF2-B906-A4EC9E52F90D}" srcId="{47AE2602-5A90-4063-9B70-88E6BD714C9F}" destId="{66E96E15-566A-4EFE-B88D-968F1C7ECBE5}" srcOrd="0" destOrd="0" parTransId="{5A905CA4-F736-471B-9665-CEDDD0EDE556}" sibTransId="{A26562F9-E01C-4965-A4EB-66610480F528}"/>
    <dgm:cxn modelId="{735ED97E-0842-4F9A-BEBC-AEEED03D8526}" srcId="{7461A06C-3516-4AB0-8039-9965BE3232F1}" destId="{99EB64E0-03E1-40B1-841E-C830D2D438CE}" srcOrd="0" destOrd="0" parTransId="{EF054D1A-072A-42AB-BE38-4A053488AA62}" sibTransId="{DA21BBF4-82B1-41CF-A868-0E7B3A30E5CF}"/>
    <dgm:cxn modelId="{2543C7C5-383B-417B-8A52-9A5078E257FD}" type="presOf" srcId="{327255A7-7309-4699-895A-F498142B6CBF}" destId="{BF2FF2AC-4B2F-483A-8B12-40385EFF34E1}" srcOrd="0" destOrd="0" presId="urn:microsoft.com/office/officeart/2005/8/layout/bList2"/>
    <dgm:cxn modelId="{B1ED5041-D5F1-46BB-BA2D-4170E91F615B}" type="presOf" srcId="{66E96E15-566A-4EFE-B88D-968F1C7ECBE5}" destId="{A5B2B2BD-71F1-4B5A-851D-259DBAB11418}" srcOrd="0" destOrd="0" presId="urn:microsoft.com/office/officeart/2005/8/layout/bList2"/>
    <dgm:cxn modelId="{3B1D18C2-F71E-4F57-A5A5-D80A969A3416}" srcId="{ADFECE25-72AE-4270-8FD8-63814883A5D9}" destId="{66851BFA-3188-4FA2-AD44-D684AE76C0A9}" srcOrd="1" destOrd="0" parTransId="{F0146CB8-9A8A-4B6D-91AA-23092E343A66}" sibTransId="{5A573E50-325C-4834-95DA-3C8564B57178}"/>
    <dgm:cxn modelId="{8497C49B-E3CB-4730-9567-6BFAB44700E7}" type="presOf" srcId="{7461A06C-3516-4AB0-8039-9965BE3232F1}" destId="{6C833FC8-FE90-4DC2-9547-FFE6910530E4}" srcOrd="0" destOrd="0" presId="urn:microsoft.com/office/officeart/2005/8/layout/bList2"/>
    <dgm:cxn modelId="{72776220-3F2A-4D71-8A3B-1E25198689E6}" type="presOf" srcId="{ADFECE25-72AE-4270-8FD8-63814883A5D9}" destId="{C77610C1-86B1-486E-8A67-C048BF39820E}" srcOrd="0" destOrd="0" presId="urn:microsoft.com/office/officeart/2005/8/layout/bList2"/>
    <dgm:cxn modelId="{18A47FD0-CBA1-4862-964B-2FB473B2ABEE}" type="presOf" srcId="{31769385-A1D5-462F-863B-FC90F5EEED7A}" destId="{1F04C486-1B66-4C2E-9D56-985F3CF33378}" srcOrd="0" destOrd="1" presId="urn:microsoft.com/office/officeart/2005/8/layout/bList2"/>
    <dgm:cxn modelId="{C20CCC1D-84D2-4D75-8BDE-CA8EA696B7E1}" type="presOf" srcId="{47AE2602-5A90-4063-9B70-88E6BD714C9F}" destId="{19BC90F2-C578-4BC1-BAD3-C10E5D745B3C}" srcOrd="1" destOrd="0" presId="urn:microsoft.com/office/officeart/2005/8/layout/bList2"/>
    <dgm:cxn modelId="{CB2DD2AE-4906-4A7F-B7E4-C67262A21FFF}" srcId="{327255A7-7309-4699-895A-F498142B6CBF}" destId="{7461A06C-3516-4AB0-8039-9965BE3232F1}" srcOrd="1" destOrd="0" parTransId="{50386899-1CE7-48F1-8B46-DC80363BFAC0}" sibTransId="{BF39EE2E-2825-4DCD-BEFE-CD10492BC31C}"/>
    <dgm:cxn modelId="{3D2B569F-5701-4E26-8034-C08089BB598D}" srcId="{327255A7-7309-4699-895A-F498142B6CBF}" destId="{ADFECE25-72AE-4270-8FD8-63814883A5D9}" srcOrd="2" destOrd="0" parTransId="{FA001EF4-9538-47A1-A5AA-F713BF0BAAFA}" sibTransId="{AFAED19B-7484-4E44-BB37-D263F59D28AF}"/>
    <dgm:cxn modelId="{C2C0260D-2C39-4A44-82DF-52D09AA41F02}" srcId="{327255A7-7309-4699-895A-F498142B6CBF}" destId="{47AE2602-5A90-4063-9B70-88E6BD714C9F}" srcOrd="0" destOrd="0" parTransId="{E396EEB2-9092-477C-850F-4D16A6C003AE}" sibTransId="{D0602F69-9F1A-4135-B1ED-C24DDBCBE627}"/>
    <dgm:cxn modelId="{A7B66480-9EE6-4597-AA12-F82908E46135}" type="presOf" srcId="{99EB64E0-03E1-40B1-841E-C830D2D438CE}" destId="{1F04C486-1B66-4C2E-9D56-985F3CF33378}" srcOrd="0" destOrd="0" presId="urn:microsoft.com/office/officeart/2005/8/layout/bList2"/>
    <dgm:cxn modelId="{89444DB9-3DD6-4566-9775-9EB7F00CE2D5}" type="presOf" srcId="{47AE2602-5A90-4063-9B70-88E6BD714C9F}" destId="{B6A9BE23-43F8-4AE5-9F61-82F4E1FA3827}" srcOrd="0" destOrd="0" presId="urn:microsoft.com/office/officeart/2005/8/layout/bList2"/>
    <dgm:cxn modelId="{8EEC323B-C610-4D8E-95B9-20B35EB75414}" srcId="{ADFECE25-72AE-4270-8FD8-63814883A5D9}" destId="{8912B3C1-F310-499A-9355-A29FE1E84149}" srcOrd="0" destOrd="0" parTransId="{56479EAF-FA9F-493F-A55C-4031EE97110C}" sibTransId="{5E188FFC-62B9-4421-B065-77CE6088B2AA}"/>
    <dgm:cxn modelId="{7D0FA17F-EE1B-4095-AE25-EC3D113C535B}" type="presOf" srcId="{ADFECE25-72AE-4270-8FD8-63814883A5D9}" destId="{5A9736F4-671A-44DD-9607-F8984CF6B739}" srcOrd="1" destOrd="0" presId="urn:microsoft.com/office/officeart/2005/8/layout/bList2"/>
    <dgm:cxn modelId="{EAA44B30-F034-494B-9C4B-03BDE944AABC}" type="presOf" srcId="{7461A06C-3516-4AB0-8039-9965BE3232F1}" destId="{9F0BC4D1-1DB4-49C1-966A-B6711C8725D6}" srcOrd="1" destOrd="0" presId="urn:microsoft.com/office/officeart/2005/8/layout/bList2"/>
    <dgm:cxn modelId="{BEA906FA-C193-4728-9A1D-8F70CE88D35B}" type="presOf" srcId="{BF39EE2E-2825-4DCD-BEFE-CD10492BC31C}" destId="{84CD913B-CDCD-4602-88E3-C3DEA5B68BFD}" srcOrd="0" destOrd="0" presId="urn:microsoft.com/office/officeart/2005/8/layout/bList2"/>
    <dgm:cxn modelId="{ABA14F8F-19FB-4362-B933-F5B4F1656B08}" type="presParOf" srcId="{BF2FF2AC-4B2F-483A-8B12-40385EFF34E1}" destId="{2383CB91-D951-4F0E-86BC-1E90035CFCF0}" srcOrd="0" destOrd="0" presId="urn:microsoft.com/office/officeart/2005/8/layout/bList2"/>
    <dgm:cxn modelId="{A855D4A9-961E-41C5-9BDF-A01AD0B3E1C7}" type="presParOf" srcId="{2383CB91-D951-4F0E-86BC-1E90035CFCF0}" destId="{A5B2B2BD-71F1-4B5A-851D-259DBAB11418}" srcOrd="0" destOrd="0" presId="urn:microsoft.com/office/officeart/2005/8/layout/bList2"/>
    <dgm:cxn modelId="{2CE8D8A7-ABC5-425A-8BBA-2F3884700492}" type="presParOf" srcId="{2383CB91-D951-4F0E-86BC-1E90035CFCF0}" destId="{B6A9BE23-43F8-4AE5-9F61-82F4E1FA3827}" srcOrd="1" destOrd="0" presId="urn:microsoft.com/office/officeart/2005/8/layout/bList2"/>
    <dgm:cxn modelId="{958083C7-4EBF-4057-B376-231F2E78435D}" type="presParOf" srcId="{2383CB91-D951-4F0E-86BC-1E90035CFCF0}" destId="{19BC90F2-C578-4BC1-BAD3-C10E5D745B3C}" srcOrd="2" destOrd="0" presId="urn:microsoft.com/office/officeart/2005/8/layout/bList2"/>
    <dgm:cxn modelId="{57B9E9EB-1487-45D7-80E3-0C6AD22A4E69}" type="presParOf" srcId="{2383CB91-D951-4F0E-86BC-1E90035CFCF0}" destId="{EE422C3E-7309-41D1-B943-2C653B23FE4C}" srcOrd="3" destOrd="0" presId="urn:microsoft.com/office/officeart/2005/8/layout/bList2"/>
    <dgm:cxn modelId="{405EB588-E2C3-47F2-B5FB-D65FC20625D5}" type="presParOf" srcId="{BF2FF2AC-4B2F-483A-8B12-40385EFF34E1}" destId="{B3FF7A6F-706A-487A-9DC5-5DE7CCA97A7E}" srcOrd="1" destOrd="0" presId="urn:microsoft.com/office/officeart/2005/8/layout/bList2"/>
    <dgm:cxn modelId="{99F4A11D-B87E-4FC8-A1F1-851D60FBD315}" type="presParOf" srcId="{BF2FF2AC-4B2F-483A-8B12-40385EFF34E1}" destId="{0194FFDB-BC3F-49C2-AEB0-50ECEA58735E}" srcOrd="2" destOrd="0" presId="urn:microsoft.com/office/officeart/2005/8/layout/bList2"/>
    <dgm:cxn modelId="{AE96CD1C-28D2-4A4D-AF39-709FA26410C7}" type="presParOf" srcId="{0194FFDB-BC3F-49C2-AEB0-50ECEA58735E}" destId="{1F04C486-1B66-4C2E-9D56-985F3CF33378}" srcOrd="0" destOrd="0" presId="urn:microsoft.com/office/officeart/2005/8/layout/bList2"/>
    <dgm:cxn modelId="{E3D4A192-F81A-4120-80ED-032A52B6AFAC}" type="presParOf" srcId="{0194FFDB-BC3F-49C2-AEB0-50ECEA58735E}" destId="{6C833FC8-FE90-4DC2-9547-FFE6910530E4}" srcOrd="1" destOrd="0" presId="urn:microsoft.com/office/officeart/2005/8/layout/bList2"/>
    <dgm:cxn modelId="{810E0D12-ADFE-4325-80A5-A4C256DA589D}" type="presParOf" srcId="{0194FFDB-BC3F-49C2-AEB0-50ECEA58735E}" destId="{9F0BC4D1-1DB4-49C1-966A-B6711C8725D6}" srcOrd="2" destOrd="0" presId="urn:microsoft.com/office/officeart/2005/8/layout/bList2"/>
    <dgm:cxn modelId="{B2AEE9B2-50BB-4BB3-BEBA-492C8F65153D}" type="presParOf" srcId="{0194FFDB-BC3F-49C2-AEB0-50ECEA58735E}" destId="{6A5B278E-8197-463F-8A28-ECDE95C42814}" srcOrd="3" destOrd="0" presId="urn:microsoft.com/office/officeart/2005/8/layout/bList2"/>
    <dgm:cxn modelId="{E7C39DE4-B46A-4B3A-AB23-0626518AA7AC}" type="presParOf" srcId="{BF2FF2AC-4B2F-483A-8B12-40385EFF34E1}" destId="{84CD913B-CDCD-4602-88E3-C3DEA5B68BFD}" srcOrd="3" destOrd="0" presId="urn:microsoft.com/office/officeart/2005/8/layout/bList2"/>
    <dgm:cxn modelId="{489D33C3-D052-4A25-9BE3-93001DB404A7}" type="presParOf" srcId="{BF2FF2AC-4B2F-483A-8B12-40385EFF34E1}" destId="{90F50044-0DBB-4565-A23D-C237FB3DEC65}" srcOrd="4" destOrd="0" presId="urn:microsoft.com/office/officeart/2005/8/layout/bList2"/>
    <dgm:cxn modelId="{9E0BBC71-DBDF-46D2-95B0-6264B963228C}" type="presParOf" srcId="{90F50044-0DBB-4565-A23D-C237FB3DEC65}" destId="{725EA049-0A62-4703-BEB3-D3FA36D12D80}" srcOrd="0" destOrd="0" presId="urn:microsoft.com/office/officeart/2005/8/layout/bList2"/>
    <dgm:cxn modelId="{9ABE018A-F2A6-4022-B0E9-FD74FAE038EB}" type="presParOf" srcId="{90F50044-0DBB-4565-A23D-C237FB3DEC65}" destId="{C77610C1-86B1-486E-8A67-C048BF39820E}" srcOrd="1" destOrd="0" presId="urn:microsoft.com/office/officeart/2005/8/layout/bList2"/>
    <dgm:cxn modelId="{A2DCBD7E-EE35-4143-BEC6-491565D76AA5}" type="presParOf" srcId="{90F50044-0DBB-4565-A23D-C237FB3DEC65}" destId="{5A9736F4-671A-44DD-9607-F8984CF6B739}" srcOrd="2" destOrd="0" presId="urn:microsoft.com/office/officeart/2005/8/layout/bList2"/>
    <dgm:cxn modelId="{7E772A25-DD44-4E7B-99AC-6C8BD3EBD1F4}" type="presParOf" srcId="{90F50044-0DBB-4565-A23D-C237FB3DEC65}" destId="{18B9464E-97CF-4608-B9BE-6A7F29938021}" srcOrd="3" destOrd="0" presId="urn:microsoft.com/office/officeart/2005/8/layout/bList2"/>
  </dgm:cxnLst>
  <dgm:bg/>
  <dgm:whole/>
  <dgm:extLst>
    <a:ext uri="http://schemas.microsoft.com/office/drawing/2008/diagram"/>
  </dgm:extLst>
</dgm:dataModel>
</file>

<file path=ppt/diagrams/data27.xml><?xml version="1.0" encoding="utf-8"?>
<dgm:dataModel xmlns:dgm="http://schemas.openxmlformats.org/drawingml/2006/diagram" xmlns:a="http://schemas.openxmlformats.org/drawingml/2006/main">
  <dgm:ptLst>
    <dgm:pt modelId="{C42F6A73-1A3E-4B4F-95F6-176FB07BB4F7}" type="doc">
      <dgm:prSet loTypeId="urn:microsoft.com/office/officeart/2005/8/layout/hProcess10" loCatId="process" qsTypeId="urn:microsoft.com/office/officeart/2005/8/quickstyle/simple3" qsCatId="simple" csTypeId="urn:microsoft.com/office/officeart/2005/8/colors/colorful3" csCatId="colorful" phldr="1"/>
      <dgm:spPr/>
      <dgm:t>
        <a:bodyPr/>
        <a:lstStyle/>
        <a:p>
          <a:endParaRPr lang="es-ES"/>
        </a:p>
      </dgm:t>
    </dgm:pt>
    <dgm:pt modelId="{2682516F-DCEF-4CA7-89DC-51653C314233}">
      <dgm:prSet phldrT="[Texto]" custT="1"/>
      <dgm:spPr/>
      <dgm:t>
        <a:bodyPr/>
        <a:lstStyle/>
        <a:p>
          <a:r>
            <a:rPr lang="es-ES" sz="1400" b="1" smtClean="0"/>
            <a:t>En sus inicios el I.G.M. contó con tecnología de punta de acuerdo a la época como la máquina monocolor Harris, una guillotina marca Polar, 11 prensas tipográficas, 2 prensas planas, esa tecnología fue adquirida en base a inversión propia </a:t>
          </a:r>
          <a:endParaRPr lang="es-ES" sz="1400" b="1" dirty="0"/>
        </a:p>
      </dgm:t>
    </dgm:pt>
    <dgm:pt modelId="{CDDCAA16-D1DB-46AD-B027-9DCE5036CD70}" type="parTrans" cxnId="{EB096A14-8037-43BE-85DF-9CA221329B08}">
      <dgm:prSet/>
      <dgm:spPr/>
      <dgm:t>
        <a:bodyPr/>
        <a:lstStyle/>
        <a:p>
          <a:endParaRPr lang="es-ES" sz="1400" b="1">
            <a:solidFill>
              <a:srgbClr val="002060"/>
            </a:solidFill>
          </a:endParaRPr>
        </a:p>
      </dgm:t>
    </dgm:pt>
    <dgm:pt modelId="{C7C78967-69E4-463D-878A-C13694CE5D17}" type="sibTrans" cxnId="{EB096A14-8037-43BE-85DF-9CA221329B08}">
      <dgm:prSet custT="1"/>
      <dgm:spPr/>
      <dgm:t>
        <a:bodyPr/>
        <a:lstStyle/>
        <a:p>
          <a:endParaRPr lang="es-ES" sz="1400" b="1">
            <a:solidFill>
              <a:srgbClr val="002060"/>
            </a:solidFill>
          </a:endParaRPr>
        </a:p>
      </dgm:t>
    </dgm:pt>
    <dgm:pt modelId="{AEA91B4F-74B8-402C-8BB0-3AAAE23C49DA}">
      <dgm:prSet phldrT="[Texto]" custT="1"/>
      <dgm:spPr/>
      <dgm:t>
        <a:bodyPr/>
        <a:lstStyle/>
        <a:p>
          <a:r>
            <a:rPr lang="es-ES" sz="1400" b="1" smtClean="0"/>
            <a:t>Con el paso del tiempo la tecnología avanza y el I.G.M. da un gran paso con la Impresión Offset, que es una impresión de 4 colores (Amarillo, Magenta, Cian y Negro)</a:t>
          </a:r>
          <a:endParaRPr lang="es-ES" sz="1400" b="1" dirty="0"/>
        </a:p>
      </dgm:t>
    </dgm:pt>
    <dgm:pt modelId="{B9D6238E-CEEA-4E54-933D-3A907CCE77FF}" type="parTrans" cxnId="{EF1B8707-0EBF-4350-B4F1-E3654AB8BC8F}">
      <dgm:prSet/>
      <dgm:spPr/>
      <dgm:t>
        <a:bodyPr/>
        <a:lstStyle/>
        <a:p>
          <a:endParaRPr lang="es-ES" sz="1400" b="1">
            <a:solidFill>
              <a:srgbClr val="002060"/>
            </a:solidFill>
          </a:endParaRPr>
        </a:p>
      </dgm:t>
    </dgm:pt>
    <dgm:pt modelId="{5A8F3CB7-0DC3-45F8-A29C-3503C6D868EC}" type="sibTrans" cxnId="{EF1B8707-0EBF-4350-B4F1-E3654AB8BC8F}">
      <dgm:prSet custT="1"/>
      <dgm:spPr/>
      <dgm:t>
        <a:bodyPr/>
        <a:lstStyle/>
        <a:p>
          <a:endParaRPr lang="es-ES" sz="1400" b="1">
            <a:solidFill>
              <a:srgbClr val="002060"/>
            </a:solidFill>
          </a:endParaRPr>
        </a:p>
      </dgm:t>
    </dgm:pt>
    <dgm:pt modelId="{5D41C7EF-796B-4AB6-BAED-E81027DDE318}">
      <dgm:prSet phldrT="[Texto]" custT="1"/>
      <dgm:spPr/>
      <dgm:t>
        <a:bodyPr/>
        <a:lstStyle/>
        <a:p>
          <a:r>
            <a:rPr lang="es-ES" sz="1400" b="1" smtClean="0"/>
            <a:t>Para el año 2002 se realiza una gran inversión para la compra de máquinas de termo estampado, este tipo de impresión trabaja con holografías para seguridad, para el año 2005 se adquiere una máquina como la KBA de 5 torres, es decir, de 5 colores que incluye el barnizado y la máquina Rotativa Rotateck de formas continuas.</a:t>
          </a:r>
          <a:endParaRPr lang="es-ES" sz="1400" b="1" dirty="0"/>
        </a:p>
      </dgm:t>
    </dgm:pt>
    <dgm:pt modelId="{0DA78510-CFE5-40C0-B528-BE4BEE03DCF6}" type="parTrans" cxnId="{D5E26DF5-3003-4560-B74E-6E9B3F146621}">
      <dgm:prSet/>
      <dgm:spPr/>
      <dgm:t>
        <a:bodyPr/>
        <a:lstStyle/>
        <a:p>
          <a:endParaRPr lang="es-ES" sz="1400" b="1">
            <a:solidFill>
              <a:srgbClr val="002060"/>
            </a:solidFill>
          </a:endParaRPr>
        </a:p>
      </dgm:t>
    </dgm:pt>
    <dgm:pt modelId="{48A8BAF5-CA2B-466F-A474-77BFD0FDDA92}" type="sibTrans" cxnId="{D5E26DF5-3003-4560-B74E-6E9B3F146621}">
      <dgm:prSet/>
      <dgm:spPr/>
      <dgm:t>
        <a:bodyPr/>
        <a:lstStyle/>
        <a:p>
          <a:endParaRPr lang="es-ES" sz="1400" b="1">
            <a:solidFill>
              <a:srgbClr val="002060"/>
            </a:solidFill>
          </a:endParaRPr>
        </a:p>
      </dgm:t>
    </dgm:pt>
    <dgm:pt modelId="{19F9AA9C-39AD-4873-BCF1-F0DB599F3B79}" type="pres">
      <dgm:prSet presAssocID="{C42F6A73-1A3E-4B4F-95F6-176FB07BB4F7}" presName="Name0" presStyleCnt="0">
        <dgm:presLayoutVars>
          <dgm:dir/>
          <dgm:resizeHandles val="exact"/>
        </dgm:presLayoutVars>
      </dgm:prSet>
      <dgm:spPr/>
      <dgm:t>
        <a:bodyPr/>
        <a:lstStyle/>
        <a:p>
          <a:endParaRPr lang="pt-BR"/>
        </a:p>
      </dgm:t>
    </dgm:pt>
    <dgm:pt modelId="{8AEA6969-F61B-4D7C-80D9-446DC394F905}" type="pres">
      <dgm:prSet presAssocID="{2682516F-DCEF-4CA7-89DC-51653C314233}" presName="composite" presStyleCnt="0"/>
      <dgm:spPr/>
      <dgm:t>
        <a:bodyPr/>
        <a:lstStyle/>
        <a:p>
          <a:endParaRPr lang="pt-BR"/>
        </a:p>
      </dgm:t>
    </dgm:pt>
    <dgm:pt modelId="{F7098662-8EA2-4E3F-92A9-A1EA3D1AF982}" type="pres">
      <dgm:prSet presAssocID="{2682516F-DCEF-4CA7-89DC-51653C314233}" presName="imagSh" presStyleLbl="bgImgPlace1" presStyleIdx="0" presStyleCnt="3" custLinFactNeighborX="4090" custLinFactNeighborY="-27753"/>
      <dgm:spPr>
        <a:blipFill rotWithShape="0">
          <a:blip xmlns:r="http://schemas.openxmlformats.org/officeDocument/2006/relationships" r:embed="rId1"/>
          <a:stretch>
            <a:fillRect/>
          </a:stretch>
        </a:blipFill>
      </dgm:spPr>
      <dgm:t>
        <a:bodyPr/>
        <a:lstStyle/>
        <a:p>
          <a:endParaRPr lang="pt-BR"/>
        </a:p>
      </dgm:t>
    </dgm:pt>
    <dgm:pt modelId="{76A8C60B-DA7A-4A9B-A229-3A9809378BAC}" type="pres">
      <dgm:prSet presAssocID="{2682516F-DCEF-4CA7-89DC-51653C314233}" presName="txNode" presStyleLbl="node1" presStyleIdx="0" presStyleCnt="3" custScaleX="157741" custScaleY="193806" custLinFactNeighborX="-3586" custLinFactNeighborY="53789">
        <dgm:presLayoutVars>
          <dgm:bulletEnabled val="1"/>
        </dgm:presLayoutVars>
      </dgm:prSet>
      <dgm:spPr/>
      <dgm:t>
        <a:bodyPr/>
        <a:lstStyle/>
        <a:p>
          <a:endParaRPr lang="es-ES"/>
        </a:p>
      </dgm:t>
    </dgm:pt>
    <dgm:pt modelId="{D1BCA230-B419-4A84-988F-C7D4D26FCE58}" type="pres">
      <dgm:prSet presAssocID="{C7C78967-69E4-463D-878A-C13694CE5D17}" presName="sibTrans" presStyleLbl="sibTrans2D1" presStyleIdx="0" presStyleCnt="2"/>
      <dgm:spPr/>
      <dgm:t>
        <a:bodyPr/>
        <a:lstStyle/>
        <a:p>
          <a:endParaRPr lang="pt-BR"/>
        </a:p>
      </dgm:t>
    </dgm:pt>
    <dgm:pt modelId="{E19E2574-F1CB-4761-AE5E-4A5D62E09CE5}" type="pres">
      <dgm:prSet presAssocID="{C7C78967-69E4-463D-878A-C13694CE5D17}" presName="connTx" presStyleLbl="sibTrans2D1" presStyleIdx="0" presStyleCnt="2"/>
      <dgm:spPr/>
      <dgm:t>
        <a:bodyPr/>
        <a:lstStyle/>
        <a:p>
          <a:endParaRPr lang="pt-BR"/>
        </a:p>
      </dgm:t>
    </dgm:pt>
    <dgm:pt modelId="{BDEBF2EB-CD3C-4314-AA18-9A78E8787FAB}" type="pres">
      <dgm:prSet presAssocID="{AEA91B4F-74B8-402C-8BB0-3AAAE23C49DA}" presName="composite" presStyleCnt="0"/>
      <dgm:spPr/>
      <dgm:t>
        <a:bodyPr/>
        <a:lstStyle/>
        <a:p>
          <a:endParaRPr lang="pt-BR"/>
        </a:p>
      </dgm:t>
    </dgm:pt>
    <dgm:pt modelId="{BF206321-9912-4517-91E9-0B7C621A6C88}" type="pres">
      <dgm:prSet presAssocID="{AEA91B4F-74B8-402C-8BB0-3AAAE23C49DA}" presName="imagSh" presStyleLbl="bgImgPlace1" presStyleIdx="1" presStyleCnt="3" custLinFactNeighborX="4931" custLinFactNeighborY="-24674"/>
      <dgm:spPr>
        <a:blipFill rotWithShape="0">
          <a:blip xmlns:r="http://schemas.openxmlformats.org/officeDocument/2006/relationships" r:embed="rId2"/>
          <a:stretch>
            <a:fillRect/>
          </a:stretch>
        </a:blipFill>
      </dgm:spPr>
      <dgm:t>
        <a:bodyPr/>
        <a:lstStyle/>
        <a:p>
          <a:endParaRPr lang="pt-BR"/>
        </a:p>
      </dgm:t>
    </dgm:pt>
    <dgm:pt modelId="{0DF0A795-3C04-4D4C-8CB1-1DF4D22EC674}" type="pres">
      <dgm:prSet presAssocID="{AEA91B4F-74B8-402C-8BB0-3AAAE23C49DA}" presName="txNode" presStyleLbl="node1" presStyleIdx="1" presStyleCnt="3" custScaleX="137056" custScaleY="193251" custLinFactNeighborX="-8492" custLinFactNeighborY="55983">
        <dgm:presLayoutVars>
          <dgm:bulletEnabled val="1"/>
        </dgm:presLayoutVars>
      </dgm:prSet>
      <dgm:spPr/>
      <dgm:t>
        <a:bodyPr/>
        <a:lstStyle/>
        <a:p>
          <a:endParaRPr lang="es-ES"/>
        </a:p>
      </dgm:t>
    </dgm:pt>
    <dgm:pt modelId="{2F3B6E37-F68B-464D-927D-059BA1DF0C76}" type="pres">
      <dgm:prSet presAssocID="{5A8F3CB7-0DC3-45F8-A29C-3503C6D868EC}" presName="sibTrans" presStyleLbl="sibTrans2D1" presStyleIdx="1" presStyleCnt="2"/>
      <dgm:spPr/>
      <dgm:t>
        <a:bodyPr/>
        <a:lstStyle/>
        <a:p>
          <a:endParaRPr lang="pt-BR"/>
        </a:p>
      </dgm:t>
    </dgm:pt>
    <dgm:pt modelId="{54017587-900C-4648-9AA7-569A55ED2394}" type="pres">
      <dgm:prSet presAssocID="{5A8F3CB7-0DC3-45F8-A29C-3503C6D868EC}" presName="connTx" presStyleLbl="sibTrans2D1" presStyleIdx="1" presStyleCnt="2"/>
      <dgm:spPr/>
      <dgm:t>
        <a:bodyPr/>
        <a:lstStyle/>
        <a:p>
          <a:endParaRPr lang="pt-BR"/>
        </a:p>
      </dgm:t>
    </dgm:pt>
    <dgm:pt modelId="{C5432CB7-4FF2-4F4A-9ECD-6233CCEDAEE1}" type="pres">
      <dgm:prSet presAssocID="{5D41C7EF-796B-4AB6-BAED-E81027DDE318}" presName="composite" presStyleCnt="0"/>
      <dgm:spPr/>
      <dgm:t>
        <a:bodyPr/>
        <a:lstStyle/>
        <a:p>
          <a:endParaRPr lang="pt-BR"/>
        </a:p>
      </dgm:t>
    </dgm:pt>
    <dgm:pt modelId="{9AB05A50-AAE3-4443-A2CB-49D9B0900CFC}" type="pres">
      <dgm:prSet presAssocID="{5D41C7EF-796B-4AB6-BAED-E81027DDE318}" presName="imagSh" presStyleLbl="bgImgPlace1" presStyleIdx="2" presStyleCnt="3" custScaleY="94527" custLinFactNeighborX="12791" custLinFactNeighborY="-26522"/>
      <dgm:spPr>
        <a:blipFill rotWithShape="0">
          <a:blip xmlns:r="http://schemas.openxmlformats.org/officeDocument/2006/relationships" r:embed="rId3"/>
          <a:stretch>
            <a:fillRect/>
          </a:stretch>
        </a:blipFill>
      </dgm:spPr>
      <dgm:t>
        <a:bodyPr/>
        <a:lstStyle/>
        <a:p>
          <a:endParaRPr lang="pt-BR"/>
        </a:p>
      </dgm:t>
    </dgm:pt>
    <dgm:pt modelId="{17B28C2C-5B42-475A-A6DB-EA7E23EC7852}" type="pres">
      <dgm:prSet presAssocID="{5D41C7EF-796B-4AB6-BAED-E81027DDE318}" presName="txNode" presStyleLbl="node1" presStyleIdx="2" presStyleCnt="3" custScaleX="179224" custScaleY="206189" custLinFactNeighborX="-6690" custLinFactNeighborY="59625">
        <dgm:presLayoutVars>
          <dgm:bulletEnabled val="1"/>
        </dgm:presLayoutVars>
      </dgm:prSet>
      <dgm:spPr/>
      <dgm:t>
        <a:bodyPr/>
        <a:lstStyle/>
        <a:p>
          <a:endParaRPr lang="es-ES"/>
        </a:p>
      </dgm:t>
    </dgm:pt>
  </dgm:ptLst>
  <dgm:cxnLst>
    <dgm:cxn modelId="{EF1B8707-0EBF-4350-B4F1-E3654AB8BC8F}" srcId="{C42F6A73-1A3E-4B4F-95F6-176FB07BB4F7}" destId="{AEA91B4F-74B8-402C-8BB0-3AAAE23C49DA}" srcOrd="1" destOrd="0" parTransId="{B9D6238E-CEEA-4E54-933D-3A907CCE77FF}" sibTransId="{5A8F3CB7-0DC3-45F8-A29C-3503C6D868EC}"/>
    <dgm:cxn modelId="{9DD62B94-FEC0-42E0-874D-D931AC68F0C9}" type="presOf" srcId="{2682516F-DCEF-4CA7-89DC-51653C314233}" destId="{76A8C60B-DA7A-4A9B-A229-3A9809378BAC}" srcOrd="0" destOrd="0" presId="urn:microsoft.com/office/officeart/2005/8/layout/hProcess10"/>
    <dgm:cxn modelId="{EB096A14-8037-43BE-85DF-9CA221329B08}" srcId="{C42F6A73-1A3E-4B4F-95F6-176FB07BB4F7}" destId="{2682516F-DCEF-4CA7-89DC-51653C314233}" srcOrd="0" destOrd="0" parTransId="{CDDCAA16-D1DB-46AD-B027-9DCE5036CD70}" sibTransId="{C7C78967-69E4-463D-878A-C13694CE5D17}"/>
    <dgm:cxn modelId="{16F831CC-F2C9-43E7-9847-BEB5BB2D75F2}" type="presOf" srcId="{C7C78967-69E4-463D-878A-C13694CE5D17}" destId="{E19E2574-F1CB-4761-AE5E-4A5D62E09CE5}" srcOrd="1" destOrd="0" presId="urn:microsoft.com/office/officeart/2005/8/layout/hProcess10"/>
    <dgm:cxn modelId="{F2EB00BB-4FA5-4AAF-92C5-B24494BBA69F}" type="presOf" srcId="{C7C78967-69E4-463D-878A-C13694CE5D17}" destId="{D1BCA230-B419-4A84-988F-C7D4D26FCE58}" srcOrd="0" destOrd="0" presId="urn:microsoft.com/office/officeart/2005/8/layout/hProcess10"/>
    <dgm:cxn modelId="{FE31172A-84BF-45BE-966D-65DF1E532B61}" type="presOf" srcId="{5A8F3CB7-0DC3-45F8-A29C-3503C6D868EC}" destId="{2F3B6E37-F68B-464D-927D-059BA1DF0C76}" srcOrd="0" destOrd="0" presId="urn:microsoft.com/office/officeart/2005/8/layout/hProcess10"/>
    <dgm:cxn modelId="{2F76974B-54D8-45DA-AD09-5FEBF2D41C6A}" type="presOf" srcId="{5D41C7EF-796B-4AB6-BAED-E81027DDE318}" destId="{17B28C2C-5B42-475A-A6DB-EA7E23EC7852}" srcOrd="0" destOrd="0" presId="urn:microsoft.com/office/officeart/2005/8/layout/hProcess10"/>
    <dgm:cxn modelId="{D5E26DF5-3003-4560-B74E-6E9B3F146621}" srcId="{C42F6A73-1A3E-4B4F-95F6-176FB07BB4F7}" destId="{5D41C7EF-796B-4AB6-BAED-E81027DDE318}" srcOrd="2" destOrd="0" parTransId="{0DA78510-CFE5-40C0-B528-BE4BEE03DCF6}" sibTransId="{48A8BAF5-CA2B-466F-A474-77BFD0FDDA92}"/>
    <dgm:cxn modelId="{1980701F-6968-4159-8AE2-38B7F611FDE3}" type="presOf" srcId="{5A8F3CB7-0DC3-45F8-A29C-3503C6D868EC}" destId="{54017587-900C-4648-9AA7-569A55ED2394}" srcOrd="1" destOrd="0" presId="urn:microsoft.com/office/officeart/2005/8/layout/hProcess10"/>
    <dgm:cxn modelId="{0A6688A4-92A8-41A8-9554-7DB5199372EE}" type="presOf" srcId="{AEA91B4F-74B8-402C-8BB0-3AAAE23C49DA}" destId="{0DF0A795-3C04-4D4C-8CB1-1DF4D22EC674}" srcOrd="0" destOrd="0" presId="urn:microsoft.com/office/officeart/2005/8/layout/hProcess10"/>
    <dgm:cxn modelId="{F52273C8-83E5-4C94-AFFC-20877B6DFC2A}" type="presOf" srcId="{C42F6A73-1A3E-4B4F-95F6-176FB07BB4F7}" destId="{19F9AA9C-39AD-4873-BCF1-F0DB599F3B79}" srcOrd="0" destOrd="0" presId="urn:microsoft.com/office/officeart/2005/8/layout/hProcess10"/>
    <dgm:cxn modelId="{3D4BC534-4AF0-4D9C-905C-625B9ED6AA65}" type="presParOf" srcId="{19F9AA9C-39AD-4873-BCF1-F0DB599F3B79}" destId="{8AEA6969-F61B-4D7C-80D9-446DC394F905}" srcOrd="0" destOrd="0" presId="urn:microsoft.com/office/officeart/2005/8/layout/hProcess10"/>
    <dgm:cxn modelId="{D0311294-838F-4A49-BB35-1614435EAFC7}" type="presParOf" srcId="{8AEA6969-F61B-4D7C-80D9-446DC394F905}" destId="{F7098662-8EA2-4E3F-92A9-A1EA3D1AF982}" srcOrd="0" destOrd="0" presId="urn:microsoft.com/office/officeart/2005/8/layout/hProcess10"/>
    <dgm:cxn modelId="{6A6965C7-EE29-41C9-96DB-718801B1ABCD}" type="presParOf" srcId="{8AEA6969-F61B-4D7C-80D9-446DC394F905}" destId="{76A8C60B-DA7A-4A9B-A229-3A9809378BAC}" srcOrd="1" destOrd="0" presId="urn:microsoft.com/office/officeart/2005/8/layout/hProcess10"/>
    <dgm:cxn modelId="{4AC8986A-CC50-4D45-B8B4-156606B110C5}" type="presParOf" srcId="{19F9AA9C-39AD-4873-BCF1-F0DB599F3B79}" destId="{D1BCA230-B419-4A84-988F-C7D4D26FCE58}" srcOrd="1" destOrd="0" presId="urn:microsoft.com/office/officeart/2005/8/layout/hProcess10"/>
    <dgm:cxn modelId="{518D70DE-2269-45AD-A00A-DBBE6033F450}" type="presParOf" srcId="{D1BCA230-B419-4A84-988F-C7D4D26FCE58}" destId="{E19E2574-F1CB-4761-AE5E-4A5D62E09CE5}" srcOrd="0" destOrd="0" presId="urn:microsoft.com/office/officeart/2005/8/layout/hProcess10"/>
    <dgm:cxn modelId="{A9D48D2C-9DFE-4F8B-9182-2DFA91BDF881}" type="presParOf" srcId="{19F9AA9C-39AD-4873-BCF1-F0DB599F3B79}" destId="{BDEBF2EB-CD3C-4314-AA18-9A78E8787FAB}" srcOrd="2" destOrd="0" presId="urn:microsoft.com/office/officeart/2005/8/layout/hProcess10"/>
    <dgm:cxn modelId="{A6669399-A402-485B-A715-71D90BCD20DD}" type="presParOf" srcId="{BDEBF2EB-CD3C-4314-AA18-9A78E8787FAB}" destId="{BF206321-9912-4517-91E9-0B7C621A6C88}" srcOrd="0" destOrd="0" presId="urn:microsoft.com/office/officeart/2005/8/layout/hProcess10"/>
    <dgm:cxn modelId="{09640813-C263-4600-99AE-DEDF5A938BEC}" type="presParOf" srcId="{BDEBF2EB-CD3C-4314-AA18-9A78E8787FAB}" destId="{0DF0A795-3C04-4D4C-8CB1-1DF4D22EC674}" srcOrd="1" destOrd="0" presId="urn:microsoft.com/office/officeart/2005/8/layout/hProcess10"/>
    <dgm:cxn modelId="{78CB5B83-1D6B-4BD1-8969-0D0C4273C9B5}" type="presParOf" srcId="{19F9AA9C-39AD-4873-BCF1-F0DB599F3B79}" destId="{2F3B6E37-F68B-464D-927D-059BA1DF0C76}" srcOrd="3" destOrd="0" presId="urn:microsoft.com/office/officeart/2005/8/layout/hProcess10"/>
    <dgm:cxn modelId="{5F65A06F-86A6-44AC-96A4-5D7122D94069}" type="presParOf" srcId="{2F3B6E37-F68B-464D-927D-059BA1DF0C76}" destId="{54017587-900C-4648-9AA7-569A55ED2394}" srcOrd="0" destOrd="0" presId="urn:microsoft.com/office/officeart/2005/8/layout/hProcess10"/>
    <dgm:cxn modelId="{EC97DF7C-A463-42A2-AAD6-AB723740D708}" type="presParOf" srcId="{19F9AA9C-39AD-4873-BCF1-F0DB599F3B79}" destId="{C5432CB7-4FF2-4F4A-9ECD-6233CCEDAEE1}" srcOrd="4" destOrd="0" presId="urn:microsoft.com/office/officeart/2005/8/layout/hProcess10"/>
    <dgm:cxn modelId="{07F35E2A-129E-4879-A814-239F768C9C0C}" type="presParOf" srcId="{C5432CB7-4FF2-4F4A-9ECD-6233CCEDAEE1}" destId="{9AB05A50-AAE3-4443-A2CB-49D9B0900CFC}" srcOrd="0" destOrd="0" presId="urn:microsoft.com/office/officeart/2005/8/layout/hProcess10"/>
    <dgm:cxn modelId="{F7C15AB8-4BCE-420E-8168-5C30E46C00B8}" type="presParOf" srcId="{C5432CB7-4FF2-4F4A-9ECD-6233CCEDAEE1}" destId="{17B28C2C-5B42-475A-A6DB-EA7E23EC7852}" srcOrd="1" destOrd="0" presId="urn:microsoft.com/office/officeart/2005/8/layout/hProcess10"/>
  </dgm:cxnLst>
  <dgm:bg/>
  <dgm:whole/>
  <dgm:extLst>
    <a:ext uri="http://schemas.microsoft.com/office/drawing/2008/diagram"/>
  </dgm:extLst>
</dgm:dataModel>
</file>

<file path=ppt/diagrams/data28.xml><?xml version="1.0" encoding="utf-8"?>
<dgm:dataModel xmlns:dgm="http://schemas.openxmlformats.org/drawingml/2006/diagram" xmlns:a="http://schemas.openxmlformats.org/drawingml/2006/main">
  <dgm:ptLst>
    <dgm:pt modelId="{7EF0F23E-59DB-4AA7-A02A-A3E303078480}" type="doc">
      <dgm:prSet loTypeId="urn:microsoft.com/office/officeart/2005/8/layout/process2" loCatId="process" qsTypeId="urn:microsoft.com/office/officeart/2005/8/quickstyle/simple3" qsCatId="simple" csTypeId="urn:microsoft.com/office/officeart/2005/8/colors/colorful3" csCatId="colorful" phldr="1"/>
      <dgm:spPr/>
    </dgm:pt>
    <dgm:pt modelId="{FDBCB822-2D33-4085-9ECD-0D57B0C5D1EF}">
      <dgm:prSet phldrT="[Texto]"/>
      <dgm:spPr/>
      <dgm:t>
        <a:bodyPr/>
        <a:lstStyle/>
        <a:p>
          <a:pPr algn="ctr"/>
          <a:r>
            <a:rPr lang="es-EC" b="1" dirty="0" smtClean="0"/>
            <a:t>       </a:t>
          </a:r>
          <a:r>
            <a:rPr lang="es-EC" b="1" dirty="0" smtClean="0">
              <a:hlinkClick xmlns:r="http://schemas.openxmlformats.org/officeDocument/2006/relationships" r:id="rId1" action="ppaction://hlinksldjump"/>
            </a:rPr>
            <a:t>CLIENTES</a:t>
          </a:r>
          <a:r>
            <a:rPr lang="es-EC" b="1" dirty="0" smtClean="0"/>
            <a:t>	</a:t>
          </a:r>
          <a:endParaRPr lang="es-ES" dirty="0"/>
        </a:p>
      </dgm:t>
    </dgm:pt>
    <dgm:pt modelId="{A2AF1313-5E92-4828-856C-FCF592DF48A2}" type="parTrans" cxnId="{1252EACD-629C-4182-B052-B7EA2A807974}">
      <dgm:prSet/>
      <dgm:spPr/>
      <dgm:t>
        <a:bodyPr/>
        <a:lstStyle/>
        <a:p>
          <a:pPr algn="ctr"/>
          <a:endParaRPr lang="es-ES">
            <a:solidFill>
              <a:srgbClr val="002060"/>
            </a:solidFill>
          </a:endParaRPr>
        </a:p>
      </dgm:t>
    </dgm:pt>
    <dgm:pt modelId="{C4487921-5B2A-4099-94D1-298D20F38534}" type="sibTrans" cxnId="{1252EACD-629C-4182-B052-B7EA2A807974}">
      <dgm:prSet/>
      <dgm:spPr/>
      <dgm:t>
        <a:bodyPr/>
        <a:lstStyle/>
        <a:p>
          <a:pPr algn="ctr"/>
          <a:endParaRPr lang="es-ES">
            <a:solidFill>
              <a:srgbClr val="002060"/>
            </a:solidFill>
          </a:endParaRPr>
        </a:p>
      </dgm:t>
    </dgm:pt>
    <dgm:pt modelId="{72EBCCD2-FC0E-4437-A7BD-A499F6192969}">
      <dgm:prSet phldrT="[Texto]"/>
      <dgm:spPr/>
      <dgm:t>
        <a:bodyPr/>
        <a:lstStyle/>
        <a:p>
          <a:pPr algn="ctr"/>
          <a:r>
            <a:rPr lang="es-EC" b="1" dirty="0" smtClean="0">
              <a:hlinkClick xmlns:r="http://schemas.openxmlformats.org/officeDocument/2006/relationships" r:id="rId2" action="ppaction://hlinksldjump"/>
            </a:rPr>
            <a:t>PROVEEDORES</a:t>
          </a:r>
          <a:endParaRPr lang="es-ES" dirty="0"/>
        </a:p>
      </dgm:t>
    </dgm:pt>
    <dgm:pt modelId="{096648D3-8DF1-4C07-91EA-331516778D6B}" type="parTrans" cxnId="{5D69A374-6047-4299-A5B6-03D8D1BF5CB1}">
      <dgm:prSet/>
      <dgm:spPr/>
      <dgm:t>
        <a:bodyPr/>
        <a:lstStyle/>
        <a:p>
          <a:pPr algn="ctr"/>
          <a:endParaRPr lang="es-ES">
            <a:solidFill>
              <a:srgbClr val="002060"/>
            </a:solidFill>
          </a:endParaRPr>
        </a:p>
      </dgm:t>
    </dgm:pt>
    <dgm:pt modelId="{81FEEA79-1E22-4B66-9B7A-B6921ACA0AB3}" type="sibTrans" cxnId="{5D69A374-6047-4299-A5B6-03D8D1BF5CB1}">
      <dgm:prSet/>
      <dgm:spPr/>
      <dgm:t>
        <a:bodyPr/>
        <a:lstStyle/>
        <a:p>
          <a:pPr algn="ctr"/>
          <a:endParaRPr lang="es-ES">
            <a:solidFill>
              <a:srgbClr val="002060"/>
            </a:solidFill>
          </a:endParaRPr>
        </a:p>
      </dgm:t>
    </dgm:pt>
    <dgm:pt modelId="{4E11D58C-91A3-4E8A-9AC4-08734301FA53}">
      <dgm:prSet/>
      <dgm:spPr/>
      <dgm:t>
        <a:bodyPr/>
        <a:lstStyle/>
        <a:p>
          <a:pPr algn="ctr"/>
          <a:r>
            <a:rPr lang="es-EC" b="1" dirty="0" smtClean="0">
              <a:hlinkClick xmlns:r="http://schemas.openxmlformats.org/officeDocument/2006/relationships" r:id="rId3" action="ppaction://hlinksldjump"/>
            </a:rPr>
            <a:t>PRODUCTOS</a:t>
          </a:r>
          <a:endParaRPr lang="es-ES" dirty="0"/>
        </a:p>
      </dgm:t>
    </dgm:pt>
    <dgm:pt modelId="{43E3EC62-7C28-49B3-AA6A-05CD0B94713E}" type="parTrans" cxnId="{0180C21D-42FD-49EB-B851-D65BEA301858}">
      <dgm:prSet/>
      <dgm:spPr/>
      <dgm:t>
        <a:bodyPr/>
        <a:lstStyle/>
        <a:p>
          <a:pPr algn="ctr"/>
          <a:endParaRPr lang="es-ES">
            <a:solidFill>
              <a:srgbClr val="002060"/>
            </a:solidFill>
          </a:endParaRPr>
        </a:p>
      </dgm:t>
    </dgm:pt>
    <dgm:pt modelId="{9ED67480-A9DE-4BAC-966F-CD5DD908D13C}" type="sibTrans" cxnId="{0180C21D-42FD-49EB-B851-D65BEA301858}">
      <dgm:prSet/>
      <dgm:spPr/>
      <dgm:t>
        <a:bodyPr/>
        <a:lstStyle/>
        <a:p>
          <a:pPr algn="ctr"/>
          <a:endParaRPr lang="es-ES">
            <a:solidFill>
              <a:srgbClr val="002060"/>
            </a:solidFill>
          </a:endParaRPr>
        </a:p>
      </dgm:t>
    </dgm:pt>
    <dgm:pt modelId="{CF2F7AFA-6629-4BB4-87F8-9A00E97C44CA}">
      <dgm:prSet/>
      <dgm:spPr/>
      <dgm:t>
        <a:bodyPr/>
        <a:lstStyle/>
        <a:p>
          <a:pPr algn="ctr"/>
          <a:r>
            <a:rPr lang="es-EC" b="1" dirty="0" smtClean="0">
              <a:hlinkClick xmlns:r="http://schemas.openxmlformats.org/officeDocument/2006/relationships" r:id="rId4" action="ppaction://hlinksldjump"/>
            </a:rPr>
            <a:t>COMPETENCIA</a:t>
          </a:r>
          <a:endParaRPr lang="es-ES" dirty="0"/>
        </a:p>
      </dgm:t>
    </dgm:pt>
    <dgm:pt modelId="{E977EFF2-1ADA-4DE9-A8CF-DBCFC596964C}" type="parTrans" cxnId="{43749791-8D3D-4DF1-8CE4-6A418D1DBCA5}">
      <dgm:prSet/>
      <dgm:spPr/>
      <dgm:t>
        <a:bodyPr/>
        <a:lstStyle/>
        <a:p>
          <a:pPr algn="ctr"/>
          <a:endParaRPr lang="es-ES">
            <a:solidFill>
              <a:srgbClr val="002060"/>
            </a:solidFill>
          </a:endParaRPr>
        </a:p>
      </dgm:t>
    </dgm:pt>
    <dgm:pt modelId="{08FAAE5D-7AD1-46C7-BD65-10FE9B383EEF}" type="sibTrans" cxnId="{43749791-8D3D-4DF1-8CE4-6A418D1DBCA5}">
      <dgm:prSet/>
      <dgm:spPr/>
      <dgm:t>
        <a:bodyPr/>
        <a:lstStyle/>
        <a:p>
          <a:pPr algn="ctr"/>
          <a:endParaRPr lang="es-ES">
            <a:solidFill>
              <a:srgbClr val="002060"/>
            </a:solidFill>
          </a:endParaRPr>
        </a:p>
      </dgm:t>
    </dgm:pt>
    <dgm:pt modelId="{5F22B31D-183B-480B-9681-FABC703A66F9}" type="pres">
      <dgm:prSet presAssocID="{7EF0F23E-59DB-4AA7-A02A-A3E303078480}" presName="linearFlow" presStyleCnt="0">
        <dgm:presLayoutVars>
          <dgm:resizeHandles val="exact"/>
        </dgm:presLayoutVars>
      </dgm:prSet>
      <dgm:spPr/>
    </dgm:pt>
    <dgm:pt modelId="{8B8F5ECF-3EC4-44EA-9BA7-C88F985A2D00}" type="pres">
      <dgm:prSet presAssocID="{FDBCB822-2D33-4085-9ECD-0D57B0C5D1EF}" presName="node" presStyleLbl="node1" presStyleIdx="0" presStyleCnt="4" custScaleX="300606">
        <dgm:presLayoutVars>
          <dgm:bulletEnabled val="1"/>
        </dgm:presLayoutVars>
      </dgm:prSet>
      <dgm:spPr/>
      <dgm:t>
        <a:bodyPr/>
        <a:lstStyle/>
        <a:p>
          <a:endParaRPr lang="es-ES"/>
        </a:p>
      </dgm:t>
    </dgm:pt>
    <dgm:pt modelId="{185DC850-1E59-4B14-BA7D-5147C7952B06}" type="pres">
      <dgm:prSet presAssocID="{C4487921-5B2A-4099-94D1-298D20F38534}" presName="sibTrans" presStyleLbl="sibTrans2D1" presStyleIdx="0" presStyleCnt="3"/>
      <dgm:spPr/>
      <dgm:t>
        <a:bodyPr/>
        <a:lstStyle/>
        <a:p>
          <a:endParaRPr lang="pt-BR"/>
        </a:p>
      </dgm:t>
    </dgm:pt>
    <dgm:pt modelId="{1320E12B-AF7D-4E16-A473-C16C37094100}" type="pres">
      <dgm:prSet presAssocID="{C4487921-5B2A-4099-94D1-298D20F38534}" presName="connectorText" presStyleLbl="sibTrans2D1" presStyleIdx="0" presStyleCnt="3"/>
      <dgm:spPr/>
      <dgm:t>
        <a:bodyPr/>
        <a:lstStyle/>
        <a:p>
          <a:endParaRPr lang="pt-BR"/>
        </a:p>
      </dgm:t>
    </dgm:pt>
    <dgm:pt modelId="{EAE73548-C920-4F26-B81D-B7C60CC70ECF}" type="pres">
      <dgm:prSet presAssocID="{72EBCCD2-FC0E-4437-A7BD-A499F6192969}" presName="node" presStyleLbl="node1" presStyleIdx="1" presStyleCnt="4" custScaleX="300606">
        <dgm:presLayoutVars>
          <dgm:bulletEnabled val="1"/>
        </dgm:presLayoutVars>
      </dgm:prSet>
      <dgm:spPr/>
      <dgm:t>
        <a:bodyPr/>
        <a:lstStyle/>
        <a:p>
          <a:endParaRPr lang="es-ES"/>
        </a:p>
      </dgm:t>
    </dgm:pt>
    <dgm:pt modelId="{E6695E7F-E450-4E44-96DA-3251D96A271A}" type="pres">
      <dgm:prSet presAssocID="{81FEEA79-1E22-4B66-9B7A-B6921ACA0AB3}" presName="sibTrans" presStyleLbl="sibTrans2D1" presStyleIdx="1" presStyleCnt="3"/>
      <dgm:spPr/>
      <dgm:t>
        <a:bodyPr/>
        <a:lstStyle/>
        <a:p>
          <a:endParaRPr lang="pt-BR"/>
        </a:p>
      </dgm:t>
    </dgm:pt>
    <dgm:pt modelId="{C319B39B-7222-4599-860A-52AC8DE70DAB}" type="pres">
      <dgm:prSet presAssocID="{81FEEA79-1E22-4B66-9B7A-B6921ACA0AB3}" presName="connectorText" presStyleLbl="sibTrans2D1" presStyleIdx="1" presStyleCnt="3"/>
      <dgm:spPr/>
      <dgm:t>
        <a:bodyPr/>
        <a:lstStyle/>
        <a:p>
          <a:endParaRPr lang="pt-BR"/>
        </a:p>
      </dgm:t>
    </dgm:pt>
    <dgm:pt modelId="{9BC305C7-21C9-4AB0-9A68-B306266D964C}" type="pres">
      <dgm:prSet presAssocID="{CF2F7AFA-6629-4BB4-87F8-9A00E97C44CA}" presName="node" presStyleLbl="node1" presStyleIdx="2" presStyleCnt="4" custScaleX="300606">
        <dgm:presLayoutVars>
          <dgm:bulletEnabled val="1"/>
        </dgm:presLayoutVars>
      </dgm:prSet>
      <dgm:spPr/>
      <dgm:t>
        <a:bodyPr/>
        <a:lstStyle/>
        <a:p>
          <a:endParaRPr lang="es-ES"/>
        </a:p>
      </dgm:t>
    </dgm:pt>
    <dgm:pt modelId="{16D03DBE-88CB-45ED-942B-52FC88C36853}" type="pres">
      <dgm:prSet presAssocID="{08FAAE5D-7AD1-46C7-BD65-10FE9B383EEF}" presName="sibTrans" presStyleLbl="sibTrans2D1" presStyleIdx="2" presStyleCnt="3"/>
      <dgm:spPr/>
      <dgm:t>
        <a:bodyPr/>
        <a:lstStyle/>
        <a:p>
          <a:endParaRPr lang="pt-BR"/>
        </a:p>
      </dgm:t>
    </dgm:pt>
    <dgm:pt modelId="{7066B5B5-9235-4F0B-A3CF-8F4E2824B834}" type="pres">
      <dgm:prSet presAssocID="{08FAAE5D-7AD1-46C7-BD65-10FE9B383EEF}" presName="connectorText" presStyleLbl="sibTrans2D1" presStyleIdx="2" presStyleCnt="3"/>
      <dgm:spPr/>
      <dgm:t>
        <a:bodyPr/>
        <a:lstStyle/>
        <a:p>
          <a:endParaRPr lang="pt-BR"/>
        </a:p>
      </dgm:t>
    </dgm:pt>
    <dgm:pt modelId="{666232B2-04DA-4012-8A8D-8A5EBDB1E968}" type="pres">
      <dgm:prSet presAssocID="{4E11D58C-91A3-4E8A-9AC4-08734301FA53}" presName="node" presStyleLbl="node1" presStyleIdx="3" presStyleCnt="4" custScaleX="300606">
        <dgm:presLayoutVars>
          <dgm:bulletEnabled val="1"/>
        </dgm:presLayoutVars>
      </dgm:prSet>
      <dgm:spPr/>
      <dgm:t>
        <a:bodyPr/>
        <a:lstStyle/>
        <a:p>
          <a:endParaRPr lang="es-ES"/>
        </a:p>
      </dgm:t>
    </dgm:pt>
  </dgm:ptLst>
  <dgm:cxnLst>
    <dgm:cxn modelId="{43749791-8D3D-4DF1-8CE4-6A418D1DBCA5}" srcId="{7EF0F23E-59DB-4AA7-A02A-A3E303078480}" destId="{CF2F7AFA-6629-4BB4-87F8-9A00E97C44CA}" srcOrd="2" destOrd="0" parTransId="{E977EFF2-1ADA-4DE9-A8CF-DBCFC596964C}" sibTransId="{08FAAE5D-7AD1-46C7-BD65-10FE9B383EEF}"/>
    <dgm:cxn modelId="{221FBD98-EA0B-437F-8488-1B9116D0DF2B}" type="presOf" srcId="{4E11D58C-91A3-4E8A-9AC4-08734301FA53}" destId="{666232B2-04DA-4012-8A8D-8A5EBDB1E968}" srcOrd="0" destOrd="0" presId="urn:microsoft.com/office/officeart/2005/8/layout/process2"/>
    <dgm:cxn modelId="{41E35267-C7BD-456B-A727-7BC1D4C7CB8C}" type="presOf" srcId="{FDBCB822-2D33-4085-9ECD-0D57B0C5D1EF}" destId="{8B8F5ECF-3EC4-44EA-9BA7-C88F985A2D00}" srcOrd="0" destOrd="0" presId="urn:microsoft.com/office/officeart/2005/8/layout/process2"/>
    <dgm:cxn modelId="{B962BA0E-1726-4911-9AE5-FFBE608EE8F5}" type="presOf" srcId="{7EF0F23E-59DB-4AA7-A02A-A3E303078480}" destId="{5F22B31D-183B-480B-9681-FABC703A66F9}" srcOrd="0" destOrd="0" presId="urn:microsoft.com/office/officeart/2005/8/layout/process2"/>
    <dgm:cxn modelId="{549BD8B8-9935-42BE-A6B9-78E8A9D63AD2}" type="presOf" srcId="{CF2F7AFA-6629-4BB4-87F8-9A00E97C44CA}" destId="{9BC305C7-21C9-4AB0-9A68-B306266D964C}" srcOrd="0" destOrd="0" presId="urn:microsoft.com/office/officeart/2005/8/layout/process2"/>
    <dgm:cxn modelId="{B42918FC-BB70-41A7-93C0-F0A588B4C4A2}" type="presOf" srcId="{C4487921-5B2A-4099-94D1-298D20F38534}" destId="{185DC850-1E59-4B14-BA7D-5147C7952B06}" srcOrd="0" destOrd="0" presId="urn:microsoft.com/office/officeart/2005/8/layout/process2"/>
    <dgm:cxn modelId="{5D69A374-6047-4299-A5B6-03D8D1BF5CB1}" srcId="{7EF0F23E-59DB-4AA7-A02A-A3E303078480}" destId="{72EBCCD2-FC0E-4437-A7BD-A499F6192969}" srcOrd="1" destOrd="0" parTransId="{096648D3-8DF1-4C07-91EA-331516778D6B}" sibTransId="{81FEEA79-1E22-4B66-9B7A-B6921ACA0AB3}"/>
    <dgm:cxn modelId="{1252EACD-629C-4182-B052-B7EA2A807974}" srcId="{7EF0F23E-59DB-4AA7-A02A-A3E303078480}" destId="{FDBCB822-2D33-4085-9ECD-0D57B0C5D1EF}" srcOrd="0" destOrd="0" parTransId="{A2AF1313-5E92-4828-856C-FCF592DF48A2}" sibTransId="{C4487921-5B2A-4099-94D1-298D20F38534}"/>
    <dgm:cxn modelId="{EA101152-8055-4AF1-ABCB-1EB50898D7E8}" type="presOf" srcId="{72EBCCD2-FC0E-4437-A7BD-A499F6192969}" destId="{EAE73548-C920-4F26-B81D-B7C60CC70ECF}" srcOrd="0" destOrd="0" presId="urn:microsoft.com/office/officeart/2005/8/layout/process2"/>
    <dgm:cxn modelId="{65527797-7381-4528-B5E9-80D27428F185}" type="presOf" srcId="{08FAAE5D-7AD1-46C7-BD65-10FE9B383EEF}" destId="{7066B5B5-9235-4F0B-A3CF-8F4E2824B834}" srcOrd="1" destOrd="0" presId="urn:microsoft.com/office/officeart/2005/8/layout/process2"/>
    <dgm:cxn modelId="{3524EED9-9108-4691-99B2-9D79C3083CE4}" type="presOf" srcId="{08FAAE5D-7AD1-46C7-BD65-10FE9B383EEF}" destId="{16D03DBE-88CB-45ED-942B-52FC88C36853}" srcOrd="0" destOrd="0" presId="urn:microsoft.com/office/officeart/2005/8/layout/process2"/>
    <dgm:cxn modelId="{0180C21D-42FD-49EB-B851-D65BEA301858}" srcId="{7EF0F23E-59DB-4AA7-A02A-A3E303078480}" destId="{4E11D58C-91A3-4E8A-9AC4-08734301FA53}" srcOrd="3" destOrd="0" parTransId="{43E3EC62-7C28-49B3-AA6A-05CD0B94713E}" sibTransId="{9ED67480-A9DE-4BAC-966F-CD5DD908D13C}"/>
    <dgm:cxn modelId="{4D2EC471-721E-4F8C-A2AC-6F6BB4B929DB}" type="presOf" srcId="{C4487921-5B2A-4099-94D1-298D20F38534}" destId="{1320E12B-AF7D-4E16-A473-C16C37094100}" srcOrd="1" destOrd="0" presId="urn:microsoft.com/office/officeart/2005/8/layout/process2"/>
    <dgm:cxn modelId="{E3BFE17A-E543-4578-A01C-16A244AD6340}" type="presOf" srcId="{81FEEA79-1E22-4B66-9B7A-B6921ACA0AB3}" destId="{C319B39B-7222-4599-860A-52AC8DE70DAB}" srcOrd="1" destOrd="0" presId="urn:microsoft.com/office/officeart/2005/8/layout/process2"/>
    <dgm:cxn modelId="{A9BAA928-34EA-4EBE-A183-CD7AEF8B7EA4}" type="presOf" srcId="{81FEEA79-1E22-4B66-9B7A-B6921ACA0AB3}" destId="{E6695E7F-E450-4E44-96DA-3251D96A271A}" srcOrd="0" destOrd="0" presId="urn:microsoft.com/office/officeart/2005/8/layout/process2"/>
    <dgm:cxn modelId="{258DC0C3-0942-4407-9916-84BADDBF1E6C}" type="presParOf" srcId="{5F22B31D-183B-480B-9681-FABC703A66F9}" destId="{8B8F5ECF-3EC4-44EA-9BA7-C88F985A2D00}" srcOrd="0" destOrd="0" presId="urn:microsoft.com/office/officeart/2005/8/layout/process2"/>
    <dgm:cxn modelId="{EE7E14A0-EA19-4555-A278-5DDF7DE787C1}" type="presParOf" srcId="{5F22B31D-183B-480B-9681-FABC703A66F9}" destId="{185DC850-1E59-4B14-BA7D-5147C7952B06}" srcOrd="1" destOrd="0" presId="urn:microsoft.com/office/officeart/2005/8/layout/process2"/>
    <dgm:cxn modelId="{32F54DA3-3C90-4F39-BB5E-D1E18FA029AB}" type="presParOf" srcId="{185DC850-1E59-4B14-BA7D-5147C7952B06}" destId="{1320E12B-AF7D-4E16-A473-C16C37094100}" srcOrd="0" destOrd="0" presId="urn:microsoft.com/office/officeart/2005/8/layout/process2"/>
    <dgm:cxn modelId="{C2E2533C-B4BC-4169-93AB-4BB01D93F07E}" type="presParOf" srcId="{5F22B31D-183B-480B-9681-FABC703A66F9}" destId="{EAE73548-C920-4F26-B81D-B7C60CC70ECF}" srcOrd="2" destOrd="0" presId="urn:microsoft.com/office/officeart/2005/8/layout/process2"/>
    <dgm:cxn modelId="{0E9B6300-AB62-499A-AA03-6B49D53E5DB2}" type="presParOf" srcId="{5F22B31D-183B-480B-9681-FABC703A66F9}" destId="{E6695E7F-E450-4E44-96DA-3251D96A271A}" srcOrd="3" destOrd="0" presId="urn:microsoft.com/office/officeart/2005/8/layout/process2"/>
    <dgm:cxn modelId="{1C504E1D-C8E7-42F4-A5BD-F23A3549CCF0}" type="presParOf" srcId="{E6695E7F-E450-4E44-96DA-3251D96A271A}" destId="{C319B39B-7222-4599-860A-52AC8DE70DAB}" srcOrd="0" destOrd="0" presId="urn:microsoft.com/office/officeart/2005/8/layout/process2"/>
    <dgm:cxn modelId="{4A943BDB-B2BE-47FD-B5AB-3AA2249F60E2}" type="presParOf" srcId="{5F22B31D-183B-480B-9681-FABC703A66F9}" destId="{9BC305C7-21C9-4AB0-9A68-B306266D964C}" srcOrd="4" destOrd="0" presId="urn:microsoft.com/office/officeart/2005/8/layout/process2"/>
    <dgm:cxn modelId="{181351B9-636F-44E6-8969-FCAC3186CE41}" type="presParOf" srcId="{5F22B31D-183B-480B-9681-FABC703A66F9}" destId="{16D03DBE-88CB-45ED-942B-52FC88C36853}" srcOrd="5" destOrd="0" presId="urn:microsoft.com/office/officeart/2005/8/layout/process2"/>
    <dgm:cxn modelId="{2DD2A209-1925-4747-991C-25421785EFE1}" type="presParOf" srcId="{16D03DBE-88CB-45ED-942B-52FC88C36853}" destId="{7066B5B5-9235-4F0B-A3CF-8F4E2824B834}" srcOrd="0" destOrd="0" presId="urn:microsoft.com/office/officeart/2005/8/layout/process2"/>
    <dgm:cxn modelId="{4770FD22-D2AD-4525-9C06-94E361882F70}" type="presParOf" srcId="{5F22B31D-183B-480B-9681-FABC703A66F9}" destId="{666232B2-04DA-4012-8A8D-8A5EBDB1E968}" srcOrd="6" destOrd="0" presId="urn:microsoft.com/office/officeart/2005/8/layout/process2"/>
  </dgm:cxnLst>
  <dgm:bg/>
  <dgm:whole/>
  <dgm:extLst>
    <a:ext uri="http://schemas.microsoft.com/office/drawing/2008/diagram"/>
  </dgm:extLst>
</dgm:dataModel>
</file>

<file path=ppt/diagrams/data29.xml><?xml version="1.0" encoding="utf-8"?>
<dgm:dataModel xmlns:dgm="http://schemas.openxmlformats.org/drawingml/2006/diagram" xmlns:a="http://schemas.openxmlformats.org/drawingml/2006/main">
  <dgm:ptLst>
    <dgm:pt modelId="{48A9727C-74EB-42EA-B5C8-A39B512CFCF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835A008F-9FAD-4673-963E-806312D1B4A2}">
      <dgm:prSet phldrT="[Texto]"/>
      <dgm:spPr/>
      <dgm:t>
        <a:bodyPr/>
        <a:lstStyle/>
        <a:p>
          <a:pPr algn="just"/>
          <a:r>
            <a:rPr lang="es-EC" b="1" smtClean="0"/>
            <a:t>MINISTERIO DE FINANZAS</a:t>
          </a:r>
          <a:endParaRPr lang="es-ES" b="1" dirty="0"/>
        </a:p>
      </dgm:t>
    </dgm:pt>
    <dgm:pt modelId="{3E4287A1-ADC5-44D5-883F-3911C4614A1B}" type="parTrans" cxnId="{D33AD5A5-D96D-4205-9EEF-D4C29A10496D}">
      <dgm:prSet/>
      <dgm:spPr/>
      <dgm:t>
        <a:bodyPr/>
        <a:lstStyle/>
        <a:p>
          <a:endParaRPr lang="es-ES">
            <a:solidFill>
              <a:srgbClr val="002060"/>
            </a:solidFill>
          </a:endParaRPr>
        </a:p>
      </dgm:t>
    </dgm:pt>
    <dgm:pt modelId="{3CBFB1DB-D121-49A2-8818-DA0EB446727D}" type="sibTrans" cxnId="{D33AD5A5-D96D-4205-9EEF-D4C29A10496D}">
      <dgm:prSet/>
      <dgm:spPr/>
      <dgm:t>
        <a:bodyPr/>
        <a:lstStyle/>
        <a:p>
          <a:endParaRPr lang="es-ES">
            <a:solidFill>
              <a:srgbClr val="002060"/>
            </a:solidFill>
          </a:endParaRPr>
        </a:p>
      </dgm:t>
    </dgm:pt>
    <dgm:pt modelId="{78B66FC5-1E26-4A78-93EA-4770B45A45C3}">
      <dgm:prSet phldrT="[Texto]"/>
      <dgm:spPr/>
      <dgm:t>
        <a:bodyPr/>
        <a:lstStyle/>
        <a:p>
          <a:pPr algn="just"/>
          <a:r>
            <a:rPr lang="es-ES" smtClean="0"/>
            <a:t>Es la institución pública encargada de garantizar los recursos financieros para el desarrollo nacional con soberanía, transparencia y sostenibilidad. Dicha institución canaliza los requerimientos de los productos del I.G.M. con las Instituciones Públicas del Ecuador.</a:t>
          </a:r>
          <a:endParaRPr lang="es-ES" dirty="0"/>
        </a:p>
      </dgm:t>
    </dgm:pt>
    <dgm:pt modelId="{85423B90-2246-47E1-9F43-AC685BF822CE}" type="parTrans" cxnId="{B47AE878-0FA6-4B09-B0FA-BC5C6E667255}">
      <dgm:prSet/>
      <dgm:spPr/>
      <dgm:t>
        <a:bodyPr/>
        <a:lstStyle/>
        <a:p>
          <a:endParaRPr lang="es-ES">
            <a:solidFill>
              <a:srgbClr val="002060"/>
            </a:solidFill>
          </a:endParaRPr>
        </a:p>
      </dgm:t>
    </dgm:pt>
    <dgm:pt modelId="{DC84DE42-6B5E-475B-9997-EC84FCE0E59E}" type="sibTrans" cxnId="{B47AE878-0FA6-4B09-B0FA-BC5C6E667255}">
      <dgm:prSet/>
      <dgm:spPr/>
      <dgm:t>
        <a:bodyPr/>
        <a:lstStyle/>
        <a:p>
          <a:endParaRPr lang="es-ES">
            <a:solidFill>
              <a:srgbClr val="002060"/>
            </a:solidFill>
          </a:endParaRPr>
        </a:p>
      </dgm:t>
    </dgm:pt>
    <dgm:pt modelId="{5609F6DD-EE6B-4BD0-9438-D270204A9B94}">
      <dgm:prSet phldrT="[Texto]"/>
      <dgm:spPr/>
      <dgm:t>
        <a:bodyPr/>
        <a:lstStyle/>
        <a:p>
          <a:r>
            <a:rPr lang="es-EC" b="1" smtClean="0"/>
            <a:t>REGISTRO CIVIL</a:t>
          </a:r>
          <a:endParaRPr lang="es-ES" b="1" dirty="0"/>
        </a:p>
      </dgm:t>
    </dgm:pt>
    <dgm:pt modelId="{73602794-07DF-4935-BCFE-D9D2ED40309B}" type="parTrans" cxnId="{46D7E73B-705B-42AA-8C65-67CC21F3A49F}">
      <dgm:prSet/>
      <dgm:spPr/>
      <dgm:t>
        <a:bodyPr/>
        <a:lstStyle/>
        <a:p>
          <a:endParaRPr lang="es-ES">
            <a:solidFill>
              <a:srgbClr val="002060"/>
            </a:solidFill>
          </a:endParaRPr>
        </a:p>
      </dgm:t>
    </dgm:pt>
    <dgm:pt modelId="{8B7B0E93-6D86-4DE1-AACC-538BADFF7776}" type="sibTrans" cxnId="{46D7E73B-705B-42AA-8C65-67CC21F3A49F}">
      <dgm:prSet/>
      <dgm:spPr/>
      <dgm:t>
        <a:bodyPr/>
        <a:lstStyle/>
        <a:p>
          <a:endParaRPr lang="es-ES">
            <a:solidFill>
              <a:srgbClr val="002060"/>
            </a:solidFill>
          </a:endParaRPr>
        </a:p>
      </dgm:t>
    </dgm:pt>
    <dgm:pt modelId="{A8BEA42D-0909-447B-8E28-3D2092D773FD}">
      <dgm:prSet phldrT="[Texto]"/>
      <dgm:spPr/>
      <dgm:t>
        <a:bodyPr/>
        <a:lstStyle/>
        <a:p>
          <a:r>
            <a:rPr lang="es-ES" smtClean="0"/>
            <a:t>Institución pública que realiza la identificación integral de los habitantes del Ecuador, registra sus actos civiles y otorga documentos seguros y confiables, garantizando la custodia y manejo adecuado de la información; para ello realizan los requerimientos de impresión de las especies valoradas al I.G.M.</a:t>
          </a:r>
          <a:endParaRPr lang="es-ES" dirty="0"/>
        </a:p>
      </dgm:t>
    </dgm:pt>
    <dgm:pt modelId="{97B9D44D-103B-47BF-9F9C-A846DEDDAD25}" type="parTrans" cxnId="{C21D5E37-1AEF-48AB-9994-E174334F99F3}">
      <dgm:prSet/>
      <dgm:spPr/>
      <dgm:t>
        <a:bodyPr/>
        <a:lstStyle/>
        <a:p>
          <a:endParaRPr lang="es-ES">
            <a:solidFill>
              <a:srgbClr val="002060"/>
            </a:solidFill>
          </a:endParaRPr>
        </a:p>
      </dgm:t>
    </dgm:pt>
    <dgm:pt modelId="{7C6411CF-80BA-45FC-A290-DF64D10BEFF6}" type="sibTrans" cxnId="{C21D5E37-1AEF-48AB-9994-E174334F99F3}">
      <dgm:prSet/>
      <dgm:spPr/>
      <dgm:t>
        <a:bodyPr/>
        <a:lstStyle/>
        <a:p>
          <a:endParaRPr lang="es-ES">
            <a:solidFill>
              <a:srgbClr val="002060"/>
            </a:solidFill>
          </a:endParaRPr>
        </a:p>
      </dgm:t>
    </dgm:pt>
    <dgm:pt modelId="{9F3BF82D-05D4-4092-96A9-5555B8751E5A}">
      <dgm:prSet phldrT="[Texto]" custT="1"/>
      <dgm:spPr/>
      <dgm:t>
        <a:bodyPr/>
        <a:lstStyle/>
        <a:p>
          <a:r>
            <a:rPr lang="es-EC" sz="1800" b="1" smtClean="0"/>
            <a:t>CORREOS DEL ECUADOR</a:t>
          </a:r>
          <a:endParaRPr lang="es-EC" sz="1200" b="1" smtClean="0"/>
        </a:p>
        <a:p>
          <a:endParaRPr lang="es-EC" sz="1000" b="1" dirty="0" smtClean="0"/>
        </a:p>
      </dgm:t>
    </dgm:pt>
    <dgm:pt modelId="{41D8DF51-058B-47EB-98A1-63752362288C}" type="parTrans" cxnId="{2450B24E-D7E2-48F9-85C4-427FE43ADAA0}">
      <dgm:prSet/>
      <dgm:spPr/>
      <dgm:t>
        <a:bodyPr/>
        <a:lstStyle/>
        <a:p>
          <a:endParaRPr lang="es-ES">
            <a:solidFill>
              <a:srgbClr val="002060"/>
            </a:solidFill>
          </a:endParaRPr>
        </a:p>
      </dgm:t>
    </dgm:pt>
    <dgm:pt modelId="{AC78233D-029D-498A-8E3D-7370C43FE91E}" type="sibTrans" cxnId="{2450B24E-D7E2-48F9-85C4-427FE43ADAA0}">
      <dgm:prSet/>
      <dgm:spPr/>
      <dgm:t>
        <a:bodyPr/>
        <a:lstStyle/>
        <a:p>
          <a:endParaRPr lang="es-ES">
            <a:solidFill>
              <a:srgbClr val="002060"/>
            </a:solidFill>
          </a:endParaRPr>
        </a:p>
      </dgm:t>
    </dgm:pt>
    <dgm:pt modelId="{5B98B9BF-1348-48C1-BF70-BA994F5289DD}">
      <dgm:prSet phldrT="[Texto]"/>
      <dgm:spPr/>
      <dgm:t>
        <a:bodyPr/>
        <a:lstStyle/>
        <a:p>
          <a:r>
            <a:rPr lang="es-ES" sz="1400" dirty="0" smtClean="0"/>
            <a:t>Es una empresa pública que ofrece servicio postales a nivel local, nacional e internacional.</a:t>
          </a:r>
          <a:endParaRPr lang="es-ES" sz="1400" dirty="0"/>
        </a:p>
      </dgm:t>
    </dgm:pt>
    <dgm:pt modelId="{FF1ACD3E-651D-454E-A2AE-5396CA6B1BC9}" type="parTrans" cxnId="{19D7765F-5127-4687-93F6-ECBC6EBE5B8C}">
      <dgm:prSet/>
      <dgm:spPr/>
      <dgm:t>
        <a:bodyPr/>
        <a:lstStyle/>
        <a:p>
          <a:endParaRPr lang="es-ES">
            <a:solidFill>
              <a:srgbClr val="002060"/>
            </a:solidFill>
          </a:endParaRPr>
        </a:p>
      </dgm:t>
    </dgm:pt>
    <dgm:pt modelId="{FD39532B-B716-4A47-95D7-C039E022FD41}" type="sibTrans" cxnId="{19D7765F-5127-4687-93F6-ECBC6EBE5B8C}">
      <dgm:prSet/>
      <dgm:spPr/>
      <dgm:t>
        <a:bodyPr/>
        <a:lstStyle/>
        <a:p>
          <a:endParaRPr lang="es-ES">
            <a:solidFill>
              <a:srgbClr val="002060"/>
            </a:solidFill>
          </a:endParaRPr>
        </a:p>
      </dgm:t>
    </dgm:pt>
    <dgm:pt modelId="{9F179160-3372-4228-A027-EF759B9F616E}" type="pres">
      <dgm:prSet presAssocID="{48A9727C-74EB-42EA-B5C8-A39B512CFCF9}" presName="linear" presStyleCnt="0">
        <dgm:presLayoutVars>
          <dgm:dir/>
          <dgm:resizeHandles val="exact"/>
        </dgm:presLayoutVars>
      </dgm:prSet>
      <dgm:spPr/>
      <dgm:t>
        <a:bodyPr/>
        <a:lstStyle/>
        <a:p>
          <a:endParaRPr lang="es-ES"/>
        </a:p>
      </dgm:t>
    </dgm:pt>
    <dgm:pt modelId="{2E70BD5B-B365-4D1B-9F1D-4FDEECBD3E1C}" type="pres">
      <dgm:prSet presAssocID="{835A008F-9FAD-4673-963E-806312D1B4A2}" presName="comp" presStyleCnt="0"/>
      <dgm:spPr/>
      <dgm:t>
        <a:bodyPr/>
        <a:lstStyle/>
        <a:p>
          <a:endParaRPr lang="pt-BR"/>
        </a:p>
      </dgm:t>
    </dgm:pt>
    <dgm:pt modelId="{72D2F3AF-FE4A-4161-B874-B3020F3AF28E}" type="pres">
      <dgm:prSet presAssocID="{835A008F-9FAD-4673-963E-806312D1B4A2}" presName="box" presStyleLbl="node1" presStyleIdx="0" presStyleCnt="3"/>
      <dgm:spPr/>
      <dgm:t>
        <a:bodyPr/>
        <a:lstStyle/>
        <a:p>
          <a:endParaRPr lang="es-ES"/>
        </a:p>
      </dgm:t>
    </dgm:pt>
    <dgm:pt modelId="{38978950-F0D6-4D51-8382-500756BF0FC6}" type="pres">
      <dgm:prSet presAssocID="{835A008F-9FAD-4673-963E-806312D1B4A2}" presName="img" presStyleLbl="fgImgPlace1" presStyleIdx="0" presStyleCnt="3" custScaleY="112692"/>
      <dgm:spPr>
        <a:blipFill rotWithShape="0">
          <a:blip xmlns:r="http://schemas.openxmlformats.org/officeDocument/2006/relationships" r:embed="rId1"/>
          <a:stretch>
            <a:fillRect/>
          </a:stretch>
        </a:blipFill>
      </dgm:spPr>
      <dgm:t>
        <a:bodyPr/>
        <a:lstStyle/>
        <a:p>
          <a:endParaRPr lang="es-ES"/>
        </a:p>
      </dgm:t>
    </dgm:pt>
    <dgm:pt modelId="{F201F9B7-A58D-415F-94DF-014B1798B454}" type="pres">
      <dgm:prSet presAssocID="{835A008F-9FAD-4673-963E-806312D1B4A2}" presName="text" presStyleLbl="node1" presStyleIdx="0" presStyleCnt="3">
        <dgm:presLayoutVars>
          <dgm:bulletEnabled val="1"/>
        </dgm:presLayoutVars>
      </dgm:prSet>
      <dgm:spPr/>
      <dgm:t>
        <a:bodyPr/>
        <a:lstStyle/>
        <a:p>
          <a:endParaRPr lang="es-ES"/>
        </a:p>
      </dgm:t>
    </dgm:pt>
    <dgm:pt modelId="{44B575B2-A976-451F-AFCA-A2BCF440B7CB}" type="pres">
      <dgm:prSet presAssocID="{3CBFB1DB-D121-49A2-8818-DA0EB446727D}" presName="spacer" presStyleCnt="0"/>
      <dgm:spPr/>
      <dgm:t>
        <a:bodyPr/>
        <a:lstStyle/>
        <a:p>
          <a:endParaRPr lang="pt-BR"/>
        </a:p>
      </dgm:t>
    </dgm:pt>
    <dgm:pt modelId="{4281391F-B2FD-4E61-A521-D905BA67D9A8}" type="pres">
      <dgm:prSet presAssocID="{5609F6DD-EE6B-4BD0-9438-D270204A9B94}" presName="comp" presStyleCnt="0"/>
      <dgm:spPr/>
      <dgm:t>
        <a:bodyPr/>
        <a:lstStyle/>
        <a:p>
          <a:endParaRPr lang="pt-BR"/>
        </a:p>
      </dgm:t>
    </dgm:pt>
    <dgm:pt modelId="{8BAF66F1-E1E9-445D-B814-081CE16312BA}" type="pres">
      <dgm:prSet presAssocID="{5609F6DD-EE6B-4BD0-9438-D270204A9B94}" presName="box" presStyleLbl="node1" presStyleIdx="1" presStyleCnt="3"/>
      <dgm:spPr/>
      <dgm:t>
        <a:bodyPr/>
        <a:lstStyle/>
        <a:p>
          <a:endParaRPr lang="es-ES"/>
        </a:p>
      </dgm:t>
    </dgm:pt>
    <dgm:pt modelId="{FE53585F-1706-424A-9A10-94835E7C6414}" type="pres">
      <dgm:prSet presAssocID="{5609F6DD-EE6B-4BD0-9438-D270204A9B94}" presName="img" presStyleLbl="fgImgPlace1" presStyleIdx="1" presStyleCnt="3" custScaleY="104615"/>
      <dgm:spPr>
        <a:blipFill rotWithShape="0">
          <a:blip xmlns:r="http://schemas.openxmlformats.org/officeDocument/2006/relationships" r:embed="rId2"/>
          <a:stretch>
            <a:fillRect/>
          </a:stretch>
        </a:blipFill>
      </dgm:spPr>
      <dgm:t>
        <a:bodyPr/>
        <a:lstStyle/>
        <a:p>
          <a:endParaRPr lang="es-ES"/>
        </a:p>
      </dgm:t>
    </dgm:pt>
    <dgm:pt modelId="{DBC2F320-CAE0-45C9-BFB6-FA9BA3BA2AA2}" type="pres">
      <dgm:prSet presAssocID="{5609F6DD-EE6B-4BD0-9438-D270204A9B94}" presName="text" presStyleLbl="node1" presStyleIdx="1" presStyleCnt="3">
        <dgm:presLayoutVars>
          <dgm:bulletEnabled val="1"/>
        </dgm:presLayoutVars>
      </dgm:prSet>
      <dgm:spPr/>
      <dgm:t>
        <a:bodyPr/>
        <a:lstStyle/>
        <a:p>
          <a:endParaRPr lang="es-ES"/>
        </a:p>
      </dgm:t>
    </dgm:pt>
    <dgm:pt modelId="{13850480-8A6C-435C-AFCE-D3A275FDFBE4}" type="pres">
      <dgm:prSet presAssocID="{8B7B0E93-6D86-4DE1-AACC-538BADFF7776}" presName="spacer" presStyleCnt="0"/>
      <dgm:spPr/>
      <dgm:t>
        <a:bodyPr/>
        <a:lstStyle/>
        <a:p>
          <a:endParaRPr lang="pt-BR"/>
        </a:p>
      </dgm:t>
    </dgm:pt>
    <dgm:pt modelId="{750299E4-9502-4474-B3D9-DA8E3FBC2BE4}" type="pres">
      <dgm:prSet presAssocID="{9F3BF82D-05D4-4092-96A9-5555B8751E5A}" presName="comp" presStyleCnt="0"/>
      <dgm:spPr/>
      <dgm:t>
        <a:bodyPr/>
        <a:lstStyle/>
        <a:p>
          <a:endParaRPr lang="pt-BR"/>
        </a:p>
      </dgm:t>
    </dgm:pt>
    <dgm:pt modelId="{2322BE3E-0346-4634-88DA-86FBF51EF654}" type="pres">
      <dgm:prSet presAssocID="{9F3BF82D-05D4-4092-96A9-5555B8751E5A}" presName="box" presStyleLbl="node1" presStyleIdx="2" presStyleCnt="3"/>
      <dgm:spPr/>
      <dgm:t>
        <a:bodyPr/>
        <a:lstStyle/>
        <a:p>
          <a:endParaRPr lang="es-ES"/>
        </a:p>
      </dgm:t>
    </dgm:pt>
    <dgm:pt modelId="{2791861C-656B-435D-8D9F-09AAED696089}" type="pres">
      <dgm:prSet presAssocID="{9F3BF82D-05D4-4092-96A9-5555B8751E5A}" presName="img" presStyleLbl="fgImgPlace1" presStyleIdx="2" presStyleCnt="3" custScaleY="88077"/>
      <dgm:spPr>
        <a:blipFill rotWithShape="0">
          <a:blip xmlns:r="http://schemas.openxmlformats.org/officeDocument/2006/relationships" r:embed="rId3"/>
          <a:stretch>
            <a:fillRect/>
          </a:stretch>
        </a:blipFill>
      </dgm:spPr>
      <dgm:t>
        <a:bodyPr/>
        <a:lstStyle/>
        <a:p>
          <a:endParaRPr lang="es-ES"/>
        </a:p>
      </dgm:t>
    </dgm:pt>
    <dgm:pt modelId="{17346BC9-ADDB-46EA-B975-04EB92F4B052}" type="pres">
      <dgm:prSet presAssocID="{9F3BF82D-05D4-4092-96A9-5555B8751E5A}" presName="text" presStyleLbl="node1" presStyleIdx="2" presStyleCnt="3">
        <dgm:presLayoutVars>
          <dgm:bulletEnabled val="1"/>
        </dgm:presLayoutVars>
      </dgm:prSet>
      <dgm:spPr/>
      <dgm:t>
        <a:bodyPr/>
        <a:lstStyle/>
        <a:p>
          <a:endParaRPr lang="es-ES"/>
        </a:p>
      </dgm:t>
    </dgm:pt>
  </dgm:ptLst>
  <dgm:cxnLst>
    <dgm:cxn modelId="{F7BE2CE0-96B7-4691-890B-B96481F6CFA7}" type="presOf" srcId="{9F3BF82D-05D4-4092-96A9-5555B8751E5A}" destId="{2322BE3E-0346-4634-88DA-86FBF51EF654}" srcOrd="0" destOrd="0" presId="urn:microsoft.com/office/officeart/2005/8/layout/vList4"/>
    <dgm:cxn modelId="{5B6F211E-C121-4A5B-B450-8C4BD8097B7C}" type="presOf" srcId="{5B98B9BF-1348-48C1-BF70-BA994F5289DD}" destId="{2322BE3E-0346-4634-88DA-86FBF51EF654}" srcOrd="0" destOrd="1" presId="urn:microsoft.com/office/officeart/2005/8/layout/vList4"/>
    <dgm:cxn modelId="{622F1746-51E4-4A16-AE53-91098C8C9C9B}" type="presOf" srcId="{78B66FC5-1E26-4A78-93EA-4770B45A45C3}" destId="{72D2F3AF-FE4A-4161-B874-B3020F3AF28E}" srcOrd="0" destOrd="1" presId="urn:microsoft.com/office/officeart/2005/8/layout/vList4"/>
    <dgm:cxn modelId="{19D7765F-5127-4687-93F6-ECBC6EBE5B8C}" srcId="{9F3BF82D-05D4-4092-96A9-5555B8751E5A}" destId="{5B98B9BF-1348-48C1-BF70-BA994F5289DD}" srcOrd="0" destOrd="0" parTransId="{FF1ACD3E-651D-454E-A2AE-5396CA6B1BC9}" sibTransId="{FD39532B-B716-4A47-95D7-C039E022FD41}"/>
    <dgm:cxn modelId="{B47AE878-0FA6-4B09-B0FA-BC5C6E667255}" srcId="{835A008F-9FAD-4673-963E-806312D1B4A2}" destId="{78B66FC5-1E26-4A78-93EA-4770B45A45C3}" srcOrd="0" destOrd="0" parTransId="{85423B90-2246-47E1-9F43-AC685BF822CE}" sibTransId="{DC84DE42-6B5E-475B-9997-EC84FCE0E59E}"/>
    <dgm:cxn modelId="{C0E6C206-23CE-40D9-9E2B-F259D129ACF2}" type="presOf" srcId="{A8BEA42D-0909-447B-8E28-3D2092D773FD}" destId="{8BAF66F1-E1E9-445D-B814-081CE16312BA}" srcOrd="0" destOrd="1" presId="urn:microsoft.com/office/officeart/2005/8/layout/vList4"/>
    <dgm:cxn modelId="{46D7E73B-705B-42AA-8C65-67CC21F3A49F}" srcId="{48A9727C-74EB-42EA-B5C8-A39B512CFCF9}" destId="{5609F6DD-EE6B-4BD0-9438-D270204A9B94}" srcOrd="1" destOrd="0" parTransId="{73602794-07DF-4935-BCFE-D9D2ED40309B}" sibTransId="{8B7B0E93-6D86-4DE1-AACC-538BADFF7776}"/>
    <dgm:cxn modelId="{2450B24E-D7E2-48F9-85C4-427FE43ADAA0}" srcId="{48A9727C-74EB-42EA-B5C8-A39B512CFCF9}" destId="{9F3BF82D-05D4-4092-96A9-5555B8751E5A}" srcOrd="2" destOrd="0" parTransId="{41D8DF51-058B-47EB-98A1-63752362288C}" sibTransId="{AC78233D-029D-498A-8E3D-7370C43FE91E}"/>
    <dgm:cxn modelId="{1DF37F40-087A-413A-87EF-0E3314DE050E}" type="presOf" srcId="{5609F6DD-EE6B-4BD0-9438-D270204A9B94}" destId="{DBC2F320-CAE0-45C9-BFB6-FA9BA3BA2AA2}" srcOrd="1" destOrd="0" presId="urn:microsoft.com/office/officeart/2005/8/layout/vList4"/>
    <dgm:cxn modelId="{8CF108FD-3367-46F0-A3E5-FFCDC500BF0E}" type="presOf" srcId="{835A008F-9FAD-4673-963E-806312D1B4A2}" destId="{F201F9B7-A58D-415F-94DF-014B1798B454}" srcOrd="1" destOrd="0" presId="urn:microsoft.com/office/officeart/2005/8/layout/vList4"/>
    <dgm:cxn modelId="{5585991E-5017-44C9-95D8-E41AB47C5DAC}" type="presOf" srcId="{9F3BF82D-05D4-4092-96A9-5555B8751E5A}" destId="{17346BC9-ADDB-46EA-B975-04EB92F4B052}" srcOrd="1" destOrd="0" presId="urn:microsoft.com/office/officeart/2005/8/layout/vList4"/>
    <dgm:cxn modelId="{FDD76C06-F29A-4D6C-9D63-677E72CD5F7C}" type="presOf" srcId="{835A008F-9FAD-4673-963E-806312D1B4A2}" destId="{72D2F3AF-FE4A-4161-B874-B3020F3AF28E}" srcOrd="0" destOrd="0" presId="urn:microsoft.com/office/officeart/2005/8/layout/vList4"/>
    <dgm:cxn modelId="{C21D5E37-1AEF-48AB-9994-E174334F99F3}" srcId="{5609F6DD-EE6B-4BD0-9438-D270204A9B94}" destId="{A8BEA42D-0909-447B-8E28-3D2092D773FD}" srcOrd="0" destOrd="0" parTransId="{97B9D44D-103B-47BF-9F9C-A846DEDDAD25}" sibTransId="{7C6411CF-80BA-45FC-A290-DF64D10BEFF6}"/>
    <dgm:cxn modelId="{D73DE88E-A48C-4D40-9D4B-82E5CA2FD832}" type="presOf" srcId="{78B66FC5-1E26-4A78-93EA-4770B45A45C3}" destId="{F201F9B7-A58D-415F-94DF-014B1798B454}" srcOrd="1" destOrd="1" presId="urn:microsoft.com/office/officeart/2005/8/layout/vList4"/>
    <dgm:cxn modelId="{D33AD5A5-D96D-4205-9EEF-D4C29A10496D}" srcId="{48A9727C-74EB-42EA-B5C8-A39B512CFCF9}" destId="{835A008F-9FAD-4673-963E-806312D1B4A2}" srcOrd="0" destOrd="0" parTransId="{3E4287A1-ADC5-44D5-883F-3911C4614A1B}" sibTransId="{3CBFB1DB-D121-49A2-8818-DA0EB446727D}"/>
    <dgm:cxn modelId="{643CA15C-E13D-44CC-821B-C0C0CD2600A0}" type="presOf" srcId="{A8BEA42D-0909-447B-8E28-3D2092D773FD}" destId="{DBC2F320-CAE0-45C9-BFB6-FA9BA3BA2AA2}" srcOrd="1" destOrd="1" presId="urn:microsoft.com/office/officeart/2005/8/layout/vList4"/>
    <dgm:cxn modelId="{EDF706E4-E16B-403A-8952-62E873BD271A}" type="presOf" srcId="{48A9727C-74EB-42EA-B5C8-A39B512CFCF9}" destId="{9F179160-3372-4228-A027-EF759B9F616E}" srcOrd="0" destOrd="0" presId="urn:microsoft.com/office/officeart/2005/8/layout/vList4"/>
    <dgm:cxn modelId="{D265F5A0-B4B2-407B-82F7-55CEDB5D341A}" type="presOf" srcId="{5B98B9BF-1348-48C1-BF70-BA994F5289DD}" destId="{17346BC9-ADDB-46EA-B975-04EB92F4B052}" srcOrd="1" destOrd="1" presId="urn:microsoft.com/office/officeart/2005/8/layout/vList4"/>
    <dgm:cxn modelId="{B77B5789-F248-49DF-9D2D-2E3E104A7AAB}" type="presOf" srcId="{5609F6DD-EE6B-4BD0-9438-D270204A9B94}" destId="{8BAF66F1-E1E9-445D-B814-081CE16312BA}" srcOrd="0" destOrd="0" presId="urn:microsoft.com/office/officeart/2005/8/layout/vList4"/>
    <dgm:cxn modelId="{FF8E78BB-65AF-4851-ABC4-FA79F662F843}" type="presParOf" srcId="{9F179160-3372-4228-A027-EF759B9F616E}" destId="{2E70BD5B-B365-4D1B-9F1D-4FDEECBD3E1C}" srcOrd="0" destOrd="0" presId="urn:microsoft.com/office/officeart/2005/8/layout/vList4"/>
    <dgm:cxn modelId="{9E399482-D2FA-4A38-B6B3-D63CD8DD5D2A}" type="presParOf" srcId="{2E70BD5B-B365-4D1B-9F1D-4FDEECBD3E1C}" destId="{72D2F3AF-FE4A-4161-B874-B3020F3AF28E}" srcOrd="0" destOrd="0" presId="urn:microsoft.com/office/officeart/2005/8/layout/vList4"/>
    <dgm:cxn modelId="{60CC69E4-8B09-4976-A4AC-7733CFD479F4}" type="presParOf" srcId="{2E70BD5B-B365-4D1B-9F1D-4FDEECBD3E1C}" destId="{38978950-F0D6-4D51-8382-500756BF0FC6}" srcOrd="1" destOrd="0" presId="urn:microsoft.com/office/officeart/2005/8/layout/vList4"/>
    <dgm:cxn modelId="{4AC873EA-78EF-4937-9A68-30351FBED7A6}" type="presParOf" srcId="{2E70BD5B-B365-4D1B-9F1D-4FDEECBD3E1C}" destId="{F201F9B7-A58D-415F-94DF-014B1798B454}" srcOrd="2" destOrd="0" presId="urn:microsoft.com/office/officeart/2005/8/layout/vList4"/>
    <dgm:cxn modelId="{8EE47597-EF46-4CEF-A2A8-BF6D28811533}" type="presParOf" srcId="{9F179160-3372-4228-A027-EF759B9F616E}" destId="{44B575B2-A976-451F-AFCA-A2BCF440B7CB}" srcOrd="1" destOrd="0" presId="urn:microsoft.com/office/officeart/2005/8/layout/vList4"/>
    <dgm:cxn modelId="{96C829B8-6ECE-4817-A7CC-B81B828F7EFF}" type="presParOf" srcId="{9F179160-3372-4228-A027-EF759B9F616E}" destId="{4281391F-B2FD-4E61-A521-D905BA67D9A8}" srcOrd="2" destOrd="0" presId="urn:microsoft.com/office/officeart/2005/8/layout/vList4"/>
    <dgm:cxn modelId="{631A4F5F-A5C1-4477-BD03-944BD129353A}" type="presParOf" srcId="{4281391F-B2FD-4E61-A521-D905BA67D9A8}" destId="{8BAF66F1-E1E9-445D-B814-081CE16312BA}" srcOrd="0" destOrd="0" presId="urn:microsoft.com/office/officeart/2005/8/layout/vList4"/>
    <dgm:cxn modelId="{EA822EA4-9BD1-4CC0-8CDA-B9BF68F71EB6}" type="presParOf" srcId="{4281391F-B2FD-4E61-A521-D905BA67D9A8}" destId="{FE53585F-1706-424A-9A10-94835E7C6414}" srcOrd="1" destOrd="0" presId="urn:microsoft.com/office/officeart/2005/8/layout/vList4"/>
    <dgm:cxn modelId="{B09EBE67-189D-417A-8C4F-D7A7ECAE41CF}" type="presParOf" srcId="{4281391F-B2FD-4E61-A521-D905BA67D9A8}" destId="{DBC2F320-CAE0-45C9-BFB6-FA9BA3BA2AA2}" srcOrd="2" destOrd="0" presId="urn:microsoft.com/office/officeart/2005/8/layout/vList4"/>
    <dgm:cxn modelId="{3555171A-81C1-412A-9C41-7E09067BEA2E}" type="presParOf" srcId="{9F179160-3372-4228-A027-EF759B9F616E}" destId="{13850480-8A6C-435C-AFCE-D3A275FDFBE4}" srcOrd="3" destOrd="0" presId="urn:microsoft.com/office/officeart/2005/8/layout/vList4"/>
    <dgm:cxn modelId="{93DBD76C-B0D0-40D1-A9B3-9E7F475EDAD5}" type="presParOf" srcId="{9F179160-3372-4228-A027-EF759B9F616E}" destId="{750299E4-9502-4474-B3D9-DA8E3FBC2BE4}" srcOrd="4" destOrd="0" presId="urn:microsoft.com/office/officeart/2005/8/layout/vList4"/>
    <dgm:cxn modelId="{EB93CDC5-8C43-48F8-96E4-02550B25C13D}" type="presParOf" srcId="{750299E4-9502-4474-B3D9-DA8E3FBC2BE4}" destId="{2322BE3E-0346-4634-88DA-86FBF51EF654}" srcOrd="0" destOrd="0" presId="urn:microsoft.com/office/officeart/2005/8/layout/vList4"/>
    <dgm:cxn modelId="{03DE50AC-D655-4F7D-AD7B-D3EE3E63EC9D}" type="presParOf" srcId="{750299E4-9502-4474-B3D9-DA8E3FBC2BE4}" destId="{2791861C-656B-435D-8D9F-09AAED696089}" srcOrd="1" destOrd="0" presId="urn:microsoft.com/office/officeart/2005/8/layout/vList4"/>
    <dgm:cxn modelId="{75C5B288-CF17-4FF9-87E2-5F3C32CA7082}" type="presParOf" srcId="{750299E4-9502-4474-B3D9-DA8E3FBC2BE4}" destId="{17346BC9-ADDB-46EA-B975-04EB92F4B052}" srcOrd="2" destOrd="0" presId="urn:microsoft.com/office/officeart/2005/8/layout/vList4"/>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CC06B717-0FE2-4F82-86B8-AE4066ABB829}"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s-CO"/>
        </a:p>
      </dgm:t>
    </dgm:pt>
    <dgm:pt modelId="{71651E95-D2EB-41C3-BEF7-E99BA7FAE563}">
      <dgm:prSet phldrT="[Texto]" custT="1"/>
      <dgm:spPr/>
      <dgm:t>
        <a:bodyPr/>
        <a:lstStyle/>
        <a:p>
          <a:pPr algn="just"/>
          <a:r>
            <a:rPr lang="es-ES" sz="1400" b="0" smtClean="0">
              <a:latin typeface="Arial" pitchFamily="34" charset="0"/>
              <a:cs typeface="Arial" pitchFamily="34" charset="0"/>
            </a:rPr>
            <a:t>El inicio del Instituto Geográfico Militar se enmarca en la década de los años veinte y respondió al imperioso requerimiento de las Fuerzas Armadas de disponer de la Carta Básica del país que permitiera planificar la seguridad del estado ecuatoriano.</a:t>
          </a:r>
          <a:endParaRPr lang="es-CO" sz="1400" b="0" dirty="0">
            <a:latin typeface="Arial" pitchFamily="34" charset="0"/>
            <a:cs typeface="Arial" pitchFamily="34" charset="0"/>
          </a:endParaRPr>
        </a:p>
      </dgm:t>
    </dgm:pt>
    <dgm:pt modelId="{3089D887-57DE-4AD4-8A81-A6170E6FF3B5}" type="parTrans" cxnId="{31E6E368-65FE-4180-95A4-F87A8F27FB85}">
      <dgm:prSet/>
      <dgm:spPr/>
      <dgm:t>
        <a:bodyPr/>
        <a:lstStyle/>
        <a:p>
          <a:endParaRPr lang="es-CO" b="1">
            <a:solidFill>
              <a:schemeClr val="bg2">
                <a:lumMod val="10000"/>
              </a:schemeClr>
            </a:solidFill>
          </a:endParaRPr>
        </a:p>
      </dgm:t>
    </dgm:pt>
    <dgm:pt modelId="{6EEA59A2-077B-4E54-93A0-427AF235FCE6}" type="sibTrans" cxnId="{31E6E368-65FE-4180-95A4-F87A8F27FB85}">
      <dgm:prSet/>
      <dgm:spPr/>
      <dgm:t>
        <a:bodyPr/>
        <a:lstStyle/>
        <a:p>
          <a:endParaRPr lang="es-CO" b="1">
            <a:solidFill>
              <a:schemeClr val="bg2">
                <a:lumMod val="10000"/>
              </a:schemeClr>
            </a:solidFill>
          </a:endParaRPr>
        </a:p>
      </dgm:t>
    </dgm:pt>
    <dgm:pt modelId="{E1CCFCD6-D41C-4CDB-8173-74D20F94778E}">
      <dgm:prSet phldrT="[Texto]"/>
      <dgm:spPr/>
      <dgm:t>
        <a:bodyPr/>
        <a:lstStyle/>
        <a:p>
          <a:endParaRPr lang="es-CO" b="1" dirty="0">
            <a:solidFill>
              <a:schemeClr val="bg2">
                <a:lumMod val="10000"/>
              </a:schemeClr>
            </a:solidFill>
          </a:endParaRPr>
        </a:p>
      </dgm:t>
    </dgm:pt>
    <dgm:pt modelId="{5988931E-40C9-4B55-9E99-6303A86AB7D0}" type="parTrans" cxnId="{897646CA-589B-4D77-95DF-0571B1BFBB42}">
      <dgm:prSet/>
      <dgm:spPr/>
      <dgm:t>
        <a:bodyPr/>
        <a:lstStyle/>
        <a:p>
          <a:endParaRPr lang="es-CO" b="1">
            <a:solidFill>
              <a:schemeClr val="bg2">
                <a:lumMod val="10000"/>
              </a:schemeClr>
            </a:solidFill>
          </a:endParaRPr>
        </a:p>
      </dgm:t>
    </dgm:pt>
    <dgm:pt modelId="{B8EBC151-D5F8-4F3A-9AC0-B6E059456719}" type="sibTrans" cxnId="{897646CA-589B-4D77-95DF-0571B1BFBB42}">
      <dgm:prSet/>
      <dgm:spPr/>
      <dgm:t>
        <a:bodyPr/>
        <a:lstStyle/>
        <a:p>
          <a:endParaRPr lang="es-CO" b="1">
            <a:solidFill>
              <a:schemeClr val="bg2">
                <a:lumMod val="10000"/>
              </a:schemeClr>
            </a:solidFill>
          </a:endParaRPr>
        </a:p>
      </dgm:t>
    </dgm:pt>
    <dgm:pt modelId="{A13B45ED-894E-41C8-8879-7D121529A498}" type="pres">
      <dgm:prSet presAssocID="{CC06B717-0FE2-4F82-86B8-AE4066ABB829}" presName="linear" presStyleCnt="0">
        <dgm:presLayoutVars>
          <dgm:animLvl val="lvl"/>
          <dgm:resizeHandles val="exact"/>
        </dgm:presLayoutVars>
      </dgm:prSet>
      <dgm:spPr/>
      <dgm:t>
        <a:bodyPr/>
        <a:lstStyle/>
        <a:p>
          <a:endParaRPr lang="es-ES"/>
        </a:p>
      </dgm:t>
    </dgm:pt>
    <dgm:pt modelId="{31AB3192-DDA9-494C-9318-5C7E3FFF8F2D}" type="pres">
      <dgm:prSet presAssocID="{71651E95-D2EB-41C3-BEF7-E99BA7FAE563}" presName="parentText" presStyleLbl="node1" presStyleIdx="0" presStyleCnt="1" custLinFactNeighborX="14956" custLinFactNeighborY="75855">
        <dgm:presLayoutVars>
          <dgm:chMax val="0"/>
          <dgm:bulletEnabled val="1"/>
        </dgm:presLayoutVars>
      </dgm:prSet>
      <dgm:spPr/>
      <dgm:t>
        <a:bodyPr/>
        <a:lstStyle/>
        <a:p>
          <a:endParaRPr lang="es-CO"/>
        </a:p>
      </dgm:t>
    </dgm:pt>
    <dgm:pt modelId="{92CCA4BA-186B-455B-9889-D7BE54FCEA42}" type="pres">
      <dgm:prSet presAssocID="{71651E95-D2EB-41C3-BEF7-E99BA7FAE563}" presName="childText" presStyleLbl="revTx" presStyleIdx="0" presStyleCnt="1" custLinFactNeighborX="5307" custLinFactNeighborY="483">
        <dgm:presLayoutVars>
          <dgm:bulletEnabled val="1"/>
        </dgm:presLayoutVars>
      </dgm:prSet>
      <dgm:spPr/>
      <dgm:t>
        <a:bodyPr/>
        <a:lstStyle/>
        <a:p>
          <a:endParaRPr lang="es-CO"/>
        </a:p>
      </dgm:t>
    </dgm:pt>
  </dgm:ptLst>
  <dgm:cxnLst>
    <dgm:cxn modelId="{E183D28F-B1D6-4E00-9B27-7F1A63D2A2D7}" type="presOf" srcId="{CC06B717-0FE2-4F82-86B8-AE4066ABB829}" destId="{A13B45ED-894E-41C8-8879-7D121529A498}" srcOrd="0" destOrd="0" presId="urn:microsoft.com/office/officeart/2005/8/layout/vList2"/>
    <dgm:cxn modelId="{897646CA-589B-4D77-95DF-0571B1BFBB42}" srcId="{71651E95-D2EB-41C3-BEF7-E99BA7FAE563}" destId="{E1CCFCD6-D41C-4CDB-8173-74D20F94778E}" srcOrd="0" destOrd="0" parTransId="{5988931E-40C9-4B55-9E99-6303A86AB7D0}" sibTransId="{B8EBC151-D5F8-4F3A-9AC0-B6E059456719}"/>
    <dgm:cxn modelId="{420C5F85-643B-4CD6-BF56-E28D091A0D09}" type="presOf" srcId="{71651E95-D2EB-41C3-BEF7-E99BA7FAE563}" destId="{31AB3192-DDA9-494C-9318-5C7E3FFF8F2D}" srcOrd="0" destOrd="0" presId="urn:microsoft.com/office/officeart/2005/8/layout/vList2"/>
    <dgm:cxn modelId="{E1724B43-414B-4E2D-9D33-101EAA20909F}" type="presOf" srcId="{E1CCFCD6-D41C-4CDB-8173-74D20F94778E}" destId="{92CCA4BA-186B-455B-9889-D7BE54FCEA42}" srcOrd="0" destOrd="0" presId="urn:microsoft.com/office/officeart/2005/8/layout/vList2"/>
    <dgm:cxn modelId="{31E6E368-65FE-4180-95A4-F87A8F27FB85}" srcId="{CC06B717-0FE2-4F82-86B8-AE4066ABB829}" destId="{71651E95-D2EB-41C3-BEF7-E99BA7FAE563}" srcOrd="0" destOrd="0" parTransId="{3089D887-57DE-4AD4-8A81-A6170E6FF3B5}" sibTransId="{6EEA59A2-077B-4E54-93A0-427AF235FCE6}"/>
    <dgm:cxn modelId="{9FF649D3-3355-4731-9663-0013567FA3BF}" type="presParOf" srcId="{A13B45ED-894E-41C8-8879-7D121529A498}" destId="{31AB3192-DDA9-494C-9318-5C7E3FFF8F2D}" srcOrd="0" destOrd="0" presId="urn:microsoft.com/office/officeart/2005/8/layout/vList2"/>
    <dgm:cxn modelId="{68CA9F89-34A8-4257-8DA7-993496EEF901}" type="presParOf" srcId="{A13B45ED-894E-41C8-8879-7D121529A498}" destId="{92CCA4BA-186B-455B-9889-D7BE54FCEA42}" srcOrd="1" destOrd="0" presId="urn:microsoft.com/office/officeart/2005/8/layout/vList2"/>
  </dgm:cxnLst>
  <dgm:bg/>
  <dgm:whole/>
  <dgm:extLst>
    <a:ext uri="http://schemas.microsoft.com/office/drawing/2008/diagram"/>
  </dgm:extLst>
</dgm:dataModel>
</file>

<file path=ppt/diagrams/data30.xml><?xml version="1.0" encoding="utf-8"?>
<dgm:dataModel xmlns:dgm="http://schemas.openxmlformats.org/drawingml/2006/diagram" xmlns:a="http://schemas.openxmlformats.org/drawingml/2006/main">
  <dgm:ptLst>
    <dgm:pt modelId="{B3546779-E215-4BCF-A2BA-6611A28C890E}"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s-ES"/>
        </a:p>
      </dgm:t>
    </dgm:pt>
    <dgm:pt modelId="{3806F5A3-569B-4E55-9EC2-6F6C622F2E3E}">
      <dgm:prSet phldrT="[Texto]"/>
      <dgm:spPr/>
      <dgm:t>
        <a:bodyPr/>
        <a:lstStyle/>
        <a:p>
          <a:pPr algn="just"/>
          <a:r>
            <a:rPr lang="es-ES" b="1" smtClean="0">
              <a:latin typeface="Arial" pitchFamily="34" charset="0"/>
              <a:cs typeface="Arial" pitchFamily="34" charset="0"/>
            </a:rPr>
            <a:t>ESDEFENSE S.A.</a:t>
          </a:r>
          <a:endParaRPr lang="es-ES" b="1" dirty="0"/>
        </a:p>
      </dgm:t>
    </dgm:pt>
    <dgm:pt modelId="{4366C546-AC00-489C-8DE3-55AD29F00468}" type="parTrans" cxnId="{E211F633-890B-40C1-BCA5-E0F5CD209578}">
      <dgm:prSet/>
      <dgm:spPr/>
      <dgm:t>
        <a:bodyPr/>
        <a:lstStyle/>
        <a:p>
          <a:endParaRPr lang="es-ES">
            <a:solidFill>
              <a:schemeClr val="accent1">
                <a:lumMod val="50000"/>
              </a:schemeClr>
            </a:solidFill>
          </a:endParaRPr>
        </a:p>
      </dgm:t>
    </dgm:pt>
    <dgm:pt modelId="{B07E9F30-0CAF-473B-B7C8-DD5F6D46A1AE}" type="sibTrans" cxnId="{E211F633-890B-40C1-BCA5-E0F5CD209578}">
      <dgm:prSet/>
      <dgm:spPr/>
      <dgm:t>
        <a:bodyPr/>
        <a:lstStyle/>
        <a:p>
          <a:endParaRPr lang="es-ES">
            <a:solidFill>
              <a:schemeClr val="accent1">
                <a:lumMod val="50000"/>
              </a:schemeClr>
            </a:solidFill>
          </a:endParaRPr>
        </a:p>
      </dgm:t>
    </dgm:pt>
    <dgm:pt modelId="{DA87E16F-B1D5-46F3-8E84-DA71CB6A039E}">
      <dgm:prSet phldrT="[Texto]"/>
      <dgm:spPr/>
      <dgm:t>
        <a:bodyPr/>
        <a:lstStyle/>
        <a:p>
          <a:pPr algn="just"/>
          <a:r>
            <a:rPr lang="es-ES" smtClean="0"/>
            <a:t>Es la empresa que le provee al Instituto Geográfico Militar de elementos de seguridad (Hologramas). </a:t>
          </a:r>
          <a:endParaRPr lang="es-ES" dirty="0"/>
        </a:p>
      </dgm:t>
    </dgm:pt>
    <dgm:pt modelId="{A2497B06-50C2-4F06-B9F7-2FC6015CB4A5}" type="parTrans" cxnId="{C402A735-8F01-4503-B746-F7761110D6F9}">
      <dgm:prSet/>
      <dgm:spPr/>
      <dgm:t>
        <a:bodyPr/>
        <a:lstStyle/>
        <a:p>
          <a:endParaRPr lang="es-ES">
            <a:solidFill>
              <a:schemeClr val="accent1">
                <a:lumMod val="50000"/>
              </a:schemeClr>
            </a:solidFill>
          </a:endParaRPr>
        </a:p>
      </dgm:t>
    </dgm:pt>
    <dgm:pt modelId="{4BEA9AA9-1F84-4C27-A960-AED982A496A4}" type="sibTrans" cxnId="{C402A735-8F01-4503-B746-F7761110D6F9}">
      <dgm:prSet/>
      <dgm:spPr/>
      <dgm:t>
        <a:bodyPr/>
        <a:lstStyle/>
        <a:p>
          <a:endParaRPr lang="es-ES">
            <a:solidFill>
              <a:schemeClr val="accent1">
                <a:lumMod val="50000"/>
              </a:schemeClr>
            </a:solidFill>
          </a:endParaRPr>
        </a:p>
      </dgm:t>
    </dgm:pt>
    <dgm:pt modelId="{1D071A38-B75C-406D-BED4-3E2EF403C32B}">
      <dgm:prSet/>
      <dgm:spPr/>
      <dgm:t>
        <a:bodyPr/>
        <a:lstStyle/>
        <a:p>
          <a:pPr algn="just"/>
          <a:r>
            <a:rPr lang="es-ES" smtClean="0"/>
            <a:t>Esdefense es calificado por el Ministerio de Defensa Nacional como un proveedor de bienes estratégicos y servicios conexos, necesarios para la defensa nacional.</a:t>
          </a:r>
          <a:endParaRPr lang="pt-BR" dirty="0">
            <a:latin typeface="Arial" pitchFamily="34" charset="0"/>
            <a:ea typeface="Calibri"/>
            <a:cs typeface="Arial" pitchFamily="34" charset="0"/>
          </a:endParaRPr>
        </a:p>
      </dgm:t>
    </dgm:pt>
    <dgm:pt modelId="{BBEFD07E-B4F9-4925-AB10-F442AA6A4C84}" type="parTrans" cxnId="{CA8AE391-F3F3-4F9B-BC62-0E07FD3B4D75}">
      <dgm:prSet/>
      <dgm:spPr/>
      <dgm:t>
        <a:bodyPr/>
        <a:lstStyle/>
        <a:p>
          <a:endParaRPr lang="es-ES">
            <a:solidFill>
              <a:schemeClr val="accent1">
                <a:lumMod val="50000"/>
              </a:schemeClr>
            </a:solidFill>
          </a:endParaRPr>
        </a:p>
      </dgm:t>
    </dgm:pt>
    <dgm:pt modelId="{E1123193-C4E4-4662-9E84-34D7D869378A}" type="sibTrans" cxnId="{CA8AE391-F3F3-4F9B-BC62-0E07FD3B4D75}">
      <dgm:prSet/>
      <dgm:spPr/>
      <dgm:t>
        <a:bodyPr/>
        <a:lstStyle/>
        <a:p>
          <a:endParaRPr lang="es-ES">
            <a:solidFill>
              <a:schemeClr val="accent1">
                <a:lumMod val="50000"/>
              </a:schemeClr>
            </a:solidFill>
          </a:endParaRPr>
        </a:p>
      </dgm:t>
    </dgm:pt>
    <dgm:pt modelId="{71F19BCB-4714-45DC-81EC-F8C5F8CED2CA}" type="pres">
      <dgm:prSet presAssocID="{B3546779-E215-4BCF-A2BA-6611A28C890E}" presName="linear" presStyleCnt="0">
        <dgm:presLayoutVars>
          <dgm:dir/>
          <dgm:resizeHandles val="exact"/>
        </dgm:presLayoutVars>
      </dgm:prSet>
      <dgm:spPr/>
      <dgm:t>
        <a:bodyPr/>
        <a:lstStyle/>
        <a:p>
          <a:endParaRPr lang="es-ES"/>
        </a:p>
      </dgm:t>
    </dgm:pt>
    <dgm:pt modelId="{BE47F904-2AC6-41E0-B77A-BDEE89B4BB6D}" type="pres">
      <dgm:prSet presAssocID="{3806F5A3-569B-4E55-9EC2-6F6C622F2E3E}" presName="comp" presStyleCnt="0"/>
      <dgm:spPr/>
      <dgm:t>
        <a:bodyPr/>
        <a:lstStyle/>
        <a:p>
          <a:endParaRPr lang="pt-BR"/>
        </a:p>
      </dgm:t>
    </dgm:pt>
    <dgm:pt modelId="{A44C63AA-7642-487C-88FE-24CF9D78FCB0}" type="pres">
      <dgm:prSet presAssocID="{3806F5A3-569B-4E55-9EC2-6F6C622F2E3E}" presName="box" presStyleLbl="node1" presStyleIdx="0" presStyleCnt="1" custLinFactNeighborY="1767"/>
      <dgm:spPr/>
      <dgm:t>
        <a:bodyPr/>
        <a:lstStyle/>
        <a:p>
          <a:endParaRPr lang="es-ES"/>
        </a:p>
      </dgm:t>
    </dgm:pt>
    <dgm:pt modelId="{A5ECF85F-CDC6-4315-A50F-B5A126E813F4}" type="pres">
      <dgm:prSet presAssocID="{3806F5A3-569B-4E55-9EC2-6F6C622F2E3E}" presName="img" presStyleLbl="fgImgPlace1" presStyleIdx="0" presStyleCnt="1" custScaleX="113501" custLinFactNeighborX="-4779"/>
      <dgm:spPr>
        <a:blipFill rotWithShape="0">
          <a:blip xmlns:r="http://schemas.openxmlformats.org/officeDocument/2006/relationships" r:embed="rId1"/>
          <a:stretch>
            <a:fillRect/>
          </a:stretch>
        </a:blipFill>
      </dgm:spPr>
      <dgm:t>
        <a:bodyPr/>
        <a:lstStyle/>
        <a:p>
          <a:endParaRPr lang="pt-BR"/>
        </a:p>
      </dgm:t>
    </dgm:pt>
    <dgm:pt modelId="{2B27AA8D-8ED4-422F-B3E8-4CBD5048CF9A}" type="pres">
      <dgm:prSet presAssocID="{3806F5A3-569B-4E55-9EC2-6F6C622F2E3E}" presName="text" presStyleLbl="node1" presStyleIdx="0" presStyleCnt="1">
        <dgm:presLayoutVars>
          <dgm:bulletEnabled val="1"/>
        </dgm:presLayoutVars>
      </dgm:prSet>
      <dgm:spPr/>
      <dgm:t>
        <a:bodyPr/>
        <a:lstStyle/>
        <a:p>
          <a:endParaRPr lang="es-ES"/>
        </a:p>
      </dgm:t>
    </dgm:pt>
  </dgm:ptLst>
  <dgm:cxnLst>
    <dgm:cxn modelId="{D6D09475-E960-4F51-87D6-4317DF4ABBC1}" type="presOf" srcId="{3806F5A3-569B-4E55-9EC2-6F6C622F2E3E}" destId="{A44C63AA-7642-487C-88FE-24CF9D78FCB0}" srcOrd="0" destOrd="0" presId="urn:microsoft.com/office/officeart/2005/8/layout/vList4"/>
    <dgm:cxn modelId="{739AEDFA-E6E0-4DEB-8DB5-9728008EAC8A}" type="presOf" srcId="{DA87E16F-B1D5-46F3-8E84-DA71CB6A039E}" destId="{2B27AA8D-8ED4-422F-B3E8-4CBD5048CF9A}" srcOrd="1" destOrd="1" presId="urn:microsoft.com/office/officeart/2005/8/layout/vList4"/>
    <dgm:cxn modelId="{CA8AE391-F3F3-4F9B-BC62-0E07FD3B4D75}" srcId="{3806F5A3-569B-4E55-9EC2-6F6C622F2E3E}" destId="{1D071A38-B75C-406D-BED4-3E2EF403C32B}" srcOrd="1" destOrd="0" parTransId="{BBEFD07E-B4F9-4925-AB10-F442AA6A4C84}" sibTransId="{E1123193-C4E4-4662-9E84-34D7D869378A}"/>
    <dgm:cxn modelId="{FFD2F720-54A2-4641-BB61-CCBA09E3A387}" type="presOf" srcId="{1D071A38-B75C-406D-BED4-3E2EF403C32B}" destId="{2B27AA8D-8ED4-422F-B3E8-4CBD5048CF9A}" srcOrd="1" destOrd="2" presId="urn:microsoft.com/office/officeart/2005/8/layout/vList4"/>
    <dgm:cxn modelId="{C6C722EF-7238-4010-A73E-2D2065A5A509}" type="presOf" srcId="{3806F5A3-569B-4E55-9EC2-6F6C622F2E3E}" destId="{2B27AA8D-8ED4-422F-B3E8-4CBD5048CF9A}" srcOrd="1" destOrd="0" presId="urn:microsoft.com/office/officeart/2005/8/layout/vList4"/>
    <dgm:cxn modelId="{305D78E2-66D0-440E-A6CC-230035EF9924}" type="presOf" srcId="{B3546779-E215-4BCF-A2BA-6611A28C890E}" destId="{71F19BCB-4714-45DC-81EC-F8C5F8CED2CA}" srcOrd="0" destOrd="0" presId="urn:microsoft.com/office/officeart/2005/8/layout/vList4"/>
    <dgm:cxn modelId="{E211F633-890B-40C1-BCA5-E0F5CD209578}" srcId="{B3546779-E215-4BCF-A2BA-6611A28C890E}" destId="{3806F5A3-569B-4E55-9EC2-6F6C622F2E3E}" srcOrd="0" destOrd="0" parTransId="{4366C546-AC00-489C-8DE3-55AD29F00468}" sibTransId="{B07E9F30-0CAF-473B-B7C8-DD5F6D46A1AE}"/>
    <dgm:cxn modelId="{F23B149A-497E-411D-980F-B09974D92B95}" type="presOf" srcId="{1D071A38-B75C-406D-BED4-3E2EF403C32B}" destId="{A44C63AA-7642-487C-88FE-24CF9D78FCB0}" srcOrd="0" destOrd="2" presId="urn:microsoft.com/office/officeart/2005/8/layout/vList4"/>
    <dgm:cxn modelId="{A8D85654-B7D4-46E3-A130-11D02BB9FC25}" type="presOf" srcId="{DA87E16F-B1D5-46F3-8E84-DA71CB6A039E}" destId="{A44C63AA-7642-487C-88FE-24CF9D78FCB0}" srcOrd="0" destOrd="1" presId="urn:microsoft.com/office/officeart/2005/8/layout/vList4"/>
    <dgm:cxn modelId="{C402A735-8F01-4503-B746-F7761110D6F9}" srcId="{3806F5A3-569B-4E55-9EC2-6F6C622F2E3E}" destId="{DA87E16F-B1D5-46F3-8E84-DA71CB6A039E}" srcOrd="0" destOrd="0" parTransId="{A2497B06-50C2-4F06-B9F7-2FC6015CB4A5}" sibTransId="{4BEA9AA9-1F84-4C27-A960-AED982A496A4}"/>
    <dgm:cxn modelId="{40A78E52-8888-46F2-A35A-962AABA582F3}" type="presParOf" srcId="{71F19BCB-4714-45DC-81EC-F8C5F8CED2CA}" destId="{BE47F904-2AC6-41E0-B77A-BDEE89B4BB6D}" srcOrd="0" destOrd="0" presId="urn:microsoft.com/office/officeart/2005/8/layout/vList4"/>
    <dgm:cxn modelId="{A0D59933-9A6E-466A-B879-F584F2DA4171}" type="presParOf" srcId="{BE47F904-2AC6-41E0-B77A-BDEE89B4BB6D}" destId="{A44C63AA-7642-487C-88FE-24CF9D78FCB0}" srcOrd="0" destOrd="0" presId="urn:microsoft.com/office/officeart/2005/8/layout/vList4"/>
    <dgm:cxn modelId="{88332CC9-35D1-4348-821C-4231A5D4BC17}" type="presParOf" srcId="{BE47F904-2AC6-41E0-B77A-BDEE89B4BB6D}" destId="{A5ECF85F-CDC6-4315-A50F-B5A126E813F4}" srcOrd="1" destOrd="0" presId="urn:microsoft.com/office/officeart/2005/8/layout/vList4"/>
    <dgm:cxn modelId="{022E248A-9803-489F-85E6-679B9CC93334}" type="presParOf" srcId="{BE47F904-2AC6-41E0-B77A-BDEE89B4BB6D}" destId="{2B27AA8D-8ED4-422F-B3E8-4CBD5048CF9A}" srcOrd="2" destOrd="0" presId="urn:microsoft.com/office/officeart/2005/8/layout/vList4"/>
  </dgm:cxnLst>
  <dgm:bg/>
  <dgm:whole/>
  <dgm:extLst>
    <a:ext uri="http://schemas.microsoft.com/office/drawing/2008/diagram"/>
  </dgm:extLst>
</dgm:dataModel>
</file>

<file path=ppt/diagrams/data31.xml><?xml version="1.0" encoding="utf-8"?>
<dgm:dataModel xmlns:dgm="http://schemas.openxmlformats.org/drawingml/2006/diagram" xmlns:a="http://schemas.openxmlformats.org/drawingml/2006/main">
  <dgm:ptLst>
    <dgm:pt modelId="{8484174F-FD05-4BC7-98B8-A5978FDD279B}" type="doc">
      <dgm:prSet loTypeId="urn:microsoft.com/office/officeart/2005/8/layout/vList4" loCatId="list" qsTypeId="urn:microsoft.com/office/officeart/2005/8/quickstyle/3d4" qsCatId="3D" csTypeId="urn:microsoft.com/office/officeart/2005/8/colors/colorful2" csCatId="colorful" phldr="1"/>
      <dgm:spPr/>
      <dgm:t>
        <a:bodyPr/>
        <a:lstStyle/>
        <a:p>
          <a:endParaRPr lang="es-ES"/>
        </a:p>
      </dgm:t>
    </dgm:pt>
    <dgm:pt modelId="{26C422F2-E13D-43C2-8B21-6A93DD6FB499}">
      <dgm:prSet phldrT="[Texto]" custT="1"/>
      <dgm:spPr/>
      <dgm:t>
        <a:bodyPr/>
        <a:lstStyle/>
        <a:p>
          <a:pPr algn="just"/>
          <a:r>
            <a:rPr lang="es-ES" sz="1250" b="1" smtClean="0">
              <a:solidFill>
                <a:schemeClr val="tx1"/>
              </a:solidFill>
            </a:rPr>
            <a:t>IMPRENTA MARISCAL</a:t>
          </a:r>
          <a:endParaRPr lang="es-ES" sz="1250" dirty="0">
            <a:solidFill>
              <a:schemeClr val="tx1"/>
            </a:solidFill>
          </a:endParaRPr>
        </a:p>
      </dgm:t>
    </dgm:pt>
    <dgm:pt modelId="{4214A421-64F0-4291-B542-DF9138F5526E}" type="parTrans" cxnId="{2C239F44-7D08-4B1C-B166-C18878754EB2}">
      <dgm:prSet/>
      <dgm:spPr/>
      <dgm:t>
        <a:bodyPr/>
        <a:lstStyle/>
        <a:p>
          <a:pPr algn="just"/>
          <a:endParaRPr lang="es-ES" sz="1250">
            <a:solidFill>
              <a:schemeClr val="tx1"/>
            </a:solidFill>
          </a:endParaRPr>
        </a:p>
      </dgm:t>
    </dgm:pt>
    <dgm:pt modelId="{C2D829C3-ABE8-4C3E-BBBF-AF01C3C739CD}" type="sibTrans" cxnId="{2C239F44-7D08-4B1C-B166-C18878754EB2}">
      <dgm:prSet/>
      <dgm:spPr/>
      <dgm:t>
        <a:bodyPr/>
        <a:lstStyle/>
        <a:p>
          <a:pPr algn="just"/>
          <a:endParaRPr lang="es-ES" sz="1250">
            <a:solidFill>
              <a:schemeClr val="tx1"/>
            </a:solidFill>
          </a:endParaRPr>
        </a:p>
      </dgm:t>
    </dgm:pt>
    <dgm:pt modelId="{115602A5-E0E8-419E-857C-4FBABAA68403}">
      <dgm:prSet phldrT="[Texto]" custT="1"/>
      <dgm:spPr/>
      <dgm:t>
        <a:bodyPr/>
        <a:lstStyle/>
        <a:p>
          <a:pPr algn="just"/>
          <a:r>
            <a:rPr lang="es-ES" sz="1250" smtClean="0">
              <a:solidFill>
                <a:schemeClr val="tx1"/>
              </a:solidFill>
            </a:rPr>
            <a:t>Empresa que se encarga de la impresión de papeletas para los procesos electorales. </a:t>
          </a:r>
          <a:endParaRPr lang="es-ES" sz="1250" dirty="0">
            <a:solidFill>
              <a:schemeClr val="tx1"/>
            </a:solidFill>
          </a:endParaRPr>
        </a:p>
      </dgm:t>
    </dgm:pt>
    <dgm:pt modelId="{FEA4EF2C-ECB6-47DD-B124-0A78FEEF5572}" type="parTrans" cxnId="{8F7C5727-862E-4650-ABB2-B60F0E068744}">
      <dgm:prSet/>
      <dgm:spPr/>
      <dgm:t>
        <a:bodyPr/>
        <a:lstStyle/>
        <a:p>
          <a:pPr algn="just"/>
          <a:endParaRPr lang="es-ES" sz="1250">
            <a:solidFill>
              <a:schemeClr val="tx1"/>
            </a:solidFill>
          </a:endParaRPr>
        </a:p>
      </dgm:t>
    </dgm:pt>
    <dgm:pt modelId="{BDEEA631-9683-4C2C-8E3B-3456ECBF45E9}" type="sibTrans" cxnId="{8F7C5727-862E-4650-ABB2-B60F0E068744}">
      <dgm:prSet/>
      <dgm:spPr/>
      <dgm:t>
        <a:bodyPr/>
        <a:lstStyle/>
        <a:p>
          <a:pPr algn="just"/>
          <a:endParaRPr lang="es-ES" sz="1250">
            <a:solidFill>
              <a:schemeClr val="tx1"/>
            </a:solidFill>
          </a:endParaRPr>
        </a:p>
      </dgm:t>
    </dgm:pt>
    <dgm:pt modelId="{58C2511B-0B13-4917-B1C4-F9F95BE1FC4C}">
      <dgm:prSet phldrT="[Texto]" custT="1"/>
      <dgm:spPr/>
      <dgm:t>
        <a:bodyPr/>
        <a:lstStyle/>
        <a:p>
          <a:pPr algn="just"/>
          <a:r>
            <a:rPr lang="es-ES" sz="1250" b="1" smtClean="0">
              <a:solidFill>
                <a:schemeClr val="tx1"/>
              </a:solidFill>
            </a:rPr>
            <a:t>OFFSETEC S.A.</a:t>
          </a:r>
          <a:endParaRPr lang="es-ES" sz="1250" dirty="0">
            <a:solidFill>
              <a:schemeClr val="tx1"/>
            </a:solidFill>
          </a:endParaRPr>
        </a:p>
      </dgm:t>
    </dgm:pt>
    <dgm:pt modelId="{34BA740F-BBBD-40CB-810B-4475B4FEAD92}" type="parTrans" cxnId="{CC93BFD5-B2D7-4A33-8151-819289C454A1}">
      <dgm:prSet/>
      <dgm:spPr/>
      <dgm:t>
        <a:bodyPr/>
        <a:lstStyle/>
        <a:p>
          <a:pPr algn="just"/>
          <a:endParaRPr lang="es-ES" sz="1250">
            <a:solidFill>
              <a:schemeClr val="tx1"/>
            </a:solidFill>
          </a:endParaRPr>
        </a:p>
      </dgm:t>
    </dgm:pt>
    <dgm:pt modelId="{B90655B3-B1B8-4279-9B66-EB166DD7C64E}" type="sibTrans" cxnId="{CC93BFD5-B2D7-4A33-8151-819289C454A1}">
      <dgm:prSet/>
      <dgm:spPr/>
      <dgm:t>
        <a:bodyPr/>
        <a:lstStyle/>
        <a:p>
          <a:pPr algn="just"/>
          <a:endParaRPr lang="es-ES" sz="1250">
            <a:solidFill>
              <a:schemeClr val="tx1"/>
            </a:solidFill>
          </a:endParaRPr>
        </a:p>
      </dgm:t>
    </dgm:pt>
    <dgm:pt modelId="{C6124D20-38D0-4554-B9A6-D8D269398E5A}">
      <dgm:prSet phldrT="[Texto]" custT="1"/>
      <dgm:spPr/>
      <dgm:t>
        <a:bodyPr/>
        <a:lstStyle/>
        <a:p>
          <a:pPr algn="just"/>
          <a:r>
            <a:rPr lang="es-ES" sz="1250" smtClean="0">
              <a:solidFill>
                <a:schemeClr val="tx1"/>
              </a:solidFill>
            </a:rPr>
            <a:t>Es una empresa del grupo Carvajal, especializada en información, enfocada en proveer soluciones para generar contactos de negocio y contenido integral de valor agregado.</a:t>
          </a:r>
          <a:endParaRPr lang="es-ES" sz="1250" dirty="0">
            <a:solidFill>
              <a:schemeClr val="tx1"/>
            </a:solidFill>
          </a:endParaRPr>
        </a:p>
      </dgm:t>
    </dgm:pt>
    <dgm:pt modelId="{24073315-2ECB-4E9B-9B28-D66C3B26E787}" type="parTrans" cxnId="{7C11EE56-157C-4FE3-A873-FD0483AD2C16}">
      <dgm:prSet/>
      <dgm:spPr/>
      <dgm:t>
        <a:bodyPr/>
        <a:lstStyle/>
        <a:p>
          <a:pPr algn="just"/>
          <a:endParaRPr lang="es-ES" sz="1250">
            <a:solidFill>
              <a:schemeClr val="tx1"/>
            </a:solidFill>
          </a:endParaRPr>
        </a:p>
      </dgm:t>
    </dgm:pt>
    <dgm:pt modelId="{C1AEF52E-93B7-4889-9110-D928516DC8E5}" type="sibTrans" cxnId="{7C11EE56-157C-4FE3-A873-FD0483AD2C16}">
      <dgm:prSet/>
      <dgm:spPr/>
      <dgm:t>
        <a:bodyPr/>
        <a:lstStyle/>
        <a:p>
          <a:pPr algn="just"/>
          <a:endParaRPr lang="es-ES" sz="1250">
            <a:solidFill>
              <a:schemeClr val="tx1"/>
            </a:solidFill>
          </a:endParaRPr>
        </a:p>
      </dgm:t>
    </dgm:pt>
    <dgm:pt modelId="{D1E249FE-DC90-43F7-8093-6D08F0714966}">
      <dgm:prSet phldrT="[Texto]" custT="1"/>
      <dgm:spPr/>
      <dgm:t>
        <a:bodyPr/>
        <a:lstStyle/>
        <a:p>
          <a:pPr algn="just"/>
          <a:r>
            <a:rPr lang="es-ES" sz="1250" b="1" smtClean="0">
              <a:solidFill>
                <a:schemeClr val="tx1"/>
              </a:solidFill>
            </a:rPr>
            <a:t>POLIGRÁFICA</a:t>
          </a:r>
        </a:p>
        <a:p>
          <a:pPr algn="just"/>
          <a:endParaRPr lang="es-ES" sz="1250" dirty="0">
            <a:solidFill>
              <a:schemeClr val="tx1"/>
            </a:solidFill>
          </a:endParaRPr>
        </a:p>
      </dgm:t>
    </dgm:pt>
    <dgm:pt modelId="{168C9AF9-D968-4B6B-9DCE-5732718DC02C}" type="parTrans" cxnId="{80697130-CFC0-4FF8-ADEC-C57B8D05FDFA}">
      <dgm:prSet/>
      <dgm:spPr/>
      <dgm:t>
        <a:bodyPr/>
        <a:lstStyle/>
        <a:p>
          <a:pPr algn="just"/>
          <a:endParaRPr lang="es-ES" sz="1250">
            <a:solidFill>
              <a:schemeClr val="tx1"/>
            </a:solidFill>
          </a:endParaRPr>
        </a:p>
      </dgm:t>
    </dgm:pt>
    <dgm:pt modelId="{9BC41A3E-34AD-4348-8E6E-CD4DED720EA8}" type="sibTrans" cxnId="{80697130-CFC0-4FF8-ADEC-C57B8D05FDFA}">
      <dgm:prSet/>
      <dgm:spPr/>
      <dgm:t>
        <a:bodyPr/>
        <a:lstStyle/>
        <a:p>
          <a:pPr algn="just"/>
          <a:endParaRPr lang="es-ES" sz="1250">
            <a:solidFill>
              <a:schemeClr val="tx1"/>
            </a:solidFill>
          </a:endParaRPr>
        </a:p>
      </dgm:t>
    </dgm:pt>
    <dgm:pt modelId="{1445901D-4D2F-4150-89D2-5107275E9BA6}">
      <dgm:prSet phldrT="[Texto]" custT="1"/>
      <dgm:spPr/>
      <dgm:t>
        <a:bodyPr/>
        <a:lstStyle/>
        <a:p>
          <a:pPr algn="just"/>
          <a:r>
            <a:rPr lang="es-ES" sz="1250" smtClean="0">
              <a:solidFill>
                <a:schemeClr val="tx1"/>
              </a:solidFill>
            </a:rPr>
            <a:t>Imprenta con prensas para la impresión de pequeños y grandes tirajes, especializada en la elaboración de revistas, catálogos comerciales, afiches para interiores y exteriores, dípticos, trípticos y todo tipo de material publicitario.</a:t>
          </a:r>
          <a:endParaRPr lang="es-ES" sz="1250" dirty="0">
            <a:solidFill>
              <a:schemeClr val="tx1"/>
            </a:solidFill>
          </a:endParaRPr>
        </a:p>
      </dgm:t>
    </dgm:pt>
    <dgm:pt modelId="{2646DD37-0E75-4789-B182-5C0569CAE464}" type="parTrans" cxnId="{8260DB5F-0F01-4C36-B9D6-976C74C76979}">
      <dgm:prSet/>
      <dgm:spPr/>
      <dgm:t>
        <a:bodyPr/>
        <a:lstStyle/>
        <a:p>
          <a:pPr algn="just"/>
          <a:endParaRPr lang="es-ES" sz="1250">
            <a:solidFill>
              <a:schemeClr val="tx1"/>
            </a:solidFill>
          </a:endParaRPr>
        </a:p>
      </dgm:t>
    </dgm:pt>
    <dgm:pt modelId="{38839391-EF1C-4A8B-9609-D5C252600F59}" type="sibTrans" cxnId="{8260DB5F-0F01-4C36-B9D6-976C74C76979}">
      <dgm:prSet/>
      <dgm:spPr/>
      <dgm:t>
        <a:bodyPr/>
        <a:lstStyle/>
        <a:p>
          <a:pPr algn="just"/>
          <a:endParaRPr lang="es-ES" sz="1250">
            <a:solidFill>
              <a:schemeClr val="tx1"/>
            </a:solidFill>
          </a:endParaRPr>
        </a:p>
      </dgm:t>
    </dgm:pt>
    <dgm:pt modelId="{08E88F69-118B-4E1C-9921-78663D94D953}">
      <dgm:prSet custT="1"/>
      <dgm:spPr/>
      <dgm:t>
        <a:bodyPr/>
        <a:lstStyle/>
        <a:p>
          <a:pPr algn="just"/>
          <a:r>
            <a:rPr lang="es-ES" sz="1250" smtClean="0">
              <a:solidFill>
                <a:schemeClr val="tx1"/>
              </a:solidFill>
            </a:rPr>
            <a:t>Offsetec S.A. contribuye a la productividad de sus clientes y al desarrollo de las personas, ofreciendo productos y servicios innovadores, competitivos y rentables para garantizar un crecimiento sostenible, entre los que se encuentran Las Guías Telefónicas de la Corporación Nacional de Telecomunicaciones.</a:t>
          </a:r>
          <a:endParaRPr lang="pt-BR" sz="1250" dirty="0">
            <a:solidFill>
              <a:schemeClr val="tx1"/>
            </a:solidFill>
            <a:latin typeface="Arial" pitchFamily="34" charset="0"/>
            <a:ea typeface="Calibri"/>
            <a:cs typeface="Arial" pitchFamily="34" charset="0"/>
          </a:endParaRPr>
        </a:p>
      </dgm:t>
    </dgm:pt>
    <dgm:pt modelId="{7132A924-57C1-4372-8F2E-CB4804EC7A74}" type="parTrans" cxnId="{6D163318-14E1-42EF-9966-18A1DEFFE8FC}">
      <dgm:prSet/>
      <dgm:spPr/>
      <dgm:t>
        <a:bodyPr/>
        <a:lstStyle/>
        <a:p>
          <a:pPr algn="just"/>
          <a:endParaRPr lang="es-ES" sz="1250">
            <a:solidFill>
              <a:schemeClr val="tx1"/>
            </a:solidFill>
          </a:endParaRPr>
        </a:p>
      </dgm:t>
    </dgm:pt>
    <dgm:pt modelId="{E8E15966-7DD7-460C-9C79-1C1415DFD280}" type="sibTrans" cxnId="{6D163318-14E1-42EF-9966-18A1DEFFE8FC}">
      <dgm:prSet/>
      <dgm:spPr/>
      <dgm:t>
        <a:bodyPr/>
        <a:lstStyle/>
        <a:p>
          <a:pPr algn="just"/>
          <a:endParaRPr lang="es-ES" sz="1250">
            <a:solidFill>
              <a:schemeClr val="tx1"/>
            </a:solidFill>
          </a:endParaRPr>
        </a:p>
      </dgm:t>
    </dgm:pt>
    <dgm:pt modelId="{AE86D9A4-C77D-49EF-B712-987DB9EB2EEA}">
      <dgm:prSet phldrT="[Texto]" custT="1"/>
      <dgm:spPr/>
      <dgm:t>
        <a:bodyPr/>
        <a:lstStyle/>
        <a:p>
          <a:pPr algn="just"/>
          <a:r>
            <a:rPr lang="es-ES" sz="1250" dirty="0" smtClean="0">
              <a:solidFill>
                <a:schemeClr val="tx1"/>
              </a:solidFill>
            </a:rPr>
            <a:t>Los recursos integrados de Mariscal son usados  para producir una amplia variedad de materiales impresos, desde libros </a:t>
          </a:r>
          <a:r>
            <a:rPr lang="es-ES" sz="1250" dirty="0" err="1" smtClean="0">
              <a:solidFill>
                <a:schemeClr val="tx1"/>
              </a:solidFill>
            </a:rPr>
            <a:t>tri</a:t>
          </a:r>
          <a:r>
            <a:rPr lang="es-ES" sz="1250" dirty="0" smtClean="0">
              <a:solidFill>
                <a:schemeClr val="tx1"/>
              </a:solidFill>
            </a:rPr>
            <a:t>-dimensionales (pop up)  hasta informes anuales multicolores, desde la  impresión comercial de enormes tirajes hasta ediciones limitadas de obras de arte y libros en  pasta dura.</a:t>
          </a:r>
          <a:endParaRPr lang="es-ES" sz="1250" dirty="0">
            <a:solidFill>
              <a:schemeClr val="tx1"/>
            </a:solidFill>
          </a:endParaRPr>
        </a:p>
      </dgm:t>
    </dgm:pt>
    <dgm:pt modelId="{D7B33B37-3B22-48B7-BF7F-36F4000248BF}" type="parTrans" cxnId="{8B8811D3-B3AE-4CB6-ABC7-697E281A75A2}">
      <dgm:prSet/>
      <dgm:spPr/>
      <dgm:t>
        <a:bodyPr/>
        <a:lstStyle/>
        <a:p>
          <a:pPr algn="just"/>
          <a:endParaRPr lang="es-ES" sz="1250">
            <a:solidFill>
              <a:schemeClr val="tx1"/>
            </a:solidFill>
          </a:endParaRPr>
        </a:p>
      </dgm:t>
    </dgm:pt>
    <dgm:pt modelId="{E186D272-EF01-41CC-87FE-830F79742362}" type="sibTrans" cxnId="{8B8811D3-B3AE-4CB6-ABC7-697E281A75A2}">
      <dgm:prSet/>
      <dgm:spPr/>
      <dgm:t>
        <a:bodyPr/>
        <a:lstStyle/>
        <a:p>
          <a:pPr algn="just"/>
          <a:endParaRPr lang="es-ES" sz="1250">
            <a:solidFill>
              <a:schemeClr val="tx1"/>
            </a:solidFill>
          </a:endParaRPr>
        </a:p>
      </dgm:t>
    </dgm:pt>
    <dgm:pt modelId="{843C513B-4C77-4145-B7D9-4D20E842CA8D}" type="pres">
      <dgm:prSet presAssocID="{8484174F-FD05-4BC7-98B8-A5978FDD279B}" presName="linear" presStyleCnt="0">
        <dgm:presLayoutVars>
          <dgm:dir/>
          <dgm:resizeHandles val="exact"/>
        </dgm:presLayoutVars>
      </dgm:prSet>
      <dgm:spPr/>
      <dgm:t>
        <a:bodyPr/>
        <a:lstStyle/>
        <a:p>
          <a:endParaRPr lang="es-ES"/>
        </a:p>
      </dgm:t>
    </dgm:pt>
    <dgm:pt modelId="{396FA2A9-3FD3-4B95-B0AB-94CE2551820E}" type="pres">
      <dgm:prSet presAssocID="{26C422F2-E13D-43C2-8B21-6A93DD6FB499}" presName="comp" presStyleCnt="0"/>
      <dgm:spPr/>
      <dgm:t>
        <a:bodyPr/>
        <a:lstStyle/>
        <a:p>
          <a:endParaRPr lang="es-ES"/>
        </a:p>
      </dgm:t>
    </dgm:pt>
    <dgm:pt modelId="{415D1C61-0106-48CE-B746-DEFCDDB96F12}" type="pres">
      <dgm:prSet presAssocID="{26C422F2-E13D-43C2-8B21-6A93DD6FB499}" presName="box" presStyleLbl="node1" presStyleIdx="0" presStyleCnt="3" custScaleY="86099"/>
      <dgm:spPr/>
      <dgm:t>
        <a:bodyPr/>
        <a:lstStyle/>
        <a:p>
          <a:endParaRPr lang="es-ES"/>
        </a:p>
      </dgm:t>
    </dgm:pt>
    <dgm:pt modelId="{4E6ADD08-3427-4978-8ACB-2D1C276EAC53}" type="pres">
      <dgm:prSet presAssocID="{26C422F2-E13D-43C2-8B21-6A93DD6FB499}" presName="img" presStyleLbl="fgImgPlace1" presStyleIdx="0" presStyleCnt="3" custLinFactNeighborX="-5049"/>
      <dgm:spPr>
        <a:blipFill rotWithShape="0">
          <a:blip xmlns:r="http://schemas.openxmlformats.org/officeDocument/2006/relationships" r:embed="rId1"/>
          <a:stretch>
            <a:fillRect/>
          </a:stretch>
        </a:blipFill>
      </dgm:spPr>
      <dgm:t>
        <a:bodyPr/>
        <a:lstStyle/>
        <a:p>
          <a:endParaRPr lang="es-ES"/>
        </a:p>
      </dgm:t>
    </dgm:pt>
    <dgm:pt modelId="{274D8DA6-5D0C-408F-84B2-46116732B073}" type="pres">
      <dgm:prSet presAssocID="{26C422F2-E13D-43C2-8B21-6A93DD6FB499}" presName="text" presStyleLbl="node1" presStyleIdx="0" presStyleCnt="3">
        <dgm:presLayoutVars>
          <dgm:bulletEnabled val="1"/>
        </dgm:presLayoutVars>
      </dgm:prSet>
      <dgm:spPr/>
      <dgm:t>
        <a:bodyPr/>
        <a:lstStyle/>
        <a:p>
          <a:endParaRPr lang="es-ES"/>
        </a:p>
      </dgm:t>
    </dgm:pt>
    <dgm:pt modelId="{83AD33B1-DBA1-4FEA-AD11-4A6FE25C3403}" type="pres">
      <dgm:prSet presAssocID="{C2D829C3-ABE8-4C3E-BBBF-AF01C3C739CD}" presName="spacer" presStyleCnt="0"/>
      <dgm:spPr/>
      <dgm:t>
        <a:bodyPr/>
        <a:lstStyle/>
        <a:p>
          <a:endParaRPr lang="es-ES"/>
        </a:p>
      </dgm:t>
    </dgm:pt>
    <dgm:pt modelId="{3FF8803F-9C9F-4244-A816-04D32108C1DB}" type="pres">
      <dgm:prSet presAssocID="{58C2511B-0B13-4917-B1C4-F9F95BE1FC4C}" presName="comp" presStyleCnt="0"/>
      <dgm:spPr/>
      <dgm:t>
        <a:bodyPr/>
        <a:lstStyle/>
        <a:p>
          <a:endParaRPr lang="es-ES"/>
        </a:p>
      </dgm:t>
    </dgm:pt>
    <dgm:pt modelId="{1F58B538-74F6-4341-A3BF-DF66B71253F6}" type="pres">
      <dgm:prSet presAssocID="{58C2511B-0B13-4917-B1C4-F9F95BE1FC4C}" presName="box" presStyleLbl="node1" presStyleIdx="1" presStyleCnt="3"/>
      <dgm:spPr/>
      <dgm:t>
        <a:bodyPr/>
        <a:lstStyle/>
        <a:p>
          <a:endParaRPr lang="es-ES"/>
        </a:p>
      </dgm:t>
    </dgm:pt>
    <dgm:pt modelId="{96A635F5-0922-4426-947F-247BF34221D8}" type="pres">
      <dgm:prSet presAssocID="{58C2511B-0B13-4917-B1C4-F9F95BE1FC4C}" presName="img" presStyleLbl="fgImgPlace1" presStyleIdx="1" presStyleCnt="3" custLinFactNeighborX="-5049"/>
      <dgm:spPr>
        <a:blipFill rotWithShape="0">
          <a:blip xmlns:r="http://schemas.openxmlformats.org/officeDocument/2006/relationships" r:embed="rId2"/>
          <a:stretch>
            <a:fillRect/>
          </a:stretch>
        </a:blipFill>
      </dgm:spPr>
      <dgm:t>
        <a:bodyPr/>
        <a:lstStyle/>
        <a:p>
          <a:endParaRPr lang="es-ES"/>
        </a:p>
      </dgm:t>
    </dgm:pt>
    <dgm:pt modelId="{056D25B9-60A3-40E3-A7D9-B73D53C74956}" type="pres">
      <dgm:prSet presAssocID="{58C2511B-0B13-4917-B1C4-F9F95BE1FC4C}" presName="text" presStyleLbl="node1" presStyleIdx="1" presStyleCnt="3">
        <dgm:presLayoutVars>
          <dgm:bulletEnabled val="1"/>
        </dgm:presLayoutVars>
      </dgm:prSet>
      <dgm:spPr/>
      <dgm:t>
        <a:bodyPr/>
        <a:lstStyle/>
        <a:p>
          <a:endParaRPr lang="es-ES"/>
        </a:p>
      </dgm:t>
    </dgm:pt>
    <dgm:pt modelId="{A60B15AE-C8FC-4512-BA9B-481371BCDB7D}" type="pres">
      <dgm:prSet presAssocID="{B90655B3-B1B8-4279-9B66-EB166DD7C64E}" presName="spacer" presStyleCnt="0"/>
      <dgm:spPr/>
      <dgm:t>
        <a:bodyPr/>
        <a:lstStyle/>
        <a:p>
          <a:endParaRPr lang="es-ES"/>
        </a:p>
      </dgm:t>
    </dgm:pt>
    <dgm:pt modelId="{59A0236F-07D3-402C-A9C4-EC62E5FA090B}" type="pres">
      <dgm:prSet presAssocID="{D1E249FE-DC90-43F7-8093-6D08F0714966}" presName="comp" presStyleCnt="0"/>
      <dgm:spPr/>
      <dgm:t>
        <a:bodyPr/>
        <a:lstStyle/>
        <a:p>
          <a:endParaRPr lang="es-ES"/>
        </a:p>
      </dgm:t>
    </dgm:pt>
    <dgm:pt modelId="{B731B01A-A858-464C-B352-B3534F44F390}" type="pres">
      <dgm:prSet presAssocID="{D1E249FE-DC90-43F7-8093-6D08F0714966}" presName="box" presStyleLbl="node1" presStyleIdx="2" presStyleCnt="3" custLinFactNeighborY="4813"/>
      <dgm:spPr/>
      <dgm:t>
        <a:bodyPr/>
        <a:lstStyle/>
        <a:p>
          <a:endParaRPr lang="es-ES"/>
        </a:p>
      </dgm:t>
    </dgm:pt>
    <dgm:pt modelId="{D39DA634-9B2D-485B-ABA4-6D225CBB35A8}" type="pres">
      <dgm:prSet presAssocID="{D1E249FE-DC90-43F7-8093-6D08F0714966}" presName="img" presStyleLbl="fgImgPlace1" presStyleIdx="2" presStyleCnt="3" custLinFactNeighborX="-5049"/>
      <dgm:spPr>
        <a:blipFill rotWithShape="0">
          <a:blip xmlns:r="http://schemas.openxmlformats.org/officeDocument/2006/relationships" r:embed="rId3"/>
          <a:stretch>
            <a:fillRect/>
          </a:stretch>
        </a:blipFill>
      </dgm:spPr>
      <dgm:t>
        <a:bodyPr/>
        <a:lstStyle/>
        <a:p>
          <a:endParaRPr lang="es-ES"/>
        </a:p>
      </dgm:t>
    </dgm:pt>
    <dgm:pt modelId="{4768F92C-7166-45CA-A6E6-C0FB32841E0B}" type="pres">
      <dgm:prSet presAssocID="{D1E249FE-DC90-43F7-8093-6D08F0714966}" presName="text" presStyleLbl="node1" presStyleIdx="2" presStyleCnt="3">
        <dgm:presLayoutVars>
          <dgm:bulletEnabled val="1"/>
        </dgm:presLayoutVars>
      </dgm:prSet>
      <dgm:spPr/>
      <dgm:t>
        <a:bodyPr/>
        <a:lstStyle/>
        <a:p>
          <a:endParaRPr lang="es-ES"/>
        </a:p>
      </dgm:t>
    </dgm:pt>
  </dgm:ptLst>
  <dgm:cxnLst>
    <dgm:cxn modelId="{7C11EE56-157C-4FE3-A873-FD0483AD2C16}" srcId="{58C2511B-0B13-4917-B1C4-F9F95BE1FC4C}" destId="{C6124D20-38D0-4554-B9A6-D8D269398E5A}" srcOrd="0" destOrd="0" parTransId="{24073315-2ECB-4E9B-9B28-D66C3B26E787}" sibTransId="{C1AEF52E-93B7-4889-9110-D928516DC8E5}"/>
    <dgm:cxn modelId="{C08F9390-454D-4C44-B19C-0BFEAF076C6F}" type="presOf" srcId="{8484174F-FD05-4BC7-98B8-A5978FDD279B}" destId="{843C513B-4C77-4145-B7D9-4D20E842CA8D}" srcOrd="0" destOrd="0" presId="urn:microsoft.com/office/officeart/2005/8/layout/vList4"/>
    <dgm:cxn modelId="{BD938A2F-7622-4294-AFEC-34C8F2073259}" type="presOf" srcId="{58C2511B-0B13-4917-B1C4-F9F95BE1FC4C}" destId="{1F58B538-74F6-4341-A3BF-DF66B71253F6}" srcOrd="0" destOrd="0" presId="urn:microsoft.com/office/officeart/2005/8/layout/vList4"/>
    <dgm:cxn modelId="{D3EC54C0-2C50-492A-82ED-184E86D69AA7}" type="presOf" srcId="{26C422F2-E13D-43C2-8B21-6A93DD6FB499}" destId="{274D8DA6-5D0C-408F-84B2-46116732B073}" srcOrd="1" destOrd="0" presId="urn:microsoft.com/office/officeart/2005/8/layout/vList4"/>
    <dgm:cxn modelId="{6D163318-14E1-42EF-9966-18A1DEFFE8FC}" srcId="{58C2511B-0B13-4917-B1C4-F9F95BE1FC4C}" destId="{08E88F69-118B-4E1C-9921-78663D94D953}" srcOrd="1" destOrd="0" parTransId="{7132A924-57C1-4372-8F2E-CB4804EC7A74}" sibTransId="{E8E15966-7DD7-460C-9C79-1C1415DFD280}"/>
    <dgm:cxn modelId="{8B8811D3-B3AE-4CB6-ABC7-697E281A75A2}" srcId="{26C422F2-E13D-43C2-8B21-6A93DD6FB499}" destId="{AE86D9A4-C77D-49EF-B712-987DB9EB2EEA}" srcOrd="1" destOrd="0" parTransId="{D7B33B37-3B22-48B7-BF7F-36F4000248BF}" sibTransId="{E186D272-EF01-41CC-87FE-830F79742362}"/>
    <dgm:cxn modelId="{F7E7FB88-262A-45E4-8D97-E5D8365A45C9}" type="presOf" srcId="{115602A5-E0E8-419E-857C-4FBABAA68403}" destId="{415D1C61-0106-48CE-B746-DEFCDDB96F12}" srcOrd="0" destOrd="1" presId="urn:microsoft.com/office/officeart/2005/8/layout/vList4"/>
    <dgm:cxn modelId="{8F7C5727-862E-4650-ABB2-B60F0E068744}" srcId="{26C422F2-E13D-43C2-8B21-6A93DD6FB499}" destId="{115602A5-E0E8-419E-857C-4FBABAA68403}" srcOrd="0" destOrd="0" parTransId="{FEA4EF2C-ECB6-47DD-B124-0A78FEEF5572}" sibTransId="{BDEEA631-9683-4C2C-8E3B-3456ECBF45E9}"/>
    <dgm:cxn modelId="{39C978E9-668E-4433-9091-8A4F907460E3}" type="presOf" srcId="{D1E249FE-DC90-43F7-8093-6D08F0714966}" destId="{4768F92C-7166-45CA-A6E6-C0FB32841E0B}" srcOrd="1" destOrd="0" presId="urn:microsoft.com/office/officeart/2005/8/layout/vList4"/>
    <dgm:cxn modelId="{0E49D5A3-A32F-4636-8E99-999B76CD17EC}" type="presOf" srcId="{115602A5-E0E8-419E-857C-4FBABAA68403}" destId="{274D8DA6-5D0C-408F-84B2-46116732B073}" srcOrd="1" destOrd="1" presId="urn:microsoft.com/office/officeart/2005/8/layout/vList4"/>
    <dgm:cxn modelId="{DE0D1CDA-19B6-4FD2-9480-72C21F669906}" type="presOf" srcId="{58C2511B-0B13-4917-B1C4-F9F95BE1FC4C}" destId="{056D25B9-60A3-40E3-A7D9-B73D53C74956}" srcOrd="1" destOrd="0" presId="urn:microsoft.com/office/officeart/2005/8/layout/vList4"/>
    <dgm:cxn modelId="{1E7BCE40-403A-469C-B83B-4E8EDCEC0BF8}" type="presOf" srcId="{08E88F69-118B-4E1C-9921-78663D94D953}" destId="{1F58B538-74F6-4341-A3BF-DF66B71253F6}" srcOrd="0" destOrd="2" presId="urn:microsoft.com/office/officeart/2005/8/layout/vList4"/>
    <dgm:cxn modelId="{DF035B52-8483-44C1-B8E2-BF5C3AA872FE}" type="presOf" srcId="{D1E249FE-DC90-43F7-8093-6D08F0714966}" destId="{B731B01A-A858-464C-B352-B3534F44F390}" srcOrd="0" destOrd="0" presId="urn:microsoft.com/office/officeart/2005/8/layout/vList4"/>
    <dgm:cxn modelId="{6AB7636E-2138-489A-BC07-93172FAC6530}" type="presOf" srcId="{1445901D-4D2F-4150-89D2-5107275E9BA6}" destId="{B731B01A-A858-464C-B352-B3534F44F390}" srcOrd="0" destOrd="1" presId="urn:microsoft.com/office/officeart/2005/8/layout/vList4"/>
    <dgm:cxn modelId="{CBA18EA5-2D75-41C2-9DB9-386657FA2F09}" type="presOf" srcId="{C6124D20-38D0-4554-B9A6-D8D269398E5A}" destId="{056D25B9-60A3-40E3-A7D9-B73D53C74956}" srcOrd="1" destOrd="1" presId="urn:microsoft.com/office/officeart/2005/8/layout/vList4"/>
    <dgm:cxn modelId="{8517E11C-16D5-48F9-B901-C7135C443069}" type="presOf" srcId="{AE86D9A4-C77D-49EF-B712-987DB9EB2EEA}" destId="{415D1C61-0106-48CE-B746-DEFCDDB96F12}" srcOrd="0" destOrd="2" presId="urn:microsoft.com/office/officeart/2005/8/layout/vList4"/>
    <dgm:cxn modelId="{A99A3F1A-F5A6-4AA1-ABE3-AED5486E1A5F}" type="presOf" srcId="{1445901D-4D2F-4150-89D2-5107275E9BA6}" destId="{4768F92C-7166-45CA-A6E6-C0FB32841E0B}" srcOrd="1" destOrd="1" presId="urn:microsoft.com/office/officeart/2005/8/layout/vList4"/>
    <dgm:cxn modelId="{8260DB5F-0F01-4C36-B9D6-976C74C76979}" srcId="{D1E249FE-DC90-43F7-8093-6D08F0714966}" destId="{1445901D-4D2F-4150-89D2-5107275E9BA6}" srcOrd="0" destOrd="0" parTransId="{2646DD37-0E75-4789-B182-5C0569CAE464}" sibTransId="{38839391-EF1C-4A8B-9609-D5C252600F59}"/>
    <dgm:cxn modelId="{DFBD6719-C89F-42F3-A7D6-352D04B536B5}" type="presOf" srcId="{C6124D20-38D0-4554-B9A6-D8D269398E5A}" destId="{1F58B538-74F6-4341-A3BF-DF66B71253F6}" srcOrd="0" destOrd="1" presId="urn:microsoft.com/office/officeart/2005/8/layout/vList4"/>
    <dgm:cxn modelId="{CA136430-5580-4426-9990-CB43D25CC87D}" type="presOf" srcId="{26C422F2-E13D-43C2-8B21-6A93DD6FB499}" destId="{415D1C61-0106-48CE-B746-DEFCDDB96F12}" srcOrd="0" destOrd="0" presId="urn:microsoft.com/office/officeart/2005/8/layout/vList4"/>
    <dgm:cxn modelId="{80697130-CFC0-4FF8-ADEC-C57B8D05FDFA}" srcId="{8484174F-FD05-4BC7-98B8-A5978FDD279B}" destId="{D1E249FE-DC90-43F7-8093-6D08F0714966}" srcOrd="2" destOrd="0" parTransId="{168C9AF9-D968-4B6B-9DCE-5732718DC02C}" sibTransId="{9BC41A3E-34AD-4348-8E6E-CD4DED720EA8}"/>
    <dgm:cxn modelId="{CC93BFD5-B2D7-4A33-8151-819289C454A1}" srcId="{8484174F-FD05-4BC7-98B8-A5978FDD279B}" destId="{58C2511B-0B13-4917-B1C4-F9F95BE1FC4C}" srcOrd="1" destOrd="0" parTransId="{34BA740F-BBBD-40CB-810B-4475B4FEAD92}" sibTransId="{B90655B3-B1B8-4279-9B66-EB166DD7C64E}"/>
    <dgm:cxn modelId="{3D703CB2-DC4F-49F1-8D9F-E9850E176DEF}" type="presOf" srcId="{AE86D9A4-C77D-49EF-B712-987DB9EB2EEA}" destId="{274D8DA6-5D0C-408F-84B2-46116732B073}" srcOrd="1" destOrd="2" presId="urn:microsoft.com/office/officeart/2005/8/layout/vList4"/>
    <dgm:cxn modelId="{2C239F44-7D08-4B1C-B166-C18878754EB2}" srcId="{8484174F-FD05-4BC7-98B8-A5978FDD279B}" destId="{26C422F2-E13D-43C2-8B21-6A93DD6FB499}" srcOrd="0" destOrd="0" parTransId="{4214A421-64F0-4291-B542-DF9138F5526E}" sibTransId="{C2D829C3-ABE8-4C3E-BBBF-AF01C3C739CD}"/>
    <dgm:cxn modelId="{333EAEDE-7DA5-4174-A6C8-22AA8014B43B}" type="presOf" srcId="{08E88F69-118B-4E1C-9921-78663D94D953}" destId="{056D25B9-60A3-40E3-A7D9-B73D53C74956}" srcOrd="1" destOrd="2" presId="urn:microsoft.com/office/officeart/2005/8/layout/vList4"/>
    <dgm:cxn modelId="{B0BD9B4B-5992-408A-9677-D1151186B28B}" type="presParOf" srcId="{843C513B-4C77-4145-B7D9-4D20E842CA8D}" destId="{396FA2A9-3FD3-4B95-B0AB-94CE2551820E}" srcOrd="0" destOrd="0" presId="urn:microsoft.com/office/officeart/2005/8/layout/vList4"/>
    <dgm:cxn modelId="{7A826066-3B1B-498F-AF30-78DE4FAF079A}" type="presParOf" srcId="{396FA2A9-3FD3-4B95-B0AB-94CE2551820E}" destId="{415D1C61-0106-48CE-B746-DEFCDDB96F12}" srcOrd="0" destOrd="0" presId="urn:microsoft.com/office/officeart/2005/8/layout/vList4"/>
    <dgm:cxn modelId="{17D10369-49C6-4F33-A237-C12EFEEA7BCC}" type="presParOf" srcId="{396FA2A9-3FD3-4B95-B0AB-94CE2551820E}" destId="{4E6ADD08-3427-4978-8ACB-2D1C276EAC53}" srcOrd="1" destOrd="0" presId="urn:microsoft.com/office/officeart/2005/8/layout/vList4"/>
    <dgm:cxn modelId="{72D7AC0C-1E87-47C5-B436-C4886137BFB5}" type="presParOf" srcId="{396FA2A9-3FD3-4B95-B0AB-94CE2551820E}" destId="{274D8DA6-5D0C-408F-84B2-46116732B073}" srcOrd="2" destOrd="0" presId="urn:microsoft.com/office/officeart/2005/8/layout/vList4"/>
    <dgm:cxn modelId="{F0A003DF-CF8A-4864-A77A-902988AADB31}" type="presParOf" srcId="{843C513B-4C77-4145-B7D9-4D20E842CA8D}" destId="{83AD33B1-DBA1-4FEA-AD11-4A6FE25C3403}" srcOrd="1" destOrd="0" presId="urn:microsoft.com/office/officeart/2005/8/layout/vList4"/>
    <dgm:cxn modelId="{A0C09251-8553-4D6D-B569-91D55D974EE9}" type="presParOf" srcId="{843C513B-4C77-4145-B7D9-4D20E842CA8D}" destId="{3FF8803F-9C9F-4244-A816-04D32108C1DB}" srcOrd="2" destOrd="0" presId="urn:microsoft.com/office/officeart/2005/8/layout/vList4"/>
    <dgm:cxn modelId="{6C0E589D-C689-4D27-96A3-5197C2E71564}" type="presParOf" srcId="{3FF8803F-9C9F-4244-A816-04D32108C1DB}" destId="{1F58B538-74F6-4341-A3BF-DF66B71253F6}" srcOrd="0" destOrd="0" presId="urn:microsoft.com/office/officeart/2005/8/layout/vList4"/>
    <dgm:cxn modelId="{11FD5178-A42F-40AA-BF34-5FD6E9E85455}" type="presParOf" srcId="{3FF8803F-9C9F-4244-A816-04D32108C1DB}" destId="{96A635F5-0922-4426-947F-247BF34221D8}" srcOrd="1" destOrd="0" presId="urn:microsoft.com/office/officeart/2005/8/layout/vList4"/>
    <dgm:cxn modelId="{FAD5CED1-9996-4DA1-8215-94F7A60CB79E}" type="presParOf" srcId="{3FF8803F-9C9F-4244-A816-04D32108C1DB}" destId="{056D25B9-60A3-40E3-A7D9-B73D53C74956}" srcOrd="2" destOrd="0" presId="urn:microsoft.com/office/officeart/2005/8/layout/vList4"/>
    <dgm:cxn modelId="{53271DE6-6D2E-4D7E-9B87-A36502B47FE3}" type="presParOf" srcId="{843C513B-4C77-4145-B7D9-4D20E842CA8D}" destId="{A60B15AE-C8FC-4512-BA9B-481371BCDB7D}" srcOrd="3" destOrd="0" presId="urn:microsoft.com/office/officeart/2005/8/layout/vList4"/>
    <dgm:cxn modelId="{9CCA2DF8-5BAB-421B-B519-7D44D0B840DB}" type="presParOf" srcId="{843C513B-4C77-4145-B7D9-4D20E842CA8D}" destId="{59A0236F-07D3-402C-A9C4-EC62E5FA090B}" srcOrd="4" destOrd="0" presId="urn:microsoft.com/office/officeart/2005/8/layout/vList4"/>
    <dgm:cxn modelId="{CFBD3543-5E8E-48F8-BBCB-4ABB52787FD8}" type="presParOf" srcId="{59A0236F-07D3-402C-A9C4-EC62E5FA090B}" destId="{B731B01A-A858-464C-B352-B3534F44F390}" srcOrd="0" destOrd="0" presId="urn:microsoft.com/office/officeart/2005/8/layout/vList4"/>
    <dgm:cxn modelId="{A7AB7348-6D0E-456B-8357-070813F71E3C}" type="presParOf" srcId="{59A0236F-07D3-402C-A9C4-EC62E5FA090B}" destId="{D39DA634-9B2D-485B-ABA4-6D225CBB35A8}" srcOrd="1" destOrd="0" presId="urn:microsoft.com/office/officeart/2005/8/layout/vList4"/>
    <dgm:cxn modelId="{4AFB4C36-57B5-4A60-98AF-268B64A157C1}" type="presParOf" srcId="{59A0236F-07D3-402C-A9C4-EC62E5FA090B}" destId="{4768F92C-7166-45CA-A6E6-C0FB32841E0B}" srcOrd="2" destOrd="0" presId="urn:microsoft.com/office/officeart/2005/8/layout/vList4"/>
  </dgm:cxnLst>
  <dgm:bg/>
  <dgm:whole/>
  <dgm:extLst>
    <a:ext uri="http://schemas.microsoft.com/office/drawing/2008/diagram"/>
  </dgm:extLst>
</dgm:dataModel>
</file>

<file path=ppt/diagrams/data32.xml><?xml version="1.0" encoding="utf-8"?>
<dgm:dataModel xmlns:dgm="http://schemas.openxmlformats.org/drawingml/2006/diagram" xmlns:a="http://schemas.openxmlformats.org/drawingml/2006/main">
  <dgm:ptLst>
    <dgm:pt modelId="{63DBAEEB-D65D-4C3D-9535-E39CE1A72E62}" type="doc">
      <dgm:prSet loTypeId="urn:microsoft.com/office/officeart/2005/8/layout/hierarchy3" loCatId="list" qsTypeId="urn:microsoft.com/office/officeart/2005/8/quickstyle/simple3" qsCatId="simple" csTypeId="urn:microsoft.com/office/officeart/2005/8/colors/colorful3" csCatId="colorful" phldr="1"/>
      <dgm:spPr/>
      <dgm:t>
        <a:bodyPr/>
        <a:lstStyle/>
        <a:p>
          <a:endParaRPr lang="es-CO"/>
        </a:p>
      </dgm:t>
    </dgm:pt>
    <dgm:pt modelId="{D094CCA9-AC25-474D-B242-87919061B59E}">
      <dgm:prSet phldrT="[Texto]" custT="1"/>
      <dgm:spPr/>
      <dgm:t>
        <a:bodyPr/>
        <a:lstStyle/>
        <a:p>
          <a:pPr algn="ctr"/>
          <a:r>
            <a:rPr lang="es-CO" sz="1400" b="1" smtClean="0">
              <a:effectLst>
                <a:outerShdw blurRad="38100" dist="38100" dir="2700000" algn="tl">
                  <a:srgbClr val="000000">
                    <a:alpha val="43137"/>
                  </a:srgbClr>
                </a:outerShdw>
              </a:effectLst>
              <a:latin typeface="Arial" pitchFamily="34" charset="0"/>
              <a:cs typeface="Arial" pitchFamily="34" charset="0"/>
            </a:rPr>
            <a:t>PRODUCTOS DEL I.G.M.</a:t>
          </a:r>
          <a:endParaRPr lang="es-CO" sz="1400" b="1" dirty="0">
            <a:effectLst>
              <a:outerShdw blurRad="38100" dist="38100" dir="2700000" algn="tl">
                <a:srgbClr val="000000">
                  <a:alpha val="43137"/>
                </a:srgbClr>
              </a:outerShdw>
            </a:effectLst>
            <a:latin typeface="Arial" pitchFamily="34" charset="0"/>
            <a:cs typeface="Arial" pitchFamily="34" charset="0"/>
          </a:endParaRPr>
        </a:p>
      </dgm:t>
    </dgm:pt>
    <dgm:pt modelId="{07856292-D281-4D8B-9824-D049A1B1791D}" type="parTrans" cxnId="{9B29268B-599D-41E2-9A05-1942FD3F44EA}">
      <dgm:prSet/>
      <dgm:spPr/>
      <dgm:t>
        <a:bodyPr/>
        <a:lstStyle/>
        <a:p>
          <a:endParaRPr lang="es-CO" sz="1400">
            <a:solidFill>
              <a:srgbClr val="002060"/>
            </a:solidFill>
            <a:latin typeface="Arial" pitchFamily="34" charset="0"/>
            <a:cs typeface="Arial" pitchFamily="34" charset="0"/>
          </a:endParaRPr>
        </a:p>
      </dgm:t>
    </dgm:pt>
    <dgm:pt modelId="{013E83A8-2E82-49C8-9E40-FFC4C52109A8}" type="sibTrans" cxnId="{9B29268B-599D-41E2-9A05-1942FD3F44EA}">
      <dgm:prSet/>
      <dgm:spPr/>
      <dgm:t>
        <a:bodyPr/>
        <a:lstStyle/>
        <a:p>
          <a:endParaRPr lang="es-CO" sz="1400">
            <a:solidFill>
              <a:srgbClr val="002060"/>
            </a:solidFill>
            <a:latin typeface="Arial" pitchFamily="34" charset="0"/>
            <a:cs typeface="Arial" pitchFamily="34" charset="0"/>
          </a:endParaRPr>
        </a:p>
      </dgm:t>
    </dgm:pt>
    <dgm:pt modelId="{EE55A364-FD3F-469E-B71C-FCDC09D27678}">
      <dgm:prSet phldrT="[Texto]" custT="1"/>
      <dgm:spPr/>
      <dgm:t>
        <a:bodyPr/>
        <a:lstStyle/>
        <a:p>
          <a:pPr algn="l"/>
          <a:r>
            <a:rPr lang="es-EC" sz="1400" smtClean="0">
              <a:latin typeface="Arial" pitchFamily="34" charset="0"/>
              <a:cs typeface="Arial" pitchFamily="34" charset="0"/>
            </a:rPr>
            <a:t>Productos Cartográficos</a:t>
          </a:r>
          <a:endParaRPr lang="es-CO" sz="1400" dirty="0">
            <a:latin typeface="Arial" pitchFamily="34" charset="0"/>
            <a:cs typeface="Arial" pitchFamily="34" charset="0"/>
          </a:endParaRPr>
        </a:p>
      </dgm:t>
    </dgm:pt>
    <dgm:pt modelId="{3F046A3D-C8D6-4188-95B9-5FC05B007DE7}" type="parTrans" cxnId="{8AA3B2B8-E86E-48FF-AA7A-EBD7EAE28FAE}">
      <dgm:prSet/>
      <dgm:spPr/>
      <dgm:t>
        <a:bodyPr/>
        <a:lstStyle/>
        <a:p>
          <a:endParaRPr lang="es-CO" sz="1400">
            <a:solidFill>
              <a:srgbClr val="002060"/>
            </a:solidFill>
            <a:latin typeface="Arial" pitchFamily="34" charset="0"/>
            <a:cs typeface="Arial" pitchFamily="34" charset="0"/>
          </a:endParaRPr>
        </a:p>
      </dgm:t>
    </dgm:pt>
    <dgm:pt modelId="{B7A9B4D3-23A3-4AFE-B678-E8AD73C21ED0}" type="sibTrans" cxnId="{8AA3B2B8-E86E-48FF-AA7A-EBD7EAE28FAE}">
      <dgm:prSet/>
      <dgm:spPr/>
      <dgm:t>
        <a:bodyPr/>
        <a:lstStyle/>
        <a:p>
          <a:endParaRPr lang="es-CO" sz="1400">
            <a:solidFill>
              <a:srgbClr val="002060"/>
            </a:solidFill>
            <a:latin typeface="Arial" pitchFamily="34" charset="0"/>
            <a:cs typeface="Arial" pitchFamily="34" charset="0"/>
          </a:endParaRPr>
        </a:p>
      </dgm:t>
    </dgm:pt>
    <dgm:pt modelId="{E9C99667-C7E0-4E80-9E3C-F6CA3BC7142D}">
      <dgm:prSet phldrT="[Texto]" custT="1"/>
      <dgm:spPr/>
      <dgm:t>
        <a:bodyPr/>
        <a:lstStyle/>
        <a:p>
          <a:pPr algn="l"/>
          <a:r>
            <a:rPr lang="es-EC" sz="1400" smtClean="0">
              <a:latin typeface="Arial" pitchFamily="34" charset="0"/>
              <a:cs typeface="Arial" pitchFamily="34" charset="0"/>
            </a:rPr>
            <a:t>Productos Geográficos</a:t>
          </a:r>
          <a:endParaRPr lang="es-CO" sz="1400" dirty="0">
            <a:latin typeface="Arial" pitchFamily="34" charset="0"/>
            <a:cs typeface="Arial" pitchFamily="34" charset="0"/>
          </a:endParaRPr>
        </a:p>
      </dgm:t>
    </dgm:pt>
    <dgm:pt modelId="{15A20DE3-E0F8-4BD2-B216-ACC2E395232C}" type="parTrans" cxnId="{7EDE35D6-56F0-4A20-96CD-9138FCB31B74}">
      <dgm:prSet/>
      <dgm:spPr/>
      <dgm:t>
        <a:bodyPr/>
        <a:lstStyle/>
        <a:p>
          <a:endParaRPr lang="es-CO" sz="1400">
            <a:solidFill>
              <a:srgbClr val="002060"/>
            </a:solidFill>
            <a:latin typeface="Arial" pitchFamily="34" charset="0"/>
            <a:cs typeface="Arial" pitchFamily="34" charset="0"/>
          </a:endParaRPr>
        </a:p>
      </dgm:t>
    </dgm:pt>
    <dgm:pt modelId="{F01C6A2B-CCCE-4224-9166-CE6101A515CC}" type="sibTrans" cxnId="{7EDE35D6-56F0-4A20-96CD-9138FCB31B74}">
      <dgm:prSet/>
      <dgm:spPr/>
      <dgm:t>
        <a:bodyPr/>
        <a:lstStyle/>
        <a:p>
          <a:endParaRPr lang="es-CO" sz="1400">
            <a:solidFill>
              <a:srgbClr val="002060"/>
            </a:solidFill>
            <a:latin typeface="Arial" pitchFamily="34" charset="0"/>
            <a:cs typeface="Arial" pitchFamily="34" charset="0"/>
          </a:endParaRPr>
        </a:p>
      </dgm:t>
    </dgm:pt>
    <dgm:pt modelId="{C1032972-55DC-4324-9A1D-BFB33D3CD5E5}">
      <dgm:prSet phldrT="[Texto]" custT="1"/>
      <dgm:spPr/>
      <dgm:t>
        <a:bodyPr/>
        <a:lstStyle/>
        <a:p>
          <a:r>
            <a:rPr lang="es-CO" sz="1400" b="1" smtClean="0">
              <a:effectLst>
                <a:outerShdw blurRad="38100" dist="38100" dir="2700000" algn="tl">
                  <a:srgbClr val="000000">
                    <a:alpha val="43137"/>
                  </a:srgbClr>
                </a:outerShdw>
              </a:effectLst>
              <a:latin typeface="Arial" pitchFamily="34" charset="0"/>
              <a:cs typeface="Arial" pitchFamily="34" charset="0"/>
            </a:rPr>
            <a:t>LÍNEA DE PRODUCTOS</a:t>
          </a:r>
          <a:endParaRPr lang="es-CO" sz="1400" b="1" dirty="0">
            <a:effectLst>
              <a:outerShdw blurRad="38100" dist="38100" dir="2700000" algn="tl">
                <a:srgbClr val="000000">
                  <a:alpha val="43137"/>
                </a:srgbClr>
              </a:outerShdw>
            </a:effectLst>
            <a:latin typeface="Arial" pitchFamily="34" charset="0"/>
            <a:cs typeface="Arial" pitchFamily="34" charset="0"/>
          </a:endParaRPr>
        </a:p>
      </dgm:t>
    </dgm:pt>
    <dgm:pt modelId="{FAFEAC0B-312C-4BFB-B504-8A8FDD8D1AD5}" type="parTrans" cxnId="{5E26B77A-B0CA-4DDC-814B-BB427FE46F95}">
      <dgm:prSet/>
      <dgm:spPr/>
      <dgm:t>
        <a:bodyPr/>
        <a:lstStyle/>
        <a:p>
          <a:endParaRPr lang="es-CO" sz="1400">
            <a:solidFill>
              <a:srgbClr val="002060"/>
            </a:solidFill>
            <a:latin typeface="Arial" pitchFamily="34" charset="0"/>
            <a:cs typeface="Arial" pitchFamily="34" charset="0"/>
          </a:endParaRPr>
        </a:p>
      </dgm:t>
    </dgm:pt>
    <dgm:pt modelId="{7AD9FF49-A700-4273-AE44-0BDD165E1319}" type="sibTrans" cxnId="{5E26B77A-B0CA-4DDC-814B-BB427FE46F95}">
      <dgm:prSet/>
      <dgm:spPr/>
      <dgm:t>
        <a:bodyPr/>
        <a:lstStyle/>
        <a:p>
          <a:endParaRPr lang="es-CO" sz="1400">
            <a:solidFill>
              <a:srgbClr val="002060"/>
            </a:solidFill>
            <a:latin typeface="Arial" pitchFamily="34" charset="0"/>
            <a:cs typeface="Arial" pitchFamily="34" charset="0"/>
          </a:endParaRPr>
        </a:p>
      </dgm:t>
    </dgm:pt>
    <dgm:pt modelId="{DE224719-092D-487C-AE2A-8E38B1A9D323}">
      <dgm:prSet phldrT="[Texto]" custT="1"/>
      <dgm:spPr/>
      <dgm:t>
        <a:bodyPr/>
        <a:lstStyle/>
        <a:p>
          <a:pPr algn="l"/>
          <a:r>
            <a:rPr lang="es-EC" sz="1400" smtClean="0">
              <a:latin typeface="Arial" pitchFamily="34" charset="0"/>
              <a:cs typeface="Arial" pitchFamily="34" charset="0"/>
            </a:rPr>
            <a:t>Documentos de Seguridad</a:t>
          </a:r>
          <a:endParaRPr lang="es-CO" sz="1400" dirty="0" smtClean="0">
            <a:latin typeface="Arial" pitchFamily="34" charset="0"/>
            <a:cs typeface="Arial" pitchFamily="34" charset="0"/>
          </a:endParaRPr>
        </a:p>
      </dgm:t>
    </dgm:pt>
    <dgm:pt modelId="{39DC5A0A-1F32-4C59-91C7-F8716F0E8505}" type="parTrans" cxnId="{D7661134-32DF-4C6B-9754-E21DB2CF33CD}">
      <dgm:prSet/>
      <dgm:spPr/>
      <dgm:t>
        <a:bodyPr/>
        <a:lstStyle/>
        <a:p>
          <a:endParaRPr lang="es-CO" sz="1400">
            <a:solidFill>
              <a:srgbClr val="002060"/>
            </a:solidFill>
            <a:latin typeface="Arial" pitchFamily="34" charset="0"/>
            <a:cs typeface="Arial" pitchFamily="34" charset="0"/>
          </a:endParaRPr>
        </a:p>
      </dgm:t>
    </dgm:pt>
    <dgm:pt modelId="{2A08D06A-CA66-481D-A995-54A2BC0123F5}" type="sibTrans" cxnId="{D7661134-32DF-4C6B-9754-E21DB2CF33CD}">
      <dgm:prSet/>
      <dgm:spPr/>
      <dgm:t>
        <a:bodyPr/>
        <a:lstStyle/>
        <a:p>
          <a:endParaRPr lang="es-CO" sz="1400">
            <a:solidFill>
              <a:srgbClr val="002060"/>
            </a:solidFill>
            <a:latin typeface="Arial" pitchFamily="34" charset="0"/>
            <a:cs typeface="Arial" pitchFamily="34" charset="0"/>
          </a:endParaRPr>
        </a:p>
      </dgm:t>
    </dgm:pt>
    <dgm:pt modelId="{A892CC8E-ED16-476D-8A2A-6A3EC17B2914}">
      <dgm:prSet phldrT="[Texto]" custT="1"/>
      <dgm:spPr/>
      <dgm:t>
        <a:bodyPr/>
        <a:lstStyle/>
        <a:p>
          <a:pPr algn="l"/>
          <a:r>
            <a:rPr lang="es-CO" sz="1400" smtClean="0">
              <a:latin typeface="Arial" pitchFamily="34" charset="0"/>
              <a:cs typeface="Arial" pitchFamily="34" charset="0"/>
            </a:rPr>
            <a:t>Soluciones llave en mano</a:t>
          </a:r>
          <a:endParaRPr lang="es-CO" sz="1400" dirty="0">
            <a:latin typeface="Arial" pitchFamily="34" charset="0"/>
            <a:cs typeface="Arial" pitchFamily="34" charset="0"/>
          </a:endParaRPr>
        </a:p>
      </dgm:t>
    </dgm:pt>
    <dgm:pt modelId="{1EEDFB45-1F29-4FEB-A925-2933C876BE7F}" type="parTrans" cxnId="{5378E07B-3C2B-4E75-9B4A-4DDFFCE57B1C}">
      <dgm:prSet/>
      <dgm:spPr/>
      <dgm:t>
        <a:bodyPr/>
        <a:lstStyle/>
        <a:p>
          <a:endParaRPr lang="es-CO" sz="1400">
            <a:solidFill>
              <a:srgbClr val="002060"/>
            </a:solidFill>
            <a:latin typeface="Arial" pitchFamily="34" charset="0"/>
            <a:cs typeface="Arial" pitchFamily="34" charset="0"/>
          </a:endParaRPr>
        </a:p>
      </dgm:t>
    </dgm:pt>
    <dgm:pt modelId="{C01A6421-A869-4F0D-A867-E172A872E04C}" type="sibTrans" cxnId="{5378E07B-3C2B-4E75-9B4A-4DDFFCE57B1C}">
      <dgm:prSet/>
      <dgm:spPr/>
      <dgm:t>
        <a:bodyPr/>
        <a:lstStyle/>
        <a:p>
          <a:endParaRPr lang="es-CO" sz="1400">
            <a:solidFill>
              <a:srgbClr val="002060"/>
            </a:solidFill>
            <a:latin typeface="Arial" pitchFamily="34" charset="0"/>
            <a:cs typeface="Arial" pitchFamily="34" charset="0"/>
          </a:endParaRPr>
        </a:p>
      </dgm:t>
    </dgm:pt>
    <dgm:pt modelId="{317B8F75-4F9F-41D2-8CE5-7849808D6190}">
      <dgm:prSet custT="1"/>
      <dgm:spPr/>
      <dgm:t>
        <a:bodyPr/>
        <a:lstStyle/>
        <a:p>
          <a:pPr algn="l"/>
          <a:r>
            <a:rPr lang="es-EC" sz="1400" smtClean="0">
              <a:latin typeface="Arial" pitchFamily="34" charset="0"/>
              <a:cs typeface="Arial" pitchFamily="34" charset="0"/>
            </a:rPr>
            <a:t>Productos de Artes Gráficas</a:t>
          </a:r>
          <a:endParaRPr lang="es-CO" sz="1400" dirty="0">
            <a:latin typeface="Arial" pitchFamily="34" charset="0"/>
            <a:cs typeface="Arial" pitchFamily="34" charset="0"/>
          </a:endParaRPr>
        </a:p>
      </dgm:t>
    </dgm:pt>
    <dgm:pt modelId="{78BB37F9-E7D9-4CD3-80A5-BD1D64828F11}" type="parTrans" cxnId="{59F00FBD-501D-4DA8-BF83-646A9D5D47F3}">
      <dgm:prSet/>
      <dgm:spPr/>
      <dgm:t>
        <a:bodyPr/>
        <a:lstStyle/>
        <a:p>
          <a:endParaRPr lang="es-CO" sz="1400">
            <a:solidFill>
              <a:srgbClr val="002060"/>
            </a:solidFill>
            <a:latin typeface="Arial" pitchFamily="34" charset="0"/>
            <a:cs typeface="Arial" pitchFamily="34" charset="0"/>
          </a:endParaRPr>
        </a:p>
      </dgm:t>
    </dgm:pt>
    <dgm:pt modelId="{5F6A6296-B467-49B4-8D76-273487D2EBF2}" type="sibTrans" cxnId="{59F00FBD-501D-4DA8-BF83-646A9D5D47F3}">
      <dgm:prSet/>
      <dgm:spPr/>
      <dgm:t>
        <a:bodyPr/>
        <a:lstStyle/>
        <a:p>
          <a:endParaRPr lang="es-CO" sz="1400">
            <a:solidFill>
              <a:srgbClr val="002060"/>
            </a:solidFill>
            <a:latin typeface="Arial" pitchFamily="34" charset="0"/>
            <a:cs typeface="Arial" pitchFamily="34" charset="0"/>
          </a:endParaRPr>
        </a:p>
      </dgm:t>
    </dgm:pt>
    <dgm:pt modelId="{79CB7965-4917-4F7C-B9FF-B28023BC8AED}">
      <dgm:prSet custT="1"/>
      <dgm:spPr/>
      <dgm:t>
        <a:bodyPr/>
        <a:lstStyle/>
        <a:p>
          <a:pPr algn="l"/>
          <a:r>
            <a:rPr lang="es-EC" sz="1400" smtClean="0">
              <a:latin typeface="Arial" pitchFamily="34" charset="0"/>
              <a:cs typeface="Arial" pitchFamily="34" charset="0"/>
            </a:rPr>
            <a:t>Impresión Digital y Data Variable</a:t>
          </a:r>
          <a:endParaRPr lang="es-CO" sz="1400" dirty="0">
            <a:latin typeface="Arial" pitchFamily="34" charset="0"/>
            <a:cs typeface="Arial" pitchFamily="34" charset="0"/>
          </a:endParaRPr>
        </a:p>
      </dgm:t>
    </dgm:pt>
    <dgm:pt modelId="{8A67C9A1-EA61-42F1-80D2-99B69F031E2E}" type="parTrans" cxnId="{2149BD76-0E82-4C7B-9F8F-8ABEFDC748C2}">
      <dgm:prSet/>
      <dgm:spPr/>
      <dgm:t>
        <a:bodyPr/>
        <a:lstStyle/>
        <a:p>
          <a:endParaRPr lang="es-CO" sz="1400">
            <a:solidFill>
              <a:srgbClr val="002060"/>
            </a:solidFill>
            <a:latin typeface="Arial" pitchFamily="34" charset="0"/>
            <a:cs typeface="Arial" pitchFamily="34" charset="0"/>
          </a:endParaRPr>
        </a:p>
      </dgm:t>
    </dgm:pt>
    <dgm:pt modelId="{3B480C96-D6DA-4F7E-BE37-E8FFABF986C1}" type="sibTrans" cxnId="{2149BD76-0E82-4C7B-9F8F-8ABEFDC748C2}">
      <dgm:prSet/>
      <dgm:spPr/>
      <dgm:t>
        <a:bodyPr/>
        <a:lstStyle/>
        <a:p>
          <a:endParaRPr lang="es-CO" sz="1400">
            <a:solidFill>
              <a:srgbClr val="002060"/>
            </a:solidFill>
            <a:latin typeface="Arial" pitchFamily="34" charset="0"/>
            <a:cs typeface="Arial" pitchFamily="34" charset="0"/>
          </a:endParaRPr>
        </a:p>
      </dgm:t>
    </dgm:pt>
    <dgm:pt modelId="{DAAC77F5-81C8-4A6E-AE31-E729E5897A30}">
      <dgm:prSet custT="1"/>
      <dgm:spPr/>
      <dgm:t>
        <a:bodyPr/>
        <a:lstStyle/>
        <a:p>
          <a:pPr algn="l"/>
          <a:r>
            <a:rPr lang="es-CO" sz="1400" smtClean="0">
              <a:latin typeface="Arial" pitchFamily="34" charset="0"/>
              <a:cs typeface="Arial" pitchFamily="34" charset="0"/>
            </a:rPr>
            <a:t>Servicios Culturales</a:t>
          </a:r>
          <a:endParaRPr lang="es-CO" sz="1400" dirty="0">
            <a:latin typeface="Arial" pitchFamily="34" charset="0"/>
            <a:cs typeface="Arial" pitchFamily="34" charset="0"/>
          </a:endParaRPr>
        </a:p>
      </dgm:t>
    </dgm:pt>
    <dgm:pt modelId="{A3E363FA-3F5D-4B68-9873-E2454C89DDCC}" type="parTrans" cxnId="{E8846194-3B21-4B67-91F5-7FF5BFE3EAAE}">
      <dgm:prSet/>
      <dgm:spPr/>
      <dgm:t>
        <a:bodyPr/>
        <a:lstStyle/>
        <a:p>
          <a:endParaRPr lang="pt-BR">
            <a:solidFill>
              <a:srgbClr val="002060"/>
            </a:solidFill>
          </a:endParaRPr>
        </a:p>
      </dgm:t>
    </dgm:pt>
    <dgm:pt modelId="{C58AD659-1454-4A28-869E-CC5A42BAE89B}" type="sibTrans" cxnId="{E8846194-3B21-4B67-91F5-7FF5BFE3EAAE}">
      <dgm:prSet/>
      <dgm:spPr/>
      <dgm:t>
        <a:bodyPr/>
        <a:lstStyle/>
        <a:p>
          <a:endParaRPr lang="pt-BR">
            <a:solidFill>
              <a:srgbClr val="002060"/>
            </a:solidFill>
          </a:endParaRPr>
        </a:p>
      </dgm:t>
    </dgm:pt>
    <dgm:pt modelId="{88E9BB83-9548-4C8B-85EB-A388A5343AD7}">
      <dgm:prSet custT="1"/>
      <dgm:spPr/>
      <dgm:t>
        <a:bodyPr/>
        <a:lstStyle/>
        <a:p>
          <a:pPr algn="l"/>
          <a:r>
            <a:rPr lang="es-CO" sz="1400" smtClean="0">
              <a:latin typeface="Arial" pitchFamily="34" charset="0"/>
              <a:cs typeface="Arial" pitchFamily="34" charset="0"/>
            </a:rPr>
            <a:t>Imprenta en general</a:t>
          </a:r>
          <a:endParaRPr lang="es-CO" sz="1400" dirty="0">
            <a:latin typeface="Arial" pitchFamily="34" charset="0"/>
            <a:cs typeface="Arial" pitchFamily="34" charset="0"/>
          </a:endParaRPr>
        </a:p>
      </dgm:t>
    </dgm:pt>
    <dgm:pt modelId="{FEE89B86-B67C-4177-A881-EB44CA0C217C}" type="parTrans" cxnId="{4A4EFFB7-23BE-4B74-B48F-33B1D672A1C7}">
      <dgm:prSet/>
      <dgm:spPr/>
      <dgm:t>
        <a:bodyPr/>
        <a:lstStyle/>
        <a:p>
          <a:endParaRPr lang="pt-BR">
            <a:solidFill>
              <a:srgbClr val="002060"/>
            </a:solidFill>
          </a:endParaRPr>
        </a:p>
      </dgm:t>
    </dgm:pt>
    <dgm:pt modelId="{8C7400CE-EE30-471E-8096-0721FDB4C984}" type="sibTrans" cxnId="{4A4EFFB7-23BE-4B74-B48F-33B1D672A1C7}">
      <dgm:prSet/>
      <dgm:spPr/>
      <dgm:t>
        <a:bodyPr/>
        <a:lstStyle/>
        <a:p>
          <a:endParaRPr lang="pt-BR">
            <a:solidFill>
              <a:srgbClr val="002060"/>
            </a:solidFill>
          </a:endParaRPr>
        </a:p>
      </dgm:t>
    </dgm:pt>
    <dgm:pt modelId="{E5129B54-1F73-44C4-A183-6ADEB9EF7119}" type="pres">
      <dgm:prSet presAssocID="{63DBAEEB-D65D-4C3D-9535-E39CE1A72E62}" presName="diagram" presStyleCnt="0">
        <dgm:presLayoutVars>
          <dgm:chPref val="1"/>
          <dgm:dir/>
          <dgm:animOne val="branch"/>
          <dgm:animLvl val="lvl"/>
          <dgm:resizeHandles/>
        </dgm:presLayoutVars>
      </dgm:prSet>
      <dgm:spPr/>
      <dgm:t>
        <a:bodyPr/>
        <a:lstStyle/>
        <a:p>
          <a:endParaRPr lang="es-ES"/>
        </a:p>
      </dgm:t>
    </dgm:pt>
    <dgm:pt modelId="{C16537C5-4B31-4858-831C-F8F6436AB860}" type="pres">
      <dgm:prSet presAssocID="{D094CCA9-AC25-474D-B242-87919061B59E}" presName="root" presStyleCnt="0"/>
      <dgm:spPr/>
      <dgm:t>
        <a:bodyPr/>
        <a:lstStyle/>
        <a:p>
          <a:endParaRPr lang="pt-BR"/>
        </a:p>
      </dgm:t>
    </dgm:pt>
    <dgm:pt modelId="{4F598A93-5CB0-4BE0-A9B0-285D661DA47E}" type="pres">
      <dgm:prSet presAssocID="{D094CCA9-AC25-474D-B242-87919061B59E}" presName="rootComposite" presStyleCnt="0"/>
      <dgm:spPr/>
      <dgm:t>
        <a:bodyPr/>
        <a:lstStyle/>
        <a:p>
          <a:endParaRPr lang="pt-BR"/>
        </a:p>
      </dgm:t>
    </dgm:pt>
    <dgm:pt modelId="{F28050BB-ED19-4294-8A88-449B00C3FD8A}" type="pres">
      <dgm:prSet presAssocID="{D094CCA9-AC25-474D-B242-87919061B59E}" presName="rootText" presStyleLbl="node1" presStyleIdx="0" presStyleCnt="2" custScaleX="108216" custScaleY="42201" custLinFactNeighborX="-4" custLinFactNeighborY="10429"/>
      <dgm:spPr/>
      <dgm:t>
        <a:bodyPr/>
        <a:lstStyle/>
        <a:p>
          <a:endParaRPr lang="es-ES"/>
        </a:p>
      </dgm:t>
    </dgm:pt>
    <dgm:pt modelId="{4148592F-4B4E-4486-BA67-FF9A0396AE19}" type="pres">
      <dgm:prSet presAssocID="{D094CCA9-AC25-474D-B242-87919061B59E}" presName="rootConnector" presStyleLbl="node1" presStyleIdx="0" presStyleCnt="2"/>
      <dgm:spPr/>
      <dgm:t>
        <a:bodyPr/>
        <a:lstStyle/>
        <a:p>
          <a:endParaRPr lang="es-ES"/>
        </a:p>
      </dgm:t>
    </dgm:pt>
    <dgm:pt modelId="{7815275B-E42D-42B5-B77E-8DDB820C8391}" type="pres">
      <dgm:prSet presAssocID="{D094CCA9-AC25-474D-B242-87919061B59E}" presName="childShape" presStyleCnt="0"/>
      <dgm:spPr/>
      <dgm:t>
        <a:bodyPr/>
        <a:lstStyle/>
        <a:p>
          <a:endParaRPr lang="pt-BR"/>
        </a:p>
      </dgm:t>
    </dgm:pt>
    <dgm:pt modelId="{AAB2DB45-DAB5-4A0E-B12A-7F48E65C8C08}" type="pres">
      <dgm:prSet presAssocID="{3F046A3D-C8D6-4188-95B9-5FC05B007DE7}" presName="Name13" presStyleLbl="parChTrans1D2" presStyleIdx="0" presStyleCnt="8" custSzX="347390"/>
      <dgm:spPr/>
      <dgm:t>
        <a:bodyPr/>
        <a:lstStyle/>
        <a:p>
          <a:endParaRPr lang="es-ES"/>
        </a:p>
      </dgm:t>
    </dgm:pt>
    <dgm:pt modelId="{D9484A27-09FC-446B-822B-2A60D1C3AD54}" type="pres">
      <dgm:prSet presAssocID="{EE55A364-FD3F-469E-B71C-FCDC09D27678}" presName="childText" presStyleLbl="bgAcc1" presStyleIdx="0" presStyleCnt="8" custScaleX="110737" custScaleY="49065" custLinFactNeighborX="-4170" custLinFactNeighborY="8672">
        <dgm:presLayoutVars>
          <dgm:bulletEnabled val="1"/>
        </dgm:presLayoutVars>
      </dgm:prSet>
      <dgm:spPr/>
      <dgm:t>
        <a:bodyPr/>
        <a:lstStyle/>
        <a:p>
          <a:endParaRPr lang="es-CO"/>
        </a:p>
      </dgm:t>
    </dgm:pt>
    <dgm:pt modelId="{3BC4C923-3D21-49C6-9F40-6ED07A7CE9B6}" type="pres">
      <dgm:prSet presAssocID="{15A20DE3-E0F8-4BD2-B216-ACC2E395232C}" presName="Name13" presStyleLbl="parChTrans1D2" presStyleIdx="1" presStyleCnt="8" custSzX="347390"/>
      <dgm:spPr/>
      <dgm:t>
        <a:bodyPr/>
        <a:lstStyle/>
        <a:p>
          <a:endParaRPr lang="es-ES"/>
        </a:p>
      </dgm:t>
    </dgm:pt>
    <dgm:pt modelId="{AD3A4F8B-DB58-4FBD-B1EC-DE3BAE0A270B}" type="pres">
      <dgm:prSet presAssocID="{E9C99667-C7E0-4E80-9E3C-F6CA3BC7142D}" presName="childText" presStyleLbl="bgAcc1" presStyleIdx="1" presStyleCnt="8" custScaleX="110737" custScaleY="49065" custLinFactNeighborX="-4170" custLinFactNeighborY="8672">
        <dgm:presLayoutVars>
          <dgm:bulletEnabled val="1"/>
        </dgm:presLayoutVars>
      </dgm:prSet>
      <dgm:spPr/>
      <dgm:t>
        <a:bodyPr/>
        <a:lstStyle/>
        <a:p>
          <a:endParaRPr lang="es-CO"/>
        </a:p>
      </dgm:t>
    </dgm:pt>
    <dgm:pt modelId="{F7CAA5AE-A3B4-4AD2-B643-E4292B17CCA6}" type="pres">
      <dgm:prSet presAssocID="{78BB37F9-E7D9-4CD3-80A5-BD1D64828F11}" presName="Name13" presStyleLbl="parChTrans1D2" presStyleIdx="2" presStyleCnt="8" custSzX="347390"/>
      <dgm:spPr/>
      <dgm:t>
        <a:bodyPr/>
        <a:lstStyle/>
        <a:p>
          <a:endParaRPr lang="es-ES"/>
        </a:p>
      </dgm:t>
    </dgm:pt>
    <dgm:pt modelId="{0FFDF56E-3EF9-4AA5-A4C2-CDB9E5E448B9}" type="pres">
      <dgm:prSet presAssocID="{317B8F75-4F9F-41D2-8CE5-7849808D6190}" presName="childText" presStyleLbl="bgAcc1" presStyleIdx="2" presStyleCnt="8" custScaleX="110737" custScaleY="49065" custLinFactNeighborX="-4170" custLinFactNeighborY="8672">
        <dgm:presLayoutVars>
          <dgm:bulletEnabled val="1"/>
        </dgm:presLayoutVars>
      </dgm:prSet>
      <dgm:spPr/>
      <dgm:t>
        <a:bodyPr/>
        <a:lstStyle/>
        <a:p>
          <a:endParaRPr lang="es-CO"/>
        </a:p>
      </dgm:t>
    </dgm:pt>
    <dgm:pt modelId="{7DF2E25B-B9EE-4B3A-8E1A-E409E6F2D30F}" type="pres">
      <dgm:prSet presAssocID="{A3E363FA-3F5D-4B68-9873-E2454C89DDCC}" presName="Name13" presStyleLbl="parChTrans1D2" presStyleIdx="3" presStyleCnt="8"/>
      <dgm:spPr/>
      <dgm:t>
        <a:bodyPr/>
        <a:lstStyle/>
        <a:p>
          <a:endParaRPr lang="pt-BR"/>
        </a:p>
      </dgm:t>
    </dgm:pt>
    <dgm:pt modelId="{9B71EC6D-5975-4526-ABB2-D6EC143BAC7C}" type="pres">
      <dgm:prSet presAssocID="{DAAC77F5-81C8-4A6E-AE31-E729E5897A30}" presName="childText" presStyleLbl="bgAcc1" presStyleIdx="3" presStyleCnt="8" custScaleX="110737" custScaleY="33673" custLinFactNeighborX="-4214">
        <dgm:presLayoutVars>
          <dgm:bulletEnabled val="1"/>
        </dgm:presLayoutVars>
      </dgm:prSet>
      <dgm:spPr/>
      <dgm:t>
        <a:bodyPr/>
        <a:lstStyle/>
        <a:p>
          <a:endParaRPr lang="pt-BR"/>
        </a:p>
      </dgm:t>
    </dgm:pt>
    <dgm:pt modelId="{1F946F03-2C1B-4275-8A8C-5722BC37274F}" type="pres">
      <dgm:prSet presAssocID="{C1032972-55DC-4324-9A1D-BFB33D3CD5E5}" presName="root" presStyleCnt="0"/>
      <dgm:spPr/>
      <dgm:t>
        <a:bodyPr/>
        <a:lstStyle/>
        <a:p>
          <a:endParaRPr lang="pt-BR"/>
        </a:p>
      </dgm:t>
    </dgm:pt>
    <dgm:pt modelId="{B942CF35-7A81-4DE0-A234-75378B262CB2}" type="pres">
      <dgm:prSet presAssocID="{C1032972-55DC-4324-9A1D-BFB33D3CD5E5}" presName="rootComposite" presStyleCnt="0"/>
      <dgm:spPr/>
      <dgm:t>
        <a:bodyPr/>
        <a:lstStyle/>
        <a:p>
          <a:endParaRPr lang="pt-BR"/>
        </a:p>
      </dgm:t>
    </dgm:pt>
    <dgm:pt modelId="{94280E66-FBE5-4872-9384-D090E301D554}" type="pres">
      <dgm:prSet presAssocID="{C1032972-55DC-4324-9A1D-BFB33D3CD5E5}" presName="rootText" presStyleLbl="node1" presStyleIdx="1" presStyleCnt="2" custScaleX="108539" custScaleY="47983" custLinFactNeighborX="-930" custLinFactNeighborY="9973"/>
      <dgm:spPr/>
      <dgm:t>
        <a:bodyPr/>
        <a:lstStyle/>
        <a:p>
          <a:endParaRPr lang="es-ES"/>
        </a:p>
      </dgm:t>
    </dgm:pt>
    <dgm:pt modelId="{0FA2272B-EE1D-421C-A692-2B81530A23D2}" type="pres">
      <dgm:prSet presAssocID="{C1032972-55DC-4324-9A1D-BFB33D3CD5E5}" presName="rootConnector" presStyleLbl="node1" presStyleIdx="1" presStyleCnt="2"/>
      <dgm:spPr/>
      <dgm:t>
        <a:bodyPr/>
        <a:lstStyle/>
        <a:p>
          <a:endParaRPr lang="es-ES"/>
        </a:p>
      </dgm:t>
    </dgm:pt>
    <dgm:pt modelId="{D4AD71B0-279A-421A-9EC5-1C072C4655C0}" type="pres">
      <dgm:prSet presAssocID="{C1032972-55DC-4324-9A1D-BFB33D3CD5E5}" presName="childShape" presStyleCnt="0"/>
      <dgm:spPr/>
      <dgm:t>
        <a:bodyPr/>
        <a:lstStyle/>
        <a:p>
          <a:endParaRPr lang="pt-BR"/>
        </a:p>
      </dgm:t>
    </dgm:pt>
    <dgm:pt modelId="{BD404256-0ACA-4844-81D8-829A44348565}" type="pres">
      <dgm:prSet presAssocID="{39DC5A0A-1F32-4C59-91C7-F8716F0E8505}" presName="Name13" presStyleLbl="parChTrans1D2" presStyleIdx="4" presStyleCnt="8" custSzX="347390"/>
      <dgm:spPr/>
      <dgm:t>
        <a:bodyPr/>
        <a:lstStyle/>
        <a:p>
          <a:endParaRPr lang="es-ES"/>
        </a:p>
      </dgm:t>
    </dgm:pt>
    <dgm:pt modelId="{D69120F1-4B4B-4459-95E3-D9B2E68DC4B9}" type="pres">
      <dgm:prSet presAssocID="{DE224719-092D-487C-AE2A-8E38B1A9D323}" presName="childText" presStyleLbl="bgAcc1" presStyleIdx="4" presStyleCnt="8" custScaleX="123903" custScaleY="44440" custLinFactNeighborX="-4165" custLinFactNeighborY="8672">
        <dgm:presLayoutVars>
          <dgm:bulletEnabled val="1"/>
        </dgm:presLayoutVars>
      </dgm:prSet>
      <dgm:spPr/>
      <dgm:t>
        <a:bodyPr/>
        <a:lstStyle/>
        <a:p>
          <a:endParaRPr lang="es-CO"/>
        </a:p>
      </dgm:t>
    </dgm:pt>
    <dgm:pt modelId="{7E7FC2B2-2265-440D-8A34-39F5ACC8E5ED}" type="pres">
      <dgm:prSet presAssocID="{1EEDFB45-1F29-4FEB-A925-2933C876BE7F}" presName="Name13" presStyleLbl="parChTrans1D2" presStyleIdx="5" presStyleCnt="8" custSzX="347390"/>
      <dgm:spPr/>
      <dgm:t>
        <a:bodyPr/>
        <a:lstStyle/>
        <a:p>
          <a:endParaRPr lang="es-ES"/>
        </a:p>
      </dgm:t>
    </dgm:pt>
    <dgm:pt modelId="{6878697A-29C6-47F3-8461-ABD5F56C391C}" type="pres">
      <dgm:prSet presAssocID="{A892CC8E-ED16-476D-8A2A-6A3EC17B2914}" presName="childText" presStyleLbl="bgAcc1" presStyleIdx="5" presStyleCnt="8" custScaleX="123903" custScaleY="44440" custLinFactNeighborX="-4165" custLinFactNeighborY="8672">
        <dgm:presLayoutVars>
          <dgm:bulletEnabled val="1"/>
        </dgm:presLayoutVars>
      </dgm:prSet>
      <dgm:spPr/>
      <dgm:t>
        <a:bodyPr/>
        <a:lstStyle/>
        <a:p>
          <a:endParaRPr lang="es-ES"/>
        </a:p>
      </dgm:t>
    </dgm:pt>
    <dgm:pt modelId="{280D6641-B532-45C0-B73E-20DAF0EEA771}" type="pres">
      <dgm:prSet presAssocID="{8A67C9A1-EA61-42F1-80D2-99B69F031E2E}" presName="Name13" presStyleLbl="parChTrans1D2" presStyleIdx="6" presStyleCnt="8"/>
      <dgm:spPr/>
      <dgm:t>
        <a:bodyPr/>
        <a:lstStyle/>
        <a:p>
          <a:endParaRPr lang="es-ES"/>
        </a:p>
      </dgm:t>
    </dgm:pt>
    <dgm:pt modelId="{A76F2283-EE60-4365-8EF3-354F5D46331D}" type="pres">
      <dgm:prSet presAssocID="{79CB7965-4917-4F7C-B9FF-B28023BC8AED}" presName="childText" presStyleLbl="bgAcc1" presStyleIdx="6" presStyleCnt="8" custScaleX="127131" custScaleY="48939" custLinFactNeighborX="-4165" custLinFactNeighborY="8672">
        <dgm:presLayoutVars>
          <dgm:bulletEnabled val="1"/>
        </dgm:presLayoutVars>
      </dgm:prSet>
      <dgm:spPr/>
      <dgm:t>
        <a:bodyPr/>
        <a:lstStyle/>
        <a:p>
          <a:endParaRPr lang="es-CO"/>
        </a:p>
      </dgm:t>
    </dgm:pt>
    <dgm:pt modelId="{A3BB246E-2F63-4FC4-8B59-BEF4679711CC}" type="pres">
      <dgm:prSet presAssocID="{FEE89B86-B67C-4177-A881-EB44CA0C217C}" presName="Name13" presStyleLbl="parChTrans1D2" presStyleIdx="7" presStyleCnt="8"/>
      <dgm:spPr/>
      <dgm:t>
        <a:bodyPr/>
        <a:lstStyle/>
        <a:p>
          <a:endParaRPr lang="pt-BR"/>
        </a:p>
      </dgm:t>
    </dgm:pt>
    <dgm:pt modelId="{A36502C0-C60F-47E4-920B-9FCB7CA44F61}" type="pres">
      <dgm:prSet presAssocID="{88E9BB83-9548-4C8B-85EB-A388A5343AD7}" presName="childText" presStyleLbl="bgAcc1" presStyleIdx="7" presStyleCnt="8" custScaleX="127138" custScaleY="31891" custLinFactNeighborX="-5257">
        <dgm:presLayoutVars>
          <dgm:bulletEnabled val="1"/>
        </dgm:presLayoutVars>
      </dgm:prSet>
      <dgm:spPr/>
      <dgm:t>
        <a:bodyPr/>
        <a:lstStyle/>
        <a:p>
          <a:endParaRPr lang="pt-BR"/>
        </a:p>
      </dgm:t>
    </dgm:pt>
  </dgm:ptLst>
  <dgm:cxnLst>
    <dgm:cxn modelId="{CCFC4492-2464-41EF-8998-8D38FB0B17DF}" type="presOf" srcId="{E9C99667-C7E0-4E80-9E3C-F6CA3BC7142D}" destId="{AD3A4F8B-DB58-4FBD-B1EC-DE3BAE0A270B}" srcOrd="0" destOrd="0" presId="urn:microsoft.com/office/officeart/2005/8/layout/hierarchy3"/>
    <dgm:cxn modelId="{9B29268B-599D-41E2-9A05-1942FD3F44EA}" srcId="{63DBAEEB-D65D-4C3D-9535-E39CE1A72E62}" destId="{D094CCA9-AC25-474D-B242-87919061B59E}" srcOrd="0" destOrd="0" parTransId="{07856292-D281-4D8B-9824-D049A1B1791D}" sibTransId="{013E83A8-2E82-49C8-9E40-FFC4C52109A8}"/>
    <dgm:cxn modelId="{9BF7C782-34A3-4FC0-B33A-A47DCF947014}" type="presOf" srcId="{C1032972-55DC-4324-9A1D-BFB33D3CD5E5}" destId="{0FA2272B-EE1D-421C-A692-2B81530A23D2}" srcOrd="1" destOrd="0" presId="urn:microsoft.com/office/officeart/2005/8/layout/hierarchy3"/>
    <dgm:cxn modelId="{59F00FBD-501D-4DA8-BF83-646A9D5D47F3}" srcId="{D094CCA9-AC25-474D-B242-87919061B59E}" destId="{317B8F75-4F9F-41D2-8CE5-7849808D6190}" srcOrd="2" destOrd="0" parTransId="{78BB37F9-E7D9-4CD3-80A5-BD1D64828F11}" sibTransId="{5F6A6296-B467-49B4-8D76-273487D2EBF2}"/>
    <dgm:cxn modelId="{D21EAFE7-8DE6-456B-B175-30FA12E6FF42}" type="presOf" srcId="{88E9BB83-9548-4C8B-85EB-A388A5343AD7}" destId="{A36502C0-C60F-47E4-920B-9FCB7CA44F61}" srcOrd="0" destOrd="0" presId="urn:microsoft.com/office/officeart/2005/8/layout/hierarchy3"/>
    <dgm:cxn modelId="{D85950D3-F311-4476-A0E5-1BF0C8424C43}" type="presOf" srcId="{78BB37F9-E7D9-4CD3-80A5-BD1D64828F11}" destId="{F7CAA5AE-A3B4-4AD2-B643-E4292B17CCA6}" srcOrd="0" destOrd="0" presId="urn:microsoft.com/office/officeart/2005/8/layout/hierarchy3"/>
    <dgm:cxn modelId="{FB3EEC75-660C-48CC-A888-B44E4A921E3D}" type="presOf" srcId="{DAAC77F5-81C8-4A6E-AE31-E729E5897A30}" destId="{9B71EC6D-5975-4526-ABB2-D6EC143BAC7C}" srcOrd="0" destOrd="0" presId="urn:microsoft.com/office/officeart/2005/8/layout/hierarchy3"/>
    <dgm:cxn modelId="{4A4EFFB7-23BE-4B74-B48F-33B1D672A1C7}" srcId="{C1032972-55DC-4324-9A1D-BFB33D3CD5E5}" destId="{88E9BB83-9548-4C8B-85EB-A388A5343AD7}" srcOrd="3" destOrd="0" parTransId="{FEE89B86-B67C-4177-A881-EB44CA0C217C}" sibTransId="{8C7400CE-EE30-471E-8096-0721FDB4C984}"/>
    <dgm:cxn modelId="{381B930A-F750-418D-B28D-D6449B2936F8}" type="presOf" srcId="{EE55A364-FD3F-469E-B71C-FCDC09D27678}" destId="{D9484A27-09FC-446B-822B-2A60D1C3AD54}" srcOrd="0" destOrd="0" presId="urn:microsoft.com/office/officeart/2005/8/layout/hierarchy3"/>
    <dgm:cxn modelId="{7458F6CE-9A44-400C-B566-4BC5422328DB}" type="presOf" srcId="{A892CC8E-ED16-476D-8A2A-6A3EC17B2914}" destId="{6878697A-29C6-47F3-8461-ABD5F56C391C}" srcOrd="0" destOrd="0" presId="urn:microsoft.com/office/officeart/2005/8/layout/hierarchy3"/>
    <dgm:cxn modelId="{B3D3EE3A-82DE-4114-BAB2-4C1B1D31158C}" type="presOf" srcId="{317B8F75-4F9F-41D2-8CE5-7849808D6190}" destId="{0FFDF56E-3EF9-4AA5-A4C2-CDB9E5E448B9}" srcOrd="0" destOrd="0" presId="urn:microsoft.com/office/officeart/2005/8/layout/hierarchy3"/>
    <dgm:cxn modelId="{5115A577-3944-4336-A5CF-F3BFEC922F61}" type="presOf" srcId="{15A20DE3-E0F8-4BD2-B216-ACC2E395232C}" destId="{3BC4C923-3D21-49C6-9F40-6ED07A7CE9B6}" srcOrd="0" destOrd="0" presId="urn:microsoft.com/office/officeart/2005/8/layout/hierarchy3"/>
    <dgm:cxn modelId="{8AA3B2B8-E86E-48FF-AA7A-EBD7EAE28FAE}" srcId="{D094CCA9-AC25-474D-B242-87919061B59E}" destId="{EE55A364-FD3F-469E-B71C-FCDC09D27678}" srcOrd="0" destOrd="0" parTransId="{3F046A3D-C8D6-4188-95B9-5FC05B007DE7}" sibTransId="{B7A9B4D3-23A3-4AFE-B678-E8AD73C21ED0}"/>
    <dgm:cxn modelId="{A6E8A62F-8C47-4A7C-A2A5-F044152D96FC}" type="presOf" srcId="{C1032972-55DC-4324-9A1D-BFB33D3CD5E5}" destId="{94280E66-FBE5-4872-9384-D090E301D554}" srcOrd="0" destOrd="0" presId="urn:microsoft.com/office/officeart/2005/8/layout/hierarchy3"/>
    <dgm:cxn modelId="{7EDE35D6-56F0-4A20-96CD-9138FCB31B74}" srcId="{D094CCA9-AC25-474D-B242-87919061B59E}" destId="{E9C99667-C7E0-4E80-9E3C-F6CA3BC7142D}" srcOrd="1" destOrd="0" parTransId="{15A20DE3-E0F8-4BD2-B216-ACC2E395232C}" sibTransId="{F01C6A2B-CCCE-4224-9166-CE6101A515CC}"/>
    <dgm:cxn modelId="{5E26B77A-B0CA-4DDC-814B-BB427FE46F95}" srcId="{63DBAEEB-D65D-4C3D-9535-E39CE1A72E62}" destId="{C1032972-55DC-4324-9A1D-BFB33D3CD5E5}" srcOrd="1" destOrd="0" parTransId="{FAFEAC0B-312C-4BFB-B504-8A8FDD8D1AD5}" sibTransId="{7AD9FF49-A700-4273-AE44-0BDD165E1319}"/>
    <dgm:cxn modelId="{F21869D7-4B84-4421-B4B8-4339397173BA}" type="presOf" srcId="{63DBAEEB-D65D-4C3D-9535-E39CE1A72E62}" destId="{E5129B54-1F73-44C4-A183-6ADEB9EF7119}" srcOrd="0" destOrd="0" presId="urn:microsoft.com/office/officeart/2005/8/layout/hierarchy3"/>
    <dgm:cxn modelId="{1A5A0372-D5CD-417C-9281-D8E95FDAE444}" type="presOf" srcId="{D094CCA9-AC25-474D-B242-87919061B59E}" destId="{4148592F-4B4E-4486-BA67-FF9A0396AE19}" srcOrd="1" destOrd="0" presId="urn:microsoft.com/office/officeart/2005/8/layout/hierarchy3"/>
    <dgm:cxn modelId="{123E522B-0E67-415B-B8EA-4FC4D21D3993}" type="presOf" srcId="{A3E363FA-3F5D-4B68-9873-E2454C89DDCC}" destId="{7DF2E25B-B9EE-4B3A-8E1A-E409E6F2D30F}" srcOrd="0" destOrd="0" presId="urn:microsoft.com/office/officeart/2005/8/layout/hierarchy3"/>
    <dgm:cxn modelId="{2149BD76-0E82-4C7B-9F8F-8ABEFDC748C2}" srcId="{C1032972-55DC-4324-9A1D-BFB33D3CD5E5}" destId="{79CB7965-4917-4F7C-B9FF-B28023BC8AED}" srcOrd="2" destOrd="0" parTransId="{8A67C9A1-EA61-42F1-80D2-99B69F031E2E}" sibTransId="{3B480C96-D6DA-4F7E-BE37-E8FFABF986C1}"/>
    <dgm:cxn modelId="{B8043818-EE63-4857-AA55-E116EFA5ED6F}" type="presOf" srcId="{FEE89B86-B67C-4177-A881-EB44CA0C217C}" destId="{A3BB246E-2F63-4FC4-8B59-BEF4679711CC}" srcOrd="0" destOrd="0" presId="urn:microsoft.com/office/officeart/2005/8/layout/hierarchy3"/>
    <dgm:cxn modelId="{D7661134-32DF-4C6B-9754-E21DB2CF33CD}" srcId="{C1032972-55DC-4324-9A1D-BFB33D3CD5E5}" destId="{DE224719-092D-487C-AE2A-8E38B1A9D323}" srcOrd="0" destOrd="0" parTransId="{39DC5A0A-1F32-4C59-91C7-F8716F0E8505}" sibTransId="{2A08D06A-CA66-481D-A995-54A2BC0123F5}"/>
    <dgm:cxn modelId="{520FEF8B-89A7-44DF-B016-019137574E50}" type="presOf" srcId="{D094CCA9-AC25-474D-B242-87919061B59E}" destId="{F28050BB-ED19-4294-8A88-449B00C3FD8A}" srcOrd="0" destOrd="0" presId="urn:microsoft.com/office/officeart/2005/8/layout/hierarchy3"/>
    <dgm:cxn modelId="{777484ED-B6E3-4E32-A371-65CEE30CF370}" type="presOf" srcId="{79CB7965-4917-4F7C-B9FF-B28023BC8AED}" destId="{A76F2283-EE60-4365-8EF3-354F5D46331D}" srcOrd="0" destOrd="0" presId="urn:microsoft.com/office/officeart/2005/8/layout/hierarchy3"/>
    <dgm:cxn modelId="{5378E07B-3C2B-4E75-9B4A-4DDFFCE57B1C}" srcId="{C1032972-55DC-4324-9A1D-BFB33D3CD5E5}" destId="{A892CC8E-ED16-476D-8A2A-6A3EC17B2914}" srcOrd="1" destOrd="0" parTransId="{1EEDFB45-1F29-4FEB-A925-2933C876BE7F}" sibTransId="{C01A6421-A869-4F0D-A867-E172A872E04C}"/>
    <dgm:cxn modelId="{B29843ED-C241-42A0-8C0D-508CF3492684}" type="presOf" srcId="{1EEDFB45-1F29-4FEB-A925-2933C876BE7F}" destId="{7E7FC2B2-2265-440D-8A34-39F5ACC8E5ED}" srcOrd="0" destOrd="0" presId="urn:microsoft.com/office/officeart/2005/8/layout/hierarchy3"/>
    <dgm:cxn modelId="{73E5C8C2-7A7A-4737-861C-AE5846B9B982}" type="presOf" srcId="{3F046A3D-C8D6-4188-95B9-5FC05B007DE7}" destId="{AAB2DB45-DAB5-4A0E-B12A-7F48E65C8C08}" srcOrd="0" destOrd="0" presId="urn:microsoft.com/office/officeart/2005/8/layout/hierarchy3"/>
    <dgm:cxn modelId="{F5992402-24AC-405E-B69F-4B1ADC1B0482}" type="presOf" srcId="{39DC5A0A-1F32-4C59-91C7-F8716F0E8505}" destId="{BD404256-0ACA-4844-81D8-829A44348565}" srcOrd="0" destOrd="0" presId="urn:microsoft.com/office/officeart/2005/8/layout/hierarchy3"/>
    <dgm:cxn modelId="{E8846194-3B21-4B67-91F5-7FF5BFE3EAAE}" srcId="{D094CCA9-AC25-474D-B242-87919061B59E}" destId="{DAAC77F5-81C8-4A6E-AE31-E729E5897A30}" srcOrd="3" destOrd="0" parTransId="{A3E363FA-3F5D-4B68-9873-E2454C89DDCC}" sibTransId="{C58AD659-1454-4A28-869E-CC5A42BAE89B}"/>
    <dgm:cxn modelId="{9F1C0E3E-5FE3-48B7-95E0-4B460FD9AE8F}" type="presOf" srcId="{DE224719-092D-487C-AE2A-8E38B1A9D323}" destId="{D69120F1-4B4B-4459-95E3-D9B2E68DC4B9}" srcOrd="0" destOrd="0" presId="urn:microsoft.com/office/officeart/2005/8/layout/hierarchy3"/>
    <dgm:cxn modelId="{6E110F8B-2DDB-4D4E-A222-7AEAF0465084}" type="presOf" srcId="{8A67C9A1-EA61-42F1-80D2-99B69F031E2E}" destId="{280D6641-B532-45C0-B73E-20DAF0EEA771}" srcOrd="0" destOrd="0" presId="urn:microsoft.com/office/officeart/2005/8/layout/hierarchy3"/>
    <dgm:cxn modelId="{08E1ABD8-DB8F-4E49-80A7-7539B62DFF0F}" type="presParOf" srcId="{E5129B54-1F73-44C4-A183-6ADEB9EF7119}" destId="{C16537C5-4B31-4858-831C-F8F6436AB860}" srcOrd="0" destOrd="0" presId="urn:microsoft.com/office/officeart/2005/8/layout/hierarchy3"/>
    <dgm:cxn modelId="{FE51DC55-E3A0-4E9A-B63C-CD9C9B5CC42B}" type="presParOf" srcId="{C16537C5-4B31-4858-831C-F8F6436AB860}" destId="{4F598A93-5CB0-4BE0-A9B0-285D661DA47E}" srcOrd="0" destOrd="0" presId="urn:microsoft.com/office/officeart/2005/8/layout/hierarchy3"/>
    <dgm:cxn modelId="{3B7E4DDB-35FD-49F7-AFB0-73ACDFCEA120}" type="presParOf" srcId="{4F598A93-5CB0-4BE0-A9B0-285D661DA47E}" destId="{F28050BB-ED19-4294-8A88-449B00C3FD8A}" srcOrd="0" destOrd="0" presId="urn:microsoft.com/office/officeart/2005/8/layout/hierarchy3"/>
    <dgm:cxn modelId="{BB9513D2-8021-4871-BB02-A8A8F4572F68}" type="presParOf" srcId="{4F598A93-5CB0-4BE0-A9B0-285D661DA47E}" destId="{4148592F-4B4E-4486-BA67-FF9A0396AE19}" srcOrd="1" destOrd="0" presId="urn:microsoft.com/office/officeart/2005/8/layout/hierarchy3"/>
    <dgm:cxn modelId="{F9878770-BB07-4F92-9C0F-D1210F4A082B}" type="presParOf" srcId="{C16537C5-4B31-4858-831C-F8F6436AB860}" destId="{7815275B-E42D-42B5-B77E-8DDB820C8391}" srcOrd="1" destOrd="0" presId="urn:microsoft.com/office/officeart/2005/8/layout/hierarchy3"/>
    <dgm:cxn modelId="{B470BB05-7E38-4DC4-B29E-F316DABCB23A}" type="presParOf" srcId="{7815275B-E42D-42B5-B77E-8DDB820C8391}" destId="{AAB2DB45-DAB5-4A0E-B12A-7F48E65C8C08}" srcOrd="0" destOrd="0" presId="urn:microsoft.com/office/officeart/2005/8/layout/hierarchy3"/>
    <dgm:cxn modelId="{210D3437-4812-4123-8FDC-59BAA5EBCC6C}" type="presParOf" srcId="{7815275B-E42D-42B5-B77E-8DDB820C8391}" destId="{D9484A27-09FC-446B-822B-2A60D1C3AD54}" srcOrd="1" destOrd="0" presId="urn:microsoft.com/office/officeart/2005/8/layout/hierarchy3"/>
    <dgm:cxn modelId="{7A001A68-B7DB-44D1-BAEE-5395395A8701}" type="presParOf" srcId="{7815275B-E42D-42B5-B77E-8DDB820C8391}" destId="{3BC4C923-3D21-49C6-9F40-6ED07A7CE9B6}" srcOrd="2" destOrd="0" presId="urn:microsoft.com/office/officeart/2005/8/layout/hierarchy3"/>
    <dgm:cxn modelId="{211E8583-D9AA-42FE-83A1-5B299AD2ACF6}" type="presParOf" srcId="{7815275B-E42D-42B5-B77E-8DDB820C8391}" destId="{AD3A4F8B-DB58-4FBD-B1EC-DE3BAE0A270B}" srcOrd="3" destOrd="0" presId="urn:microsoft.com/office/officeart/2005/8/layout/hierarchy3"/>
    <dgm:cxn modelId="{4E4D26CE-BCF0-46FF-B00F-56004ACB0BF1}" type="presParOf" srcId="{7815275B-E42D-42B5-B77E-8DDB820C8391}" destId="{F7CAA5AE-A3B4-4AD2-B643-E4292B17CCA6}" srcOrd="4" destOrd="0" presId="urn:microsoft.com/office/officeart/2005/8/layout/hierarchy3"/>
    <dgm:cxn modelId="{8AD62660-30D0-4331-9C0F-E6BF2D06E9A5}" type="presParOf" srcId="{7815275B-E42D-42B5-B77E-8DDB820C8391}" destId="{0FFDF56E-3EF9-4AA5-A4C2-CDB9E5E448B9}" srcOrd="5" destOrd="0" presId="urn:microsoft.com/office/officeart/2005/8/layout/hierarchy3"/>
    <dgm:cxn modelId="{E72F6F91-0A63-45A6-A656-B0A21ECA5869}" type="presParOf" srcId="{7815275B-E42D-42B5-B77E-8DDB820C8391}" destId="{7DF2E25B-B9EE-4B3A-8E1A-E409E6F2D30F}" srcOrd="6" destOrd="0" presId="urn:microsoft.com/office/officeart/2005/8/layout/hierarchy3"/>
    <dgm:cxn modelId="{EDD85EA1-9D57-4253-B52E-0663D6F67C3E}" type="presParOf" srcId="{7815275B-E42D-42B5-B77E-8DDB820C8391}" destId="{9B71EC6D-5975-4526-ABB2-D6EC143BAC7C}" srcOrd="7" destOrd="0" presId="urn:microsoft.com/office/officeart/2005/8/layout/hierarchy3"/>
    <dgm:cxn modelId="{43FC6EC9-679A-486F-A959-C9E32168E776}" type="presParOf" srcId="{E5129B54-1F73-44C4-A183-6ADEB9EF7119}" destId="{1F946F03-2C1B-4275-8A8C-5722BC37274F}" srcOrd="1" destOrd="0" presId="urn:microsoft.com/office/officeart/2005/8/layout/hierarchy3"/>
    <dgm:cxn modelId="{05468875-4443-4547-AE47-F7BE3C7BD03B}" type="presParOf" srcId="{1F946F03-2C1B-4275-8A8C-5722BC37274F}" destId="{B942CF35-7A81-4DE0-A234-75378B262CB2}" srcOrd="0" destOrd="0" presId="urn:microsoft.com/office/officeart/2005/8/layout/hierarchy3"/>
    <dgm:cxn modelId="{DCCD38F5-2715-4239-BFCE-FFD272457974}" type="presParOf" srcId="{B942CF35-7A81-4DE0-A234-75378B262CB2}" destId="{94280E66-FBE5-4872-9384-D090E301D554}" srcOrd="0" destOrd="0" presId="urn:microsoft.com/office/officeart/2005/8/layout/hierarchy3"/>
    <dgm:cxn modelId="{B851926A-9F52-4E30-9693-BCDDF7FCAF97}" type="presParOf" srcId="{B942CF35-7A81-4DE0-A234-75378B262CB2}" destId="{0FA2272B-EE1D-421C-A692-2B81530A23D2}" srcOrd="1" destOrd="0" presId="urn:microsoft.com/office/officeart/2005/8/layout/hierarchy3"/>
    <dgm:cxn modelId="{7B58F4D1-9E33-4EBE-8315-75B88FAC9751}" type="presParOf" srcId="{1F946F03-2C1B-4275-8A8C-5722BC37274F}" destId="{D4AD71B0-279A-421A-9EC5-1C072C4655C0}" srcOrd="1" destOrd="0" presId="urn:microsoft.com/office/officeart/2005/8/layout/hierarchy3"/>
    <dgm:cxn modelId="{69314E50-3E06-443F-AA0E-9AFF9449AA50}" type="presParOf" srcId="{D4AD71B0-279A-421A-9EC5-1C072C4655C0}" destId="{BD404256-0ACA-4844-81D8-829A44348565}" srcOrd="0" destOrd="0" presId="urn:microsoft.com/office/officeart/2005/8/layout/hierarchy3"/>
    <dgm:cxn modelId="{D96B4800-4B89-48B6-91D0-8BAE9130B23F}" type="presParOf" srcId="{D4AD71B0-279A-421A-9EC5-1C072C4655C0}" destId="{D69120F1-4B4B-4459-95E3-D9B2E68DC4B9}" srcOrd="1" destOrd="0" presId="urn:microsoft.com/office/officeart/2005/8/layout/hierarchy3"/>
    <dgm:cxn modelId="{E85DC55C-C744-4044-9CA7-AD0C8A2B08F5}" type="presParOf" srcId="{D4AD71B0-279A-421A-9EC5-1C072C4655C0}" destId="{7E7FC2B2-2265-440D-8A34-39F5ACC8E5ED}" srcOrd="2" destOrd="0" presId="urn:microsoft.com/office/officeart/2005/8/layout/hierarchy3"/>
    <dgm:cxn modelId="{A900D785-CC6A-41FC-BFA1-1A1B8574EB9E}" type="presParOf" srcId="{D4AD71B0-279A-421A-9EC5-1C072C4655C0}" destId="{6878697A-29C6-47F3-8461-ABD5F56C391C}" srcOrd="3" destOrd="0" presId="urn:microsoft.com/office/officeart/2005/8/layout/hierarchy3"/>
    <dgm:cxn modelId="{45842A4B-AC7C-4906-BDB6-98C0E3217C23}" type="presParOf" srcId="{D4AD71B0-279A-421A-9EC5-1C072C4655C0}" destId="{280D6641-B532-45C0-B73E-20DAF0EEA771}" srcOrd="4" destOrd="0" presId="urn:microsoft.com/office/officeart/2005/8/layout/hierarchy3"/>
    <dgm:cxn modelId="{9425A821-4DD9-4FDC-9ACA-0CACE89F79D8}" type="presParOf" srcId="{D4AD71B0-279A-421A-9EC5-1C072C4655C0}" destId="{A76F2283-EE60-4365-8EF3-354F5D46331D}" srcOrd="5" destOrd="0" presId="urn:microsoft.com/office/officeart/2005/8/layout/hierarchy3"/>
    <dgm:cxn modelId="{9444AE4D-C5D0-46E3-86BB-80041AA76DD5}" type="presParOf" srcId="{D4AD71B0-279A-421A-9EC5-1C072C4655C0}" destId="{A3BB246E-2F63-4FC4-8B59-BEF4679711CC}" srcOrd="6" destOrd="0" presId="urn:microsoft.com/office/officeart/2005/8/layout/hierarchy3"/>
    <dgm:cxn modelId="{FA741DFB-F6B3-48B1-B622-C2FB2CCD037A}" type="presParOf" srcId="{D4AD71B0-279A-421A-9EC5-1C072C4655C0}" destId="{A36502C0-C60F-47E4-920B-9FCB7CA44F61}" srcOrd="7" destOrd="0" presId="urn:microsoft.com/office/officeart/2005/8/layout/hierarchy3"/>
  </dgm:cxnLst>
  <dgm:bg>
    <a:noFill/>
  </dgm:bg>
  <dgm:whole/>
  <dgm:extLst>
    <a:ext uri="http://schemas.microsoft.com/office/drawing/2008/diagram"/>
  </dgm:extLst>
</dgm:dataModel>
</file>

<file path=ppt/diagrams/data33.xml><?xml version="1.0" encoding="utf-8"?>
<dgm:dataModel xmlns:dgm="http://schemas.openxmlformats.org/drawingml/2006/diagram" xmlns:a="http://schemas.openxmlformats.org/drawingml/2006/main">
  <dgm:ptLst>
    <dgm:pt modelId="{D92DD58A-9404-4727-BC39-32935D76AD54}"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D2B98041-A9C1-48C1-8355-BB8BF1343987}">
      <dgm:prSet phldrT="[Texto]" custT="1"/>
      <dgm:spPr/>
      <dgm:t>
        <a:bodyPr/>
        <a:lstStyle/>
        <a:p>
          <a:pPr algn="just"/>
          <a:r>
            <a:rPr lang="es-ES" sz="1400" dirty="0" smtClean="0"/>
            <a:t>La Unidad de Gestión de Artes Gráficas del Instituto Geográfico Militar I.G.M., no tiene correctamente definidas las funciones del personal y su </a:t>
          </a:r>
          <a:r>
            <a:rPr lang="es-ES" sz="1400" dirty="0" smtClean="0"/>
            <a:t>jerarquía.</a:t>
          </a:r>
          <a:endParaRPr lang="es-ES" sz="1400" dirty="0"/>
        </a:p>
      </dgm:t>
    </dgm:pt>
    <dgm:pt modelId="{15FAE19E-0307-40EF-ADDA-705B807DE12D}" type="parTrans" cxnId="{87E22AA2-F44E-4221-B074-C99ACC1D1318}">
      <dgm:prSet/>
      <dgm:spPr/>
      <dgm:t>
        <a:bodyPr/>
        <a:lstStyle/>
        <a:p>
          <a:pPr algn="just"/>
          <a:endParaRPr lang="es-ES" sz="1400"/>
        </a:p>
      </dgm:t>
    </dgm:pt>
    <dgm:pt modelId="{9D603EAD-7544-4CBF-8C24-59D84960BA04}" type="sibTrans" cxnId="{87E22AA2-F44E-4221-B074-C99ACC1D1318}">
      <dgm:prSet/>
      <dgm:spPr/>
      <dgm:t>
        <a:bodyPr/>
        <a:lstStyle/>
        <a:p>
          <a:pPr algn="just"/>
          <a:endParaRPr lang="es-ES" sz="1400"/>
        </a:p>
      </dgm:t>
    </dgm:pt>
    <dgm:pt modelId="{91A52BE4-BAA3-40B8-A5D2-D0C2029949EC}">
      <dgm:prSet phldrT="[Texto]" custT="1"/>
      <dgm:spPr/>
      <dgm:t>
        <a:bodyPr/>
        <a:lstStyle/>
        <a:p>
          <a:pPr algn="just"/>
          <a:r>
            <a:rPr lang="es-ES" sz="1400" dirty="0" smtClean="0"/>
            <a:t>En la Unidad de Gestión de Artes Gráficas del Instituto Geográfico Militar, no se cuenta con una práctica definida y constante de la realización de liquidación de materiales una vez culminado un trabajo específico requerido en una Orden de Producción.</a:t>
          </a:r>
          <a:endParaRPr lang="es-ES" sz="1400" dirty="0"/>
        </a:p>
      </dgm:t>
    </dgm:pt>
    <dgm:pt modelId="{AEE29A95-6BF6-43EF-8A5B-F7899390C04E}" type="parTrans" cxnId="{BECF2493-7B41-4A3D-A929-2B7E9AC62470}">
      <dgm:prSet/>
      <dgm:spPr/>
      <dgm:t>
        <a:bodyPr/>
        <a:lstStyle/>
        <a:p>
          <a:pPr algn="just"/>
          <a:endParaRPr lang="es-ES" sz="1400"/>
        </a:p>
      </dgm:t>
    </dgm:pt>
    <dgm:pt modelId="{AAF2B5A0-4DC5-4B38-8EB8-D16C27761CB5}" type="sibTrans" cxnId="{BECF2493-7B41-4A3D-A929-2B7E9AC62470}">
      <dgm:prSet/>
      <dgm:spPr/>
      <dgm:t>
        <a:bodyPr/>
        <a:lstStyle/>
        <a:p>
          <a:pPr algn="just"/>
          <a:endParaRPr lang="es-ES" sz="1400"/>
        </a:p>
      </dgm:t>
    </dgm:pt>
    <dgm:pt modelId="{DA0F04D9-0BBA-4262-9D7F-C011B0231D48}">
      <dgm:prSet phldrT="[Texto]" custT="1"/>
      <dgm:spPr/>
      <dgm:t>
        <a:bodyPr/>
        <a:lstStyle/>
        <a:p>
          <a:pPr algn="just"/>
          <a:r>
            <a:rPr lang="es-ES" sz="1400" dirty="0" smtClean="0"/>
            <a:t>En los procesos productivos de la Unidad de Gestión de Artes Gráficas no se hace uso de indicadores de gestión que permitan medir la forma en la que se están desarrollando las actividades y la manera cómo se están utilizando los </a:t>
          </a:r>
          <a:r>
            <a:rPr lang="es-ES" sz="1400" dirty="0" smtClean="0"/>
            <a:t>recursos.</a:t>
          </a:r>
          <a:endParaRPr lang="es-ES" sz="1400" dirty="0"/>
        </a:p>
      </dgm:t>
    </dgm:pt>
    <dgm:pt modelId="{B0FCB072-90BC-4B45-AF83-DEA5F56E042E}" type="parTrans" cxnId="{097006D2-A06D-4703-9A69-C77DF6353F3F}">
      <dgm:prSet/>
      <dgm:spPr/>
      <dgm:t>
        <a:bodyPr/>
        <a:lstStyle/>
        <a:p>
          <a:pPr algn="just"/>
          <a:endParaRPr lang="es-ES" sz="1400"/>
        </a:p>
      </dgm:t>
    </dgm:pt>
    <dgm:pt modelId="{3BDB64B9-E8FD-4D8A-9BBE-D76881A8ACD4}" type="sibTrans" cxnId="{097006D2-A06D-4703-9A69-C77DF6353F3F}">
      <dgm:prSet/>
      <dgm:spPr/>
      <dgm:t>
        <a:bodyPr/>
        <a:lstStyle/>
        <a:p>
          <a:pPr algn="just"/>
          <a:endParaRPr lang="es-ES" sz="1400"/>
        </a:p>
      </dgm:t>
    </dgm:pt>
    <dgm:pt modelId="{9A30C910-234D-41A2-98AA-8C65E67A3705}">
      <dgm:prSet phldrT="[Texto]" custT="1"/>
      <dgm:spPr/>
      <dgm:t>
        <a:bodyPr/>
        <a:lstStyle/>
        <a:p>
          <a:pPr algn="just"/>
          <a:r>
            <a:rPr lang="es-ES" sz="1400" dirty="0" smtClean="0"/>
            <a:t>La realización de la presente Auditoría de Gestión, le ha permitido a la Unidad de Gestión de Artes Gráficas del Instituto Geográfico Militar I.G.M. conocer cuan eficientes y eficaces son sus procesos productivos, identificando sus fortalezas, debilidades, oportunidades y </a:t>
          </a:r>
          <a:r>
            <a:rPr lang="es-ES" sz="1400" dirty="0" smtClean="0"/>
            <a:t>amenazas.</a:t>
          </a:r>
          <a:endParaRPr lang="es-ES" sz="1400" b="0" dirty="0">
            <a:latin typeface="+mn-lt"/>
          </a:endParaRPr>
        </a:p>
      </dgm:t>
    </dgm:pt>
    <dgm:pt modelId="{D28DC817-1896-4436-B089-BFE2C0834ADD}" type="parTrans" cxnId="{75D67822-70B7-4B80-B9AA-32401F24AA28}">
      <dgm:prSet/>
      <dgm:spPr/>
      <dgm:t>
        <a:bodyPr/>
        <a:lstStyle/>
        <a:p>
          <a:pPr algn="just"/>
          <a:endParaRPr lang="es-ES" sz="1400"/>
        </a:p>
      </dgm:t>
    </dgm:pt>
    <dgm:pt modelId="{F1BDD8E6-00EA-4797-AE79-21F858FFD0C9}" type="sibTrans" cxnId="{75D67822-70B7-4B80-B9AA-32401F24AA28}">
      <dgm:prSet/>
      <dgm:spPr/>
      <dgm:t>
        <a:bodyPr/>
        <a:lstStyle/>
        <a:p>
          <a:pPr algn="just"/>
          <a:endParaRPr lang="es-ES" sz="1400"/>
        </a:p>
      </dgm:t>
    </dgm:pt>
    <dgm:pt modelId="{F24D43D7-EF56-4CF4-BF45-30806225A158}" type="pres">
      <dgm:prSet presAssocID="{D92DD58A-9404-4727-BC39-32935D76AD54}" presName="linear" presStyleCnt="0">
        <dgm:presLayoutVars>
          <dgm:dir/>
          <dgm:animLvl val="lvl"/>
          <dgm:resizeHandles val="exact"/>
        </dgm:presLayoutVars>
      </dgm:prSet>
      <dgm:spPr/>
      <dgm:t>
        <a:bodyPr/>
        <a:lstStyle/>
        <a:p>
          <a:endParaRPr lang="es-EC"/>
        </a:p>
      </dgm:t>
    </dgm:pt>
    <dgm:pt modelId="{DCA7F243-C9B1-425D-97F8-8A87A5209FBB}" type="pres">
      <dgm:prSet presAssocID="{D2B98041-A9C1-48C1-8355-BB8BF1343987}" presName="parentLin" presStyleCnt="0"/>
      <dgm:spPr/>
    </dgm:pt>
    <dgm:pt modelId="{2661E2AA-0D40-4520-879D-9E3F5C6CD56E}" type="pres">
      <dgm:prSet presAssocID="{D2B98041-A9C1-48C1-8355-BB8BF1343987}" presName="parentLeftMargin" presStyleLbl="node1" presStyleIdx="0" presStyleCnt="4"/>
      <dgm:spPr/>
      <dgm:t>
        <a:bodyPr/>
        <a:lstStyle/>
        <a:p>
          <a:endParaRPr lang="es-EC"/>
        </a:p>
      </dgm:t>
    </dgm:pt>
    <dgm:pt modelId="{58249467-0CED-4590-A780-E60986F43F24}" type="pres">
      <dgm:prSet presAssocID="{D2B98041-A9C1-48C1-8355-BB8BF1343987}" presName="parentText" presStyleLbl="node1" presStyleIdx="0" presStyleCnt="4" custScaleX="125173" custScaleY="68775" custLinFactNeighborX="-32" custLinFactNeighborY="3832">
        <dgm:presLayoutVars>
          <dgm:chMax val="0"/>
          <dgm:bulletEnabled val="1"/>
        </dgm:presLayoutVars>
      </dgm:prSet>
      <dgm:spPr/>
      <dgm:t>
        <a:bodyPr/>
        <a:lstStyle/>
        <a:p>
          <a:endParaRPr lang="es-EC"/>
        </a:p>
      </dgm:t>
    </dgm:pt>
    <dgm:pt modelId="{58F94C86-13BC-4D69-A6E9-E5CDFA12300B}" type="pres">
      <dgm:prSet presAssocID="{D2B98041-A9C1-48C1-8355-BB8BF1343987}" presName="negativeSpace" presStyleCnt="0"/>
      <dgm:spPr/>
    </dgm:pt>
    <dgm:pt modelId="{6D9C274E-E633-4A74-B37B-98B048FC778E}" type="pres">
      <dgm:prSet presAssocID="{D2B98041-A9C1-48C1-8355-BB8BF1343987}" presName="childText" presStyleLbl="conFgAcc1" presStyleIdx="0" presStyleCnt="4">
        <dgm:presLayoutVars>
          <dgm:bulletEnabled val="1"/>
        </dgm:presLayoutVars>
      </dgm:prSet>
      <dgm:spPr/>
    </dgm:pt>
    <dgm:pt modelId="{F456ECCF-D3CA-4E5E-8F30-B53D8452F6CD}" type="pres">
      <dgm:prSet presAssocID="{9D603EAD-7544-4CBF-8C24-59D84960BA04}" presName="spaceBetweenRectangles" presStyleCnt="0"/>
      <dgm:spPr/>
    </dgm:pt>
    <dgm:pt modelId="{75D5882A-FB17-468D-81EE-DCDEB7CBB48A}" type="pres">
      <dgm:prSet presAssocID="{91A52BE4-BAA3-40B8-A5D2-D0C2029949EC}" presName="parentLin" presStyleCnt="0"/>
      <dgm:spPr/>
    </dgm:pt>
    <dgm:pt modelId="{21DC6088-4302-4A6D-A191-9ACBDAE41628}" type="pres">
      <dgm:prSet presAssocID="{91A52BE4-BAA3-40B8-A5D2-D0C2029949EC}" presName="parentLeftMargin" presStyleLbl="node1" presStyleIdx="0" presStyleCnt="4"/>
      <dgm:spPr/>
      <dgm:t>
        <a:bodyPr/>
        <a:lstStyle/>
        <a:p>
          <a:endParaRPr lang="es-EC"/>
        </a:p>
      </dgm:t>
    </dgm:pt>
    <dgm:pt modelId="{372F4F99-3C22-43FB-BD51-331BCE385082}" type="pres">
      <dgm:prSet presAssocID="{91A52BE4-BAA3-40B8-A5D2-D0C2029949EC}" presName="parentText" presStyleLbl="node1" presStyleIdx="1" presStyleCnt="4" custScaleX="126491" custScaleY="83419">
        <dgm:presLayoutVars>
          <dgm:chMax val="0"/>
          <dgm:bulletEnabled val="1"/>
        </dgm:presLayoutVars>
      </dgm:prSet>
      <dgm:spPr/>
      <dgm:t>
        <a:bodyPr/>
        <a:lstStyle/>
        <a:p>
          <a:endParaRPr lang="es-EC"/>
        </a:p>
      </dgm:t>
    </dgm:pt>
    <dgm:pt modelId="{A400572D-DF23-471F-A472-00CCE4035DD0}" type="pres">
      <dgm:prSet presAssocID="{91A52BE4-BAA3-40B8-A5D2-D0C2029949EC}" presName="negativeSpace" presStyleCnt="0"/>
      <dgm:spPr/>
    </dgm:pt>
    <dgm:pt modelId="{4E8C5E48-9BE4-4367-AEF5-8BF6D328A7C2}" type="pres">
      <dgm:prSet presAssocID="{91A52BE4-BAA3-40B8-A5D2-D0C2029949EC}" presName="childText" presStyleLbl="conFgAcc1" presStyleIdx="1" presStyleCnt="4">
        <dgm:presLayoutVars>
          <dgm:bulletEnabled val="1"/>
        </dgm:presLayoutVars>
      </dgm:prSet>
      <dgm:spPr/>
    </dgm:pt>
    <dgm:pt modelId="{DBCE65E7-66DB-49E4-8974-CA502B8FD4DB}" type="pres">
      <dgm:prSet presAssocID="{AAF2B5A0-4DC5-4B38-8EB8-D16C27761CB5}" presName="spaceBetweenRectangles" presStyleCnt="0"/>
      <dgm:spPr/>
    </dgm:pt>
    <dgm:pt modelId="{334DFC2F-FD21-4486-89EE-C33A35A28D80}" type="pres">
      <dgm:prSet presAssocID="{DA0F04D9-0BBA-4262-9D7F-C011B0231D48}" presName="parentLin" presStyleCnt="0"/>
      <dgm:spPr/>
    </dgm:pt>
    <dgm:pt modelId="{A5B5094F-C918-43C0-8B0E-E4447DC8135F}" type="pres">
      <dgm:prSet presAssocID="{DA0F04D9-0BBA-4262-9D7F-C011B0231D48}" presName="parentLeftMargin" presStyleLbl="node1" presStyleIdx="1" presStyleCnt="4"/>
      <dgm:spPr/>
      <dgm:t>
        <a:bodyPr/>
        <a:lstStyle/>
        <a:p>
          <a:endParaRPr lang="es-EC"/>
        </a:p>
      </dgm:t>
    </dgm:pt>
    <dgm:pt modelId="{FD44AD16-6DBF-4CA4-B30C-7A2D13E097C0}" type="pres">
      <dgm:prSet presAssocID="{DA0F04D9-0BBA-4262-9D7F-C011B0231D48}" presName="parentText" presStyleLbl="node1" presStyleIdx="2" presStyleCnt="4" custScaleX="123842" custScaleY="80519">
        <dgm:presLayoutVars>
          <dgm:chMax val="0"/>
          <dgm:bulletEnabled val="1"/>
        </dgm:presLayoutVars>
      </dgm:prSet>
      <dgm:spPr/>
      <dgm:t>
        <a:bodyPr/>
        <a:lstStyle/>
        <a:p>
          <a:endParaRPr lang="es-EC"/>
        </a:p>
      </dgm:t>
    </dgm:pt>
    <dgm:pt modelId="{B00E67B3-0089-4111-B282-E11086EECA22}" type="pres">
      <dgm:prSet presAssocID="{DA0F04D9-0BBA-4262-9D7F-C011B0231D48}" presName="negativeSpace" presStyleCnt="0"/>
      <dgm:spPr/>
    </dgm:pt>
    <dgm:pt modelId="{B98E0122-F31F-43AF-806A-2DE10344B6E3}" type="pres">
      <dgm:prSet presAssocID="{DA0F04D9-0BBA-4262-9D7F-C011B0231D48}" presName="childText" presStyleLbl="conFgAcc1" presStyleIdx="2" presStyleCnt="4">
        <dgm:presLayoutVars>
          <dgm:bulletEnabled val="1"/>
        </dgm:presLayoutVars>
      </dgm:prSet>
      <dgm:spPr/>
    </dgm:pt>
    <dgm:pt modelId="{920239C3-AD9C-409B-B478-789EFAD0D68B}" type="pres">
      <dgm:prSet presAssocID="{3BDB64B9-E8FD-4D8A-9BBE-D76881A8ACD4}" presName="spaceBetweenRectangles" presStyleCnt="0"/>
      <dgm:spPr/>
    </dgm:pt>
    <dgm:pt modelId="{FCC91137-AF85-44E5-B898-030F9C584C67}" type="pres">
      <dgm:prSet presAssocID="{9A30C910-234D-41A2-98AA-8C65E67A3705}" presName="parentLin" presStyleCnt="0"/>
      <dgm:spPr/>
    </dgm:pt>
    <dgm:pt modelId="{91724ADE-C848-4F66-BB45-0E6F4FF17440}" type="pres">
      <dgm:prSet presAssocID="{9A30C910-234D-41A2-98AA-8C65E67A3705}" presName="parentLeftMargin" presStyleLbl="node1" presStyleIdx="2" presStyleCnt="4"/>
      <dgm:spPr/>
      <dgm:t>
        <a:bodyPr/>
        <a:lstStyle/>
        <a:p>
          <a:endParaRPr lang="es-EC"/>
        </a:p>
      </dgm:t>
    </dgm:pt>
    <dgm:pt modelId="{C20A1712-64A6-4035-A051-F4F1D868138D}" type="pres">
      <dgm:prSet presAssocID="{9A30C910-234D-41A2-98AA-8C65E67A3705}" presName="parentText" presStyleLbl="node1" presStyleIdx="3" presStyleCnt="4" custScaleX="125168" custScaleY="77670">
        <dgm:presLayoutVars>
          <dgm:chMax val="0"/>
          <dgm:bulletEnabled val="1"/>
        </dgm:presLayoutVars>
      </dgm:prSet>
      <dgm:spPr/>
      <dgm:t>
        <a:bodyPr/>
        <a:lstStyle/>
        <a:p>
          <a:endParaRPr lang="es-EC"/>
        </a:p>
      </dgm:t>
    </dgm:pt>
    <dgm:pt modelId="{45B63CD6-6827-45D5-818A-C472B0D1A23F}" type="pres">
      <dgm:prSet presAssocID="{9A30C910-234D-41A2-98AA-8C65E67A3705}" presName="negativeSpace" presStyleCnt="0"/>
      <dgm:spPr/>
    </dgm:pt>
    <dgm:pt modelId="{9FAB6F5F-C00D-41CB-81B9-80C473B335A0}" type="pres">
      <dgm:prSet presAssocID="{9A30C910-234D-41A2-98AA-8C65E67A3705}" presName="childText" presStyleLbl="conFgAcc1" presStyleIdx="3" presStyleCnt="4">
        <dgm:presLayoutVars>
          <dgm:bulletEnabled val="1"/>
        </dgm:presLayoutVars>
      </dgm:prSet>
      <dgm:spPr/>
    </dgm:pt>
  </dgm:ptLst>
  <dgm:cxnLst>
    <dgm:cxn modelId="{A463DEB4-A9EF-465E-8AFD-100617F650C0}" type="presOf" srcId="{91A52BE4-BAA3-40B8-A5D2-D0C2029949EC}" destId="{372F4F99-3C22-43FB-BD51-331BCE385082}" srcOrd="1" destOrd="0" presId="urn:microsoft.com/office/officeart/2005/8/layout/list1"/>
    <dgm:cxn modelId="{E463A86B-00A0-4B43-9FD6-913FDEB7431A}" type="presOf" srcId="{9A30C910-234D-41A2-98AA-8C65E67A3705}" destId="{C20A1712-64A6-4035-A051-F4F1D868138D}" srcOrd="1" destOrd="0" presId="urn:microsoft.com/office/officeart/2005/8/layout/list1"/>
    <dgm:cxn modelId="{87E22AA2-F44E-4221-B074-C99ACC1D1318}" srcId="{D92DD58A-9404-4727-BC39-32935D76AD54}" destId="{D2B98041-A9C1-48C1-8355-BB8BF1343987}" srcOrd="0" destOrd="0" parTransId="{15FAE19E-0307-40EF-ADDA-705B807DE12D}" sibTransId="{9D603EAD-7544-4CBF-8C24-59D84960BA04}"/>
    <dgm:cxn modelId="{097006D2-A06D-4703-9A69-C77DF6353F3F}" srcId="{D92DD58A-9404-4727-BC39-32935D76AD54}" destId="{DA0F04D9-0BBA-4262-9D7F-C011B0231D48}" srcOrd="2" destOrd="0" parTransId="{B0FCB072-90BC-4B45-AF83-DEA5F56E042E}" sibTransId="{3BDB64B9-E8FD-4D8A-9BBE-D76881A8ACD4}"/>
    <dgm:cxn modelId="{AE77A1A1-21D0-4F45-9196-4DE0CB38A93D}" type="presOf" srcId="{D2B98041-A9C1-48C1-8355-BB8BF1343987}" destId="{2661E2AA-0D40-4520-879D-9E3F5C6CD56E}" srcOrd="0" destOrd="0" presId="urn:microsoft.com/office/officeart/2005/8/layout/list1"/>
    <dgm:cxn modelId="{BECF2493-7B41-4A3D-A929-2B7E9AC62470}" srcId="{D92DD58A-9404-4727-BC39-32935D76AD54}" destId="{91A52BE4-BAA3-40B8-A5D2-D0C2029949EC}" srcOrd="1" destOrd="0" parTransId="{AEE29A95-6BF6-43EF-8A5B-F7899390C04E}" sibTransId="{AAF2B5A0-4DC5-4B38-8EB8-D16C27761CB5}"/>
    <dgm:cxn modelId="{7A3BF814-FCCB-4952-AFC2-0C34526F0298}" type="presOf" srcId="{9A30C910-234D-41A2-98AA-8C65E67A3705}" destId="{91724ADE-C848-4F66-BB45-0E6F4FF17440}" srcOrd="0" destOrd="0" presId="urn:microsoft.com/office/officeart/2005/8/layout/list1"/>
    <dgm:cxn modelId="{3889E8A2-818C-44EE-BC41-0495850DAFBF}" type="presOf" srcId="{D92DD58A-9404-4727-BC39-32935D76AD54}" destId="{F24D43D7-EF56-4CF4-BF45-30806225A158}" srcOrd="0" destOrd="0" presId="urn:microsoft.com/office/officeart/2005/8/layout/list1"/>
    <dgm:cxn modelId="{39E28CCD-3736-4D79-BD51-948486DCFEBD}" type="presOf" srcId="{91A52BE4-BAA3-40B8-A5D2-D0C2029949EC}" destId="{21DC6088-4302-4A6D-A191-9ACBDAE41628}" srcOrd="0" destOrd="0" presId="urn:microsoft.com/office/officeart/2005/8/layout/list1"/>
    <dgm:cxn modelId="{75D67822-70B7-4B80-B9AA-32401F24AA28}" srcId="{D92DD58A-9404-4727-BC39-32935D76AD54}" destId="{9A30C910-234D-41A2-98AA-8C65E67A3705}" srcOrd="3" destOrd="0" parTransId="{D28DC817-1896-4436-B089-BFE2C0834ADD}" sibTransId="{F1BDD8E6-00EA-4797-AE79-21F858FFD0C9}"/>
    <dgm:cxn modelId="{FFD52DEE-B775-425F-8832-F225CB1E0208}" type="presOf" srcId="{DA0F04D9-0BBA-4262-9D7F-C011B0231D48}" destId="{FD44AD16-6DBF-4CA4-B30C-7A2D13E097C0}" srcOrd="1" destOrd="0" presId="urn:microsoft.com/office/officeart/2005/8/layout/list1"/>
    <dgm:cxn modelId="{74F5C391-691B-48CD-8ACD-52B587FE77E0}" type="presOf" srcId="{DA0F04D9-0BBA-4262-9D7F-C011B0231D48}" destId="{A5B5094F-C918-43C0-8B0E-E4447DC8135F}" srcOrd="0" destOrd="0" presId="urn:microsoft.com/office/officeart/2005/8/layout/list1"/>
    <dgm:cxn modelId="{A45AA012-79C2-4832-A372-993B44E2F663}" type="presOf" srcId="{D2B98041-A9C1-48C1-8355-BB8BF1343987}" destId="{58249467-0CED-4590-A780-E60986F43F24}" srcOrd="1" destOrd="0" presId="urn:microsoft.com/office/officeart/2005/8/layout/list1"/>
    <dgm:cxn modelId="{ECA74044-25DF-41E6-96A7-BA05D15DBB7F}" type="presParOf" srcId="{F24D43D7-EF56-4CF4-BF45-30806225A158}" destId="{DCA7F243-C9B1-425D-97F8-8A87A5209FBB}" srcOrd="0" destOrd="0" presId="urn:microsoft.com/office/officeart/2005/8/layout/list1"/>
    <dgm:cxn modelId="{FB64610B-27E7-4163-9145-E00654B059DB}" type="presParOf" srcId="{DCA7F243-C9B1-425D-97F8-8A87A5209FBB}" destId="{2661E2AA-0D40-4520-879D-9E3F5C6CD56E}" srcOrd="0" destOrd="0" presId="urn:microsoft.com/office/officeart/2005/8/layout/list1"/>
    <dgm:cxn modelId="{A594099E-EEE1-48BF-8AE6-2135FC15F1EE}" type="presParOf" srcId="{DCA7F243-C9B1-425D-97F8-8A87A5209FBB}" destId="{58249467-0CED-4590-A780-E60986F43F24}" srcOrd="1" destOrd="0" presId="urn:microsoft.com/office/officeart/2005/8/layout/list1"/>
    <dgm:cxn modelId="{8D8580FC-818D-4AB4-886F-06C598E30DC1}" type="presParOf" srcId="{F24D43D7-EF56-4CF4-BF45-30806225A158}" destId="{58F94C86-13BC-4D69-A6E9-E5CDFA12300B}" srcOrd="1" destOrd="0" presId="urn:microsoft.com/office/officeart/2005/8/layout/list1"/>
    <dgm:cxn modelId="{42403A39-4957-4FE4-AA64-01B39B1D9038}" type="presParOf" srcId="{F24D43D7-EF56-4CF4-BF45-30806225A158}" destId="{6D9C274E-E633-4A74-B37B-98B048FC778E}" srcOrd="2" destOrd="0" presId="urn:microsoft.com/office/officeart/2005/8/layout/list1"/>
    <dgm:cxn modelId="{51BBC9CA-C6B2-48DC-B028-0290403CDBA7}" type="presParOf" srcId="{F24D43D7-EF56-4CF4-BF45-30806225A158}" destId="{F456ECCF-D3CA-4E5E-8F30-B53D8452F6CD}" srcOrd="3" destOrd="0" presId="urn:microsoft.com/office/officeart/2005/8/layout/list1"/>
    <dgm:cxn modelId="{5EA248B3-F37D-4E5D-ABE4-8A58FAC97507}" type="presParOf" srcId="{F24D43D7-EF56-4CF4-BF45-30806225A158}" destId="{75D5882A-FB17-468D-81EE-DCDEB7CBB48A}" srcOrd="4" destOrd="0" presId="urn:microsoft.com/office/officeart/2005/8/layout/list1"/>
    <dgm:cxn modelId="{8B877590-4C24-42BD-B8C7-3F521E1505D8}" type="presParOf" srcId="{75D5882A-FB17-468D-81EE-DCDEB7CBB48A}" destId="{21DC6088-4302-4A6D-A191-9ACBDAE41628}" srcOrd="0" destOrd="0" presId="urn:microsoft.com/office/officeart/2005/8/layout/list1"/>
    <dgm:cxn modelId="{FD536E02-9409-48CD-9E98-C11A477B995F}" type="presParOf" srcId="{75D5882A-FB17-468D-81EE-DCDEB7CBB48A}" destId="{372F4F99-3C22-43FB-BD51-331BCE385082}" srcOrd="1" destOrd="0" presId="urn:microsoft.com/office/officeart/2005/8/layout/list1"/>
    <dgm:cxn modelId="{ADBA84C8-FDD7-401C-AA37-5A3BE0303F99}" type="presParOf" srcId="{F24D43D7-EF56-4CF4-BF45-30806225A158}" destId="{A400572D-DF23-471F-A472-00CCE4035DD0}" srcOrd="5" destOrd="0" presId="urn:microsoft.com/office/officeart/2005/8/layout/list1"/>
    <dgm:cxn modelId="{479BBAA0-EC75-43B6-B405-A6F25B10F015}" type="presParOf" srcId="{F24D43D7-EF56-4CF4-BF45-30806225A158}" destId="{4E8C5E48-9BE4-4367-AEF5-8BF6D328A7C2}" srcOrd="6" destOrd="0" presId="urn:microsoft.com/office/officeart/2005/8/layout/list1"/>
    <dgm:cxn modelId="{7A712DCC-0867-4BEF-A9ED-E48086AD9104}" type="presParOf" srcId="{F24D43D7-EF56-4CF4-BF45-30806225A158}" destId="{DBCE65E7-66DB-49E4-8974-CA502B8FD4DB}" srcOrd="7" destOrd="0" presId="urn:microsoft.com/office/officeart/2005/8/layout/list1"/>
    <dgm:cxn modelId="{EF3A930E-FDF2-4B82-88C4-97BAD58A8915}" type="presParOf" srcId="{F24D43D7-EF56-4CF4-BF45-30806225A158}" destId="{334DFC2F-FD21-4486-89EE-C33A35A28D80}" srcOrd="8" destOrd="0" presId="urn:microsoft.com/office/officeart/2005/8/layout/list1"/>
    <dgm:cxn modelId="{22B2DA2D-1340-455A-B67C-93BB608C25DD}" type="presParOf" srcId="{334DFC2F-FD21-4486-89EE-C33A35A28D80}" destId="{A5B5094F-C918-43C0-8B0E-E4447DC8135F}" srcOrd="0" destOrd="0" presId="urn:microsoft.com/office/officeart/2005/8/layout/list1"/>
    <dgm:cxn modelId="{340B6126-02E8-4ECA-A107-D05AFBB1F3A1}" type="presParOf" srcId="{334DFC2F-FD21-4486-89EE-C33A35A28D80}" destId="{FD44AD16-6DBF-4CA4-B30C-7A2D13E097C0}" srcOrd="1" destOrd="0" presId="urn:microsoft.com/office/officeart/2005/8/layout/list1"/>
    <dgm:cxn modelId="{21D4CF4C-5679-4296-9402-856E2561C647}" type="presParOf" srcId="{F24D43D7-EF56-4CF4-BF45-30806225A158}" destId="{B00E67B3-0089-4111-B282-E11086EECA22}" srcOrd="9" destOrd="0" presId="urn:microsoft.com/office/officeart/2005/8/layout/list1"/>
    <dgm:cxn modelId="{D1A0A617-BD0E-4774-A46A-441B23072E94}" type="presParOf" srcId="{F24D43D7-EF56-4CF4-BF45-30806225A158}" destId="{B98E0122-F31F-43AF-806A-2DE10344B6E3}" srcOrd="10" destOrd="0" presId="urn:microsoft.com/office/officeart/2005/8/layout/list1"/>
    <dgm:cxn modelId="{12D3C2DD-BFA0-46C0-BB33-CBD483DD6C27}" type="presParOf" srcId="{F24D43D7-EF56-4CF4-BF45-30806225A158}" destId="{920239C3-AD9C-409B-B478-789EFAD0D68B}" srcOrd="11" destOrd="0" presId="urn:microsoft.com/office/officeart/2005/8/layout/list1"/>
    <dgm:cxn modelId="{35E33310-D1E3-4548-81D7-5F10B3BFD7D9}" type="presParOf" srcId="{F24D43D7-EF56-4CF4-BF45-30806225A158}" destId="{FCC91137-AF85-44E5-B898-030F9C584C67}" srcOrd="12" destOrd="0" presId="urn:microsoft.com/office/officeart/2005/8/layout/list1"/>
    <dgm:cxn modelId="{3B10C1E5-9174-4CFB-9CFB-33C44538813C}" type="presParOf" srcId="{FCC91137-AF85-44E5-B898-030F9C584C67}" destId="{91724ADE-C848-4F66-BB45-0E6F4FF17440}" srcOrd="0" destOrd="0" presId="urn:microsoft.com/office/officeart/2005/8/layout/list1"/>
    <dgm:cxn modelId="{B1262C99-28D4-4EFD-B5F7-934EBC1CA303}" type="presParOf" srcId="{FCC91137-AF85-44E5-B898-030F9C584C67}" destId="{C20A1712-64A6-4035-A051-F4F1D868138D}" srcOrd="1" destOrd="0" presId="urn:microsoft.com/office/officeart/2005/8/layout/list1"/>
    <dgm:cxn modelId="{A81E9CEB-CAFC-41A9-ABB2-57E2CCAC14BD}" type="presParOf" srcId="{F24D43D7-EF56-4CF4-BF45-30806225A158}" destId="{45B63CD6-6827-45D5-818A-C472B0D1A23F}" srcOrd="13" destOrd="0" presId="urn:microsoft.com/office/officeart/2005/8/layout/list1"/>
    <dgm:cxn modelId="{86E073B9-EB28-4F40-BE82-7C5DF357495C}" type="presParOf" srcId="{F24D43D7-EF56-4CF4-BF45-30806225A158}" destId="{9FAB6F5F-C00D-41CB-81B9-80C473B335A0}" srcOrd="14" destOrd="0" presId="urn:microsoft.com/office/officeart/2005/8/layout/list1"/>
  </dgm:cxnLst>
  <dgm:bg/>
  <dgm:whole/>
</dgm:dataModel>
</file>

<file path=ppt/diagrams/data34.xml><?xml version="1.0" encoding="utf-8"?>
<dgm:dataModel xmlns:dgm="http://schemas.openxmlformats.org/drawingml/2006/diagram" xmlns:a="http://schemas.openxmlformats.org/drawingml/2006/main">
  <dgm:ptLst>
    <dgm:pt modelId="{D92DD58A-9404-4727-BC39-32935D76AD5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2B98041-A9C1-48C1-8355-BB8BF1343987}">
      <dgm:prSet phldrT="[Texto]" custT="1"/>
      <dgm:spPr/>
      <dgm:t>
        <a:bodyPr/>
        <a:lstStyle/>
        <a:p>
          <a:pPr algn="just"/>
          <a:r>
            <a:rPr lang="es-ES" sz="1400" dirty="0" smtClean="0"/>
            <a:t>Jefe de la Unidad de Gestión de Artes Gráficas deberá coordinar </a:t>
          </a:r>
          <a:r>
            <a:rPr lang="es-ES" sz="1400" dirty="0" smtClean="0"/>
            <a:t>y </a:t>
          </a:r>
          <a:r>
            <a:rPr lang="es-ES" sz="1400" dirty="0" smtClean="0"/>
            <a:t>designar </a:t>
          </a:r>
          <a:r>
            <a:rPr lang="es-ES" sz="1400" dirty="0" smtClean="0"/>
            <a:t>la actualización y divulgación de las funciones y jerarquías del personal, para que los trabajadores conozcan la organización del recurso humano y puedan así, mejorar su desempeño.</a:t>
          </a:r>
          <a:endParaRPr lang="es-ES" sz="1400" dirty="0"/>
        </a:p>
      </dgm:t>
    </dgm:pt>
    <dgm:pt modelId="{15FAE19E-0307-40EF-ADDA-705B807DE12D}" type="parTrans" cxnId="{87E22AA2-F44E-4221-B074-C99ACC1D1318}">
      <dgm:prSet/>
      <dgm:spPr/>
      <dgm:t>
        <a:bodyPr/>
        <a:lstStyle/>
        <a:p>
          <a:pPr algn="just"/>
          <a:endParaRPr lang="es-ES" sz="1400">
            <a:solidFill>
              <a:schemeClr val="tx1"/>
            </a:solidFill>
          </a:endParaRPr>
        </a:p>
      </dgm:t>
    </dgm:pt>
    <dgm:pt modelId="{9D603EAD-7544-4CBF-8C24-59D84960BA04}" type="sibTrans" cxnId="{87E22AA2-F44E-4221-B074-C99ACC1D1318}">
      <dgm:prSet/>
      <dgm:spPr/>
      <dgm:t>
        <a:bodyPr/>
        <a:lstStyle/>
        <a:p>
          <a:pPr algn="just"/>
          <a:endParaRPr lang="es-ES" sz="1400">
            <a:solidFill>
              <a:schemeClr val="tx1"/>
            </a:solidFill>
          </a:endParaRPr>
        </a:p>
      </dgm:t>
    </dgm:pt>
    <dgm:pt modelId="{91A52BE4-BAA3-40B8-A5D2-D0C2029949EC}">
      <dgm:prSet phldrT="[Texto]" custT="1"/>
      <dgm:spPr/>
      <dgm:t>
        <a:bodyPr/>
        <a:lstStyle/>
        <a:p>
          <a:pPr algn="just"/>
          <a:r>
            <a:rPr lang="es-ES" sz="1400" dirty="0" smtClean="0"/>
            <a:t>Jefe de la Unidad de Gestión de Artes Gráficas coordinará </a:t>
          </a:r>
          <a:r>
            <a:rPr lang="es-ES" sz="1400" dirty="0" smtClean="0"/>
            <a:t>y designará realizar la planificación del trabajo a fin de poder asignar un tiempo para la elaboración de las respectivas liquidaciones de materiales paralelamente al despacho de una Orden de Producción.</a:t>
          </a:r>
          <a:endParaRPr lang="es-ES" sz="1400" dirty="0"/>
        </a:p>
      </dgm:t>
    </dgm:pt>
    <dgm:pt modelId="{AEE29A95-6BF6-43EF-8A5B-F7899390C04E}" type="parTrans" cxnId="{BECF2493-7B41-4A3D-A929-2B7E9AC62470}">
      <dgm:prSet/>
      <dgm:spPr/>
      <dgm:t>
        <a:bodyPr/>
        <a:lstStyle/>
        <a:p>
          <a:pPr algn="just"/>
          <a:endParaRPr lang="es-ES" sz="1400">
            <a:solidFill>
              <a:schemeClr val="tx1"/>
            </a:solidFill>
          </a:endParaRPr>
        </a:p>
      </dgm:t>
    </dgm:pt>
    <dgm:pt modelId="{AAF2B5A0-4DC5-4B38-8EB8-D16C27761CB5}" type="sibTrans" cxnId="{BECF2493-7B41-4A3D-A929-2B7E9AC62470}">
      <dgm:prSet/>
      <dgm:spPr/>
      <dgm:t>
        <a:bodyPr/>
        <a:lstStyle/>
        <a:p>
          <a:pPr algn="just"/>
          <a:endParaRPr lang="es-ES" sz="1400">
            <a:solidFill>
              <a:schemeClr val="tx1"/>
            </a:solidFill>
          </a:endParaRPr>
        </a:p>
      </dgm:t>
    </dgm:pt>
    <dgm:pt modelId="{DA0F04D9-0BBA-4262-9D7F-C011B0231D48}">
      <dgm:prSet phldrT="[Texto]" custT="1"/>
      <dgm:spPr/>
      <dgm:t>
        <a:bodyPr/>
        <a:lstStyle/>
        <a:p>
          <a:pPr algn="just"/>
          <a:r>
            <a:rPr lang="es-ES" sz="1400" dirty="0" smtClean="0"/>
            <a:t>Por práctica general de la Calidad, sólo se puede mejorar lo que se puede medir, por ello, un proceso deberá tener indicadores que permitan medir el desempeño de sus actividades; para posteriormente poder tomar medidas vinculadas a su mejoramiento, en la Unidad de Gestión de Artes Gráficas </a:t>
          </a:r>
          <a:r>
            <a:rPr lang="es-ES" sz="1400" dirty="0" smtClean="0"/>
            <a:t>los Jefes de Pre-Prensa, Prensa y Post-Prensa deben </a:t>
          </a:r>
          <a:r>
            <a:rPr lang="es-ES" sz="1400" dirty="0" smtClean="0"/>
            <a:t>disponer la elaboración de indicadores de gestión para cada uno de los procesos.</a:t>
          </a:r>
          <a:endParaRPr lang="es-ES" sz="1400" dirty="0"/>
        </a:p>
      </dgm:t>
    </dgm:pt>
    <dgm:pt modelId="{B0FCB072-90BC-4B45-AF83-DEA5F56E042E}" type="parTrans" cxnId="{097006D2-A06D-4703-9A69-C77DF6353F3F}">
      <dgm:prSet/>
      <dgm:spPr/>
      <dgm:t>
        <a:bodyPr/>
        <a:lstStyle/>
        <a:p>
          <a:pPr algn="just"/>
          <a:endParaRPr lang="es-ES" sz="1400">
            <a:solidFill>
              <a:schemeClr val="tx1"/>
            </a:solidFill>
          </a:endParaRPr>
        </a:p>
      </dgm:t>
    </dgm:pt>
    <dgm:pt modelId="{3BDB64B9-E8FD-4D8A-9BBE-D76881A8ACD4}" type="sibTrans" cxnId="{097006D2-A06D-4703-9A69-C77DF6353F3F}">
      <dgm:prSet/>
      <dgm:spPr/>
      <dgm:t>
        <a:bodyPr/>
        <a:lstStyle/>
        <a:p>
          <a:pPr algn="just"/>
          <a:endParaRPr lang="es-ES" sz="1400">
            <a:solidFill>
              <a:schemeClr val="tx1"/>
            </a:solidFill>
          </a:endParaRPr>
        </a:p>
      </dgm:t>
    </dgm:pt>
    <dgm:pt modelId="{9A30C910-234D-41A2-98AA-8C65E67A3705}">
      <dgm:prSet phldrT="[Texto]" custT="1"/>
      <dgm:spPr/>
      <dgm:t>
        <a:bodyPr/>
        <a:lstStyle/>
        <a:p>
          <a:pPr algn="just"/>
          <a:r>
            <a:rPr lang="es-ES" sz="1400" dirty="0" smtClean="0"/>
            <a:t>Se debe considerar la realización de Auditorías de Gestión, que permitan conocer si se están alcanzado los objetivos organizaciones del Instituto, si se están cumpliendo las prácticas de producción, si se está respetando la normativa legal interna y externa y si se optimizan los recursos; para así, implementar estrategias institucionales que les permita ser más competitivos y productivos.</a:t>
          </a:r>
          <a:endParaRPr lang="es-ES" sz="1400" b="0" dirty="0">
            <a:latin typeface="+mn-lt"/>
          </a:endParaRPr>
        </a:p>
      </dgm:t>
    </dgm:pt>
    <dgm:pt modelId="{D28DC817-1896-4436-B089-BFE2C0834ADD}" type="parTrans" cxnId="{75D67822-70B7-4B80-B9AA-32401F24AA28}">
      <dgm:prSet/>
      <dgm:spPr/>
      <dgm:t>
        <a:bodyPr/>
        <a:lstStyle/>
        <a:p>
          <a:pPr algn="just"/>
          <a:endParaRPr lang="es-ES" sz="1400">
            <a:solidFill>
              <a:schemeClr val="tx1"/>
            </a:solidFill>
          </a:endParaRPr>
        </a:p>
      </dgm:t>
    </dgm:pt>
    <dgm:pt modelId="{F1BDD8E6-00EA-4797-AE79-21F858FFD0C9}" type="sibTrans" cxnId="{75D67822-70B7-4B80-B9AA-32401F24AA28}">
      <dgm:prSet/>
      <dgm:spPr/>
      <dgm:t>
        <a:bodyPr/>
        <a:lstStyle/>
        <a:p>
          <a:pPr algn="just"/>
          <a:endParaRPr lang="es-ES" sz="1400">
            <a:solidFill>
              <a:schemeClr val="tx1"/>
            </a:solidFill>
          </a:endParaRPr>
        </a:p>
      </dgm:t>
    </dgm:pt>
    <dgm:pt modelId="{5749A140-50C3-42AF-A83C-7D5CB5E2A550}" type="pres">
      <dgm:prSet presAssocID="{D92DD58A-9404-4727-BC39-32935D76AD54}" presName="linear" presStyleCnt="0">
        <dgm:presLayoutVars>
          <dgm:animLvl val="lvl"/>
          <dgm:resizeHandles val="exact"/>
        </dgm:presLayoutVars>
      </dgm:prSet>
      <dgm:spPr/>
      <dgm:t>
        <a:bodyPr/>
        <a:lstStyle/>
        <a:p>
          <a:endParaRPr lang="es-EC"/>
        </a:p>
      </dgm:t>
    </dgm:pt>
    <dgm:pt modelId="{6AA9C552-61AA-4DED-ADB0-67D13D6FA2A2}" type="pres">
      <dgm:prSet presAssocID="{D2B98041-A9C1-48C1-8355-BB8BF1343987}" presName="parentText" presStyleLbl="node1" presStyleIdx="0" presStyleCnt="4" custScaleY="72996">
        <dgm:presLayoutVars>
          <dgm:chMax val="0"/>
          <dgm:bulletEnabled val="1"/>
        </dgm:presLayoutVars>
      </dgm:prSet>
      <dgm:spPr/>
      <dgm:t>
        <a:bodyPr/>
        <a:lstStyle/>
        <a:p>
          <a:endParaRPr lang="es-EC"/>
        </a:p>
      </dgm:t>
    </dgm:pt>
    <dgm:pt modelId="{C1346A4C-7874-4A30-A435-8C6A0F1EAEF7}" type="pres">
      <dgm:prSet presAssocID="{9D603EAD-7544-4CBF-8C24-59D84960BA04}" presName="spacer" presStyleCnt="0"/>
      <dgm:spPr/>
    </dgm:pt>
    <dgm:pt modelId="{CF39F597-F762-4471-BD76-44DAE968F8FF}" type="pres">
      <dgm:prSet presAssocID="{91A52BE4-BAA3-40B8-A5D2-D0C2029949EC}" presName="parentText" presStyleLbl="node1" presStyleIdx="1" presStyleCnt="4" custScaleY="65406">
        <dgm:presLayoutVars>
          <dgm:chMax val="0"/>
          <dgm:bulletEnabled val="1"/>
        </dgm:presLayoutVars>
      </dgm:prSet>
      <dgm:spPr/>
      <dgm:t>
        <a:bodyPr/>
        <a:lstStyle/>
        <a:p>
          <a:endParaRPr lang="es-EC"/>
        </a:p>
      </dgm:t>
    </dgm:pt>
    <dgm:pt modelId="{22FC0D90-A883-4D8A-9CB0-0725DD0F412C}" type="pres">
      <dgm:prSet presAssocID="{AAF2B5A0-4DC5-4B38-8EB8-D16C27761CB5}" presName="spacer" presStyleCnt="0"/>
      <dgm:spPr/>
    </dgm:pt>
    <dgm:pt modelId="{20F2B91D-125B-4769-B60A-1CDD9E32DDBF}" type="pres">
      <dgm:prSet presAssocID="{DA0F04D9-0BBA-4262-9D7F-C011B0231D48}" presName="parentText" presStyleLbl="node1" presStyleIdx="2" presStyleCnt="4">
        <dgm:presLayoutVars>
          <dgm:chMax val="0"/>
          <dgm:bulletEnabled val="1"/>
        </dgm:presLayoutVars>
      </dgm:prSet>
      <dgm:spPr/>
      <dgm:t>
        <a:bodyPr/>
        <a:lstStyle/>
        <a:p>
          <a:endParaRPr lang="es-EC"/>
        </a:p>
      </dgm:t>
    </dgm:pt>
    <dgm:pt modelId="{B587A03B-8750-44ED-877E-FED0BE6AB277}" type="pres">
      <dgm:prSet presAssocID="{3BDB64B9-E8FD-4D8A-9BBE-D76881A8ACD4}" presName="spacer" presStyleCnt="0"/>
      <dgm:spPr/>
    </dgm:pt>
    <dgm:pt modelId="{E4A61D2C-1E97-40F8-B6C3-D6BCCC0DCF1E}" type="pres">
      <dgm:prSet presAssocID="{9A30C910-234D-41A2-98AA-8C65E67A3705}" presName="parentText" presStyleLbl="node1" presStyleIdx="3" presStyleCnt="4">
        <dgm:presLayoutVars>
          <dgm:chMax val="0"/>
          <dgm:bulletEnabled val="1"/>
        </dgm:presLayoutVars>
      </dgm:prSet>
      <dgm:spPr/>
      <dgm:t>
        <a:bodyPr/>
        <a:lstStyle/>
        <a:p>
          <a:endParaRPr lang="es-EC"/>
        </a:p>
      </dgm:t>
    </dgm:pt>
  </dgm:ptLst>
  <dgm:cxnLst>
    <dgm:cxn modelId="{5BD8FC36-BF41-4FD9-837E-B572DC087B87}" type="presOf" srcId="{D92DD58A-9404-4727-BC39-32935D76AD54}" destId="{5749A140-50C3-42AF-A83C-7D5CB5E2A550}" srcOrd="0" destOrd="0" presId="urn:microsoft.com/office/officeart/2005/8/layout/vList2"/>
    <dgm:cxn modelId="{8350836F-5F1F-47AD-B07D-E3A4414C5E76}" type="presOf" srcId="{91A52BE4-BAA3-40B8-A5D2-D0C2029949EC}" destId="{CF39F597-F762-4471-BD76-44DAE968F8FF}" srcOrd="0" destOrd="0" presId="urn:microsoft.com/office/officeart/2005/8/layout/vList2"/>
    <dgm:cxn modelId="{87E22AA2-F44E-4221-B074-C99ACC1D1318}" srcId="{D92DD58A-9404-4727-BC39-32935D76AD54}" destId="{D2B98041-A9C1-48C1-8355-BB8BF1343987}" srcOrd="0" destOrd="0" parTransId="{15FAE19E-0307-40EF-ADDA-705B807DE12D}" sibTransId="{9D603EAD-7544-4CBF-8C24-59D84960BA04}"/>
    <dgm:cxn modelId="{11D5417C-4A6C-40A8-BD14-9848C452C6D0}" type="presOf" srcId="{DA0F04D9-0BBA-4262-9D7F-C011B0231D48}" destId="{20F2B91D-125B-4769-B60A-1CDD9E32DDBF}" srcOrd="0" destOrd="0" presId="urn:microsoft.com/office/officeart/2005/8/layout/vList2"/>
    <dgm:cxn modelId="{BECF2493-7B41-4A3D-A929-2B7E9AC62470}" srcId="{D92DD58A-9404-4727-BC39-32935D76AD54}" destId="{91A52BE4-BAA3-40B8-A5D2-D0C2029949EC}" srcOrd="1" destOrd="0" parTransId="{AEE29A95-6BF6-43EF-8A5B-F7899390C04E}" sibTransId="{AAF2B5A0-4DC5-4B38-8EB8-D16C27761CB5}"/>
    <dgm:cxn modelId="{F39A122A-462D-41FE-AE01-A50F814F8BB9}" type="presOf" srcId="{D2B98041-A9C1-48C1-8355-BB8BF1343987}" destId="{6AA9C552-61AA-4DED-ADB0-67D13D6FA2A2}" srcOrd="0" destOrd="0" presId="urn:microsoft.com/office/officeart/2005/8/layout/vList2"/>
    <dgm:cxn modelId="{C25B758A-C2C0-4508-B94D-BA1D16681C41}" type="presOf" srcId="{9A30C910-234D-41A2-98AA-8C65E67A3705}" destId="{E4A61D2C-1E97-40F8-B6C3-D6BCCC0DCF1E}" srcOrd="0" destOrd="0" presId="urn:microsoft.com/office/officeart/2005/8/layout/vList2"/>
    <dgm:cxn modelId="{75D67822-70B7-4B80-B9AA-32401F24AA28}" srcId="{D92DD58A-9404-4727-BC39-32935D76AD54}" destId="{9A30C910-234D-41A2-98AA-8C65E67A3705}" srcOrd="3" destOrd="0" parTransId="{D28DC817-1896-4436-B089-BFE2C0834ADD}" sibTransId="{F1BDD8E6-00EA-4797-AE79-21F858FFD0C9}"/>
    <dgm:cxn modelId="{097006D2-A06D-4703-9A69-C77DF6353F3F}" srcId="{D92DD58A-9404-4727-BC39-32935D76AD54}" destId="{DA0F04D9-0BBA-4262-9D7F-C011B0231D48}" srcOrd="2" destOrd="0" parTransId="{B0FCB072-90BC-4B45-AF83-DEA5F56E042E}" sibTransId="{3BDB64B9-E8FD-4D8A-9BBE-D76881A8ACD4}"/>
    <dgm:cxn modelId="{FA8C5F6A-6883-4D2A-9FC1-53F6736ADF26}" type="presParOf" srcId="{5749A140-50C3-42AF-A83C-7D5CB5E2A550}" destId="{6AA9C552-61AA-4DED-ADB0-67D13D6FA2A2}" srcOrd="0" destOrd="0" presId="urn:microsoft.com/office/officeart/2005/8/layout/vList2"/>
    <dgm:cxn modelId="{052C6E27-DC6B-4252-B8DF-2403FA21C801}" type="presParOf" srcId="{5749A140-50C3-42AF-A83C-7D5CB5E2A550}" destId="{C1346A4C-7874-4A30-A435-8C6A0F1EAEF7}" srcOrd="1" destOrd="0" presId="urn:microsoft.com/office/officeart/2005/8/layout/vList2"/>
    <dgm:cxn modelId="{62528314-40E5-4634-8DD6-23EC8A31EC2C}" type="presParOf" srcId="{5749A140-50C3-42AF-A83C-7D5CB5E2A550}" destId="{CF39F597-F762-4471-BD76-44DAE968F8FF}" srcOrd="2" destOrd="0" presId="urn:microsoft.com/office/officeart/2005/8/layout/vList2"/>
    <dgm:cxn modelId="{398788BA-D1C3-4862-8161-C8E87EE8FE97}" type="presParOf" srcId="{5749A140-50C3-42AF-A83C-7D5CB5E2A550}" destId="{22FC0D90-A883-4D8A-9CB0-0725DD0F412C}" srcOrd="3" destOrd="0" presId="urn:microsoft.com/office/officeart/2005/8/layout/vList2"/>
    <dgm:cxn modelId="{1AE70048-A2FE-4BE2-9C9E-CDD16C7E52B5}" type="presParOf" srcId="{5749A140-50C3-42AF-A83C-7D5CB5E2A550}" destId="{20F2B91D-125B-4769-B60A-1CDD9E32DDBF}" srcOrd="4" destOrd="0" presId="urn:microsoft.com/office/officeart/2005/8/layout/vList2"/>
    <dgm:cxn modelId="{5497CAD9-2C43-45F5-AEC5-200FCE90A39A}" type="presParOf" srcId="{5749A140-50C3-42AF-A83C-7D5CB5E2A550}" destId="{B587A03B-8750-44ED-877E-FED0BE6AB277}" srcOrd="5" destOrd="0" presId="urn:microsoft.com/office/officeart/2005/8/layout/vList2"/>
    <dgm:cxn modelId="{7BEEBA41-9048-44D6-8929-FBBBACC1A195}" type="presParOf" srcId="{5749A140-50C3-42AF-A83C-7D5CB5E2A550}" destId="{E4A61D2C-1E97-40F8-B6C3-D6BCCC0DCF1E}" srcOrd="6"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CC06B717-0FE2-4F82-86B8-AE4066ABB829}"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s-CO"/>
        </a:p>
      </dgm:t>
    </dgm:pt>
    <dgm:pt modelId="{E4F9AAD7-66D9-4A4D-84A3-2C7D4682FCFC}">
      <dgm:prSet phldrT="[Texto]" custT="1"/>
      <dgm:spPr/>
      <dgm:t>
        <a:bodyPr/>
        <a:lstStyle/>
        <a:p>
          <a:pPr algn="just"/>
          <a:r>
            <a:rPr lang="es-ES" sz="1400" b="0" smtClean="0">
              <a:latin typeface="Arial" pitchFamily="34" charset="0"/>
              <a:cs typeface="Arial" pitchFamily="34" charset="0"/>
            </a:rPr>
            <a:t>En 1947, durante el período presidencial del Dr. José María Velasco Ibarra, fue elevado a la categoría de Instituto. </a:t>
          </a:r>
          <a:endParaRPr lang="es-CO" sz="1400" b="0" dirty="0">
            <a:latin typeface="Arial" pitchFamily="34" charset="0"/>
            <a:cs typeface="Arial" pitchFamily="34" charset="0"/>
          </a:endParaRPr>
        </a:p>
      </dgm:t>
    </dgm:pt>
    <dgm:pt modelId="{EEA60B2F-9CCD-45A3-BA35-22D6A97BAFCE}" type="parTrans" cxnId="{A3B5D671-A63D-4CAE-B3ED-E01A12109D52}">
      <dgm:prSet/>
      <dgm:spPr/>
      <dgm:t>
        <a:bodyPr/>
        <a:lstStyle/>
        <a:p>
          <a:pPr algn="just"/>
          <a:endParaRPr lang="es-CO" sz="1400">
            <a:latin typeface="Arial" pitchFamily="34" charset="0"/>
            <a:cs typeface="Arial" pitchFamily="34" charset="0"/>
          </a:endParaRPr>
        </a:p>
      </dgm:t>
    </dgm:pt>
    <dgm:pt modelId="{F6FCFA82-EA03-422B-9771-741E2B40201F}" type="sibTrans" cxnId="{A3B5D671-A63D-4CAE-B3ED-E01A12109D52}">
      <dgm:prSet/>
      <dgm:spPr/>
      <dgm:t>
        <a:bodyPr/>
        <a:lstStyle/>
        <a:p>
          <a:pPr algn="just"/>
          <a:endParaRPr lang="es-CO" sz="1400">
            <a:latin typeface="Arial" pitchFamily="34" charset="0"/>
            <a:cs typeface="Arial" pitchFamily="34" charset="0"/>
          </a:endParaRPr>
        </a:p>
      </dgm:t>
    </dgm:pt>
    <dgm:pt modelId="{A13B45ED-894E-41C8-8879-7D121529A498}" type="pres">
      <dgm:prSet presAssocID="{CC06B717-0FE2-4F82-86B8-AE4066ABB829}" presName="linear" presStyleCnt="0">
        <dgm:presLayoutVars>
          <dgm:animLvl val="lvl"/>
          <dgm:resizeHandles val="exact"/>
        </dgm:presLayoutVars>
      </dgm:prSet>
      <dgm:spPr/>
      <dgm:t>
        <a:bodyPr/>
        <a:lstStyle/>
        <a:p>
          <a:endParaRPr lang="es-ES"/>
        </a:p>
      </dgm:t>
    </dgm:pt>
    <dgm:pt modelId="{3C4B9AF4-ACC7-4117-AEFC-39055FD9E097}" type="pres">
      <dgm:prSet presAssocID="{E4F9AAD7-66D9-4A4D-84A3-2C7D4682FCFC}" presName="parentText" presStyleLbl="node1" presStyleIdx="0" presStyleCnt="1" custLinFactNeighborX="-1173" custLinFactNeighborY="-11125">
        <dgm:presLayoutVars>
          <dgm:chMax val="0"/>
          <dgm:bulletEnabled val="1"/>
        </dgm:presLayoutVars>
      </dgm:prSet>
      <dgm:spPr/>
      <dgm:t>
        <a:bodyPr/>
        <a:lstStyle/>
        <a:p>
          <a:endParaRPr lang="es-CO"/>
        </a:p>
      </dgm:t>
    </dgm:pt>
  </dgm:ptLst>
  <dgm:cxnLst>
    <dgm:cxn modelId="{50BF56D8-45A1-49DB-A190-8EFFF307018E}" type="presOf" srcId="{E4F9AAD7-66D9-4A4D-84A3-2C7D4682FCFC}" destId="{3C4B9AF4-ACC7-4117-AEFC-39055FD9E097}" srcOrd="0" destOrd="0" presId="urn:microsoft.com/office/officeart/2005/8/layout/vList2"/>
    <dgm:cxn modelId="{A3B5D671-A63D-4CAE-B3ED-E01A12109D52}" srcId="{CC06B717-0FE2-4F82-86B8-AE4066ABB829}" destId="{E4F9AAD7-66D9-4A4D-84A3-2C7D4682FCFC}" srcOrd="0" destOrd="0" parTransId="{EEA60B2F-9CCD-45A3-BA35-22D6A97BAFCE}" sibTransId="{F6FCFA82-EA03-422B-9771-741E2B40201F}"/>
    <dgm:cxn modelId="{612FA6E9-7CE2-47F2-9BB0-A4082815A613}" type="presOf" srcId="{CC06B717-0FE2-4F82-86B8-AE4066ABB829}" destId="{A13B45ED-894E-41C8-8879-7D121529A498}" srcOrd="0" destOrd="0" presId="urn:microsoft.com/office/officeart/2005/8/layout/vList2"/>
    <dgm:cxn modelId="{E2DC80C7-0D4A-424D-8E4E-2288FE180BF2}" type="presParOf" srcId="{A13B45ED-894E-41C8-8879-7D121529A498}" destId="{3C4B9AF4-ACC7-4117-AEFC-39055FD9E097}" srcOrd="0" destOrd="0" presId="urn:microsoft.com/office/officeart/2005/8/layout/vList2"/>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BCF65A31-AD1A-4362-B254-D1899F6735AE}"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EC"/>
        </a:p>
      </dgm:t>
    </dgm:pt>
    <dgm:pt modelId="{4F54B501-CE43-46DB-AA26-CFAB4B5EEA98}">
      <dgm:prSet phldrT="[Texto]" custT="1"/>
      <dgm:spPr/>
      <dgm:t>
        <a:bodyPr/>
        <a:lstStyle/>
        <a:p>
          <a:r>
            <a:rPr lang="es-EC" sz="1800" b="1" smtClean="0"/>
            <a:t>PLANIFICACIÓN ESTRATÉGICA</a:t>
          </a:r>
          <a:endParaRPr lang="es-EC" sz="1800" b="1" dirty="0"/>
        </a:p>
      </dgm:t>
    </dgm:pt>
    <dgm:pt modelId="{13F0200D-71AB-4949-9C4B-C1A405D95818}" type="parTrans" cxnId="{BBC41504-BC2E-4608-8B2B-EB8720E97832}">
      <dgm:prSet/>
      <dgm:spPr/>
      <dgm:t>
        <a:bodyPr/>
        <a:lstStyle/>
        <a:p>
          <a:endParaRPr lang="es-EC" sz="1800" b="1">
            <a:solidFill>
              <a:srgbClr val="002060"/>
            </a:solidFill>
          </a:endParaRPr>
        </a:p>
      </dgm:t>
    </dgm:pt>
    <dgm:pt modelId="{CDFCB14B-194E-4E3E-BC08-E560A8CF4607}" type="sibTrans" cxnId="{BBC41504-BC2E-4608-8B2B-EB8720E97832}">
      <dgm:prSet/>
      <dgm:spPr/>
      <dgm:t>
        <a:bodyPr/>
        <a:lstStyle/>
        <a:p>
          <a:endParaRPr lang="es-EC" sz="1800" b="1">
            <a:solidFill>
              <a:srgbClr val="002060"/>
            </a:solidFill>
          </a:endParaRPr>
        </a:p>
      </dgm:t>
    </dgm:pt>
    <dgm:pt modelId="{5F9BF2F8-BD4E-4C32-82A8-F687E252B88D}">
      <dgm:prSet phldrT="[Texto]" custT="1"/>
      <dgm:spPr/>
      <dgm:t>
        <a:bodyPr/>
        <a:lstStyle/>
        <a:p>
          <a:r>
            <a:rPr lang="es-EC" sz="1800" b="1" dirty="0" smtClean="0">
              <a:hlinkClick xmlns:r="http://schemas.openxmlformats.org/officeDocument/2006/relationships" r:id="" action="ppaction://noaction"/>
            </a:rPr>
            <a:t>MISIÓN</a:t>
          </a:r>
          <a:endParaRPr lang="es-EC" sz="1800" b="1" dirty="0"/>
        </a:p>
      </dgm:t>
    </dgm:pt>
    <dgm:pt modelId="{B153BEDA-43D6-4FE8-8438-EC693BBDC165}" type="parTrans" cxnId="{C01B1CFC-D94E-4124-BD49-D7A8BBF3E0AB}">
      <dgm:prSet custT="1"/>
      <dgm:spPr/>
      <dgm:t>
        <a:bodyPr/>
        <a:lstStyle/>
        <a:p>
          <a:endParaRPr lang="es-EC" sz="1800" b="1">
            <a:solidFill>
              <a:srgbClr val="002060"/>
            </a:solidFill>
          </a:endParaRPr>
        </a:p>
      </dgm:t>
    </dgm:pt>
    <dgm:pt modelId="{09C26924-DFEA-46BA-88ED-1B6662BEE46B}" type="sibTrans" cxnId="{C01B1CFC-D94E-4124-BD49-D7A8BBF3E0AB}">
      <dgm:prSet/>
      <dgm:spPr/>
      <dgm:t>
        <a:bodyPr/>
        <a:lstStyle/>
        <a:p>
          <a:endParaRPr lang="es-EC" sz="1800" b="1">
            <a:solidFill>
              <a:srgbClr val="002060"/>
            </a:solidFill>
          </a:endParaRPr>
        </a:p>
      </dgm:t>
    </dgm:pt>
    <dgm:pt modelId="{9C23D2BD-D6FF-4B78-A54B-85951DF5948B}">
      <dgm:prSet phldrT="[Texto]" custT="1"/>
      <dgm:spPr/>
      <dgm:t>
        <a:bodyPr/>
        <a:lstStyle/>
        <a:p>
          <a:r>
            <a:rPr lang="es-EC" sz="1800" b="1" dirty="0" smtClean="0">
              <a:hlinkClick xmlns:r="http://schemas.openxmlformats.org/officeDocument/2006/relationships" r:id="rId1" action="ppaction://hlinksldjump"/>
            </a:rPr>
            <a:t>VISIÓN</a:t>
          </a:r>
          <a:endParaRPr lang="es-EC" sz="1800" b="1" dirty="0"/>
        </a:p>
      </dgm:t>
    </dgm:pt>
    <dgm:pt modelId="{5C26A302-0AC0-4C5A-B09F-DE93A42A4C39}" type="parTrans" cxnId="{CEF1712E-4590-45F7-A492-33D3DC16431B}">
      <dgm:prSet custT="1"/>
      <dgm:spPr/>
      <dgm:t>
        <a:bodyPr/>
        <a:lstStyle/>
        <a:p>
          <a:endParaRPr lang="es-EC" sz="1800" b="1">
            <a:solidFill>
              <a:srgbClr val="002060"/>
            </a:solidFill>
          </a:endParaRPr>
        </a:p>
      </dgm:t>
    </dgm:pt>
    <dgm:pt modelId="{D3371997-45C6-4D31-8D2E-90CAABA49C78}" type="sibTrans" cxnId="{CEF1712E-4590-45F7-A492-33D3DC16431B}">
      <dgm:prSet/>
      <dgm:spPr/>
      <dgm:t>
        <a:bodyPr/>
        <a:lstStyle/>
        <a:p>
          <a:endParaRPr lang="es-EC" sz="1800" b="1">
            <a:solidFill>
              <a:srgbClr val="002060"/>
            </a:solidFill>
          </a:endParaRPr>
        </a:p>
      </dgm:t>
    </dgm:pt>
    <dgm:pt modelId="{923E62B0-54D1-4D79-A4E5-394CF82C97DB}">
      <dgm:prSet phldrT="[Texto]" custT="1"/>
      <dgm:spPr/>
      <dgm:t>
        <a:bodyPr/>
        <a:lstStyle/>
        <a:p>
          <a:r>
            <a:rPr lang="es-EC" sz="1800" b="1" dirty="0" smtClean="0">
              <a:hlinkClick xmlns:r="http://schemas.openxmlformats.org/officeDocument/2006/relationships" r:id="rId2" action="ppaction://hlinksldjump"/>
            </a:rPr>
            <a:t>OBJETIVOS</a:t>
          </a:r>
          <a:endParaRPr lang="es-EC" sz="1800" b="1" dirty="0"/>
        </a:p>
      </dgm:t>
    </dgm:pt>
    <dgm:pt modelId="{5CF2A6CD-47A6-4854-A71B-A7C86D49C403}" type="parTrans" cxnId="{7792C793-29D9-461F-870C-C4D96237F2B9}">
      <dgm:prSet custT="1"/>
      <dgm:spPr/>
      <dgm:t>
        <a:bodyPr/>
        <a:lstStyle/>
        <a:p>
          <a:endParaRPr lang="es-EC" sz="1800" b="1">
            <a:solidFill>
              <a:srgbClr val="002060"/>
            </a:solidFill>
          </a:endParaRPr>
        </a:p>
      </dgm:t>
    </dgm:pt>
    <dgm:pt modelId="{FD8212EF-6F21-4C98-A98C-79E14DE22A0A}" type="sibTrans" cxnId="{7792C793-29D9-461F-870C-C4D96237F2B9}">
      <dgm:prSet/>
      <dgm:spPr/>
      <dgm:t>
        <a:bodyPr/>
        <a:lstStyle/>
        <a:p>
          <a:endParaRPr lang="es-EC" sz="1800" b="1">
            <a:solidFill>
              <a:srgbClr val="002060"/>
            </a:solidFill>
          </a:endParaRPr>
        </a:p>
      </dgm:t>
    </dgm:pt>
    <dgm:pt modelId="{0AE2964F-C0EA-43FF-B279-CAA210C231E8}">
      <dgm:prSet phldrT="[Texto]" custT="1"/>
      <dgm:spPr/>
      <dgm:t>
        <a:bodyPr/>
        <a:lstStyle/>
        <a:p>
          <a:r>
            <a:rPr lang="es-EC" sz="1800" b="1" dirty="0" smtClean="0">
              <a:hlinkClick xmlns:r="http://schemas.openxmlformats.org/officeDocument/2006/relationships" r:id="rId3" action="ppaction://hlinksldjump"/>
            </a:rPr>
            <a:t>POLÍTICAS</a:t>
          </a:r>
          <a:endParaRPr lang="es-EC" sz="1800" b="1" dirty="0"/>
        </a:p>
      </dgm:t>
    </dgm:pt>
    <dgm:pt modelId="{D5CF4B74-402E-49BE-A2FF-E97754536DA2}" type="parTrans" cxnId="{EB3661CB-B5D3-42CB-B8F4-49B2612AC861}">
      <dgm:prSet custT="1"/>
      <dgm:spPr/>
      <dgm:t>
        <a:bodyPr/>
        <a:lstStyle/>
        <a:p>
          <a:endParaRPr lang="es-EC" sz="1800" b="1">
            <a:solidFill>
              <a:srgbClr val="002060"/>
            </a:solidFill>
          </a:endParaRPr>
        </a:p>
      </dgm:t>
    </dgm:pt>
    <dgm:pt modelId="{544711F0-6A65-4EC4-ACDD-897EF5D81959}" type="sibTrans" cxnId="{EB3661CB-B5D3-42CB-B8F4-49B2612AC861}">
      <dgm:prSet/>
      <dgm:spPr/>
      <dgm:t>
        <a:bodyPr/>
        <a:lstStyle/>
        <a:p>
          <a:endParaRPr lang="es-EC" sz="1800" b="1">
            <a:solidFill>
              <a:srgbClr val="002060"/>
            </a:solidFill>
          </a:endParaRPr>
        </a:p>
      </dgm:t>
    </dgm:pt>
    <dgm:pt modelId="{C310F26C-4766-4AE8-BF8D-A57F88D39509}">
      <dgm:prSet phldrT="[Texto]" custT="1"/>
      <dgm:spPr/>
      <dgm:t>
        <a:bodyPr/>
        <a:lstStyle/>
        <a:p>
          <a:r>
            <a:rPr lang="es-EC" sz="1800" b="1" dirty="0" smtClean="0">
              <a:hlinkClick xmlns:r="http://schemas.openxmlformats.org/officeDocument/2006/relationships" r:id="rId4" action="ppaction://hlinksldjump"/>
            </a:rPr>
            <a:t>PRICIPIOS Y VALORES</a:t>
          </a:r>
          <a:endParaRPr lang="es-EC" sz="1800" b="1" dirty="0"/>
        </a:p>
      </dgm:t>
    </dgm:pt>
    <dgm:pt modelId="{6E6D1ABD-87C2-4A4F-9443-DCDB32A43CDC}" type="parTrans" cxnId="{FAB4DF87-C6A0-447E-8C89-DB3213604E38}">
      <dgm:prSet custT="1"/>
      <dgm:spPr/>
      <dgm:t>
        <a:bodyPr/>
        <a:lstStyle/>
        <a:p>
          <a:endParaRPr lang="es-EC" sz="1800" b="1">
            <a:solidFill>
              <a:srgbClr val="002060"/>
            </a:solidFill>
          </a:endParaRPr>
        </a:p>
      </dgm:t>
    </dgm:pt>
    <dgm:pt modelId="{DB25A960-CE00-4B84-BC89-E35446A43023}" type="sibTrans" cxnId="{FAB4DF87-C6A0-447E-8C89-DB3213604E38}">
      <dgm:prSet/>
      <dgm:spPr/>
      <dgm:t>
        <a:bodyPr/>
        <a:lstStyle/>
        <a:p>
          <a:endParaRPr lang="es-EC" sz="1800" b="1">
            <a:solidFill>
              <a:srgbClr val="002060"/>
            </a:solidFill>
          </a:endParaRPr>
        </a:p>
      </dgm:t>
    </dgm:pt>
    <dgm:pt modelId="{9FE1A211-2BAC-44B3-B626-A14E36639E39}">
      <dgm:prSet phldrT="[Texto]" custT="1"/>
      <dgm:spPr/>
      <dgm:t>
        <a:bodyPr/>
        <a:lstStyle/>
        <a:p>
          <a:r>
            <a:rPr lang="es-EC" sz="1800" b="1" dirty="0" smtClean="0">
              <a:hlinkClick xmlns:r="http://schemas.openxmlformats.org/officeDocument/2006/relationships" r:id="rId5" action="ppaction://hlinksldjump"/>
            </a:rPr>
            <a:t>ESTRATEGIAS</a:t>
          </a:r>
          <a:endParaRPr lang="es-EC" sz="1800" b="1" dirty="0"/>
        </a:p>
      </dgm:t>
    </dgm:pt>
    <dgm:pt modelId="{B2790F13-AC93-4C40-9AA6-2B67E65C4960}" type="parTrans" cxnId="{5DF27B8D-5342-40EF-B909-DD64050E0F15}">
      <dgm:prSet custT="1"/>
      <dgm:spPr/>
      <dgm:t>
        <a:bodyPr/>
        <a:lstStyle/>
        <a:p>
          <a:endParaRPr lang="es-EC" sz="1800" b="1">
            <a:solidFill>
              <a:srgbClr val="002060"/>
            </a:solidFill>
          </a:endParaRPr>
        </a:p>
      </dgm:t>
    </dgm:pt>
    <dgm:pt modelId="{82256FD1-A4B5-4F84-A27B-7C3D0B46A200}" type="sibTrans" cxnId="{5DF27B8D-5342-40EF-B909-DD64050E0F15}">
      <dgm:prSet/>
      <dgm:spPr/>
      <dgm:t>
        <a:bodyPr/>
        <a:lstStyle/>
        <a:p>
          <a:endParaRPr lang="es-EC" sz="1800" b="1">
            <a:solidFill>
              <a:srgbClr val="002060"/>
            </a:solidFill>
          </a:endParaRPr>
        </a:p>
      </dgm:t>
    </dgm:pt>
    <dgm:pt modelId="{D60606A6-5B14-4DEC-A4AC-ABEE3646289F}" type="pres">
      <dgm:prSet presAssocID="{BCF65A31-AD1A-4362-B254-D1899F6735AE}" presName="Name0" presStyleCnt="0">
        <dgm:presLayoutVars>
          <dgm:chMax val="1"/>
          <dgm:dir/>
          <dgm:animLvl val="ctr"/>
          <dgm:resizeHandles val="exact"/>
        </dgm:presLayoutVars>
      </dgm:prSet>
      <dgm:spPr/>
      <dgm:t>
        <a:bodyPr/>
        <a:lstStyle/>
        <a:p>
          <a:endParaRPr lang="pt-BR"/>
        </a:p>
      </dgm:t>
    </dgm:pt>
    <dgm:pt modelId="{28BA39F7-738A-4A57-A648-79150DC3ECCB}" type="pres">
      <dgm:prSet presAssocID="{4F54B501-CE43-46DB-AA26-CFAB4B5EEA98}" presName="centerShape" presStyleLbl="node0" presStyleIdx="0" presStyleCnt="1" custScaleX="171053" custScaleY="70463"/>
      <dgm:spPr/>
      <dgm:t>
        <a:bodyPr/>
        <a:lstStyle/>
        <a:p>
          <a:endParaRPr lang="pt-BR"/>
        </a:p>
      </dgm:t>
    </dgm:pt>
    <dgm:pt modelId="{C27AED72-C8C3-496D-AC1F-5DB31A3D3742}" type="pres">
      <dgm:prSet presAssocID="{B153BEDA-43D6-4FE8-8438-EC693BBDC165}" presName="parTrans" presStyleLbl="sibTrans2D1" presStyleIdx="0" presStyleCnt="6"/>
      <dgm:spPr/>
      <dgm:t>
        <a:bodyPr/>
        <a:lstStyle/>
        <a:p>
          <a:endParaRPr lang="pt-BR"/>
        </a:p>
      </dgm:t>
    </dgm:pt>
    <dgm:pt modelId="{CEFC857B-1DD2-4174-A7DF-67DD9C31BAFC}" type="pres">
      <dgm:prSet presAssocID="{B153BEDA-43D6-4FE8-8438-EC693BBDC165}" presName="connectorText" presStyleLbl="sibTrans2D1" presStyleIdx="0" presStyleCnt="6"/>
      <dgm:spPr/>
      <dgm:t>
        <a:bodyPr/>
        <a:lstStyle/>
        <a:p>
          <a:endParaRPr lang="pt-BR"/>
        </a:p>
      </dgm:t>
    </dgm:pt>
    <dgm:pt modelId="{360184D0-22FB-4EF9-BE20-4E175BBAB543}" type="pres">
      <dgm:prSet presAssocID="{5F9BF2F8-BD4E-4C32-82A8-F687E252B88D}" presName="node" presStyleLbl="node1" presStyleIdx="0" presStyleCnt="6" custScaleX="139631" custScaleY="69832" custRadScaleRad="104570">
        <dgm:presLayoutVars>
          <dgm:bulletEnabled val="1"/>
        </dgm:presLayoutVars>
      </dgm:prSet>
      <dgm:spPr/>
      <dgm:t>
        <a:bodyPr/>
        <a:lstStyle/>
        <a:p>
          <a:endParaRPr lang="pt-BR"/>
        </a:p>
      </dgm:t>
    </dgm:pt>
    <dgm:pt modelId="{55B17F13-18DC-485A-9586-594D8706840D}" type="pres">
      <dgm:prSet presAssocID="{5C26A302-0AC0-4C5A-B09F-DE93A42A4C39}" presName="parTrans" presStyleLbl="sibTrans2D1" presStyleIdx="1" presStyleCnt="6"/>
      <dgm:spPr/>
      <dgm:t>
        <a:bodyPr/>
        <a:lstStyle/>
        <a:p>
          <a:endParaRPr lang="pt-BR"/>
        </a:p>
      </dgm:t>
    </dgm:pt>
    <dgm:pt modelId="{A2AABC8D-97CF-407F-B59B-4BEF29E2AF4E}" type="pres">
      <dgm:prSet presAssocID="{5C26A302-0AC0-4C5A-B09F-DE93A42A4C39}" presName="connectorText" presStyleLbl="sibTrans2D1" presStyleIdx="1" presStyleCnt="6"/>
      <dgm:spPr/>
      <dgm:t>
        <a:bodyPr/>
        <a:lstStyle/>
        <a:p>
          <a:endParaRPr lang="pt-BR"/>
        </a:p>
      </dgm:t>
    </dgm:pt>
    <dgm:pt modelId="{682D45AB-A314-4200-A8D5-6DD2A889FB0E}" type="pres">
      <dgm:prSet presAssocID="{9C23D2BD-D6FF-4B78-A54B-85951DF5948B}" presName="node" presStyleLbl="node1" presStyleIdx="1" presStyleCnt="6" custScaleX="138984" custScaleY="66174" custRadScaleRad="128569" custRadScaleInc="11974">
        <dgm:presLayoutVars>
          <dgm:bulletEnabled val="1"/>
        </dgm:presLayoutVars>
      </dgm:prSet>
      <dgm:spPr/>
      <dgm:t>
        <a:bodyPr/>
        <a:lstStyle/>
        <a:p>
          <a:endParaRPr lang="pt-BR"/>
        </a:p>
      </dgm:t>
    </dgm:pt>
    <dgm:pt modelId="{26C15FF0-DBBD-4160-9CE5-68744406E8FA}" type="pres">
      <dgm:prSet presAssocID="{5CF2A6CD-47A6-4854-A71B-A7C86D49C403}" presName="parTrans" presStyleLbl="sibTrans2D1" presStyleIdx="2" presStyleCnt="6"/>
      <dgm:spPr/>
      <dgm:t>
        <a:bodyPr/>
        <a:lstStyle/>
        <a:p>
          <a:endParaRPr lang="pt-BR"/>
        </a:p>
      </dgm:t>
    </dgm:pt>
    <dgm:pt modelId="{46F89843-A5CC-49AD-9CE1-47E138DE9737}" type="pres">
      <dgm:prSet presAssocID="{5CF2A6CD-47A6-4854-A71B-A7C86D49C403}" presName="connectorText" presStyleLbl="sibTrans2D1" presStyleIdx="2" presStyleCnt="6"/>
      <dgm:spPr/>
      <dgm:t>
        <a:bodyPr/>
        <a:lstStyle/>
        <a:p>
          <a:endParaRPr lang="pt-BR"/>
        </a:p>
      </dgm:t>
    </dgm:pt>
    <dgm:pt modelId="{095760F9-EA19-4F25-B723-F6C902B5F125}" type="pres">
      <dgm:prSet presAssocID="{923E62B0-54D1-4D79-A4E5-394CF82C97DB}" presName="node" presStyleLbl="node1" presStyleIdx="2" presStyleCnt="6" custScaleX="154411" custScaleY="70874" custRadScaleRad="139223" custRadScaleInc="-29844">
        <dgm:presLayoutVars>
          <dgm:bulletEnabled val="1"/>
        </dgm:presLayoutVars>
      </dgm:prSet>
      <dgm:spPr/>
      <dgm:t>
        <a:bodyPr/>
        <a:lstStyle/>
        <a:p>
          <a:endParaRPr lang="pt-BR"/>
        </a:p>
      </dgm:t>
    </dgm:pt>
    <dgm:pt modelId="{73123A17-B4F3-4C23-873C-B9801934849B}" type="pres">
      <dgm:prSet presAssocID="{D5CF4B74-402E-49BE-A2FF-E97754536DA2}" presName="parTrans" presStyleLbl="sibTrans2D1" presStyleIdx="3" presStyleCnt="6"/>
      <dgm:spPr/>
      <dgm:t>
        <a:bodyPr/>
        <a:lstStyle/>
        <a:p>
          <a:endParaRPr lang="pt-BR"/>
        </a:p>
      </dgm:t>
    </dgm:pt>
    <dgm:pt modelId="{C26B5AB2-5589-46F3-BECE-C2E010D96970}" type="pres">
      <dgm:prSet presAssocID="{D5CF4B74-402E-49BE-A2FF-E97754536DA2}" presName="connectorText" presStyleLbl="sibTrans2D1" presStyleIdx="3" presStyleCnt="6"/>
      <dgm:spPr/>
      <dgm:t>
        <a:bodyPr/>
        <a:lstStyle/>
        <a:p>
          <a:endParaRPr lang="pt-BR"/>
        </a:p>
      </dgm:t>
    </dgm:pt>
    <dgm:pt modelId="{12F1CBE5-91A9-4062-9624-81E811BE5BB0}" type="pres">
      <dgm:prSet presAssocID="{0AE2964F-C0EA-43FF-B279-CAA210C231E8}" presName="node" presStyleLbl="node1" presStyleIdx="3" presStyleCnt="6" custScaleX="166012" custScaleY="60203">
        <dgm:presLayoutVars>
          <dgm:bulletEnabled val="1"/>
        </dgm:presLayoutVars>
      </dgm:prSet>
      <dgm:spPr/>
      <dgm:t>
        <a:bodyPr/>
        <a:lstStyle/>
        <a:p>
          <a:endParaRPr lang="es-EC"/>
        </a:p>
      </dgm:t>
    </dgm:pt>
    <dgm:pt modelId="{F809E039-33EA-4372-A8B4-77907D3BD614}" type="pres">
      <dgm:prSet presAssocID="{B2790F13-AC93-4C40-9AA6-2B67E65C4960}" presName="parTrans" presStyleLbl="sibTrans2D1" presStyleIdx="4" presStyleCnt="6"/>
      <dgm:spPr/>
      <dgm:t>
        <a:bodyPr/>
        <a:lstStyle/>
        <a:p>
          <a:endParaRPr lang="pt-BR"/>
        </a:p>
      </dgm:t>
    </dgm:pt>
    <dgm:pt modelId="{626EF54C-32F9-4DBA-8471-38AA8F17D5E2}" type="pres">
      <dgm:prSet presAssocID="{B2790F13-AC93-4C40-9AA6-2B67E65C4960}" presName="connectorText" presStyleLbl="sibTrans2D1" presStyleIdx="4" presStyleCnt="6"/>
      <dgm:spPr/>
      <dgm:t>
        <a:bodyPr/>
        <a:lstStyle/>
        <a:p>
          <a:endParaRPr lang="pt-BR"/>
        </a:p>
      </dgm:t>
    </dgm:pt>
    <dgm:pt modelId="{BB51EE64-CC9F-4BDC-B70B-2A0294299CDB}" type="pres">
      <dgm:prSet presAssocID="{9FE1A211-2BAC-44B3-B626-A14E36639E39}" presName="node" presStyleLbl="node1" presStyleIdx="4" presStyleCnt="6" custScaleX="186108" custScaleY="65191" custRadScaleRad="143784" custRadScaleInc="29117">
        <dgm:presLayoutVars>
          <dgm:bulletEnabled val="1"/>
        </dgm:presLayoutVars>
      </dgm:prSet>
      <dgm:spPr/>
      <dgm:t>
        <a:bodyPr/>
        <a:lstStyle/>
        <a:p>
          <a:endParaRPr lang="pt-BR"/>
        </a:p>
      </dgm:t>
    </dgm:pt>
    <dgm:pt modelId="{6E5AECDB-626D-4988-A380-9B0DB370C261}" type="pres">
      <dgm:prSet presAssocID="{6E6D1ABD-87C2-4A4F-9443-DCDB32A43CDC}" presName="parTrans" presStyleLbl="sibTrans2D1" presStyleIdx="5" presStyleCnt="6"/>
      <dgm:spPr/>
      <dgm:t>
        <a:bodyPr/>
        <a:lstStyle/>
        <a:p>
          <a:endParaRPr lang="pt-BR"/>
        </a:p>
      </dgm:t>
    </dgm:pt>
    <dgm:pt modelId="{712F9C25-C940-4FB9-BBBB-A8D51B598AA9}" type="pres">
      <dgm:prSet presAssocID="{6E6D1ABD-87C2-4A4F-9443-DCDB32A43CDC}" presName="connectorText" presStyleLbl="sibTrans2D1" presStyleIdx="5" presStyleCnt="6"/>
      <dgm:spPr/>
      <dgm:t>
        <a:bodyPr/>
        <a:lstStyle/>
        <a:p>
          <a:endParaRPr lang="pt-BR"/>
        </a:p>
      </dgm:t>
    </dgm:pt>
    <dgm:pt modelId="{472BA20F-9F5F-4900-8170-B34B792E723A}" type="pres">
      <dgm:prSet presAssocID="{C310F26C-4766-4AE8-BF8D-A57F88D39509}" presName="node" presStyleLbl="node1" presStyleIdx="5" presStyleCnt="6" custScaleX="155245" custScaleY="77268" custRadScaleRad="139345" custRadScaleInc="-25154">
        <dgm:presLayoutVars>
          <dgm:bulletEnabled val="1"/>
        </dgm:presLayoutVars>
      </dgm:prSet>
      <dgm:spPr/>
      <dgm:t>
        <a:bodyPr/>
        <a:lstStyle/>
        <a:p>
          <a:endParaRPr lang="pt-BR"/>
        </a:p>
      </dgm:t>
    </dgm:pt>
  </dgm:ptLst>
  <dgm:cxnLst>
    <dgm:cxn modelId="{4A8A3471-8764-4D9D-B1A0-F9BE3BA80F50}" type="presOf" srcId="{C310F26C-4766-4AE8-BF8D-A57F88D39509}" destId="{472BA20F-9F5F-4900-8170-B34B792E723A}" srcOrd="0" destOrd="0" presId="urn:microsoft.com/office/officeart/2005/8/layout/radial5"/>
    <dgm:cxn modelId="{69BE2791-C0D5-4DE5-BD17-F035616B5F4B}" type="presOf" srcId="{9C23D2BD-D6FF-4B78-A54B-85951DF5948B}" destId="{682D45AB-A314-4200-A8D5-6DD2A889FB0E}" srcOrd="0" destOrd="0" presId="urn:microsoft.com/office/officeart/2005/8/layout/radial5"/>
    <dgm:cxn modelId="{DC6EB0F9-2353-4627-8C70-CA95639A4A89}" type="presOf" srcId="{B2790F13-AC93-4C40-9AA6-2B67E65C4960}" destId="{F809E039-33EA-4372-A8B4-77907D3BD614}" srcOrd="0" destOrd="0" presId="urn:microsoft.com/office/officeart/2005/8/layout/radial5"/>
    <dgm:cxn modelId="{48004B77-5123-4E88-BA05-5C4B0DC8B9CA}" type="presOf" srcId="{5C26A302-0AC0-4C5A-B09F-DE93A42A4C39}" destId="{55B17F13-18DC-485A-9586-594D8706840D}" srcOrd="0" destOrd="0" presId="urn:microsoft.com/office/officeart/2005/8/layout/radial5"/>
    <dgm:cxn modelId="{CEF1712E-4590-45F7-A492-33D3DC16431B}" srcId="{4F54B501-CE43-46DB-AA26-CFAB4B5EEA98}" destId="{9C23D2BD-D6FF-4B78-A54B-85951DF5948B}" srcOrd="1" destOrd="0" parTransId="{5C26A302-0AC0-4C5A-B09F-DE93A42A4C39}" sibTransId="{D3371997-45C6-4D31-8D2E-90CAABA49C78}"/>
    <dgm:cxn modelId="{3399CE37-D25C-4E3F-ABA2-B9004D7F6482}" type="presOf" srcId="{4F54B501-CE43-46DB-AA26-CFAB4B5EEA98}" destId="{28BA39F7-738A-4A57-A648-79150DC3ECCB}" srcOrd="0" destOrd="0" presId="urn:microsoft.com/office/officeart/2005/8/layout/radial5"/>
    <dgm:cxn modelId="{0631923F-BDED-4B9F-85C6-178AB4D3055C}" type="presOf" srcId="{5F9BF2F8-BD4E-4C32-82A8-F687E252B88D}" destId="{360184D0-22FB-4EF9-BE20-4E175BBAB543}" srcOrd="0" destOrd="0" presId="urn:microsoft.com/office/officeart/2005/8/layout/radial5"/>
    <dgm:cxn modelId="{6769BCD9-DCFF-4B96-BDE0-414BB29B472F}" type="presOf" srcId="{BCF65A31-AD1A-4362-B254-D1899F6735AE}" destId="{D60606A6-5B14-4DEC-A4AC-ABEE3646289F}" srcOrd="0" destOrd="0" presId="urn:microsoft.com/office/officeart/2005/8/layout/radial5"/>
    <dgm:cxn modelId="{9CE12320-B4B7-4411-A4E0-912530B57AC6}" type="presOf" srcId="{6E6D1ABD-87C2-4A4F-9443-DCDB32A43CDC}" destId="{712F9C25-C940-4FB9-BBBB-A8D51B598AA9}" srcOrd="1" destOrd="0" presId="urn:microsoft.com/office/officeart/2005/8/layout/radial5"/>
    <dgm:cxn modelId="{7792C793-29D9-461F-870C-C4D96237F2B9}" srcId="{4F54B501-CE43-46DB-AA26-CFAB4B5EEA98}" destId="{923E62B0-54D1-4D79-A4E5-394CF82C97DB}" srcOrd="2" destOrd="0" parTransId="{5CF2A6CD-47A6-4854-A71B-A7C86D49C403}" sibTransId="{FD8212EF-6F21-4C98-A98C-79E14DE22A0A}"/>
    <dgm:cxn modelId="{5EC4CD54-F123-469B-B413-9A36E01E2895}" type="presOf" srcId="{5C26A302-0AC0-4C5A-B09F-DE93A42A4C39}" destId="{A2AABC8D-97CF-407F-B59B-4BEF29E2AF4E}" srcOrd="1" destOrd="0" presId="urn:microsoft.com/office/officeart/2005/8/layout/radial5"/>
    <dgm:cxn modelId="{95943AF1-1151-476A-92F5-1CECA788C651}" type="presOf" srcId="{5CF2A6CD-47A6-4854-A71B-A7C86D49C403}" destId="{26C15FF0-DBBD-4160-9CE5-68744406E8FA}" srcOrd="0" destOrd="0" presId="urn:microsoft.com/office/officeart/2005/8/layout/radial5"/>
    <dgm:cxn modelId="{FAB4DF87-C6A0-447E-8C89-DB3213604E38}" srcId="{4F54B501-CE43-46DB-AA26-CFAB4B5EEA98}" destId="{C310F26C-4766-4AE8-BF8D-A57F88D39509}" srcOrd="5" destOrd="0" parTransId="{6E6D1ABD-87C2-4A4F-9443-DCDB32A43CDC}" sibTransId="{DB25A960-CE00-4B84-BC89-E35446A43023}"/>
    <dgm:cxn modelId="{E933D8C8-A780-4012-878C-49019D0D2B70}" type="presOf" srcId="{5CF2A6CD-47A6-4854-A71B-A7C86D49C403}" destId="{46F89843-A5CC-49AD-9CE1-47E138DE9737}" srcOrd="1" destOrd="0" presId="urn:microsoft.com/office/officeart/2005/8/layout/radial5"/>
    <dgm:cxn modelId="{27B67962-AE5B-4F56-B8EB-005D67EAEDA7}" type="presOf" srcId="{923E62B0-54D1-4D79-A4E5-394CF82C97DB}" destId="{095760F9-EA19-4F25-B723-F6C902B5F125}" srcOrd="0" destOrd="0" presId="urn:microsoft.com/office/officeart/2005/8/layout/radial5"/>
    <dgm:cxn modelId="{C01B1CFC-D94E-4124-BD49-D7A8BBF3E0AB}" srcId="{4F54B501-CE43-46DB-AA26-CFAB4B5EEA98}" destId="{5F9BF2F8-BD4E-4C32-82A8-F687E252B88D}" srcOrd="0" destOrd="0" parTransId="{B153BEDA-43D6-4FE8-8438-EC693BBDC165}" sibTransId="{09C26924-DFEA-46BA-88ED-1B6662BEE46B}"/>
    <dgm:cxn modelId="{A49A59F7-06D6-4B9E-B830-8B5985534595}" type="presOf" srcId="{B2790F13-AC93-4C40-9AA6-2B67E65C4960}" destId="{626EF54C-32F9-4DBA-8471-38AA8F17D5E2}" srcOrd="1" destOrd="0" presId="urn:microsoft.com/office/officeart/2005/8/layout/radial5"/>
    <dgm:cxn modelId="{22CFB059-834B-4633-9546-73AA02112F2C}" type="presOf" srcId="{D5CF4B74-402E-49BE-A2FF-E97754536DA2}" destId="{C26B5AB2-5589-46F3-BECE-C2E010D96970}" srcOrd="1" destOrd="0" presId="urn:microsoft.com/office/officeart/2005/8/layout/radial5"/>
    <dgm:cxn modelId="{4112D95F-1571-4273-AD57-F869499E2340}" type="presOf" srcId="{B153BEDA-43D6-4FE8-8438-EC693BBDC165}" destId="{CEFC857B-1DD2-4174-A7DF-67DD9C31BAFC}" srcOrd="1" destOrd="0" presId="urn:microsoft.com/office/officeart/2005/8/layout/radial5"/>
    <dgm:cxn modelId="{A7B134B6-064F-484A-94BF-B0B5781214EA}" type="presOf" srcId="{9FE1A211-2BAC-44B3-B626-A14E36639E39}" destId="{BB51EE64-CC9F-4BDC-B70B-2A0294299CDB}" srcOrd="0" destOrd="0" presId="urn:microsoft.com/office/officeart/2005/8/layout/radial5"/>
    <dgm:cxn modelId="{4EBF8C44-110C-4AA6-8EB2-1F45A76EF759}" type="presOf" srcId="{0AE2964F-C0EA-43FF-B279-CAA210C231E8}" destId="{12F1CBE5-91A9-4062-9624-81E811BE5BB0}" srcOrd="0" destOrd="0" presId="urn:microsoft.com/office/officeart/2005/8/layout/radial5"/>
    <dgm:cxn modelId="{EB3661CB-B5D3-42CB-B8F4-49B2612AC861}" srcId="{4F54B501-CE43-46DB-AA26-CFAB4B5EEA98}" destId="{0AE2964F-C0EA-43FF-B279-CAA210C231E8}" srcOrd="3" destOrd="0" parTransId="{D5CF4B74-402E-49BE-A2FF-E97754536DA2}" sibTransId="{544711F0-6A65-4EC4-ACDD-897EF5D81959}"/>
    <dgm:cxn modelId="{6F6F5652-F118-4C32-9EF6-B4F476DB7573}" type="presOf" srcId="{B153BEDA-43D6-4FE8-8438-EC693BBDC165}" destId="{C27AED72-C8C3-496D-AC1F-5DB31A3D3742}" srcOrd="0" destOrd="0" presId="urn:microsoft.com/office/officeart/2005/8/layout/radial5"/>
    <dgm:cxn modelId="{5DF27B8D-5342-40EF-B909-DD64050E0F15}" srcId="{4F54B501-CE43-46DB-AA26-CFAB4B5EEA98}" destId="{9FE1A211-2BAC-44B3-B626-A14E36639E39}" srcOrd="4" destOrd="0" parTransId="{B2790F13-AC93-4C40-9AA6-2B67E65C4960}" sibTransId="{82256FD1-A4B5-4F84-A27B-7C3D0B46A200}"/>
    <dgm:cxn modelId="{BBC41504-BC2E-4608-8B2B-EB8720E97832}" srcId="{BCF65A31-AD1A-4362-B254-D1899F6735AE}" destId="{4F54B501-CE43-46DB-AA26-CFAB4B5EEA98}" srcOrd="0" destOrd="0" parTransId="{13F0200D-71AB-4949-9C4B-C1A405D95818}" sibTransId="{CDFCB14B-194E-4E3E-BC08-E560A8CF4607}"/>
    <dgm:cxn modelId="{C629A736-72EB-4BC8-AF98-2C70C6625706}" type="presOf" srcId="{D5CF4B74-402E-49BE-A2FF-E97754536DA2}" destId="{73123A17-B4F3-4C23-873C-B9801934849B}" srcOrd="0" destOrd="0" presId="urn:microsoft.com/office/officeart/2005/8/layout/radial5"/>
    <dgm:cxn modelId="{84A481EF-8D39-484C-9567-136586DA8C2A}" type="presOf" srcId="{6E6D1ABD-87C2-4A4F-9443-DCDB32A43CDC}" destId="{6E5AECDB-626D-4988-A380-9B0DB370C261}" srcOrd="0" destOrd="0" presId="urn:microsoft.com/office/officeart/2005/8/layout/radial5"/>
    <dgm:cxn modelId="{0765235B-C7E2-4750-A199-8CBF5E90FB37}" type="presParOf" srcId="{D60606A6-5B14-4DEC-A4AC-ABEE3646289F}" destId="{28BA39F7-738A-4A57-A648-79150DC3ECCB}" srcOrd="0" destOrd="0" presId="urn:microsoft.com/office/officeart/2005/8/layout/radial5"/>
    <dgm:cxn modelId="{B85659FF-16F0-4CCE-B1DE-92F65007F2E2}" type="presParOf" srcId="{D60606A6-5B14-4DEC-A4AC-ABEE3646289F}" destId="{C27AED72-C8C3-496D-AC1F-5DB31A3D3742}" srcOrd="1" destOrd="0" presId="urn:microsoft.com/office/officeart/2005/8/layout/radial5"/>
    <dgm:cxn modelId="{A0E254B5-73A8-49EF-B966-7E106D617EAB}" type="presParOf" srcId="{C27AED72-C8C3-496D-AC1F-5DB31A3D3742}" destId="{CEFC857B-1DD2-4174-A7DF-67DD9C31BAFC}" srcOrd="0" destOrd="0" presId="urn:microsoft.com/office/officeart/2005/8/layout/radial5"/>
    <dgm:cxn modelId="{580F1026-8660-4645-B133-CD76C9EA6D8B}" type="presParOf" srcId="{D60606A6-5B14-4DEC-A4AC-ABEE3646289F}" destId="{360184D0-22FB-4EF9-BE20-4E175BBAB543}" srcOrd="2" destOrd="0" presId="urn:microsoft.com/office/officeart/2005/8/layout/radial5"/>
    <dgm:cxn modelId="{40542C81-C3E4-4E1F-AACF-40DF8595F803}" type="presParOf" srcId="{D60606A6-5B14-4DEC-A4AC-ABEE3646289F}" destId="{55B17F13-18DC-485A-9586-594D8706840D}" srcOrd="3" destOrd="0" presId="urn:microsoft.com/office/officeart/2005/8/layout/radial5"/>
    <dgm:cxn modelId="{F6BC6A57-1172-4EE9-9153-2D221BAF4DB5}" type="presParOf" srcId="{55B17F13-18DC-485A-9586-594D8706840D}" destId="{A2AABC8D-97CF-407F-B59B-4BEF29E2AF4E}" srcOrd="0" destOrd="0" presId="urn:microsoft.com/office/officeart/2005/8/layout/radial5"/>
    <dgm:cxn modelId="{6AC86F55-614D-46E6-9CE2-01C60D0880DC}" type="presParOf" srcId="{D60606A6-5B14-4DEC-A4AC-ABEE3646289F}" destId="{682D45AB-A314-4200-A8D5-6DD2A889FB0E}" srcOrd="4" destOrd="0" presId="urn:microsoft.com/office/officeart/2005/8/layout/radial5"/>
    <dgm:cxn modelId="{E2A03017-A200-4024-B970-02732D6EB1B1}" type="presParOf" srcId="{D60606A6-5B14-4DEC-A4AC-ABEE3646289F}" destId="{26C15FF0-DBBD-4160-9CE5-68744406E8FA}" srcOrd="5" destOrd="0" presId="urn:microsoft.com/office/officeart/2005/8/layout/radial5"/>
    <dgm:cxn modelId="{CDC57BEF-B70B-4039-8785-4B544B86A481}" type="presParOf" srcId="{26C15FF0-DBBD-4160-9CE5-68744406E8FA}" destId="{46F89843-A5CC-49AD-9CE1-47E138DE9737}" srcOrd="0" destOrd="0" presId="urn:microsoft.com/office/officeart/2005/8/layout/radial5"/>
    <dgm:cxn modelId="{EFC56BFB-5846-4DDA-915D-4E7B8DBC5F36}" type="presParOf" srcId="{D60606A6-5B14-4DEC-A4AC-ABEE3646289F}" destId="{095760F9-EA19-4F25-B723-F6C902B5F125}" srcOrd="6" destOrd="0" presId="urn:microsoft.com/office/officeart/2005/8/layout/radial5"/>
    <dgm:cxn modelId="{14D6014C-E84D-4E91-A5BA-257995FB89F7}" type="presParOf" srcId="{D60606A6-5B14-4DEC-A4AC-ABEE3646289F}" destId="{73123A17-B4F3-4C23-873C-B9801934849B}" srcOrd="7" destOrd="0" presId="urn:microsoft.com/office/officeart/2005/8/layout/radial5"/>
    <dgm:cxn modelId="{FB5BFC1E-845D-4C84-A52E-B6AF6A2DAA7B}" type="presParOf" srcId="{73123A17-B4F3-4C23-873C-B9801934849B}" destId="{C26B5AB2-5589-46F3-BECE-C2E010D96970}" srcOrd="0" destOrd="0" presId="urn:microsoft.com/office/officeart/2005/8/layout/radial5"/>
    <dgm:cxn modelId="{74B2317F-5873-457C-AFA3-5D3BFCDDC852}" type="presParOf" srcId="{D60606A6-5B14-4DEC-A4AC-ABEE3646289F}" destId="{12F1CBE5-91A9-4062-9624-81E811BE5BB0}" srcOrd="8" destOrd="0" presId="urn:microsoft.com/office/officeart/2005/8/layout/radial5"/>
    <dgm:cxn modelId="{D53E11F4-6756-42CD-86B5-B9DD4274F3E9}" type="presParOf" srcId="{D60606A6-5B14-4DEC-A4AC-ABEE3646289F}" destId="{F809E039-33EA-4372-A8B4-77907D3BD614}" srcOrd="9" destOrd="0" presId="urn:microsoft.com/office/officeart/2005/8/layout/radial5"/>
    <dgm:cxn modelId="{1B709381-9D83-4A2D-B81F-68EAC803BF3E}" type="presParOf" srcId="{F809E039-33EA-4372-A8B4-77907D3BD614}" destId="{626EF54C-32F9-4DBA-8471-38AA8F17D5E2}" srcOrd="0" destOrd="0" presId="urn:microsoft.com/office/officeart/2005/8/layout/radial5"/>
    <dgm:cxn modelId="{A8C81195-75D3-48CB-A376-F804274DCDED}" type="presParOf" srcId="{D60606A6-5B14-4DEC-A4AC-ABEE3646289F}" destId="{BB51EE64-CC9F-4BDC-B70B-2A0294299CDB}" srcOrd="10" destOrd="0" presId="urn:microsoft.com/office/officeart/2005/8/layout/radial5"/>
    <dgm:cxn modelId="{849D57EE-366B-442D-B062-118B1DDC9910}" type="presParOf" srcId="{D60606A6-5B14-4DEC-A4AC-ABEE3646289F}" destId="{6E5AECDB-626D-4988-A380-9B0DB370C261}" srcOrd="11" destOrd="0" presId="urn:microsoft.com/office/officeart/2005/8/layout/radial5"/>
    <dgm:cxn modelId="{C338E9BB-6E3D-4AD8-AD83-140F795FEA99}" type="presParOf" srcId="{6E5AECDB-626D-4988-A380-9B0DB370C261}" destId="{712F9C25-C940-4FB9-BBBB-A8D51B598AA9}" srcOrd="0" destOrd="0" presId="urn:microsoft.com/office/officeart/2005/8/layout/radial5"/>
    <dgm:cxn modelId="{631D700D-1202-4842-8876-D55550B3D046}" type="presParOf" srcId="{D60606A6-5B14-4DEC-A4AC-ABEE3646289F}" destId="{472BA20F-9F5F-4900-8170-B34B792E723A}" srcOrd="12" destOrd="0" presId="urn:microsoft.com/office/officeart/2005/8/layout/radial5"/>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CDEE16F1-4908-408F-9527-6099F83B04D6}"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pt-BR"/>
        </a:p>
      </dgm:t>
    </dgm:pt>
    <dgm:pt modelId="{30531EEB-ED8C-4C9C-B309-A7E607D893A3}">
      <dgm:prSet phldrT="[Text]" custT="1"/>
      <dgm:spPr/>
      <dgm:t>
        <a:bodyPr/>
        <a:lstStyle/>
        <a:p>
          <a:r>
            <a:rPr lang="es-ES" sz="1600" dirty="0" smtClean="0">
              <a:latin typeface="Arial" pitchFamily="34" charset="0"/>
              <a:cs typeface="Arial" pitchFamily="34" charset="0"/>
            </a:rPr>
            <a:t>Producir con altos estándares de calidad, para brindarles a nuestros clientes precisión y confiabilidad en los productos.</a:t>
          </a:r>
          <a:endParaRPr lang="pt-BR" sz="1600" dirty="0">
            <a:latin typeface="Arial" pitchFamily="34" charset="0"/>
            <a:cs typeface="Arial" pitchFamily="34" charset="0"/>
          </a:endParaRPr>
        </a:p>
      </dgm:t>
    </dgm:pt>
    <dgm:pt modelId="{108B9B91-2437-444E-A68C-10F527626E6B}" type="parTrans" cxnId="{B027C62E-B7EE-48FF-9741-934757F39535}">
      <dgm:prSet/>
      <dgm:spPr/>
      <dgm:t>
        <a:bodyPr/>
        <a:lstStyle/>
        <a:p>
          <a:endParaRPr lang="pt-BR" sz="1600">
            <a:latin typeface="Arial" pitchFamily="34" charset="0"/>
            <a:cs typeface="Arial" pitchFamily="34" charset="0"/>
          </a:endParaRPr>
        </a:p>
      </dgm:t>
    </dgm:pt>
    <dgm:pt modelId="{E1A54B1C-741E-4FD3-8F48-4DC2CC95280F}" type="sibTrans" cxnId="{B027C62E-B7EE-48FF-9741-934757F39535}">
      <dgm:prSet/>
      <dgm:spPr/>
      <dgm:t>
        <a:bodyPr/>
        <a:lstStyle/>
        <a:p>
          <a:endParaRPr lang="pt-BR" sz="1600">
            <a:latin typeface="Arial" pitchFamily="34" charset="0"/>
            <a:cs typeface="Arial" pitchFamily="34" charset="0"/>
          </a:endParaRPr>
        </a:p>
      </dgm:t>
    </dgm:pt>
    <dgm:pt modelId="{3003A613-879C-4B97-A203-2E3B7174CFB8}">
      <dgm:prSet phldrT="[Text]" custT="1"/>
      <dgm:spPr/>
      <dgm:t>
        <a:bodyPr/>
        <a:lstStyle/>
        <a:p>
          <a:r>
            <a:rPr lang="es-ES" sz="1600" dirty="0" smtClean="0">
              <a:latin typeface="Arial" pitchFamily="34" charset="0"/>
              <a:cs typeface="Arial" pitchFamily="34" charset="0"/>
            </a:rPr>
            <a:t>Contribuir al cuidado del medio ambiente, haciéndonos solidariamente responsables con su conservación.</a:t>
          </a:r>
          <a:endParaRPr lang="pt-BR" sz="1600" dirty="0">
            <a:latin typeface="Arial" pitchFamily="34" charset="0"/>
            <a:cs typeface="Arial" pitchFamily="34" charset="0"/>
          </a:endParaRPr>
        </a:p>
      </dgm:t>
    </dgm:pt>
    <dgm:pt modelId="{589F3C4A-7331-4276-9C33-6F61EA8884F4}" type="sibTrans" cxnId="{C5B85DF1-8A1C-42FA-B5DA-339285DCC7DC}">
      <dgm:prSet/>
      <dgm:spPr/>
      <dgm:t>
        <a:bodyPr/>
        <a:lstStyle/>
        <a:p>
          <a:endParaRPr lang="pt-BR" sz="1600">
            <a:latin typeface="Arial" pitchFamily="34" charset="0"/>
            <a:cs typeface="Arial" pitchFamily="34" charset="0"/>
          </a:endParaRPr>
        </a:p>
      </dgm:t>
    </dgm:pt>
    <dgm:pt modelId="{10968DDB-64DA-4B43-AD58-D639059C3A78}" type="parTrans" cxnId="{C5B85DF1-8A1C-42FA-B5DA-339285DCC7DC}">
      <dgm:prSet/>
      <dgm:spPr/>
      <dgm:t>
        <a:bodyPr/>
        <a:lstStyle/>
        <a:p>
          <a:endParaRPr lang="pt-BR" sz="1600">
            <a:latin typeface="Arial" pitchFamily="34" charset="0"/>
            <a:cs typeface="Arial" pitchFamily="34" charset="0"/>
          </a:endParaRPr>
        </a:p>
      </dgm:t>
    </dgm:pt>
    <dgm:pt modelId="{42AB6E77-52E7-4F71-AF4D-257268A861D8}">
      <dgm:prSet phldrT="[Text]" custT="1"/>
      <dgm:spPr/>
      <dgm:t>
        <a:bodyPr/>
        <a:lstStyle/>
        <a:p>
          <a:r>
            <a:rPr lang="es-ES" sz="1600" dirty="0" smtClean="0">
              <a:latin typeface="Arial" pitchFamily="34" charset="0"/>
              <a:cs typeface="Arial" pitchFamily="34" charset="0"/>
            </a:rPr>
            <a:t>Optimizar los recursos disponibles para la producción, con la finalidad de disminuir costos y desperdicios. </a:t>
          </a:r>
          <a:endParaRPr lang="pt-BR" sz="1600" dirty="0">
            <a:latin typeface="Arial" pitchFamily="34" charset="0"/>
            <a:cs typeface="Arial" pitchFamily="34" charset="0"/>
          </a:endParaRPr>
        </a:p>
      </dgm:t>
    </dgm:pt>
    <dgm:pt modelId="{DADCE4BC-7AC3-4A20-97EF-E0F603456208}" type="sibTrans" cxnId="{0A099EC2-8B0B-49B4-A39A-5ABF9E6ECFE3}">
      <dgm:prSet/>
      <dgm:spPr/>
      <dgm:t>
        <a:bodyPr/>
        <a:lstStyle/>
        <a:p>
          <a:endParaRPr lang="pt-BR" sz="1600">
            <a:latin typeface="Arial" pitchFamily="34" charset="0"/>
            <a:cs typeface="Arial" pitchFamily="34" charset="0"/>
          </a:endParaRPr>
        </a:p>
      </dgm:t>
    </dgm:pt>
    <dgm:pt modelId="{C079C7DB-3BBA-4202-90A0-0BB7FE8A3AA8}" type="parTrans" cxnId="{0A099EC2-8B0B-49B4-A39A-5ABF9E6ECFE3}">
      <dgm:prSet/>
      <dgm:spPr/>
      <dgm:t>
        <a:bodyPr/>
        <a:lstStyle/>
        <a:p>
          <a:endParaRPr lang="pt-BR" sz="1600">
            <a:latin typeface="Arial" pitchFamily="34" charset="0"/>
            <a:cs typeface="Arial" pitchFamily="34" charset="0"/>
          </a:endParaRPr>
        </a:p>
      </dgm:t>
    </dgm:pt>
    <dgm:pt modelId="{2A9F4E03-CD25-4630-A380-88678340B765}">
      <dgm:prSet phldrT="[Text]" custT="1"/>
      <dgm:spPr/>
      <dgm:t>
        <a:bodyPr/>
        <a:lstStyle/>
        <a:p>
          <a:r>
            <a:rPr lang="es-ES" sz="1600" smtClean="0">
              <a:latin typeface="Arial" pitchFamily="34" charset="0"/>
              <a:cs typeface="Arial" pitchFamily="34" charset="0"/>
            </a:rPr>
            <a:t>Utilizar tecnología de vanguardia e innovación, para ofrecer a la sociedad productos con características personalizadas que satisfagan los requerimientos de nuestros clientes.</a:t>
          </a:r>
          <a:endParaRPr lang="pt-BR" sz="1600" dirty="0">
            <a:latin typeface="Arial" pitchFamily="34" charset="0"/>
            <a:cs typeface="Arial" pitchFamily="34" charset="0"/>
          </a:endParaRPr>
        </a:p>
      </dgm:t>
    </dgm:pt>
    <dgm:pt modelId="{CC674662-2A75-4DBC-9FDF-14CC16B90C0D}" type="parTrans" cxnId="{4C47FE63-6B8B-4A37-9A0E-CB1B6061BF5C}">
      <dgm:prSet/>
      <dgm:spPr/>
      <dgm:t>
        <a:bodyPr/>
        <a:lstStyle/>
        <a:p>
          <a:endParaRPr lang="pt-BR" sz="1600">
            <a:latin typeface="Arial" pitchFamily="34" charset="0"/>
            <a:cs typeface="Arial" pitchFamily="34" charset="0"/>
          </a:endParaRPr>
        </a:p>
      </dgm:t>
    </dgm:pt>
    <dgm:pt modelId="{96BBA399-394D-4EBE-97BE-F47B2EAEAC57}" type="sibTrans" cxnId="{4C47FE63-6B8B-4A37-9A0E-CB1B6061BF5C}">
      <dgm:prSet/>
      <dgm:spPr/>
      <dgm:t>
        <a:bodyPr/>
        <a:lstStyle/>
        <a:p>
          <a:endParaRPr lang="pt-BR" sz="1600">
            <a:latin typeface="Arial" pitchFamily="34" charset="0"/>
            <a:cs typeface="Arial" pitchFamily="34" charset="0"/>
          </a:endParaRPr>
        </a:p>
      </dgm:t>
    </dgm:pt>
    <dgm:pt modelId="{06293964-1BDE-4178-8933-70C8AD4C59BA}" type="pres">
      <dgm:prSet presAssocID="{CDEE16F1-4908-408F-9527-6099F83B04D6}" presName="linear" presStyleCnt="0">
        <dgm:presLayoutVars>
          <dgm:dir/>
          <dgm:animLvl val="lvl"/>
          <dgm:resizeHandles val="exact"/>
        </dgm:presLayoutVars>
      </dgm:prSet>
      <dgm:spPr/>
      <dgm:t>
        <a:bodyPr/>
        <a:lstStyle/>
        <a:p>
          <a:endParaRPr lang="pt-BR"/>
        </a:p>
      </dgm:t>
    </dgm:pt>
    <dgm:pt modelId="{9D26980A-41A3-47B4-B4E8-E768F353D0E9}" type="pres">
      <dgm:prSet presAssocID="{30531EEB-ED8C-4C9C-B309-A7E607D893A3}" presName="parentLin" presStyleCnt="0"/>
      <dgm:spPr/>
    </dgm:pt>
    <dgm:pt modelId="{55007EF4-68EE-4BED-BD61-E5D4552D0FAC}" type="pres">
      <dgm:prSet presAssocID="{30531EEB-ED8C-4C9C-B309-A7E607D893A3}" presName="parentLeftMargin" presStyleLbl="node1" presStyleIdx="0" presStyleCnt="4"/>
      <dgm:spPr/>
      <dgm:t>
        <a:bodyPr/>
        <a:lstStyle/>
        <a:p>
          <a:endParaRPr lang="pt-BR"/>
        </a:p>
      </dgm:t>
    </dgm:pt>
    <dgm:pt modelId="{EE65F02E-D6C9-4AFA-9496-4266C2AD7CEE}" type="pres">
      <dgm:prSet presAssocID="{30531EEB-ED8C-4C9C-B309-A7E607D893A3}" presName="parentText" presStyleLbl="node1" presStyleIdx="0" presStyleCnt="4" custScaleX="126415" custScaleY="90018" custLinFactNeighborX="13208" custLinFactNeighborY="4969">
        <dgm:presLayoutVars>
          <dgm:chMax val="0"/>
          <dgm:bulletEnabled val="1"/>
        </dgm:presLayoutVars>
      </dgm:prSet>
      <dgm:spPr/>
      <dgm:t>
        <a:bodyPr/>
        <a:lstStyle/>
        <a:p>
          <a:endParaRPr lang="pt-BR"/>
        </a:p>
      </dgm:t>
    </dgm:pt>
    <dgm:pt modelId="{95E94AC0-1A67-4260-95AB-21F5CD0A1441}" type="pres">
      <dgm:prSet presAssocID="{30531EEB-ED8C-4C9C-B309-A7E607D893A3}" presName="negativeSpace" presStyleCnt="0"/>
      <dgm:spPr/>
    </dgm:pt>
    <dgm:pt modelId="{F9D1C068-6DE2-476C-9D7A-3CDFC3486D4A}" type="pres">
      <dgm:prSet presAssocID="{30531EEB-ED8C-4C9C-B309-A7E607D893A3}" presName="childText" presStyleLbl="conFgAcc1" presStyleIdx="0" presStyleCnt="4">
        <dgm:presLayoutVars>
          <dgm:bulletEnabled val="1"/>
        </dgm:presLayoutVars>
      </dgm:prSet>
      <dgm:spPr/>
    </dgm:pt>
    <dgm:pt modelId="{DD7CFE32-7413-4D48-B7CF-96DFE6318E79}" type="pres">
      <dgm:prSet presAssocID="{E1A54B1C-741E-4FD3-8F48-4DC2CC95280F}" presName="spaceBetweenRectangles" presStyleCnt="0"/>
      <dgm:spPr/>
    </dgm:pt>
    <dgm:pt modelId="{51EA05EF-DB54-4FD4-AC64-E15EA775D495}" type="pres">
      <dgm:prSet presAssocID="{42AB6E77-52E7-4F71-AF4D-257268A861D8}" presName="parentLin" presStyleCnt="0"/>
      <dgm:spPr/>
    </dgm:pt>
    <dgm:pt modelId="{65A3BB0F-682A-42C5-A1EC-90796C2A6873}" type="pres">
      <dgm:prSet presAssocID="{42AB6E77-52E7-4F71-AF4D-257268A861D8}" presName="parentLeftMargin" presStyleLbl="node1" presStyleIdx="0" presStyleCnt="4"/>
      <dgm:spPr/>
      <dgm:t>
        <a:bodyPr/>
        <a:lstStyle/>
        <a:p>
          <a:endParaRPr lang="pt-BR"/>
        </a:p>
      </dgm:t>
    </dgm:pt>
    <dgm:pt modelId="{FA04FE65-264D-4154-A40A-31DD9186CD95}" type="pres">
      <dgm:prSet presAssocID="{42AB6E77-52E7-4F71-AF4D-257268A861D8}" presName="parentText" presStyleLbl="node1" presStyleIdx="1" presStyleCnt="4" custScaleX="125606" custLinFactNeighborX="13208">
        <dgm:presLayoutVars>
          <dgm:chMax val="0"/>
          <dgm:bulletEnabled val="1"/>
        </dgm:presLayoutVars>
      </dgm:prSet>
      <dgm:spPr/>
      <dgm:t>
        <a:bodyPr/>
        <a:lstStyle/>
        <a:p>
          <a:endParaRPr lang="pt-BR"/>
        </a:p>
      </dgm:t>
    </dgm:pt>
    <dgm:pt modelId="{9DE094D5-C212-4336-AF2E-01494C6D45E0}" type="pres">
      <dgm:prSet presAssocID="{42AB6E77-52E7-4F71-AF4D-257268A861D8}" presName="negativeSpace" presStyleCnt="0"/>
      <dgm:spPr/>
    </dgm:pt>
    <dgm:pt modelId="{E7BA228B-B16D-4BE2-ADC1-94F3B216246D}" type="pres">
      <dgm:prSet presAssocID="{42AB6E77-52E7-4F71-AF4D-257268A861D8}" presName="childText" presStyleLbl="conFgAcc1" presStyleIdx="1" presStyleCnt="4">
        <dgm:presLayoutVars>
          <dgm:bulletEnabled val="1"/>
        </dgm:presLayoutVars>
      </dgm:prSet>
      <dgm:spPr/>
    </dgm:pt>
    <dgm:pt modelId="{FE47AE59-F578-44A5-B09E-04A3EF940FDD}" type="pres">
      <dgm:prSet presAssocID="{DADCE4BC-7AC3-4A20-97EF-E0F603456208}" presName="spaceBetweenRectangles" presStyleCnt="0"/>
      <dgm:spPr/>
    </dgm:pt>
    <dgm:pt modelId="{00537908-FA90-4371-9652-3B60F8237DF6}" type="pres">
      <dgm:prSet presAssocID="{3003A613-879C-4B97-A203-2E3B7174CFB8}" presName="parentLin" presStyleCnt="0"/>
      <dgm:spPr/>
    </dgm:pt>
    <dgm:pt modelId="{01DAF160-CB07-4012-9E06-C985813999A4}" type="pres">
      <dgm:prSet presAssocID="{3003A613-879C-4B97-A203-2E3B7174CFB8}" presName="parentLeftMargin" presStyleLbl="node1" presStyleIdx="1" presStyleCnt="4"/>
      <dgm:spPr/>
      <dgm:t>
        <a:bodyPr/>
        <a:lstStyle/>
        <a:p>
          <a:endParaRPr lang="pt-BR"/>
        </a:p>
      </dgm:t>
    </dgm:pt>
    <dgm:pt modelId="{467A45AC-B477-44C3-B9B7-6973C492CC7B}" type="pres">
      <dgm:prSet presAssocID="{3003A613-879C-4B97-A203-2E3B7174CFB8}" presName="parentText" presStyleLbl="node1" presStyleIdx="2" presStyleCnt="4" custScaleX="123719" custLinFactNeighborX="13208">
        <dgm:presLayoutVars>
          <dgm:chMax val="0"/>
          <dgm:bulletEnabled val="1"/>
        </dgm:presLayoutVars>
      </dgm:prSet>
      <dgm:spPr/>
      <dgm:t>
        <a:bodyPr/>
        <a:lstStyle/>
        <a:p>
          <a:endParaRPr lang="pt-BR"/>
        </a:p>
      </dgm:t>
    </dgm:pt>
    <dgm:pt modelId="{48F7AF6A-E077-459E-AA32-DE1C614F55E5}" type="pres">
      <dgm:prSet presAssocID="{3003A613-879C-4B97-A203-2E3B7174CFB8}" presName="negativeSpace" presStyleCnt="0"/>
      <dgm:spPr/>
    </dgm:pt>
    <dgm:pt modelId="{9BFB8C39-D10B-4213-9D1A-430A0713BF94}" type="pres">
      <dgm:prSet presAssocID="{3003A613-879C-4B97-A203-2E3B7174CFB8}" presName="childText" presStyleLbl="conFgAcc1" presStyleIdx="2" presStyleCnt="4">
        <dgm:presLayoutVars>
          <dgm:bulletEnabled val="1"/>
        </dgm:presLayoutVars>
      </dgm:prSet>
      <dgm:spPr/>
    </dgm:pt>
    <dgm:pt modelId="{24616881-36A7-423C-851B-E1DF16B8BA5E}" type="pres">
      <dgm:prSet presAssocID="{589F3C4A-7331-4276-9C33-6F61EA8884F4}" presName="spaceBetweenRectangles" presStyleCnt="0"/>
      <dgm:spPr/>
    </dgm:pt>
    <dgm:pt modelId="{4633ED2E-D383-4E29-A98F-3896CF8F43AF}" type="pres">
      <dgm:prSet presAssocID="{2A9F4E03-CD25-4630-A380-88678340B765}" presName="parentLin" presStyleCnt="0"/>
      <dgm:spPr/>
    </dgm:pt>
    <dgm:pt modelId="{920B1813-5A3A-4FBC-B1A5-C3EDC1392DE1}" type="pres">
      <dgm:prSet presAssocID="{2A9F4E03-CD25-4630-A380-88678340B765}" presName="parentLeftMargin" presStyleLbl="node1" presStyleIdx="2" presStyleCnt="4"/>
      <dgm:spPr/>
      <dgm:t>
        <a:bodyPr/>
        <a:lstStyle/>
        <a:p>
          <a:endParaRPr lang="pt-BR"/>
        </a:p>
      </dgm:t>
    </dgm:pt>
    <dgm:pt modelId="{80B3C0DC-EBCD-402E-8885-D5D5BD524016}" type="pres">
      <dgm:prSet presAssocID="{2A9F4E03-CD25-4630-A380-88678340B765}" presName="parentText" presStyleLbl="node1" presStyleIdx="3" presStyleCnt="4" custScaleX="125607">
        <dgm:presLayoutVars>
          <dgm:chMax val="0"/>
          <dgm:bulletEnabled val="1"/>
        </dgm:presLayoutVars>
      </dgm:prSet>
      <dgm:spPr/>
      <dgm:t>
        <a:bodyPr/>
        <a:lstStyle/>
        <a:p>
          <a:endParaRPr lang="pt-BR"/>
        </a:p>
      </dgm:t>
    </dgm:pt>
    <dgm:pt modelId="{88C5E6FB-485F-4479-8BD0-BFCFA0841674}" type="pres">
      <dgm:prSet presAssocID="{2A9F4E03-CD25-4630-A380-88678340B765}" presName="negativeSpace" presStyleCnt="0"/>
      <dgm:spPr/>
    </dgm:pt>
    <dgm:pt modelId="{9C9ECCCC-1300-409A-83D4-3F3B410B6E93}" type="pres">
      <dgm:prSet presAssocID="{2A9F4E03-CD25-4630-A380-88678340B765}" presName="childText" presStyleLbl="conFgAcc1" presStyleIdx="3" presStyleCnt="4">
        <dgm:presLayoutVars>
          <dgm:bulletEnabled val="1"/>
        </dgm:presLayoutVars>
      </dgm:prSet>
      <dgm:spPr/>
    </dgm:pt>
  </dgm:ptLst>
  <dgm:cxnLst>
    <dgm:cxn modelId="{A9882722-FB74-4486-BC9B-16CC4ECF6F01}" type="presOf" srcId="{3003A613-879C-4B97-A203-2E3B7174CFB8}" destId="{467A45AC-B477-44C3-B9B7-6973C492CC7B}" srcOrd="1" destOrd="0" presId="urn:microsoft.com/office/officeart/2005/8/layout/list1"/>
    <dgm:cxn modelId="{0A099EC2-8B0B-49B4-A39A-5ABF9E6ECFE3}" srcId="{CDEE16F1-4908-408F-9527-6099F83B04D6}" destId="{42AB6E77-52E7-4F71-AF4D-257268A861D8}" srcOrd="1" destOrd="0" parTransId="{C079C7DB-3BBA-4202-90A0-0BB7FE8A3AA8}" sibTransId="{DADCE4BC-7AC3-4A20-97EF-E0F603456208}"/>
    <dgm:cxn modelId="{4C47FE63-6B8B-4A37-9A0E-CB1B6061BF5C}" srcId="{CDEE16F1-4908-408F-9527-6099F83B04D6}" destId="{2A9F4E03-CD25-4630-A380-88678340B765}" srcOrd="3" destOrd="0" parTransId="{CC674662-2A75-4DBC-9FDF-14CC16B90C0D}" sibTransId="{96BBA399-394D-4EBE-97BE-F47B2EAEAC57}"/>
    <dgm:cxn modelId="{B027C62E-B7EE-48FF-9741-934757F39535}" srcId="{CDEE16F1-4908-408F-9527-6099F83B04D6}" destId="{30531EEB-ED8C-4C9C-B309-A7E607D893A3}" srcOrd="0" destOrd="0" parTransId="{108B9B91-2437-444E-A68C-10F527626E6B}" sibTransId="{E1A54B1C-741E-4FD3-8F48-4DC2CC95280F}"/>
    <dgm:cxn modelId="{C5B85DF1-8A1C-42FA-B5DA-339285DCC7DC}" srcId="{CDEE16F1-4908-408F-9527-6099F83B04D6}" destId="{3003A613-879C-4B97-A203-2E3B7174CFB8}" srcOrd="2" destOrd="0" parTransId="{10968DDB-64DA-4B43-AD58-D639059C3A78}" sibTransId="{589F3C4A-7331-4276-9C33-6F61EA8884F4}"/>
    <dgm:cxn modelId="{0BD3EBA5-FEA5-46D3-A501-62DDADE06DB6}" type="presOf" srcId="{CDEE16F1-4908-408F-9527-6099F83B04D6}" destId="{06293964-1BDE-4178-8933-70C8AD4C59BA}" srcOrd="0" destOrd="0" presId="urn:microsoft.com/office/officeart/2005/8/layout/list1"/>
    <dgm:cxn modelId="{52F678CE-AABC-4D36-9341-A64714D1EB35}" type="presOf" srcId="{42AB6E77-52E7-4F71-AF4D-257268A861D8}" destId="{65A3BB0F-682A-42C5-A1EC-90796C2A6873}" srcOrd="0" destOrd="0" presId="urn:microsoft.com/office/officeart/2005/8/layout/list1"/>
    <dgm:cxn modelId="{C2A170C4-0A3D-4F95-B230-23726A6F3448}" type="presOf" srcId="{2A9F4E03-CD25-4630-A380-88678340B765}" destId="{920B1813-5A3A-4FBC-B1A5-C3EDC1392DE1}" srcOrd="0" destOrd="0" presId="urn:microsoft.com/office/officeart/2005/8/layout/list1"/>
    <dgm:cxn modelId="{ABE0BAD7-4E03-412E-B8E8-C2E6CFA87B48}" type="presOf" srcId="{3003A613-879C-4B97-A203-2E3B7174CFB8}" destId="{01DAF160-CB07-4012-9E06-C985813999A4}" srcOrd="0" destOrd="0" presId="urn:microsoft.com/office/officeart/2005/8/layout/list1"/>
    <dgm:cxn modelId="{98010403-3FE2-4933-BA4F-994CCF848075}" type="presOf" srcId="{2A9F4E03-CD25-4630-A380-88678340B765}" destId="{80B3C0DC-EBCD-402E-8885-D5D5BD524016}" srcOrd="1" destOrd="0" presId="urn:microsoft.com/office/officeart/2005/8/layout/list1"/>
    <dgm:cxn modelId="{5BA06043-E53A-4ECC-AF44-45743920CC46}" type="presOf" srcId="{30531EEB-ED8C-4C9C-B309-A7E607D893A3}" destId="{55007EF4-68EE-4BED-BD61-E5D4552D0FAC}" srcOrd="0" destOrd="0" presId="urn:microsoft.com/office/officeart/2005/8/layout/list1"/>
    <dgm:cxn modelId="{82D256F4-84C0-4609-A845-12B42C1F5FD7}" type="presOf" srcId="{42AB6E77-52E7-4F71-AF4D-257268A861D8}" destId="{FA04FE65-264D-4154-A40A-31DD9186CD95}" srcOrd="1" destOrd="0" presId="urn:microsoft.com/office/officeart/2005/8/layout/list1"/>
    <dgm:cxn modelId="{62F568C4-BC56-4CC9-93EF-4BBB85CFF7B5}" type="presOf" srcId="{30531EEB-ED8C-4C9C-B309-A7E607D893A3}" destId="{EE65F02E-D6C9-4AFA-9496-4266C2AD7CEE}" srcOrd="1" destOrd="0" presId="urn:microsoft.com/office/officeart/2005/8/layout/list1"/>
    <dgm:cxn modelId="{06940071-4FFA-42DC-AF22-4F12DA15C768}" type="presParOf" srcId="{06293964-1BDE-4178-8933-70C8AD4C59BA}" destId="{9D26980A-41A3-47B4-B4E8-E768F353D0E9}" srcOrd="0" destOrd="0" presId="urn:microsoft.com/office/officeart/2005/8/layout/list1"/>
    <dgm:cxn modelId="{85E6FDEE-2AA8-4BFE-89DF-A15015AD67A6}" type="presParOf" srcId="{9D26980A-41A3-47B4-B4E8-E768F353D0E9}" destId="{55007EF4-68EE-4BED-BD61-E5D4552D0FAC}" srcOrd="0" destOrd="0" presId="urn:microsoft.com/office/officeart/2005/8/layout/list1"/>
    <dgm:cxn modelId="{D2AB6A22-FC8C-4845-A52B-D2F92168FE19}" type="presParOf" srcId="{9D26980A-41A3-47B4-B4E8-E768F353D0E9}" destId="{EE65F02E-D6C9-4AFA-9496-4266C2AD7CEE}" srcOrd="1" destOrd="0" presId="urn:microsoft.com/office/officeart/2005/8/layout/list1"/>
    <dgm:cxn modelId="{360D067D-4D51-42D6-BDDC-E66658482A01}" type="presParOf" srcId="{06293964-1BDE-4178-8933-70C8AD4C59BA}" destId="{95E94AC0-1A67-4260-95AB-21F5CD0A1441}" srcOrd="1" destOrd="0" presId="urn:microsoft.com/office/officeart/2005/8/layout/list1"/>
    <dgm:cxn modelId="{1071560A-5940-41CE-84CA-BD6ED50CD83B}" type="presParOf" srcId="{06293964-1BDE-4178-8933-70C8AD4C59BA}" destId="{F9D1C068-6DE2-476C-9D7A-3CDFC3486D4A}" srcOrd="2" destOrd="0" presId="urn:microsoft.com/office/officeart/2005/8/layout/list1"/>
    <dgm:cxn modelId="{33BFF4C7-7215-4A0D-869D-F1B8315A7F0C}" type="presParOf" srcId="{06293964-1BDE-4178-8933-70C8AD4C59BA}" destId="{DD7CFE32-7413-4D48-B7CF-96DFE6318E79}" srcOrd="3" destOrd="0" presId="urn:microsoft.com/office/officeart/2005/8/layout/list1"/>
    <dgm:cxn modelId="{83827802-8451-4172-98FE-66FE874BFA75}" type="presParOf" srcId="{06293964-1BDE-4178-8933-70C8AD4C59BA}" destId="{51EA05EF-DB54-4FD4-AC64-E15EA775D495}" srcOrd="4" destOrd="0" presId="urn:microsoft.com/office/officeart/2005/8/layout/list1"/>
    <dgm:cxn modelId="{E3E58781-CA23-4B85-A427-FBBF3BFE1498}" type="presParOf" srcId="{51EA05EF-DB54-4FD4-AC64-E15EA775D495}" destId="{65A3BB0F-682A-42C5-A1EC-90796C2A6873}" srcOrd="0" destOrd="0" presId="urn:microsoft.com/office/officeart/2005/8/layout/list1"/>
    <dgm:cxn modelId="{132FFED1-DFB0-482C-8D17-5D805E01219C}" type="presParOf" srcId="{51EA05EF-DB54-4FD4-AC64-E15EA775D495}" destId="{FA04FE65-264D-4154-A40A-31DD9186CD95}" srcOrd="1" destOrd="0" presId="urn:microsoft.com/office/officeart/2005/8/layout/list1"/>
    <dgm:cxn modelId="{9A50F4B4-68AA-4043-A608-47091D8FE129}" type="presParOf" srcId="{06293964-1BDE-4178-8933-70C8AD4C59BA}" destId="{9DE094D5-C212-4336-AF2E-01494C6D45E0}" srcOrd="5" destOrd="0" presId="urn:microsoft.com/office/officeart/2005/8/layout/list1"/>
    <dgm:cxn modelId="{06E10FFD-CF32-472F-BD40-FC5F9F97D11A}" type="presParOf" srcId="{06293964-1BDE-4178-8933-70C8AD4C59BA}" destId="{E7BA228B-B16D-4BE2-ADC1-94F3B216246D}" srcOrd="6" destOrd="0" presId="urn:microsoft.com/office/officeart/2005/8/layout/list1"/>
    <dgm:cxn modelId="{6FE1AE27-CF39-4089-80EF-A94E11BAB930}" type="presParOf" srcId="{06293964-1BDE-4178-8933-70C8AD4C59BA}" destId="{FE47AE59-F578-44A5-B09E-04A3EF940FDD}" srcOrd="7" destOrd="0" presId="urn:microsoft.com/office/officeart/2005/8/layout/list1"/>
    <dgm:cxn modelId="{9F4CFA97-6B56-4E95-92B2-98D307EE9A86}" type="presParOf" srcId="{06293964-1BDE-4178-8933-70C8AD4C59BA}" destId="{00537908-FA90-4371-9652-3B60F8237DF6}" srcOrd="8" destOrd="0" presId="urn:microsoft.com/office/officeart/2005/8/layout/list1"/>
    <dgm:cxn modelId="{B7FD251B-CB2A-45D6-87D0-67D48086B814}" type="presParOf" srcId="{00537908-FA90-4371-9652-3B60F8237DF6}" destId="{01DAF160-CB07-4012-9E06-C985813999A4}" srcOrd="0" destOrd="0" presId="urn:microsoft.com/office/officeart/2005/8/layout/list1"/>
    <dgm:cxn modelId="{49CCDD63-79B6-4F82-A8E9-0AF8534C47A5}" type="presParOf" srcId="{00537908-FA90-4371-9652-3B60F8237DF6}" destId="{467A45AC-B477-44C3-B9B7-6973C492CC7B}" srcOrd="1" destOrd="0" presId="urn:microsoft.com/office/officeart/2005/8/layout/list1"/>
    <dgm:cxn modelId="{6236EF6B-58FF-4FD0-A80F-BD7326A55E83}" type="presParOf" srcId="{06293964-1BDE-4178-8933-70C8AD4C59BA}" destId="{48F7AF6A-E077-459E-AA32-DE1C614F55E5}" srcOrd="9" destOrd="0" presId="urn:microsoft.com/office/officeart/2005/8/layout/list1"/>
    <dgm:cxn modelId="{B9CE0260-332C-4698-B025-30724B701439}" type="presParOf" srcId="{06293964-1BDE-4178-8933-70C8AD4C59BA}" destId="{9BFB8C39-D10B-4213-9D1A-430A0713BF94}" srcOrd="10" destOrd="0" presId="urn:microsoft.com/office/officeart/2005/8/layout/list1"/>
    <dgm:cxn modelId="{37FE907C-A214-47F5-AD5A-C7ADC1F34035}" type="presParOf" srcId="{06293964-1BDE-4178-8933-70C8AD4C59BA}" destId="{24616881-36A7-423C-851B-E1DF16B8BA5E}" srcOrd="11" destOrd="0" presId="urn:microsoft.com/office/officeart/2005/8/layout/list1"/>
    <dgm:cxn modelId="{DA29576E-A9B3-46B6-8C7A-D27681AE2288}" type="presParOf" srcId="{06293964-1BDE-4178-8933-70C8AD4C59BA}" destId="{4633ED2E-D383-4E29-A98F-3896CF8F43AF}" srcOrd="12" destOrd="0" presId="urn:microsoft.com/office/officeart/2005/8/layout/list1"/>
    <dgm:cxn modelId="{23439912-658E-4A00-856C-5F63CA61BAB6}" type="presParOf" srcId="{4633ED2E-D383-4E29-A98F-3896CF8F43AF}" destId="{920B1813-5A3A-4FBC-B1A5-C3EDC1392DE1}" srcOrd="0" destOrd="0" presId="urn:microsoft.com/office/officeart/2005/8/layout/list1"/>
    <dgm:cxn modelId="{6410FA2A-65F5-47AE-9CA7-31C872FB57C5}" type="presParOf" srcId="{4633ED2E-D383-4E29-A98F-3896CF8F43AF}" destId="{80B3C0DC-EBCD-402E-8885-D5D5BD524016}" srcOrd="1" destOrd="0" presId="urn:microsoft.com/office/officeart/2005/8/layout/list1"/>
    <dgm:cxn modelId="{CFDFE697-423C-4FF0-A89C-59BA31ED5544}" type="presParOf" srcId="{06293964-1BDE-4178-8933-70C8AD4C59BA}" destId="{88C5E6FB-485F-4479-8BD0-BFCFA0841674}" srcOrd="13" destOrd="0" presId="urn:microsoft.com/office/officeart/2005/8/layout/list1"/>
    <dgm:cxn modelId="{2DD37ABD-96A9-46B2-B8EE-A306CF7F7F5E}" type="presParOf" srcId="{06293964-1BDE-4178-8933-70C8AD4C59BA}" destId="{9C9ECCCC-1300-409A-83D4-3F3B410B6E93}" srcOrd="14" destOrd="0" presId="urn:microsoft.com/office/officeart/2005/8/layout/list1"/>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2602DA70-BF18-44A9-B8DB-58EB560E1247}" type="doc">
      <dgm:prSet loTypeId="urn:microsoft.com/office/officeart/2005/8/layout/vList3" loCatId="list" qsTypeId="urn:microsoft.com/office/officeart/2005/8/quickstyle/simple3" qsCatId="simple" csTypeId="urn:microsoft.com/office/officeart/2005/8/colors/colorful5" csCatId="colorful" phldr="1"/>
      <dgm:spPr/>
    </dgm:pt>
    <dgm:pt modelId="{7A8163A3-81FF-4FE2-A350-241C24F1065E}">
      <dgm:prSet phldrT="[Texto]"/>
      <dgm:spPr/>
      <dgm:t>
        <a:bodyPr/>
        <a:lstStyle/>
        <a:p>
          <a:pPr algn="just"/>
          <a:r>
            <a:rPr lang="es-ES" b="1" dirty="0" smtClean="0"/>
            <a:t>Política de Calidad.- </a:t>
          </a:r>
          <a:r>
            <a:rPr lang="es-ES" dirty="0" smtClean="0"/>
            <a:t>ofrecer productos con altos estándares de fabricación, siendo necesaria la validación de pruebas, para proceder a la producción y posteriormente a un control de calidad.</a:t>
          </a:r>
          <a:endParaRPr lang="es-EC" dirty="0"/>
        </a:p>
      </dgm:t>
    </dgm:pt>
    <dgm:pt modelId="{3DA2D521-D4AD-44E1-86EC-3EFB082E1B88}" type="parTrans" cxnId="{D3D2D3B2-DD5F-4238-BE02-470327999F4F}">
      <dgm:prSet/>
      <dgm:spPr/>
      <dgm:t>
        <a:bodyPr/>
        <a:lstStyle/>
        <a:p>
          <a:pPr algn="just"/>
          <a:endParaRPr lang="es-EC">
            <a:solidFill>
              <a:schemeClr val="tx2">
                <a:lumMod val="75000"/>
              </a:schemeClr>
            </a:solidFill>
          </a:endParaRPr>
        </a:p>
      </dgm:t>
    </dgm:pt>
    <dgm:pt modelId="{80418869-082A-4E29-A62E-44DD2AD524BA}" type="sibTrans" cxnId="{D3D2D3B2-DD5F-4238-BE02-470327999F4F}">
      <dgm:prSet/>
      <dgm:spPr/>
      <dgm:t>
        <a:bodyPr/>
        <a:lstStyle/>
        <a:p>
          <a:pPr algn="just"/>
          <a:endParaRPr lang="es-EC">
            <a:solidFill>
              <a:schemeClr val="tx2">
                <a:lumMod val="75000"/>
              </a:schemeClr>
            </a:solidFill>
          </a:endParaRPr>
        </a:p>
      </dgm:t>
    </dgm:pt>
    <dgm:pt modelId="{968C9129-78C3-435F-9943-337B8C07E1DE}">
      <dgm:prSet phldrT="[Texto]"/>
      <dgm:spPr/>
      <dgm:t>
        <a:bodyPr/>
        <a:lstStyle/>
        <a:p>
          <a:pPr algn="just"/>
          <a:r>
            <a:rPr lang="es-ES" b="1" smtClean="0"/>
            <a:t>Política de innovación.- </a:t>
          </a:r>
          <a:r>
            <a:rPr lang="es-ES" smtClean="0"/>
            <a:t>el I.G.M. tiene como medio para lograr ventas competitivas la innovación, tanto en el ámbito tecnológico como en los diseños y distintivos que caracterizan a cada uno de sus productos.</a:t>
          </a:r>
          <a:endParaRPr lang="es-EC" dirty="0"/>
        </a:p>
      </dgm:t>
    </dgm:pt>
    <dgm:pt modelId="{7846FE1E-EF80-4701-970B-51A07C6DCF07}" type="parTrans" cxnId="{5F7427C9-66D4-48E2-99B7-6EC0673BA306}">
      <dgm:prSet/>
      <dgm:spPr/>
      <dgm:t>
        <a:bodyPr/>
        <a:lstStyle/>
        <a:p>
          <a:pPr algn="just"/>
          <a:endParaRPr lang="es-EC">
            <a:solidFill>
              <a:schemeClr val="tx2">
                <a:lumMod val="75000"/>
              </a:schemeClr>
            </a:solidFill>
          </a:endParaRPr>
        </a:p>
      </dgm:t>
    </dgm:pt>
    <dgm:pt modelId="{0F5AC4E9-E646-45D9-B0B6-962F988127C1}" type="sibTrans" cxnId="{5F7427C9-66D4-48E2-99B7-6EC0673BA306}">
      <dgm:prSet/>
      <dgm:spPr/>
      <dgm:t>
        <a:bodyPr/>
        <a:lstStyle/>
        <a:p>
          <a:pPr algn="just"/>
          <a:endParaRPr lang="es-EC">
            <a:solidFill>
              <a:schemeClr val="tx2">
                <a:lumMod val="75000"/>
              </a:schemeClr>
            </a:solidFill>
          </a:endParaRPr>
        </a:p>
      </dgm:t>
    </dgm:pt>
    <dgm:pt modelId="{4E0884A3-BB25-4855-BA89-58C1673E9841}" type="pres">
      <dgm:prSet presAssocID="{2602DA70-BF18-44A9-B8DB-58EB560E1247}" presName="linearFlow" presStyleCnt="0">
        <dgm:presLayoutVars>
          <dgm:dir/>
          <dgm:resizeHandles val="exact"/>
        </dgm:presLayoutVars>
      </dgm:prSet>
      <dgm:spPr/>
    </dgm:pt>
    <dgm:pt modelId="{9DEC618F-0FCB-447F-B5F3-E86A8D03C5E2}" type="pres">
      <dgm:prSet presAssocID="{7A8163A3-81FF-4FE2-A350-241C24F1065E}" presName="composite" presStyleCnt="0"/>
      <dgm:spPr/>
    </dgm:pt>
    <dgm:pt modelId="{9D7F414C-CD59-4973-9DE4-D82B07A72FAB}" type="pres">
      <dgm:prSet presAssocID="{7A8163A3-81FF-4FE2-A350-241C24F1065E}" presName="imgShp" presStyleLbl="fgImgPlace1" presStyleIdx="0" presStyleCnt="2" custLinFactNeighborX="-21326" custLinFactNeighborY="18336"/>
      <dgm:spPr>
        <a:blipFill rotWithShape="0">
          <a:blip xmlns:r="http://schemas.openxmlformats.org/officeDocument/2006/relationships" r:embed="rId1"/>
          <a:stretch>
            <a:fillRect/>
          </a:stretch>
        </a:blipFill>
      </dgm:spPr>
    </dgm:pt>
    <dgm:pt modelId="{0040F2FB-3766-4888-8E0D-02D3BCCDBC6E}" type="pres">
      <dgm:prSet presAssocID="{7A8163A3-81FF-4FE2-A350-241C24F1065E}" presName="txShp" presStyleLbl="node1" presStyleIdx="0" presStyleCnt="2" custScaleX="130055" custScaleY="66520" custLinFactNeighborX="7568" custLinFactNeighborY="18336">
        <dgm:presLayoutVars>
          <dgm:bulletEnabled val="1"/>
        </dgm:presLayoutVars>
      </dgm:prSet>
      <dgm:spPr/>
      <dgm:t>
        <a:bodyPr/>
        <a:lstStyle/>
        <a:p>
          <a:endParaRPr lang="es-EC"/>
        </a:p>
      </dgm:t>
    </dgm:pt>
    <dgm:pt modelId="{5D464AA2-C6B1-467E-BC15-DEEB53CDC114}" type="pres">
      <dgm:prSet presAssocID="{80418869-082A-4E29-A62E-44DD2AD524BA}" presName="spacing" presStyleCnt="0"/>
      <dgm:spPr/>
    </dgm:pt>
    <dgm:pt modelId="{B664361C-3D57-4BD1-9A6B-17D524D9A441}" type="pres">
      <dgm:prSet presAssocID="{968C9129-78C3-435F-9943-337B8C07E1DE}" presName="composite" presStyleCnt="0"/>
      <dgm:spPr/>
    </dgm:pt>
    <dgm:pt modelId="{5656BDDF-525C-429D-B587-1B7B4D8FE4ED}" type="pres">
      <dgm:prSet presAssocID="{968C9129-78C3-435F-9943-337B8C07E1DE}" presName="imgShp" presStyleLbl="fgImgPlace1" presStyleIdx="1" presStyleCnt="2" custLinFactNeighborX="-20529"/>
      <dgm:spPr>
        <a:blipFill rotWithShape="0">
          <a:blip xmlns:r="http://schemas.openxmlformats.org/officeDocument/2006/relationships" r:embed="rId2"/>
          <a:stretch>
            <a:fillRect/>
          </a:stretch>
        </a:blipFill>
      </dgm:spPr>
    </dgm:pt>
    <dgm:pt modelId="{A45DAEE8-522D-4118-8BCB-B13BD50FAF07}" type="pres">
      <dgm:prSet presAssocID="{968C9129-78C3-435F-9943-337B8C07E1DE}" presName="txShp" presStyleLbl="node1" presStyleIdx="1" presStyleCnt="2" custScaleX="131334" custScaleY="70415" custLinFactNeighborX="7332">
        <dgm:presLayoutVars>
          <dgm:bulletEnabled val="1"/>
        </dgm:presLayoutVars>
      </dgm:prSet>
      <dgm:spPr/>
      <dgm:t>
        <a:bodyPr/>
        <a:lstStyle/>
        <a:p>
          <a:endParaRPr lang="es-EC"/>
        </a:p>
      </dgm:t>
    </dgm:pt>
  </dgm:ptLst>
  <dgm:cxnLst>
    <dgm:cxn modelId="{9A6D6047-0A43-43D0-90EF-EBE3AC8D79A8}" type="presOf" srcId="{968C9129-78C3-435F-9943-337B8C07E1DE}" destId="{A45DAEE8-522D-4118-8BCB-B13BD50FAF07}" srcOrd="0" destOrd="0" presId="urn:microsoft.com/office/officeart/2005/8/layout/vList3"/>
    <dgm:cxn modelId="{D3D2D3B2-DD5F-4238-BE02-470327999F4F}" srcId="{2602DA70-BF18-44A9-B8DB-58EB560E1247}" destId="{7A8163A3-81FF-4FE2-A350-241C24F1065E}" srcOrd="0" destOrd="0" parTransId="{3DA2D521-D4AD-44E1-86EC-3EFB082E1B88}" sibTransId="{80418869-082A-4E29-A62E-44DD2AD524BA}"/>
    <dgm:cxn modelId="{5F7427C9-66D4-48E2-99B7-6EC0673BA306}" srcId="{2602DA70-BF18-44A9-B8DB-58EB560E1247}" destId="{968C9129-78C3-435F-9943-337B8C07E1DE}" srcOrd="1" destOrd="0" parTransId="{7846FE1E-EF80-4701-970B-51A07C6DCF07}" sibTransId="{0F5AC4E9-E646-45D9-B0B6-962F988127C1}"/>
    <dgm:cxn modelId="{76947B37-5BFB-4B54-81B2-0CB6B07EE7C9}" type="presOf" srcId="{7A8163A3-81FF-4FE2-A350-241C24F1065E}" destId="{0040F2FB-3766-4888-8E0D-02D3BCCDBC6E}" srcOrd="0" destOrd="0" presId="urn:microsoft.com/office/officeart/2005/8/layout/vList3"/>
    <dgm:cxn modelId="{588D5F5E-DF06-492A-896B-2799AEDCEF3D}" type="presOf" srcId="{2602DA70-BF18-44A9-B8DB-58EB560E1247}" destId="{4E0884A3-BB25-4855-BA89-58C1673E9841}" srcOrd="0" destOrd="0" presId="urn:microsoft.com/office/officeart/2005/8/layout/vList3"/>
    <dgm:cxn modelId="{9925751C-C3A9-4D39-9770-0DE665C10CC3}" type="presParOf" srcId="{4E0884A3-BB25-4855-BA89-58C1673E9841}" destId="{9DEC618F-0FCB-447F-B5F3-E86A8D03C5E2}" srcOrd="0" destOrd="0" presId="urn:microsoft.com/office/officeart/2005/8/layout/vList3"/>
    <dgm:cxn modelId="{161D7DA2-1F89-489B-9942-9F4793F03B66}" type="presParOf" srcId="{9DEC618F-0FCB-447F-B5F3-E86A8D03C5E2}" destId="{9D7F414C-CD59-4973-9DE4-D82B07A72FAB}" srcOrd="0" destOrd="0" presId="urn:microsoft.com/office/officeart/2005/8/layout/vList3"/>
    <dgm:cxn modelId="{40DCD812-3745-46E3-B57B-715BAB8226CA}" type="presParOf" srcId="{9DEC618F-0FCB-447F-B5F3-E86A8D03C5E2}" destId="{0040F2FB-3766-4888-8E0D-02D3BCCDBC6E}" srcOrd="1" destOrd="0" presId="urn:microsoft.com/office/officeart/2005/8/layout/vList3"/>
    <dgm:cxn modelId="{94D62530-8988-4721-928D-668E1BFB646A}" type="presParOf" srcId="{4E0884A3-BB25-4855-BA89-58C1673E9841}" destId="{5D464AA2-C6B1-467E-BC15-DEEB53CDC114}" srcOrd="1" destOrd="0" presId="urn:microsoft.com/office/officeart/2005/8/layout/vList3"/>
    <dgm:cxn modelId="{383C991F-5D8C-45C6-AE54-04B577A7137F}" type="presParOf" srcId="{4E0884A3-BB25-4855-BA89-58C1673E9841}" destId="{B664361C-3D57-4BD1-9A6B-17D524D9A441}" srcOrd="2" destOrd="0" presId="urn:microsoft.com/office/officeart/2005/8/layout/vList3"/>
    <dgm:cxn modelId="{7B6605FA-7AA5-43A6-802F-57DBFC1E4C9D}" type="presParOf" srcId="{B664361C-3D57-4BD1-9A6B-17D524D9A441}" destId="{5656BDDF-525C-429D-B587-1B7B4D8FE4ED}" srcOrd="0" destOrd="0" presId="urn:microsoft.com/office/officeart/2005/8/layout/vList3"/>
    <dgm:cxn modelId="{963D4501-593E-4D69-B876-6C831A9D2F6F}" type="presParOf" srcId="{B664361C-3D57-4BD1-9A6B-17D524D9A441}" destId="{A45DAEE8-522D-4118-8BCB-B13BD50FAF07}" srcOrd="1" destOrd="0" presId="urn:microsoft.com/office/officeart/2005/8/layout/vList3"/>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A6C9EA81-1377-4038-9538-672218838969}" type="doc">
      <dgm:prSet loTypeId="urn:microsoft.com/office/officeart/2005/8/layout/chevron2" loCatId="process" qsTypeId="urn:microsoft.com/office/officeart/2005/8/quickstyle/simple3" qsCatId="simple" csTypeId="urn:microsoft.com/office/officeart/2005/8/colors/colorful3" csCatId="colorful" phldr="1"/>
      <dgm:spPr/>
      <dgm:t>
        <a:bodyPr/>
        <a:lstStyle/>
        <a:p>
          <a:endParaRPr lang="es-EC"/>
        </a:p>
      </dgm:t>
    </dgm:pt>
    <dgm:pt modelId="{C9EC3E8B-6678-4CAB-B5B2-BC9A946D35EC}">
      <dgm:prSet phldrT="[Texto]" custT="1"/>
      <dgm:spPr/>
      <dgm:t>
        <a:bodyPr/>
        <a:lstStyle/>
        <a:p>
          <a:pPr algn="ctr"/>
          <a:r>
            <a:rPr lang="es-ES" sz="1200" b="1" smtClean="0">
              <a:latin typeface="Arial" charset="0"/>
              <a:cs typeface="Arial" charset="0"/>
            </a:rPr>
            <a:t>ESTRATEGIA CORPORATIVA</a:t>
          </a:r>
          <a:endParaRPr lang="es-EC" sz="1200" b="1" dirty="0"/>
        </a:p>
      </dgm:t>
    </dgm:pt>
    <dgm:pt modelId="{4798C9D6-237B-409A-A021-20F6DD3B7F07}" type="parTrans" cxnId="{5807166E-9EC9-4CCA-B2FC-0738D7699D30}">
      <dgm:prSet/>
      <dgm:spPr/>
      <dgm:t>
        <a:bodyPr/>
        <a:lstStyle/>
        <a:p>
          <a:pPr algn="just"/>
          <a:endParaRPr lang="es-EC" sz="1400"/>
        </a:p>
      </dgm:t>
    </dgm:pt>
    <dgm:pt modelId="{B86550E0-C7E9-462F-BC09-7196AB496F17}" type="sibTrans" cxnId="{5807166E-9EC9-4CCA-B2FC-0738D7699D30}">
      <dgm:prSet/>
      <dgm:spPr/>
      <dgm:t>
        <a:bodyPr/>
        <a:lstStyle/>
        <a:p>
          <a:pPr algn="just"/>
          <a:endParaRPr lang="es-EC" sz="1400"/>
        </a:p>
      </dgm:t>
    </dgm:pt>
    <dgm:pt modelId="{1A33E8BE-0DD5-44CF-AFDB-DA11C854938F}">
      <dgm:prSet phldrT="[Texto]" custT="1"/>
      <dgm:spPr/>
      <dgm:t>
        <a:bodyPr/>
        <a:lstStyle/>
        <a:p>
          <a:pPr algn="just"/>
          <a:r>
            <a:rPr lang="es-ES" sz="1400" dirty="0" smtClean="0">
              <a:latin typeface="Arial" charset="0"/>
              <a:cs typeface="Arial" charset="0"/>
            </a:rPr>
            <a:t>Siguen una estrategia corporativa de crecimiento, esto es que diversifica su actividad de producción en la variedad de productos y a diferentes clientes potenciales, con distinciones de seguridad individuales para cada uno.</a:t>
          </a:r>
          <a:endParaRPr lang="es-EC" sz="1400" dirty="0"/>
        </a:p>
      </dgm:t>
    </dgm:pt>
    <dgm:pt modelId="{8B5C2B80-7C90-4B3D-A33A-F8D49E968EA6}" type="parTrans" cxnId="{6C715586-EBBF-4A08-99DF-1BA9F9C33970}">
      <dgm:prSet/>
      <dgm:spPr/>
      <dgm:t>
        <a:bodyPr/>
        <a:lstStyle/>
        <a:p>
          <a:pPr algn="just"/>
          <a:endParaRPr lang="es-EC" sz="1400"/>
        </a:p>
      </dgm:t>
    </dgm:pt>
    <dgm:pt modelId="{C57E4A2E-D05F-466D-9393-BADC2273B2BB}" type="sibTrans" cxnId="{6C715586-EBBF-4A08-99DF-1BA9F9C33970}">
      <dgm:prSet/>
      <dgm:spPr/>
      <dgm:t>
        <a:bodyPr/>
        <a:lstStyle/>
        <a:p>
          <a:pPr algn="just"/>
          <a:endParaRPr lang="es-EC" sz="1400"/>
        </a:p>
      </dgm:t>
    </dgm:pt>
    <dgm:pt modelId="{ED8374D6-04B0-41DD-A3D8-52880CDAAB86}">
      <dgm:prSet phldrT="[Texto]" custT="1"/>
      <dgm:spPr/>
      <dgm:t>
        <a:bodyPr/>
        <a:lstStyle/>
        <a:p>
          <a:pPr algn="ctr"/>
          <a:r>
            <a:rPr lang="es-ES" sz="1200" b="1" smtClean="0">
              <a:latin typeface="Arial" charset="0"/>
              <a:cs typeface="Arial" charset="0"/>
            </a:rPr>
            <a:t>ESTRATEGIA DE NEGOCIOS</a:t>
          </a:r>
          <a:endParaRPr lang="es-EC" sz="1200" b="1" dirty="0"/>
        </a:p>
      </dgm:t>
    </dgm:pt>
    <dgm:pt modelId="{1EF537A4-DC2F-4FEF-BE7E-580BBD9C1C27}" type="parTrans" cxnId="{8CE0136D-2C94-4C1C-BF9C-7F6B2E7E318E}">
      <dgm:prSet/>
      <dgm:spPr/>
      <dgm:t>
        <a:bodyPr/>
        <a:lstStyle/>
        <a:p>
          <a:pPr algn="just"/>
          <a:endParaRPr lang="es-EC" sz="1400"/>
        </a:p>
      </dgm:t>
    </dgm:pt>
    <dgm:pt modelId="{F412B217-BEA4-461E-B191-A300C32428D2}" type="sibTrans" cxnId="{8CE0136D-2C94-4C1C-BF9C-7F6B2E7E318E}">
      <dgm:prSet/>
      <dgm:spPr/>
      <dgm:t>
        <a:bodyPr/>
        <a:lstStyle/>
        <a:p>
          <a:pPr algn="just"/>
          <a:endParaRPr lang="es-EC" sz="1400"/>
        </a:p>
      </dgm:t>
    </dgm:pt>
    <dgm:pt modelId="{AE996B47-3FB1-48A4-9A30-47E7CEB8FC78}">
      <dgm:prSet phldrT="[Texto]" custT="1"/>
      <dgm:spPr/>
      <dgm:t>
        <a:bodyPr/>
        <a:lstStyle/>
        <a:p>
          <a:pPr algn="just"/>
          <a:r>
            <a:rPr lang="es-ES" sz="1400" dirty="0" smtClean="0">
              <a:latin typeface="Arial" charset="0"/>
              <a:cs typeface="Arial" charset="0"/>
            </a:rPr>
            <a:t>Aplica una estrategia competitiva para diferenciarse de sus competidores, les ofrece a sus clientes producción con calidad y seguridad individualizada, y para ello se importan hologramas que le garantizarán al cliente productos únicos y fiables.</a:t>
          </a:r>
          <a:endParaRPr lang="es-EC" sz="1400" dirty="0"/>
        </a:p>
      </dgm:t>
    </dgm:pt>
    <dgm:pt modelId="{0ED11680-1139-4011-A6C7-27AE8DF575A3}" type="parTrans" cxnId="{399AD328-0F50-471B-BB16-6949551BB8F0}">
      <dgm:prSet/>
      <dgm:spPr/>
      <dgm:t>
        <a:bodyPr/>
        <a:lstStyle/>
        <a:p>
          <a:pPr algn="just"/>
          <a:endParaRPr lang="es-EC" sz="1400"/>
        </a:p>
      </dgm:t>
    </dgm:pt>
    <dgm:pt modelId="{5368C27A-8918-4DD3-83DF-A76EBBA23715}" type="sibTrans" cxnId="{399AD328-0F50-471B-BB16-6949551BB8F0}">
      <dgm:prSet/>
      <dgm:spPr/>
      <dgm:t>
        <a:bodyPr/>
        <a:lstStyle/>
        <a:p>
          <a:pPr algn="just"/>
          <a:endParaRPr lang="es-EC" sz="1400"/>
        </a:p>
      </dgm:t>
    </dgm:pt>
    <dgm:pt modelId="{9B152D54-7E6E-49B5-B60D-159159310C40}">
      <dgm:prSet phldrT="[Texto]" custT="1"/>
      <dgm:spPr/>
      <dgm:t>
        <a:bodyPr/>
        <a:lstStyle/>
        <a:p>
          <a:pPr algn="ctr"/>
          <a:r>
            <a:rPr lang="es-ES" sz="1200" b="1" smtClean="0">
              <a:latin typeface="Arial" charset="0"/>
              <a:cs typeface="Arial" charset="0"/>
            </a:rPr>
            <a:t>ESTRATEGIA FUNCIONAL</a:t>
          </a:r>
          <a:endParaRPr lang="es-EC" sz="1200" b="1" dirty="0"/>
        </a:p>
      </dgm:t>
    </dgm:pt>
    <dgm:pt modelId="{FF6963FB-804C-465A-8588-91ACA8CBEEC6}" type="parTrans" cxnId="{FE62C003-9EA3-41DB-B42F-ED82261F9D0A}">
      <dgm:prSet/>
      <dgm:spPr/>
      <dgm:t>
        <a:bodyPr/>
        <a:lstStyle/>
        <a:p>
          <a:pPr algn="just"/>
          <a:endParaRPr lang="es-EC" sz="1400"/>
        </a:p>
      </dgm:t>
    </dgm:pt>
    <dgm:pt modelId="{F42FB551-7487-4013-8FD1-371EF6AA883F}" type="sibTrans" cxnId="{FE62C003-9EA3-41DB-B42F-ED82261F9D0A}">
      <dgm:prSet/>
      <dgm:spPr/>
      <dgm:t>
        <a:bodyPr/>
        <a:lstStyle/>
        <a:p>
          <a:pPr algn="just"/>
          <a:endParaRPr lang="es-EC" sz="1400"/>
        </a:p>
      </dgm:t>
    </dgm:pt>
    <dgm:pt modelId="{2FFA4E63-419B-4145-B336-BCCE92C90160}">
      <dgm:prSet phldrT="[Texto]" custT="1"/>
      <dgm:spPr/>
      <dgm:t>
        <a:bodyPr/>
        <a:lstStyle/>
        <a:p>
          <a:pPr algn="just"/>
          <a:r>
            <a:rPr lang="es-ES" sz="1400" dirty="0" smtClean="0">
              <a:latin typeface="Arial" charset="0"/>
              <a:cs typeface="Arial" charset="0"/>
            </a:rPr>
            <a:t>Tiene como principal estrategia funcional el liderazgo tecnológico, que lo logra con la innovación y adopción de tecnología de vanguardia no existe en otras empresas de nuestro país. Además, entre otras de sus estrategias funcionales de Artes Gráficas se destaca la protección al medio ambiente, para lo cual se han implementado medidas de optimización del papel, lo cual aporta a la conservación forestal</a:t>
          </a:r>
          <a:endParaRPr lang="es-EC" sz="1400" dirty="0"/>
        </a:p>
      </dgm:t>
    </dgm:pt>
    <dgm:pt modelId="{F8E7555D-14C4-439F-ABB0-70D7A881FB08}" type="parTrans" cxnId="{F356A6AB-AB2D-4D48-AA08-92CA3B3DCC92}">
      <dgm:prSet/>
      <dgm:spPr/>
      <dgm:t>
        <a:bodyPr/>
        <a:lstStyle/>
        <a:p>
          <a:pPr algn="just"/>
          <a:endParaRPr lang="es-EC" sz="1400"/>
        </a:p>
      </dgm:t>
    </dgm:pt>
    <dgm:pt modelId="{410079E7-BE2D-4FF2-8B54-99961D2E3351}" type="sibTrans" cxnId="{F356A6AB-AB2D-4D48-AA08-92CA3B3DCC92}">
      <dgm:prSet/>
      <dgm:spPr/>
      <dgm:t>
        <a:bodyPr/>
        <a:lstStyle/>
        <a:p>
          <a:pPr algn="just"/>
          <a:endParaRPr lang="es-EC" sz="1400"/>
        </a:p>
      </dgm:t>
    </dgm:pt>
    <dgm:pt modelId="{2648278E-8313-4288-A3DB-B6991A9D685C}" type="pres">
      <dgm:prSet presAssocID="{A6C9EA81-1377-4038-9538-672218838969}" presName="linearFlow" presStyleCnt="0">
        <dgm:presLayoutVars>
          <dgm:dir/>
          <dgm:animLvl val="lvl"/>
          <dgm:resizeHandles val="exact"/>
        </dgm:presLayoutVars>
      </dgm:prSet>
      <dgm:spPr/>
      <dgm:t>
        <a:bodyPr/>
        <a:lstStyle/>
        <a:p>
          <a:endParaRPr lang="pt-BR"/>
        </a:p>
      </dgm:t>
    </dgm:pt>
    <dgm:pt modelId="{C7C53BEC-57FB-4DC8-AF3E-A5BF8FFB9909}" type="pres">
      <dgm:prSet presAssocID="{C9EC3E8B-6678-4CAB-B5B2-BC9A946D35EC}" presName="composite" presStyleCnt="0"/>
      <dgm:spPr/>
      <dgm:t>
        <a:bodyPr/>
        <a:lstStyle/>
        <a:p>
          <a:endParaRPr lang="pt-BR"/>
        </a:p>
      </dgm:t>
    </dgm:pt>
    <dgm:pt modelId="{813C8824-991F-4796-89FD-21C0F58B43EC}" type="pres">
      <dgm:prSet presAssocID="{C9EC3E8B-6678-4CAB-B5B2-BC9A946D35EC}" presName="parentText" presStyleLbl="alignNode1" presStyleIdx="0" presStyleCnt="3" custLinFactNeighborY="25376">
        <dgm:presLayoutVars>
          <dgm:chMax val="1"/>
          <dgm:bulletEnabled val="1"/>
        </dgm:presLayoutVars>
      </dgm:prSet>
      <dgm:spPr/>
      <dgm:t>
        <a:bodyPr/>
        <a:lstStyle/>
        <a:p>
          <a:endParaRPr lang="pt-BR"/>
        </a:p>
      </dgm:t>
    </dgm:pt>
    <dgm:pt modelId="{FBAF192F-A37E-48B9-AF4C-B9D066D0C365}" type="pres">
      <dgm:prSet presAssocID="{C9EC3E8B-6678-4CAB-B5B2-BC9A946D35EC}" presName="descendantText" presStyleLbl="alignAcc1" presStyleIdx="0" presStyleCnt="3" custScaleY="70256" custLinFactNeighborY="39040">
        <dgm:presLayoutVars>
          <dgm:bulletEnabled val="1"/>
        </dgm:presLayoutVars>
      </dgm:prSet>
      <dgm:spPr/>
      <dgm:t>
        <a:bodyPr/>
        <a:lstStyle/>
        <a:p>
          <a:endParaRPr lang="es-EC"/>
        </a:p>
      </dgm:t>
    </dgm:pt>
    <dgm:pt modelId="{53459535-2014-48D0-8F68-7A365747847E}" type="pres">
      <dgm:prSet presAssocID="{B86550E0-C7E9-462F-BC09-7196AB496F17}" presName="sp" presStyleCnt="0"/>
      <dgm:spPr/>
      <dgm:t>
        <a:bodyPr/>
        <a:lstStyle/>
        <a:p>
          <a:endParaRPr lang="pt-BR"/>
        </a:p>
      </dgm:t>
    </dgm:pt>
    <dgm:pt modelId="{9B92DCAA-E9ED-4017-AEFC-7A93D6FAD5B1}" type="pres">
      <dgm:prSet presAssocID="{ED8374D6-04B0-41DD-A3D8-52880CDAAB86}" presName="composite" presStyleCnt="0"/>
      <dgm:spPr/>
      <dgm:t>
        <a:bodyPr/>
        <a:lstStyle/>
        <a:p>
          <a:endParaRPr lang="pt-BR"/>
        </a:p>
      </dgm:t>
    </dgm:pt>
    <dgm:pt modelId="{A5F80AB7-7148-4561-B8EB-78DFC39926A7}" type="pres">
      <dgm:prSet presAssocID="{ED8374D6-04B0-41DD-A3D8-52880CDAAB86}" presName="parentText" presStyleLbl="alignNode1" presStyleIdx="1" presStyleCnt="3" custLinFactNeighborY="11773">
        <dgm:presLayoutVars>
          <dgm:chMax val="1"/>
          <dgm:bulletEnabled val="1"/>
        </dgm:presLayoutVars>
      </dgm:prSet>
      <dgm:spPr/>
      <dgm:t>
        <a:bodyPr/>
        <a:lstStyle/>
        <a:p>
          <a:endParaRPr lang="pt-BR"/>
        </a:p>
      </dgm:t>
    </dgm:pt>
    <dgm:pt modelId="{0BFE49DA-9D1F-4D05-B92C-DAAB6D34916F}" type="pres">
      <dgm:prSet presAssocID="{ED8374D6-04B0-41DD-A3D8-52880CDAAB86}" presName="descendantText" presStyleLbl="alignAcc1" presStyleIdx="1" presStyleCnt="3" custScaleY="74733" custLinFactNeighborY="18112">
        <dgm:presLayoutVars>
          <dgm:bulletEnabled val="1"/>
        </dgm:presLayoutVars>
      </dgm:prSet>
      <dgm:spPr/>
      <dgm:t>
        <a:bodyPr/>
        <a:lstStyle/>
        <a:p>
          <a:endParaRPr lang="es-EC"/>
        </a:p>
      </dgm:t>
    </dgm:pt>
    <dgm:pt modelId="{54EF018C-3C76-44BA-AF89-0707A8110CEA}" type="pres">
      <dgm:prSet presAssocID="{F412B217-BEA4-461E-B191-A300C32428D2}" presName="sp" presStyleCnt="0"/>
      <dgm:spPr/>
      <dgm:t>
        <a:bodyPr/>
        <a:lstStyle/>
        <a:p>
          <a:endParaRPr lang="pt-BR"/>
        </a:p>
      </dgm:t>
    </dgm:pt>
    <dgm:pt modelId="{3AC8B8DF-701D-476A-8FE7-49F8E845E4EC}" type="pres">
      <dgm:prSet presAssocID="{9B152D54-7E6E-49B5-B60D-159159310C40}" presName="composite" presStyleCnt="0"/>
      <dgm:spPr/>
      <dgm:t>
        <a:bodyPr/>
        <a:lstStyle/>
        <a:p>
          <a:endParaRPr lang="pt-BR"/>
        </a:p>
      </dgm:t>
    </dgm:pt>
    <dgm:pt modelId="{F87E54A8-26D5-4ED3-8F8D-21BFF1BDC8D2}" type="pres">
      <dgm:prSet presAssocID="{9B152D54-7E6E-49B5-B60D-159159310C40}" presName="parentText" presStyleLbl="alignNode1" presStyleIdx="2" presStyleCnt="3">
        <dgm:presLayoutVars>
          <dgm:chMax val="1"/>
          <dgm:bulletEnabled val="1"/>
        </dgm:presLayoutVars>
      </dgm:prSet>
      <dgm:spPr/>
      <dgm:t>
        <a:bodyPr/>
        <a:lstStyle/>
        <a:p>
          <a:endParaRPr lang="pt-BR"/>
        </a:p>
      </dgm:t>
    </dgm:pt>
    <dgm:pt modelId="{95D61D0A-571B-431E-B6EF-D11C89C0B3EE}" type="pres">
      <dgm:prSet presAssocID="{9B152D54-7E6E-49B5-B60D-159159310C40}" presName="descendantText" presStyleLbl="alignAcc1" presStyleIdx="2" presStyleCnt="3">
        <dgm:presLayoutVars>
          <dgm:bulletEnabled val="1"/>
        </dgm:presLayoutVars>
      </dgm:prSet>
      <dgm:spPr/>
      <dgm:t>
        <a:bodyPr/>
        <a:lstStyle/>
        <a:p>
          <a:endParaRPr lang="es-EC"/>
        </a:p>
      </dgm:t>
    </dgm:pt>
  </dgm:ptLst>
  <dgm:cxnLst>
    <dgm:cxn modelId="{E69F2BA5-2284-4FA8-B69B-22C02078C63D}" type="presOf" srcId="{C9EC3E8B-6678-4CAB-B5B2-BC9A946D35EC}" destId="{813C8824-991F-4796-89FD-21C0F58B43EC}" srcOrd="0" destOrd="0" presId="urn:microsoft.com/office/officeart/2005/8/layout/chevron2"/>
    <dgm:cxn modelId="{F356A6AB-AB2D-4D48-AA08-92CA3B3DCC92}" srcId="{9B152D54-7E6E-49B5-B60D-159159310C40}" destId="{2FFA4E63-419B-4145-B336-BCCE92C90160}" srcOrd="0" destOrd="0" parTransId="{F8E7555D-14C4-439F-ABB0-70D7A881FB08}" sibTransId="{410079E7-BE2D-4FF2-8B54-99961D2E3351}"/>
    <dgm:cxn modelId="{96BDE5BC-87CC-411D-947B-2A69279F63B3}" type="presOf" srcId="{9B152D54-7E6E-49B5-B60D-159159310C40}" destId="{F87E54A8-26D5-4ED3-8F8D-21BFF1BDC8D2}" srcOrd="0" destOrd="0" presId="urn:microsoft.com/office/officeart/2005/8/layout/chevron2"/>
    <dgm:cxn modelId="{B948F137-5888-47E0-B46B-6489DE408F0D}" type="presOf" srcId="{AE996B47-3FB1-48A4-9A30-47E7CEB8FC78}" destId="{0BFE49DA-9D1F-4D05-B92C-DAAB6D34916F}" srcOrd="0" destOrd="0" presId="urn:microsoft.com/office/officeart/2005/8/layout/chevron2"/>
    <dgm:cxn modelId="{8CE0136D-2C94-4C1C-BF9C-7F6B2E7E318E}" srcId="{A6C9EA81-1377-4038-9538-672218838969}" destId="{ED8374D6-04B0-41DD-A3D8-52880CDAAB86}" srcOrd="1" destOrd="0" parTransId="{1EF537A4-DC2F-4FEF-BE7E-580BBD9C1C27}" sibTransId="{F412B217-BEA4-461E-B191-A300C32428D2}"/>
    <dgm:cxn modelId="{399AD328-0F50-471B-BB16-6949551BB8F0}" srcId="{ED8374D6-04B0-41DD-A3D8-52880CDAAB86}" destId="{AE996B47-3FB1-48A4-9A30-47E7CEB8FC78}" srcOrd="0" destOrd="0" parTransId="{0ED11680-1139-4011-A6C7-27AE8DF575A3}" sibTransId="{5368C27A-8918-4DD3-83DF-A76EBBA23715}"/>
    <dgm:cxn modelId="{3D51DC96-6728-4116-915F-510128D589EF}" type="presOf" srcId="{ED8374D6-04B0-41DD-A3D8-52880CDAAB86}" destId="{A5F80AB7-7148-4561-B8EB-78DFC39926A7}" srcOrd="0" destOrd="0" presId="urn:microsoft.com/office/officeart/2005/8/layout/chevron2"/>
    <dgm:cxn modelId="{FE62C003-9EA3-41DB-B42F-ED82261F9D0A}" srcId="{A6C9EA81-1377-4038-9538-672218838969}" destId="{9B152D54-7E6E-49B5-B60D-159159310C40}" srcOrd="2" destOrd="0" parTransId="{FF6963FB-804C-465A-8588-91ACA8CBEEC6}" sibTransId="{F42FB551-7487-4013-8FD1-371EF6AA883F}"/>
    <dgm:cxn modelId="{5807166E-9EC9-4CCA-B2FC-0738D7699D30}" srcId="{A6C9EA81-1377-4038-9538-672218838969}" destId="{C9EC3E8B-6678-4CAB-B5B2-BC9A946D35EC}" srcOrd="0" destOrd="0" parTransId="{4798C9D6-237B-409A-A021-20F6DD3B7F07}" sibTransId="{B86550E0-C7E9-462F-BC09-7196AB496F17}"/>
    <dgm:cxn modelId="{E31357C2-31D3-4CDA-B76C-24E03779804A}" type="presOf" srcId="{2FFA4E63-419B-4145-B336-BCCE92C90160}" destId="{95D61D0A-571B-431E-B6EF-D11C89C0B3EE}" srcOrd="0" destOrd="0" presId="urn:microsoft.com/office/officeart/2005/8/layout/chevron2"/>
    <dgm:cxn modelId="{80BEF8E4-A11F-43FF-A953-99E5C8D3BDD1}" type="presOf" srcId="{1A33E8BE-0DD5-44CF-AFDB-DA11C854938F}" destId="{FBAF192F-A37E-48B9-AF4C-B9D066D0C365}" srcOrd="0" destOrd="0" presId="urn:microsoft.com/office/officeart/2005/8/layout/chevron2"/>
    <dgm:cxn modelId="{6C715586-EBBF-4A08-99DF-1BA9F9C33970}" srcId="{C9EC3E8B-6678-4CAB-B5B2-BC9A946D35EC}" destId="{1A33E8BE-0DD5-44CF-AFDB-DA11C854938F}" srcOrd="0" destOrd="0" parTransId="{8B5C2B80-7C90-4B3D-A33A-F8D49E968EA6}" sibTransId="{C57E4A2E-D05F-466D-9393-BADC2273B2BB}"/>
    <dgm:cxn modelId="{7223BB5C-38D5-4538-9183-7F084D7400AC}" type="presOf" srcId="{A6C9EA81-1377-4038-9538-672218838969}" destId="{2648278E-8313-4288-A3DB-B6991A9D685C}" srcOrd="0" destOrd="0" presId="urn:microsoft.com/office/officeart/2005/8/layout/chevron2"/>
    <dgm:cxn modelId="{12C1E932-C35E-4EB6-8CC6-3D821095FA86}" type="presParOf" srcId="{2648278E-8313-4288-A3DB-B6991A9D685C}" destId="{C7C53BEC-57FB-4DC8-AF3E-A5BF8FFB9909}" srcOrd="0" destOrd="0" presId="urn:microsoft.com/office/officeart/2005/8/layout/chevron2"/>
    <dgm:cxn modelId="{3FFEB28B-E6F0-450F-B3D7-9EA16F0B358A}" type="presParOf" srcId="{C7C53BEC-57FB-4DC8-AF3E-A5BF8FFB9909}" destId="{813C8824-991F-4796-89FD-21C0F58B43EC}" srcOrd="0" destOrd="0" presId="urn:microsoft.com/office/officeart/2005/8/layout/chevron2"/>
    <dgm:cxn modelId="{7C546590-C097-41F3-8FB3-C33BC9872579}" type="presParOf" srcId="{C7C53BEC-57FB-4DC8-AF3E-A5BF8FFB9909}" destId="{FBAF192F-A37E-48B9-AF4C-B9D066D0C365}" srcOrd="1" destOrd="0" presId="urn:microsoft.com/office/officeart/2005/8/layout/chevron2"/>
    <dgm:cxn modelId="{C90F6CF5-FD89-4703-9A7C-0C56971EE293}" type="presParOf" srcId="{2648278E-8313-4288-A3DB-B6991A9D685C}" destId="{53459535-2014-48D0-8F68-7A365747847E}" srcOrd="1" destOrd="0" presId="urn:microsoft.com/office/officeart/2005/8/layout/chevron2"/>
    <dgm:cxn modelId="{82F3CCC8-3900-4842-93A3-3A5249FA83A3}" type="presParOf" srcId="{2648278E-8313-4288-A3DB-B6991A9D685C}" destId="{9B92DCAA-E9ED-4017-AEFC-7A93D6FAD5B1}" srcOrd="2" destOrd="0" presId="urn:microsoft.com/office/officeart/2005/8/layout/chevron2"/>
    <dgm:cxn modelId="{D5FBF216-C27F-4CB8-8046-BD9AF3B0D165}" type="presParOf" srcId="{9B92DCAA-E9ED-4017-AEFC-7A93D6FAD5B1}" destId="{A5F80AB7-7148-4561-B8EB-78DFC39926A7}" srcOrd="0" destOrd="0" presId="urn:microsoft.com/office/officeart/2005/8/layout/chevron2"/>
    <dgm:cxn modelId="{E81F733E-5F32-403F-81EB-FF9A5A3BEF74}" type="presParOf" srcId="{9B92DCAA-E9ED-4017-AEFC-7A93D6FAD5B1}" destId="{0BFE49DA-9D1F-4D05-B92C-DAAB6D34916F}" srcOrd="1" destOrd="0" presId="urn:microsoft.com/office/officeart/2005/8/layout/chevron2"/>
    <dgm:cxn modelId="{9DC64E09-636E-4536-A7A7-5CB4572E51F2}" type="presParOf" srcId="{2648278E-8313-4288-A3DB-B6991A9D685C}" destId="{54EF018C-3C76-44BA-AF89-0707A8110CEA}" srcOrd="3" destOrd="0" presId="urn:microsoft.com/office/officeart/2005/8/layout/chevron2"/>
    <dgm:cxn modelId="{7414496A-A454-4D03-9277-AEB88DDFDDC7}" type="presParOf" srcId="{2648278E-8313-4288-A3DB-B6991A9D685C}" destId="{3AC8B8DF-701D-476A-8FE7-49F8E845E4EC}" srcOrd="4" destOrd="0" presId="urn:microsoft.com/office/officeart/2005/8/layout/chevron2"/>
    <dgm:cxn modelId="{82016CAF-5F75-45AC-ACC8-0B782247C286}" type="presParOf" srcId="{3AC8B8DF-701D-476A-8FE7-49F8E845E4EC}" destId="{F87E54A8-26D5-4ED3-8F8D-21BFF1BDC8D2}" srcOrd="0" destOrd="0" presId="urn:microsoft.com/office/officeart/2005/8/layout/chevron2"/>
    <dgm:cxn modelId="{625C0997-11C5-4A18-ABEE-EDD97870640E}" type="presParOf" srcId="{3AC8B8DF-701D-476A-8FE7-49F8E845E4EC}" destId="{95D61D0A-571B-431E-B6EF-D11C89C0B3EE}" srcOrd="1" destOrd="0" presId="urn:microsoft.com/office/officeart/2005/8/layout/chevron2"/>
  </dgm:cxnLst>
  <dgm:bg/>
  <dgm:whole/>
  <dgm:extLst>
    <a:ext uri="http://schemas.microsoft.com/office/drawing/2008/diagram"/>
  </dgm:extLst>
</dgm:dataModel>
</file>

<file path=ppt/diagrams/data9.xml><?xml version="1.0" encoding="utf-8"?>
<dgm:dataModel xmlns:dgm="http://schemas.openxmlformats.org/drawingml/2006/diagram" xmlns:a="http://schemas.openxmlformats.org/drawingml/2006/main">
  <dgm:ptLst>
    <dgm:pt modelId="{A476A26A-9BD3-4E51-9A9B-0A927980F605}" type="doc">
      <dgm:prSet loTypeId="urn:microsoft.com/office/officeart/2005/8/layout/pList2" loCatId="list" qsTypeId="urn:microsoft.com/office/officeart/2005/8/quickstyle/simple3" qsCatId="simple" csTypeId="urn:microsoft.com/office/officeart/2005/8/colors/colorful5" csCatId="colorful" phldr="1"/>
      <dgm:spPr/>
      <dgm:t>
        <a:bodyPr/>
        <a:lstStyle/>
        <a:p>
          <a:endParaRPr lang="es-EC"/>
        </a:p>
      </dgm:t>
    </dgm:pt>
    <dgm:pt modelId="{66F71A25-46C9-4B3B-B30B-D60D2C1D4068}">
      <dgm:prSet phldrT="[Texto]" custT="1"/>
      <dgm:spPr/>
      <dgm:t>
        <a:bodyPr anchor="ctr"/>
        <a:lstStyle/>
        <a:p>
          <a:pPr algn="ctr"/>
          <a:r>
            <a:rPr lang="es-ES" sz="1400" b="1" smtClean="0"/>
            <a:t>DISCIPLINA</a:t>
          </a:r>
          <a:endParaRPr lang="es-EC" sz="1400" b="1" dirty="0"/>
        </a:p>
      </dgm:t>
    </dgm:pt>
    <dgm:pt modelId="{D8AAF810-3E7B-4D6E-96A8-B50D52DF89BD}" type="parTrans" cxnId="{215F3A8F-F183-452F-BA43-43C2024B1B45}">
      <dgm:prSet/>
      <dgm:spPr/>
      <dgm:t>
        <a:bodyPr/>
        <a:lstStyle/>
        <a:p>
          <a:pPr algn="ctr"/>
          <a:endParaRPr lang="es-EC" sz="1400" b="1" dirty="0">
            <a:solidFill>
              <a:schemeClr val="bg2">
                <a:lumMod val="10000"/>
              </a:schemeClr>
            </a:solidFill>
          </a:endParaRPr>
        </a:p>
      </dgm:t>
    </dgm:pt>
    <dgm:pt modelId="{EB9C0655-7CB3-4B91-B2A4-4E758341AD99}" type="sibTrans" cxnId="{215F3A8F-F183-452F-BA43-43C2024B1B45}">
      <dgm:prSet/>
      <dgm:spPr/>
      <dgm:t>
        <a:bodyPr/>
        <a:lstStyle/>
        <a:p>
          <a:pPr algn="ctr"/>
          <a:endParaRPr lang="es-EC" sz="1400" b="1" dirty="0">
            <a:solidFill>
              <a:schemeClr val="bg2">
                <a:lumMod val="10000"/>
              </a:schemeClr>
            </a:solidFill>
          </a:endParaRPr>
        </a:p>
      </dgm:t>
    </dgm:pt>
    <dgm:pt modelId="{ACB6F29D-751D-4359-B4C8-D34848D5CBE3}">
      <dgm:prSet phldrT="[Texto]" custT="1"/>
      <dgm:spPr/>
      <dgm:t>
        <a:bodyPr anchor="ctr"/>
        <a:lstStyle/>
        <a:p>
          <a:pPr algn="ctr"/>
          <a:r>
            <a:rPr lang="es-ES" sz="1400" b="1" smtClean="0"/>
            <a:t>ÉTICA</a:t>
          </a:r>
          <a:endParaRPr lang="es-EC" sz="1400" b="1" dirty="0"/>
        </a:p>
      </dgm:t>
    </dgm:pt>
    <dgm:pt modelId="{1E483BCB-8B67-4A6D-9C5A-6A5C153110E1}" type="parTrans" cxnId="{D2C31B59-0CC2-47C5-9869-1C4B5C32F6B6}">
      <dgm:prSet/>
      <dgm:spPr/>
      <dgm:t>
        <a:bodyPr/>
        <a:lstStyle/>
        <a:p>
          <a:pPr algn="ctr"/>
          <a:endParaRPr lang="es-EC" sz="1400" b="1" dirty="0">
            <a:solidFill>
              <a:schemeClr val="bg2">
                <a:lumMod val="10000"/>
              </a:schemeClr>
            </a:solidFill>
          </a:endParaRPr>
        </a:p>
      </dgm:t>
    </dgm:pt>
    <dgm:pt modelId="{00D3649F-437B-433B-B7BC-C135EED8781D}" type="sibTrans" cxnId="{D2C31B59-0CC2-47C5-9869-1C4B5C32F6B6}">
      <dgm:prSet/>
      <dgm:spPr/>
      <dgm:t>
        <a:bodyPr/>
        <a:lstStyle/>
        <a:p>
          <a:pPr algn="ctr"/>
          <a:endParaRPr lang="es-EC" sz="1400" b="1" dirty="0">
            <a:solidFill>
              <a:schemeClr val="bg2">
                <a:lumMod val="10000"/>
              </a:schemeClr>
            </a:solidFill>
          </a:endParaRPr>
        </a:p>
      </dgm:t>
    </dgm:pt>
    <dgm:pt modelId="{0D98E83C-9544-4545-A371-3CD90112A23C}">
      <dgm:prSet phldrT="[Texto]" custT="1"/>
      <dgm:spPr/>
      <dgm:t>
        <a:bodyPr anchor="ctr"/>
        <a:lstStyle/>
        <a:p>
          <a:pPr algn="ctr"/>
          <a:r>
            <a:rPr lang="es-ES" sz="1400" b="1" smtClean="0"/>
            <a:t>HONESTIDAD</a:t>
          </a:r>
          <a:endParaRPr lang="es-EC" sz="1400" b="1" dirty="0"/>
        </a:p>
      </dgm:t>
    </dgm:pt>
    <dgm:pt modelId="{6E3FCCD9-F821-481A-854C-BD83A939E948}" type="parTrans" cxnId="{BB169CD9-64CF-4679-BEE9-4C9CF159A262}">
      <dgm:prSet/>
      <dgm:spPr/>
      <dgm:t>
        <a:bodyPr/>
        <a:lstStyle/>
        <a:p>
          <a:pPr algn="ctr"/>
          <a:endParaRPr lang="es-EC" sz="1400" b="1" dirty="0">
            <a:solidFill>
              <a:schemeClr val="bg2">
                <a:lumMod val="10000"/>
              </a:schemeClr>
            </a:solidFill>
          </a:endParaRPr>
        </a:p>
      </dgm:t>
    </dgm:pt>
    <dgm:pt modelId="{4405BECE-2634-4F15-B6B3-7DE2CC0D1EBD}" type="sibTrans" cxnId="{BB169CD9-64CF-4679-BEE9-4C9CF159A262}">
      <dgm:prSet/>
      <dgm:spPr/>
      <dgm:t>
        <a:bodyPr/>
        <a:lstStyle/>
        <a:p>
          <a:pPr algn="ctr"/>
          <a:endParaRPr lang="es-EC" sz="1400" b="1" dirty="0">
            <a:solidFill>
              <a:schemeClr val="bg2">
                <a:lumMod val="10000"/>
              </a:schemeClr>
            </a:solidFill>
          </a:endParaRPr>
        </a:p>
      </dgm:t>
    </dgm:pt>
    <dgm:pt modelId="{3405A765-B190-4237-B38E-026056360EA3}">
      <dgm:prSet phldrT="[Texto]" custT="1"/>
      <dgm:spPr/>
      <dgm:t>
        <a:bodyPr anchor="ctr"/>
        <a:lstStyle/>
        <a:p>
          <a:pPr algn="ctr"/>
          <a:r>
            <a:rPr lang="es-ES" sz="1400" b="1" smtClean="0"/>
            <a:t>LEALTAD</a:t>
          </a:r>
          <a:endParaRPr lang="es-EC" sz="1400" b="1" dirty="0"/>
        </a:p>
      </dgm:t>
    </dgm:pt>
    <dgm:pt modelId="{BF2914D5-1C30-4C58-9F63-8479B897A022}" type="parTrans" cxnId="{1EA23465-44F3-4A9B-83C2-03B27ABA44DA}">
      <dgm:prSet/>
      <dgm:spPr/>
      <dgm:t>
        <a:bodyPr/>
        <a:lstStyle/>
        <a:p>
          <a:pPr algn="ctr"/>
          <a:endParaRPr lang="es-EC" sz="1400" b="1" dirty="0">
            <a:solidFill>
              <a:schemeClr val="bg2">
                <a:lumMod val="10000"/>
              </a:schemeClr>
            </a:solidFill>
          </a:endParaRPr>
        </a:p>
      </dgm:t>
    </dgm:pt>
    <dgm:pt modelId="{058306BA-DDAB-465E-8E4C-858DD42222B1}" type="sibTrans" cxnId="{1EA23465-44F3-4A9B-83C2-03B27ABA44DA}">
      <dgm:prSet/>
      <dgm:spPr/>
      <dgm:t>
        <a:bodyPr/>
        <a:lstStyle/>
        <a:p>
          <a:pPr algn="ctr"/>
          <a:endParaRPr lang="es-EC" sz="1400" b="1" dirty="0">
            <a:solidFill>
              <a:schemeClr val="bg2">
                <a:lumMod val="10000"/>
              </a:schemeClr>
            </a:solidFill>
          </a:endParaRPr>
        </a:p>
      </dgm:t>
    </dgm:pt>
    <dgm:pt modelId="{B8A8EB8A-71A8-4AFC-84D8-0ADEC3F0D9CF}" type="pres">
      <dgm:prSet presAssocID="{A476A26A-9BD3-4E51-9A9B-0A927980F605}" presName="Name0" presStyleCnt="0">
        <dgm:presLayoutVars>
          <dgm:dir/>
          <dgm:resizeHandles val="exact"/>
        </dgm:presLayoutVars>
      </dgm:prSet>
      <dgm:spPr/>
      <dgm:t>
        <a:bodyPr/>
        <a:lstStyle/>
        <a:p>
          <a:endParaRPr lang="pt-BR"/>
        </a:p>
      </dgm:t>
    </dgm:pt>
    <dgm:pt modelId="{42044C1A-1BB9-4710-B617-4904932A4B7F}" type="pres">
      <dgm:prSet presAssocID="{A476A26A-9BD3-4E51-9A9B-0A927980F605}" presName="bkgdShp" presStyleLbl="alignAccFollowNode1" presStyleIdx="0" presStyleCnt="1"/>
      <dgm:spPr/>
      <dgm:t>
        <a:bodyPr/>
        <a:lstStyle/>
        <a:p>
          <a:endParaRPr lang="pt-BR"/>
        </a:p>
      </dgm:t>
    </dgm:pt>
    <dgm:pt modelId="{305FE982-9C41-4BDE-B046-8B12F4607728}" type="pres">
      <dgm:prSet presAssocID="{A476A26A-9BD3-4E51-9A9B-0A927980F605}" presName="linComp" presStyleCnt="0"/>
      <dgm:spPr/>
      <dgm:t>
        <a:bodyPr/>
        <a:lstStyle/>
        <a:p>
          <a:endParaRPr lang="pt-BR"/>
        </a:p>
      </dgm:t>
    </dgm:pt>
    <dgm:pt modelId="{C94973B7-3FA2-4E61-AC86-EAFAF131CAB0}" type="pres">
      <dgm:prSet presAssocID="{66F71A25-46C9-4B3B-B30B-D60D2C1D4068}" presName="compNode" presStyleCnt="0"/>
      <dgm:spPr/>
      <dgm:t>
        <a:bodyPr/>
        <a:lstStyle/>
        <a:p>
          <a:endParaRPr lang="pt-BR"/>
        </a:p>
      </dgm:t>
    </dgm:pt>
    <dgm:pt modelId="{C3B03E3F-0DF4-4D7C-AF40-B7A2C238F17A}" type="pres">
      <dgm:prSet presAssocID="{66F71A25-46C9-4B3B-B30B-D60D2C1D4068}" presName="node" presStyleLbl="node1" presStyleIdx="0" presStyleCnt="4" custScaleX="98767" custScaleY="60606">
        <dgm:presLayoutVars>
          <dgm:bulletEnabled val="1"/>
        </dgm:presLayoutVars>
      </dgm:prSet>
      <dgm:spPr/>
      <dgm:t>
        <a:bodyPr/>
        <a:lstStyle/>
        <a:p>
          <a:endParaRPr lang="es-EC"/>
        </a:p>
      </dgm:t>
    </dgm:pt>
    <dgm:pt modelId="{5807ACB9-F7DD-462E-BB39-8C95BA74C59C}" type="pres">
      <dgm:prSet presAssocID="{66F71A25-46C9-4B3B-B30B-D60D2C1D4068}" presName="invisiNode" presStyleLbl="node1" presStyleIdx="0" presStyleCnt="4"/>
      <dgm:spPr/>
      <dgm:t>
        <a:bodyPr/>
        <a:lstStyle/>
        <a:p>
          <a:endParaRPr lang="pt-BR"/>
        </a:p>
      </dgm:t>
    </dgm:pt>
    <dgm:pt modelId="{95B5498E-840E-4354-99BC-8FC9FE40A3C5}" type="pres">
      <dgm:prSet presAssocID="{66F71A25-46C9-4B3B-B30B-D60D2C1D4068}" presName="imagNode" presStyleLbl="fgImgPlace1" presStyleIdx="0" presStyleCnt="4" custScaleY="209957" custLinFactNeighborY="-10462"/>
      <dgm:spPr>
        <a:blipFill rotWithShape="0">
          <a:blip xmlns:r="http://schemas.openxmlformats.org/officeDocument/2006/relationships" r:embed="rId1"/>
          <a:stretch>
            <a:fillRect/>
          </a:stretch>
        </a:blipFill>
      </dgm:spPr>
      <dgm:t>
        <a:bodyPr/>
        <a:lstStyle/>
        <a:p>
          <a:endParaRPr lang="pt-BR"/>
        </a:p>
      </dgm:t>
    </dgm:pt>
    <dgm:pt modelId="{3C371C19-E320-400B-8DB5-637927825069}" type="pres">
      <dgm:prSet presAssocID="{EB9C0655-7CB3-4B91-B2A4-4E758341AD99}" presName="sibTrans" presStyleLbl="sibTrans2D1" presStyleIdx="0" presStyleCnt="0"/>
      <dgm:spPr/>
      <dgm:t>
        <a:bodyPr/>
        <a:lstStyle/>
        <a:p>
          <a:endParaRPr lang="pt-BR"/>
        </a:p>
      </dgm:t>
    </dgm:pt>
    <dgm:pt modelId="{4626FDC3-58B7-43D8-8D6C-77DB3DBFAC05}" type="pres">
      <dgm:prSet presAssocID="{ACB6F29D-751D-4359-B4C8-D34848D5CBE3}" presName="compNode" presStyleCnt="0"/>
      <dgm:spPr/>
      <dgm:t>
        <a:bodyPr/>
        <a:lstStyle/>
        <a:p>
          <a:endParaRPr lang="pt-BR"/>
        </a:p>
      </dgm:t>
    </dgm:pt>
    <dgm:pt modelId="{B0063CA9-5E65-4BD1-AB0D-27A52FA0AF4A}" type="pres">
      <dgm:prSet presAssocID="{ACB6F29D-751D-4359-B4C8-D34848D5CBE3}" presName="node" presStyleLbl="node1" presStyleIdx="1" presStyleCnt="4" custScaleX="99266" custScaleY="60606">
        <dgm:presLayoutVars>
          <dgm:bulletEnabled val="1"/>
        </dgm:presLayoutVars>
      </dgm:prSet>
      <dgm:spPr/>
      <dgm:t>
        <a:bodyPr/>
        <a:lstStyle/>
        <a:p>
          <a:endParaRPr lang="es-EC"/>
        </a:p>
      </dgm:t>
    </dgm:pt>
    <dgm:pt modelId="{BB815E92-C239-4D9E-B399-5C288EDA74E9}" type="pres">
      <dgm:prSet presAssocID="{ACB6F29D-751D-4359-B4C8-D34848D5CBE3}" presName="invisiNode" presStyleLbl="node1" presStyleIdx="1" presStyleCnt="4"/>
      <dgm:spPr/>
      <dgm:t>
        <a:bodyPr/>
        <a:lstStyle/>
        <a:p>
          <a:endParaRPr lang="pt-BR"/>
        </a:p>
      </dgm:t>
    </dgm:pt>
    <dgm:pt modelId="{EE86F772-83E0-417D-8854-4214AA76EA29}" type="pres">
      <dgm:prSet presAssocID="{ACB6F29D-751D-4359-B4C8-D34848D5CBE3}" presName="imagNode" presStyleLbl="fgImgPlace1" presStyleIdx="1" presStyleCnt="4" custScaleY="209957" custLinFactNeighborY="-10462"/>
      <dgm:spPr>
        <a:blipFill rotWithShape="0">
          <a:blip xmlns:r="http://schemas.openxmlformats.org/officeDocument/2006/relationships" r:embed="rId2"/>
          <a:stretch>
            <a:fillRect/>
          </a:stretch>
        </a:blipFill>
      </dgm:spPr>
      <dgm:t>
        <a:bodyPr/>
        <a:lstStyle/>
        <a:p>
          <a:endParaRPr lang="pt-BR"/>
        </a:p>
      </dgm:t>
    </dgm:pt>
    <dgm:pt modelId="{131CECA9-2C59-4D6B-A42B-CD2D4324A60F}" type="pres">
      <dgm:prSet presAssocID="{00D3649F-437B-433B-B7BC-C135EED8781D}" presName="sibTrans" presStyleLbl="sibTrans2D1" presStyleIdx="0" presStyleCnt="0"/>
      <dgm:spPr/>
      <dgm:t>
        <a:bodyPr/>
        <a:lstStyle/>
        <a:p>
          <a:endParaRPr lang="pt-BR"/>
        </a:p>
      </dgm:t>
    </dgm:pt>
    <dgm:pt modelId="{9A95E9EE-686C-4357-8257-F947B07584B6}" type="pres">
      <dgm:prSet presAssocID="{0D98E83C-9544-4545-A371-3CD90112A23C}" presName="compNode" presStyleCnt="0"/>
      <dgm:spPr/>
      <dgm:t>
        <a:bodyPr/>
        <a:lstStyle/>
        <a:p>
          <a:endParaRPr lang="pt-BR"/>
        </a:p>
      </dgm:t>
    </dgm:pt>
    <dgm:pt modelId="{09425D75-B50A-41B7-B09B-58DA8D4299D6}" type="pres">
      <dgm:prSet presAssocID="{0D98E83C-9544-4545-A371-3CD90112A23C}" presName="node" presStyleLbl="node1" presStyleIdx="2" presStyleCnt="4" custScaleX="101971" custScaleY="56291">
        <dgm:presLayoutVars>
          <dgm:bulletEnabled val="1"/>
        </dgm:presLayoutVars>
      </dgm:prSet>
      <dgm:spPr/>
      <dgm:t>
        <a:bodyPr/>
        <a:lstStyle/>
        <a:p>
          <a:endParaRPr lang="es-EC"/>
        </a:p>
      </dgm:t>
    </dgm:pt>
    <dgm:pt modelId="{BEDF879B-2313-4834-8A62-C6EC2A9C0D8B}" type="pres">
      <dgm:prSet presAssocID="{0D98E83C-9544-4545-A371-3CD90112A23C}" presName="invisiNode" presStyleLbl="node1" presStyleIdx="2" presStyleCnt="4"/>
      <dgm:spPr/>
      <dgm:t>
        <a:bodyPr/>
        <a:lstStyle/>
        <a:p>
          <a:endParaRPr lang="pt-BR"/>
        </a:p>
      </dgm:t>
    </dgm:pt>
    <dgm:pt modelId="{FD006FE9-EEB6-4FF0-9464-4563D155A62D}" type="pres">
      <dgm:prSet presAssocID="{0D98E83C-9544-4545-A371-3CD90112A23C}" presName="imagNode" presStyleLbl="fgImgPlace1" presStyleIdx="2" presStyleCnt="4" custScaleY="209957" custLinFactNeighborY="-10462"/>
      <dgm:spPr>
        <a:blipFill rotWithShape="0">
          <a:blip xmlns:r="http://schemas.openxmlformats.org/officeDocument/2006/relationships" r:embed="rId3"/>
          <a:stretch>
            <a:fillRect/>
          </a:stretch>
        </a:blipFill>
      </dgm:spPr>
      <dgm:t>
        <a:bodyPr/>
        <a:lstStyle/>
        <a:p>
          <a:endParaRPr lang="pt-BR"/>
        </a:p>
      </dgm:t>
    </dgm:pt>
    <dgm:pt modelId="{B8569E4B-7683-43AF-A841-BFDB00D93E01}" type="pres">
      <dgm:prSet presAssocID="{4405BECE-2634-4F15-B6B3-7DE2CC0D1EBD}" presName="sibTrans" presStyleLbl="sibTrans2D1" presStyleIdx="0" presStyleCnt="0"/>
      <dgm:spPr/>
      <dgm:t>
        <a:bodyPr/>
        <a:lstStyle/>
        <a:p>
          <a:endParaRPr lang="pt-BR"/>
        </a:p>
      </dgm:t>
    </dgm:pt>
    <dgm:pt modelId="{0108E226-FF32-46BF-9862-FD1D6CB914DF}" type="pres">
      <dgm:prSet presAssocID="{3405A765-B190-4237-B38E-026056360EA3}" presName="compNode" presStyleCnt="0"/>
      <dgm:spPr/>
      <dgm:t>
        <a:bodyPr/>
        <a:lstStyle/>
        <a:p>
          <a:endParaRPr lang="pt-BR"/>
        </a:p>
      </dgm:t>
    </dgm:pt>
    <dgm:pt modelId="{45C75E6C-D6B7-44E3-A5DC-6A033F65DFF4}" type="pres">
      <dgm:prSet presAssocID="{3405A765-B190-4237-B38E-026056360EA3}" presName="node" presStyleLbl="node1" presStyleIdx="3" presStyleCnt="4" custScaleY="60606">
        <dgm:presLayoutVars>
          <dgm:bulletEnabled val="1"/>
        </dgm:presLayoutVars>
      </dgm:prSet>
      <dgm:spPr/>
      <dgm:t>
        <a:bodyPr/>
        <a:lstStyle/>
        <a:p>
          <a:endParaRPr lang="es-EC"/>
        </a:p>
      </dgm:t>
    </dgm:pt>
    <dgm:pt modelId="{52E5A16C-ADF7-4989-9AE6-D4C05096A023}" type="pres">
      <dgm:prSet presAssocID="{3405A765-B190-4237-B38E-026056360EA3}" presName="invisiNode" presStyleLbl="node1" presStyleIdx="3" presStyleCnt="4"/>
      <dgm:spPr/>
      <dgm:t>
        <a:bodyPr/>
        <a:lstStyle/>
        <a:p>
          <a:endParaRPr lang="pt-BR"/>
        </a:p>
      </dgm:t>
    </dgm:pt>
    <dgm:pt modelId="{A578F570-D799-42DF-A903-61B3601CB2AC}" type="pres">
      <dgm:prSet presAssocID="{3405A765-B190-4237-B38E-026056360EA3}" presName="imagNode" presStyleLbl="fgImgPlace1" presStyleIdx="3" presStyleCnt="4" custScaleY="209957" custLinFactNeighborY="-10462"/>
      <dgm:spPr>
        <a:blipFill rotWithShape="0">
          <a:blip xmlns:r="http://schemas.openxmlformats.org/officeDocument/2006/relationships" r:embed="rId4"/>
          <a:stretch>
            <a:fillRect/>
          </a:stretch>
        </a:blipFill>
      </dgm:spPr>
      <dgm:t>
        <a:bodyPr/>
        <a:lstStyle/>
        <a:p>
          <a:endParaRPr lang="pt-BR"/>
        </a:p>
      </dgm:t>
    </dgm:pt>
  </dgm:ptLst>
  <dgm:cxnLst>
    <dgm:cxn modelId="{17796B4A-023D-4066-B857-C94D2FCFE946}" type="presOf" srcId="{66F71A25-46C9-4B3B-B30B-D60D2C1D4068}" destId="{C3B03E3F-0DF4-4D7C-AF40-B7A2C238F17A}" srcOrd="0" destOrd="0" presId="urn:microsoft.com/office/officeart/2005/8/layout/pList2"/>
    <dgm:cxn modelId="{63DB620F-2609-495E-8976-6FEDE8BA12D4}" type="presOf" srcId="{3405A765-B190-4237-B38E-026056360EA3}" destId="{45C75E6C-D6B7-44E3-A5DC-6A033F65DFF4}" srcOrd="0" destOrd="0" presId="urn:microsoft.com/office/officeart/2005/8/layout/pList2"/>
    <dgm:cxn modelId="{2BFCB72F-CA79-4BFB-8906-81EA8262D77A}" type="presOf" srcId="{00D3649F-437B-433B-B7BC-C135EED8781D}" destId="{131CECA9-2C59-4D6B-A42B-CD2D4324A60F}" srcOrd="0" destOrd="0" presId="urn:microsoft.com/office/officeart/2005/8/layout/pList2"/>
    <dgm:cxn modelId="{8C33E9DC-1955-47AF-93D8-33643698F310}" type="presOf" srcId="{EB9C0655-7CB3-4B91-B2A4-4E758341AD99}" destId="{3C371C19-E320-400B-8DB5-637927825069}" srcOrd="0" destOrd="0" presId="urn:microsoft.com/office/officeart/2005/8/layout/pList2"/>
    <dgm:cxn modelId="{215F3A8F-F183-452F-BA43-43C2024B1B45}" srcId="{A476A26A-9BD3-4E51-9A9B-0A927980F605}" destId="{66F71A25-46C9-4B3B-B30B-D60D2C1D4068}" srcOrd="0" destOrd="0" parTransId="{D8AAF810-3E7B-4D6E-96A8-B50D52DF89BD}" sibTransId="{EB9C0655-7CB3-4B91-B2A4-4E758341AD99}"/>
    <dgm:cxn modelId="{D2C31B59-0CC2-47C5-9869-1C4B5C32F6B6}" srcId="{A476A26A-9BD3-4E51-9A9B-0A927980F605}" destId="{ACB6F29D-751D-4359-B4C8-D34848D5CBE3}" srcOrd="1" destOrd="0" parTransId="{1E483BCB-8B67-4A6D-9C5A-6A5C153110E1}" sibTransId="{00D3649F-437B-433B-B7BC-C135EED8781D}"/>
    <dgm:cxn modelId="{319ACE3A-E6F7-4B02-85E9-77C5C015C861}" type="presOf" srcId="{A476A26A-9BD3-4E51-9A9B-0A927980F605}" destId="{B8A8EB8A-71A8-4AFC-84D8-0ADEC3F0D9CF}" srcOrd="0" destOrd="0" presId="urn:microsoft.com/office/officeart/2005/8/layout/pList2"/>
    <dgm:cxn modelId="{07F435E8-786B-4D84-BE9A-5FA384E9ED64}" type="presOf" srcId="{4405BECE-2634-4F15-B6B3-7DE2CC0D1EBD}" destId="{B8569E4B-7683-43AF-A841-BFDB00D93E01}" srcOrd="0" destOrd="0" presId="urn:microsoft.com/office/officeart/2005/8/layout/pList2"/>
    <dgm:cxn modelId="{25956A22-4665-4061-A04B-FB320F33133E}" type="presOf" srcId="{0D98E83C-9544-4545-A371-3CD90112A23C}" destId="{09425D75-B50A-41B7-B09B-58DA8D4299D6}" srcOrd="0" destOrd="0" presId="urn:microsoft.com/office/officeart/2005/8/layout/pList2"/>
    <dgm:cxn modelId="{2C4B60D8-E216-4000-98F7-A69D6A869437}" type="presOf" srcId="{ACB6F29D-751D-4359-B4C8-D34848D5CBE3}" destId="{B0063CA9-5E65-4BD1-AB0D-27A52FA0AF4A}" srcOrd="0" destOrd="0" presId="urn:microsoft.com/office/officeart/2005/8/layout/pList2"/>
    <dgm:cxn modelId="{1EA23465-44F3-4A9B-83C2-03B27ABA44DA}" srcId="{A476A26A-9BD3-4E51-9A9B-0A927980F605}" destId="{3405A765-B190-4237-B38E-026056360EA3}" srcOrd="3" destOrd="0" parTransId="{BF2914D5-1C30-4C58-9F63-8479B897A022}" sibTransId="{058306BA-DDAB-465E-8E4C-858DD42222B1}"/>
    <dgm:cxn modelId="{BB169CD9-64CF-4679-BEE9-4C9CF159A262}" srcId="{A476A26A-9BD3-4E51-9A9B-0A927980F605}" destId="{0D98E83C-9544-4545-A371-3CD90112A23C}" srcOrd="2" destOrd="0" parTransId="{6E3FCCD9-F821-481A-854C-BD83A939E948}" sibTransId="{4405BECE-2634-4F15-B6B3-7DE2CC0D1EBD}"/>
    <dgm:cxn modelId="{3A28740F-C291-4F66-A41D-A5D22D4BCA04}" type="presParOf" srcId="{B8A8EB8A-71A8-4AFC-84D8-0ADEC3F0D9CF}" destId="{42044C1A-1BB9-4710-B617-4904932A4B7F}" srcOrd="0" destOrd="0" presId="urn:microsoft.com/office/officeart/2005/8/layout/pList2"/>
    <dgm:cxn modelId="{DA670A36-8D80-4305-95DE-34337984D77A}" type="presParOf" srcId="{B8A8EB8A-71A8-4AFC-84D8-0ADEC3F0D9CF}" destId="{305FE982-9C41-4BDE-B046-8B12F4607728}" srcOrd="1" destOrd="0" presId="urn:microsoft.com/office/officeart/2005/8/layout/pList2"/>
    <dgm:cxn modelId="{D1AE119C-7B6C-4DEF-BC5D-EA4188F3AE31}" type="presParOf" srcId="{305FE982-9C41-4BDE-B046-8B12F4607728}" destId="{C94973B7-3FA2-4E61-AC86-EAFAF131CAB0}" srcOrd="0" destOrd="0" presId="urn:microsoft.com/office/officeart/2005/8/layout/pList2"/>
    <dgm:cxn modelId="{6A12519B-EDC0-4755-AB3F-594916C69973}" type="presParOf" srcId="{C94973B7-3FA2-4E61-AC86-EAFAF131CAB0}" destId="{C3B03E3F-0DF4-4D7C-AF40-B7A2C238F17A}" srcOrd="0" destOrd="0" presId="urn:microsoft.com/office/officeart/2005/8/layout/pList2"/>
    <dgm:cxn modelId="{E997CBB2-12B0-4E26-998A-504750ACBA8F}" type="presParOf" srcId="{C94973B7-3FA2-4E61-AC86-EAFAF131CAB0}" destId="{5807ACB9-F7DD-462E-BB39-8C95BA74C59C}" srcOrd="1" destOrd="0" presId="urn:microsoft.com/office/officeart/2005/8/layout/pList2"/>
    <dgm:cxn modelId="{A1BF1050-DC88-4CAA-BA18-A1F7ADCAF8B0}" type="presParOf" srcId="{C94973B7-3FA2-4E61-AC86-EAFAF131CAB0}" destId="{95B5498E-840E-4354-99BC-8FC9FE40A3C5}" srcOrd="2" destOrd="0" presId="urn:microsoft.com/office/officeart/2005/8/layout/pList2"/>
    <dgm:cxn modelId="{440E9339-3F12-47D1-997D-A446863DEB77}" type="presParOf" srcId="{305FE982-9C41-4BDE-B046-8B12F4607728}" destId="{3C371C19-E320-400B-8DB5-637927825069}" srcOrd="1" destOrd="0" presId="urn:microsoft.com/office/officeart/2005/8/layout/pList2"/>
    <dgm:cxn modelId="{47CCA26E-FFEF-4C66-BC9F-5B033791A4C6}" type="presParOf" srcId="{305FE982-9C41-4BDE-B046-8B12F4607728}" destId="{4626FDC3-58B7-43D8-8D6C-77DB3DBFAC05}" srcOrd="2" destOrd="0" presId="urn:microsoft.com/office/officeart/2005/8/layout/pList2"/>
    <dgm:cxn modelId="{ED9EA523-0610-4604-AD81-C3D3F35AA492}" type="presParOf" srcId="{4626FDC3-58B7-43D8-8D6C-77DB3DBFAC05}" destId="{B0063CA9-5E65-4BD1-AB0D-27A52FA0AF4A}" srcOrd="0" destOrd="0" presId="urn:microsoft.com/office/officeart/2005/8/layout/pList2"/>
    <dgm:cxn modelId="{A5CBCBD5-4591-454A-B1A6-05DE5725BF6E}" type="presParOf" srcId="{4626FDC3-58B7-43D8-8D6C-77DB3DBFAC05}" destId="{BB815E92-C239-4D9E-B399-5C288EDA74E9}" srcOrd="1" destOrd="0" presId="urn:microsoft.com/office/officeart/2005/8/layout/pList2"/>
    <dgm:cxn modelId="{EF25D741-1240-4215-B3AA-7A7CB3791DA8}" type="presParOf" srcId="{4626FDC3-58B7-43D8-8D6C-77DB3DBFAC05}" destId="{EE86F772-83E0-417D-8854-4214AA76EA29}" srcOrd="2" destOrd="0" presId="urn:microsoft.com/office/officeart/2005/8/layout/pList2"/>
    <dgm:cxn modelId="{F43829F0-62A8-41CA-A295-54ADCC4DC206}" type="presParOf" srcId="{305FE982-9C41-4BDE-B046-8B12F4607728}" destId="{131CECA9-2C59-4D6B-A42B-CD2D4324A60F}" srcOrd="3" destOrd="0" presId="urn:microsoft.com/office/officeart/2005/8/layout/pList2"/>
    <dgm:cxn modelId="{DE0BE481-7771-40DB-9AFE-0CE75FF721B0}" type="presParOf" srcId="{305FE982-9C41-4BDE-B046-8B12F4607728}" destId="{9A95E9EE-686C-4357-8257-F947B07584B6}" srcOrd="4" destOrd="0" presId="urn:microsoft.com/office/officeart/2005/8/layout/pList2"/>
    <dgm:cxn modelId="{6BC4A37C-2D15-41D7-B115-DF1FB57CDA1E}" type="presParOf" srcId="{9A95E9EE-686C-4357-8257-F947B07584B6}" destId="{09425D75-B50A-41B7-B09B-58DA8D4299D6}" srcOrd="0" destOrd="0" presId="urn:microsoft.com/office/officeart/2005/8/layout/pList2"/>
    <dgm:cxn modelId="{AE540A4A-947D-4586-BD06-CD3A2D1D1138}" type="presParOf" srcId="{9A95E9EE-686C-4357-8257-F947B07584B6}" destId="{BEDF879B-2313-4834-8A62-C6EC2A9C0D8B}" srcOrd="1" destOrd="0" presId="urn:microsoft.com/office/officeart/2005/8/layout/pList2"/>
    <dgm:cxn modelId="{587ED35A-7B25-48FF-AF2B-884F32E17414}" type="presParOf" srcId="{9A95E9EE-686C-4357-8257-F947B07584B6}" destId="{FD006FE9-EEB6-4FF0-9464-4563D155A62D}" srcOrd="2" destOrd="0" presId="urn:microsoft.com/office/officeart/2005/8/layout/pList2"/>
    <dgm:cxn modelId="{378CCD3E-FAAE-480B-9394-0218BD5555D3}" type="presParOf" srcId="{305FE982-9C41-4BDE-B046-8B12F4607728}" destId="{B8569E4B-7683-43AF-A841-BFDB00D93E01}" srcOrd="5" destOrd="0" presId="urn:microsoft.com/office/officeart/2005/8/layout/pList2"/>
    <dgm:cxn modelId="{822330BA-35BD-4D81-9A31-537C2FA59611}" type="presParOf" srcId="{305FE982-9C41-4BDE-B046-8B12F4607728}" destId="{0108E226-FF32-46BF-9862-FD1D6CB914DF}" srcOrd="6" destOrd="0" presId="urn:microsoft.com/office/officeart/2005/8/layout/pList2"/>
    <dgm:cxn modelId="{AAE15FC0-599F-44B8-8EB8-A15A3296CE44}" type="presParOf" srcId="{0108E226-FF32-46BF-9862-FD1D6CB914DF}" destId="{45C75E6C-D6B7-44E3-A5DC-6A033F65DFF4}" srcOrd="0" destOrd="0" presId="urn:microsoft.com/office/officeart/2005/8/layout/pList2"/>
    <dgm:cxn modelId="{A3EC2245-5EBC-4E16-916A-89B38E718EF0}" type="presParOf" srcId="{0108E226-FF32-46BF-9862-FD1D6CB914DF}" destId="{52E5A16C-ADF7-4989-9AE6-D4C05096A023}" srcOrd="1" destOrd="0" presId="urn:microsoft.com/office/officeart/2005/8/layout/pList2"/>
    <dgm:cxn modelId="{2FD96812-2B31-455B-9770-2B65DDB04C4D}" type="presParOf" srcId="{0108E226-FF32-46BF-9862-FD1D6CB914DF}" destId="{A578F570-D799-42DF-A903-61B3601CB2AC}" srcOrd="2" destOrd="0" presId="urn:microsoft.com/office/officeart/2005/8/layout/pList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lvl1pPr>
              <a:defRPr/>
            </a:lvl1pPr>
          </a:lstStyle>
          <a:p>
            <a:pPr>
              <a:defRPr/>
            </a:pPr>
            <a:fld id="{A84F8494-BE29-4937-B032-8C41D0656DBB}" type="datetimeFigureOut">
              <a:rPr lang="pt-BR"/>
              <a:pPr>
                <a:defRPr/>
              </a:pPr>
              <a:t>06/05/2012</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33071088-595C-4CDE-BC88-A1A597C0C997}"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5F6728FC-569C-4A8A-8F78-8FC8627F1BD7}" type="datetimeFigureOut">
              <a:rPr lang="pt-BR"/>
              <a:pPr>
                <a:defRPr/>
              </a:pPr>
              <a:t>06/05/2012</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7BDB8E3-1F31-4353-863C-05ADA06EBD2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36E9E4BC-C3ED-4726-B7AD-8F7092682FA0}" type="datetimeFigureOut">
              <a:rPr lang="pt-BR"/>
              <a:pPr>
                <a:defRPr/>
              </a:pPr>
              <a:t>06/05/2012</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992A6777-9069-4C6F-9EEF-899CB83518CA}"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41B8E7C9-B63C-458C-9D35-97B359178513}" type="datetimeFigureOut">
              <a:rPr lang="pt-BR"/>
              <a:pPr>
                <a:defRPr/>
              </a:pPr>
              <a:t>06/05/2012</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5F75125-268A-4739-912A-2BD94097C7DF}"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90B089-55EF-45B7-AD2F-35D6457F66AE}" type="datetimeFigureOut">
              <a:rPr lang="pt-BR"/>
              <a:pPr>
                <a:defRPr/>
              </a:pPr>
              <a:t>06/05/2012</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1A8CEFEA-0397-44E6-9313-D1EA8AC3145E}"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3"/>
          <p:cNvSpPr>
            <a:spLocks noGrp="1"/>
          </p:cNvSpPr>
          <p:nvPr>
            <p:ph type="dt" sz="half" idx="10"/>
          </p:nvPr>
        </p:nvSpPr>
        <p:spPr/>
        <p:txBody>
          <a:bodyPr/>
          <a:lstStyle>
            <a:lvl1pPr>
              <a:defRPr/>
            </a:lvl1pPr>
          </a:lstStyle>
          <a:p>
            <a:pPr>
              <a:defRPr/>
            </a:pPr>
            <a:fld id="{502A0F79-3136-4FE1-AD40-4E751992101D}" type="datetimeFigureOut">
              <a:rPr lang="pt-BR"/>
              <a:pPr>
                <a:defRPr/>
              </a:pPr>
              <a:t>06/05/2012</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AF103AC5-4742-4A4A-9B70-1BAF1E3BC11C}"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3"/>
          <p:cNvSpPr>
            <a:spLocks noGrp="1"/>
          </p:cNvSpPr>
          <p:nvPr>
            <p:ph type="dt" sz="half" idx="10"/>
          </p:nvPr>
        </p:nvSpPr>
        <p:spPr/>
        <p:txBody>
          <a:bodyPr/>
          <a:lstStyle>
            <a:lvl1pPr>
              <a:defRPr/>
            </a:lvl1pPr>
          </a:lstStyle>
          <a:p>
            <a:pPr>
              <a:defRPr/>
            </a:pPr>
            <a:fld id="{F86AD2B2-24F4-4686-8372-205920ABD212}" type="datetimeFigureOut">
              <a:rPr lang="pt-BR"/>
              <a:pPr>
                <a:defRPr/>
              </a:pPr>
              <a:t>06/05/2012</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79167DA7-3C45-42C9-843E-EE3DC01F6FA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3"/>
          <p:cNvSpPr>
            <a:spLocks noGrp="1"/>
          </p:cNvSpPr>
          <p:nvPr>
            <p:ph type="dt" sz="half" idx="10"/>
          </p:nvPr>
        </p:nvSpPr>
        <p:spPr/>
        <p:txBody>
          <a:bodyPr/>
          <a:lstStyle>
            <a:lvl1pPr>
              <a:defRPr/>
            </a:lvl1pPr>
          </a:lstStyle>
          <a:p>
            <a:pPr>
              <a:defRPr/>
            </a:pPr>
            <a:fld id="{9CB7C971-7CDB-4962-B97A-BA8A45BF3602}" type="datetimeFigureOut">
              <a:rPr lang="pt-BR"/>
              <a:pPr>
                <a:defRPr/>
              </a:pPr>
              <a:t>06/05/2012</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2928AE31-C74E-460D-889C-D7D5F864A5D5}"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20EECA-C7C2-4FFE-878C-2D3841F8E37E}" type="datetimeFigureOut">
              <a:rPr lang="pt-BR"/>
              <a:pPr>
                <a:defRPr/>
              </a:pPr>
              <a:t>06/05/2012</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BB02BC6F-5451-4BDD-A72C-652C22864471}"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31B666-658F-497C-8780-11AF1914FAA8}" type="datetimeFigureOut">
              <a:rPr lang="pt-BR"/>
              <a:pPr>
                <a:defRPr/>
              </a:pPr>
              <a:t>06/05/2012</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96141771-447E-4E8F-AE0A-2372F157E0A8}"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EB4999-1123-40DA-BF6C-EF9884C9D74D}" type="datetimeFigureOut">
              <a:rPr lang="pt-BR"/>
              <a:pPr>
                <a:defRPr/>
              </a:pPr>
              <a:t>06/05/2012</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558F733F-06C1-48EA-B207-1E71F880246E}"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B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DB59A66-D465-4922-9244-D8AEC8049AE2}" type="datetimeFigureOut">
              <a:rPr lang="pt-BR"/>
              <a:pPr>
                <a:defRPr/>
              </a:pPr>
              <a:t>06/05/2012</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FA419-81FC-49AC-A8CE-35152A979FA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8.jpeg"/><Relationship Id="rId2" Type="http://schemas.openxmlformats.org/officeDocument/2006/relationships/image" Target="../media/image2.png"/><Relationship Id="rId16"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2.xml"/><Relationship Id="rId4" Type="http://schemas.openxmlformats.org/officeDocument/2006/relationships/hyperlink" Target="Organigrama%20Funcional.do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6.xml"/><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7.xm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diagramData" Target="../diagrams/data8.xml"/><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3.xml"/><Relationship Id="rId7" Type="http://schemas.openxmlformats.org/officeDocument/2006/relationships/slide" Target="slide5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0.xml"/><Relationship Id="rId5" Type="http://schemas.openxmlformats.org/officeDocument/2006/relationships/slide" Target="slide21.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Data" Target="../diagrams/data9.xml"/><Relationship Id="rId7" Type="http://schemas.openxmlformats.org/officeDocument/2006/relationships/diagramData" Target="../diagrams/data10.xml"/><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slide" Target="slide14.xml"/><Relationship Id="rId5" Type="http://schemas.openxmlformats.org/officeDocument/2006/relationships/diagramQuickStyle" Target="../diagrams/quickStyle9.xml"/><Relationship Id="rId10" Type="http://schemas.openxmlformats.org/officeDocument/2006/relationships/diagramColors" Target="../diagrams/colors10.xml"/><Relationship Id="rId4" Type="http://schemas.openxmlformats.org/officeDocument/2006/relationships/diagramLayout" Target="../diagrams/layout9.xml"/><Relationship Id="rId9"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Data" Target="../diagrams/data11.xml"/><Relationship Id="rId7" Type="http://schemas.openxmlformats.org/officeDocument/2006/relationships/diagramData" Target="../diagrams/data12.xml"/><Relationship Id="rId12"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image" Target="../media/image25.jpeg"/><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openxmlformats.org/officeDocument/2006/relationships/image" Target="../media/image33.jpeg"/><Relationship Id="rId12"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5.xml"/><Relationship Id="rId7" Type="http://schemas.openxmlformats.org/officeDocument/2006/relationships/slide" Target="slide4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6.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7.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9.xml"/><Relationship Id="rId7" Type="http://schemas.openxmlformats.org/officeDocument/2006/relationships/slide" Target="slide3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0.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2.xml"/><Relationship Id="rId7" Type="http://schemas.openxmlformats.org/officeDocument/2006/relationships/slide" Target="slide3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4.xml"/><Relationship Id="rId7" Type="http://schemas.openxmlformats.org/officeDocument/2006/relationships/slide" Target="slide3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6.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31.xml"/></Relationships>
</file>

<file path=ppt/slides/_rels/slide4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7.xml"/><Relationship Id="rId7" Type="http://schemas.openxmlformats.org/officeDocument/2006/relationships/slide" Target="slide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diagramData" Target="../diagrams/data28.xml"/><Relationship Id="rId7" Type="http://schemas.openxmlformats.org/officeDocument/2006/relationships/image" Target="../media/image6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10" Type="http://schemas.openxmlformats.org/officeDocument/2006/relationships/image" Target="../media/image11.jpeg"/><Relationship Id="rId4" Type="http://schemas.openxmlformats.org/officeDocument/2006/relationships/diagramLayout" Target="../diagrams/layout28.xml"/><Relationship Id="rId9"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hyperlink" Target="GR&#193;FICOS.ppt" TargetMode="External"/><Relationship Id="rId7" Type="http://schemas.openxmlformats.org/officeDocument/2006/relationships/diagramColors" Target="../diagrams/colors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 Id="rId9" Type="http://schemas.openxmlformats.org/officeDocument/2006/relationships/image" Target="../media/image11.jpeg"/></Relationships>
</file>

<file path=ppt/slides/_rels/slide4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0.xml"/><Relationship Id="rId7" Type="http://schemas.openxmlformats.org/officeDocument/2006/relationships/slide" Target="slide4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8.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hyperlink" Target="GR&#193;FICOS.ppt" TargetMode="External"/><Relationship Id="rId7" Type="http://schemas.openxmlformats.org/officeDocument/2006/relationships/diagramColors" Target="../diagrams/colors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 Id="rId9" Type="http://schemas.openxmlformats.org/officeDocument/2006/relationships/image" Target="../media/image11.jpeg"/></Relationships>
</file>

<file path=ppt/slides/_rels/slide49.xml.rels><?xml version="1.0" encoding="UTF-8" standalone="yes"?>
<Relationships xmlns="http://schemas.openxmlformats.org/package/2006/relationships"><Relationship Id="rId8" Type="http://schemas.openxmlformats.org/officeDocument/2006/relationships/image" Target="../media/image73.gif"/><Relationship Id="rId13" Type="http://schemas.openxmlformats.org/officeDocument/2006/relationships/image" Target="../media/image78.jpeg"/><Relationship Id="rId3" Type="http://schemas.openxmlformats.org/officeDocument/2006/relationships/hyperlink" Target="GR&#193;FICOS.ppt" TargetMode="External"/><Relationship Id="rId7" Type="http://schemas.openxmlformats.org/officeDocument/2006/relationships/diagramColors" Target="../diagrams/colors32.xml"/><Relationship Id="rId12" Type="http://schemas.openxmlformats.org/officeDocument/2006/relationships/image" Target="../media/image77.jpeg"/><Relationship Id="rId17"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slide" Target="slide45.xml"/><Relationship Id="rId1" Type="http://schemas.openxmlformats.org/officeDocument/2006/relationships/slideLayout" Target="../slideLayouts/slideLayout1.xml"/><Relationship Id="rId6" Type="http://schemas.openxmlformats.org/officeDocument/2006/relationships/diagramQuickStyle" Target="../diagrams/quickStyle32.xml"/><Relationship Id="rId11" Type="http://schemas.openxmlformats.org/officeDocument/2006/relationships/image" Target="../media/image76.gif"/><Relationship Id="rId5" Type="http://schemas.openxmlformats.org/officeDocument/2006/relationships/diagramLayout" Target="../diagrams/layout32.xml"/><Relationship Id="rId15" Type="http://schemas.openxmlformats.org/officeDocument/2006/relationships/image" Target="../media/image80.jpeg"/><Relationship Id="rId10" Type="http://schemas.openxmlformats.org/officeDocument/2006/relationships/image" Target="../media/image75.jpeg"/><Relationship Id="rId4" Type="http://schemas.openxmlformats.org/officeDocument/2006/relationships/diagramData" Target="../diagrams/data32.xml"/><Relationship Id="rId9" Type="http://schemas.openxmlformats.org/officeDocument/2006/relationships/image" Target="../media/image74.gif"/><Relationship Id="rId14" Type="http://schemas.openxmlformats.org/officeDocument/2006/relationships/image" Target="../media/image7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PLANIFICACION%20PRELIMINAR.doc"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54.xml.rels><?xml version="1.0" encoding="UTF-8" standalone="yes"?>
<Relationships xmlns="http://schemas.openxmlformats.org/package/2006/relationships"><Relationship Id="rId3" Type="http://schemas.openxmlformats.org/officeDocument/2006/relationships/hyperlink" Target="PLANIFICACION%20PRELIMINAR.doc"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8" Type="http://schemas.openxmlformats.org/officeDocument/2006/relationships/hyperlink" Target="IMPRESI&#211;N%20OFFSET%20PLIEGOS.doc" TargetMode="External"/><Relationship Id="rId13" Type="http://schemas.openxmlformats.org/officeDocument/2006/relationships/hyperlink" Target="INFORME%20DE%20AUDITOR&#205;A.doc" TargetMode="External"/><Relationship Id="rId3" Type="http://schemas.openxmlformats.org/officeDocument/2006/relationships/hyperlink" Target="DISE&#209;O.doc" TargetMode="External"/><Relationship Id="rId7" Type="http://schemas.openxmlformats.org/officeDocument/2006/relationships/hyperlink" Target="COLECTADO.doc" TargetMode="External"/><Relationship Id="rId12" Type="http://schemas.openxmlformats.org/officeDocument/2006/relationships/hyperlink" Target="CONTROL%20DE%20CALIDAD.doc"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hyperlink" Target="ESTAMPADO%20DE%20SEGURIDADES%20HOLOGR&#193;FICAS.doc" TargetMode="External"/><Relationship Id="rId5" Type="http://schemas.openxmlformats.org/officeDocument/2006/relationships/hyperlink" Target="IMPRESI&#211;N%20DIGITAL%20CON%20DATA%20VARIABLE.doc" TargetMode="External"/><Relationship Id="rId10" Type="http://schemas.openxmlformats.org/officeDocument/2006/relationships/slide" Target="slide76.xml"/><Relationship Id="rId4" Type="http://schemas.openxmlformats.org/officeDocument/2006/relationships/hyperlink" Target="IMPRESI&#211;N%20DIGITAL.doc" TargetMode="External"/><Relationship Id="rId9" Type="http://schemas.openxmlformats.org/officeDocument/2006/relationships/hyperlink" Target="IMPRESI&#211;N%20OFFSET%20ROTATIVA.doc" TargetMode="External"/><Relationship Id="rId14" Type="http://schemas.openxmlformats.org/officeDocument/2006/relationships/image" Target="../media/image83.jpeg"/></Relationships>
</file>

<file path=ppt/slides/_rels/slide56.xml.rels><?xml version="1.0" encoding="UTF-8" standalone="yes"?>
<Relationships xmlns="http://schemas.openxmlformats.org/package/2006/relationships"><Relationship Id="rId3" Type="http://schemas.openxmlformats.org/officeDocument/2006/relationships/hyperlink" Target="PAPELES%20GENERALES%20A,B,C.doc"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hyperlink" Target="INFORME%20DE%20CONTROL%20INTERNO.doc" TargetMode="External"/><Relationship Id="rId3" Type="http://schemas.openxmlformats.org/officeDocument/2006/relationships/slide" Target="slide59.xml"/><Relationship Id="rId7" Type="http://schemas.openxmlformats.org/officeDocument/2006/relationships/slide" Target="slide64.xml"/><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62.xml"/><Relationship Id="rId11" Type="http://schemas.openxmlformats.org/officeDocument/2006/relationships/slide" Target="slide55.xml"/><Relationship Id="rId5" Type="http://schemas.openxmlformats.org/officeDocument/2006/relationships/slide" Target="slide61.xml"/><Relationship Id="rId10" Type="http://schemas.openxmlformats.org/officeDocument/2006/relationships/image" Target="../media/image85.png"/><Relationship Id="rId4" Type="http://schemas.openxmlformats.org/officeDocument/2006/relationships/slide" Target="slide60.xml"/><Relationship Id="rId9" Type="http://schemas.openxmlformats.org/officeDocument/2006/relationships/slide" Target="slide66.xml"/></Relationships>
</file>

<file path=ppt/slides/_rels/slide59.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hyperlink" Target="FLUJOGRAMA%20MONTAJE%20Y%20PLACAS.doc"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58.xml"/></Relationships>
</file>

<file path=ppt/slides/_rels/slide61.xml.rels><?xml version="1.0" encoding="UTF-8" standalone="yes"?>
<Relationships xmlns="http://schemas.openxmlformats.org/package/2006/relationships"><Relationship Id="rId3" Type="http://schemas.openxmlformats.org/officeDocument/2006/relationships/slide" Target="slide64.xml"/><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image" Target="../media/image86.png"/><Relationship Id="rId4" Type="http://schemas.openxmlformats.org/officeDocument/2006/relationships/slide" Target="slide65.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6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58.xml"/><Relationship Id="rId4" Type="http://schemas.openxmlformats.org/officeDocument/2006/relationships/image" Target="../media/image91.png"/></Relationships>
</file>

<file path=ppt/slides/_rels/slide6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61.xml"/></Relationships>
</file>

<file path=ppt/slides/_rels/slide6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61.xml"/></Relationships>
</file>

<file path=ppt/slides/_rels/slide6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67.xml"/><Relationship Id="rId7" Type="http://schemas.openxmlformats.org/officeDocument/2006/relationships/slide" Target="slide7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73.xml"/><Relationship Id="rId5" Type="http://schemas.openxmlformats.org/officeDocument/2006/relationships/slide" Target="slide71.xml"/><Relationship Id="rId10" Type="http://schemas.openxmlformats.org/officeDocument/2006/relationships/image" Target="../media/image11.jpeg"/><Relationship Id="rId4" Type="http://schemas.openxmlformats.org/officeDocument/2006/relationships/slide" Target="slide68.xml"/><Relationship Id="rId9" Type="http://schemas.openxmlformats.org/officeDocument/2006/relationships/slide" Target="slide58.xml"/></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66.xml"/><Relationship Id="rId5" Type="http://schemas.openxmlformats.org/officeDocument/2006/relationships/image" Target="../media/image97.png"/><Relationship Id="rId4" Type="http://schemas.openxmlformats.org/officeDocument/2006/relationships/image" Target="../media/image96.png"/></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6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66.xml"/></Relationships>
</file>

<file path=ppt/slides/_rels/slide7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4.png"/></Relationships>
</file>

<file path=ppt/slides/_rels/slide7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66.xml"/><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8.png"/></Relationships>
</file>

<file path=ppt/slides/_rels/slide7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66.xml"/><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8" Type="http://schemas.openxmlformats.org/officeDocument/2006/relationships/hyperlink" Target="INFORME%20DE%20CONTROL%20INTERNO.doc" TargetMode="External"/><Relationship Id="rId3" Type="http://schemas.openxmlformats.org/officeDocument/2006/relationships/slide" Target="slide78.xml"/><Relationship Id="rId7" Type="http://schemas.openxmlformats.org/officeDocument/2006/relationships/slide" Target="slide83.xml"/><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81.xml"/><Relationship Id="rId11" Type="http://schemas.openxmlformats.org/officeDocument/2006/relationships/slide" Target="slide2.xml"/><Relationship Id="rId5" Type="http://schemas.openxmlformats.org/officeDocument/2006/relationships/slide" Target="slide80.xml"/><Relationship Id="rId10" Type="http://schemas.openxmlformats.org/officeDocument/2006/relationships/image" Target="../media/image112.png"/><Relationship Id="rId4" Type="http://schemas.openxmlformats.org/officeDocument/2006/relationships/slide" Target="slide79.xml"/><Relationship Id="rId9" Type="http://schemas.openxmlformats.org/officeDocument/2006/relationships/slide" Target="slide85.xml"/></Relationships>
</file>

<file path=ppt/slides/_rels/slide78.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9.xml.rels><?xml version="1.0" encoding="UTF-8" standalone="yes"?>
<Relationships xmlns="http://schemas.openxmlformats.org/package/2006/relationships"><Relationship Id="rId3" Type="http://schemas.openxmlformats.org/officeDocument/2006/relationships/hyperlink" Target="FLUJOGRAMA%20IMPRESI&#211;N%20TIPOGR&#193;FICA.doc"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7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slide" Target="slide83.xml"/><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77.xml"/><Relationship Id="rId5" Type="http://schemas.openxmlformats.org/officeDocument/2006/relationships/image" Target="../media/image113.png"/><Relationship Id="rId4" Type="http://schemas.openxmlformats.org/officeDocument/2006/relationships/slide" Target="slide84.xml"/></Relationships>
</file>

<file path=ppt/slides/_rels/slide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8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77.xml"/><Relationship Id="rId4" Type="http://schemas.openxmlformats.org/officeDocument/2006/relationships/image" Target="../media/image117.png"/></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80.xml"/></Relationships>
</file>

<file path=ppt/slides/_rels/slide8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80.xml"/></Relationships>
</file>

<file path=ppt/slides/_rels/slide8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slide" Target="slide86.xml"/><Relationship Id="rId7" Type="http://schemas.openxmlformats.org/officeDocument/2006/relationships/slide" Target="slide9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92.xml"/><Relationship Id="rId5" Type="http://schemas.openxmlformats.org/officeDocument/2006/relationships/slide" Target="slide89.xml"/><Relationship Id="rId10" Type="http://schemas.openxmlformats.org/officeDocument/2006/relationships/image" Target="../media/image11.jpeg"/><Relationship Id="rId4" Type="http://schemas.openxmlformats.org/officeDocument/2006/relationships/slide" Target="slide87.xml"/><Relationship Id="rId9" Type="http://schemas.openxmlformats.org/officeDocument/2006/relationships/slide" Target="slide77.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85.xml"/><Relationship Id="rId4" Type="http://schemas.openxmlformats.org/officeDocument/2006/relationships/image" Target="../media/image122.png"/></Relationships>
</file>

<file path=ppt/slides/_rels/slide87.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4.png"/></Relationships>
</file>

<file path=ppt/slides/_rels/slide8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85.xml"/><Relationship Id="rId4" Type="http://schemas.openxmlformats.org/officeDocument/2006/relationships/image" Target="../media/image126.png"/></Relationships>
</file>

<file path=ppt/slides/_rels/slide8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9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slide" Target="slide85.xml"/></Relationships>
</file>

<file path=ppt/slides/_rels/slide9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3.png"/></Relationships>
</file>

<file path=ppt/slides/_rels/slide9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slide" Target="slide85.xml"/><Relationship Id="rId4" Type="http://schemas.openxmlformats.org/officeDocument/2006/relationships/image" Target="../media/image135.png"/></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3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3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130425"/>
            <a:ext cx="7772400" cy="4035425"/>
          </a:xfrm>
        </p:spPr>
        <p:txBody>
          <a:bodyPr/>
          <a:lstStyle/>
          <a:p>
            <a:pPr eaLnBrk="1" hangingPunct="1"/>
            <a:r>
              <a:rPr lang="es-EC" sz="1400" b="1" dirty="0" smtClean="0">
                <a:latin typeface="Arial" charset="0"/>
                <a:cs typeface="Arial" charset="0"/>
              </a:rPr>
              <a:t>DEPARTAMENTO DE CIENCIAS ECONÓMICAS, ADMINISTRATIVAS Y DE COMERCIO</a:t>
            </a:r>
            <a:r>
              <a:rPr lang="pt-BR" sz="1400" dirty="0" smtClean="0">
                <a:latin typeface="Arial" charset="0"/>
                <a:cs typeface="Arial" charset="0"/>
              </a:rPr>
              <a:t/>
            </a:r>
            <a:br>
              <a:rPr lang="pt-BR" sz="1400" dirty="0" smtClean="0">
                <a:latin typeface="Arial" charset="0"/>
                <a:cs typeface="Arial" charset="0"/>
              </a:rPr>
            </a:br>
            <a:r>
              <a:rPr lang="es-EC" sz="1400" b="1" dirty="0" smtClean="0">
                <a:latin typeface="Arial" charset="0"/>
                <a:cs typeface="Arial" charset="0"/>
              </a:rPr>
              <a:t>INGENIERÍA EN FINANZAS Y AUDITORÍA</a:t>
            </a:r>
            <a:r>
              <a:rPr lang="pt-BR" sz="1200" dirty="0" smtClean="0">
                <a:latin typeface="Arial" charset="0"/>
                <a:cs typeface="Arial" charset="0"/>
              </a:rPr>
              <a:t/>
            </a:r>
            <a:br>
              <a:rPr lang="pt-BR" sz="1200" dirty="0" smtClean="0">
                <a:latin typeface="Arial" charset="0"/>
                <a:cs typeface="Arial" charset="0"/>
              </a:rPr>
            </a:br>
            <a:r>
              <a:rPr lang="es-EC" sz="1400" b="1" dirty="0" smtClean="0">
                <a:latin typeface="Arial" charset="0"/>
                <a:cs typeface="Arial" charset="0"/>
              </a:rPr>
              <a:t> </a:t>
            </a:r>
            <a:r>
              <a:rPr lang="pt-BR" sz="1400" dirty="0" smtClean="0">
                <a:latin typeface="Arial" charset="0"/>
                <a:cs typeface="Arial" charset="0"/>
              </a:rPr>
              <a:t/>
            </a:r>
            <a:br>
              <a:rPr lang="pt-BR" sz="1400" dirty="0" smtClean="0">
                <a:latin typeface="Arial" charset="0"/>
                <a:cs typeface="Arial" charset="0"/>
              </a:rPr>
            </a:br>
            <a:r>
              <a:rPr lang="es-ES" sz="1400" b="1" dirty="0" smtClean="0">
                <a:latin typeface="Arial" charset="0"/>
                <a:cs typeface="Arial" charset="0"/>
              </a:rPr>
              <a:t>“AUDITORÍA DE GESTIÓN A LOS PROCESOS PRODUCTIVOS DE “PRE-PRENSA, PRENSA Y POST-PRENSA” DE LA UNIDAD DE GESTIÓN DE ARTES GRÁFICAS DEL INSTITUTO GEOGRÁFICO MILITAR – I.G.M.</a:t>
            </a:r>
            <a:r>
              <a:rPr lang="es-ES_tradnl" sz="1400" b="1" dirty="0" smtClean="0">
                <a:latin typeface="Arial" charset="0"/>
                <a:cs typeface="Arial" charset="0"/>
              </a:rPr>
              <a:t>, UBICADO EN LA CIUDAD DE QUITO, PROVINCIA DE PICHINCHA.”</a:t>
            </a:r>
            <a:r>
              <a:rPr lang="pt-BR" sz="1200" dirty="0" smtClean="0">
                <a:latin typeface="Arial" charset="0"/>
                <a:cs typeface="Arial" charset="0"/>
              </a:rPr>
              <a:t/>
            </a:r>
            <a:br>
              <a:rPr lang="pt-BR" sz="1200" dirty="0" smtClean="0">
                <a:latin typeface="Arial" charset="0"/>
                <a:cs typeface="Arial" charset="0"/>
              </a:rPr>
            </a:br>
            <a:r>
              <a:rPr lang="es-EC" sz="1200" b="1" dirty="0" smtClean="0">
                <a:latin typeface="Arial" charset="0"/>
                <a:cs typeface="Arial" charset="0"/>
              </a:rPr>
              <a:t> </a:t>
            </a:r>
            <a:r>
              <a:rPr lang="pt-BR" sz="1200" dirty="0" smtClean="0">
                <a:latin typeface="Arial" charset="0"/>
                <a:cs typeface="Arial" charset="0"/>
              </a:rPr>
              <a:t/>
            </a:r>
            <a:br>
              <a:rPr lang="pt-BR" sz="1200" dirty="0" smtClean="0">
                <a:latin typeface="Arial" charset="0"/>
                <a:cs typeface="Arial" charset="0"/>
              </a:rPr>
            </a:br>
            <a:r>
              <a:rPr lang="es-EC" sz="1200" b="1" dirty="0" smtClean="0">
                <a:latin typeface="Arial" charset="0"/>
                <a:cs typeface="Arial" charset="0"/>
              </a:rPr>
              <a:t>MARITZA ELIZABETH PAZMIÑO MARTÍNEZ</a:t>
            </a:r>
            <a:r>
              <a:rPr lang="pt-BR" sz="1200" dirty="0" smtClean="0">
                <a:latin typeface="Arial" charset="0"/>
                <a:cs typeface="Arial" charset="0"/>
              </a:rPr>
              <a:t/>
            </a:r>
            <a:br>
              <a:rPr lang="pt-BR" sz="1200" dirty="0" smtClean="0">
                <a:latin typeface="Arial" charset="0"/>
                <a:cs typeface="Arial" charset="0"/>
              </a:rPr>
            </a:br>
            <a:r>
              <a:rPr lang="es-EC" sz="1200" b="1" dirty="0" smtClean="0">
                <a:latin typeface="Arial" charset="0"/>
                <a:cs typeface="Arial" charset="0"/>
              </a:rPr>
              <a:t>CRISTINA ELIZABETH TAPIA </a:t>
            </a:r>
            <a:r>
              <a:rPr lang="es-EC" sz="1200" b="1" dirty="0" err="1" smtClean="0">
                <a:latin typeface="Arial" charset="0"/>
                <a:cs typeface="Arial" charset="0"/>
              </a:rPr>
              <a:t>TAPIA</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 </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Trabajo de Conclusión de Carrera como requisito </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previo a la obtención del grado de:</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 </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INGENIERO  EN FINANZAS, CONTADOR PÚBLICO - AUDITOR</a:t>
            </a:r>
            <a:r>
              <a:rPr lang="pt-BR" sz="1200" smtClean="0">
                <a:latin typeface="Arial" charset="0"/>
                <a:cs typeface="Arial" charset="0"/>
              </a:rPr>
              <a:t/>
            </a:r>
            <a:br>
              <a:rPr lang="pt-BR" sz="1200" smtClean="0">
                <a:latin typeface="Arial" charset="0"/>
                <a:cs typeface="Arial" charset="0"/>
              </a:rPr>
            </a:br>
            <a:r>
              <a:rPr lang="it-IT" sz="1200" b="1" smtClean="0">
                <a:latin typeface="Arial" charset="0"/>
                <a:cs typeface="Arial" charset="0"/>
              </a:rPr>
              <a:t> </a:t>
            </a:r>
            <a:r>
              <a:rPr lang="pt-BR" sz="1200" smtClean="0">
                <a:latin typeface="Arial" charset="0"/>
                <a:cs typeface="Arial" charset="0"/>
              </a:rPr>
              <a:t/>
            </a:r>
            <a:br>
              <a:rPr lang="pt-BR" sz="1200" smtClean="0">
                <a:latin typeface="Arial" charset="0"/>
                <a:cs typeface="Arial" charset="0"/>
              </a:rPr>
            </a:br>
            <a:r>
              <a:rPr lang="it-IT" sz="1200" b="1" smtClean="0">
                <a:latin typeface="Arial" charset="0"/>
                <a:cs typeface="Arial" charset="0"/>
              </a:rPr>
              <a:t>DIRECTOR: DR. CPA. ANÍBAL ALTAMIRANO, MBA.</a:t>
            </a:r>
            <a:r>
              <a:rPr lang="pt-BR" sz="1200" smtClean="0">
                <a:latin typeface="Arial" charset="0"/>
                <a:cs typeface="Arial" charset="0"/>
              </a:rPr>
              <a:t/>
            </a:r>
            <a:br>
              <a:rPr lang="pt-BR" sz="1200" smtClean="0">
                <a:latin typeface="Arial" charset="0"/>
                <a:cs typeface="Arial" charset="0"/>
              </a:rPr>
            </a:br>
            <a:r>
              <a:rPr lang="it-IT" sz="1200" b="1" smtClean="0">
                <a:latin typeface="Arial" charset="0"/>
                <a:cs typeface="Arial" charset="0"/>
              </a:rPr>
              <a:t>CODIRECTOR: ING. CPA. PEDRO RIVADENEIRA, MCA.</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 </a:t>
            </a:r>
            <a:r>
              <a:rPr lang="pt-BR" sz="1200" smtClean="0">
                <a:latin typeface="Arial" charset="0"/>
                <a:cs typeface="Arial" charset="0"/>
              </a:rPr>
              <a:t/>
            </a:r>
            <a:br>
              <a:rPr lang="pt-BR" sz="1200" smtClean="0">
                <a:latin typeface="Arial" charset="0"/>
                <a:cs typeface="Arial" charset="0"/>
              </a:rPr>
            </a:br>
            <a:r>
              <a:rPr lang="es-EC" sz="1200" b="1" smtClean="0">
                <a:latin typeface="Arial" charset="0"/>
                <a:cs typeface="Arial" charset="0"/>
              </a:rPr>
              <a:t>Sangolquí, 2012</a:t>
            </a:r>
            <a:r>
              <a:rPr lang="pt-BR" sz="1200" smtClean="0">
                <a:latin typeface="Arial" charset="0"/>
                <a:cs typeface="Arial" charset="0"/>
              </a:rPr>
              <a:t/>
            </a:r>
            <a:br>
              <a:rPr lang="pt-BR" sz="1200" smtClean="0">
                <a:latin typeface="Arial" charset="0"/>
                <a:cs typeface="Arial" charset="0"/>
              </a:rPr>
            </a:br>
            <a:endParaRPr lang="pt-BR" sz="1200" smtClean="0">
              <a:latin typeface="Arial" charset="0"/>
              <a:cs typeface="Arial" charset="0"/>
            </a:endParaRPr>
          </a:p>
        </p:txBody>
      </p:sp>
      <p:pic>
        <p:nvPicPr>
          <p:cNvPr id="2051" name="Picture 1" descr="LOGO ESPE ORIGINAL 2"/>
          <p:cNvPicPr>
            <a:picLocks noChangeAspect="1" noChangeArrowheads="1"/>
          </p:cNvPicPr>
          <p:nvPr/>
        </p:nvPicPr>
        <p:blipFill>
          <a:blip r:embed="rId2"/>
          <a:srcRect/>
          <a:stretch>
            <a:fillRect/>
          </a:stretch>
        </p:blipFill>
        <p:spPr bwMode="auto">
          <a:xfrm>
            <a:off x="1979613" y="404813"/>
            <a:ext cx="4678362" cy="1081087"/>
          </a:xfrm>
          <a:prstGeom prst="rect">
            <a:avLst/>
          </a:prstGeom>
          <a:noFill/>
          <a:ln w="9525">
            <a:noFill/>
            <a:miter lim="800000"/>
            <a:headEnd/>
            <a:tailEnd/>
          </a:ln>
        </p:spPr>
      </p:pic>
      <p:cxnSp>
        <p:nvCxnSpPr>
          <p:cNvPr id="5" name="Straight Connector 4"/>
          <p:cNvCxnSpPr/>
          <p:nvPr/>
        </p:nvCxnSpPr>
        <p:spPr>
          <a:xfrm>
            <a:off x="323850" y="333375"/>
            <a:ext cx="0" cy="6048375"/>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flipH="1">
            <a:off x="323850" y="6381750"/>
            <a:ext cx="8351838"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539750" y="44450"/>
            <a:ext cx="8280400" cy="935038"/>
          </a:xfrm>
          <a:prstGeom prst="rect">
            <a:avLst/>
          </a:prstGeom>
          <a:noFill/>
          <a:ln w="9525">
            <a:noFill/>
            <a:miter lim="800000"/>
            <a:headEnd/>
            <a:tailEnd/>
          </a:ln>
        </p:spPr>
        <p:txBody>
          <a:bodyPr anchor="ctr"/>
          <a:lstStyle/>
          <a:p>
            <a:pPr algn="ctr">
              <a:defRPr/>
            </a:pPr>
            <a:r>
              <a:rPr lang="es-EC" sz="31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RESEÑA HISTÓRICA</a:t>
            </a:r>
            <a:endParaRPr lang="pt-BR" sz="31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126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9 Marcador de contenido"/>
          <p:cNvGraphicFramePr>
            <a:graphicFrameLocks/>
          </p:cNvGraphicFramePr>
          <p:nvPr/>
        </p:nvGraphicFramePr>
        <p:xfrm>
          <a:off x="882492" y="2996952"/>
          <a:ext cx="5832648"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9 Marcador de contenido"/>
          <p:cNvGraphicFramePr>
            <a:graphicFrameLocks/>
          </p:cNvGraphicFramePr>
          <p:nvPr/>
        </p:nvGraphicFramePr>
        <p:xfrm>
          <a:off x="2987824" y="764704"/>
          <a:ext cx="5832648" cy="1857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272" name="Picture 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900113" y="981075"/>
            <a:ext cx="1800225" cy="1735138"/>
          </a:xfrm>
          <a:prstGeom prst="rect">
            <a:avLst/>
          </a:prstGeom>
          <a:noFill/>
          <a:ln w="9525">
            <a:noFill/>
            <a:miter lim="800000"/>
            <a:headEnd/>
            <a:tailEnd/>
          </a:ln>
        </p:spPr>
      </p:pic>
      <p:graphicFrame>
        <p:nvGraphicFramePr>
          <p:cNvPr id="14" name="9 Marcador de contenido"/>
          <p:cNvGraphicFramePr>
            <a:graphicFrameLocks/>
          </p:cNvGraphicFramePr>
          <p:nvPr/>
        </p:nvGraphicFramePr>
        <p:xfrm>
          <a:off x="3347864" y="5085184"/>
          <a:ext cx="5262736"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1274" name="Imagen 1" descr="http://presidentecuador.galeon.com/AYORA.jpg"/>
          <p:cNvPicPr>
            <a:picLocks noChangeAspect="1" noChangeArrowheads="1"/>
          </p:cNvPicPr>
          <p:nvPr/>
        </p:nvPicPr>
        <p:blipFill>
          <a:blip r:embed="rId16"/>
          <a:srcRect/>
          <a:stretch>
            <a:fillRect/>
          </a:stretch>
        </p:blipFill>
        <p:spPr bwMode="auto">
          <a:xfrm>
            <a:off x="7034253" y="2924175"/>
            <a:ext cx="895333" cy="1441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75" name="Imagen 4" descr="http://www.enciclopediadelecuador.com/PaginaWeb/FotosChicas/Velasco_Ibarra,_Dr._Jose_Maria.jpg"/>
          <p:cNvPicPr>
            <a:picLocks noChangeAspect="1" noChangeArrowheads="1"/>
          </p:cNvPicPr>
          <p:nvPr/>
        </p:nvPicPr>
        <p:blipFill>
          <a:blip r:embed="rId17"/>
          <a:srcRect/>
          <a:stretch>
            <a:fillRect/>
          </a:stretch>
        </p:blipFill>
        <p:spPr bwMode="auto">
          <a:xfrm>
            <a:off x="1692275" y="4581525"/>
            <a:ext cx="1027113" cy="1512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187450" y="0"/>
            <a:ext cx="6985000" cy="1052513"/>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ORGANIGRAMA ESTRUCTURAL</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2293" name="Imagen 1"/>
          <p:cNvPicPr>
            <a:picLocks noChangeAspect="1" noChangeArrowheads="1"/>
          </p:cNvPicPr>
          <p:nvPr/>
        </p:nvPicPr>
        <p:blipFill>
          <a:blip r:embed="rId2"/>
          <a:srcRect/>
          <a:stretch>
            <a:fillRect/>
          </a:stretch>
        </p:blipFill>
        <p:spPr bwMode="auto">
          <a:xfrm>
            <a:off x="395288" y="981075"/>
            <a:ext cx="8497887" cy="5111750"/>
          </a:xfrm>
          <a:prstGeom prst="rect">
            <a:avLst/>
          </a:prstGeom>
          <a:noFill/>
          <a:ln w="9525">
            <a:noFill/>
            <a:miter lim="800000"/>
            <a:headEnd/>
            <a:tailEnd/>
          </a:ln>
        </p:spPr>
      </p:pic>
      <p:pic>
        <p:nvPicPr>
          <p:cNvPr id="12294" name="Picture 4"/>
          <p:cNvPicPr>
            <a:picLocks noChangeAspect="1" noChangeArrowheads="1"/>
          </p:cNvPicPr>
          <p:nvPr/>
        </p:nvPicPr>
        <p:blipFill>
          <a:blip r:embed="rId3"/>
          <a:srcRect/>
          <a:stretch>
            <a:fillRect/>
          </a:stretch>
        </p:blipFill>
        <p:spPr bwMode="auto">
          <a:xfrm>
            <a:off x="107950" y="5702300"/>
            <a:ext cx="904875" cy="895350"/>
          </a:xfrm>
          <a:prstGeom prst="rect">
            <a:avLst/>
          </a:prstGeom>
          <a:noFill/>
          <a:ln w="9525">
            <a:noFill/>
            <a:miter lim="800000"/>
            <a:headEnd/>
            <a:tailEnd/>
          </a:ln>
        </p:spPr>
      </p:pic>
      <p:sp>
        <p:nvSpPr>
          <p:cNvPr id="12295" name="TextBox 8"/>
          <p:cNvSpPr txBox="1">
            <a:spLocks noChangeArrowheads="1"/>
          </p:cNvSpPr>
          <p:nvPr/>
        </p:nvSpPr>
        <p:spPr bwMode="auto">
          <a:xfrm>
            <a:off x="1116013" y="5949950"/>
            <a:ext cx="4176712" cy="584200"/>
          </a:xfrm>
          <a:prstGeom prst="rect">
            <a:avLst/>
          </a:prstGeom>
          <a:noFill/>
          <a:ln w="9525">
            <a:noFill/>
            <a:miter lim="800000"/>
            <a:headEnd/>
            <a:tailEnd/>
          </a:ln>
        </p:spPr>
        <p:txBody>
          <a:bodyPr>
            <a:spAutoFit/>
          </a:bodyPr>
          <a:lstStyle/>
          <a:p>
            <a:r>
              <a:rPr lang="es-EC" sz="800" b="1"/>
              <a:t>Fuente:</a:t>
            </a:r>
            <a:r>
              <a:rPr lang="es-EC" sz="800"/>
              <a:t> Instituto Geográfico Militar</a:t>
            </a:r>
            <a:endParaRPr lang="pt-BR" sz="800"/>
          </a:p>
          <a:p>
            <a:r>
              <a:rPr lang="es-EC" sz="800" b="1"/>
              <a:t>Elaborado por: </a:t>
            </a:r>
            <a:r>
              <a:rPr lang="es-EC" sz="800"/>
              <a:t>Las autoras</a:t>
            </a:r>
            <a:endParaRPr lang="pt-BR" sz="800"/>
          </a:p>
          <a:p>
            <a:r>
              <a:rPr lang="es-EC" sz="800"/>
              <a:t/>
            </a:r>
            <a:br>
              <a:rPr lang="es-EC" sz="800"/>
            </a:br>
            <a:endParaRPr lang="pt-BR" sz="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6"/>
          <p:cNvPicPr>
            <a:picLocks noChangeAspect="1" noChangeArrowheads="1"/>
          </p:cNvPicPr>
          <p:nvPr/>
        </p:nvPicPr>
        <p:blipFill>
          <a:blip r:embed="rId2"/>
          <a:srcRect/>
          <a:stretch>
            <a:fillRect/>
          </a:stretch>
        </p:blipFill>
        <p:spPr bwMode="auto">
          <a:xfrm>
            <a:off x="468313" y="836613"/>
            <a:ext cx="8280400" cy="5256212"/>
          </a:xfrm>
          <a:prstGeom prst="rect">
            <a:avLst/>
          </a:prstGeom>
          <a:noFill/>
          <a:ln w="9525">
            <a:noFill/>
            <a:miter lim="800000"/>
            <a:headEnd/>
            <a:tailEnd/>
          </a:ln>
        </p:spPr>
      </p:pic>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187450" y="0"/>
            <a:ext cx="6985000" cy="1052513"/>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ORGANIGRAMA PERSONAL</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3318" name="Picture 4"/>
          <p:cNvPicPr>
            <a:picLocks noChangeAspect="1" noChangeArrowheads="1"/>
          </p:cNvPicPr>
          <p:nvPr/>
        </p:nvPicPr>
        <p:blipFill>
          <a:blip r:embed="rId3"/>
          <a:srcRect/>
          <a:stretch>
            <a:fillRect/>
          </a:stretch>
        </p:blipFill>
        <p:spPr bwMode="auto">
          <a:xfrm>
            <a:off x="107950" y="5702300"/>
            <a:ext cx="904875" cy="895350"/>
          </a:xfrm>
          <a:prstGeom prst="rect">
            <a:avLst/>
          </a:prstGeom>
          <a:noFill/>
          <a:ln w="9525">
            <a:noFill/>
            <a:miter lim="800000"/>
            <a:headEnd/>
            <a:tailEnd/>
          </a:ln>
        </p:spPr>
      </p:pic>
      <p:sp>
        <p:nvSpPr>
          <p:cNvPr id="13319" name="TextBox 8"/>
          <p:cNvSpPr txBox="1">
            <a:spLocks noChangeArrowheads="1"/>
          </p:cNvSpPr>
          <p:nvPr/>
        </p:nvSpPr>
        <p:spPr bwMode="auto">
          <a:xfrm>
            <a:off x="1116013" y="6021388"/>
            <a:ext cx="4176712" cy="584200"/>
          </a:xfrm>
          <a:prstGeom prst="rect">
            <a:avLst/>
          </a:prstGeom>
          <a:noFill/>
          <a:ln w="9525">
            <a:noFill/>
            <a:miter lim="800000"/>
            <a:headEnd/>
            <a:tailEnd/>
          </a:ln>
        </p:spPr>
        <p:txBody>
          <a:bodyPr>
            <a:spAutoFit/>
          </a:bodyPr>
          <a:lstStyle/>
          <a:p>
            <a:r>
              <a:rPr lang="es-EC" sz="800" b="1"/>
              <a:t>Fuente:</a:t>
            </a:r>
            <a:r>
              <a:rPr lang="es-EC" sz="800"/>
              <a:t> Instituto Geográfico Militar</a:t>
            </a:r>
            <a:endParaRPr lang="pt-BR" sz="800"/>
          </a:p>
          <a:p>
            <a:r>
              <a:rPr lang="es-EC" sz="800" b="1"/>
              <a:t>Elaborado por: </a:t>
            </a:r>
            <a:r>
              <a:rPr lang="es-EC" sz="800"/>
              <a:t>Las autoras</a:t>
            </a:r>
            <a:endParaRPr lang="pt-BR" sz="800"/>
          </a:p>
          <a:p>
            <a:r>
              <a:rPr lang="es-EC" sz="800"/>
              <a:t/>
            </a:r>
            <a:br>
              <a:rPr lang="es-EC" sz="800"/>
            </a:br>
            <a:endParaRPr lang="pt-BR" sz="800"/>
          </a:p>
        </p:txBody>
      </p:sp>
      <p:sp>
        <p:nvSpPr>
          <p:cNvPr id="8" name="Right Arrow 7">
            <a:hlinkClick r:id="rId4" action="ppaction://hlinkfile"/>
          </p:cNvPr>
          <p:cNvSpPr/>
          <p:nvPr/>
        </p:nvSpPr>
        <p:spPr>
          <a:xfrm>
            <a:off x="7380288" y="5429264"/>
            <a:ext cx="1406554" cy="4318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900" b="1" dirty="0"/>
              <a:t>Organigrama Funcional</a:t>
            </a:r>
            <a:endParaRPr lang="pt-BR" sz="900" b="1" dirty="0"/>
          </a:p>
        </p:txBody>
      </p:sp>
      <p:pic>
        <p:nvPicPr>
          <p:cNvPr id="9"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143900" y="5962670"/>
            <a:ext cx="371475" cy="3238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1434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II</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4342" name="Title 1"/>
          <p:cNvSpPr>
            <a:spLocks noGrp="1"/>
          </p:cNvSpPr>
          <p:nvPr>
            <p:ph type="ctrTitle"/>
          </p:nvPr>
        </p:nvSpPr>
        <p:spPr>
          <a:xfrm>
            <a:off x="900113" y="2852738"/>
            <a:ext cx="7772400" cy="1439862"/>
          </a:xfrm>
        </p:spPr>
        <p:txBody>
          <a:bodyPr/>
          <a:lstStyle/>
          <a:p>
            <a:pPr eaLnBrk="1" hangingPunct="1"/>
            <a:r>
              <a:rPr lang="es-EC" sz="3200" smtClean="0">
                <a:latin typeface="Arial" charset="0"/>
                <a:cs typeface="Arial" charset="0"/>
              </a:rPr>
              <a:t>DIRECCIONAMIENTO ESTRATÉGICO</a:t>
            </a:r>
            <a:endParaRPr lang="pt-BR"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1536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16" name="15 Diagrama"/>
          <p:cNvGraphicFramePr/>
          <p:nvPr/>
        </p:nvGraphicFramePr>
        <p:xfrm>
          <a:off x="642910" y="357166"/>
          <a:ext cx="8072494"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4213" y="2565400"/>
            <a:ext cx="8064500" cy="2808288"/>
          </a:xfrm>
          <a:ln w="57150">
            <a:solidFill>
              <a:schemeClr val="accent5">
                <a:lumMod val="75000"/>
              </a:schemeClr>
            </a:solidFill>
          </a:ln>
        </p:spPr>
        <p:txBody>
          <a:bodyPr/>
          <a:lstStyle/>
          <a:p>
            <a:pPr algn="just">
              <a:defRPr/>
            </a:pPr>
            <a:r>
              <a:rPr lang="es-ES" sz="1800" dirty="0" smtClean="0">
                <a:latin typeface="Arial" charset="0"/>
                <a:cs typeface="Arial" charset="0"/>
              </a:rPr>
              <a:t>“Somos una Institución Técnica, orgánicamente dependiente del Ejército, creada para elaborar la cartografía nacional y el archivo de datos geográficos y cartográficos del país; elaborar y garantizar la impresión de especies valoradas y de seguridad documentaria para la administración pública y proveer los servicios de extensión cultural en el campo científico de la astronomía y ciencias de la Tierra, a fin de apoyar a las operaciones militares, a la defensa de la soberanía y el desarrollo nacional, contando con personal calificado, tecnología de vanguardia, procesos de mejoramiento continuo y respeto al ambiente”</a:t>
            </a:r>
            <a:endParaRPr lang="pt-BR" sz="1800" dirty="0" smtClean="0">
              <a:latin typeface="Arial" charset="0"/>
              <a:cs typeface="Arial" charset="0"/>
            </a:endParaRPr>
          </a:p>
        </p:txBody>
      </p:sp>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908050"/>
            <a:ext cx="6624637" cy="936625"/>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MISIÓN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639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6300192" y="404664"/>
            <a:ext cx="1800225" cy="1735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1922"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4213" y="2852738"/>
            <a:ext cx="8064500" cy="1728787"/>
          </a:xfrm>
          <a:ln w="57150">
            <a:solidFill>
              <a:schemeClr val="accent1">
                <a:lumMod val="75000"/>
              </a:schemeClr>
            </a:solidFill>
          </a:ln>
        </p:spPr>
        <p:txBody>
          <a:bodyPr/>
          <a:lstStyle/>
          <a:p>
            <a:pPr algn="just">
              <a:defRPr/>
            </a:pPr>
            <a:r>
              <a:rPr lang="es-ES" sz="1800" dirty="0" smtClean="0">
                <a:latin typeface="Arial" charset="0"/>
                <a:cs typeface="Arial" charset="0"/>
              </a:rPr>
              <a:t>Ser una Institución líder en el manejo de la Infraestructura </a:t>
            </a:r>
            <a:r>
              <a:rPr lang="es-ES" sz="1800" dirty="0" err="1" smtClean="0">
                <a:latin typeface="Arial" charset="0"/>
                <a:cs typeface="Arial" charset="0"/>
              </a:rPr>
              <a:t>Geoespacial</a:t>
            </a:r>
            <a:r>
              <a:rPr lang="es-ES" sz="1800" dirty="0" smtClean="0">
                <a:latin typeface="Arial" charset="0"/>
                <a:cs typeface="Arial" charset="0"/>
              </a:rPr>
              <a:t> y de los productos gráficos de seguridad, manteniendo e impulsando una cultura innovadora y competitiva, con un entorno técnico y científico, que le permita contribuir con la seguridad y alcanzar un desarrollo sostenido y reconocido por el país.</a:t>
            </a:r>
            <a:endParaRPr lang="pt-BR" sz="1800" dirty="0" smtClean="0">
              <a:latin typeface="Arial" charset="0"/>
              <a:cs typeface="Arial" charset="0"/>
            </a:endParaRPr>
          </a:p>
        </p:txBody>
      </p:sp>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1196975"/>
            <a:ext cx="6624637" cy="936625"/>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VISIÓN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741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6300192" y="404664"/>
            <a:ext cx="1800225" cy="1735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477838"/>
            <a:ext cx="6624637" cy="935037"/>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OBJETIVOS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843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Diagram 6"/>
          <p:cNvGraphicFramePr/>
          <p:nvPr/>
        </p:nvGraphicFramePr>
        <p:xfrm>
          <a:off x="1043608" y="1700808"/>
          <a:ext cx="763284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10" descr="http://1.bp.blogspot.com/-dL0wqoSWjhQ/Td0mVHCGp2I/AAAAAAAAAAU/zEGDZiEidsM/s1600/20080616-20080614-Trab+cooperativo.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092950" y="200025"/>
            <a:ext cx="1500188" cy="1500188"/>
          </a:xfrm>
          <a:prstGeom prst="rect">
            <a:avLst/>
          </a:prstGeom>
          <a:ln>
            <a:noFill/>
          </a:ln>
          <a:effectLst>
            <a:outerShdw blurRad="190500" algn="tl" rotWithShape="0">
              <a:srgbClr val="000000">
                <a:alpha val="70000"/>
              </a:srgbClr>
            </a:outerShdw>
          </a:effectLst>
        </p:spPr>
      </p:pic>
      <p:pic>
        <p:nvPicPr>
          <p:cNvPr id="9" name="Picture 2" descr="https://encrypted-tbn3.google.com/images?q=tbn:ANd9GcT8UDri1yvQb6EyEEPqyLKS9ap5lasIULz9lGvwTdKQNIXlVTyb">
            <a:hlinkClick r:id="rId8" action="ppaction://hlinksldjump"/>
          </p:cNvPr>
          <p:cNvPicPr>
            <a:picLocks noChangeAspect="1" noChangeArrowheads="1"/>
          </p:cNvPicPr>
          <p:nvPr/>
        </p:nvPicPr>
        <p:blipFill>
          <a:blip r:embed="rId9"/>
          <a:srcRect/>
          <a:stretch>
            <a:fillRect/>
          </a:stretch>
        </p:blipFill>
        <p:spPr bwMode="auto">
          <a:xfrm>
            <a:off x="8215338" y="5962670"/>
            <a:ext cx="371475" cy="3238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019175" y="549275"/>
            <a:ext cx="6624638" cy="935038"/>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POLÍTICAS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1946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7 Diagrama"/>
          <p:cNvGraphicFramePr/>
          <p:nvPr/>
        </p:nvGraphicFramePr>
        <p:xfrm>
          <a:off x="428596" y="1643050"/>
          <a:ext cx="8286808" cy="374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3"/>
          <p:cNvPicPr>
            <a:picLocks noChangeAspect="1" noChangeArrowheads="1"/>
          </p:cNvPicPr>
          <p:nvPr/>
        </p:nvPicPr>
        <p:blipFill>
          <a:blip r:embed="rId7"/>
          <a:srcRect/>
          <a:stretch>
            <a:fillRect/>
          </a:stretch>
        </p:blipFill>
        <p:spPr bwMode="auto">
          <a:xfrm>
            <a:off x="6786578" y="357166"/>
            <a:ext cx="1627152" cy="15683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encrypted-tbn3.google.com/images?q=tbn:ANd9GcT8UDri1yvQb6EyEEPqyLKS9ap5lasIULz9lGvwTdKQNIXlVTyb">
            <a:hlinkClick r:id="rId8" action="ppaction://hlinksldjump"/>
          </p:cNvPr>
          <p:cNvPicPr>
            <a:picLocks noChangeAspect="1" noChangeArrowheads="1"/>
          </p:cNvPicPr>
          <p:nvPr/>
        </p:nvPicPr>
        <p:blipFill>
          <a:blip r:embed="rId9"/>
          <a:srcRect/>
          <a:stretch>
            <a:fillRect/>
          </a:stretch>
        </p:blipFill>
        <p:spPr bwMode="auto">
          <a:xfrm>
            <a:off x="8272491" y="5929330"/>
            <a:ext cx="371475" cy="323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500063" y="428625"/>
            <a:ext cx="8215312" cy="935038"/>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ESTRATEGIAS DE LA UNIDAD DE </a:t>
            </a:r>
          </a:p>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GESTIÓN DE ARTES GRÁFICAS</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048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6 Diagrama"/>
          <p:cNvGraphicFramePr/>
          <p:nvPr/>
        </p:nvGraphicFramePr>
        <p:xfrm>
          <a:off x="714348" y="1325562"/>
          <a:ext cx="8001056" cy="4818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90" name="Picture 10" descr="https://encrypted-tbn2.google.com/images?q=tbn:ANd9GcTxEfo-FWTNINmWYtC5ZhkubL386wpeRrLPoV-_fHzQO7R7s2aP0A"/>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29512" y="546229"/>
            <a:ext cx="1771644" cy="1168259"/>
          </a:xfrm>
          <a:prstGeom prst="rect">
            <a:avLst/>
          </a:prstGeom>
          <a:noFill/>
          <a:effectLst>
            <a:glow rad="63500">
              <a:schemeClr val="accent6">
                <a:satMod val="175000"/>
                <a:alpha val="40000"/>
              </a:schemeClr>
            </a:glow>
          </a:effectLst>
        </p:spPr>
      </p:pic>
      <p:pic>
        <p:nvPicPr>
          <p:cNvPr id="8" name="Picture 2" descr="https://encrypted-tbn3.google.com/images?q=tbn:ANd9GcT8UDri1yvQb6EyEEPqyLKS9ap5lasIULz9lGvwTdKQNIXlVTyb">
            <a:hlinkClick r:id="rId8" action="ppaction://hlinksldjump"/>
          </p:cNvPr>
          <p:cNvPicPr>
            <a:picLocks noChangeAspect="1" noChangeArrowheads="1"/>
          </p:cNvPicPr>
          <p:nvPr/>
        </p:nvPicPr>
        <p:blipFill>
          <a:blip r:embed="rId9"/>
          <a:srcRect/>
          <a:stretch>
            <a:fillRect/>
          </a:stretch>
        </p:blipFill>
        <p:spPr bwMode="auto">
          <a:xfrm>
            <a:off x="8215338" y="5962670"/>
            <a:ext cx="371475" cy="323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307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620713"/>
            <a:ext cx="5616575" cy="1439862"/>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CONTENIDO</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7" name="Table 6"/>
          <p:cNvGraphicFramePr>
            <a:graphicFrameLocks noGrp="1"/>
          </p:cNvGraphicFramePr>
          <p:nvPr/>
        </p:nvGraphicFramePr>
        <p:xfrm>
          <a:off x="1042988" y="2420938"/>
          <a:ext cx="7488832" cy="2595880"/>
        </p:xfrm>
        <a:graphic>
          <a:graphicData uri="http://schemas.openxmlformats.org/drawingml/2006/table">
            <a:tbl>
              <a:tblPr firstRow="1" bandRow="1">
                <a:tableStyleId>{C083E6E3-FA7D-4D7B-A595-EF9225AFEA82}</a:tableStyleId>
              </a:tblPr>
              <a:tblGrid>
                <a:gridCol w="3744416"/>
                <a:gridCol w="3744416"/>
              </a:tblGrid>
              <a:tr h="370840">
                <a:tc>
                  <a:txBody>
                    <a:bodyPr/>
                    <a:lstStyle/>
                    <a:p>
                      <a:pPr algn="ctr"/>
                      <a:r>
                        <a:rPr lang="es-EC" sz="1800" dirty="0" smtClean="0">
                          <a:latin typeface="Arial" pitchFamily="34" charset="0"/>
                          <a:cs typeface="Arial" pitchFamily="34" charset="0"/>
                        </a:rPr>
                        <a:t>CAPITULOS</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rPr>
                        <a:t>DETALLE</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 I</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3" action="ppaction://hlinksldjump"/>
                        </a:rPr>
                        <a:t>Aspectos Generales</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 II</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4" action="ppaction://hlinksldjump"/>
                        </a:rPr>
                        <a:t>Direccionamiento Estratégico</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a:t>
                      </a:r>
                      <a:r>
                        <a:rPr lang="es-EC" sz="1800" baseline="0" dirty="0" smtClean="0">
                          <a:latin typeface="Arial" pitchFamily="34" charset="0"/>
                          <a:cs typeface="Arial" pitchFamily="34" charset="0"/>
                        </a:rPr>
                        <a:t> III</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5" action="ppaction://hlinksldjump"/>
                        </a:rPr>
                        <a:t>Análisis Situacional</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 IV</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6" action="ppaction://hlinksldjump"/>
                        </a:rPr>
                        <a:t>Propuesta y fundamentos teóricos</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 V</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7" action="ppaction://hlinksldjump"/>
                        </a:rPr>
                        <a:t>Desarrollo del Ejercicio</a:t>
                      </a:r>
                      <a:endParaRPr lang="pt-BR" sz="1800" dirty="0">
                        <a:latin typeface="Arial" pitchFamily="34" charset="0"/>
                        <a:cs typeface="Arial" pitchFamily="34" charset="0"/>
                      </a:endParaRPr>
                    </a:p>
                  </a:txBody>
                  <a:tcPr/>
                </a:tc>
              </a:tr>
              <a:tr h="370840">
                <a:tc>
                  <a:txBody>
                    <a:bodyPr/>
                    <a:lstStyle/>
                    <a:p>
                      <a:pPr algn="ctr"/>
                      <a:r>
                        <a:rPr lang="es-EC" sz="1800" dirty="0" smtClean="0">
                          <a:latin typeface="Arial" pitchFamily="34" charset="0"/>
                          <a:cs typeface="Arial" pitchFamily="34" charset="0"/>
                        </a:rPr>
                        <a:t>Capítulo</a:t>
                      </a:r>
                      <a:r>
                        <a:rPr lang="es-EC" sz="1800" baseline="0" dirty="0" smtClean="0">
                          <a:latin typeface="Arial" pitchFamily="34" charset="0"/>
                          <a:cs typeface="Arial" pitchFamily="34" charset="0"/>
                        </a:rPr>
                        <a:t> VI</a:t>
                      </a:r>
                      <a:endParaRPr lang="pt-BR" sz="1800" dirty="0">
                        <a:latin typeface="Arial" pitchFamily="34" charset="0"/>
                        <a:cs typeface="Arial" pitchFamily="34" charset="0"/>
                      </a:endParaRPr>
                    </a:p>
                  </a:txBody>
                  <a:tcPr/>
                </a:tc>
                <a:tc>
                  <a:txBody>
                    <a:bodyPr/>
                    <a:lstStyle/>
                    <a:p>
                      <a:pPr algn="ctr"/>
                      <a:r>
                        <a:rPr lang="es-EC" sz="1800" dirty="0" smtClean="0">
                          <a:latin typeface="Arial" pitchFamily="34" charset="0"/>
                          <a:cs typeface="Arial" pitchFamily="34" charset="0"/>
                          <a:hlinkClick r:id="rId8" action="ppaction://hlinksldjump"/>
                        </a:rPr>
                        <a:t>Conclusiones y Recomendaciones</a:t>
                      </a:r>
                      <a:endParaRPr lang="pt-BR" sz="18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549275"/>
            <a:ext cx="7775575" cy="9350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PRINCIPIOS Y VALORES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150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6 Diagrama"/>
          <p:cNvGraphicFramePr/>
          <p:nvPr/>
        </p:nvGraphicFramePr>
        <p:xfrm>
          <a:off x="642910" y="2071678"/>
          <a:ext cx="8286808" cy="1500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nvGraphicFramePr>
        <p:xfrm>
          <a:off x="571472" y="3929066"/>
          <a:ext cx="8358246"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2" descr="https://encrypted-tbn3.google.com/images?q=tbn:ANd9GcT8UDri1yvQb6EyEEPqyLKS9ap5lasIULz9lGvwTdKQNIXlVTyb">
            <a:hlinkClick r:id="rId11" action="ppaction://hlinksldjump"/>
          </p:cNvPr>
          <p:cNvPicPr>
            <a:picLocks noChangeAspect="1" noChangeArrowheads="1"/>
          </p:cNvPicPr>
          <p:nvPr/>
        </p:nvPicPr>
        <p:blipFill>
          <a:blip r:embed="rId12"/>
          <a:srcRect/>
          <a:stretch>
            <a:fillRect/>
          </a:stretch>
        </p:blipFill>
        <p:spPr bwMode="auto">
          <a:xfrm>
            <a:off x="8215338" y="5962670"/>
            <a:ext cx="371475" cy="3238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22532"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III</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2534" name="Title 1"/>
          <p:cNvSpPr>
            <a:spLocks noGrp="1"/>
          </p:cNvSpPr>
          <p:nvPr>
            <p:ph type="ctrTitle"/>
          </p:nvPr>
        </p:nvSpPr>
        <p:spPr>
          <a:xfrm>
            <a:off x="900113" y="2852738"/>
            <a:ext cx="7772400" cy="1439862"/>
          </a:xfrm>
        </p:spPr>
        <p:txBody>
          <a:bodyPr/>
          <a:lstStyle/>
          <a:p>
            <a:pPr eaLnBrk="1" hangingPunct="1"/>
            <a:r>
              <a:rPr lang="es-EC" sz="3200" smtClean="0">
                <a:latin typeface="Arial" charset="0"/>
                <a:cs typeface="Arial" charset="0"/>
              </a:rPr>
              <a:t>ANÁLISIS SITUACIONAL</a:t>
            </a:r>
            <a:endParaRPr lang="pt-BR" sz="3200" smtClean="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2355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763713" y="3333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III</a:t>
            </a:r>
          </a:p>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Contenidos</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3558" name="Title 1"/>
          <p:cNvSpPr>
            <a:spLocks noGrp="1"/>
          </p:cNvSpPr>
          <p:nvPr>
            <p:ph type="ctrTitle"/>
          </p:nvPr>
        </p:nvSpPr>
        <p:spPr>
          <a:xfrm>
            <a:off x="827088" y="2214554"/>
            <a:ext cx="7772400" cy="4238634"/>
          </a:xfrm>
        </p:spPr>
        <p:txBody>
          <a:bodyPr/>
          <a:lstStyle/>
          <a:p>
            <a:pPr algn="l" eaLnBrk="1" hangingPunct="1"/>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1. Análisis Interno</a:t>
            </a:r>
            <a:br>
              <a:rPr lang="es-EC" sz="2400" dirty="0" smtClean="0">
                <a:latin typeface="Arial" charset="0"/>
                <a:cs typeface="Arial" charset="0"/>
              </a:rPr>
            </a:br>
            <a:r>
              <a:rPr lang="es-EC" sz="1600" dirty="0" smtClean="0">
                <a:latin typeface="Arial" charset="0"/>
                <a:cs typeface="Arial" charset="0"/>
              </a:rPr>
              <a:t>	- Análisis de Fortalezas y Debilidades</a:t>
            </a:r>
            <a:br>
              <a:rPr lang="es-EC" sz="1600" dirty="0" smtClean="0">
                <a:latin typeface="Arial" charset="0"/>
                <a:cs typeface="Arial" charset="0"/>
              </a:rPr>
            </a:br>
            <a:r>
              <a:rPr lang="es-EC" sz="1600" dirty="0" smtClean="0">
                <a:latin typeface="Arial" charset="0"/>
                <a:cs typeface="Arial" charset="0"/>
              </a:rPr>
              <a:t>	- Misión de la Unidad de Gestión de Artes Gráficas</a:t>
            </a:r>
            <a:br>
              <a:rPr lang="es-EC" sz="1600" dirty="0" smtClean="0">
                <a:latin typeface="Arial" charset="0"/>
                <a:cs typeface="Arial" charset="0"/>
              </a:rPr>
            </a:br>
            <a:r>
              <a:rPr lang="es-EC" sz="1600" dirty="0" smtClean="0">
                <a:latin typeface="Arial" charset="0"/>
                <a:cs typeface="Arial" charset="0"/>
              </a:rPr>
              <a:t>	- Visión de la Unidad de Gestión de Artes Gráficas</a:t>
            </a:r>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2. Descripción de los Procesos Productivos de la Unidad de Gestión de Artes Gráficas</a:t>
            </a:r>
            <a:br>
              <a:rPr lang="es-EC" sz="2400" dirty="0" smtClean="0">
                <a:latin typeface="Arial" charset="0"/>
                <a:cs typeface="Arial" charset="0"/>
              </a:rPr>
            </a:br>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3. Análisis Externo</a:t>
            </a:r>
            <a:br>
              <a:rPr lang="es-EC" sz="2400" dirty="0" smtClean="0">
                <a:latin typeface="Arial" charset="0"/>
                <a:cs typeface="Arial" charset="0"/>
              </a:rPr>
            </a:br>
            <a:r>
              <a:rPr lang="es-EC" sz="1600" dirty="0" smtClean="0">
                <a:latin typeface="Arial" charset="0"/>
                <a:cs typeface="Arial" charset="0"/>
              </a:rPr>
              <a:t>	- Influencias Macroeconómicas</a:t>
            </a:r>
            <a:br>
              <a:rPr lang="es-EC" sz="1600" dirty="0" smtClean="0">
                <a:latin typeface="Arial" charset="0"/>
                <a:cs typeface="Arial" charset="0"/>
              </a:rPr>
            </a:br>
            <a:r>
              <a:rPr lang="es-EC" sz="1600" dirty="0" smtClean="0">
                <a:latin typeface="Arial" charset="0"/>
                <a:cs typeface="Arial" charset="0"/>
              </a:rPr>
              <a:t>	- Influencias Microeconómicas</a:t>
            </a:r>
            <a:br>
              <a:rPr lang="es-EC" sz="1600" dirty="0" smtClean="0">
                <a:latin typeface="Arial" charset="0"/>
                <a:cs typeface="Arial" charset="0"/>
              </a:rPr>
            </a:br>
            <a:r>
              <a:rPr lang="es-EC" sz="1600" dirty="0" smtClean="0">
                <a:latin typeface="Arial" charset="0"/>
                <a:cs typeface="Arial" charset="0"/>
              </a:rPr>
              <a:t>	- Análisis de Oportunidades y Amenazas</a:t>
            </a:r>
            <a:r>
              <a:rPr lang="es-EC" sz="2400" dirty="0" smtClean="0">
                <a:latin typeface="Arial" charset="0"/>
                <a:cs typeface="Arial" charset="0"/>
              </a:rPr>
              <a:t/>
            </a:r>
            <a:br>
              <a:rPr lang="es-EC" sz="2400" dirty="0" smtClean="0">
                <a:latin typeface="Arial" charset="0"/>
                <a:cs typeface="Arial" charset="0"/>
              </a:rPr>
            </a:br>
            <a:r>
              <a:rPr lang="es-EC" sz="2400" dirty="0" smtClean="0">
                <a:latin typeface="Arial" charset="0"/>
                <a:cs typeface="Arial" charset="0"/>
              </a:rPr>
              <a:t/>
            </a:r>
            <a:br>
              <a:rPr lang="es-EC" sz="2400" dirty="0" smtClean="0">
                <a:latin typeface="Arial" charset="0"/>
                <a:cs typeface="Arial" charset="0"/>
              </a:rPr>
            </a:br>
            <a:endParaRPr lang="pt-BR" sz="2400" dirty="0" smtClean="0">
              <a:latin typeface="Arial" charset="0"/>
              <a:cs typeface="Arial" charset="0"/>
            </a:endParaRPr>
          </a:p>
        </p:txBody>
      </p:sp>
      <p:pic>
        <p:nvPicPr>
          <p:cNvPr id="72706" name="Picture 2" descr="https://encrypted-tbn0.google.com/images?q=tbn:ANd9GcTwbeM9fn8dvJQXee_xFfchzBBYPAKWKcXa1N3kuC6P_JSoN8ax"/>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000760" y="1928802"/>
            <a:ext cx="2700356" cy="21431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447800" y="214313"/>
            <a:ext cx="6624638"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ANÁLISIS INTERNO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458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24582" name="AutoShape 33"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3" name="AutoShape 35"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4" name="AutoShape 37"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5" name="AutoShape 39"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6" name="AutoShape 41"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sp>
        <p:nvSpPr>
          <p:cNvPr id="24587" name="AutoShape 43" descr="data:image/jpeg;base64,/9j/4AAQSkZJRgABAQAAAQABAAD/2wCEAAkGBhQSERQUEhQWFRQVGBcVFxUWGBYXGBgXFxQWFRcYFRcYHCYeGBkjHBYYIS8gJCcpLC0sFR8xNTAqNSYrLCkBCQoKDQwNFA8PFSkYFBgpKSkpKSkpKSkpKSkpKSkpKSkpKSkpKSkpKSkpKSkpKSkpKSkpKSkpKSkpKSkpKSkpKf/AABEIALAA7AMBIgACEQEDEQH/xAAcAAABBQEBAQAAAAAAAAAAAAAFAgMEBgcBAAj/xABJEAACAQMCAgQJCAkDAwMFAAABAgMABBESIQUxBhMiQQcWUVRhcXOT0hQjJDI0gZGzQlJicqGxstHwM1OUQ3SSFeHxY4KDwcL/xAAWAQEBAQAAAAAAAAAAAAAAAAAAAQL/xAAZEQEBAQEBAQAAAAAAAAAAAAAAEQEhQRL/2gAMAwEAAhEDEQA/ANA6O9F7RrS2ZrW2JMEJJMERJJiUkk6ckmp46K2Xmlr7iH4ad6MfY7X2EH5KUTxVAgdFLLzO19xD8NK8U7LzO19xD8NFa9poBI6J2Xmdr7iH4a94p2Xmdr7iH4aKgV0igA3nR2zRSRZWzY7hBCP/AOaA3nCYOujYcPtMDOwMGkgjmw6sYx5avhFVy8ntzdRPqXChg222ea523zigVw/gdpICTYWowcf6URDbc1PVjI7vuqf4o2Xmdr7iL4aJRMGAIIIPI9xpz+FAJHRCy8ztfcQ/DXfFCy8ztfcRfDRUV41AJ8UbLzO19xF8NNT9EbLS30O2+qeUEXkP7NHKbnHZb91v5GgrnR7orZta25a0tiTFGSTBESSUG5OmiHihZeZ2vuIfhpzo59jt/Yx/0LRHNUC/FCy8ytfcRfDXPFGy8ytfcRfDRUP66VmoBHihZeZ2vuIvhrvihZeZ2vuIfhooJgeRB9GQf5UFl4zNFOVniHUscRzRhmAzyEq8wc94GKB09ELLzK19xF8Nd8UbLzO19xF8NJ49czBrdYNtcoVzp1AJjUcnu5VJ4jxuKDHWN2iOyigu7fuouTQR/FGy8ztfcQ/DXD0RsvM7b3EPw1K4ZftKCWhkiGQF6zSCwPfgE4++pjUAodEbHzO19xD8Nc8UrLzO19xF8NFQa6TQCh0RsvM7X3EXw14dELLzO29xD8NFRXceWgFr0QsvM7b3EXw1lXhV4LBFdxrHBCi9SpwsaKM9bKM4Uc8AfhW2pWP+F/7bH7BfzZaDRejKZsrX2EH5KUSEVD+ix+hWvsIfyUoqWqhJSuClFqbFyudOoauWnIzyB5Zzy39VAvNJ9FLzSW/zlQAeO8YJ1wQAmUJqZ9SokI7mkZgdz5ACarsPBpmjDO9oW20AFSHXy6sjvPkqfxGWWynuJyjSW8+lmZMF4WVdOpkb6y4IrL4eGiecojPMSSV0xEO/a3OCcJzBJ5UGwdFr6YtLDOEVodIVVGAUbJDhs4KncYHLFWLNVrojwKSAF5z2yiRqgJbq40zhSx+sxJJJ9NWNnA5kDu7hv5N+/wBFAsV2uCug1B3NN3B7Dfut/I05qpmaQFGIII0tuDnuPkoIPRw/Q7fb/ox/lrRL7qG9Hh9Et/Yx/wBAoiDVHsfdSJZMA7Zxk4AyTt3DvpZpNBUlht2YleHXAJP1goiyTvknrBRbi/HEsrYSFHZVwAoOpsnkGY5G3lJNF2TvoHfdDLWXVqRsudRw7gE+XTqx/CgCcP8AC1bu+mSN4V/XJVl/+7TuB6d6uiSBgGXDZGVYY7QIyMHyVinHuh728pVJEkXuw6Bhk8nQtkEfxrRPB3C0VqI5nXVqJRNasyqQMDAO3qqApJNe/ox2w/eeRj/BRRWDVpGvGrG+nOM+jO+KeFexQIA+6vAUuvGgSRXhXc1wjNA5HWQeF/7bH7BfzZq16Osh8L/22P2C/my0FrsuDyz2dvpuGRfk9vpQIhw6xIVYMdxvzrnE+OzSWbLbtpvEA6yMgLKMfXMaNs2cZBAI3oz0ZH0K19hB+SlK4zwOO5XDjDgdiRSVeM9xVhuMVRQ+iHSe8uZ1gmkl0dos6qEYYGfnG07A4xgYO9WR7KK34jAyEl5lkR1Y62wq6lcE5K4IwT6aoV50i4haXDxvcPqU4OdLAjubBG+38a0/gnAIovnMtJK6gNNKS0jDnjPJR6ABVArpf07axkjXqdaspYsW0jY40rtz79zT/AunS3bYihfCjMjM0a6M9+Ccsv7Qo7eWMcq6ZEV1P6LAMPwNZT01MlhclLYJDHLGMLGq9pdwwk1A94O3LBoLD096UxSW7W9tMJJZGCMsfbJXJyoZRgn1VWui1zLw2brrm3mETIUJ0Hs5IbO/L/8AdRei8UrAfJ7WRnBw0qsoCkgmNkZv9N1z6VIG43otx7jl3JIsBQNIkagoMBTLvrfS2OtI7huoJJ8gpBoKdJopYTLblZ9IyVV0VlXckuHI04x3+Ss+6TdPIbhsRrcFGAUr1iopOcgquliWBwQwO+KqIv5rZ5FQtExGiQEKWPeQdjtvv91bB0V6LwxwxO0EXXlFLOqg9ojOV5gbY3GO+oFcL4ukkKW94DHKUVXSXsiQfrRvkBs+QHIPdVFvpOKiZoYxdKiuQgBYqFz2fnSN1x3lq1DifCY7iMxyrqVuflB8qnmDy3FYtwxWmvI4JJpNDSdUSXcHQCRpO/eB+NBo1lxWeS2Ft1vX3TDTJLFgpEpIBLyjs6gpI23Jx5KPcO4GLdGCyyuugqqOVKqADyAUYP41OsrJIkVI1CIowqqMAf3Pp9dOzL2G/db+RqCB0cP0O39jH/QtEaH9Gz9DtvYx/wBC0QFUeJrlLFINAN47x+O1j1yajk6VVRlmY8gBVent76+XLsbOA/8ATU6pnGM9o/o+qk+EWcarSMHt9cG0jngYGauB9dB85TLhmHpPPnzxufLtTvDLbXLGg7JdguRtgk4zkVYOm3B1W9kWDt6jrZEUkox5qcA/4aY6MWPVXUL3QeKINqDOjgMQdhkjy1RoFne8QshonjN3EOUkZ+dA/aU7mrTwnjEVzHribUveP0lP6rrzB9dSY2BGQdsZz3cv5VT+J38dlxFZCUCXChHUYDKwPZlYeQnbNZF1H+GvFa4jgjIwfTXXcAZOBQdr1RE4tEdg6n8alDfl30Co6yHwv/bY/YL+bLWvoayDwv8A22P2C/my0Gi9GPsVr/28H5KURYUP6MD6Fa+wh/JSien/ADNUY3xrg0l3xC7Fuet0HUxJxywNAPfgnA9VaP0c6RrcaomjeGaIDXE+MgYwCCOa7c6HcMhFhPJG6fNXEuqOcDYMxPzco/R35HkaH9Lbh0vldZhAUg7DtsshaTLRl2BXdeXkoL4cVj/TLhctze3bRAyCELqwc4GN1UeUbkgeStAsuGvcxK8lxcAMNkSSIAjy64V3zQ6+uY7Zvk6BrWDGqS5KsdZP6KSEHt77uTt3UBPoVHCLOHqM6CCe1u2sk69Xpzn7sUT4hw2KZNMyJIo3w4yBjv35UjgtvCkCLb46rHZILHO+5OdySd899SLqdURmc4UDJOCdu/YAn+FKMa4/YC8vvokR0SnSrfouVAV5F8iAY/Ctc6P8JNvbRxM5kKLjWe/vwP2RnA9FUmeeNZI/kkrLCoZ4pRFIywN+mjZGGgfyc1Iq1dHulSznq9J6wLlnTLwHHesg23/VODQG9Pk/zcVhvSG21Xk7QgqDcaEAzkyd5U9x1f1Ctn4vxeO2iaWUkKuPqjUSSQoAA9OKzWHi1uLoMocBbpZUjkXtHrholGBk9lsNv5DQahw6B0iRZHLuqgOx/SYDc/55afnHYb91v5U5ik3H1G/dP8jUA3o59kt/Yxf0LQ++uXJYa2G+2DjlRDo6v0S39jH/AECo3HOCiZGHcwwwBwfWPTWsNQoeNyxfXPWLzyOf/t9+3qqKvSm8mz8msWA/XnYKD6VxzH3mm+G8M6mPq9bOATpLYyAc4HpxRvo5Jsyfqnnjb1EnvqopvFuhV9eS9bM0MZwAMM50gb7BQe/01M43bcRghDG+B7SxhUiCkliACWPICtBK1X+lHEbbSbeZyruAVVVZ3BByrAAdxqVQK08Hs6Ahb6VNRy2hQCSdzls5NLuPB48ilZr6eRT+ixGD+J3qzcC4g8seZY2jdeydQID4/TUHcA+kbb0L6S8SuSTFBBKEORJMqqx0436lc7n0mpRWOi/RuSYSgXk6LFIY1MbHSwHeM7fhRS/8Hckow19Ky+SRVf8Ajzo10a4pDhbeOGeLqx9WWMqNjuS+6kknNHyPRSikxdGeJRALDxBdKjAV49gB3cjgUkXd1IpiuWjYqTloxhSB5c7fdjy1eD/n+d9VduFSKz9g7kkEHIOd/uNXNA7h/GEld448nq9i2OznO4BzvVzsYisag8/4j0VA4ZwYIclVXJJwBjf9rHOjAqboVEKyHwv/AG2P2C/my1r6Csg8L/22P2C/my1BpHRdCbK19hD+SlFDEaH9FPsNr7CH8pKKmgB8Y6OfKWUSSN1IwWgUALIQf+o3Mj0UTNounSQCowNJAI25DBoF4SJ2Thd6yMVYQthlOCOXIjcVWOFRzcPtvlDpbBpRbxRsJ7nR86y9u6MpIABwdSjO+KDRliAAxgeTGwpRTPprPeEdOr26m6q3htX0JG0j9ZJghppIWeHbtRjRqGdyPLkUPsenN9FFJ1zWru13cQRyO0kcSdSskjh271woVBzyd6DUzHSer+6s1m6eSRdZMoBM68OEaOzdVE08EsjHbfG2NsZOKlDpzdNJZorcP1Tj51Otdyml2WRg6kJpGAoGSS5IGcEgNB0+mupHtWcW/hOlkMwSK3PzSywqZsMA1wYOrnzsJti2hTvy3O9XTopxU3NrFMzRuXBy0OsRkhiDpEnaHLBz3g0BJ7cHY8qiWvBoo3d441VpDqdgMMx9P+CiNeoEBKbuB2G/db+Rp+mrr6jfun+RoB3RoH5Hb+xj/oFEerNQejP2O39lH/QKJ0EeS0U81B9YrqQgbAADyDan69QNlKR1IznAyNs43x6Dzp6qX00jRr2xWWVokIuu0sphIYRx6SHBG43xnPqoLgBXcVl8nhEuIkEcYjnbrrhEuZXWKOWK30AtqUhdeXwX2HzZIBzt3hnTSVLy5jLRyxS3MqIOsYyxgWizK4XGBbDTgsNwXz6KDTq8RWccM4s+YwXlKu3DMDrXLDXA8zdrm+SMHP1qhWvhEleb5QTDoa2BjhWZtKNLeQwobskYjZSe0QOWR6w1XTSdNZbxjwjTyWThPk8c3V3eqXrXCH5O/VE2pAy0jFgwB5DHPNSOBeEWdmSPTAUjiRXeabqpZJvkiSqRq2IdmxyPItkUGmYNewarPQjpJJdxSNL1AdHClIS50EoG0uW2Y77MhKkEHarSKDiisf8AC/8AbY/YL+bLWxVjvhf+2x+wX82WguXRvpSi2dsvUXRxBCMrbyEHEScjjBFEvG5PN7v/AI0v9qd6K/YrX2EH5KUVoAM3SeJwVa2umUjBU20hBHkIIwRSJekELIUa1uWQjSVa1cqV8hUrgj0VYq5QVyDj0CHKWtypCqnZtHXsrnSuy/VGTgchmkz8Yt3XQ9nOy516Ws2K6uerSVxqyefOrKBXqCsPxW2KlDZTlWAVlNm2lgudIYFcEDJwO7NMmeyJU/8Ap8mUChT8h+qF+qFOjYDuxyq2nNc3oKo93ZnXmwlPWZ15ss6ySGJfK9rcA794qdb9JokUKltdKqjAVbaQADuAAGAKPV6gC+Nyeb3f/Gl/tXvG5PN7v/jS/wBqNYrwoAvjcn+xd/8AGl/tTc/SxCrDqLvkedvL5D6KPU3c/Ub91v5GgrXAOlKLawL1F0cRRjIt5SPqDkcVP8bk/wBi7/48v9qe6N/Y7b2Mfd+wKJ5oA3jcn+xd/wDGl/tXvG5P9i7/AONL/ajGa8DQB/G5P9i7/wCNL/aoXE+LW1woWeynlUHIElo7gHyjUux9VGOMcSFvE0jDJGAqjm7scIi+knA+/wBFPWQfQvWka8ZbSOyD5B6Byz34oK/LxK0eNY2sZmjTGhGsmKLgYGlSmF+6lx8Wtg7SCznEjjDOLNgzDyMwXJHoPkqwXJcLlAGbI2Y4GM77gHuzS8UFcHGbccrS4GNOMWjbaBhMdn9EbDyd1Ni/tMufkM2ZMiQ/Ijl84J1nR2skA7+SrLNMqgs5VVHMk6QPvNKBB+/76Crm8syiobCUop1KpsjpVsYyq6MA476W/ErUuJDZTFwujWbNi2gjSV1ac6cHGOWKstKFBXbLjkEK6IrS4jXJOlLR0XJ57KoFSfG5P9i7/wCNL/ajOK8aCJwvjIn1YjlTTj/VjaPOf1dXPlWW+F/7bH7BfzZa16MVkPhf+2x+wX82Wg0fow/0K19hB+SlUTp/07uYbkwwt1SqAcgAs+QCSM8hzH3Ve+i5+hWv/bw/kpUPpT0RgvU+cyjqOzIo3A54OeYq4KL0e8K80ZxdfOp+soAcHG3eAR6/LVnk8KEaMVeGTUAG+baN1wwzjOeeOYrPf/SbGOTDXhkVTuI4W3w24DMdPdvV+4avBZRqRbdccxINBHrD7fhV4BFx4XpOvwkKCMH9MnrCO/dW0/zolceFZSuIoW6wkBdTKVyTgZ0nNQuldnw36OsPUKWmXUYyB83uW1EchyrvEpbKRxb2FnHcS89adhYwDsTIMEn1U4iRxHwmS28rxyQxvpx2lLpsVzuCG8voqOvhWmxkQREeiRuXp2qdw7wYozNJdv1jtuVRmCj1sSWbyfdRRPBxYj/oY9Tv/enDoBa+Ei4nlijWKOPrGClss5A9CnAz680xdeES6SWSMCIiN2TUY2ycd5GrFWY+Du0GCivGw3V0kYMp8q5JpB8GtoSWYSsxOWZpGySe8476cOqo/hDvCD2o19UfL1Zamn6d3nfOB6o1Hd6RVtPgxtMHHWj1SNt6s5H8KbPgvt+6ScejWD3elavBTLnple6T9JYbZ2VM/dhau3BIzHO6CSV1e26wiR2ft6iCRq+rUSbwUwkEdfNv+4f4Yoxwvo/JE8ks0yyHqeqUKmgKoy2+5yamwxP6OfZLf2Mf9ApdzxE6zHEuuQAE5OFQHOkufTjZRucUjo6fodv7GPb/APGKGcChlkZ7gSBHdtM1uVBVdHZUEg6hIFGdWcHPLGMZUQseDsIx1zs8pyzOruBn9gZAUY5LjuNL4W0weRJQCikdXLkanUjJDIORU7Z7/JTl7w0sdSySRt5UOV2/WQ5U+rAoTd8QkIMOTLKrqJTbBlIjyD2mY4SQjuznyYoC/ELcuU0iLKOG+cUtgDIJXBGH3503c8QlVyFgLIBqMrOiIPQCd8j1YoXcWsEgkjjtUkkj05EimMHIyCJipLH0gmkxccDkxXRW3bG8ZUsCh2/1mBRl9Q/Cgf4P0viuScERBSN5GQFz39Xv2k5dsbb7UeaUKMkgAd5xj8aiNbKYwqKjAAABgCuMYHIHbHqoTwpZLZjHMqmOaU9W0ZJSMt9WMqw1KpI2I2ye7aqDkVwkynGGXluDgkehhuKfBrmdq42KAOvTG11MDIV0syFmSQJqU4Ya9OnOfTRO04lHJ/pyI/InQytz5E4O2cVSZ+kcNjdyxuyvb3J6zsFW6qQ4Vw6g/VbnmgHTW+ggWNeGoimTUWngzqABx1YKnK5G5z/8BqkvE4lYK0iK36pdQfwzmpIr5/4N0ZknkJkDqqjrXJB6wxht3RWwX5eXbnvW38D4rDPErwPrj+qD3jG2DnfProCaVkHhf+2x+wX82WtfQ1kHhf8AtsfsF/NlqDSOi32K19hD+SlTrqAOrK31WBUj0EYNQuiv2G19hD+SlEnXbagwPpZ0bFncmJXDgjUvLUAeQfyH00GjxqBI1AblT3jvGe40X6WcIlt7l1mOpmJcPnOpWJwT3imYeEETpFc5hV9JLEE4VuRA7xy39Na8Gr8N8H3DyqSrAN1DAMzMMFRsQTvjNWOx4RFCMRRpGD+ooX1cqkWtsqqqryUAD1AYHr2p7TWQkCu13FdxQJxXKXiuUCa7iu4r1AnFNz/Vb91v5GnsU3cDsN+6f5GgHdHPsdv7GP8AoFCLvo3ILh5gZZw4QaVm6llKEkZK4Drv37jlvRno0v0O29jH/QKJaaBqLOkZGDgbZBx6PSRQS4spLZi8ILxlpHkhGASzkEtH2ctjJOM93OpfSOyMsONLOodHdFOGdFOWUbjPdtkZxiu8L4uJyQsUiqh0sZBoIOAcaDvyI3P8aAfxji6SwOkJlMrD5sRrKj6xuvawABnGc7YzzqVZcNMS9azPPN1ek5bIJ2LLGMYGSM/cKMGgPF5ZRdQJHMUWVZFK6VdQUAdWwd84yOdUORcdttUbY060DLIY2C4OxUuFwGB5qTTHF7jrZIOpfrAsqM0SjIIznWz/AKAT62DzIxUqGZbXq4W1kOW+eIGjrGYkq2NkLEnG2NsUYHpqBGTVH8K/FZIrZEjJXrXKuw2OlULac92f5A1e6r/TfgDXdq0cYXXlWTXyyOeD+iSDz9NKMT4DwsT3EcLOIxIQpY49P3ZPL761O36BS2bh+HzBMgCSOZdYcgnfK7g78hjFZoOjUq3CwS4t3Y4DS5VfuYbH0EfwraOiPFXmiZJxpuIG6qUeUgdlx5Qw3+81QwL29BGuyjdwCNcdwuMHuGtMgd+M0zZ8IuPlKTpHDbLjTMivr61SdsqiqocdzZJ3xVp00rFB6Osg8L/22P2C/my1sCisf8L/ANtj9gv5stQaT0WH0G19hD+SlFCKGdFfsVr7CH8lKKGgy3wrWwa5t9O8jqVwOf1gAT+NFvCHwpF4fGW3eLq1VsAbEBTn0YGceWo3GuLW78ZgV2GIhpYk4AkOWXP4iiHT25ZxDCIZpYWdZJXiUv2Fb6oxzJ7/AEVoWTo3IxtIC2dXVpnP7v8A8UTzVYh6fWYIRmaI7LpkjdMeQbjarIr5GcjHMVkOVw0kV3VQdr1czXc0Hq6a5mvUHqbufqN+6f5GnM01cfUb90/yNBA6NH6Hbexj/oFEs0K6Pg/IrfGM9THjO4zoGM1SemFvxk6tLAxb7WuzY/aB7Z/GgvfFOkVvbj5+ZE9BI1fco3NVWw6W295eiO2EyO6tqmBVVYIuQGjIOrnsSB66x66VwxD6g/eHzqz6c7/jU3o78q68C01dd2tOnGrGntfW2qwb7a8LdFx8olbmctoLbnPPT3eqlWnCFRtZLPIdtbnUwHkXYBR6ABWW6OP/AP1/xhrxj4/5Z/xi3pNGuzwKylWAIOxB5GlRjAxz9dZAIeP95n/8oa8IeP8Aln/8oqfOjWryYojMqGRgMhFKgt6AWIH41XX6YPkK8AgYnAFzKIwSTjssqsrfcapBt+P+Wf8A8oqYueG8ckQpIJXRtirGEgj0ikF9uuj810yG8ki6mNhIIoVJDEd8kj76eewxS+iPz011eAYSZlSLb6yRAqH9OSTg+is6g4FxpIzEizrGQRo1pjB2IGScD1Vxuj/GiAuLgKAFVRKFAVRgABWA5UG25r1YxacI45H9Q3ABxnMqNy/eYkVIW149+tP/AOcVJo2Fax/wv/bY/YL+bLVw8H0N+vXf+oFz9Tq9TIe5tWNP3VT/AAv/AG2P2C/my1BpfRYfQbX2EP5SUU00M6KfYbX/ALeH8pKKmgF8Q6M284PWwo2dycYOfLqG+aDWvg3gjfVHNcIO5FlIA9AI3xXuNcQmmv1s4pzbIkPyh5ECGSTLlFSMyKVCrgljgncDbnVc4f4R7mKNusiW4iiDubrrUjaSBbp4FkWMJpZiB3EBsZyMig0lbUYAO+Nu1ufvJ507oqh3HhLZWfTbFlJkWA9YA0piuY7aTWun5ntSdkknOk5xXuKdMeIRPETZRhSlw7x/KAWbqRk6G6rYY3H62ocqC+aa9pqi3PhIYCPq7bW8vyUIvWhRm5t5Z+0xQgBRHg+Ub+gotfCEzhZI42Zp1s1ihaRVTXOkshLPoygCo25zq0jABoL4BXqzay8IssNvGZYjK+p2nbrUHVo99JbRrH2fnmBGAML2UyeeC7deEKQTdeYitpHDeuoEil5zBIkWWj0gxdrOMk7NvvtQaKEr2iqRP08uEthK1lpPWMr65tMccYQMssj9WWRWzgakGMZJAwaudnNrRWOO0oOxDDcZ2YbMPT30DpWmrkdhv3T/ACNP0zd/Ub91v5GggdGh9DtvYx/0CiRSh/Rn7Hb+xj/oFEsUA7ifAobhdM8SSD9oZI9R5igfC/B5BbXKzwl1wGHVk6lwwxsTuP41bq5il0NCKkld+VPms08JvSmZWMNr1ubcLc3DxIz40kNHCxU9gMAzMT3KPLVo0bq651foqgcQ8Jc/yp4ba3ilQaAsjz6cmS0e6XZVII0odwd8Y5nZy08Jcks0ax269T1cLTStKF6t54RMqqMdvnpxzY8htUF7Mdd6v0VnPDfCrNLGB8lRZ5Pk/UKZsxkXCykNK+nKAdSxxjOCtTI+nN3LJZCGG3ZbqNZGUyuXjXViV+yuOrGwDHmzAeigvXV1zq/8zVBh8J0snW9Xahz1STW6iYapEacwASAL2ZNi2gZONtzVu6L8Wa5to5X6vU4OeqZmTIYqQCwB2xuDuDkUBEqa8FNO4r2KBKCsg8L/ANtj9gv5stbDise8L/22P2C/my0GmdFPsNr/ANvD+UlFjVY6M9I7VbO1DXMAIghBBljBBES5yNVE/Gm086t/fRfFQe410ct7sAXMMcwXddag48uDzGaH3PQi3kuY5pIkcRRrHFGUXTGVdmDJvjvAxjuBoh402nnVv76L4q5402nnVv76L4qBHita65JPk8WuUq0jBQC5Rg6lj34YBvSRmp09gjsrMisyhgpIyQHADAeggb1E8abTzq399F8Vd8abTzq399F8VBHseh1pD/pW0SDWJeyv6YVlDesB2HqY0p+iVqYzEbeIxlUQoVBXTGCIxj9nJwee9PeNNp51b++i+KveNNp51b++i+Kgiv0JsiIwbWEiIERjQOwGYsdPk7RJ9B5U4vRG0EkkvyaLrJQwkbQMuGxqDdxBwCfLT3jTaedW/vovir3jTaedW/vovioIPiFY6Fj+SQ6FYuF0D6xGCT5dtt6PxxhQANgBgDyAeSh3jTaedW/vovir3jTaedW/vovioClN3C5Ujygj8Rih/jTaedW/vovir3jTaedW/vovioH+DWZit4o2ILIiISM4JVQCRnfG1TaF+NNp51b++i+KveNNp51b++i+KgKV6hfjTaedW/vovir3jTaedW/vovioCdRhw9AZCEUGX/UOkdvC6Br/AFuyAN+6ovjTaedW/vovir3jTaedW/vovioEno1bdj6PENBVlwgGCiGNOQ7kJUA5wDikw9FbVDGy20IaJQsbdWpZFXIUKxGcDJ/GnPGm086t/fRfFXvGm086t/fRfFQck6M2zKUNvCUIRSpjTBWMkoCMclJJA7sny034n2epW+SwZTAU9WgKhW1DTgbAHJ++nfGm086t/fRfFXvGm086t/fRfFQNt0RtDrzawHrN3+aTtnVry2251b+s0Qs7NIlCRoqIowqqAqgegDYVD8abTzq399F8Ve8abTzq399F8VAUr1C/Gm086t/fRfFXvGm086t/fRfFQFKx3wv/AG2P2C/my1p3jTaedW/vovirJ/CvxWGS8jKSxsOpUZWSMjPWy7ZDU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C"/>
          </a:p>
        </p:txBody>
      </p:sp>
      <p:grpSp>
        <p:nvGrpSpPr>
          <p:cNvPr id="24588" name="17 Grupo"/>
          <p:cNvGrpSpPr>
            <a:grpSpLocks/>
          </p:cNvGrpSpPr>
          <p:nvPr/>
        </p:nvGrpSpPr>
        <p:grpSpPr bwMode="auto">
          <a:xfrm>
            <a:off x="785813" y="785813"/>
            <a:ext cx="8072437" cy="5429250"/>
            <a:chOff x="785786" y="785794"/>
            <a:chExt cx="8072494" cy="5429288"/>
          </a:xfrm>
        </p:grpSpPr>
        <p:graphicFrame>
          <p:nvGraphicFramePr>
            <p:cNvPr id="14" name="13 Diagrama"/>
            <p:cNvGraphicFramePr/>
            <p:nvPr/>
          </p:nvGraphicFramePr>
          <p:xfrm>
            <a:off x="1000100" y="1285860"/>
            <a:ext cx="321471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Diagrama"/>
            <p:cNvGraphicFramePr/>
            <p:nvPr/>
          </p:nvGraphicFramePr>
          <p:xfrm>
            <a:off x="4429124" y="1285860"/>
            <a:ext cx="4071966" cy="4857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6" name="Picture 45" descr="http://3.bp.blogspot.com/_uT4czTUHWtY/SxSTlNo4H2I/AAAAAAAAAAw/u0iw5mTNFcU/s400/foda-con-dibujos.jpg"/>
            <p:cNvPicPr>
              <a:picLocks noChangeAspect="1" noChangeArrowheads="1"/>
            </p:cNvPicPr>
            <p:nvPr/>
          </p:nvPicPr>
          <p:blipFill>
            <a:blip r:embed="rId11"/>
            <a:srcRect/>
            <a:stretch>
              <a:fillRect/>
            </a:stretch>
          </p:blipFill>
          <p:spPr bwMode="auto">
            <a:xfrm>
              <a:off x="7970541" y="5357826"/>
              <a:ext cx="887739" cy="785818"/>
            </a:xfrm>
            <a:prstGeom prst="roundRect">
              <a:avLst>
                <a:gd name="adj" fmla="val 16667"/>
              </a:avLst>
            </a:prstGeom>
            <a:ln>
              <a:noFill/>
            </a:ln>
            <a:effectLst>
              <a:glow rad="228600">
                <a:srgbClr val="00B050">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45" descr="http://3.bp.blogspot.com/_uT4czTUHWtY/SxSTlNo4H2I/AAAAAAAAAAw/u0iw5mTNFcU/s400/foda-con-dibujos.jpg"/>
            <p:cNvPicPr>
              <a:picLocks noChangeAspect="1" noChangeArrowheads="1"/>
            </p:cNvPicPr>
            <p:nvPr/>
          </p:nvPicPr>
          <p:blipFill>
            <a:blip r:embed="rId12"/>
            <a:srcRect/>
            <a:stretch>
              <a:fillRect/>
            </a:stretch>
          </p:blipFill>
          <p:spPr bwMode="auto">
            <a:xfrm>
              <a:off x="785786" y="785794"/>
              <a:ext cx="928694" cy="760411"/>
            </a:xfrm>
            <a:prstGeom prst="roundRect">
              <a:avLst>
                <a:gd name="adj" fmla="val 16667"/>
              </a:avLst>
            </a:prstGeom>
            <a:ln>
              <a:noFill/>
            </a:ln>
            <a:effectLst>
              <a:glow rad="228600">
                <a:srgbClr val="CC0066">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928688" y="1714500"/>
            <a:ext cx="7675562" cy="1214438"/>
          </a:xfrm>
          <a:ln w="57150">
            <a:solidFill>
              <a:srgbClr val="0070C0"/>
            </a:solidFill>
          </a:ln>
        </p:spPr>
        <p:txBody>
          <a:bodyPr/>
          <a:lstStyle/>
          <a:p>
            <a:pPr>
              <a:defRPr/>
            </a:pPr>
            <a:r>
              <a:rPr lang="es-ES" sz="1400" dirty="0" smtClean="0">
                <a:solidFill>
                  <a:schemeClr val="accent4">
                    <a:lumMod val="50000"/>
                  </a:schemeClr>
                </a:solidFill>
                <a:latin typeface="Arial" charset="0"/>
                <a:cs typeface="Arial" charset="0"/>
              </a:rPr>
              <a:t/>
            </a:r>
            <a:br>
              <a:rPr lang="es-ES" sz="1400" dirty="0" smtClean="0">
                <a:solidFill>
                  <a:schemeClr val="accent4">
                    <a:lumMod val="50000"/>
                  </a:schemeClr>
                </a:solidFill>
                <a:latin typeface="Arial" charset="0"/>
                <a:cs typeface="Arial" charset="0"/>
              </a:rPr>
            </a:br>
            <a:r>
              <a:rPr lang="es-ES" sz="1400" dirty="0" smtClean="0">
                <a:solidFill>
                  <a:schemeClr val="accent4">
                    <a:lumMod val="50000"/>
                  </a:schemeClr>
                </a:solidFill>
                <a:latin typeface="Arial" charset="0"/>
                <a:cs typeface="Arial" charset="0"/>
              </a:rPr>
              <a:t>Proporcionar al instituto el diseño e impresión de especies valoradas y demás productos gráficos de seguridad, así como la cartografía e imprenta general conforme al Plan Anual de Actividades, para apoyar la misión general del I.G.M., mediante el apoyo en la generación de productos con altos niveles de calidad y seguridad.</a:t>
            </a:r>
            <a:br>
              <a:rPr lang="es-ES" sz="1400" dirty="0" smtClean="0">
                <a:solidFill>
                  <a:schemeClr val="accent4">
                    <a:lumMod val="50000"/>
                  </a:schemeClr>
                </a:solidFill>
                <a:latin typeface="Arial" charset="0"/>
                <a:cs typeface="Arial" charset="0"/>
              </a:rPr>
            </a:br>
            <a:endParaRPr lang="pt-BR" sz="1400" dirty="0" smtClean="0">
              <a:solidFill>
                <a:schemeClr val="accent4">
                  <a:lumMod val="50000"/>
                </a:schemeClr>
              </a:solidFill>
              <a:latin typeface="Arial" charset="0"/>
              <a:cs typeface="Arial" charset="0"/>
            </a:endParaRPr>
          </a:p>
        </p:txBody>
      </p:sp>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98525" y="515938"/>
            <a:ext cx="6459538" cy="841375"/>
          </a:xfrm>
          <a:prstGeom prst="rect">
            <a:avLst/>
          </a:prstGeom>
          <a:noFill/>
          <a:ln w="9525">
            <a:noFill/>
            <a:miter lim="800000"/>
            <a:headEnd/>
            <a:tailEnd/>
          </a:ln>
        </p:spPr>
        <p:txBody>
          <a:bodyPr anchor="ctr"/>
          <a:lstStyle/>
          <a:p>
            <a:pPr>
              <a:defRPr/>
            </a:pPr>
            <a:r>
              <a:rPr lang="es-EC" sz="24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MISIÓN PROPUESTA DE LA UNIDAD DE GESTIÓN DE ARTES GRÁFICAS</a:t>
            </a:r>
            <a:endParaRPr lang="pt-BR" sz="24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560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25607" name="Title 1"/>
          <p:cNvSpPr txBox="1">
            <a:spLocks/>
          </p:cNvSpPr>
          <p:nvPr/>
        </p:nvSpPr>
        <p:spPr bwMode="auto">
          <a:xfrm>
            <a:off x="1000125" y="4508500"/>
            <a:ext cx="7604125" cy="1349375"/>
          </a:xfrm>
          <a:prstGeom prst="rect">
            <a:avLst/>
          </a:prstGeom>
          <a:noFill/>
          <a:ln w="57150">
            <a:solidFill>
              <a:srgbClr val="0070C0"/>
            </a:solidFill>
            <a:miter lim="800000"/>
            <a:headEnd/>
            <a:tailEnd/>
          </a:ln>
        </p:spPr>
        <p:txBody>
          <a:bodyPr anchor="ctr"/>
          <a:lstStyle/>
          <a:p>
            <a:pPr algn="ctr">
              <a:defRPr/>
            </a:pPr>
            <a:endParaRPr lang="es-ES" sz="1400" dirty="0">
              <a:solidFill>
                <a:schemeClr val="accent4">
                  <a:lumMod val="50000"/>
                </a:schemeClr>
              </a:solidFill>
            </a:endParaRPr>
          </a:p>
          <a:p>
            <a:pPr algn="ctr">
              <a:defRPr/>
            </a:pPr>
            <a:r>
              <a:rPr lang="es-ES" sz="1400" dirty="0">
                <a:solidFill>
                  <a:schemeClr val="accent4">
                    <a:lumMod val="50000"/>
                  </a:schemeClr>
                </a:solidFill>
              </a:rPr>
              <a:t>Posicionarse como una empresa líder en el diseño e impresión de especies valoradas y demás productos gráficos de seguridad, cartográficos e imprenta general; con altos niveles de calidad, distinción y seguridad en nuestros procesos productivos y desarrollando una conciencia por la protección y cuidado ambiental, para así en el año 2014 llegar a obtener el mayor reconocimiento en el mercado nacional e internacional.</a:t>
            </a:r>
          </a:p>
          <a:p>
            <a:pPr algn="ctr">
              <a:defRPr/>
            </a:pPr>
            <a:endParaRPr lang="pt-BR" sz="1400" dirty="0">
              <a:solidFill>
                <a:schemeClr val="accent4">
                  <a:lumMod val="50000"/>
                </a:schemeClr>
              </a:solidFill>
            </a:endParaRPr>
          </a:p>
        </p:txBody>
      </p:sp>
      <p:sp>
        <p:nvSpPr>
          <p:cNvPr id="9" name="Title 1"/>
          <p:cNvSpPr txBox="1">
            <a:spLocks/>
          </p:cNvSpPr>
          <p:nvPr/>
        </p:nvSpPr>
        <p:spPr bwMode="auto">
          <a:xfrm>
            <a:off x="1968500" y="3429000"/>
            <a:ext cx="6675438" cy="719138"/>
          </a:xfrm>
          <a:prstGeom prst="rect">
            <a:avLst/>
          </a:prstGeom>
          <a:noFill/>
          <a:ln w="9525">
            <a:noFill/>
            <a:miter lim="800000"/>
            <a:headEnd/>
            <a:tailEnd/>
          </a:ln>
        </p:spPr>
        <p:txBody>
          <a:bodyPr anchor="ctr"/>
          <a:lstStyle/>
          <a:p>
            <a:pPr algn="r">
              <a:defRPr/>
            </a:pPr>
            <a:r>
              <a:rPr lang="es-EC" sz="24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VISIÓN PROPUESTA DE LA UNIDAD DE GESTIÓN DE ARTES GRÁFICAS</a:t>
            </a:r>
            <a:endParaRPr lang="pt-BR" sz="24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5610" name="Picture 10" descr="http://t2.gstatic.com/images?q=tbn:ANd9GcSVdbJJ7ehGUzapldQ2higzjIjNv9NOu_JWUNcF52u_6jogGHE-7joBHKz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34239" y="247637"/>
            <a:ext cx="1323975" cy="1323975"/>
          </a:xfrm>
          <a:prstGeom prst="rect">
            <a:avLst/>
          </a:prstGeom>
          <a:noFill/>
          <a:effectLst>
            <a:glow rad="228600">
              <a:schemeClr val="accent5">
                <a:satMod val="175000"/>
                <a:alpha val="40000"/>
              </a:schemeClr>
            </a:glow>
          </a:effectLst>
        </p:spPr>
      </p:pic>
      <p:pic>
        <p:nvPicPr>
          <p:cNvPr id="25612" name="Picture 12" descr="http://t0.gstatic.com/images?q=tbn:ANd9GcSveBADYUJyvyFQbvuqncDLmiSkxxir8oIBXd5e-j6iLsReex6ctQ"/>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85865" y="3000387"/>
            <a:ext cx="1000119" cy="1428745"/>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260350"/>
            <a:ext cx="7705725" cy="9350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PROCESOS DE LA UNIDAD DE GESTIÓN DE ARTES GRÁFICAS</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8" name="TextBox 7"/>
          <p:cNvSpPr txBox="1"/>
          <p:nvPr/>
        </p:nvSpPr>
        <p:spPr>
          <a:xfrm>
            <a:off x="2627313" y="1412875"/>
            <a:ext cx="6480175" cy="415925"/>
          </a:xfrm>
          <a:prstGeom prst="rect">
            <a:avLst/>
          </a:prstGeom>
          <a:noFill/>
        </p:spPr>
        <p:txBody>
          <a:bodyPr>
            <a:spAutoFit/>
          </a:bodyPr>
          <a:lstStyle/>
          <a:p>
            <a:pPr>
              <a:defRPr/>
            </a:pPr>
            <a:r>
              <a:rPr lang="es-ES" sz="1050" b="1" dirty="0"/>
              <a:t>Figura 3.1.  Procesos de la Unidad de Gestión de Artes Gráficas</a:t>
            </a:r>
            <a:endParaRPr lang="pt-BR" sz="1050" dirty="0"/>
          </a:p>
          <a:p>
            <a:pPr>
              <a:defRPr/>
            </a:pPr>
            <a:endParaRPr lang="pt-BR" sz="1050" dirty="0"/>
          </a:p>
        </p:txBody>
      </p:sp>
      <p:pic>
        <p:nvPicPr>
          <p:cNvPr id="2663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26631" name="TextBox 8"/>
          <p:cNvSpPr txBox="1">
            <a:spLocks noChangeArrowheads="1"/>
          </p:cNvSpPr>
          <p:nvPr/>
        </p:nvSpPr>
        <p:spPr bwMode="auto">
          <a:xfrm>
            <a:off x="1109663" y="5967413"/>
            <a:ext cx="4176712" cy="461962"/>
          </a:xfrm>
          <a:prstGeom prst="rect">
            <a:avLst/>
          </a:prstGeom>
          <a:noFill/>
          <a:ln w="9525">
            <a:noFill/>
            <a:miter lim="800000"/>
            <a:headEnd/>
            <a:tailEnd/>
          </a:ln>
        </p:spPr>
        <p:txBody>
          <a:bodyPr>
            <a:spAutoFit/>
          </a:bodyPr>
          <a:lstStyle/>
          <a:p>
            <a:r>
              <a:rPr lang="es-EC" sz="800" b="1"/>
              <a:t>Fuente:</a:t>
            </a:r>
            <a:r>
              <a:rPr lang="es-EC" sz="800"/>
              <a:t> Instituto Geográfico Militar</a:t>
            </a:r>
            <a:endParaRPr lang="pt-BR" sz="800"/>
          </a:p>
          <a:p>
            <a:r>
              <a:rPr lang="es-EC" sz="800" b="1"/>
              <a:t>Elaborado por: </a:t>
            </a:r>
            <a:r>
              <a:rPr lang="es-EC" sz="800"/>
              <a:t>Jefe de Producción</a:t>
            </a:r>
            <a:br>
              <a:rPr lang="es-EC" sz="800"/>
            </a:br>
            <a:endParaRPr lang="pt-BR" sz="800"/>
          </a:p>
        </p:txBody>
      </p:sp>
      <p:pic>
        <p:nvPicPr>
          <p:cNvPr id="26632" name="Imagen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9775" y="1643063"/>
            <a:ext cx="7975600" cy="4322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571500" y="3071813"/>
            <a:ext cx="2879725" cy="935037"/>
          </a:xfrm>
          <a:prstGeom prst="rect">
            <a:avLst/>
          </a:prstGeom>
          <a:noFill/>
          <a:ln w="9525">
            <a:noFill/>
            <a:miter lim="800000"/>
            <a:headEnd/>
            <a:tailEnd/>
          </a:ln>
        </p:spPr>
        <p:txBody>
          <a:bodyPr anchor="ctr"/>
          <a:lstStyle/>
          <a:p>
            <a:pPr algn="ctr">
              <a:defRPr/>
            </a:pPr>
            <a:r>
              <a:rPr lang="es-EC" b="1" i="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UNIDAD DE GESTIÓN DE ARTES GRÁFICAS</a:t>
            </a:r>
            <a:endParaRPr lang="pt-BR" b="1" i="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765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pic>
        <p:nvPicPr>
          <p:cNvPr id="27654" name="Picture 2"/>
          <p:cNvPicPr>
            <a:picLocks noChangeAspect="1" noChangeArrowheads="1"/>
          </p:cNvPicPr>
          <p:nvPr/>
        </p:nvPicPr>
        <p:blipFill>
          <a:blip r:embed="rId3"/>
          <a:srcRect/>
          <a:stretch>
            <a:fillRect/>
          </a:stretch>
        </p:blipFill>
        <p:spPr bwMode="auto">
          <a:xfrm>
            <a:off x="3492500" y="188913"/>
            <a:ext cx="4972050" cy="6048375"/>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1428728" y="1789240"/>
            <a:ext cx="1256563" cy="121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20713" y="2994025"/>
            <a:ext cx="2879725" cy="935038"/>
          </a:xfrm>
          <a:prstGeom prst="rect">
            <a:avLst/>
          </a:prstGeom>
          <a:noFill/>
          <a:ln w="9525">
            <a:noFill/>
            <a:miter lim="800000"/>
            <a:headEnd/>
            <a:tailEnd/>
          </a:ln>
        </p:spPr>
        <p:txBody>
          <a:bodyPr anchor="ctr"/>
          <a:lstStyle/>
          <a:p>
            <a:pPr algn="ctr">
              <a:defRPr/>
            </a:pPr>
            <a:r>
              <a:rPr lang="es-EC" b="1" i="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UNIDAD DE GESTIÓN DE ARTES GRÁFICAS</a:t>
            </a:r>
            <a:endParaRPr lang="pt-BR" b="1" i="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2867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pic>
        <p:nvPicPr>
          <p:cNvPr id="28678" name="Picture 2"/>
          <p:cNvPicPr>
            <a:picLocks noChangeAspect="1" noChangeArrowheads="1"/>
          </p:cNvPicPr>
          <p:nvPr/>
        </p:nvPicPr>
        <p:blipFill>
          <a:blip r:embed="rId3"/>
          <a:srcRect/>
          <a:stretch>
            <a:fillRect/>
          </a:stretch>
        </p:blipFill>
        <p:spPr bwMode="auto">
          <a:xfrm>
            <a:off x="3708400" y="836613"/>
            <a:ext cx="4751388" cy="4679950"/>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1458049" y="1860678"/>
            <a:ext cx="1256563" cy="1211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14282"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29396"/>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2970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5225" y="5857892"/>
            <a:ext cx="904875" cy="89535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357190" y="1142984"/>
            <a:ext cx="8715404" cy="4714908"/>
          </a:xfrm>
          <a:prstGeom prst="rect">
            <a:avLst/>
          </a:prstGeom>
          <a:noFill/>
          <a:ln w="9525">
            <a:noFill/>
            <a:miter lim="800000"/>
            <a:headEnd/>
            <a:tailEnd/>
          </a:ln>
        </p:spPr>
      </p:pic>
      <p:sp>
        <p:nvSpPr>
          <p:cNvPr id="7" name="6 CuadroTexto"/>
          <p:cNvSpPr txBox="1"/>
          <p:nvPr/>
        </p:nvSpPr>
        <p:spPr>
          <a:xfrm>
            <a:off x="714348" y="334012"/>
            <a:ext cx="8001056" cy="523220"/>
          </a:xfrm>
          <a:prstGeom prst="rect">
            <a:avLst/>
          </a:prstGeom>
          <a:noFill/>
        </p:spPr>
        <p:txBody>
          <a:bodyPr wrap="square" rtlCol="0">
            <a:spAutoFit/>
          </a:bodyPr>
          <a:lstStyle/>
          <a:p>
            <a:pPr algn="ctr"/>
            <a:r>
              <a:rPr lang="es-ES" sz="1400" b="1" dirty="0" smtClean="0"/>
              <a:t>Matriz </a:t>
            </a:r>
            <a:r>
              <a:rPr lang="es-ES" sz="1400" b="1" dirty="0" smtClean="0"/>
              <a:t>de Valor Agregado de los Procesos Productivos </a:t>
            </a:r>
            <a:endParaRPr lang="es-EC" sz="1400" dirty="0" smtClean="0"/>
          </a:p>
          <a:p>
            <a:pPr algn="ctr"/>
            <a:r>
              <a:rPr lang="es-ES" sz="1400" b="1" dirty="0" smtClean="0"/>
              <a:t>Unidad de Gestión de Artes Gráficas del Instituto Geográfico </a:t>
            </a:r>
            <a:r>
              <a:rPr lang="es-ES" sz="1400" b="1" dirty="0" smtClean="0"/>
              <a:t>Militar</a:t>
            </a:r>
            <a:endParaRPr lang="es-EC" sz="1400" dirty="0" smtClean="0"/>
          </a:p>
        </p:txBody>
      </p:sp>
      <p:sp>
        <p:nvSpPr>
          <p:cNvPr id="8" name="7 CuadroTexto"/>
          <p:cNvSpPr txBox="1"/>
          <p:nvPr/>
        </p:nvSpPr>
        <p:spPr>
          <a:xfrm>
            <a:off x="1071538" y="5917188"/>
            <a:ext cx="2643206" cy="369332"/>
          </a:xfrm>
          <a:prstGeom prst="rect">
            <a:avLst/>
          </a:prstGeom>
          <a:noFill/>
        </p:spPr>
        <p:txBody>
          <a:bodyPr wrap="square" rtlCol="0">
            <a:spAutoFit/>
          </a:bodyPr>
          <a:lstStyle/>
          <a:p>
            <a:r>
              <a:rPr lang="es-ES" sz="900" b="1" dirty="0" smtClean="0"/>
              <a:t>Fuente: </a:t>
            </a:r>
            <a:r>
              <a:rPr lang="es-ES" sz="900" dirty="0" smtClean="0"/>
              <a:t>Instituto Geográfico Militar.</a:t>
            </a:r>
            <a:endParaRPr lang="es-EC" sz="900" dirty="0" smtClean="0"/>
          </a:p>
          <a:p>
            <a:r>
              <a:rPr lang="es-ES" sz="900" b="1" dirty="0" smtClean="0"/>
              <a:t>Elaborado por: </a:t>
            </a:r>
            <a:r>
              <a:rPr lang="es-ES" sz="900" dirty="0" smtClean="0"/>
              <a:t>Las autoras</a:t>
            </a:r>
            <a:r>
              <a:rPr lang="es-ES" sz="900" dirty="0" smtClean="0"/>
              <a:t>.</a:t>
            </a:r>
            <a:endParaRPr lang="es-EC" sz="9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260350"/>
            <a:ext cx="7775575" cy="9350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PROCESOS PRODUCTIVOS DE MAYOR VALOR AGREGADO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072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 name="Rectangle 7"/>
          <p:cNvSpPr/>
          <p:nvPr/>
        </p:nvSpPr>
        <p:spPr>
          <a:xfrm>
            <a:off x="2411413" y="1412875"/>
            <a:ext cx="4681537"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Diseño</a:t>
            </a:r>
            <a:endParaRPr lang="pt-BR" sz="1400" dirty="0">
              <a:latin typeface="Arial" pitchFamily="34" charset="0"/>
              <a:cs typeface="Arial" pitchFamily="34" charset="0"/>
            </a:endParaRPr>
          </a:p>
        </p:txBody>
      </p:sp>
      <p:sp>
        <p:nvSpPr>
          <p:cNvPr id="9" name="Rectangle 8"/>
          <p:cNvSpPr/>
          <p:nvPr/>
        </p:nvSpPr>
        <p:spPr>
          <a:xfrm>
            <a:off x="2411413" y="1916113"/>
            <a:ext cx="4681537" cy="3603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Impresión Digital</a:t>
            </a:r>
            <a:endParaRPr lang="pt-BR" sz="1400" dirty="0">
              <a:latin typeface="Arial" pitchFamily="34" charset="0"/>
              <a:cs typeface="Arial" pitchFamily="34" charset="0"/>
            </a:endParaRPr>
          </a:p>
        </p:txBody>
      </p:sp>
      <p:sp>
        <p:nvSpPr>
          <p:cNvPr id="10" name="Rectangle 9"/>
          <p:cNvSpPr/>
          <p:nvPr/>
        </p:nvSpPr>
        <p:spPr>
          <a:xfrm>
            <a:off x="2411413" y="2420938"/>
            <a:ext cx="4681537" cy="3603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Impresión Digital con Data Variable</a:t>
            </a:r>
            <a:endParaRPr lang="pt-BR" sz="1400" dirty="0">
              <a:latin typeface="Arial" pitchFamily="34" charset="0"/>
              <a:cs typeface="Arial" pitchFamily="34" charset="0"/>
            </a:endParaRPr>
          </a:p>
        </p:txBody>
      </p:sp>
      <p:sp>
        <p:nvSpPr>
          <p:cNvPr id="12" name="Rectangle 11"/>
          <p:cNvSpPr/>
          <p:nvPr/>
        </p:nvSpPr>
        <p:spPr>
          <a:xfrm>
            <a:off x="2411413" y="2924175"/>
            <a:ext cx="4681537"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Montaje y Placas</a:t>
            </a:r>
            <a:endParaRPr lang="pt-BR" sz="1400" dirty="0">
              <a:latin typeface="Arial" pitchFamily="34" charset="0"/>
              <a:cs typeface="Arial" pitchFamily="34" charset="0"/>
            </a:endParaRPr>
          </a:p>
        </p:txBody>
      </p:sp>
      <p:sp>
        <p:nvSpPr>
          <p:cNvPr id="13" name="Rectangle 12"/>
          <p:cNvSpPr/>
          <p:nvPr/>
        </p:nvSpPr>
        <p:spPr>
          <a:xfrm>
            <a:off x="2411413" y="3429000"/>
            <a:ext cx="4681537"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Impresión Tipográfica</a:t>
            </a:r>
            <a:endParaRPr lang="pt-BR" sz="1400" dirty="0">
              <a:latin typeface="Arial" pitchFamily="34" charset="0"/>
              <a:cs typeface="Arial" pitchFamily="34" charset="0"/>
            </a:endParaRPr>
          </a:p>
        </p:txBody>
      </p:sp>
      <p:sp>
        <p:nvSpPr>
          <p:cNvPr id="14" name="Rectangle 13"/>
          <p:cNvSpPr/>
          <p:nvPr/>
        </p:nvSpPr>
        <p:spPr>
          <a:xfrm>
            <a:off x="2411413" y="3933825"/>
            <a:ext cx="4681537" cy="35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Impresión Offset Pliegos</a:t>
            </a:r>
            <a:endParaRPr lang="pt-BR" sz="1400" dirty="0">
              <a:latin typeface="Arial" pitchFamily="34" charset="0"/>
              <a:cs typeface="Arial" pitchFamily="34" charset="0"/>
            </a:endParaRPr>
          </a:p>
        </p:txBody>
      </p:sp>
      <p:sp>
        <p:nvSpPr>
          <p:cNvPr id="15" name="Rectangle 14"/>
          <p:cNvSpPr/>
          <p:nvPr/>
        </p:nvSpPr>
        <p:spPr>
          <a:xfrm>
            <a:off x="2411413" y="4437063"/>
            <a:ext cx="4681537" cy="36036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Impresión Offset Rotativa</a:t>
            </a:r>
            <a:endParaRPr lang="pt-BR" sz="1400" dirty="0">
              <a:latin typeface="Arial" pitchFamily="34" charset="0"/>
              <a:cs typeface="Arial" pitchFamily="34" charset="0"/>
            </a:endParaRPr>
          </a:p>
        </p:txBody>
      </p:sp>
      <p:sp>
        <p:nvSpPr>
          <p:cNvPr id="16" name="Rectangle 15"/>
          <p:cNvSpPr/>
          <p:nvPr/>
        </p:nvSpPr>
        <p:spPr>
          <a:xfrm>
            <a:off x="2411413" y="4941888"/>
            <a:ext cx="4681537" cy="35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Colectado</a:t>
            </a:r>
            <a:endParaRPr lang="pt-BR" sz="1400" dirty="0">
              <a:latin typeface="Arial" pitchFamily="34" charset="0"/>
              <a:cs typeface="Arial" pitchFamily="34" charset="0"/>
            </a:endParaRPr>
          </a:p>
        </p:txBody>
      </p:sp>
      <p:sp>
        <p:nvSpPr>
          <p:cNvPr id="17" name="Rectangle 16"/>
          <p:cNvSpPr/>
          <p:nvPr/>
        </p:nvSpPr>
        <p:spPr>
          <a:xfrm>
            <a:off x="2411413" y="5445125"/>
            <a:ext cx="4681537" cy="36036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Estampado de Seguridades Holográficas</a:t>
            </a:r>
            <a:endParaRPr lang="pt-BR" sz="1400" dirty="0">
              <a:latin typeface="Arial" pitchFamily="34" charset="0"/>
              <a:cs typeface="Arial" pitchFamily="34" charset="0"/>
            </a:endParaRPr>
          </a:p>
        </p:txBody>
      </p:sp>
      <p:sp>
        <p:nvSpPr>
          <p:cNvPr id="18" name="Rectangle 17"/>
          <p:cNvSpPr/>
          <p:nvPr/>
        </p:nvSpPr>
        <p:spPr>
          <a:xfrm>
            <a:off x="2411413" y="5949950"/>
            <a:ext cx="4681537" cy="3587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S" sz="1400" dirty="0">
                <a:latin typeface="Arial" pitchFamily="34" charset="0"/>
                <a:cs typeface="Arial" pitchFamily="34" charset="0"/>
              </a:rPr>
              <a:t>Proceso de Control de Calidad</a:t>
            </a:r>
            <a:endParaRPr lang="pt-B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410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4102" name="Title 1"/>
          <p:cNvSpPr>
            <a:spLocks noGrp="1"/>
          </p:cNvSpPr>
          <p:nvPr>
            <p:ph type="ctrTitle"/>
          </p:nvPr>
        </p:nvSpPr>
        <p:spPr>
          <a:xfrm>
            <a:off x="900113" y="2852738"/>
            <a:ext cx="7772400" cy="1439862"/>
          </a:xfrm>
        </p:spPr>
        <p:txBody>
          <a:bodyPr/>
          <a:lstStyle/>
          <a:p>
            <a:pPr eaLnBrk="1" hangingPunct="1"/>
            <a:r>
              <a:rPr lang="es-EC" sz="3200" dirty="0" smtClean="0">
                <a:latin typeface="Arial" charset="0"/>
                <a:cs typeface="Arial" charset="0"/>
              </a:rPr>
              <a:t>ASPECTOS GENERALES</a:t>
            </a:r>
            <a:endParaRPr lang="pt-BR" sz="32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149350" y="285728"/>
            <a:ext cx="6994525" cy="571498"/>
          </a:xfrm>
          <a:prstGeom prst="rect">
            <a:avLst/>
          </a:prstGeom>
          <a:noFill/>
          <a:ln w="9525">
            <a:noFill/>
            <a:miter lim="800000"/>
            <a:headEnd/>
            <a:tailEnd/>
          </a:ln>
        </p:spPr>
        <p:txBody>
          <a:bodyPr anchor="ctr"/>
          <a:lstStyle/>
          <a:p>
            <a:pPr algn="ctr">
              <a:defRPr/>
            </a:pPr>
            <a:r>
              <a:rPr lang="es-EC" sz="2800" b="1" dirty="0" smtClean="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ANÁLISIS EXTERNO</a:t>
            </a:r>
            <a:endParaRPr lang="pt-BR" sz="2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174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9" name="8 Diagrama"/>
          <p:cNvGraphicFramePr/>
          <p:nvPr/>
        </p:nvGraphicFramePr>
        <p:xfrm>
          <a:off x="500034" y="1214422"/>
          <a:ext cx="3786214" cy="4500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68" name="Picture 24" descr="http://3.bp.blogspot.com/_uT4czTUHWtY/SxSTlNo4H2I/AAAAAAAAAAw/u0iw5mTNFcU/s400/foda-con-dibujos.jpg"/>
          <p:cNvPicPr>
            <a:picLocks noChangeAspect="1" noChangeArrowheads="1"/>
          </p:cNvPicPr>
          <p:nvPr/>
        </p:nvPicPr>
        <p:blipFill>
          <a:blip r:embed="rId7"/>
          <a:srcRect/>
          <a:stretch>
            <a:fillRect/>
          </a:stretch>
        </p:blipFill>
        <p:spPr bwMode="auto">
          <a:xfrm>
            <a:off x="3500430" y="1142984"/>
            <a:ext cx="1071570" cy="905620"/>
          </a:xfrm>
          <a:prstGeom prst="roundRect">
            <a:avLst>
              <a:gd name="adj" fmla="val 16667"/>
            </a:avLst>
          </a:prstGeom>
          <a:ln>
            <a:noFill/>
          </a:ln>
          <a:effectLst>
            <a:glow rad="1397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2" name="11 Diagrama"/>
          <p:cNvGraphicFramePr/>
          <p:nvPr/>
        </p:nvGraphicFramePr>
        <p:xfrm>
          <a:off x="4429124" y="1071546"/>
          <a:ext cx="4572032" cy="47863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24" descr="http://3.bp.blogspot.com/_uT4czTUHWtY/SxSTlNo4H2I/AAAAAAAAAAw/u0iw5mTNFcU/s400/foda-con-dibujos.jpg"/>
          <p:cNvPicPr>
            <a:picLocks noChangeAspect="1" noChangeArrowheads="1"/>
          </p:cNvPicPr>
          <p:nvPr/>
        </p:nvPicPr>
        <p:blipFill>
          <a:blip r:embed="rId12"/>
          <a:srcRect/>
          <a:stretch>
            <a:fillRect/>
          </a:stretch>
        </p:blipFill>
        <p:spPr bwMode="auto">
          <a:xfrm>
            <a:off x="7758152" y="5286394"/>
            <a:ext cx="1243004" cy="928688"/>
          </a:xfrm>
          <a:prstGeom prst="roundRect">
            <a:avLst>
              <a:gd name="adj" fmla="val 16667"/>
            </a:avLst>
          </a:prstGeom>
          <a:ln>
            <a:noFill/>
          </a:ln>
          <a:effectLst>
            <a:glow rad="228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INFLUENCIAS MACROECONÓMICAS</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277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2 Diagrama"/>
          <p:cNvGraphicFramePr/>
          <p:nvPr/>
        </p:nvGraphicFramePr>
        <p:xfrm>
          <a:off x="2555776" y="980728"/>
          <a:ext cx="4548198"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261938"/>
            <a:ext cx="8137525"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FACTOR POLÍTICO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379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12" name="4 Diagrama"/>
          <p:cNvGraphicFramePr/>
          <p:nvPr/>
        </p:nvGraphicFramePr>
        <p:xfrm>
          <a:off x="1259632" y="1124744"/>
          <a:ext cx="7143800" cy="260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5 Pergamino horizontal"/>
          <p:cNvSpPr/>
          <p:nvPr/>
        </p:nvSpPr>
        <p:spPr>
          <a:xfrm>
            <a:off x="1071538" y="3860800"/>
            <a:ext cx="7572375" cy="2357438"/>
          </a:xfrm>
          <a:prstGeom prst="horizontalScroll">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dirty="0">
                <a:solidFill>
                  <a:schemeClr val="tx1"/>
                </a:solidFill>
              </a:rPr>
              <a:t>El gobierno de Rafael Correa es un periodo caracterizado por continuos procesos electorales que derivaron en una nueva Constitución Política, lo que le implica al Instituto mayor demanda de sus servicios, especialmente la impresión de papeletas; generándole así, mayor ingreso al mismo. </a:t>
            </a:r>
            <a:endParaRPr lang="pt-BR" dirty="0">
              <a:solidFill>
                <a:schemeClr val="tx1"/>
              </a:solidFill>
            </a:endParaRPr>
          </a:p>
        </p:txBody>
      </p:sp>
      <p:pic>
        <p:nvPicPr>
          <p:cNvPr id="8"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FACTOR ECONÓMICO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482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5 Diagrama"/>
          <p:cNvGraphicFramePr/>
          <p:nvPr/>
        </p:nvGraphicFramePr>
        <p:xfrm>
          <a:off x="971600" y="836712"/>
          <a:ext cx="7632848" cy="510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INFLACIÓN</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584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2 Diagrama"/>
          <p:cNvGraphicFramePr/>
          <p:nvPr/>
        </p:nvGraphicFramePr>
        <p:xfrm>
          <a:off x="1142976" y="980728"/>
          <a:ext cx="7379498"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847" name="Picture 2"/>
          <p:cNvPicPr>
            <a:picLocks noChangeAspect="1" noChangeArrowheads="1"/>
          </p:cNvPicPr>
          <p:nvPr/>
        </p:nvPicPr>
        <p:blipFill>
          <a:blip r:embed="rId7"/>
          <a:srcRect/>
          <a:stretch>
            <a:fillRect/>
          </a:stretch>
        </p:blipFill>
        <p:spPr bwMode="auto">
          <a:xfrm>
            <a:off x="2484438" y="2754313"/>
            <a:ext cx="4751387"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INFLACIÓN</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686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2 Diagrama"/>
          <p:cNvGraphicFramePr/>
          <p:nvPr/>
        </p:nvGraphicFramePr>
        <p:xfrm>
          <a:off x="755576" y="692696"/>
          <a:ext cx="807591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FACTOR SOCIAL</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789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5 Diagrama"/>
          <p:cNvGraphicFramePr/>
          <p:nvPr/>
        </p:nvGraphicFramePr>
        <p:xfrm>
          <a:off x="971600" y="836712"/>
          <a:ext cx="7632848" cy="5106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PLENO 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891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2 Diagrama"/>
          <p:cNvGraphicFramePr/>
          <p:nvPr/>
        </p:nvGraphicFramePr>
        <p:xfrm>
          <a:off x="1000100" y="928670"/>
          <a:ext cx="7560840" cy="1513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7"/>
          <a:srcRect l="25195" t="25312" r="26758" b="15625"/>
          <a:stretch>
            <a:fillRect/>
          </a:stretch>
        </p:blipFill>
        <p:spPr bwMode="auto">
          <a:xfrm>
            <a:off x="2143108" y="2675416"/>
            <a:ext cx="4936027" cy="36825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88913"/>
            <a:ext cx="8137525"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PLENO 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3994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2 Diagrama"/>
          <p:cNvGraphicFramePr/>
          <p:nvPr/>
        </p:nvGraphicFramePr>
        <p:xfrm>
          <a:off x="755576" y="764704"/>
          <a:ext cx="807591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DESEMPLEO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096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2 Diagrama"/>
          <p:cNvGraphicFramePr/>
          <p:nvPr/>
        </p:nvGraphicFramePr>
        <p:xfrm>
          <a:off x="971600" y="1000108"/>
          <a:ext cx="7560840" cy="1276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7" name="Picture 2"/>
          <p:cNvPicPr>
            <a:picLocks noChangeAspect="1" noChangeArrowheads="1"/>
          </p:cNvPicPr>
          <p:nvPr/>
        </p:nvPicPr>
        <p:blipFill>
          <a:blip r:embed="rId7"/>
          <a:srcRect/>
          <a:stretch>
            <a:fillRect/>
          </a:stretch>
        </p:blipFill>
        <p:spPr bwMode="auto">
          <a:xfrm>
            <a:off x="2051050" y="2420938"/>
            <a:ext cx="5113338" cy="384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12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2051050" y="260350"/>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a:t>
            </a:r>
          </a:p>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Contenidos</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5126" name="Title 1"/>
          <p:cNvSpPr>
            <a:spLocks noGrp="1"/>
          </p:cNvSpPr>
          <p:nvPr>
            <p:ph type="ctrTitle"/>
          </p:nvPr>
        </p:nvSpPr>
        <p:spPr>
          <a:xfrm>
            <a:off x="827088" y="2133600"/>
            <a:ext cx="7772400" cy="3816350"/>
          </a:xfrm>
        </p:spPr>
        <p:txBody>
          <a:bodyPr/>
          <a:lstStyle/>
          <a:p>
            <a:pPr algn="l" eaLnBrk="1" hangingPunct="1"/>
            <a:r>
              <a:rPr lang="es-EC" sz="2400" smtClean="0">
                <a:latin typeface="Arial" charset="0"/>
                <a:cs typeface="Arial" charset="0"/>
              </a:rPr>
              <a:t>1. Base Legal del Instituto</a:t>
            </a:r>
            <a:br>
              <a:rPr lang="es-EC" sz="2400" smtClean="0">
                <a:latin typeface="Arial" charset="0"/>
                <a:cs typeface="Arial" charset="0"/>
              </a:rPr>
            </a:br>
            <a:r>
              <a:rPr lang="es-EC" sz="1600" smtClean="0">
                <a:latin typeface="Arial" charset="0"/>
                <a:cs typeface="Arial" charset="0"/>
              </a:rPr>
              <a:t>	- Base Legal Interna</a:t>
            </a:r>
            <a:br>
              <a:rPr lang="es-EC" sz="1600" smtClean="0">
                <a:latin typeface="Arial" charset="0"/>
                <a:cs typeface="Arial" charset="0"/>
              </a:rPr>
            </a:br>
            <a:r>
              <a:rPr lang="es-EC" sz="1600" smtClean="0">
                <a:latin typeface="Arial" charset="0"/>
                <a:cs typeface="Arial" charset="0"/>
              </a:rPr>
              <a:t>	- Base Legal Externa</a:t>
            </a:r>
            <a:r>
              <a:rPr lang="es-EC" sz="2400" smtClean="0">
                <a:latin typeface="Arial" charset="0"/>
                <a:cs typeface="Arial" charset="0"/>
              </a:rPr>
              <a:t/>
            </a:r>
            <a:br>
              <a:rPr lang="es-EC" sz="2400" smtClean="0">
                <a:latin typeface="Arial" charset="0"/>
                <a:cs typeface="Arial" charset="0"/>
              </a:rPr>
            </a:br>
            <a:r>
              <a:rPr lang="es-EC" sz="2400" smtClean="0">
                <a:latin typeface="Arial" charset="0"/>
                <a:cs typeface="Arial" charset="0"/>
              </a:rPr>
              <a:t/>
            </a:r>
            <a:br>
              <a:rPr lang="es-EC" sz="2400" smtClean="0">
                <a:latin typeface="Arial" charset="0"/>
                <a:cs typeface="Arial" charset="0"/>
              </a:rPr>
            </a:br>
            <a:r>
              <a:rPr lang="es-EC" sz="2400" smtClean="0">
                <a:latin typeface="Arial" charset="0"/>
                <a:cs typeface="Arial" charset="0"/>
              </a:rPr>
              <a:t>2. Objetivos del Ente Auditado</a:t>
            </a:r>
            <a:br>
              <a:rPr lang="es-EC" sz="2400" smtClean="0">
                <a:latin typeface="Arial" charset="0"/>
                <a:cs typeface="Arial" charset="0"/>
              </a:rPr>
            </a:br>
            <a:r>
              <a:rPr lang="es-EC" sz="1600" smtClean="0">
                <a:latin typeface="Arial" charset="0"/>
                <a:cs typeface="Arial" charset="0"/>
              </a:rPr>
              <a:t>	- Objetivo General</a:t>
            </a:r>
            <a:br>
              <a:rPr lang="es-EC" sz="1600" smtClean="0">
                <a:latin typeface="Arial" charset="0"/>
                <a:cs typeface="Arial" charset="0"/>
              </a:rPr>
            </a:br>
            <a:r>
              <a:rPr lang="es-EC" sz="1600" smtClean="0">
                <a:latin typeface="Arial" charset="0"/>
                <a:cs typeface="Arial" charset="0"/>
              </a:rPr>
              <a:t>	- Objetivos Específicos</a:t>
            </a:r>
            <a:r>
              <a:rPr lang="es-EC" sz="2400" smtClean="0">
                <a:latin typeface="Arial" charset="0"/>
                <a:cs typeface="Arial" charset="0"/>
              </a:rPr>
              <a:t/>
            </a:r>
            <a:br>
              <a:rPr lang="es-EC" sz="2400" smtClean="0">
                <a:latin typeface="Arial" charset="0"/>
                <a:cs typeface="Arial" charset="0"/>
              </a:rPr>
            </a:br>
            <a:r>
              <a:rPr lang="es-EC" sz="2400" smtClean="0">
                <a:latin typeface="Arial" charset="0"/>
                <a:cs typeface="Arial" charset="0"/>
              </a:rPr>
              <a:t/>
            </a:r>
            <a:br>
              <a:rPr lang="es-EC" sz="2400" smtClean="0">
                <a:latin typeface="Arial" charset="0"/>
                <a:cs typeface="Arial" charset="0"/>
              </a:rPr>
            </a:br>
            <a:r>
              <a:rPr lang="es-EC" sz="2400" smtClean="0">
                <a:latin typeface="Arial" charset="0"/>
                <a:cs typeface="Arial" charset="0"/>
              </a:rPr>
              <a:t>3. La Empresa</a:t>
            </a:r>
            <a:br>
              <a:rPr lang="es-EC" sz="2400" smtClean="0">
                <a:latin typeface="Arial" charset="0"/>
                <a:cs typeface="Arial" charset="0"/>
              </a:rPr>
            </a:br>
            <a:r>
              <a:rPr lang="es-EC" sz="1600" smtClean="0">
                <a:latin typeface="Arial" charset="0"/>
                <a:cs typeface="Arial" charset="0"/>
              </a:rPr>
              <a:t>	- Reseña Histórica</a:t>
            </a:r>
            <a:br>
              <a:rPr lang="es-EC" sz="1600" smtClean="0">
                <a:latin typeface="Arial" charset="0"/>
                <a:cs typeface="Arial" charset="0"/>
              </a:rPr>
            </a:br>
            <a:r>
              <a:rPr lang="es-EC" sz="1600" smtClean="0">
                <a:latin typeface="Arial" charset="0"/>
                <a:cs typeface="Arial" charset="0"/>
              </a:rPr>
              <a:t>	- Organigramas</a:t>
            </a:r>
            <a:r>
              <a:rPr lang="es-EC" sz="2400" smtClean="0">
                <a:latin typeface="Arial" charset="0"/>
                <a:cs typeface="Arial" charset="0"/>
              </a:rPr>
              <a:t/>
            </a:r>
            <a:br>
              <a:rPr lang="es-EC" sz="2400" smtClean="0">
                <a:latin typeface="Arial" charset="0"/>
                <a:cs typeface="Arial" charset="0"/>
              </a:rPr>
            </a:br>
            <a:r>
              <a:rPr lang="es-EC" sz="2400" smtClean="0">
                <a:latin typeface="Arial" charset="0"/>
                <a:cs typeface="Arial" charset="0"/>
              </a:rPr>
              <a:t/>
            </a:r>
            <a:br>
              <a:rPr lang="es-EC" sz="2400" smtClean="0">
                <a:latin typeface="Arial" charset="0"/>
                <a:cs typeface="Arial" charset="0"/>
              </a:rPr>
            </a:br>
            <a:endParaRPr lang="pt-BR" sz="2400" smtClean="0">
              <a:latin typeface="Arial" charset="0"/>
              <a:cs typeface="Arial" charset="0"/>
            </a:endParaRPr>
          </a:p>
        </p:txBody>
      </p:sp>
      <p:pic>
        <p:nvPicPr>
          <p:cNvPr id="7" name="Picture 8" descr="https://encrypted-tbn0.google.com/images?q=tbn:ANd9GcRA4pt1fZdQoZQv7w1zT8GLiyeVPINSnt4kOWEV7XPfpGBqUIbE"/>
          <p:cNvPicPr>
            <a:picLocks noChangeAspect="1" noChangeArrowheads="1"/>
          </p:cNvPicPr>
          <p:nvPr/>
        </p:nvPicPr>
        <p:blipFill>
          <a:blip r:embed="rId3"/>
          <a:srcRect/>
          <a:stretch>
            <a:fillRect/>
          </a:stretch>
        </p:blipFill>
        <p:spPr bwMode="auto">
          <a:xfrm>
            <a:off x="5857884" y="2786058"/>
            <a:ext cx="2466975" cy="1847851"/>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88913"/>
            <a:ext cx="8137525"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DESEMPLEO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198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2 Diagrama"/>
          <p:cNvGraphicFramePr/>
          <p:nvPr/>
        </p:nvGraphicFramePr>
        <p:xfrm>
          <a:off x="755576" y="764704"/>
          <a:ext cx="807591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SUBEMPLEO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301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7" name="2 Diagrama"/>
          <p:cNvGraphicFramePr/>
          <p:nvPr/>
        </p:nvGraphicFramePr>
        <p:xfrm>
          <a:off x="971600" y="785794"/>
          <a:ext cx="7560840" cy="1563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3015" name="Picture 2"/>
          <p:cNvPicPr>
            <a:picLocks noChangeAspect="1" noChangeArrowheads="1"/>
          </p:cNvPicPr>
          <p:nvPr/>
        </p:nvPicPr>
        <p:blipFill>
          <a:blip r:embed="rId7"/>
          <a:srcRect/>
          <a:stretch>
            <a:fillRect/>
          </a:stretch>
        </p:blipFill>
        <p:spPr bwMode="auto">
          <a:xfrm>
            <a:off x="2243138" y="2506663"/>
            <a:ext cx="5137150" cy="380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3333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SUBEMPLEO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403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2 Diagrama"/>
          <p:cNvGraphicFramePr/>
          <p:nvPr/>
        </p:nvGraphicFramePr>
        <p:xfrm>
          <a:off x="755576" y="764704"/>
          <a:ext cx="807591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88913"/>
            <a:ext cx="8137525"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FACTOR LEGAL</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506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Rectangle 1"/>
          <p:cNvSpPr>
            <a:spLocks noChangeArrowheads="1"/>
          </p:cNvSpPr>
          <p:nvPr/>
        </p:nvSpPr>
        <p:spPr bwMode="auto">
          <a:xfrm>
            <a:off x="684213" y="1125538"/>
            <a:ext cx="7991475" cy="9223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just">
              <a:defRPr/>
            </a:pPr>
            <a:r>
              <a:rPr lang="es-EC" dirty="0">
                <a:solidFill>
                  <a:schemeClr val="tx1"/>
                </a:solidFill>
                <a:latin typeface="Arial" pitchFamily="34" charset="0"/>
                <a:ea typeface="Calibri" pitchFamily="34" charset="0"/>
                <a:cs typeface="Arial" pitchFamily="34" charset="0"/>
              </a:rPr>
              <a:t>El factor legal es el conjunto de normas, leyes y lineamientos que regulan las actividades de las empresas para su correcto desarrollo dentro de un margen legal y ético.</a:t>
            </a:r>
            <a:endParaRPr lang="es-EC" dirty="0">
              <a:solidFill>
                <a:schemeClr val="tx1"/>
              </a:solidFill>
              <a:latin typeface="Arial" pitchFamily="34" charset="0"/>
              <a:cs typeface="Arial" pitchFamily="34" charset="0"/>
            </a:endParaRPr>
          </a:p>
        </p:txBody>
      </p:sp>
      <p:sp>
        <p:nvSpPr>
          <p:cNvPr id="9" name="6 Rectángulo"/>
          <p:cNvSpPr/>
          <p:nvPr/>
        </p:nvSpPr>
        <p:spPr>
          <a:xfrm>
            <a:off x="684213" y="2351088"/>
            <a:ext cx="7991475" cy="64611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just">
              <a:defRPr/>
            </a:pPr>
            <a:r>
              <a:rPr lang="es-EC" dirty="0">
                <a:solidFill>
                  <a:srgbClr val="002060"/>
                </a:solidFill>
                <a:latin typeface="Arial" pitchFamily="34" charset="0"/>
                <a:cs typeface="Arial" pitchFamily="34" charset="0"/>
              </a:rPr>
              <a:t>Se encuentra constituido por la normativa interna y externa que regula directamente las actividades que desarrolla el Instituto Geográfico Militar.</a:t>
            </a:r>
            <a:endParaRPr lang="es-ES" dirty="0">
              <a:solidFill>
                <a:srgbClr val="002060"/>
              </a:solidFill>
              <a:latin typeface="Arial" pitchFamily="34" charset="0"/>
              <a:cs typeface="Arial" pitchFamily="34" charset="0"/>
            </a:endParaRPr>
          </a:p>
        </p:txBody>
      </p:sp>
      <p:sp>
        <p:nvSpPr>
          <p:cNvPr id="10" name="Rectangle 9"/>
          <p:cNvSpPr/>
          <p:nvPr/>
        </p:nvSpPr>
        <p:spPr>
          <a:xfrm>
            <a:off x="1143000" y="3214688"/>
            <a:ext cx="6572250" cy="2663825"/>
          </a:xfrm>
          <a:prstGeom prst="rect">
            <a:avLst/>
          </a:prstGeom>
          <a:ln w="38100">
            <a:solidFill>
              <a:srgbClr val="00B0F0"/>
            </a:solidFill>
          </a:ln>
        </p:spPr>
        <p:style>
          <a:lnRef idx="2">
            <a:schemeClr val="accent4"/>
          </a:lnRef>
          <a:fillRef idx="1">
            <a:schemeClr val="lt1"/>
          </a:fillRef>
          <a:effectRef idx="0">
            <a:schemeClr val="accent4"/>
          </a:effectRef>
          <a:fontRef idx="minor">
            <a:schemeClr val="dk1"/>
          </a:fontRef>
        </p:style>
        <p:txBody>
          <a:bodyPr anchor="ctr"/>
          <a:lstStyle/>
          <a:p>
            <a:pPr algn="just">
              <a:buFontTx/>
              <a:buChar char="-"/>
              <a:defRPr/>
            </a:pPr>
            <a:r>
              <a:rPr lang="es-EC" dirty="0"/>
              <a:t>Ley del Sistema Nacional de Registro de  Datos Públicos</a:t>
            </a:r>
          </a:p>
          <a:p>
            <a:pPr algn="just">
              <a:buFontTx/>
              <a:buChar char="-"/>
              <a:defRPr/>
            </a:pPr>
            <a:r>
              <a:rPr lang="es-EC" dirty="0"/>
              <a:t>Ley Reformatoria a la Ley de Régimen Monetario y Banco del Estado</a:t>
            </a:r>
          </a:p>
          <a:p>
            <a:pPr algn="just">
              <a:buFontTx/>
              <a:buChar char="-"/>
              <a:defRPr/>
            </a:pPr>
            <a:r>
              <a:rPr lang="es-EC" dirty="0"/>
              <a:t>Ley Orgánica de Empresas Públicas</a:t>
            </a:r>
          </a:p>
          <a:p>
            <a:pPr algn="just">
              <a:buFontTx/>
              <a:buChar char="-"/>
              <a:defRPr/>
            </a:pPr>
            <a:r>
              <a:rPr lang="es-EC" dirty="0"/>
              <a:t>Ley Orgánica de Servicio Público</a:t>
            </a:r>
          </a:p>
          <a:p>
            <a:pPr algn="just">
              <a:buFontTx/>
              <a:buChar char="-"/>
              <a:defRPr/>
            </a:pPr>
            <a:r>
              <a:rPr lang="es-EC" dirty="0"/>
              <a:t>Código Orgánico de Planificación y Finanzas</a:t>
            </a:r>
          </a:p>
          <a:p>
            <a:pPr algn="just">
              <a:buFontTx/>
              <a:buChar char="-"/>
              <a:defRPr/>
            </a:pPr>
            <a:r>
              <a:rPr lang="es-EC" dirty="0"/>
              <a:t>Ley de Cartografía Nacional</a:t>
            </a:r>
          </a:p>
          <a:p>
            <a:pPr algn="just">
              <a:buFontTx/>
              <a:buChar char="-"/>
              <a:defRPr/>
            </a:pPr>
            <a:r>
              <a:rPr lang="es-EC" dirty="0"/>
              <a:t>Decreto N° 14</a:t>
            </a:r>
          </a:p>
        </p:txBody>
      </p:sp>
      <p:pic>
        <p:nvPicPr>
          <p:cNvPr id="45066" name="Picture 10" descr="http://t3.gstatic.com/images?q=tbn:ANd9GcSpidGcDoTgJdrXsejQBoHjDzQJpDv_75O9qTiXTZPw3PJqHH63fA"/>
          <p:cNvPicPr>
            <a:picLocks noChangeAspect="1" noChangeArrowheads="1"/>
          </p:cNvPicPr>
          <p:nvPr/>
        </p:nvPicPr>
        <p:blipFill>
          <a:blip r:embed="rId3"/>
          <a:srcRect/>
          <a:stretch>
            <a:fillRect/>
          </a:stretch>
        </p:blipFill>
        <p:spPr bwMode="auto">
          <a:xfrm>
            <a:off x="6000760" y="4429132"/>
            <a:ext cx="2095500" cy="1571626"/>
          </a:xfrm>
          <a:prstGeom prst="roundRect">
            <a:avLst>
              <a:gd name="adj" fmla="val 16667"/>
            </a:avLst>
          </a:prstGeom>
          <a:ln>
            <a:noFill/>
          </a:ln>
          <a:effectLst>
            <a:glow rad="228600">
              <a:schemeClr val="accent6">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88913"/>
            <a:ext cx="8137525"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FACTOR TECNOLÓGICO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608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12" name="4 Diagrama"/>
          <p:cNvGraphicFramePr/>
          <p:nvPr/>
        </p:nvGraphicFramePr>
        <p:xfrm>
          <a:off x="928662" y="404664"/>
          <a:ext cx="771530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1619250" y="5372100"/>
            <a:ext cx="6337300" cy="8429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ES" sz="1600" b="1" dirty="0"/>
              <a:t>Durante los años 2009 – 2010 se adquiere una máquina CTP, la cual realiza un proceso directo del computador a la placa generando mayor nitidez para impresiones óptimas.</a:t>
            </a:r>
            <a:endParaRPr lang="pt-BR" sz="1600" b="1" dirty="0"/>
          </a:p>
        </p:txBody>
      </p:sp>
      <p:pic>
        <p:nvPicPr>
          <p:cNvPr id="8"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INFLUENCIAS MICROECONÓMICAS</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710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 name="4 Flecha a la derecha con muesca"/>
          <p:cNvSpPr/>
          <p:nvPr/>
        </p:nvSpPr>
        <p:spPr>
          <a:xfrm>
            <a:off x="1258888" y="714375"/>
            <a:ext cx="7216775" cy="1785938"/>
          </a:xfrm>
          <a:prstGeom prst="notched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dirty="0"/>
              <a:t>Los factores que afectan a una organización en particular, en este caso en el Instituto se incluye a los clientes, proveedores, competencia y productos.</a:t>
            </a:r>
            <a:endParaRPr lang="es-ES" dirty="0"/>
          </a:p>
        </p:txBody>
      </p:sp>
      <p:graphicFrame>
        <p:nvGraphicFramePr>
          <p:cNvPr id="9" name="6 Diagrama"/>
          <p:cNvGraphicFramePr/>
          <p:nvPr/>
        </p:nvGraphicFramePr>
        <p:xfrm>
          <a:off x="2699792" y="2348880"/>
          <a:ext cx="4015348"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2" name="AutoShape 9" descr="data:image/jpeg;base64,/9j/4AAQSkZJRgABAQAAAQABAAD/2wBDAAkGBwgHBgkIBwgKCgkLDRYPDQwMDRsUFRAWIB0iIiAdHx8kKDQsJCYxJx8fLT0tMTU3Ojo6Iys/RD84QzQ5Ojf/2wBDAQoKCg0MDRoPDxo3JR8lNzc3Nzc3Nzc3Nzc3Nzc3Nzc3Nzc3Nzc3Nzc3Nzc3Nzc3Nzc3Nzc3Nzc3Nzc3Nzc3Nzf/wAARCACCAMcDASIAAhEBAxEB/8QAHAAAAQUBAQEAAAAAAAAAAAAAAAEFBgcIAgQD/8QAShAAAQMDAQMFCwkFBgcBAAAAAQACAwQFEQYSITEHE0FRgRciNTZSYXF0kbLRFCMyU3OUoaLTFRZys8FCYnWCseEzREZVg5Pwwv/EABsBAAIDAQEBAAAAAAAAAAAAAAAFAQQGAgMH/8QANBEAAgEDAQMKBgICAwAAAAAAAAECAwQRBRIhMRMUMjNBUXGBscEGFTRSYaFTkTXwctHh/9oADAMBAAIRAxEAPwC7EIQlZ2CEmUIAConrHXFv0275NzbqqvIzzDDgMBG4uPQPaVIbvWi3WyrrX7208LpD2DKzXVVU9bVTVVVIZJ5nF8jz0krQaFpcLybnV6MezvZTurh0liPFk1l5VtQmRxhprZGw8GuhkcR27Yz7Fz3VtS/VWr7vJ+ooOha9aRYpY5JC/nNb7icd1bUv1Vq+7yfqI7q2pfqrV93k/UULihmmB5mGWTBwdhhdj2Lh7XMcWva5rhxa5uCELSrBvHJxJ5xW72Tfural+qtX3eT9RHdW1L9Vavu8n6ig6FPymx/iX9Ec5q/cTjural+qtX3eT9RHdW1L9Vavu8n6ig6EfKbH+Jf0HOav3E47q2pfqrV93k/UR3VtS/VWr7vJ+ooXBTz1MnNUsE08pGQyGNz3ewZK7qaKsow35ZR1VNtfR5+B8e16NoBcPTNPT2eTjklXFfGcsmPdV1L9Vavu8n6ikGnuVSGeZkF+pW0u1/zMJJjH8QO8eneqnQuKuiWNWLjyaX5W5hG7qpp5yaije2RgfG4OY4ZDgdxC7Vb8j17lqaCa1VDy402+EneQ09GfMVY6+fXltK2rypS7BxSqKpBSQHgmGo1Zbqe5voJmzteyZkLpNkFgc4ZHTn8NyfnEhp2Rk9RUQsOmC6pqqy8RtdUyVb5mlpyN53YyOgYCrHoS8cAlSAADA4JUECIQhSAq5duBXSQqAIvaZay+GsqJKmSGMSGOFrHFvN4OOjid3TlSaIObG0POXADJ60301so6asfLBste520WA9PWnJB1JpvcMutvFC8+pS+6VnVaK1r4o3j1OX3Ss6jgtv8AC3UVPH2FF/014AnLTlsdeb9Q28fQnmaJCN2GDe7t2QcedNq9lor5rVdKS4U3/EppRIBn6Q6W9oyO1aWspunJQ6WNxTjjaWeBpK30NJbqVlLQ08cELBhrGNwFCuVrT1LU2Ke8RQBtdSBrnSMG98ecODvMASfNhP8AZdY2O7UjJ4rhBE8tBfBNI1r4z1EE+neoZyla5oau2yWazTCpM+6oqI3d4xoOS0H+0TjG7djKxVlRuldxwnlPf75GtaVN0mVUhCFuRQCCdlpJ6BlCN3T7McUAaD0BY6WzacpDAxpnqIWSzzAb3uIz7BnATzd7ZR3e3zUNwgbNBKMOaevoIPQQcHKgOgeUO1i0U9vvlZFS1NMxsTZpn97K0DAOeg4G/KdNScpNkt9C/wDZVZT3CtcMRxwv2mg9ZcN27jjisJWtbt3TWy9rPH3yOY1Kap/gpSupzR11VSF20aeeSEu69hxbn8F8F1JI6WR8sh2pJHue93lEnJPtXK3ME1FZ4iZ4zuLC5G/DVV9n8FcQVO8jfhmq+z+CuIL5zrv+QqeXoh1adTEDwULm1jUN1DPb6eCOdkVSIdkAhxbgbbs/3ScKaOyWnBwegqKUOj2UdfBWsqXuminkl2nAEu2zlwPakzLRK272gpUg4bkqkgRCEKQFSE4SpCoAidsq4ZdU19VJIAC5sELcZLgOn0ZyVLMpulfbaauhgkDW1M5LmDYJ2scd4GE4j8EHcnneMutfFG8epy+6VnUcForWvijePU5fdKzqOC2/wr1FTx9kKL/prwBWDyR6eo7vU3CqutDT1dLC1kcTZ4w9u2clxwekAN9qr5XLyKzMdp2riaxgdHVnacOLstacn/TsTXWKs6dpJx7cI8LWKdVZJQdG6YP/AE9avucfwTVqPk+slztr4bbQ0luq299FPTwNZv6nAYyFMUmRnHSsdC6rwkpRm8r8jWUItYaMw3O31VqrpaKviMNREcOYekdBB6QeteVaE1npKk1RQhj3CGtiHzFSG5LfMetp6QorTckFHu+W3iqcRxEEbGdH94OWpt9ct5U06u6XcLp2c9rEeBU7Wue7ZY1znccAZO4ZP4JGMMzxFGRtvcGDfwJ3K4tG2q1WLUmpKCWKAMpxE6OaoGXCF7N7do9GWn/4Jh1E6xXXW+mqHTZpjDFM1sopGBjRsuDtxxg4aw8M+1e0dUVSo4Rg8Yznyyc82wk295aNFY7ZDRwRfs+lOxG1uTE0ncMccLzX/TFuudmq6KOjpopJoyGSMiALXcQcjzgJ8bwQ7gscq1RS2lJ5GexFrGDLErHxSyRSt2ZI3uY9vkuBwR7QuU4aiqjW6hulRkEPrJdkgYy0OIbu9ACb19EpycoJvjgRyWJYLC5GvDNV9n8FcQVO8jXhmq+z+CuIL51rv19Ty9EObTqYiSODI3OOcAZ3Ku5L7dKm1Q3KOd7Kqqr2tpoGkhoiDsuBHT3o3k9J9CsVwBBBGQdyZ4KCzU8sskQp2uhcTJgt7wnec9XakzWS0O8RLo2lwwSN4XSRpBaCDkHgUqkgRCEKQFSFKkKgCOczLV6wdLJG5sFNCGxk8HHif6exSNMkt9a2vqaSKmdI+nIBIeBtEjOB58J6Y7aAIzvHShHcs7sjNrXxRvHqcvulZ1HBaK1r4o3j1OX3Ss6jgtv8K9RU8fZCi/6a8AVoch1V8/eKM7OMRTN8o52mns3N9pVXqw+RQSHUNcWkCMUg2+s98Mf1TfV4p2c8/j1R4WzxVRcyadUW2ou1kqaSiqnUtW4B0E7XEFj2kEbxvwcYPmJTsjCw0JOMlJcUN2srBWI1PrDSuf3otja6iGAKunIyD0ZI3YPnDe3gmC7cqt8qXH5BBS0MGMZc0yP9O0cAejHavrrPX/7astxsbqE00j5eaM7XB7dlsnfbuO8N/FWjFUWlun4pZJ6c2vmG4kkcNgsxuzlPpbFvGNSvQW032cOzfjet+SmtqbahPcUJTQXrWNydzbpLhVujDnuc5rRsjhngMb/xU/0HyfXS0XyG6XZ9KxsAdsRRvMjiSMZJwAOJ4ZTZfNaW2h1iL3p2N1S75IaWoa8GKN+HAtcDjJxjHDB3b1Y+hrzU3/TVLcq1kTJ5XSBzYgQ0bL3NGMkngAvfUbq6jbpxgowksfnw/wBRxQpU3PDeWh/bwXyrJOZpJpd/eRudu8wX1CZdbSSRaRu74W7TxSSYGcdCzlOO1NR72X5PCbM4bfOEvycvO0c+dCOAAHQEL6SlhYED4lhcjfhmq+z+CuIKneRrwzVfZ/BXEF83136+p5eiHVp1MQO8KG2a3VU9+vhqGuZSzVm3jhzgDWtHZu7VMjwTJJqKkiraqjZBUySUz2tlLGNwC4Z8rfu3pOWh6Y0NaGjgAukjSHAEcClQQIhCFICrl2cHA34XSQqAInbrVXwXJ9VNDG6SSdz3Sb8hpJ3DsUsHBRyW/wAsN2qqWRjBEWH5K/By57eIPXv4ehP1M6R8DHSgbZG/CFg7ntcWNWtfFG8epy+6VnUcForWvijePU5fdKzqOC2/wr1FTx9kKL/prwBW1yIUgbR3StPGSVkXY0E//sqpVe/JNTug0TSOeMOmklk7NsgfgAmGu1Nm0x3tf9nlZxzUz3EyyjKiWt72+grbDb4Hls1bXx7WOIja4Z9pLR7epS0cFj5U3CMZPtGikm2l2GX7l4UrvWpffcvm6omfTMpnyyOp43FzIi47LXHiQOAK+l0BF0rwdxFVMCP87l5l9Fgk4xyhHLpMCr65J/EWg/jm/mvVCq+uSfxEoP45v5rkm1/6aPivRlmy6zyJcXAbulfKtgbV0c1O8ZbKxzDnzjCiOpr6+0a7sEMrwKOrglikBIAa4ubsu9oA7VMzwWVnTlTUZvt3r+xmmpZRlmSMwyPid9KNxYfSDhcp91zRfINXXWENLWuqDK3IO/b74n2kpiX0KjU5SnGa7Vn9CKaxJosLkb8M1X2fwVxBU7yNeGar7P4K4gvnmu/X1PL0Q5tOpiDs7JwMnG4ZUGsdnuVNd5K2qponTTVkkkkgkccNdwAGyM4AaOPWpyeCisepaqpvddbqRsB+Ty83GXNJ28AF2/OBjOPSkzLRKgABgcEqRpyASMJVJAiEIUgKuXgkHBwccepdLkqAGiWxxTwU7J3l0kEvOB/STnpTw0YAHVuUVuDq2bUwoaetmZGYy94a7AbncPZgntUoia5sbQ92XAYJ60HcljG8Z9a+KN49Tl90rOvQtFa18Ubx6nL7pWdQtv8AC3UVPH2Qn1DprwEJ2WkrTGm6QUGnrbSDPzFLGzec8GhZytUBqrtQU7RnnauKM78bi8D4rROp7oLJp6vuAALoIXGNpONp+O9HtwvXX25ypUo9v/iJslhSkVBrS8G58ocRif8AM0dVDBE4O6Q8Fx828kdivUcFlkSEzCWZ/fF+3I89JJyT/qtRU7g6CNwOQWAg9ira1QVGFGC7E0elpPbcmZq1H4yXj/EKj+a5N6cNRb9SXj/Eaj+a9N61FDqo+C9BdPpsFfXJP4iUH8c381yoVX1yUeIlB/HN/NelGv8A0sf+XsyzZdZ5EI5ann94qEBxBbS5bg/RO0d/m4D2KydF3f8AbmmqGtc5rpjGGT7PRI3c78R+KqjlfcHa0dsuzs0sQcB0HLj/AFCdORi9Np7hVWaZ/e1PzsAJ/ttHfAf5QD2FU7i029LpzXGKz5Pie0KmzcSXeeTlnonU+pqas3bFVShu7ymOOc9j2/8AwUBVx8tdJzljoqwcYKkNPHg4Ef64VOJro9XlLOP43Fa6js1WWFyN+Gar7P4K4gqd5GvDNV9n8FcQWK136+p5eiGVp1MQcCWkA4Ki9r0zNbqkysrZC01D53ghuXlxJOTjPE9YUodw6lW7b7cxNLXU9VI9k115qnp3OyHQgkO3dWAXZ86TPBaLIHBKuWHLQesLpSQIhCFICpClXLjgZPBQB4Y6GkhuctcHATyANdly96glJJDcL/WSzPhMNRPzQad7nBow3HsJU6aMADOd3FCO5rDwM2tfFG8epy+6VnUcForW3ijePU5fdKzqOC2/wr1FTx9hPf8ATXgSjkzpW1Wtrftb+Z25sZ6m4/qFa/KBp+46ks7KK3VUUGzJzkjZQcS4B2W5HDfg538FRtputdZqs1VtqDBOWFheGh3ekgkb/QE8fv8Aaq/7u/8A9TPgr17YXNa5jWpNLZ4ZOKNenGm4S7Rm1DZ6yyVU9vrmsFS2PPzb9oEEbiCtIWWaOps1BPC8Pjlpo3scOkFoIKzddLjV3asdWXCYzzuaGue4AEgcOATrSa21JR0sNLS3R8cEMbY42c2w7LQMAcOoKdRsK93SprK2lx7iKFeFJvduJNrfk6roKiuu9slFVDLNJUSwuw17Npxc4g8CBk9Rx1lVzx3qRT641NUQyQzXV7o5Glrm80zeDuPQo6AAAB1K7Y07mnT2K7Txwx7nlWlCTzAe9L6XuGpqh8VBzbIoyOemkdgMz5uJPH/ZXtpWyjT1jp7W2YzCEuJkc3GS5xcd3aqDs2pLvZIpYrVWOp2Su23gMacuxjpCcP3+1V03Z5/8TPgqGpWV5dywpLYXD/cHtQrUqSzjed8qE8Tta3ItfkRCNr93AhgPbuIT3pPk+1FDcaK6PfTUYhe2Vge/beR0ghu4ZBI4qB3CrnuNZNWVknO1E5DpHkAbRwB0eYBPdPrjUlNTxU9PdHsiiY1jG82w4aBgdHmVmrb3MbaFGi1ww8+BxGpT5RzkmXDyiUP7Q0bcoQDtsjEzMY+kwh2N/ox2rPg4buCkcuutTTRPimujnse0tcDEzBB49CjgGAAOhRpdnVtKcoVGuOVgLirGpJOJYXI34aqvs/griCp3kb8NVX2auILF679fU8vRDK06mJzKxskbmPALXDBBTRSWaz2+aOOKOCOTOWM70HsCd5SRG4tGSASAekqsooKyus0cDxMbjVXATVEhB+a2X7XHsAA6vMkzLRZ44bkq5i2hG0POXYGT510pIEQhCkBUhGUIUAeZtBTNdtNiAOc9q9KEIA8t0pG19vqaR/0ZonMPaMLNldRzW+slpKobMsTtkj+q06cKKav0XSah+fb81VgY2wcZ9Kd6NqisZuM1mMv1+SrdW/KrK4lDIU5l5M7tG8taC4dbS0rnubXfyH/lWsWvWGOn+mLuaVu4hCFN+5td/If+VHc2u/kP/Kp+fWH3/phzSt3EIQpv3Nrv5D/yo7m138h/5UfPrD7/ANMOaVe4hCFN+5td/If+VHc2u/kP/Kj59Yff+mHNK3cQhCm/c2u/kP8Ayo7m138h/wCVHz6w+/8ATDmlbuIQhTbua3fyH/lTzYeTOds7Za9wYB1nJ7ANy8qvxDZQg3F5fdg6jZ1W8NYPvyQ2qWB09dK0gEYHb/sB7VZy89vo4KClZTUzdmNnAL0LCXVxK5rSqy4sbU4KEVFdgHgmGbUlppro+jkD2TMlbC6Tm+9D3DLRkJ+cSGkgZPUq7odOXI36O41sLHtkqpZJ284SME94Ru4gADo3Ku8nZYg4JUg3ABCABCEKUAqEIQQCEIQAIQhACFCEIJBCEIAEIQgAQhCABCEIAEIQgBUIQgg5dwSjpQhBIBKhCCAQhCkD/9k="/>
          <p:cNvSpPr>
            <a:spLocks noChangeAspect="1" noChangeArrowheads="1"/>
          </p:cNvSpPr>
          <p:nvPr/>
        </p:nvSpPr>
        <p:spPr bwMode="auto">
          <a:xfrm>
            <a:off x="63500" y="-479425"/>
            <a:ext cx="1533525" cy="1000125"/>
          </a:xfrm>
          <a:prstGeom prst="rect">
            <a:avLst/>
          </a:prstGeom>
          <a:noFill/>
          <a:ln w="9525">
            <a:noFill/>
            <a:miter lim="800000"/>
            <a:headEnd/>
            <a:tailEnd/>
          </a:ln>
        </p:spPr>
        <p:txBody>
          <a:bodyPr/>
          <a:lstStyle/>
          <a:p>
            <a:endParaRPr lang="es-ES"/>
          </a:p>
        </p:txBody>
      </p:sp>
      <p:pic>
        <p:nvPicPr>
          <p:cNvPr id="47115" name="Picture 11" descr="http://t1.gstatic.com/images?q=tbn:ANd9GcRjoTSYJb5EUYnH0s0Qx7iUoym_Y0x_osHFQJOmDIZDeDwuvpx7"/>
          <p:cNvPicPr>
            <a:picLocks noChangeAspect="1" noChangeArrowheads="1"/>
          </p:cNvPicPr>
          <p:nvPr/>
        </p:nvPicPr>
        <p:blipFill>
          <a:blip r:embed="rId7"/>
          <a:srcRect l="-252" r="4580"/>
          <a:stretch>
            <a:fillRect/>
          </a:stretch>
        </p:blipFill>
        <p:spPr bwMode="auto">
          <a:xfrm>
            <a:off x="6929454" y="3500438"/>
            <a:ext cx="1428760" cy="1143008"/>
          </a:xfrm>
          <a:prstGeom prst="roundRect">
            <a:avLst>
              <a:gd name="adj" fmla="val 16667"/>
            </a:avLst>
          </a:prstGeom>
          <a:ln>
            <a:noFill/>
          </a:ln>
          <a:effectLst>
            <a:glow rad="101600">
              <a:srgbClr val="CC0066">
                <a:alpha val="6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7117" name="Picture 13" descr="http://t0.gstatic.com/images?q=tbn:ANd9GcSIR8ZQpibRF8zRU0uZlC9z3M0sxuUA7U9T5C62y7utUzdWX2g0"/>
          <p:cNvPicPr>
            <a:picLocks noChangeAspect="1" noChangeArrowheads="1"/>
          </p:cNvPicPr>
          <p:nvPr/>
        </p:nvPicPr>
        <p:blipFill>
          <a:blip r:embed="rId8"/>
          <a:srcRect/>
          <a:stretch>
            <a:fillRect/>
          </a:stretch>
        </p:blipFill>
        <p:spPr bwMode="auto">
          <a:xfrm>
            <a:off x="1142977" y="3429001"/>
            <a:ext cx="1357322" cy="1357322"/>
          </a:xfrm>
          <a:prstGeom prst="roundRect">
            <a:avLst>
              <a:gd name="adj" fmla="val 16667"/>
            </a:avLst>
          </a:prstGeom>
          <a:ln>
            <a:noFill/>
          </a:ln>
          <a:effectLst>
            <a:glow rad="101600">
              <a:srgbClr val="33CCFF">
                <a:alpha val="6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https://encrypted-tbn3.google.com/images?q=tbn:ANd9GcT8UDri1yvQb6EyEEPqyLKS9ap5lasIULz9lGvwTdKQNIXlVTyb">
            <a:hlinkClick r:id="rId9" action="ppaction://hlinksldjump"/>
          </p:cNvPr>
          <p:cNvPicPr>
            <a:picLocks noChangeAspect="1" noChangeArrowheads="1"/>
          </p:cNvPicPr>
          <p:nvPr/>
        </p:nvPicPr>
        <p:blipFill>
          <a:blip r:embed="rId10"/>
          <a:srcRect/>
          <a:stretch>
            <a:fillRect/>
          </a:stretch>
        </p:blipFill>
        <p:spPr bwMode="auto">
          <a:xfrm>
            <a:off x="8415367" y="6034108"/>
            <a:ext cx="371475" cy="3238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117475"/>
            <a:ext cx="8137525"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CLIENTES DEL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813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Right Arrow 6">
            <a:hlinkClick r:id="rId3" action="ppaction://hlinkpres?slideindex=1&amp;slidetitle=Diapositiva 1"/>
          </p:cNvPr>
          <p:cNvSpPr/>
          <p:nvPr/>
        </p:nvSpPr>
        <p:spPr>
          <a:xfrm>
            <a:off x="7740650" y="5853133"/>
            <a:ext cx="831850" cy="5048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EC" sz="1200" b="1" dirty="0">
                <a:solidFill>
                  <a:srgbClr val="002060"/>
                </a:solidFill>
              </a:rPr>
              <a:t>Gráfico</a:t>
            </a:r>
            <a:endParaRPr lang="pt-BR" sz="1200" b="1" dirty="0">
              <a:solidFill>
                <a:srgbClr val="002060"/>
              </a:solidFill>
            </a:endParaRPr>
          </a:p>
        </p:txBody>
      </p:sp>
      <p:sp>
        <p:nvSpPr>
          <p:cNvPr id="48135" name="AutoShape 25" descr="data:image/jpeg;base64,/9j/4AAQSkZJRgABAQAAAQABAAD/2wBDAAkGBwgHBgkIBwgKCgkLDRYPDQwMDRsUFRAWIB0iIiAdHx8kKDQsJCYxJx8fLT0tMTU3Ojo6Iys/RD84QzQ5Ojf/2wBDAQoKCg0MDRoPDxo3JR8lNzc3Nzc3Nzc3Nzc3Nzc3Nzc3Nzc3Nzc3Nzc3Nzc3Nzc3Nzc3Nzc3Nzc3Nzc3Nzc3Nzf/wAARCACXAKwDASIAAhEBAxEB/8QAHAABAAICAwEAAAAAAAAAAAAAAAYHAQUCAwQI/8QAQRAAAQMDAgIIBAQCBwkBAAAAAQIDBAAFEQYhEjEHEyJBUWGBkRQVcaEjMkKxUsEzNGJjcpKTFhckQ0VTVbLR8P/EABoBAQADAQEBAAAAAAAAAAAAAAADBQYEAQL/xAAtEQACAgECBQIFBAMAAAAAAAAAAQIDBAUREhMhMVFBcQYVIjJhQlKh0RQj8P/aAAwDAQACEQMRAD8AvGlKUApSlAKGsUJ2oAfOtHf9U2qwgiY/xP4yI7XaWfTuHmaiWtNf9W45b7EsFaSUuyhuEnwR4nz9qrR1xbrinHFqWtRypalZJPiTVjjYDsXFZ0X8lbk6gq3ww6v+CbXjpLuklRTbWWobfcpQ6xZ99h7VF5l9u01RMq5y3Ae7rlAewwPtWupVrXj1V/bEqbMi2z7mZUpSjlSiVd5JzXaxKkRyDHkPtY5dW6pP7GumlTNbkKbRIrdra/wCAmet9GfySBxj3O/3qa2LpLhyVBm8MfCLO3WoJU3694+9VRWUBSlBKElSlHCQOZJ5CuW3Epmuq2OqrMurfR7n0jFfakspejuIcaXulaDkEfWu6tVpa1izWKJBGOJtGXCO9Z3V9ya2tZ6SSbSNFFtxTYpSleH0KUpQClKUApSlAKUpQGCQOdVz0l6sVH4rLbnOFxQ/4lxJ/KD+geZ7/Kpfqq8JsdlkzTguJHC0k/qWeQ/n6VQT7rj7zjzyytxxRUtR5knmascDH5kuOXZFbqGS648Ee7OHd3+tKUq7KMUpSgFKUoBUr6NrQbnqNt9xOWIY65X+LPZHvv6VFKuno0tBtunW3nE4emHrlZ5hP6R7b+prjzreXU/LOvBp5lq8IlyeVZrAri44ltClrICUgkk8gBWfNGcsjxrNVhpHWK5WsJbchZ+FuDmGAeSCBhAH1Ax9cVZw5VLdTKqW0iKm6Nsd4maUpURKKUpQClKUArG9ZrieVAVV0vXJTtxiW1CjwMo61Y7uJWw9gD71X1bvWkpUvVVzcUeT5bH0T2f5VpK0uLDgqijMZVjstkxUk0dpN7Ujjq1OliKyQFOBOSpR7gPp3/So4BkgAZPl31fWjrR8m0/FiqGHuHrHT4rVufbl6VDm5Dqh9PdkuDjq6f1dkRcdFUI/9Ulf6aaz/uqhf+Uk/wCmmrD7815LlNat8CRMfOG2GytXp3VVLMyG9lIt3h46W7iVrP0BAiu9Ui4SVqAyolCcCoffrO7Z5QZWoOIWOJtwDHEPp4ip3py8OXiEt99QMlLig555OQfbb0ro1lA+MtCnEpPWRz1gx4fqHtv6VQ42vZtOrvHyn9G+23Tp4ZNfpuPZhc2hddt/7IZpq1m83uJBAPAtYLhHcgbq+23rX0E22lCEoQkJSkYAHICq66I7TwR5V2dT2nD1LWR+kfmPvt6GrIrRZ9vHbwrsjl0+ngq4n3Zioh0mXc23Tq2G14fmHqk+IT+o+23rUvNUl0kXb5nqN1ttXExDHUoxy4v1n329Kjw6uZavC6n3m3cup+X0Iwy4tl1DjSylaFBSSO4jcV9D2Sem52mJORyfaSvHgSNx75r51+lXJ0VSlP6WS0T/AFd9aB9DhQ/9jXfqVe9al4ODTLNpuPkmlKUqmLsUpSgFKUoBWKzXE0B863klV4nFRyTJcz/mNeOtpqlj4XUdzZxjhkrx9Ccj7EVq61Nb3gvYyli2m/ckvR/aRdtSMdYnLMb8dzPLbkPU49jV5CoX0W2j4Gwma4nD01XH9EDZP8z61NRyqhzbeZc9uy6F/g08ulb92YJxUB6VruGLcza0K7clXG4P7AO3uf2NT1ZwnJ2A76oTVF3N6v8ALlJVloq4Gf8AAnYe+59a5uVZOEpQ7pblniW0Qyq43/bJ7Hbo6cYV4DK9mpA6s+AV+k++3rVhFKVApUMgjCh/KqiUVJKVpJBBGD4EcqtK0ThcbcxKHNae2PBQ2P3rN/FNHGqs+v8AV0fuu3/fgkw63i5FuDP9L3X5TJdp9iPFs8WPDTwMtICQnwxzrZ1obA/ha2FHZW6fr31vTyq00/K/yceNj7+vuQ3V8ubiuxqdVXVNmscuaSONCMNDxWdk/evn9aiokqUVKJyVHmTVhdLl362ZGtLSspZHXO4/iP5R7ZPqKrz6Vq9Pq4K+J+pm9Rt47eFegq1uh0k2iek8hJBH+UVVNW90SMdXp154j+mkq9QAB++a91DpQeacv95OazWKzVCaAUpSgFKUoBXEg91cqUBTfSrbzG1GmUAerltBWe7iTsfsEmozYrau73eLAbzl5wJUR3J5qPsDVv8ASNZTd9PuKYTxSYh65sDmoAdpPqP2FRvohtGVyru6nYfgMEj6FR/Ye9XFWUlit+q6f0Ut2K3lbej6llR2kR2UMtJCW20hKUjuA2FdmaY2pVOy57EY6RLv8r028G1cL8o9Q35ZHaPonP2qkAcHI7ql/SfdzcL+Yjasswk9Xsdis7q/kPQ1D6v8Kngp6+pn829zu6Psd2QoYyKkWj72zALsSa6EMuKCkLP5UnvB8O6ov61nJxjNct2j03Y88aTfBLr7P8M7sjXLb7YXyilOK2b8r8lrx79bWXm3E3GL2Tn+mTv963srWun48Qvm5MOEDZppYUsnwwKorNMmuLT/AIcqwk1GxtM8v1qy7rwpM9d1nO3O5SZz/wDSPuFZH8PgPQYFeSlK0aSitkUzfE92DsM1f+kLcq16cgxVjDgbCnB/aV2j9zVRaEsxvOoWELTmMxh5492ByHqdver1Tyqp1O3dqtFvpdTSdjArNKVVFsKUpQClKUApSlAYIztXngwmIDAYitJaaClKCU8skkn7k16aUPNuu4rW6guSLRaJc5z/AJLZKR/ErkB74rZVWPS7dgVRbQ0r+/e/ZI/c+1TY9XNsUSHJt5VTkVw64t5xbrquJxxRUtR7yTk1wpStMtvQzDe4pSlAKUpQCuxhlyQ8hlhtTjq1BKEJG6ieQrMaO9KfbYjNLddcVwpQgZJP0q39C6NRZEJmzgly4LTtjcMg9w8/E/8A482Tkxpju+/g6MbHldLb08mz0Xp5GnrSllQCpLuFvrHerwHkOX376kApjzrNZ6c3OTk+5o4QUIqK7ClKV8n2KUpQClKUApSlAKUpQA8qgOs9BLu8x242+TiU5graePZVgY2P6eXmPpU+pipKrZVS4okdtULY8Mj53utkuVpWU3CE6yP4yMoP0UNq19fSq0JUkpUkKSeYPI1ppukrBNUVP2qNxHmptPAT6pxVlDU/3xKuzS/2SKDpV1L6O9NqORFdT9H1f/a7mNBabZIPy8LI/wC46tQ9s4qX5lV4ZF8st8opFtC3HA22lS1nklIyT6VK7FoC83MpXKb+Bjk/neHbI8k8/fFW9CtcC3p4YMKPHH902E/tXsAx3Vz2alN9ILY6atMgnvN7mk05pe26faxDa4niMLfc3Wryz3DyFbvFZpVbKTk95MsowjFbRQpSleH0KUpQClKUBjNM1Xunp8yBrmZDkzZL9vnPPsRkPPFYZdaCF8IJ3AKVq/y1xt9xnXDpHCzLlKt7kWQ5GiIeKW1dU4lsKIyAeJXGd9sEUBYtKgVu1ZGtOmJN2ebusmOm5usufEutrcZUXOHAwfyA7ADJrcxNTCZcJ9tNtmMS2IwkoQsoBdbUSARv2TnuVgigJJSoRp7U8ZiwWBplU6bIufWiN8c8gOK4FHPGvl4AAZJ2869F01PNZudgixrVJCrh1i1tuOISoBDaiWzk7EHhOfLagJfSohK17a4siQhzHVRZIjPuF5AUlZIB4W88SkgqGSB44zg12o1f1t6lWmPZbg9JiPttvFvgKUJXycJ4uXLz35bGgJVSoRZ9SxINonTHlXN9aru5EbYkLQtwvFQAbQQcBAOcZOwBNb61X1E65TLa9HXGnxEoW40pQUChYPCpKhzGxHdg0BuaVpL1fkW2dCtzUZ6XOm8ZaYbUlPZSMqUpRIAA+9RTTGo2bPa7zJuDkpafnbkWO0+7lYJ4QlHEtWABvuTgAE0BY2KVpNPaiiXtcxlkBL8NaUOpQ4lxOFDKSlaTggj12OajWppKY/SBbo0qfcGID8B1x1qO+6lKnEqAScI35E8tqAsClQMz2Gzp1LUy8uxpVyWGHi+O3uv8N3iPEU7HHpnevXL101FN4R8onuLtBBlBJb7KOHi488WOXdzO+2xoCY0qPzdSdSuOiHbZcsvRDM40pCG0NgZ3UduI52T+1eWVraExGsktESW9HvGBHWhKchRGQkpznPd4edASqlRq36pM9qclm0zPjYMpMd2JxIKgpWCDxcXDjByTnurpjazaeg3SULXOUm3OhhaWQl4uuEgFKOE78JIyeQzQErpUYc1jEisXlVxjPRnrQhtclrKVkpWMoKSDg55b4xXe1qFxScvWqYM4KFM8LyFpIBBCknHfj6g0Bo7hpm8TYE0tGLFuIuguEB4OlYQogJKVdkfpB8jkV7I2npsDU9tmw2Y5t8G2mCkKeIcVkpPFjhx+nHPvzUvxTA8KArpekb2vSUq0FEEPP3QzQv4hXCEl0OcP5Oe2K3QtV1Gr5d7EeN1L1uTFS38QeLiCirP5cY3x96leBTA7xQFfxNIzEaVt1ju1tt9wZjJdSsfEKQQsq4kLQvhyOagR9OfKvSnTV4it6VfEhmfLs4dS+HXVJ60LRw7LIO6duY3x3VN8DwrR6hv0O3NPRfj2o9w6hTraSjj4QOSlDkATtkkCgNbaLLdbFdbn8I1Dl26fLMpAcdLbjC1Y4x+UhSdtuRr02O1T4WpL7cX245YuKmltBDpKk8CeHBHCBvz57Vw01qRD2lrNOvL6BMnMBfA22SpxXM8KEgnAHltXC4X1437TQtk1l623Nx1C+FAVxBLZUCFd243HlQGpb0fdlWx5tfwiJSL4btHw6pSFZVktqPCCNsjIB7q31ns8xOprjfrh1TS5LDUZlhtwr4EIySSrA3JPLG1erWE6Va9NT7jBW0l6Kyp4dajiSrhGcEZHvXkskq8SPlb8ufAdblR+tdYbjltaAUA5SeM5AUpIO3fQHDUNluDuo7TfbWmO67DbdZdjvuFsLQsDcKAOCCPCtD/sXeXYE5Lj0Fub85+aw3EqUpBX/AsYyBjvGedSsapsZWpsXFjIQtYODhYQcLKTjCsd+M4rsb1FZ1/Lyic2Rcf6ocH8b/DtQHotapq21GfDYjL2wll/rAfHfhTWlmWm5O65hXppuN8HHiORlBTxCzxkK4gOHG2OWa2R1FaBOMP49rrw8GCBkpDpGQgqxwhX9nOa12rdSRbbAuDEW4ss3SPGLyUKRxhOxKQruHFjAyRnuoDOp7PNn3CxvQG44at8z4p3rHCgq2IIACTv2icmtXJ03eHm9XNhuIPnYwyTIV+H+Hwdrseu30863cHUEVuz2p65yAJUyIh7gQ2VLX2AVEJSCcDPPGBmvQ7qOysNxHHblHS3MGY7nF2XB5Hl3UBHJWnb7JXAbcXGcht274VcVUlxKG3ht1uEp/EGNsHFdUPTN6Yt2k4y2ofFZHeJ4iSr8QcJT2ex5538MVNLVcId2hNzrc+iRGdBKHUZwrBwfuDXrwPCgIObJqRg6mct6oTEi7PoXHdU+ollPCEEnsfmwCRz3rK7DfmtMGy2dMS2NstthotylqW6QvLgUsJBSVD9QBOSam+BTA8KAgVu01doM+9yEQrYpi5NR0iMp9a0DqyQtCipOTxJJ7XieVeFOg7608+bLfV2GCtziagMuqeSjYAkE4xkg7DYVZeBWQMcqAUpSgFKUoBVbXWWiyav1Gicwt1V5gt/BcODx8CFJUg79nfffalKA0NrQmHbNJXqe2+bZEgrgS+qdKFMLJCgscKgVDIAOPat3KkWZi9aO+TIUiEiVIeOytuNKkcXaOd1k+dKUBJ+kV5LWirshWeN6OplsDvWoYA8qjumbhYHRboNqiBm6vwjFddQ0G+AdXlRJH5u0gY+tKUA0VJgptULTc+MlOoLYy7GSCgHh2IKkrGQAoY8/Ko/bLqBaNDxlR3ALTNS1NUSOw4G1pwMHtd5z9OfcpQHK/3R592Yw+0Iq4d9afejx2kBAaDg/GWv8y1q8B6ivZcZqLe/raA+0t5+8NGTCUMYcbLOMHJ7PD5+lKUB6LPNZtFyst8uJWiA7YkQkrIyW3myCpPCMnfB3G21a9Ef5bZNJMXRspKryqcpk4UGmVKWRnBwccSdhnnSlAW82kIGEgAeAGK50pQClKUApSlAf//Z"/>
          <p:cNvSpPr>
            <a:spLocks noChangeAspect="1" noChangeArrowheads="1"/>
          </p:cNvSpPr>
          <p:nvPr/>
        </p:nvSpPr>
        <p:spPr bwMode="auto">
          <a:xfrm>
            <a:off x="63500" y="-647700"/>
            <a:ext cx="1552575" cy="1362075"/>
          </a:xfrm>
          <a:prstGeom prst="rect">
            <a:avLst/>
          </a:prstGeom>
          <a:noFill/>
          <a:ln w="9525">
            <a:noFill/>
            <a:miter lim="800000"/>
            <a:headEnd/>
            <a:tailEnd/>
          </a:ln>
        </p:spPr>
        <p:txBody>
          <a:bodyPr/>
          <a:lstStyle/>
          <a:p>
            <a:endParaRPr lang="es-ES"/>
          </a:p>
        </p:txBody>
      </p:sp>
      <p:sp>
        <p:nvSpPr>
          <p:cNvPr id="48136" name="AutoShape 27" descr="data:image/jpeg;base64,/9j/4AAQSkZJRgABAQAAAQABAAD/2wBDAAkGBwgHBgkIBwgKCgkLDRYPDQwMDRsUFRAWIB0iIiAdHx8kKDQsJCYxJx8fLT0tMTU3Ojo6Iys/RD84QzQ5Ojf/2wBDAQoKCg0MDRoPDxo3JR8lNzc3Nzc3Nzc3Nzc3Nzc3Nzc3Nzc3Nzc3Nzc3Nzc3Nzc3Nzc3Nzc3Nzc3Nzc3Nzc3Nzf/wAARCACXAKwDASIAAhEBAxEB/8QAHAABAAICAwEAAAAAAAAAAAAAAAYHAQUCAwQI/8QAQRAAAQMDAgIIBAQCBwkBAAAAAQIDBAAFEQYhEjEHEyJBUWGBkRQVcaEjMkKxUsEzNGJjcpKTFhckQ0VTVbLR8P/EABoBAQADAQEBAAAAAAAAAAAAAAADBQYEAQL/xAAtEQACAgECBQIFBAMAAAAAAAAAAQIDBAUREhMhMVFBcQYVIjJhQlKh0RQj8P/aAAwDAQACEQMRAD8AvGlKUApSlAKGsUJ2oAfOtHf9U2qwgiY/xP4yI7XaWfTuHmaiWtNf9W45b7EsFaSUuyhuEnwR4nz9qrR1xbrinHFqWtRypalZJPiTVjjYDsXFZ0X8lbk6gq3ww6v+CbXjpLuklRTbWWobfcpQ6xZ99h7VF5l9u01RMq5y3Ae7rlAewwPtWupVrXj1V/bEqbMi2z7mZUpSjlSiVd5JzXaxKkRyDHkPtY5dW6pP7GumlTNbkKbRIrdra/wCAmet9GfySBxj3O/3qa2LpLhyVBm8MfCLO3WoJU3694+9VRWUBSlBKElSlHCQOZJ5CuW3Epmuq2OqrMurfR7n0jFfakspejuIcaXulaDkEfWu6tVpa1izWKJBGOJtGXCO9Z3V9ya2tZ6SSbSNFFtxTYpSleH0KUpQClKUApSlAKUpQGCQOdVz0l6sVH4rLbnOFxQ/4lxJ/KD+geZ7/Kpfqq8JsdlkzTguJHC0k/qWeQ/n6VQT7rj7zjzyytxxRUtR5knmascDH5kuOXZFbqGS648Ee7OHd3+tKUq7KMUpSgFKUoBUr6NrQbnqNt9xOWIY65X+LPZHvv6VFKuno0tBtunW3nE4emHrlZ5hP6R7b+prjzreXU/LOvBp5lq8IlyeVZrAri44ltClrICUgkk8gBWfNGcsjxrNVhpHWK5WsJbchZ+FuDmGAeSCBhAH1Ax9cVZw5VLdTKqW0iKm6Nsd4maUpURKKUpQClKUArG9ZrieVAVV0vXJTtxiW1CjwMo61Y7uJWw9gD71X1bvWkpUvVVzcUeT5bH0T2f5VpK0uLDgqijMZVjstkxUk0dpN7Ujjq1OliKyQFOBOSpR7gPp3/So4BkgAZPl31fWjrR8m0/FiqGHuHrHT4rVufbl6VDm5Dqh9PdkuDjq6f1dkRcdFUI/9Ulf6aaz/uqhf+Uk/wCmmrD7815LlNat8CRMfOG2GytXp3VVLMyG9lIt3h46W7iVrP0BAiu9Ui4SVqAyolCcCoffrO7Z5QZWoOIWOJtwDHEPp4ip3py8OXiEt99QMlLig555OQfbb0ro1lA+MtCnEpPWRz1gx4fqHtv6VQ42vZtOrvHyn9G+23Tp4ZNfpuPZhc2hddt/7IZpq1m83uJBAPAtYLhHcgbq+23rX0E22lCEoQkJSkYAHICq66I7TwR5V2dT2nD1LWR+kfmPvt6GrIrRZ9vHbwrsjl0+ngq4n3Zioh0mXc23Tq2G14fmHqk+IT+o+23rUvNUl0kXb5nqN1ttXExDHUoxy4v1n329Kjw6uZavC6n3m3cup+X0Iwy4tl1DjSylaFBSSO4jcV9D2Sem52mJORyfaSvHgSNx75r51+lXJ0VSlP6WS0T/AFd9aB9DhQ/9jXfqVe9al4ODTLNpuPkmlKUqmLsUpSgFKUoBWKzXE0B863klV4nFRyTJcz/mNeOtpqlj4XUdzZxjhkrx9Ccj7EVq61Nb3gvYyli2m/ckvR/aRdtSMdYnLMb8dzPLbkPU49jV5CoX0W2j4Gwma4nD01XH9EDZP8z61NRyqhzbeZc9uy6F/g08ulb92YJxUB6VruGLcza0K7clXG4P7AO3uf2NT1ZwnJ2A76oTVF3N6v8ALlJVloq4Gf8AAnYe+59a5uVZOEpQ7pblniW0Qyq43/bJ7Hbo6cYV4DK9mpA6s+AV+k++3rVhFKVApUMgjCh/KqiUVJKVpJBBGD4EcqtK0ThcbcxKHNae2PBQ2P3rN/FNHGqs+v8AV0fuu3/fgkw63i5FuDP9L3X5TJdp9iPFs8WPDTwMtICQnwxzrZ1obA/ha2FHZW6fr31vTyq00/K/yceNj7+vuQ3V8ubiuxqdVXVNmscuaSONCMNDxWdk/evn9aiokqUVKJyVHmTVhdLl362ZGtLSspZHXO4/iP5R7ZPqKrz6Vq9Pq4K+J+pm9Rt47eFegq1uh0k2iek8hJBH+UVVNW90SMdXp154j+mkq9QAB++a91DpQeacv95OazWKzVCaAUpSgFKUoBXEg91cqUBTfSrbzG1GmUAerltBWe7iTsfsEmozYrau73eLAbzl5wJUR3J5qPsDVv8ASNZTd9PuKYTxSYh65sDmoAdpPqP2FRvohtGVyru6nYfgMEj6FR/Ye9XFWUlit+q6f0Ut2K3lbej6llR2kR2UMtJCW20hKUjuA2FdmaY2pVOy57EY6RLv8r028G1cL8o9Q35ZHaPonP2qkAcHI7ql/SfdzcL+Yjasswk9Xsdis7q/kPQ1D6v8Kngp6+pn829zu6Psd2QoYyKkWj72zALsSa6EMuKCkLP5UnvB8O6ov61nJxjNct2j03Y88aTfBLr7P8M7sjXLb7YXyilOK2b8r8lrx79bWXm3E3GL2Tn+mTv963srWun48Qvm5MOEDZppYUsnwwKorNMmuLT/AIcqwk1GxtM8v1qy7rwpM9d1nO3O5SZz/wDSPuFZH8PgPQYFeSlK0aSitkUzfE92DsM1f+kLcq16cgxVjDgbCnB/aV2j9zVRaEsxvOoWELTmMxh5492ByHqdver1Tyqp1O3dqtFvpdTSdjArNKVVFsKUpQClKUApSlAYIztXngwmIDAYitJaaClKCU8skkn7k16aUPNuu4rW6guSLRaJc5z/AJLZKR/ErkB74rZVWPS7dgVRbQ0r+/e/ZI/c+1TY9XNsUSHJt5VTkVw64t5xbrquJxxRUtR7yTk1wpStMtvQzDe4pSlAKUpQCuxhlyQ8hlhtTjq1BKEJG6ieQrMaO9KfbYjNLddcVwpQgZJP0q39C6NRZEJmzgly4LTtjcMg9w8/E/8A482Tkxpju+/g6MbHldLb08mz0Xp5GnrSllQCpLuFvrHerwHkOX376kApjzrNZ6c3OTk+5o4QUIqK7ClKV8n2KUpQClKUApSlAKUpQA8qgOs9BLu8x242+TiU5graePZVgY2P6eXmPpU+pipKrZVS4okdtULY8Mj53utkuVpWU3CE6yP4yMoP0UNq19fSq0JUkpUkKSeYPI1ppukrBNUVP2qNxHmptPAT6pxVlDU/3xKuzS/2SKDpV1L6O9NqORFdT9H1f/a7mNBabZIPy8LI/wC46tQ9s4qX5lV4ZF8st8opFtC3HA22lS1nklIyT6VK7FoC83MpXKb+Bjk/neHbI8k8/fFW9CtcC3p4YMKPHH902E/tXsAx3Vz2alN9ILY6atMgnvN7mk05pe26faxDa4niMLfc3Wryz3DyFbvFZpVbKTk95MsowjFbRQpSleH0KUpQClKUBjNM1Xunp8yBrmZDkzZL9vnPPsRkPPFYZdaCF8IJ3AKVq/y1xt9xnXDpHCzLlKt7kWQ5GiIeKW1dU4lsKIyAeJXGd9sEUBYtKgVu1ZGtOmJN2ebusmOm5usufEutrcZUXOHAwfyA7ADJrcxNTCZcJ9tNtmMS2IwkoQsoBdbUSARv2TnuVgigJJSoRp7U8ZiwWBplU6bIufWiN8c8gOK4FHPGvl4AAZJ2869F01PNZudgixrVJCrh1i1tuOISoBDaiWzk7EHhOfLagJfSohK17a4siQhzHVRZIjPuF5AUlZIB4W88SkgqGSB44zg12o1f1t6lWmPZbg9JiPttvFvgKUJXycJ4uXLz35bGgJVSoRZ9SxINonTHlXN9aru5EbYkLQtwvFQAbQQcBAOcZOwBNb61X1E65TLa9HXGnxEoW40pQUChYPCpKhzGxHdg0BuaVpL1fkW2dCtzUZ6XOm8ZaYbUlPZSMqUpRIAA+9RTTGo2bPa7zJuDkpafnbkWO0+7lYJ4QlHEtWABvuTgAE0BY2KVpNPaiiXtcxlkBL8NaUOpQ4lxOFDKSlaTggj12OajWppKY/SBbo0qfcGID8B1x1qO+6lKnEqAScI35E8tqAsClQMz2Gzp1LUy8uxpVyWGHi+O3uv8N3iPEU7HHpnevXL101FN4R8onuLtBBlBJb7KOHi488WOXdzO+2xoCY0qPzdSdSuOiHbZcsvRDM40pCG0NgZ3UduI52T+1eWVraExGsktESW9HvGBHWhKchRGQkpznPd4edASqlRq36pM9qclm0zPjYMpMd2JxIKgpWCDxcXDjByTnurpjazaeg3SULXOUm3OhhaWQl4uuEgFKOE78JIyeQzQErpUYc1jEisXlVxjPRnrQhtclrKVkpWMoKSDg55b4xXe1qFxScvWqYM4KFM8LyFpIBBCknHfj6g0Bo7hpm8TYE0tGLFuIuguEB4OlYQogJKVdkfpB8jkV7I2npsDU9tmw2Y5t8G2mCkKeIcVkpPFjhx+nHPvzUvxTA8KArpekb2vSUq0FEEPP3QzQv4hXCEl0OcP5Oe2K3QtV1Gr5d7EeN1L1uTFS38QeLiCirP5cY3x96leBTA7xQFfxNIzEaVt1ju1tt9wZjJdSsfEKQQsq4kLQvhyOagR9OfKvSnTV4it6VfEhmfLs4dS+HXVJ60LRw7LIO6duY3x3VN8DwrR6hv0O3NPRfj2o9w6hTraSjj4QOSlDkATtkkCgNbaLLdbFdbn8I1Dl26fLMpAcdLbjC1Y4x+UhSdtuRr02O1T4WpL7cX245YuKmltBDpKk8CeHBHCBvz57Vw01qRD2lrNOvL6BMnMBfA22SpxXM8KEgnAHltXC4X1437TQtk1l623Nx1C+FAVxBLZUCFd243HlQGpb0fdlWx5tfwiJSL4btHw6pSFZVktqPCCNsjIB7q31ns8xOprjfrh1TS5LDUZlhtwr4EIySSrA3JPLG1erWE6Va9NT7jBW0l6Kyp4dajiSrhGcEZHvXkskq8SPlb8ufAdblR+tdYbjltaAUA5SeM5AUpIO3fQHDUNluDuo7TfbWmO67DbdZdjvuFsLQsDcKAOCCPCtD/sXeXYE5Lj0Fub85+aw3EqUpBX/AsYyBjvGedSsapsZWpsXFjIQtYODhYQcLKTjCsd+M4rsb1FZ1/Lyic2Rcf6ocH8b/DtQHotapq21GfDYjL2wll/rAfHfhTWlmWm5O65hXppuN8HHiORlBTxCzxkK4gOHG2OWa2R1FaBOMP49rrw8GCBkpDpGQgqxwhX9nOa12rdSRbbAuDEW4ss3SPGLyUKRxhOxKQruHFjAyRnuoDOp7PNn3CxvQG44at8z4p3rHCgq2IIACTv2icmtXJ03eHm9XNhuIPnYwyTIV+H+Hwdrseu30863cHUEVuz2p65yAJUyIh7gQ2VLX2AVEJSCcDPPGBmvQ7qOysNxHHblHS3MGY7nF2XB5Hl3UBHJWnb7JXAbcXGcht274VcVUlxKG3ht1uEp/EGNsHFdUPTN6Yt2k4y2ofFZHeJ4iSr8QcJT2ex5538MVNLVcId2hNzrc+iRGdBKHUZwrBwfuDXrwPCgIObJqRg6mct6oTEi7PoXHdU+ollPCEEnsfmwCRz3rK7DfmtMGy2dMS2NstthotylqW6QvLgUsJBSVD9QBOSam+BTA8KAgVu01doM+9yEQrYpi5NR0iMp9a0DqyQtCipOTxJJ7XieVeFOg7608+bLfV2GCtziagMuqeSjYAkE4xkg7DYVZeBWQMcqAUpSgFKUoBVbXWWiyav1Gicwt1V5gt/BcODx8CFJUg79nfffalKA0NrQmHbNJXqe2+bZEgrgS+qdKFMLJCgscKgVDIAOPat3KkWZi9aO+TIUiEiVIeOytuNKkcXaOd1k+dKUBJ+kV5LWirshWeN6OplsDvWoYA8qjumbhYHRboNqiBm6vwjFddQ0G+AdXlRJH5u0gY+tKUA0VJgptULTc+MlOoLYy7GSCgHh2IKkrGQAoY8/Ko/bLqBaNDxlR3ALTNS1NUSOw4G1pwMHtd5z9OfcpQHK/3R592Yw+0Iq4d9afejx2kBAaDg/GWv8y1q8B6ivZcZqLe/raA+0t5+8NGTCUMYcbLOMHJ7PD5+lKUB6LPNZtFyst8uJWiA7YkQkrIyW3myCpPCMnfB3G21a9Ef5bZNJMXRspKryqcpk4UGmVKWRnBwccSdhnnSlAW82kIGEgAeAGK50pQClKUApSlAf//Z"/>
          <p:cNvSpPr>
            <a:spLocks noChangeAspect="1" noChangeArrowheads="1"/>
          </p:cNvSpPr>
          <p:nvPr/>
        </p:nvSpPr>
        <p:spPr bwMode="auto">
          <a:xfrm>
            <a:off x="63500" y="-647700"/>
            <a:ext cx="1552575" cy="1362075"/>
          </a:xfrm>
          <a:prstGeom prst="rect">
            <a:avLst/>
          </a:prstGeom>
          <a:noFill/>
          <a:ln w="9525">
            <a:noFill/>
            <a:miter lim="800000"/>
            <a:headEnd/>
            <a:tailEnd/>
          </a:ln>
        </p:spPr>
        <p:txBody>
          <a:bodyPr/>
          <a:lstStyle/>
          <a:p>
            <a:endParaRPr lang="es-ES"/>
          </a:p>
        </p:txBody>
      </p:sp>
      <p:sp>
        <p:nvSpPr>
          <p:cNvPr id="48137" name="AutoShape 29" descr="data:image/jpeg;base64,/9j/4AAQSkZJRgABAQAAAQABAAD/2wBDAAkGBwgHBgkIBwgKCgkLDRYPDQwMDRsUFRAWIB0iIiAdHx8kKDQsJCYxJx8fLT0tMTU3Ojo6Iys/RD84QzQ5Ojf/2wBDAQoKCg0MDRoPDxo3JR8lNzc3Nzc3Nzc3Nzc3Nzc3Nzc3Nzc3Nzc3Nzc3Nzc3Nzc3Nzc3Nzc3Nzc3Nzc3Nzc3Nzf/wAARCACXAKwDASIAAhEBAxEB/8QAHAABAAICAwEAAAAAAAAAAAAAAAYHAQUCAwQI/8QAQRAAAQMDAgIIBAQCBwkBAAAAAQIDBAAFEQYhEjEHEyJBUWGBkRQVcaEjMkKxUsEzNGJjcpKTFhckQ0VTVbLR8P/EABoBAQADAQEBAAAAAAAAAAAAAAADBQYEAQL/xAAtEQACAgECBQIFBAMAAAAAAAAAAQIDBAUREhMhMVFBcQYVIjJhQlKh0RQj8P/aAAwDAQACEQMRAD8AvGlKUApSlAKGsUJ2oAfOtHf9U2qwgiY/xP4yI7XaWfTuHmaiWtNf9W45b7EsFaSUuyhuEnwR4nz9qrR1xbrinHFqWtRypalZJPiTVjjYDsXFZ0X8lbk6gq3ww6v+CbXjpLuklRTbWWobfcpQ6xZ99h7VF5l9u01RMq5y3Ae7rlAewwPtWupVrXj1V/bEqbMi2z7mZUpSjlSiVd5JzXaxKkRyDHkPtY5dW6pP7GumlTNbkKbRIrdra/wCAmet9GfySBxj3O/3qa2LpLhyVBm8MfCLO3WoJU3694+9VRWUBSlBKElSlHCQOZJ5CuW3Epmuq2OqrMurfR7n0jFfakspejuIcaXulaDkEfWu6tVpa1izWKJBGOJtGXCO9Z3V9ya2tZ6SSbSNFFtxTYpSleH0KUpQClKUApSlAKUpQGCQOdVz0l6sVH4rLbnOFxQ/4lxJ/KD+geZ7/Kpfqq8JsdlkzTguJHC0k/qWeQ/n6VQT7rj7zjzyytxxRUtR5knmascDH5kuOXZFbqGS648Ee7OHd3+tKUq7KMUpSgFKUoBUr6NrQbnqNt9xOWIY65X+LPZHvv6VFKuno0tBtunW3nE4emHrlZ5hP6R7b+prjzreXU/LOvBp5lq8IlyeVZrAri44ltClrICUgkk8gBWfNGcsjxrNVhpHWK5WsJbchZ+FuDmGAeSCBhAH1Ax9cVZw5VLdTKqW0iKm6Nsd4maUpURKKUpQClKUArG9ZrieVAVV0vXJTtxiW1CjwMo61Y7uJWw9gD71X1bvWkpUvVVzcUeT5bH0T2f5VpK0uLDgqijMZVjstkxUk0dpN7Ujjq1OliKyQFOBOSpR7gPp3/So4BkgAZPl31fWjrR8m0/FiqGHuHrHT4rVufbl6VDm5Dqh9PdkuDjq6f1dkRcdFUI/9Ulf6aaz/uqhf+Uk/wCmmrD7815LlNat8CRMfOG2GytXp3VVLMyG9lIt3h46W7iVrP0BAiu9Ui4SVqAyolCcCoffrO7Z5QZWoOIWOJtwDHEPp4ip3py8OXiEt99QMlLig555OQfbb0ro1lA+MtCnEpPWRz1gx4fqHtv6VQ42vZtOrvHyn9G+23Tp4ZNfpuPZhc2hddt/7IZpq1m83uJBAPAtYLhHcgbq+23rX0E22lCEoQkJSkYAHICq66I7TwR5V2dT2nD1LWR+kfmPvt6GrIrRZ9vHbwrsjl0+ngq4n3Zioh0mXc23Tq2G14fmHqk+IT+o+23rUvNUl0kXb5nqN1ttXExDHUoxy4v1n329Kjw6uZavC6n3m3cup+X0Iwy4tl1DjSylaFBSSO4jcV9D2Sem52mJORyfaSvHgSNx75r51+lXJ0VSlP6WS0T/AFd9aB9DhQ/9jXfqVe9al4ODTLNpuPkmlKUqmLsUpSgFKUoBWKzXE0B863klV4nFRyTJcz/mNeOtpqlj4XUdzZxjhkrx9Ccj7EVq61Nb3gvYyli2m/ckvR/aRdtSMdYnLMb8dzPLbkPU49jV5CoX0W2j4Gwma4nD01XH9EDZP8z61NRyqhzbeZc9uy6F/g08ulb92YJxUB6VruGLcza0K7clXG4P7AO3uf2NT1ZwnJ2A76oTVF3N6v8ALlJVloq4Gf8AAnYe+59a5uVZOEpQ7pblniW0Qyq43/bJ7Hbo6cYV4DK9mpA6s+AV+k++3rVhFKVApUMgjCh/KqiUVJKVpJBBGD4EcqtK0ThcbcxKHNae2PBQ2P3rN/FNHGqs+v8AV0fuu3/fgkw63i5FuDP9L3X5TJdp9iPFs8WPDTwMtICQnwxzrZ1obA/ha2FHZW6fr31vTyq00/K/yceNj7+vuQ3V8ubiuxqdVXVNmscuaSONCMNDxWdk/evn9aiokqUVKJyVHmTVhdLl362ZGtLSspZHXO4/iP5R7ZPqKrz6Vq9Pq4K+J+pm9Rt47eFegq1uh0k2iek8hJBH+UVVNW90SMdXp154j+mkq9QAB++a91DpQeacv95OazWKzVCaAUpSgFKUoBXEg91cqUBTfSrbzG1GmUAerltBWe7iTsfsEmozYrau73eLAbzl5wJUR3J5qPsDVv8ASNZTd9PuKYTxSYh65sDmoAdpPqP2FRvohtGVyru6nYfgMEj6FR/Ye9XFWUlit+q6f0Ut2K3lbej6llR2kR2UMtJCW20hKUjuA2FdmaY2pVOy57EY6RLv8r028G1cL8o9Q35ZHaPonP2qkAcHI7ql/SfdzcL+Yjasswk9Xsdis7q/kPQ1D6v8Kngp6+pn829zu6Psd2QoYyKkWj72zALsSa6EMuKCkLP5UnvB8O6ov61nJxjNct2j03Y88aTfBLr7P8M7sjXLb7YXyilOK2b8r8lrx79bWXm3E3GL2Tn+mTv963srWun48Qvm5MOEDZppYUsnwwKorNMmuLT/AIcqwk1GxtM8v1qy7rwpM9d1nO3O5SZz/wDSPuFZH8PgPQYFeSlK0aSitkUzfE92DsM1f+kLcq16cgxVjDgbCnB/aV2j9zVRaEsxvOoWELTmMxh5492ByHqdver1Tyqp1O3dqtFvpdTSdjArNKVVFsKUpQClKUApSlAYIztXngwmIDAYitJaaClKCU8skkn7k16aUPNuu4rW6guSLRaJc5z/AJLZKR/ErkB74rZVWPS7dgVRbQ0r+/e/ZI/c+1TY9XNsUSHJt5VTkVw64t5xbrquJxxRUtR7yTk1wpStMtvQzDe4pSlAKUpQCuxhlyQ8hlhtTjq1BKEJG6ieQrMaO9KfbYjNLddcVwpQgZJP0q39C6NRZEJmzgly4LTtjcMg9w8/E/8A482Tkxpju+/g6MbHldLb08mz0Xp5GnrSllQCpLuFvrHerwHkOX376kApjzrNZ6c3OTk+5o4QUIqK7ClKV8n2KUpQClKUApSlAKUpQA8qgOs9BLu8x242+TiU5graePZVgY2P6eXmPpU+pipKrZVS4okdtULY8Mj53utkuVpWU3CE6yP4yMoP0UNq19fSq0JUkpUkKSeYPI1ppukrBNUVP2qNxHmptPAT6pxVlDU/3xKuzS/2SKDpV1L6O9NqORFdT9H1f/a7mNBabZIPy8LI/wC46tQ9s4qX5lV4ZF8st8opFtC3HA22lS1nklIyT6VK7FoC83MpXKb+Bjk/neHbI8k8/fFW9CtcC3p4YMKPHH902E/tXsAx3Vz2alN9ILY6atMgnvN7mk05pe26faxDa4niMLfc3Wryz3DyFbvFZpVbKTk95MsowjFbRQpSleH0KUpQClKUBjNM1Xunp8yBrmZDkzZL9vnPPsRkPPFYZdaCF8IJ3AKVq/y1xt9xnXDpHCzLlKt7kWQ5GiIeKW1dU4lsKIyAeJXGd9sEUBYtKgVu1ZGtOmJN2ebusmOm5usufEutrcZUXOHAwfyA7ADJrcxNTCZcJ9tNtmMS2IwkoQsoBdbUSARv2TnuVgigJJSoRp7U8ZiwWBplU6bIufWiN8c8gOK4FHPGvl4AAZJ2869F01PNZudgixrVJCrh1i1tuOISoBDaiWzk7EHhOfLagJfSohK17a4siQhzHVRZIjPuF5AUlZIB4W88SkgqGSB44zg12o1f1t6lWmPZbg9JiPttvFvgKUJXycJ4uXLz35bGgJVSoRZ9SxINonTHlXN9aru5EbYkLQtwvFQAbQQcBAOcZOwBNb61X1E65TLa9HXGnxEoW40pQUChYPCpKhzGxHdg0BuaVpL1fkW2dCtzUZ6XOm8ZaYbUlPZSMqUpRIAA+9RTTGo2bPa7zJuDkpafnbkWO0+7lYJ4QlHEtWABvuTgAE0BY2KVpNPaiiXtcxlkBL8NaUOpQ4lxOFDKSlaTggj12OajWppKY/SBbo0qfcGID8B1x1qO+6lKnEqAScI35E8tqAsClQMz2Gzp1LUy8uxpVyWGHi+O3uv8N3iPEU7HHpnevXL101FN4R8onuLtBBlBJb7KOHi488WOXdzO+2xoCY0qPzdSdSuOiHbZcsvRDM40pCG0NgZ3UduI52T+1eWVraExGsktESW9HvGBHWhKchRGQkpznPd4edASqlRq36pM9qclm0zPjYMpMd2JxIKgpWCDxcXDjByTnurpjazaeg3SULXOUm3OhhaWQl4uuEgFKOE78JIyeQzQErpUYc1jEisXlVxjPRnrQhtclrKVkpWMoKSDg55b4xXe1qFxScvWqYM4KFM8LyFpIBBCknHfj6g0Bo7hpm8TYE0tGLFuIuguEB4OlYQogJKVdkfpB8jkV7I2npsDU9tmw2Y5t8G2mCkKeIcVkpPFjhx+nHPvzUvxTA8KArpekb2vSUq0FEEPP3QzQv4hXCEl0OcP5Oe2K3QtV1Gr5d7EeN1L1uTFS38QeLiCirP5cY3x96leBTA7xQFfxNIzEaVt1ju1tt9wZjJdSsfEKQQsq4kLQvhyOagR9OfKvSnTV4it6VfEhmfLs4dS+HXVJ60LRw7LIO6duY3x3VN8DwrR6hv0O3NPRfj2o9w6hTraSjj4QOSlDkATtkkCgNbaLLdbFdbn8I1Dl26fLMpAcdLbjC1Y4x+UhSdtuRr02O1T4WpL7cX245YuKmltBDpKk8CeHBHCBvz57Vw01qRD2lrNOvL6BMnMBfA22SpxXM8KEgnAHltXC4X1437TQtk1l623Nx1C+FAVxBLZUCFd243HlQGpb0fdlWx5tfwiJSL4btHw6pSFZVktqPCCNsjIB7q31ns8xOprjfrh1TS5LDUZlhtwr4EIySSrA3JPLG1erWE6Va9NT7jBW0l6Kyp4dajiSrhGcEZHvXkskq8SPlb8ufAdblR+tdYbjltaAUA5SeM5AUpIO3fQHDUNluDuo7TfbWmO67DbdZdjvuFsLQsDcKAOCCPCtD/sXeXYE5Lj0Fub85+aw3EqUpBX/AsYyBjvGedSsapsZWpsXFjIQtYODhYQcLKTjCsd+M4rsb1FZ1/Lyic2Rcf6ocH8b/DtQHotapq21GfDYjL2wll/rAfHfhTWlmWm5O65hXppuN8HHiORlBTxCzxkK4gOHG2OWa2R1FaBOMP49rrw8GCBkpDpGQgqxwhX9nOa12rdSRbbAuDEW4ss3SPGLyUKRxhOxKQruHFjAyRnuoDOp7PNn3CxvQG44at8z4p3rHCgq2IIACTv2icmtXJ03eHm9XNhuIPnYwyTIV+H+Hwdrseu30863cHUEVuz2p65yAJUyIh7gQ2VLX2AVEJSCcDPPGBmvQ7qOysNxHHblHS3MGY7nF2XB5Hl3UBHJWnb7JXAbcXGcht274VcVUlxKG3ht1uEp/EGNsHFdUPTN6Yt2k4y2ofFZHeJ4iSr8QcJT2ex5538MVNLVcId2hNzrc+iRGdBKHUZwrBwfuDXrwPCgIObJqRg6mct6oTEi7PoXHdU+ollPCEEnsfmwCRz3rK7DfmtMGy2dMS2NstthotylqW6QvLgUsJBSVD9QBOSam+BTA8KAgVu01doM+9yEQrYpi5NR0iMp9a0DqyQtCipOTxJJ7XieVeFOg7608+bLfV2GCtziagMuqeSjYAkE4xkg7DYVZeBWQMcqAUpSgFKUoBVbXWWiyav1Gicwt1V5gt/BcODx8CFJUg79nfffalKA0NrQmHbNJXqe2+bZEgrgS+qdKFMLJCgscKgVDIAOPat3KkWZi9aO+TIUiEiVIeOytuNKkcXaOd1k+dKUBJ+kV5LWirshWeN6OplsDvWoYA8qjumbhYHRboNqiBm6vwjFddQ0G+AdXlRJH5u0gY+tKUA0VJgptULTc+MlOoLYy7GSCgHh2IKkrGQAoY8/Ko/bLqBaNDxlR3ALTNS1NUSOw4G1pwMHtd5z9OfcpQHK/3R592Yw+0Iq4d9afejx2kBAaDg/GWv8y1q8B6ivZcZqLe/raA+0t5+8NGTCUMYcbLOMHJ7PD5+lKUB6LPNZtFyst8uJWiA7YkQkrIyW3myCpPCMnfB3G21a9Ef5bZNJMXRspKryqcpk4UGmVKWRnBwccSdhnnSlAW82kIGEgAeAGK50pQClKUApSlAf//Z"/>
          <p:cNvSpPr>
            <a:spLocks noChangeAspect="1" noChangeArrowheads="1"/>
          </p:cNvSpPr>
          <p:nvPr/>
        </p:nvSpPr>
        <p:spPr bwMode="auto">
          <a:xfrm>
            <a:off x="63500" y="-647700"/>
            <a:ext cx="1552575" cy="1362075"/>
          </a:xfrm>
          <a:prstGeom prst="rect">
            <a:avLst/>
          </a:prstGeom>
          <a:noFill/>
          <a:ln w="9525">
            <a:noFill/>
            <a:miter lim="800000"/>
            <a:headEnd/>
            <a:tailEnd/>
          </a:ln>
        </p:spPr>
        <p:txBody>
          <a:bodyPr/>
          <a:lstStyle/>
          <a:p>
            <a:endParaRPr lang="es-ES"/>
          </a:p>
        </p:txBody>
      </p:sp>
      <p:graphicFrame>
        <p:nvGraphicFramePr>
          <p:cNvPr id="13" name="12 Diagrama"/>
          <p:cNvGraphicFramePr/>
          <p:nvPr/>
        </p:nvGraphicFramePr>
        <p:xfrm>
          <a:off x="928662" y="1142984"/>
          <a:ext cx="7429552" cy="4643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2" descr="https://encrypted-tbn3.google.com/images?q=tbn:ANd9GcT8UDri1yvQb6EyEEPqyLKS9ap5lasIULz9lGvwTdKQNIXlVTyb">
            <a:hlinkClick r:id="rId8" action="ppaction://hlinksldjump"/>
          </p:cNvPr>
          <p:cNvPicPr>
            <a:picLocks noChangeAspect="1" noChangeArrowheads="1"/>
          </p:cNvPicPr>
          <p:nvPr/>
        </p:nvPicPr>
        <p:blipFill>
          <a:blip r:embed="rId9"/>
          <a:srcRect/>
          <a:stretch>
            <a:fillRect/>
          </a:stretch>
        </p:blipFill>
        <p:spPr bwMode="auto">
          <a:xfrm>
            <a:off x="7143768" y="5929330"/>
            <a:ext cx="371475" cy="3238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5650" y="333375"/>
            <a:ext cx="8135938" cy="719138"/>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PROVEEDOR PRINCIPAL DEL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4915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7 Diagrama"/>
          <p:cNvGraphicFramePr/>
          <p:nvPr/>
        </p:nvGraphicFramePr>
        <p:xfrm>
          <a:off x="1428728" y="2285992"/>
          <a:ext cx="6643734" cy="2246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https://encrypted-tbn3.google.com/images?q=tbn:ANd9GcT8UDri1yvQb6EyEEPqyLKS9ap5lasIULz9lGvwTdKQNIXlVTyb">
            <a:hlinkClick r:id="rId7" action="ppaction://hlinksldjump"/>
          </p:cNvPr>
          <p:cNvPicPr>
            <a:picLocks noChangeAspect="1" noChangeArrowheads="1"/>
          </p:cNvPicPr>
          <p:nvPr/>
        </p:nvPicPr>
        <p:blipFill>
          <a:blip r:embed="rId8"/>
          <a:srcRect/>
          <a:stretch>
            <a:fillRect/>
          </a:stretch>
        </p:blipFill>
        <p:spPr bwMode="auto">
          <a:xfrm>
            <a:off x="8272491" y="5929330"/>
            <a:ext cx="371475" cy="32385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5650" y="115888"/>
            <a:ext cx="8135938"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COMPETENCIA DEL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018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Right Arrow 6">
            <a:hlinkClick r:id="rId3" action="ppaction://hlinkpres?slideindex=2&amp;slidetitle=Diapositiva 2"/>
          </p:cNvPr>
          <p:cNvSpPr/>
          <p:nvPr/>
        </p:nvSpPr>
        <p:spPr>
          <a:xfrm>
            <a:off x="7669213" y="5857875"/>
            <a:ext cx="760412" cy="36036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EC" sz="1200" b="1" dirty="0">
                <a:solidFill>
                  <a:srgbClr val="002060"/>
                </a:solidFill>
              </a:rPr>
              <a:t>Gráfico</a:t>
            </a:r>
            <a:endParaRPr lang="pt-BR" sz="1200" b="1" dirty="0">
              <a:solidFill>
                <a:srgbClr val="002060"/>
              </a:solidFill>
            </a:endParaRPr>
          </a:p>
        </p:txBody>
      </p:sp>
      <p:graphicFrame>
        <p:nvGraphicFramePr>
          <p:cNvPr id="8" name="7 Diagrama"/>
          <p:cNvGraphicFramePr/>
          <p:nvPr/>
        </p:nvGraphicFramePr>
        <p:xfrm>
          <a:off x="785786" y="1214422"/>
          <a:ext cx="7715304"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descr="https://encrypted-tbn3.google.com/images?q=tbn:ANd9GcT8UDri1yvQb6EyEEPqyLKS9ap5lasIULz9lGvwTdKQNIXlVTyb">
            <a:hlinkClick r:id="rId8" action="ppaction://hlinksldjump"/>
          </p:cNvPr>
          <p:cNvPicPr>
            <a:picLocks noChangeAspect="1" noChangeArrowheads="1"/>
          </p:cNvPicPr>
          <p:nvPr/>
        </p:nvPicPr>
        <p:blipFill>
          <a:blip r:embed="rId9"/>
          <a:srcRect/>
          <a:stretch>
            <a:fillRect/>
          </a:stretch>
        </p:blipFill>
        <p:spPr bwMode="auto">
          <a:xfrm>
            <a:off x="7072330" y="5929330"/>
            <a:ext cx="371475" cy="3238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5650" y="115888"/>
            <a:ext cx="8135938" cy="719137"/>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PRODUCTOS DEL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120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 name="Right Arrow 7">
            <a:hlinkClick r:id="rId3" action="ppaction://hlinkpres?slideindex=3&amp;slidetitle=Diapositiva 3"/>
          </p:cNvPr>
          <p:cNvSpPr/>
          <p:nvPr/>
        </p:nvSpPr>
        <p:spPr>
          <a:xfrm>
            <a:off x="7643813" y="5929313"/>
            <a:ext cx="785812"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200" b="1" dirty="0">
                <a:solidFill>
                  <a:srgbClr val="002060"/>
                </a:solidFill>
              </a:rPr>
              <a:t>Gráfico</a:t>
            </a:r>
            <a:endParaRPr lang="pt-BR" sz="1200" b="1" dirty="0">
              <a:solidFill>
                <a:srgbClr val="002060"/>
              </a:solidFill>
            </a:endParaRPr>
          </a:p>
        </p:txBody>
      </p:sp>
      <p:sp>
        <p:nvSpPr>
          <p:cNvPr id="51207" name="AutoShape 24" descr="data:image/jpeg;base64,/9j/4AAQSkZJRgABAQAAAQABAAD/2wCEAAkGBhQSEBUUEhQUFBQUFxcUFBQUFBUVFRQUFBQVFBQUFBQXHCYeFxkkGRQUHy8gJCcpLCwsFR4xNTAqNSYrLCkBCQoKDgwOGg8PGiwkHyQsLCwsLiwsLCwsLCwsLCwsLCwsLCwsLCwsKSwsLCwsLCwsLCwsLCwsLCwsLCwsLCwsLP/AABEIALoBDwMBIgACEQEDEQH/xAAcAAACAgMBAQAAAAAAAAAAAAABAgADBAUGBwj/xAA/EAACAQIDBgMGBAUDAgcAAAABAgADEQQhMQUSQVFhcQYiMgcTQoGRsXKhwfAjUmJj0RSC4YPxFjM0Q1NUc//EABoBAAIDAQEAAAAAAAAAAAAAAAABAgMEBQb/xAAnEQACAgMAAgEDBAMAAAAAAAAAAQIRAyExBEESIlGRMlKBoQUzcf/aAAwDAQACEQMRAD8A6/8AWQSEwgTyJ1gqI/6QWt3kURAEc4O8jSRWAQIVW8Fry0C0OgQmRRAvOMBFQDSpc41RuEIFhHQxlGcYjOFRINTHQgsOEFTlGvnFGZ/faMBrRkgOkcLlGlsQBrITmIBpCDrJCCDCYscmTQmINIwGYi8IVOYkkMYjMRB/mO2sUL9zGIW+UN8xF5/OMpzHaC2AG1kI0zhJzMDjIa/KSX3AW0Mg4cZA8YhTFpDOPAmpkQNdLFyziqsYHj9JkZYQQseEl+MAgALQ2kjjKIYVkGfaG0ggIZRCxtF34VEBBVYW4Qk/8QVBB6GWLAjQKZzXjLxouzkG9SqO733PKVpn8VUi3yFzLMeOWR1BWRk1HbOm94Bck2AzJOQA5nkJTsXHUsSGNCrTqBTutuOGsRzA++k+efEnjnFY0kVX3ad8qKXWmO41Y9TeanZu1auHqCpQqPTddGQlT26jocp2cX+M1eR7+yMs/I/afVdbDEcMukW88y8H+3QG1PaC24f6imtx3qUxp3X6T1XC1aWIpipRdHRvS6EMp+n21lObwXF3D8Eo576Yx0ijSXV6BGv1lQnOacXTNCdrQRrDU0kQZwsMo0ArDKG2cDaQg6SSAZzmIgP3P2jnUd4m995KxAtr3hUZjtGHH6xRw+cAAwzgJyjtrAD5TGgKydO8ANvrH4HKRl1jAIEV0liSEQYjVnlGAziAxwcphssAczCIFGUaJgBBJxjosVIJjHWQLeEDKMpgIIWKX5Q1RlHw+EZslHzOQHzlkYOb+MRNpbZWmtzMqhg2qaCw5nT5c5scLspVtveY9dPpM686WHwPeT8GaWf9pjYbZyp1PM/oOEON2fTrUzTqotRGFmRwGU9wZlAQ2nTjFQVRVGZybds8W8Z+wYHeq7Oax1OHqHL/AKVQ6dm+s8d2hs2rQqNTrI1OouTI4KkfI8Os+yis03iXwjhsfT3MTSD29LjKon4HGY7adJojka0yJ8jTd+GvFGJwVTfw1Qpf1LrTfo6HI/frOr8aexnE4TeqYe+JoDPyj+Kg/rQeodV+gnn6Kb2l1qSFVHv/AIS9smHxNqeLth6py3ib0XP4j6D0bLrO9q4IMLqRmLjipHAifIbnOdX4Q9pOLwBC0395RvnQqElP9h1pntl0mXN40ZrasnGbi9H0MaBBNxEqDWazwn7SMJtABFb3dY60KpAYnj7ttH+WfSdFiNn5Hd+hnJzeHKP6dmqOVPprmXKQ8O8eopAscjFbhMfsuHYRGGcsbSI4v9I7EC+feL+hjbuYg3c/lAZHzkRdeP7vArZR0MmgKwvCPx7iLxk5dDaMA02hOcQA3jwrZE1gNzCYFFoUnP8AZaMJDAsJMj/wBhAOPeQCBIwLFkpAlrAXMrdraTW0ttnDVSXUtSa12XM0yOJGpXtpLsEYTmlJ0iMm0tHUYfZwyL59OH/M2AsBYTBw2MWooZGDKcwQbiZFN56LHjjjVQRglJy6ZCS0SpZaDLFsrGEa0VTGjANoLSXhiAULOK8Y+yjC469RQKFfX3tMCzH+4mjdxY9Z29oQskm1wLPlLxh4FxWAf+PT8hyWsnmpN/u+E9GsZzWk+zsThVqIUdVdGFmVgGUjkQcjPI/G3sHV96rs4hG1OHc+Q9Kbn0djl1EvjP0wezxEVbWIuCMwevMHhPRvBntsxOG3aeKBxNEZXJ/jIOjn1jo2fWcBtLZVXD1GpV6bU6i6q4sf+R1GUwxrJuKYtn1nsTxLhdoUt/D1Ff8AmX01KfRkOY+0vxGAIzGY/OfJ2E2jUw9RalGo1N19LoSCPmOHSeveC/byDaltFbcBiKa5d6tMad1+kxZvEjMshlcT01jlEbX5TYYerSxFMVKTq6MLrUQhlPzH2mLXwjKRcZcxOTl8eWPfUa4ZFIpJ0/fCQNn8oG0EhOcoRYEen984i0xlw/7RlOUCmSAVgbyDjcRnMCt+cK2AxF7Z8IbRSY8mI1b8oeERczHJnLstIDBxhIkSKwCxkSBzCsSuwLBMY4YEaTJY5SUlj49CNEMFUw7F8MbXzek3/lvzI/lbqPnOh2L4jp1/LmlRfVTbJh1HMdREencTUY/ZC1DvC6uvpdTZlPQzpeP5coaltFM8als7VHmQhnF7P8TPRYU8Xpotceg9HHwnrpOtpVLi4NweInaxzjNXExyg49MoQiVo0sEkyA6iG0CmGAgw2ghEYEgh3rmSMDT+I/CeGx1P3eJphwPS2joeaOMx9uk8J8bexbE4Teq4a+JoDM7o/ioP6kHqHVfoJ9HAQGTjJoD4rqqbSufT3jf2S4XHguoFCuc/eIvlc/3UGTdxYzwTxT4FxWz33cRT8pNlqrnSfs3A9DYy+M0wr7FPhnxhisA+/hqhUH1IfNTf8aHI99es9w8G+2fDYy1PEWw1Y5eY3pOf6XPpPRvqZ8+e78pgSnFKKYcPr2vgAw8uXHpMCtRKkXE8G8He0/F4Cyb3vqAy9zUPpH9t9U7ZjpPbvC/jrCbQW1JrVLXajUsKi9QNGHUflOdm8SMtrT/o0QzNdL11MQzZVsBxX6TCZbHOc2eKWN1I1RkpcEcwK2caomWsrKSsZdkRIDlKrG/yllLSSEa1RCIGhWctlgDHWVjWMWsJEYt85YkpL2mBidpEndp3JJ3QVF2Zv5Ka/E3M6DU8pZCLk6Qm6Nhi8WFy1Nr2yyHNiclHUzSVfFZVvJuuOORA/wBpOZ72Hac7tXbCNWah7+lvIfNTVyRv8d6qRu1XGhN7A5CV+6I1Bm1eOo/qKXkb4dxhPEdN9boeuY+s2VIAi4sRzGc8/onnNhhMSyHysR2MreFdQ1M6nFYQMpBFwcrETWYKpXwZvSvUo8aJOa//AJk6dtJl7I2i9YspAO4AxbTVt23ebCpSihOeKVok6ktmy2RtyliF3qbdCpyZTyYcJslecFidkEP72kxp1Roy8ejD4hNpsbxbdhSxI93V0B+Cp+E8D0M7ODyY5NPplnha2jrt/KMpmOry5WmujOWCMDEBjCMQ15DFkBjAMhkvJGMUiY+MwSVUZKiq6MLMrAMpHUGZVopEaA8a8aew4Waps824nDucu1Jzp2b6ieRYnA1KLtTqo1N1NmRwQw7gz7AKzReJfB+Gx6btemCR6ai+Won4W5dDlJqX3H0+WQsyqF1IZSVIzDAkEHoRoZ1/jH2U4nBEul69D/5FHmQf3EGn4hl2nJ7sTdjSPSPCXtiq0gKeNBqpp71be9HVxo/5HvPVdnbSoYukKlF1qKfiU6HkeKnoZ8x28pmXsTbVbC1PeYeo1NuNtGHJlOTDvIuCaolzh9IV8EQMs5jMk5bwd7WaeIZaWJX3VY+VWUE03P3Q98us6urXBJI0Oc5fk4Y49x/BoxyctMUqcowGUQPpGXUzKWmtUwsZBFvnOW9loVEqrVY1SraazHYrdXLMnIDiSdBH8b0gsTGYu53Rci4BC+pmbJKaf1MfoLmY20sPV3mw9Jgrbu7iq6fBfP8A0mHPwqB6iMyTnMYbTahVBp7panv2Yi49643WqgcSBkvK02WFx9IUwFJvxvmzE5kk/ESc5t/1w+lbKk7ezl8T4BoBQFTzEhV3fUzHIAczeZ2F2ZTwlD3CnfIber1L729UFyKNI8FXiRqZscZiyhOdqm75j/8AXpkekf3mGvIZc5oC7VGAQCy5BBwXnnbPiTLYObj9TISab0ZmHcuTcWUZlhmqi4AW2t85fT1NvTz/AFmOrg+RTl8TAEb/ACJFzzltRvhH7HGDoidl4fwm5QDEeau3vO1NBu0x8yS0zqh4TmNmbXaku6RvLw5jsZusJtRHOtj1mbKpOVpaLY0ZjUspr8bstKqlXFx+9JsmMISVp7JGgwu1a2DNql61DnrUpjr/ADKPrOt2ftVKyhqbBgc8jNRXw18ppa2zqlB/eYY7rE3ZD6H7jgeonT8fzPjqZTPEpbR6ElSWqZy2w/FK1juODTqjVG+6n4h1nQpVnXjJS2jI4tdMgmGIrRwYyIZJIIxDQEQiAwGDdihYQ8lowFKzhPGHsloYq9ShahWOeQ/hOf6kHpPUfQzvgIbRjTaPlzb/AIdr4NjTxFMoeB1RhzR9DNdgcE9V1SmpZ2OQH5kngBxM+odvYOjVolMQivTb4WF8+G7xv2nJ7B8H0MHvGkhBdr3Y7zAfCu9yH7vrKc2ZYo37LYxczXeCvBNPCLvvZ6zDNrem+e6t9B+Z48p1REATOAqLzjSySm7ka1FLgfdx1XOKoN4Q2UXRGtZrCIICc7RajTmWWlVd5z+Lx38Qn+QeX8bZX+QJm8qgkTltrbKrBi9Js+KnQy3HV2xPhDSvKHW2hIPTKYa7Y3TashpnmMgfloflNirhxdCH7a/NZvS99KGmis6AZ5ZnqecNJQEtq5O8WI0AuNwDlnmeMgmZg8Dvr7x2FKiPVVbif5aS6u35DjGyKKAbZKM+X74S+jTtrqdT/iYG2/8AUV1CYRf9NQQ3DHOtVa3rqvx7DITBw+0q9CwrrvAfGOPUxfS+Mn8WdThlFxvEgcSBe3W3Ga/ae0yrC7+4IG6pZAaLgHLeI0J55S3AbVSp6CCeXH6TYugIAcCzXsGA81tbA66j6yK6IxNmeMmof+posENrVqRNWl3yzHznY7P2zRxCg0aisDyInFf+El87Yd2w5Cl23fNTsNb0jk3AWGs5faldqlZXw601dVUVDh96mTu5NUKDO51IsZJ4oT2tDUqPagn77RGoXnn2L8WV8BU92a1LFp5Sr+ksrqG4EgHO3ynS7H8c4etZWPuqh+B8r/hJyYdpRLDKPSfyTLdrbEWpnmGGasuTA8wRpK8B4jq4YhMVdk0WsBl/vA076TfZNa2Y1mLisGGyIBHXrJ4fIliehSipLZvcNiw6hlIIPEG8yFqzz1cPWwbb2H81O92ok5d6Z+E9NJ0uxfEKYgeU2YZMhyZTyInaw5o5VrpknjcTolaS8op1JYKsuKizekvEvIGjAcyCLeG8YhwZj4zGCmtz8hxJ5CV43HCmObHRRx6nkJqalySzG7H6Acl5CZ8+dY1S6XY8fy2xazs5DNrwHBR069YztlFbhGfSclylJ2zWklorV8/rI5EYLKmGsjZIfjJbKIgz+scSSImsRIKi8JbeIBOWXFZoxHw95lqsjLlH7EaLGbHSpkQCOonO4zwgVN6LFTy1H/E7taItnDRw4ve0thOUXoDisBh8T6alIOQcmIBHzvab+nsNmIeu2+R6V+FBwAXQDoJvAgkOZhPI5PYkkYowotpMLGbNVhYjpNyVlZTPtIpgcZi/Bik3p3Q8x/iaja/g2tUdKjVnL07BLE2UA346XnpTUpSaFzLoZpRdoTV9OCG1q9G61kLLoSL/AHGkzPDNTB06hqU1AqNqKjE35C/K+fynU4nZysMx+U57H+EEa5Ubp5rlLFl9EXFMr2N4H/1L1mxzU2XdLKRkzMLnIjLpxnJ4fboqGnhwRVRW8lGugV7GwCrWQdBqJu6mHxWHuFPvE4qeXb/Eo2JVwVOsHeiadUaMxLBewOk1xyJp3/BBwa4ZO0dstgBSai2ITeB97RrD3lOkwawVW1KkZ3BPy0nT7P8AG7BVbFUHpq4BSsoL0myvkRmMs7EcZkbPw1OtUZnqe8p1LAqd1kQD+UcDaee4nFLVxjYKktWlSNVjRKVGKhh5TU3D6b8bERKCyeuCuj16iy1UFRCGRvSwNweYy4zT7T2FdveUyadUaOv2I4jpNj4LwpQPTeiENh/Epk+7qW0LKfS/XjNhXpajleZ2nB2iSd6NPsjxcQwpYoe7fRX+Cp2PA9J1FOpy0nNY7ZS1EswBBmqwuOr4I2O9WoctXpjp/MJ0sHlp6mVTxXuJ6AjS1Zqtl7Vp1kD02DA8tfmOE2AqidBb2Zmi8mYOM2ju5KLsdBwF+J5CJiscc1TXieC/5PSYQSwyzubknUzH5Hk/D6Y9LceO9sUjO5N2JzJ/eQ6QsZH4d5HM5Tk5O2awjUSVNYB6oXaSACHOI2scNnEqfpGBBrDAW0jXgI1bZ5RrSpZapnMrZaxxA2ZhJi0xACPraWgWERdY4MkhBkprELZ2lkABeFBFYyxIAQwIuUjR7SS6IqdZUKOUyWHCHdkkwNc2FBvNPtLw2lQG6jvadQKeUrNDQSakB53V8NVqB3qDsOl/1mZgdu4hGu2GV30LbgBPXeWdu2EB1hXBryEsWQTr2Yuw9tYhrj3aUla1z5mb5cBNuxyMVUA4SOcom2+kUl6Du5THehcTIY5SKbRjOdqeH3WoamHc0mOoGaN+Jf1mzwtPE/8Au1Et/QpBPzOk2NL7xnGkuhmnFUmJpN7K7WWwkJ0heKdZVsYS2YiOueUZdYOMaAhB3pHbnCuslQyQCbwJhZcxAqC8V6ZvABiMu0e8oJNoWqWtJdBowLR1iiN1nNZMDHhHAiIJZEvuMKiAtaQGBcz2lgh6YjEyXiuZFgTr8pYsQRmggCupj2ioMpLyYiDWOTEUwg5wAsEVdfyjEwJzkhEvr3hU5ycBDSGpkkA7GKDc9oTEpDOSAsYZd5CuUQ6wtpHYh0GUL6wqMovGSADaiAamS+cUHWOwCozMI1+UC/rDfM9owInOB9YUbXvCzSSEKpzkaEamIR9oARtJH1gv+kYm5kkBrhFY8IREXUzmtliLlhk4QLpGkIVjLEFpVxlojS9jCYqm8L6wUtInoZYBC3LrIsCaxoRZeKTl3jGIuo7xiHjJFMKaR+wDwhYWEDfrC2sdBRCc49O4lTS6SXRMG/JTbKKf0jLpJ1sAowuZGNzEXjFHqg2Bl2iLrIsK6SaI2V2zMAWOup7SDSOhlaSK2ZjU4DqYVqwJTOUJNzImn76xDJgPFY/aReMFT9IJC4K2ke+cV4DrC9Af/9k="/>
          <p:cNvSpPr>
            <a:spLocks noChangeAspect="1" noChangeArrowheads="1"/>
          </p:cNvSpPr>
          <p:nvPr/>
        </p:nvSpPr>
        <p:spPr bwMode="auto">
          <a:xfrm>
            <a:off x="63500" y="-655638"/>
            <a:ext cx="1990725" cy="1371601"/>
          </a:xfrm>
          <a:prstGeom prst="rect">
            <a:avLst/>
          </a:prstGeom>
          <a:noFill/>
          <a:ln w="9525">
            <a:noFill/>
            <a:miter lim="800000"/>
            <a:headEnd/>
            <a:tailEnd/>
          </a:ln>
        </p:spPr>
        <p:txBody>
          <a:bodyPr/>
          <a:lstStyle/>
          <a:p>
            <a:endParaRPr lang="es-ES"/>
          </a:p>
        </p:txBody>
      </p:sp>
      <p:sp>
        <p:nvSpPr>
          <p:cNvPr id="51208" name="AutoShape 30" descr="data:image/jpeg;base64,/9j/4AAQSkZJRgABAQAAAQABAAD/2wBDAAkGBwgHBgkIBwgKCgkLDRYPDQwMDRsUFRAWIB0iIiAdHx8kKDQsJCYxJx8fLT0tMTU3Ojo6Iys/RD84QzQ5Ojf/2wBDAQoKCg0MDRoPDxo3JR8lNzc3Nzc3Nzc3Nzc3Nzc3Nzc3Nzc3Nzc3Nzc3Nzc3Nzc3Nzc3Nzc3Nzc3Nzc3Nzc3Nzf/wAARCACZAKkDASIAAhEBAxEB/8QAGwAAAgMBAQEAAAAAAAAAAAAAAAUCAwQBBgf/xABAEAACAQMDAgQEBAIGCQUAAAABAgMABBEFEiExQRMiUWEGFHGBFTKRoUKxI1JicoKiJDNTkrLBwtHwJUN0k/H/xAAUAQEAAAAAAAAAAAAAAAAAAAAA/8QAFBEBAAAAAAAAAAAAAAAAAAAAAP/aAAwDAQACEQMRAD8A+40Vw8Csd9qUFm6xyFmkYEhEXJAHc9gPc4oJ/PQnUDZAkzCPxDhTgDOOvTPPSqb7VrS0lEDM8tyRkQQIXcj1wOg9zgUjtfmNS1e7l09zbRMxWWcr58FIseHwVPRhnJxj16eisLC2sIfCto9oJyzElmc+rMeWPuaDAt3rlwUe30u3t4m/MLy6xIP8KKw/zVZK+uoAY7bTpTnlTcOnH12GmgGK7QKPxn5bH4pZT2SnjxTiSL7uudo92AFNVdWUMpBBGQQetdKgjB6UmlsptKZrjSELwZ3S2OfKfUxZ/K39n8pPoSWoHVFU2lzFd26TwNujcZB6ft2PtWW91i2spjDItzJKFDFLe2kmKg5AJ2KcZwevpQMKKVjXbUjPgagPY6fOP+ij8dsgPOt2n9+ymX+a0DSilQ+IdM7zuPrBIP5rU/x7S8ZF4n0wc/pigZUUug13S55vAiv7YzZwIjIFc8Z4U89KYA5xQdooooCiiigKKKKDh6Ui1q0g+aR7e3ibUrwiGOaRdxiUAkuAc/lBJx3JAPWnp6UotMXGv3szZxaIlsmR0LASOQfcGMf4aDbp1hbadarb2kYRAcnuWJ5JJ7knkmtea4OlI9al1GLVrBdPkUr4M7vbuBtmKmPA3dVPLYPTnkGgeZHrXawDUoPwttRBxCsbOd3BBHUH0IIII9aNFv8A8T06G7MTQu4IkhYgmJwcMhI4yGBH2oN9cIHpQSBSW61onVbezsIlnTxtl1KWwsWVJCg/xP3I7DJPUAhLSs2+uatZIhEOIrpTkYBk3hgB25j3H3c1XPeLZ6xqk7I7hLa1XYnUkvKABnjuKr0O8jvviHVp41kCGOKOFyRslRC4LLg5/OzLz12gjiq7q80q317U4dXuLSNJoLfEd0yhXAMnZuDzQaYviCBpDGba4UiQwt+XiQfwdevPXp701s7hLmASIGAyVIYYIIOCP1FJ0b4XlwynSGX+Ejw/rxTG2u9NgiWK3uLRIx0WN1AH6UGedtRn1K4itLyGCKJE4e38QknOedw9BRbvqUGqQ215dW9xHLDI+UgMZUqUH9c5/PUnsDPdS3VrqNxF4wUMsXhsvAwMZU1bb6e0d4lzNeTzskbRqJFQABipJ4Uc+UUFFvbwXdxqsV1FHPEZ1UpKgYEeEnGDUW0KKIf+mXV1pxJHFu4KfQI4Kj04ArTp+BcagR3uRn/60rd1oEVprPy15fWmqXQd4ZQImS3YEoUU84yCck88fT1Y2OqWWoFhZ3CyFPzAZBHOOh96Wp85HfatNb3dtDEkylxPAz4xEhJyHGBjHGK8/wDDVmmqapJLq0dvdFlkMJCY2RHwXA6nBzIe9B74HNdpD8KXbyW0lnKhBt2cRtuLbo/EdV5PcbCCOe3rT6gKKKKDh6V5tHv7P4uKy7E028ZvDbd5pJfDTAI7YET/AK16WlPxMpGkT3SNtls1+ZiIGfMnOPoRlT7MaBqOlLLgl/iCzRcER20zv6jJQL+uG/Sk9zc6lazKBqBl1Jl8UWBiTwpVHJjQ8MGwCAzNjPJ4yKd6VBMJZr27XZcXAUeHuz4aLnauemeSTjuTyQAaDC2jzPqsiu0a6U0y3fhg5aSb0IIwFDBX45LfQ5hpNrrdlby2wg06LdNLKsnjPICXdnJK7Vx+bpu+9eirmRnFApbSp7rP4jqU8qHrDAPBjPPt5j92wc1DUNBtbpbGIM1tZ2blxbwAKr+Urg8ZAwzdMZz19XORSf4m1AWujymCULNcH5eF18212O3djvt5Yj+yaBV8ERozh4EUW8NoqxlMbcSSPIFAHTCGM49GFej1RVOnXWQD/Qv1/umlvwegi0t4zzIlxKjyAYEhVioIHYYAGO2Mdqs1XVrF7a6tLe5Se68NlEMH9IwY5HIXOOfWgSaVPa6bd3M+oxkw3DmKGQQNIAUeTKnAOP63P/Kmc+p/DCti7ksI5PSeIK36MKwHTL++tEjFj4RiuZZlee4VQdzEg7Qr9j3walL8PamZ0kju8sv8TXDL/wAKA9z37mg0Q3HwZOT4TaGzd8CIVqhs/h5zut2tBn/YT7R/lNLLnTdZMsbt4jPGDta3m345B6SOB2HY1h1TTNS1JAsttOSMjdcW0BPKlT+VT2NA91SwtLXTpprN5o33IwMdzJy25Rk4bntTLRpGl0mzkkYs7QIzMepyK8Bqlo8EkMt1ZadHKZYEBFsUYkSdV8oG7zfyr32iEfgth/8AGj/4RQKr1FufxKyYsPm7+OBtpwSvgxs/Pbyhuaj8OWUFpq18kO788j+ZixAZgvU+8RrtrJENf1SSV0EVpM00jN0QmGJQc/QPUvhRDI11eFGTxTjz9c73cj/CZNp91I7UFWnalZ6d4clw7KksQKFI2fJeV8flB6kjHrXo7aeO5hWaFw6NnBHscGvnZmeS10SdEuhbPaLE8kcMgCyMyqjBx0G15RuB4yDxXsfhZJ/woT3KMklwxl2NjIyAMnHc43H+9QOKKKKAqi+tY72zntZwWinjaNwCQSpGDyOlX0UHn/B+I7eEQwzafcCMjE0odZJFB/KVHlDFeN2cZ529q36ZqsF8Cm2SC5QAy2s42yR/UdCOD5gSpxwTTA4xzSLXbKDUtT02zmQ4UyXDSISrqEwAodSGXLOvTqFI6Ggeg5GaXxWyJrc90LyVpJLeNDamQbECsx3hexOcE99opVqv4no0HjQapLJbKSX+ZtPmPDULwMoVbk/xHd7+oXytrGpktJFZ3Ah27kt7VWkG9FYFS8gXHJB+g69geaxcRx3dvcm/it4bVybrMxyykYVNg4JJIOevGB1pfZ6I960V2HuNLtlMngWUKIhCucsz5BKux54wRnHUmsFh8PPZalYtd3My3bI728jKjIj/AMSFAAm4rzuUA8Pzg4q8fEt7YXV1BfoLmIMYbW5itXjSWfyqI85YcuxXOeqnjpQNdbMejfDNwlgwt/Ci2RMGx4eSBuJIPTOSxz0JOa8jY22msbi70/UdHunf/XzfP20xf+8xhz39a9na/D2niKJr60gu7oDMlxNGHZnPJOT0GScDsOO1b00+yj/1dpbr9IlH/Kg8Mt3p0W50n04zdCYpLXj/AHZENaLXVlRBG2op4jsAiR7yxJ6AbZnzXthDEg8saL9FArzGpzjVNVkgQWs8FiwXwZbwwFpsZLcKSQoIA9y3oKCr5zWFJPjTqg/rwyD9c25/4qxvPd6rHNDcSXkpQjmK4lQL34EUIJ/xUyitQkbMLG6VscLZ6w7Z/wB5lFVWSTG8vA0WrRgFMiW9jBzt9Q2emKBeuiSS23g2011bjcGJGnZJIOR5nUHqBzTz4Y+ctpn028nuJUht4zE1xFGjYyynATqBhevNUSmNfLP4aKf9vrsoz9hmrNAKnW7hYhb7VtUy1u7SDlm6s3U8fuaDmuwWHzMkC6etzc3Q8WVGZ9pwMAlVzkkJ6fw9eBlhoN7Hc2JSOGOH5fCGOI5QDaCNpwOCCOoB6jHFJdft3fWJ0ZmTx4xtYYyU8ucAsucFDkA5HiA9K58PXshuL/w4XeGSFpBcDcUJGWyG27WBLkAg87DxjmgloVrq9x8KaZZiCyghW2g85maRvLtI4CgdvWmmiy38V7Ppt80EkdrbwGOWFCmS28EEEnpsBznv7Vt0RQmjWIUYAtox/lFQs1H4xqEg67Yo/wBAx/6qBlRRRQFcJxVH+kMsRLRof/cG0t9gcj+VdMLtu3TPgnIAwNo9BxQWs4VSSQAO5pFFfRzfF3hRoxVLV4zL/CXDKSo9wGH6+xrdqzx2Vjc3Zj8WXaNiOchnzhFx0GWI6euawzaXJY6bZPaK091ZSmd1BwbgsGEvtubexGeN2KB8RkdK8t49ho/xHM8EbQWXgn56SPmGOYlSm8A+U7dxJxjBGcZGZan8TKr2sVuJLSC4Yg393C0cceBuKhWwS2AeThRg5J6F5plpb2lmkdq3iRnLGQsGMhPJYnuSe9Bl18GTSzeWwEkloRdRYwdxXkgH3Xcuf7VI9ElnvbDSGtrGSS2iQ3Ezn+iWSdufKGwWGWds4xnaQTT2b4e0yTOLcxIzbnihkaOOT++ikKwPfI5pb8Q7biWeI+O8NvGGmFjqMkE8S9c7FKgjHOc9sc9KB5pt8l/AZFR42R2jkjfGUdTgjjg/atdKvhiEw6LbIYhH5ScYALAsSGb+0wwx9yaa0C3VdRa3zbWkJnvGjLouQEQDjc7HgDP3ODgHBrzfw40s2lw+D4t4rBmEyG2ZZSWPnAJBw35ufWj4uhMmtKBE05e1ULF4Jk53t08rAZyM5AHA57iFhpltbWEA1KK+imRAHQ6ek6Bj1wRG5Iz3LZ96DRLp8+/fcadbsPV9IjkP+WU1RDaodQl8OxiJUJlYdE2Ede7tgVe0VjaRGX8RsbdB/FNavBj7q6j9qwW5s7+a5I1OW6QuEAsUluQ+FB/MWdR1I5Haga75IJ8SS3duB0WSS1jz7AKCaloN1u1+ZZ2IkeDEfiTtIXwxJ27lUYHH5cj9Kqt9Hbpb6RMBgAm6uxCr+5SLIz9QKuf4bMksLyW+mrBHJvaCGDYZPKVAZ+S2NxPQdB2zQOL6/wBLiKxX1xbBifLHIwJJHPC9zWO41iK4s5k06yvrp2jZVCW7RrnH9aTav71ot47fTlcW2nQRLvwq2yqC7e4wMHHrVkl+6rlrWZOesikjHf8ALux98UCuzstXis4be61CZRHEo32cEa4wo4wxYk8dq32HyOnozePIHuH3s905Du2Mc7semBjirzNGbh4JbkB3GEQeUjjse5q+O3h8kgUOyrtWRvM2PqaCUVxHK21Nx4zuCnb1x1q2q0hjSRpFRQ7ABmA5OOmT3qygyeBLBGFtXz5skTEvx6A5z/Ou/NrH4huFaFEON742kHuD/wB8VJruEGRPEBdACyL5mXPTIHNRaaViRDAxOMgyHap9u5/agSfE7S3Ti1tg5EEfzEpjGWXJ2IQMHJHnfjnMY61vku4E0KWXSZIXWGErDjlVIGFBHbtxWfRWUaxq6XAijumkjIjAIJjEa8jP5l3F+ft1phNpOn3Fyt1NZW73CkEStGC3HTnr2H6UGC++YuNfs44HgzbW7yyCRCeXIVSMHjgSetZzo0yFmj0y3gYvuJsr+SEMfUhVAP71t0pxNqmsSlWVknS3yehVY1bj2zI371frs4g05mLmMNJHGWDbcbnVevbrQJr9NcsLee9iu4oIYYGZo7hjc7yBwBwm05x3I9u9WT/D1/fNZjUb63uIoZEmYvajxsghigYELsJGMFSdvGSea1axPahLPTEmj8W5uI1WLduYop3NkdcbVIz7j1p2OlBxRipUUUCa2ghvdV1GeTDGJ47dccFdq7zgj3kNMBaqC5SSVS/ffnHPYHIFK9JaWSC4nhkdmkuplG1QVGHIVjnBPCjoaYMb0LykTdiUfB+oyCM+370E2W5WICOZGfPLSx9R9iK58w4ujCqKwA5KvyOO4xj964TFjbcRyN4OG3umQSO/FWwzwyoGhkR1bOCrA5oKjPN4satA6Kx83l3Y9BkHj+VcjkhLeG88jPGSxLZXp9gCK1MyqCWIUDqSeKrMuX2opYkZDdF/X/8AaAtXt2i3WzxNGSTmMggnv0qx5EQHccYBOPpWSWyF3CqXSxjDbiqAEfTJH7jBq1rG3Zw+za4x5kYq3HuOce1B1pHdYzFHkN135UgfTHWqoLFYyThVO/diFdin0yB1+9WyQu0qus8qKOsYClW/UE/oRVu7nAoJ0UUUGIW0lvGwtWzlt2yUkj3APUZ49celWLcJ4nhygxyYzgjg/Q9DWmq5USRCkiqyMMFWGQaDPfafa36p8zHuaNt0bqxV0PqrAgj7GlCrq9vqyWNrqiTxCBpmF5b73XzYVd6FePzckEnHWmUrxWMZZZ0WNFK+E7cZ69eSOPrx2rDoF5DPd311M3hXNxIAsM3ldYlGE4POCSzD+9QStPh5FEst1cXHzc0jSSS208kS5J4G0NjgYGT6Vli0uCT4hktLx7m7gitYpo0upmkTeXcE7TwSAq9uK9NmvOalqUFl8WWAlMp32U6kRRPJzujK5CgkHAYj6Gg7eJZ6XrFikGnssCRSy4tLUnL+VRnaOOGfqRWqDVby9tkn0/THaOQBkee4SNWU8hht3H9qnNrMciFba01CVypxi0dBn3LhRWH4YRk05rDy2t7ZBIJkik8SMEIpBAIHUMM8DnIycZIMCmtSof8ASLG3Y9AIXlx99y5/Sq5dN1OR1J1ucL0eNII1Vs+hwWH61uR7hGRZI0kGPPJGcYP909vuaml3C8bSB8Kv5twII+oPIoMtki6dZR2wt5UhgAVMEykj19T75Hetkc0cgBR1bIB4NQMrygiFCAUBV3GBz7df5Vz5RXkEsp3ME24AwPf3/egm8yCRUySzdAoz9/aqWjkndG8ONNpyS6hmx7eneuravBFttptoHRZF3AD0HINTEsqNiSHyAfnQ5/br/Ogg1jFxtDrjptdsDHtnGPapmOZVfbKGYny714HtxUkuoXICuNxOAp4Oe/Brss2yPciNIT0CY5oIb5kOGi3DbklG7+gBqLXsKbRM4iYruKucFR6nHSpyQm4RRIzJ/WVGxn2yOf0q0IB2FBmQzXETZYRhj5Gibcdvr0xn9atht442Z1TztgM55LY6ZNWKoUYAAHYCpUBRRRQYZrm4j8UyJFDEq5EztuH3Xg/vVyRmTY8kpcAcheFbPfFXkZGKpeFgXeI7ZGGPMSVz64zQLdXiCrZafalbaK6n8OVosI2wIzELjoTtxnqATjmoz6FuhEMFyxhGMQXUa3EY59G83+bitF/HHcwi3vN8LKBIs8fAjYc7gx6Ee4wenIzVQbWrYAbbO+XP5txhfb24wylvuo9hQKjol6bpoUsdLWILkzBZEUnsAgbnjrz+tXv8K+NbGF7w2eH8RDpcItyr7cb8ncS2OOTjHY1uTVrwsUbRbveBk7JYivPTkuK6Z9bnwIdPtrYEHL3M+4rxwdqDn/eFAs03TBFqDWGp3d7PN4Zlik+emCzICASU38EEgHtyCPQMp9F0a3t2k+Vt7QRKT8xFiJ4x1J3jBH681nk+H7u5k+auNbvIrwpsL2iRoir6Krq+BnB5JJwM+lTXR4leGTUFuL+RWGHlkLopB4bw87QfcA4oLdFa8u9OV7mZwpJ8KXbiSRAx2swIwCy44AH26BgbOBi7NEpZwAzEcnHTntU4Zopd3hurbTtbac7T6H0q3NBkaKaGNVtpASp5E2XyPTOcj681OS5EUiq6uAw/MEJXPoSOlWvIiKWdgqjkljgCq2keQKYFDqwyWJwAP50FiSK65VlYcjIORVSzCRWMOHI4HoT9aibNDI8gyrN12nb/AC7+9SRJ4xGqt4ijhmkI3Y+wxQBtxPEBdJG5znAXAH/n71EWvhIy20jR5OQD5lX2APQewxV0TMynehTBxgkf8qkzqOpGT0HrQCdOevepVmUy3EalQYkZTkEecemOw+9aBwBQdooooCiiigDVMtzFEDvYA4ztHJPboOetQaKWXes0hCEjCx5Uj23d/wBqtihjjZmVAGc5Zsck+9BUzTSMvhxqEYZJkOCPbFU/JEQMjOJAVwYmAEZ9OMcCt+BRQZI7gRoguVWFidoBYEE+x/l0PtWuuFQeoB+tZ2SVDJJC5djjEbt5c/XBIoNNcI9aoW5TxBE7bJSu4Iep+nrj2oLyzRgwf0ZJ6yKenrj/AL0BNBG+7IwzDBdThsDpyOapSWcOI1R5Y14aV8KSc9ugP7fetHy8bTCZ03OOAWOQv0HarcD0oMtuYy7wPN4koO5g4wR9B6e/P1rUBijaBg4HHSgkAZJFB2oSSLHGzsQFAySegqt3kYukQIYAEMw8vP8AOuxwhZWkJZnIA5PAHsO1BxmkcjZgRlM788g+wI/89K7HAq7GbzyKu3xGA3VaAB0FdoOAYrtFFAUUUUBRRRQFFFFAUUUUFckoQNhSxAztXrXAJGZWyFXbypHOfrmu/wATfQVZQUfKxby5jVnJB3Nyc9utXAcV2igKKKKCl5vOI1Usxz0HC8Z5PaoiFnIaZudm0xjlPf6/erV6/wCKp0HAAAB6V2iigKKKKAooooCiiigKKKKD/9k="/>
          <p:cNvSpPr>
            <a:spLocks noChangeAspect="1" noChangeArrowheads="1"/>
          </p:cNvSpPr>
          <p:nvPr/>
        </p:nvSpPr>
        <p:spPr bwMode="auto">
          <a:xfrm>
            <a:off x="63500" y="-563563"/>
            <a:ext cx="1304925" cy="1181101"/>
          </a:xfrm>
          <a:prstGeom prst="rect">
            <a:avLst/>
          </a:prstGeom>
          <a:noFill/>
          <a:ln w="9525">
            <a:noFill/>
            <a:miter lim="800000"/>
            <a:headEnd/>
            <a:tailEnd/>
          </a:ln>
        </p:spPr>
        <p:txBody>
          <a:bodyPr/>
          <a:lstStyle/>
          <a:p>
            <a:endParaRPr lang="es-ES"/>
          </a:p>
        </p:txBody>
      </p:sp>
      <p:sp>
        <p:nvSpPr>
          <p:cNvPr id="51209" name="AutoShape 32" descr="data:image/jpeg;base64,/9j/4AAQSkZJRgABAQAAAQABAAD/2wBDAAkGBwgHBgkIBwgKCgkLDRYPDQwMDRsUFRAWIB0iIiAdHx8kKDQsJCYxJx8fLT0tMTU3Ojo6Iys/RD84QzQ5Ojf/2wBDAQoKCg0MDRoPDxo3JR8lNzc3Nzc3Nzc3Nzc3Nzc3Nzc3Nzc3Nzc3Nzc3Nzc3Nzc3Nzc3Nzc3Nzc3Nzc3Nzc3Nzf/wAARCACZAKkDASIAAhEBAxEB/8QAGwAAAgMBAQEAAAAAAAAAAAAAAAUCAwQBBgf/xABAEAACAQMDAgQEBAIGCQUAAAABAgMABBEFEiExQRMiUWEGFHGBFTKRoUKxI1JicoKiJDNTkrLBwtHwJUN0k/H/xAAUAQEAAAAAAAAAAAAAAAAAAAAA/8QAFBEBAAAAAAAAAAAAAAAAAAAAAP/aAAwDAQACEQMRAD8A+40Vw8Csd9qUFm6xyFmkYEhEXJAHc9gPc4oJ/PQnUDZAkzCPxDhTgDOOvTPPSqb7VrS0lEDM8tyRkQQIXcj1wOg9zgUjtfmNS1e7l09zbRMxWWcr58FIseHwVPRhnJxj16eisLC2sIfCto9oJyzElmc+rMeWPuaDAt3rlwUe30u3t4m/MLy6xIP8KKw/zVZK+uoAY7bTpTnlTcOnH12GmgGK7QKPxn5bH4pZT2SnjxTiSL7uudo92AFNVdWUMpBBGQQetdKgjB6UmlsptKZrjSELwZ3S2OfKfUxZ/K39n8pPoSWoHVFU2lzFd26TwNujcZB6ft2PtWW91i2spjDItzJKFDFLe2kmKg5AJ2KcZwevpQMKKVjXbUjPgagPY6fOP+ij8dsgPOt2n9+ymX+a0DSilQ+IdM7zuPrBIP5rU/x7S8ZF4n0wc/pigZUUug13S55vAiv7YzZwIjIFc8Z4U89KYA5xQdooooCiiigKKKKDh6Ui1q0g+aR7e3ibUrwiGOaRdxiUAkuAc/lBJx3JAPWnp6UotMXGv3szZxaIlsmR0LASOQfcGMf4aDbp1hbadarb2kYRAcnuWJ5JJ7knkmtea4OlI9al1GLVrBdPkUr4M7vbuBtmKmPA3dVPLYPTnkGgeZHrXawDUoPwttRBxCsbOd3BBHUH0IIII9aNFv8A8T06G7MTQu4IkhYgmJwcMhI4yGBH2oN9cIHpQSBSW61onVbezsIlnTxtl1KWwsWVJCg/xP3I7DJPUAhLSs2+uatZIhEOIrpTkYBk3hgB25j3H3c1XPeLZ6xqk7I7hLa1XYnUkvKABnjuKr0O8jvviHVp41kCGOKOFyRslRC4LLg5/OzLz12gjiq7q80q317U4dXuLSNJoLfEd0yhXAMnZuDzQaYviCBpDGba4UiQwt+XiQfwdevPXp701s7hLmASIGAyVIYYIIOCP1FJ0b4XlwynSGX+Ejw/rxTG2u9NgiWK3uLRIx0WN1AH6UGedtRn1K4itLyGCKJE4e38QknOedw9BRbvqUGqQ215dW9xHLDI+UgMZUqUH9c5/PUnsDPdS3VrqNxF4wUMsXhsvAwMZU1bb6e0d4lzNeTzskbRqJFQABipJ4Uc+UUFFvbwXdxqsV1FHPEZ1UpKgYEeEnGDUW0KKIf+mXV1pxJHFu4KfQI4Kj04ArTp+BcagR3uRn/60rd1oEVprPy15fWmqXQd4ZQImS3YEoUU84yCck88fT1Y2OqWWoFhZ3CyFPzAZBHOOh96Wp85HfatNb3dtDEkylxPAz4xEhJyHGBjHGK8/wDDVmmqapJLq0dvdFlkMJCY2RHwXA6nBzIe9B74HNdpD8KXbyW0lnKhBt2cRtuLbo/EdV5PcbCCOe3rT6gKKKKDh6V5tHv7P4uKy7E028ZvDbd5pJfDTAI7YET/AK16WlPxMpGkT3SNtls1+ZiIGfMnOPoRlT7MaBqOlLLgl/iCzRcER20zv6jJQL+uG/Sk9zc6lazKBqBl1Jl8UWBiTwpVHJjQ8MGwCAzNjPJ4yKd6VBMJZr27XZcXAUeHuz4aLnauemeSTjuTyQAaDC2jzPqsiu0a6U0y3fhg5aSb0IIwFDBX45LfQ5hpNrrdlby2wg06LdNLKsnjPICXdnJK7Vx+bpu+9eirmRnFApbSp7rP4jqU8qHrDAPBjPPt5j92wc1DUNBtbpbGIM1tZ2blxbwAKr+Urg8ZAwzdMZz19XORSf4m1AWujymCULNcH5eF18212O3djvt5Yj+yaBV8ERozh4EUW8NoqxlMbcSSPIFAHTCGM49GFej1RVOnXWQD/Qv1/umlvwegi0t4zzIlxKjyAYEhVioIHYYAGO2Mdqs1XVrF7a6tLe5Se68NlEMH9IwY5HIXOOfWgSaVPa6bd3M+oxkw3DmKGQQNIAUeTKnAOP63P/Kmc+p/DCti7ksI5PSeIK36MKwHTL++tEjFj4RiuZZlee4VQdzEg7Qr9j3walL8PamZ0kju8sv8TXDL/wAKA9z37mg0Q3HwZOT4TaGzd8CIVqhs/h5zut2tBn/YT7R/lNLLnTdZMsbt4jPGDta3m345B6SOB2HY1h1TTNS1JAsttOSMjdcW0BPKlT+VT2NA91SwtLXTpprN5o33IwMdzJy25Rk4bntTLRpGl0mzkkYs7QIzMepyK8Bqlo8EkMt1ZadHKZYEBFsUYkSdV8oG7zfyr32iEfgth/8AGj/4RQKr1FufxKyYsPm7+OBtpwSvgxs/Pbyhuaj8OWUFpq18kO788j+ZixAZgvU+8RrtrJENf1SSV0EVpM00jN0QmGJQc/QPUvhRDI11eFGTxTjz9c73cj/CZNp91I7UFWnalZ6d4clw7KksQKFI2fJeV8flB6kjHrXo7aeO5hWaFw6NnBHscGvnZmeS10SdEuhbPaLE8kcMgCyMyqjBx0G15RuB4yDxXsfhZJ/woT3KMklwxl2NjIyAMnHc43H+9QOKKKKAqi+tY72zntZwWinjaNwCQSpGDyOlX0UHn/B+I7eEQwzafcCMjE0odZJFB/KVHlDFeN2cZ529q36ZqsF8Cm2SC5QAy2s42yR/UdCOD5gSpxwTTA4xzSLXbKDUtT02zmQ4UyXDSISrqEwAodSGXLOvTqFI6Ggeg5GaXxWyJrc90LyVpJLeNDamQbECsx3hexOcE99opVqv4no0HjQapLJbKSX+ZtPmPDULwMoVbk/xHd7+oXytrGpktJFZ3Ah27kt7VWkG9FYFS8gXHJB+g69geaxcRx3dvcm/it4bVybrMxyykYVNg4JJIOevGB1pfZ6I960V2HuNLtlMngWUKIhCucsz5BKux54wRnHUmsFh8PPZalYtd3My3bI728jKjIj/AMSFAAm4rzuUA8Pzg4q8fEt7YXV1BfoLmIMYbW5itXjSWfyqI85YcuxXOeqnjpQNdbMejfDNwlgwt/Ci2RMGx4eSBuJIPTOSxz0JOa8jY22msbi70/UdHunf/XzfP20xf+8xhz39a9na/D2niKJr60gu7oDMlxNGHZnPJOT0GScDsOO1b00+yj/1dpbr9IlH/Kg8Mt3p0W50n04zdCYpLXj/AHZENaLXVlRBG2op4jsAiR7yxJ6AbZnzXthDEg8saL9FArzGpzjVNVkgQWs8FiwXwZbwwFpsZLcKSQoIA9y3oKCr5zWFJPjTqg/rwyD9c25/4qxvPd6rHNDcSXkpQjmK4lQL34EUIJ/xUyitQkbMLG6VscLZ6w7Z/wB5lFVWSTG8vA0WrRgFMiW9jBzt9Q2emKBeuiSS23g2011bjcGJGnZJIOR5nUHqBzTz4Y+ctpn028nuJUht4zE1xFGjYyynATqBhevNUSmNfLP4aKf9vrsoz9hmrNAKnW7hYhb7VtUy1u7SDlm6s3U8fuaDmuwWHzMkC6etzc3Q8WVGZ9pwMAlVzkkJ6fw9eBlhoN7Hc2JSOGOH5fCGOI5QDaCNpwOCCOoB6jHFJdft3fWJ0ZmTx4xtYYyU8ucAsucFDkA5HiA9K58PXshuL/w4XeGSFpBcDcUJGWyG27WBLkAg87DxjmgloVrq9x8KaZZiCyghW2g85maRvLtI4CgdvWmmiy38V7Ppt80EkdrbwGOWFCmS28EEEnpsBznv7Vt0RQmjWIUYAtox/lFQs1H4xqEg67Yo/wBAx/6qBlRRRQFcJxVH+kMsRLRof/cG0t9gcj+VdMLtu3TPgnIAwNo9BxQWs4VSSQAO5pFFfRzfF3hRoxVLV4zL/CXDKSo9wGH6+xrdqzx2Vjc3Zj8WXaNiOchnzhFx0GWI6euawzaXJY6bZPaK091ZSmd1BwbgsGEvtubexGeN2KB8RkdK8t49ho/xHM8EbQWXgn56SPmGOYlSm8A+U7dxJxjBGcZGZan8TKr2sVuJLSC4Yg393C0cceBuKhWwS2AeThRg5J6F5plpb2lmkdq3iRnLGQsGMhPJYnuSe9Bl18GTSzeWwEkloRdRYwdxXkgH3Xcuf7VI9ElnvbDSGtrGSS2iQ3Ezn+iWSdufKGwWGWds4xnaQTT2b4e0yTOLcxIzbnihkaOOT++ikKwPfI5pb8Q7biWeI+O8NvGGmFjqMkE8S9c7FKgjHOc9sc9KB5pt8l/AZFR42R2jkjfGUdTgjjg/atdKvhiEw6LbIYhH5ScYALAsSGb+0wwx9yaa0C3VdRa3zbWkJnvGjLouQEQDjc7HgDP3ODgHBrzfw40s2lw+D4t4rBmEyG2ZZSWPnAJBw35ufWj4uhMmtKBE05e1ULF4Jk53t08rAZyM5AHA57iFhpltbWEA1KK+imRAHQ6ek6Bj1wRG5Iz3LZ96DRLp8+/fcadbsPV9IjkP+WU1RDaodQl8OxiJUJlYdE2Ede7tgVe0VjaRGX8RsbdB/FNavBj7q6j9qwW5s7+a5I1OW6QuEAsUluQ+FB/MWdR1I5Haga75IJ8SS3duB0WSS1jz7AKCaloN1u1+ZZ2IkeDEfiTtIXwxJ27lUYHH5cj9Kqt9Hbpb6RMBgAm6uxCr+5SLIz9QKuf4bMksLyW+mrBHJvaCGDYZPKVAZ+S2NxPQdB2zQOL6/wBLiKxX1xbBifLHIwJJHPC9zWO41iK4s5k06yvrp2jZVCW7RrnH9aTav71ot47fTlcW2nQRLvwq2yqC7e4wMHHrVkl+6rlrWZOesikjHf8ALux98UCuzstXis4be61CZRHEo32cEa4wo4wxYk8dq32HyOnozePIHuH3s905Du2Mc7semBjirzNGbh4JbkB3GEQeUjjse5q+O3h8kgUOyrtWRvM2PqaCUVxHK21Nx4zuCnb1x1q2q0hjSRpFRQ7ABmA5OOmT3qygyeBLBGFtXz5skTEvx6A5z/Ou/NrH4huFaFEON742kHuD/wB8VJruEGRPEBdACyL5mXPTIHNRaaViRDAxOMgyHap9u5/agSfE7S3Ti1tg5EEfzEpjGWXJ2IQMHJHnfjnMY61vku4E0KWXSZIXWGErDjlVIGFBHbtxWfRWUaxq6XAijumkjIjAIJjEa8jP5l3F+ft1phNpOn3Fyt1NZW73CkEStGC3HTnr2H6UGC++YuNfs44HgzbW7yyCRCeXIVSMHjgSetZzo0yFmj0y3gYvuJsr+SEMfUhVAP71t0pxNqmsSlWVknS3yehVY1bj2zI371frs4g05mLmMNJHGWDbcbnVevbrQJr9NcsLee9iu4oIYYGZo7hjc7yBwBwm05x3I9u9WT/D1/fNZjUb63uIoZEmYvajxsghigYELsJGMFSdvGSea1axPahLPTEmj8W5uI1WLduYop3NkdcbVIz7j1p2OlBxRipUUUCa2ghvdV1GeTDGJ47dccFdq7zgj3kNMBaqC5SSVS/ffnHPYHIFK9JaWSC4nhkdmkuplG1QVGHIVjnBPCjoaYMb0LykTdiUfB+oyCM+370E2W5WICOZGfPLSx9R9iK58w4ujCqKwA5KvyOO4xj964TFjbcRyN4OG3umQSO/FWwzwyoGhkR1bOCrA5oKjPN4satA6Kx83l3Y9BkHj+VcjkhLeG88jPGSxLZXp9gCK1MyqCWIUDqSeKrMuX2opYkZDdF/X/8AaAtXt2i3WzxNGSTmMggnv0qx5EQHccYBOPpWSWyF3CqXSxjDbiqAEfTJH7jBq1rG3Zw+za4x5kYq3HuOce1B1pHdYzFHkN135UgfTHWqoLFYyThVO/diFdin0yB1+9WyQu0qus8qKOsYClW/UE/oRVu7nAoJ0UUUGIW0lvGwtWzlt2yUkj3APUZ49celWLcJ4nhygxyYzgjg/Q9DWmq5USRCkiqyMMFWGQaDPfafa36p8zHuaNt0bqxV0PqrAgj7GlCrq9vqyWNrqiTxCBpmF5b73XzYVd6FePzckEnHWmUrxWMZZZ0WNFK+E7cZ69eSOPrx2rDoF5DPd311M3hXNxIAsM3ldYlGE4POCSzD+9QStPh5FEst1cXHzc0jSSS208kS5J4G0NjgYGT6Vli0uCT4hktLx7m7gitYpo0upmkTeXcE7TwSAq9uK9NmvOalqUFl8WWAlMp32U6kRRPJzujK5CgkHAYj6Gg7eJZ6XrFikGnssCRSy4tLUnL+VRnaOOGfqRWqDVby9tkn0/THaOQBkee4SNWU8hht3H9qnNrMciFba01CVypxi0dBn3LhRWH4YRk05rDy2t7ZBIJkik8SMEIpBAIHUMM8DnIycZIMCmtSof8ASLG3Y9AIXlx99y5/Sq5dN1OR1J1ucL0eNII1Vs+hwWH61uR7hGRZI0kGPPJGcYP909vuaml3C8bSB8Kv5twII+oPIoMtki6dZR2wt5UhgAVMEykj19T75Hetkc0cgBR1bIB4NQMrygiFCAUBV3GBz7df5Vz5RXkEsp3ME24AwPf3/egm8yCRUySzdAoz9/aqWjkndG8ONNpyS6hmx7eneuravBFttptoHRZF3AD0HINTEsqNiSHyAfnQ5/br/Ogg1jFxtDrjptdsDHtnGPapmOZVfbKGYny714HtxUkuoXICuNxOAp4Oe/Brss2yPciNIT0CY5oIb5kOGi3DbklG7+gBqLXsKbRM4iYruKucFR6nHSpyQm4RRIzJ/WVGxn2yOf0q0IB2FBmQzXETZYRhj5Gibcdvr0xn9atht442Z1TztgM55LY6ZNWKoUYAAHYCpUBRRRQYZrm4j8UyJFDEq5EztuH3Xg/vVyRmTY8kpcAcheFbPfFXkZGKpeFgXeI7ZGGPMSVz64zQLdXiCrZafalbaK6n8OVosI2wIzELjoTtxnqATjmoz6FuhEMFyxhGMQXUa3EY59G83+bitF/HHcwi3vN8LKBIs8fAjYc7gx6Ee4wenIzVQbWrYAbbO+XP5txhfb24wylvuo9hQKjol6bpoUsdLWILkzBZEUnsAgbnjrz+tXv8K+NbGF7w2eH8RDpcItyr7cb8ncS2OOTjHY1uTVrwsUbRbveBk7JYivPTkuK6Z9bnwIdPtrYEHL3M+4rxwdqDn/eFAs03TBFqDWGp3d7PN4Zlik+emCzICASU38EEgHtyCPQMp9F0a3t2k+Vt7QRKT8xFiJ4x1J3jBH681nk+H7u5k+auNbvIrwpsL2iRoir6Krq+BnB5JJwM+lTXR4leGTUFuL+RWGHlkLopB4bw87QfcA4oLdFa8u9OV7mZwpJ8KXbiSRAx2swIwCy44AH26BgbOBi7NEpZwAzEcnHTntU4Zopd3hurbTtbac7T6H0q3NBkaKaGNVtpASp5E2XyPTOcj681OS5EUiq6uAw/MEJXPoSOlWvIiKWdgqjkljgCq2keQKYFDqwyWJwAP50FiSK65VlYcjIORVSzCRWMOHI4HoT9aibNDI8gyrN12nb/AC7+9SRJ4xGqt4ijhmkI3Y+wxQBtxPEBdJG5znAXAH/n71EWvhIy20jR5OQD5lX2APQewxV0TMynehTBxgkf8qkzqOpGT0HrQCdOevepVmUy3EalQYkZTkEecemOw+9aBwBQdooooCiiigDVMtzFEDvYA4ztHJPboOetQaKWXes0hCEjCx5Uj23d/wBqtihjjZmVAGc5Zsck+9BUzTSMvhxqEYZJkOCPbFU/JEQMjOJAVwYmAEZ9OMcCt+BRQZI7gRoguVWFidoBYEE+x/l0PtWuuFQeoB+tZ2SVDJJC5djjEbt5c/XBIoNNcI9aoW5TxBE7bJSu4Iep+nrj2oLyzRgwf0ZJ6yKenrj/AL0BNBG+7IwzDBdThsDpyOapSWcOI1R5Y14aV8KSc9ugP7fetHy8bTCZ03OOAWOQv0HarcD0oMtuYy7wPN4koO5g4wR9B6e/P1rUBijaBg4HHSgkAZJFB2oSSLHGzsQFAySegqt3kYukQIYAEMw8vP8AOuxwhZWkJZnIA5PAHsO1BxmkcjZgRlM788g+wI/89K7HAq7GbzyKu3xGA3VaAB0FdoOAYrtFFAUUUUBRRRQFFFFAUUUUFckoQNhSxAztXrXAJGZWyFXbypHOfrmu/wATfQVZQUfKxby5jVnJB3Nyc9utXAcV2igKKKKCl5vOI1Usxz0HC8Z5PaoiFnIaZudm0xjlPf6/erV6/wCKp0HAAAB6V2iigKKKKAooooCiiigKKKKD/9k="/>
          <p:cNvSpPr>
            <a:spLocks noChangeAspect="1" noChangeArrowheads="1"/>
          </p:cNvSpPr>
          <p:nvPr/>
        </p:nvSpPr>
        <p:spPr bwMode="auto">
          <a:xfrm>
            <a:off x="63500" y="-563563"/>
            <a:ext cx="1304925" cy="1181101"/>
          </a:xfrm>
          <a:prstGeom prst="rect">
            <a:avLst/>
          </a:prstGeom>
          <a:noFill/>
          <a:ln w="9525">
            <a:noFill/>
            <a:miter lim="800000"/>
            <a:headEnd/>
            <a:tailEnd/>
          </a:ln>
        </p:spPr>
        <p:txBody>
          <a:bodyPr/>
          <a:lstStyle/>
          <a:p>
            <a:endParaRPr lang="es-ES"/>
          </a:p>
        </p:txBody>
      </p:sp>
      <p:sp>
        <p:nvSpPr>
          <p:cNvPr id="51210" name="AutoShape 34" descr="data:image/jpeg;base64,/9j/4AAQSkZJRgABAQAAAQABAAD/2wBDAAkGBwgHBgkIBwgKCgkLDRYPDQwMDRsUFRAWIB0iIiAdHx8kKDQsJCYxJx8fLT0tMTU3Ojo6Iys/RD84QzQ5Ojf/2wBDAQoKCg0MDRoPDxo3JR8lNzc3Nzc3Nzc3Nzc3Nzc3Nzc3Nzc3Nzc3Nzc3Nzc3Nzc3Nzc3Nzc3Nzc3Nzc3Nzc3Nzf/wAARCACZAKkDASIAAhEBAxEB/8QAGwAAAgMBAQEAAAAAAAAAAAAAAAUCAwQBBgf/xABAEAACAQMDAgQEBAIGCQUAAAABAgMABBEFEiExQRMiUWEGFHGBFTKRoUKxI1JicoKiJDNTkrLBwtHwJUN0k/H/xAAUAQEAAAAAAAAAAAAAAAAAAAAA/8QAFBEBAAAAAAAAAAAAAAAAAAAAAP/aAAwDAQACEQMRAD8A+40Vw8Csd9qUFm6xyFmkYEhEXJAHc9gPc4oJ/PQnUDZAkzCPxDhTgDOOvTPPSqb7VrS0lEDM8tyRkQQIXcj1wOg9zgUjtfmNS1e7l09zbRMxWWcr58FIseHwVPRhnJxj16eisLC2sIfCto9oJyzElmc+rMeWPuaDAt3rlwUe30u3t4m/MLy6xIP8KKw/zVZK+uoAY7bTpTnlTcOnH12GmgGK7QKPxn5bH4pZT2SnjxTiSL7uudo92AFNVdWUMpBBGQQetdKgjB6UmlsptKZrjSELwZ3S2OfKfUxZ/K39n8pPoSWoHVFU2lzFd26TwNujcZB6ft2PtWW91i2spjDItzJKFDFLe2kmKg5AJ2KcZwevpQMKKVjXbUjPgagPY6fOP+ij8dsgPOt2n9+ymX+a0DSilQ+IdM7zuPrBIP5rU/x7S8ZF4n0wc/pigZUUug13S55vAiv7YzZwIjIFc8Z4U89KYA5xQdooooCiiigKKKKDh6Ui1q0g+aR7e3ibUrwiGOaRdxiUAkuAc/lBJx3JAPWnp6UotMXGv3szZxaIlsmR0LASOQfcGMf4aDbp1hbadarb2kYRAcnuWJ5JJ7knkmtea4OlI9al1GLVrBdPkUr4M7vbuBtmKmPA3dVPLYPTnkGgeZHrXawDUoPwttRBxCsbOd3BBHUH0IIII9aNFv8A8T06G7MTQu4IkhYgmJwcMhI4yGBH2oN9cIHpQSBSW61onVbezsIlnTxtl1KWwsWVJCg/xP3I7DJPUAhLSs2+uatZIhEOIrpTkYBk3hgB25j3H3c1XPeLZ6xqk7I7hLa1XYnUkvKABnjuKr0O8jvviHVp41kCGOKOFyRslRC4LLg5/OzLz12gjiq7q80q317U4dXuLSNJoLfEd0yhXAMnZuDzQaYviCBpDGba4UiQwt+XiQfwdevPXp701s7hLmASIGAyVIYYIIOCP1FJ0b4XlwynSGX+Ejw/rxTG2u9NgiWK3uLRIx0WN1AH6UGedtRn1K4itLyGCKJE4e38QknOedw9BRbvqUGqQ215dW9xHLDI+UgMZUqUH9c5/PUnsDPdS3VrqNxF4wUMsXhsvAwMZU1bb6e0d4lzNeTzskbRqJFQABipJ4Uc+UUFFvbwXdxqsV1FHPEZ1UpKgYEeEnGDUW0KKIf+mXV1pxJHFu4KfQI4Kj04ArTp+BcagR3uRn/60rd1oEVprPy15fWmqXQd4ZQImS3YEoUU84yCck88fT1Y2OqWWoFhZ3CyFPzAZBHOOh96Wp85HfatNb3dtDEkylxPAz4xEhJyHGBjHGK8/wDDVmmqapJLq0dvdFlkMJCY2RHwXA6nBzIe9B74HNdpD8KXbyW0lnKhBt2cRtuLbo/EdV5PcbCCOe3rT6gKKKKDh6V5tHv7P4uKy7E028ZvDbd5pJfDTAI7YET/AK16WlPxMpGkT3SNtls1+ZiIGfMnOPoRlT7MaBqOlLLgl/iCzRcER20zv6jJQL+uG/Sk9zc6lazKBqBl1Jl8UWBiTwpVHJjQ8MGwCAzNjPJ4yKd6VBMJZr27XZcXAUeHuz4aLnauemeSTjuTyQAaDC2jzPqsiu0a6U0y3fhg5aSb0IIwFDBX45LfQ5hpNrrdlby2wg06LdNLKsnjPICXdnJK7Vx+bpu+9eirmRnFApbSp7rP4jqU8qHrDAPBjPPt5j92wc1DUNBtbpbGIM1tZ2blxbwAKr+Urg8ZAwzdMZz19XORSf4m1AWujymCULNcH5eF18212O3djvt5Yj+yaBV8ERozh4EUW8NoqxlMbcSSPIFAHTCGM49GFej1RVOnXWQD/Qv1/umlvwegi0t4zzIlxKjyAYEhVioIHYYAGO2Mdqs1XVrF7a6tLe5Se68NlEMH9IwY5HIXOOfWgSaVPa6bd3M+oxkw3DmKGQQNIAUeTKnAOP63P/Kmc+p/DCti7ksI5PSeIK36MKwHTL++tEjFj4RiuZZlee4VQdzEg7Qr9j3walL8PamZ0kju8sv8TXDL/wAKA9z37mg0Q3HwZOT4TaGzd8CIVqhs/h5zut2tBn/YT7R/lNLLnTdZMsbt4jPGDta3m345B6SOB2HY1h1TTNS1JAsttOSMjdcW0BPKlT+VT2NA91SwtLXTpprN5o33IwMdzJy25Rk4bntTLRpGl0mzkkYs7QIzMepyK8Bqlo8EkMt1ZadHKZYEBFsUYkSdV8oG7zfyr32iEfgth/8AGj/4RQKr1FufxKyYsPm7+OBtpwSvgxs/Pbyhuaj8OWUFpq18kO788j+ZixAZgvU+8RrtrJENf1SSV0EVpM00jN0QmGJQc/QPUvhRDI11eFGTxTjz9c73cj/CZNp91I7UFWnalZ6d4clw7KksQKFI2fJeV8flB6kjHrXo7aeO5hWaFw6NnBHscGvnZmeS10SdEuhbPaLE8kcMgCyMyqjBx0G15RuB4yDxXsfhZJ/woT3KMklwxl2NjIyAMnHc43H+9QOKKKKAqi+tY72zntZwWinjaNwCQSpGDyOlX0UHn/B+I7eEQwzafcCMjE0odZJFB/KVHlDFeN2cZ529q36ZqsF8Cm2SC5QAy2s42yR/UdCOD5gSpxwTTA4xzSLXbKDUtT02zmQ4UyXDSISrqEwAodSGXLOvTqFI6Ggeg5GaXxWyJrc90LyVpJLeNDamQbECsx3hexOcE99opVqv4no0HjQapLJbKSX+ZtPmPDULwMoVbk/xHd7+oXytrGpktJFZ3Ah27kt7VWkG9FYFS8gXHJB+g69geaxcRx3dvcm/it4bVybrMxyykYVNg4JJIOevGB1pfZ6I960V2HuNLtlMngWUKIhCucsz5BKux54wRnHUmsFh8PPZalYtd3My3bI728jKjIj/AMSFAAm4rzuUA8Pzg4q8fEt7YXV1BfoLmIMYbW5itXjSWfyqI85YcuxXOeqnjpQNdbMejfDNwlgwt/Ci2RMGx4eSBuJIPTOSxz0JOa8jY22msbi70/UdHunf/XzfP20xf+8xhz39a9na/D2niKJr60gu7oDMlxNGHZnPJOT0GScDsOO1b00+yj/1dpbr9IlH/Kg8Mt3p0W50n04zdCYpLXj/AHZENaLXVlRBG2op4jsAiR7yxJ6AbZnzXthDEg8saL9FArzGpzjVNVkgQWs8FiwXwZbwwFpsZLcKSQoIA9y3oKCr5zWFJPjTqg/rwyD9c25/4qxvPd6rHNDcSXkpQjmK4lQL34EUIJ/xUyitQkbMLG6VscLZ6w7Z/wB5lFVWSTG8vA0WrRgFMiW9jBzt9Q2emKBeuiSS23g2011bjcGJGnZJIOR5nUHqBzTz4Y+ctpn028nuJUht4zE1xFGjYyynATqBhevNUSmNfLP4aKf9vrsoz9hmrNAKnW7hYhb7VtUy1u7SDlm6s3U8fuaDmuwWHzMkC6etzc3Q8WVGZ9pwMAlVzkkJ6fw9eBlhoN7Hc2JSOGOH5fCGOI5QDaCNpwOCCOoB6jHFJdft3fWJ0ZmTx4xtYYyU8ucAsucFDkA5HiA9K58PXshuL/w4XeGSFpBcDcUJGWyG27WBLkAg87DxjmgloVrq9x8KaZZiCyghW2g85maRvLtI4CgdvWmmiy38V7Ppt80EkdrbwGOWFCmS28EEEnpsBznv7Vt0RQmjWIUYAtox/lFQs1H4xqEg67Yo/wBAx/6qBlRRRQFcJxVH+kMsRLRof/cG0t9gcj+VdMLtu3TPgnIAwNo9BxQWs4VSSQAO5pFFfRzfF3hRoxVLV4zL/CXDKSo9wGH6+xrdqzx2Vjc3Zj8WXaNiOchnzhFx0GWI6euawzaXJY6bZPaK091ZSmd1BwbgsGEvtubexGeN2KB8RkdK8t49ho/xHM8EbQWXgn56SPmGOYlSm8A+U7dxJxjBGcZGZan8TKr2sVuJLSC4Yg393C0cceBuKhWwS2AeThRg5J6F5plpb2lmkdq3iRnLGQsGMhPJYnuSe9Bl18GTSzeWwEkloRdRYwdxXkgH3Xcuf7VI9ElnvbDSGtrGSS2iQ3Ezn+iWSdufKGwWGWds4xnaQTT2b4e0yTOLcxIzbnihkaOOT++ikKwPfI5pb8Q7biWeI+O8NvGGmFjqMkE8S9c7FKgjHOc9sc9KB5pt8l/AZFR42R2jkjfGUdTgjjg/atdKvhiEw6LbIYhH5ScYALAsSGb+0wwx9yaa0C3VdRa3zbWkJnvGjLouQEQDjc7HgDP3ODgHBrzfw40s2lw+D4t4rBmEyG2ZZSWPnAJBw35ufWj4uhMmtKBE05e1ULF4Jk53t08rAZyM5AHA57iFhpltbWEA1KK+imRAHQ6ek6Bj1wRG5Iz3LZ96DRLp8+/fcadbsPV9IjkP+WU1RDaodQl8OxiJUJlYdE2Ede7tgVe0VjaRGX8RsbdB/FNavBj7q6j9qwW5s7+a5I1OW6QuEAsUluQ+FB/MWdR1I5Haga75IJ8SS3duB0WSS1jz7AKCaloN1u1+ZZ2IkeDEfiTtIXwxJ27lUYHH5cj9Kqt9Hbpb6RMBgAm6uxCr+5SLIz9QKuf4bMksLyW+mrBHJvaCGDYZPKVAZ+S2NxPQdB2zQOL6/wBLiKxX1xbBifLHIwJJHPC9zWO41iK4s5k06yvrp2jZVCW7RrnH9aTav71ot47fTlcW2nQRLvwq2yqC7e4wMHHrVkl+6rlrWZOesikjHf8ALux98UCuzstXis4be61CZRHEo32cEa4wo4wxYk8dq32HyOnozePIHuH3s905Du2Mc7semBjirzNGbh4JbkB3GEQeUjjse5q+O3h8kgUOyrtWRvM2PqaCUVxHK21Nx4zuCnb1x1q2q0hjSRpFRQ7ABmA5OOmT3qygyeBLBGFtXz5skTEvx6A5z/Ou/NrH4huFaFEON742kHuD/wB8VJruEGRPEBdACyL5mXPTIHNRaaViRDAxOMgyHap9u5/agSfE7S3Ti1tg5EEfzEpjGWXJ2IQMHJHnfjnMY61vku4E0KWXSZIXWGErDjlVIGFBHbtxWfRWUaxq6XAijumkjIjAIJjEa8jP5l3F+ft1phNpOn3Fyt1NZW73CkEStGC3HTnr2H6UGC++YuNfs44HgzbW7yyCRCeXIVSMHjgSetZzo0yFmj0y3gYvuJsr+SEMfUhVAP71t0pxNqmsSlWVknS3yehVY1bj2zI371frs4g05mLmMNJHGWDbcbnVevbrQJr9NcsLee9iu4oIYYGZo7hjc7yBwBwm05x3I9u9WT/D1/fNZjUb63uIoZEmYvajxsghigYELsJGMFSdvGSea1axPahLPTEmj8W5uI1WLduYop3NkdcbVIz7j1p2OlBxRipUUUCa2ghvdV1GeTDGJ47dccFdq7zgj3kNMBaqC5SSVS/ffnHPYHIFK9JaWSC4nhkdmkuplG1QVGHIVjnBPCjoaYMb0LykTdiUfB+oyCM+370E2W5WICOZGfPLSx9R9iK58w4ujCqKwA5KvyOO4xj964TFjbcRyN4OG3umQSO/FWwzwyoGhkR1bOCrA5oKjPN4satA6Kx83l3Y9BkHj+VcjkhLeG88jPGSxLZXp9gCK1MyqCWIUDqSeKrMuX2opYkZDdF/X/8AaAtXt2i3WzxNGSTmMggnv0qx5EQHccYBOPpWSWyF3CqXSxjDbiqAEfTJH7jBq1rG3Zw+za4x5kYq3HuOce1B1pHdYzFHkN135UgfTHWqoLFYyThVO/diFdin0yB1+9WyQu0qus8qKOsYClW/UE/oRVu7nAoJ0UUUGIW0lvGwtWzlt2yUkj3APUZ49celWLcJ4nhygxyYzgjg/Q9DWmq5USRCkiqyMMFWGQaDPfafa36p8zHuaNt0bqxV0PqrAgj7GlCrq9vqyWNrqiTxCBpmF5b73XzYVd6FePzckEnHWmUrxWMZZZ0WNFK+E7cZ69eSOPrx2rDoF5DPd311M3hXNxIAsM3ldYlGE4POCSzD+9QStPh5FEst1cXHzc0jSSS208kS5J4G0NjgYGT6Vli0uCT4hktLx7m7gitYpo0upmkTeXcE7TwSAq9uK9NmvOalqUFl8WWAlMp32U6kRRPJzujK5CgkHAYj6Gg7eJZ6XrFikGnssCRSy4tLUnL+VRnaOOGfqRWqDVby9tkn0/THaOQBkee4SNWU8hht3H9qnNrMciFba01CVypxi0dBn3LhRWH4YRk05rDy2t7ZBIJkik8SMEIpBAIHUMM8DnIycZIMCmtSof8ASLG3Y9AIXlx99y5/Sq5dN1OR1J1ucL0eNII1Vs+hwWH61uR7hGRZI0kGPPJGcYP909vuaml3C8bSB8Kv5twII+oPIoMtki6dZR2wt5UhgAVMEykj19T75Hetkc0cgBR1bIB4NQMrygiFCAUBV3GBz7df5Vz5RXkEsp3ME24AwPf3/egm8yCRUySzdAoz9/aqWjkndG8ONNpyS6hmx7eneuravBFttptoHRZF3AD0HINTEsqNiSHyAfnQ5/br/Ogg1jFxtDrjptdsDHtnGPapmOZVfbKGYny714HtxUkuoXICuNxOAp4Oe/Brss2yPciNIT0CY5oIb5kOGi3DbklG7+gBqLXsKbRM4iYruKucFR6nHSpyQm4RRIzJ/WVGxn2yOf0q0IB2FBmQzXETZYRhj5Gibcdvr0xn9atht442Z1TztgM55LY6ZNWKoUYAAHYCpUBRRRQYZrm4j8UyJFDEq5EztuH3Xg/vVyRmTY8kpcAcheFbPfFXkZGKpeFgXeI7ZGGPMSVz64zQLdXiCrZafalbaK6n8OVosI2wIzELjoTtxnqATjmoz6FuhEMFyxhGMQXUa3EY59G83+bitF/HHcwi3vN8LKBIs8fAjYc7gx6Ee4wenIzVQbWrYAbbO+XP5txhfb24wylvuo9hQKjol6bpoUsdLWILkzBZEUnsAgbnjrz+tXv8K+NbGF7w2eH8RDpcItyr7cb8ncS2OOTjHY1uTVrwsUbRbveBk7JYivPTkuK6Z9bnwIdPtrYEHL3M+4rxwdqDn/eFAs03TBFqDWGp3d7PN4Zlik+emCzICASU38EEgHtyCPQMp9F0a3t2k+Vt7QRKT8xFiJ4x1J3jBH681nk+H7u5k+auNbvIrwpsL2iRoir6Krq+BnB5JJwM+lTXR4leGTUFuL+RWGHlkLopB4bw87QfcA4oLdFa8u9OV7mZwpJ8KXbiSRAx2swIwCy44AH26BgbOBi7NEpZwAzEcnHTntU4Zopd3hurbTtbac7T6H0q3NBkaKaGNVtpASp5E2XyPTOcj681OS5EUiq6uAw/MEJXPoSOlWvIiKWdgqjkljgCq2keQKYFDqwyWJwAP50FiSK65VlYcjIORVSzCRWMOHI4HoT9aibNDI8gyrN12nb/AC7+9SRJ4xGqt4ijhmkI3Y+wxQBtxPEBdJG5znAXAH/n71EWvhIy20jR5OQD5lX2APQewxV0TMynehTBxgkf8qkzqOpGT0HrQCdOevepVmUy3EalQYkZTkEecemOw+9aBwBQdooooCiiigDVMtzFEDvYA4ztHJPboOetQaKWXes0hCEjCx5Uj23d/wBqtihjjZmVAGc5Zsck+9BUzTSMvhxqEYZJkOCPbFU/JEQMjOJAVwYmAEZ9OMcCt+BRQZI7gRoguVWFidoBYEE+x/l0PtWuuFQeoB+tZ2SVDJJC5djjEbt5c/XBIoNNcI9aoW5TxBE7bJSu4Iep+nrj2oLyzRgwf0ZJ6yKenrj/AL0BNBG+7IwzDBdThsDpyOapSWcOI1R5Y14aV8KSc9ugP7fetHy8bTCZ03OOAWOQv0HarcD0oMtuYy7wPN4koO5g4wR9B6e/P1rUBijaBg4HHSgkAZJFB2oSSLHGzsQFAySegqt3kYukQIYAEMw8vP8AOuxwhZWkJZnIA5PAHsO1BxmkcjZgRlM788g+wI/89K7HAq7GbzyKu3xGA3VaAB0FdoOAYrtFFAUUUUBRRRQFFFFAUUUUFckoQNhSxAztXrXAJGZWyFXbypHOfrmu/wATfQVZQUfKxby5jVnJB3Nyc9utXAcV2igKKKKCl5vOI1Usxz0HC8Z5PaoiFnIaZudm0xjlPf6/erV6/wCKp0HAAAB6V2iigKKKKAooooCiiigKKKKD/9k="/>
          <p:cNvSpPr>
            <a:spLocks noChangeAspect="1" noChangeArrowheads="1"/>
          </p:cNvSpPr>
          <p:nvPr/>
        </p:nvSpPr>
        <p:spPr bwMode="auto">
          <a:xfrm>
            <a:off x="63500" y="-563563"/>
            <a:ext cx="1304925" cy="1181101"/>
          </a:xfrm>
          <a:prstGeom prst="rect">
            <a:avLst/>
          </a:prstGeom>
          <a:noFill/>
          <a:ln w="9525">
            <a:noFill/>
            <a:miter lim="800000"/>
            <a:headEnd/>
            <a:tailEnd/>
          </a:ln>
        </p:spPr>
        <p:txBody>
          <a:bodyPr/>
          <a:lstStyle/>
          <a:p>
            <a:endParaRPr lang="es-ES"/>
          </a:p>
        </p:txBody>
      </p:sp>
      <p:grpSp>
        <p:nvGrpSpPr>
          <p:cNvPr id="51211" name="23 Grupo"/>
          <p:cNvGrpSpPr>
            <a:grpSpLocks/>
          </p:cNvGrpSpPr>
          <p:nvPr/>
        </p:nvGrpSpPr>
        <p:grpSpPr bwMode="auto">
          <a:xfrm>
            <a:off x="857250" y="857250"/>
            <a:ext cx="7715250" cy="4929188"/>
            <a:chOff x="714348" y="785794"/>
            <a:chExt cx="7715304" cy="4929222"/>
          </a:xfrm>
        </p:grpSpPr>
        <p:graphicFrame>
          <p:nvGraphicFramePr>
            <p:cNvPr id="7" name="9 Diagrama"/>
            <p:cNvGraphicFramePr/>
            <p:nvPr/>
          </p:nvGraphicFramePr>
          <p:xfrm>
            <a:off x="714348" y="785794"/>
            <a:ext cx="6929486"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1213" name="22 Grupo"/>
            <p:cNvGrpSpPr>
              <a:grpSpLocks/>
            </p:cNvGrpSpPr>
            <p:nvPr/>
          </p:nvGrpSpPr>
          <p:grpSpPr bwMode="auto">
            <a:xfrm>
              <a:off x="3214678" y="1928802"/>
              <a:ext cx="5214974" cy="3786214"/>
              <a:chOff x="3214678" y="1928802"/>
              <a:chExt cx="5214974" cy="3786214"/>
            </a:xfrm>
          </p:grpSpPr>
          <p:pic>
            <p:nvPicPr>
              <p:cNvPr id="2" name="Picture 10" descr="http://www.igm.gob.ec/site/images/stories/artes/UV%20PAG2.gif"/>
              <p:cNvPicPr>
                <a:picLocks noChangeAspect="1" noChangeArrowheads="1"/>
              </p:cNvPicPr>
              <p:nvPr/>
            </p:nvPicPr>
            <p:blipFill>
              <a:blip r:embed="rId8"/>
              <a:srcRect/>
              <a:stretch>
                <a:fillRect/>
              </a:stretch>
            </p:blipFill>
            <p:spPr bwMode="auto">
              <a:xfrm>
                <a:off x="3595671" y="4071949"/>
                <a:ext cx="857224" cy="600057"/>
              </a:xfrm>
              <a:prstGeom prst="roundRect">
                <a:avLst>
                  <a:gd name="adj" fmla="val 16667"/>
                </a:avLst>
              </a:prstGeom>
              <a:ln>
                <a:noFill/>
              </a:ln>
              <a:effectLst>
                <a:glow rad="228600">
                  <a:schemeClr val="accent5">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12" name="Picture 12" descr="http://www.igm.gob.ec/site/images/stories/artes/cubierta1.gif"/>
              <p:cNvPicPr>
                <a:picLocks noChangeAspect="1" noChangeArrowheads="1"/>
              </p:cNvPicPr>
              <p:nvPr/>
            </p:nvPicPr>
            <p:blipFill>
              <a:blip r:embed="rId9"/>
              <a:srcRect/>
              <a:stretch>
                <a:fillRect/>
              </a:stretch>
            </p:blipFill>
            <p:spPr bwMode="auto">
              <a:xfrm>
                <a:off x="7215206" y="1928802"/>
                <a:ext cx="714380" cy="873131"/>
              </a:xfrm>
              <a:prstGeom prst="roundRect">
                <a:avLst>
                  <a:gd name="adj" fmla="val 16667"/>
                </a:avLst>
              </a:prstGeom>
              <a:ln>
                <a:noFill/>
              </a:ln>
              <a:effectLst>
                <a:glow rad="2286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16" name="Picture 16" descr="http://www.igm.gob.ec/site/images/comsocial/2011/pdf/cartografico/ortofotosp.JPG"/>
              <p:cNvPicPr>
                <a:picLocks noChangeAspect="1" noChangeArrowheads="1"/>
              </p:cNvPicPr>
              <p:nvPr/>
            </p:nvPicPr>
            <p:blipFill>
              <a:blip r:embed="rId10" cstate="screen"/>
              <a:srcRect/>
              <a:stretch>
                <a:fillRect/>
              </a:stretch>
            </p:blipFill>
            <p:spPr bwMode="auto">
              <a:xfrm>
                <a:off x="3428992" y="2000247"/>
                <a:ext cx="776271" cy="743238"/>
              </a:xfrm>
              <a:prstGeom prst="roundRect">
                <a:avLst>
                  <a:gd name="adj" fmla="val 16667"/>
                </a:avLst>
              </a:prstGeom>
              <a:ln>
                <a:noFill/>
              </a:ln>
              <a:effectLst>
                <a:glow rad="139700">
                  <a:schemeClr val="accent4">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18" name="Picture 18" descr="http://www.igm.gob.ec/cms/images/stories/GEOGRAFICA/petroleos.gif"/>
              <p:cNvPicPr>
                <a:picLocks noChangeAspect="1" noChangeArrowheads="1"/>
              </p:cNvPicPr>
              <p:nvPr/>
            </p:nvPicPr>
            <p:blipFill>
              <a:blip r:embed="rId11"/>
              <a:srcRect/>
              <a:stretch>
                <a:fillRect/>
              </a:stretch>
            </p:blipFill>
            <p:spPr bwMode="auto">
              <a:xfrm>
                <a:off x="3357554" y="3000379"/>
                <a:ext cx="875445" cy="709611"/>
              </a:xfrm>
              <a:prstGeom prst="roundRect">
                <a:avLst>
                  <a:gd name="adj" fmla="val 16667"/>
                </a:avLst>
              </a:prstGeom>
              <a:ln>
                <a:noFill/>
              </a:ln>
              <a:effectLst>
                <a:glow rad="228600">
                  <a:schemeClr val="accent6">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20" name="Picture 20" descr="http://www.igm.gob.ec/cms/images/ccigm/vista_cupula.JPG"/>
              <p:cNvPicPr>
                <a:picLocks noChangeAspect="1" noChangeArrowheads="1"/>
              </p:cNvPicPr>
              <p:nvPr/>
            </p:nvPicPr>
            <p:blipFill>
              <a:blip r:embed="rId12" cstate="screen"/>
              <a:srcRect/>
              <a:stretch>
                <a:fillRect/>
              </a:stretch>
            </p:blipFill>
            <p:spPr bwMode="auto">
              <a:xfrm>
                <a:off x="3214678" y="4857767"/>
                <a:ext cx="952497" cy="714373"/>
              </a:xfrm>
              <a:prstGeom prst="roundRect">
                <a:avLst>
                  <a:gd name="adj" fmla="val 16667"/>
                </a:avLst>
              </a:prstGeom>
              <a:ln>
                <a:noFill/>
              </a:ln>
              <a:effectLst>
                <a:glow rad="2286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26" name="Picture 26" descr="http://t1.gstatic.com/images?q=tbn:ANd9GcQ2p1jwJND2puOGecV7ExQbbHtCK8597A_uk7cSU04L9MgUaWUfvA"/>
              <p:cNvPicPr>
                <a:picLocks noChangeAspect="1" noChangeArrowheads="1"/>
              </p:cNvPicPr>
              <p:nvPr/>
            </p:nvPicPr>
            <p:blipFill>
              <a:blip r:embed="rId13"/>
              <a:srcRect/>
              <a:stretch>
                <a:fillRect/>
              </a:stretch>
            </p:blipFill>
            <p:spPr bwMode="auto">
              <a:xfrm>
                <a:off x="7143768" y="2928934"/>
                <a:ext cx="995359" cy="843202"/>
              </a:xfrm>
              <a:prstGeom prst="roundRect">
                <a:avLst>
                  <a:gd name="adj" fmla="val 16667"/>
                </a:avLst>
              </a:prstGeom>
              <a:ln>
                <a:noFill/>
              </a:ln>
              <a:effectLst>
                <a:glow rad="2286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28" name="Picture 28" descr="http://t2.gstatic.com/images?q=tbn:ANd9GcSzwaBERwQvsfSRo4dUDj-6RMy8FEbFP8NlkpS5ZcFWtoMqSI-H"/>
              <p:cNvPicPr>
                <a:picLocks noChangeAspect="1" noChangeArrowheads="1"/>
              </p:cNvPicPr>
              <p:nvPr/>
            </p:nvPicPr>
            <p:blipFill>
              <a:blip r:embed="rId14" cstate="screen"/>
              <a:srcRect/>
              <a:stretch>
                <a:fillRect/>
              </a:stretch>
            </p:blipFill>
            <p:spPr bwMode="auto">
              <a:xfrm>
                <a:off x="7572396" y="3857628"/>
                <a:ext cx="857256" cy="857256"/>
              </a:xfrm>
              <a:prstGeom prst="roundRect">
                <a:avLst>
                  <a:gd name="adj" fmla="val 16667"/>
                </a:avLst>
              </a:prstGeom>
              <a:ln>
                <a:noFill/>
              </a:ln>
              <a:effectLst>
                <a:glow rad="101600">
                  <a:srgbClr val="CC0066">
                    <a:alpha val="6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1236" name="Picture 36" descr="http://www.hoydibujosparapintar.com/wp-content/uploads/2011/07/ninoimprenta.jpg"/>
              <p:cNvPicPr>
                <a:picLocks noChangeAspect="1" noChangeArrowheads="1"/>
              </p:cNvPicPr>
              <p:nvPr/>
            </p:nvPicPr>
            <p:blipFill>
              <a:blip r:embed="rId15" cstate="screen"/>
              <a:srcRect/>
              <a:stretch>
                <a:fillRect/>
              </a:stretch>
            </p:blipFill>
            <p:spPr bwMode="auto">
              <a:xfrm>
                <a:off x="7215206" y="4786322"/>
                <a:ext cx="1024577" cy="928694"/>
              </a:xfrm>
              <a:prstGeom prst="roundRect">
                <a:avLst>
                  <a:gd name="adj" fmla="val 16667"/>
                </a:avLst>
              </a:prstGeom>
              <a:ln>
                <a:noFill/>
              </a:ln>
              <a:effectLst>
                <a:glow rad="101600">
                  <a:srgbClr val="FFFF00">
                    <a:alpha val="6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pic>
        <p:nvPicPr>
          <p:cNvPr id="22" name="Picture 2" descr="https://encrypted-tbn3.google.com/images?q=tbn:ANd9GcT8UDri1yvQb6EyEEPqyLKS9ap5lasIULz9lGvwTdKQNIXlVTyb">
            <a:hlinkClick r:id="rId16" action="ppaction://hlinksldjump"/>
          </p:cNvPr>
          <p:cNvPicPr>
            <a:picLocks noChangeAspect="1" noChangeArrowheads="1"/>
          </p:cNvPicPr>
          <p:nvPr/>
        </p:nvPicPr>
        <p:blipFill>
          <a:blip r:embed="rId17"/>
          <a:srcRect/>
          <a:stretch>
            <a:fillRect/>
          </a:stretch>
        </p:blipFill>
        <p:spPr bwMode="auto">
          <a:xfrm>
            <a:off x="7143768" y="5929330"/>
            <a:ext cx="371475" cy="323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6148"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395288" y="549275"/>
            <a:ext cx="5905500" cy="1439863"/>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INSTITUTO GEOGRÁFICO MILITAR –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150" name="Picture 3"/>
          <p:cNvPicPr>
            <a:picLocks noChangeAspect="1" noChangeArrowheads="1"/>
          </p:cNvPicPr>
          <p:nvPr/>
        </p:nvPicPr>
        <p:blipFill>
          <a:blip r:embed="rId3"/>
          <a:srcRect/>
          <a:stretch>
            <a:fillRect/>
          </a:stretch>
        </p:blipFill>
        <p:spPr bwMode="auto">
          <a:xfrm>
            <a:off x="6443663" y="404813"/>
            <a:ext cx="1800225" cy="1735137"/>
          </a:xfrm>
          <a:prstGeom prst="rect">
            <a:avLst/>
          </a:prstGeom>
          <a:noFill/>
          <a:ln w="9525">
            <a:noFill/>
            <a:miter lim="800000"/>
            <a:headEnd/>
            <a:tailEnd/>
          </a:ln>
        </p:spPr>
      </p:pic>
      <p:sp>
        <p:nvSpPr>
          <p:cNvPr id="9" name="Title 1"/>
          <p:cNvSpPr>
            <a:spLocks noGrp="1"/>
          </p:cNvSpPr>
          <p:nvPr>
            <p:ph type="ctrTitle"/>
          </p:nvPr>
        </p:nvSpPr>
        <p:spPr>
          <a:xfrm>
            <a:off x="714375" y="3000375"/>
            <a:ext cx="7772400" cy="1587500"/>
          </a:xfrm>
          <a:ln w="57150">
            <a:solidFill>
              <a:schemeClr val="accent1">
                <a:lumMod val="75000"/>
              </a:schemeClr>
            </a:solidFill>
          </a:ln>
        </p:spPr>
        <p:txBody>
          <a:bodyPr/>
          <a:lstStyle/>
          <a:p>
            <a:pPr>
              <a:defRPr/>
            </a:pPr>
            <a:r>
              <a:rPr lang="es-ES" sz="1800" dirty="0" smtClean="0">
                <a:latin typeface="Arial" charset="0"/>
                <a:cs typeface="Arial" charset="0"/>
              </a:rPr>
              <a:t>“El Instituto Geográfico Militar del Ecuador es una institución técnica y científica, encargada de la elaboración de la Cartografía Nacional y del archivo de datos geográficos de nuestro país”.</a:t>
            </a:r>
            <a:endParaRPr lang="pt-BR"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2228"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IV</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52230" name="Title 1"/>
          <p:cNvSpPr>
            <a:spLocks noGrp="1"/>
          </p:cNvSpPr>
          <p:nvPr>
            <p:ph type="ctrTitle"/>
          </p:nvPr>
        </p:nvSpPr>
        <p:spPr>
          <a:xfrm>
            <a:off x="900113" y="2852738"/>
            <a:ext cx="7772400" cy="1728787"/>
          </a:xfrm>
        </p:spPr>
        <p:txBody>
          <a:bodyPr/>
          <a:lstStyle/>
          <a:p>
            <a:r>
              <a:rPr lang="es-ES" sz="2400" b="1" smtClean="0">
                <a:latin typeface="Arial" charset="0"/>
                <a:cs typeface="Arial" charset="0"/>
              </a:rPr>
              <a:t>PROPUESTA Y FUNDAMENTOS TEÓRICOS</a:t>
            </a:r>
            <a:endParaRPr lang="pt-BR" sz="2400" smtClean="0">
              <a:latin typeface="Arial" charset="0"/>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3252"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042988" y="188913"/>
            <a:ext cx="6985000" cy="1439862"/>
          </a:xfrm>
          <a:prstGeom prst="rect">
            <a:avLst/>
          </a:prstGeom>
          <a:noFill/>
          <a:ln w="9525">
            <a:noFill/>
            <a:miter lim="800000"/>
            <a:headEnd/>
            <a:tailEnd/>
          </a:ln>
        </p:spPr>
        <p:txBody>
          <a:bodyPr anchor="ctr"/>
          <a:lstStyle/>
          <a:p>
            <a:pPr algn="ctr">
              <a:defRPr/>
            </a:pPr>
            <a:r>
              <a:rPr lang="es-EC" sz="36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FASES DE LA AUDITORÍA</a:t>
            </a:r>
            <a:endParaRPr lang="pt-BR" sz="36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7" name="Rounded Rectangle 6"/>
          <p:cNvSpPr/>
          <p:nvPr/>
        </p:nvSpPr>
        <p:spPr>
          <a:xfrm>
            <a:off x="3132138" y="1412875"/>
            <a:ext cx="2663825" cy="5762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1400" dirty="0"/>
              <a:t>PLANIFICACIÓN PRELIMINAR</a:t>
            </a:r>
            <a:endParaRPr lang="pt-BR" sz="1400" dirty="0"/>
          </a:p>
        </p:txBody>
      </p:sp>
      <p:sp>
        <p:nvSpPr>
          <p:cNvPr id="9" name="Rounded Rectangle 8"/>
          <p:cNvSpPr/>
          <p:nvPr/>
        </p:nvSpPr>
        <p:spPr>
          <a:xfrm>
            <a:off x="3132138" y="2565400"/>
            <a:ext cx="2663825" cy="5746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1400" dirty="0"/>
              <a:t>PLANIFICACIÓN ESPECÍFICA</a:t>
            </a:r>
            <a:endParaRPr lang="pt-BR" sz="1400" dirty="0"/>
          </a:p>
        </p:txBody>
      </p:sp>
      <p:sp>
        <p:nvSpPr>
          <p:cNvPr id="8" name="Rounded Rectangle 7"/>
          <p:cNvSpPr/>
          <p:nvPr/>
        </p:nvSpPr>
        <p:spPr>
          <a:xfrm>
            <a:off x="3132138" y="3932238"/>
            <a:ext cx="2663825" cy="5762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1400" dirty="0"/>
              <a:t>PAPELES DE TRABAJO</a:t>
            </a:r>
            <a:endParaRPr lang="pt-BR" sz="1400" dirty="0"/>
          </a:p>
        </p:txBody>
      </p:sp>
      <p:sp>
        <p:nvSpPr>
          <p:cNvPr id="10" name="Rounded Rectangle 9"/>
          <p:cNvSpPr/>
          <p:nvPr/>
        </p:nvSpPr>
        <p:spPr>
          <a:xfrm>
            <a:off x="3924300" y="5589588"/>
            <a:ext cx="4176713" cy="5762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sz="1400" dirty="0"/>
              <a:t>INFORME DE AUDITORÍA Y SEGUIMIENTO DE LAS RECOMENDACIONES</a:t>
            </a:r>
            <a:endParaRPr lang="pt-BR" sz="1400" dirty="0"/>
          </a:p>
        </p:txBody>
      </p:sp>
      <p:sp>
        <p:nvSpPr>
          <p:cNvPr id="12" name="Rounded Rectangle 11"/>
          <p:cNvSpPr/>
          <p:nvPr/>
        </p:nvSpPr>
        <p:spPr>
          <a:xfrm>
            <a:off x="466725" y="1916113"/>
            <a:ext cx="1944688" cy="5762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EC" sz="1400" b="1" dirty="0"/>
              <a:t>1.- </a:t>
            </a:r>
            <a:r>
              <a:rPr lang="es-EC" sz="1400" b="1" dirty="0" smtClean="0"/>
              <a:t>PLANIFICACIÓN / NIA 300</a:t>
            </a:r>
            <a:endParaRPr lang="pt-BR" sz="1400" b="1" dirty="0"/>
          </a:p>
        </p:txBody>
      </p:sp>
      <p:sp>
        <p:nvSpPr>
          <p:cNvPr id="13" name="Rounded Rectangle 12"/>
          <p:cNvSpPr/>
          <p:nvPr/>
        </p:nvSpPr>
        <p:spPr>
          <a:xfrm>
            <a:off x="539750" y="3932238"/>
            <a:ext cx="1944688" cy="5762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EC" sz="1400" b="1" dirty="0"/>
              <a:t>2.- EJECUCIÓN</a:t>
            </a:r>
            <a:endParaRPr lang="pt-BR" sz="1400" b="1" dirty="0"/>
          </a:p>
        </p:txBody>
      </p:sp>
      <p:sp>
        <p:nvSpPr>
          <p:cNvPr id="14" name="Rounded Rectangle 13"/>
          <p:cNvSpPr/>
          <p:nvPr/>
        </p:nvSpPr>
        <p:spPr>
          <a:xfrm>
            <a:off x="1258888" y="5589588"/>
            <a:ext cx="2089150" cy="576262"/>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EC" sz="1400" b="1" dirty="0"/>
              <a:t>3.- COMUNICACIÓN DE RESULTADOS</a:t>
            </a:r>
            <a:endParaRPr lang="pt-BR" sz="1400" b="1" dirty="0"/>
          </a:p>
        </p:txBody>
      </p:sp>
      <p:cxnSp>
        <p:nvCxnSpPr>
          <p:cNvPr id="18" name="Straight Connector 17"/>
          <p:cNvCxnSpPr/>
          <p:nvPr/>
        </p:nvCxnSpPr>
        <p:spPr>
          <a:xfrm flipH="1">
            <a:off x="2771775" y="1700213"/>
            <a:ext cx="0"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771775" y="1700213"/>
            <a:ext cx="360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71775" y="2852738"/>
            <a:ext cx="3603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3"/>
          </p:cNvCxnSpPr>
          <p:nvPr/>
        </p:nvCxnSpPr>
        <p:spPr>
          <a:xfrm>
            <a:off x="2411413" y="2203450"/>
            <a:ext cx="3603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3" idx="3"/>
            <a:endCxn id="8" idx="1"/>
          </p:cNvCxnSpPr>
          <p:nvPr/>
        </p:nvCxnSpPr>
        <p:spPr>
          <a:xfrm>
            <a:off x="2484438" y="4221163"/>
            <a:ext cx="6477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stCxn id="14" idx="3"/>
            <a:endCxn id="10" idx="1"/>
          </p:cNvCxnSpPr>
          <p:nvPr/>
        </p:nvCxnSpPr>
        <p:spPr>
          <a:xfrm>
            <a:off x="3348038" y="5876925"/>
            <a:ext cx="57626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9" name="Rounded Rectangle 18"/>
          <p:cNvSpPr/>
          <p:nvPr/>
        </p:nvSpPr>
        <p:spPr>
          <a:xfrm>
            <a:off x="3132138" y="3284538"/>
            <a:ext cx="2663825" cy="5048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s-EC" sz="1050" dirty="0"/>
              <a:t>Evaluación del Control Interno y elaboración de Programas de Auditoría</a:t>
            </a:r>
            <a:endParaRPr lang="pt-BR" sz="1050" dirty="0"/>
          </a:p>
        </p:txBody>
      </p:sp>
      <p:sp>
        <p:nvSpPr>
          <p:cNvPr id="21" name="Rounded Rectangle 20"/>
          <p:cNvSpPr/>
          <p:nvPr/>
        </p:nvSpPr>
        <p:spPr>
          <a:xfrm>
            <a:off x="3132138" y="4652963"/>
            <a:ext cx="2663825" cy="720725"/>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defRPr/>
            </a:pPr>
            <a:r>
              <a:rPr lang="es-EC" sz="1100" dirty="0"/>
              <a:t>    Se: </a:t>
            </a:r>
          </a:p>
          <a:p>
            <a:pPr lvl="1">
              <a:buFont typeface="Wingdings" pitchFamily="2" charset="2"/>
              <a:buChar char="ü"/>
              <a:defRPr/>
            </a:pPr>
            <a:r>
              <a:rPr lang="es-EC" sz="1100" dirty="0"/>
              <a:t>  Utiliza Técnicas de Auditoría</a:t>
            </a:r>
          </a:p>
          <a:p>
            <a:pPr lvl="1">
              <a:buFont typeface="Wingdings" pitchFamily="2" charset="2"/>
              <a:buChar char="ü"/>
              <a:defRPr/>
            </a:pPr>
            <a:r>
              <a:rPr lang="es-EC" sz="1100" dirty="0"/>
              <a:t>  Aplica Pruebas de Auditoría</a:t>
            </a:r>
          </a:p>
          <a:p>
            <a:pPr lvl="1">
              <a:buFont typeface="Wingdings" pitchFamily="2" charset="2"/>
              <a:buChar char="ü"/>
              <a:defRPr/>
            </a:pPr>
            <a:r>
              <a:rPr lang="es-EC" sz="1100" dirty="0"/>
              <a:t>  Obtiene Evidencia de Auditoría</a:t>
            </a:r>
            <a:endParaRPr lang="pt-BR" sz="1100" dirty="0"/>
          </a:p>
        </p:txBody>
      </p:sp>
      <p:sp>
        <p:nvSpPr>
          <p:cNvPr id="22" name="Rectangle 21"/>
          <p:cNvSpPr/>
          <p:nvPr/>
        </p:nvSpPr>
        <p:spPr>
          <a:xfrm>
            <a:off x="6443663" y="1484313"/>
            <a:ext cx="1081087" cy="5048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C" sz="1200" dirty="0"/>
              <a:t>Archivo Permanente</a:t>
            </a:r>
            <a:endParaRPr lang="pt-BR" sz="1200" dirty="0"/>
          </a:p>
        </p:txBody>
      </p:sp>
      <p:sp>
        <p:nvSpPr>
          <p:cNvPr id="23" name="Rectangle 22"/>
          <p:cNvSpPr/>
          <p:nvPr/>
        </p:nvSpPr>
        <p:spPr>
          <a:xfrm>
            <a:off x="6443663" y="2708275"/>
            <a:ext cx="1081087" cy="50323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C" sz="1200" dirty="0"/>
              <a:t>Archivo Planificación</a:t>
            </a:r>
            <a:endParaRPr lang="pt-BR" sz="1200" dirty="0"/>
          </a:p>
        </p:txBody>
      </p:sp>
      <p:sp>
        <p:nvSpPr>
          <p:cNvPr id="29" name="Rectangle 28"/>
          <p:cNvSpPr/>
          <p:nvPr/>
        </p:nvSpPr>
        <p:spPr>
          <a:xfrm>
            <a:off x="6443663" y="4005263"/>
            <a:ext cx="1081087" cy="5032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C" sz="1200" dirty="0"/>
              <a:t>Archivo Corriente</a:t>
            </a:r>
            <a:endParaRPr lang="pt-BR" sz="1200" dirty="0"/>
          </a:p>
        </p:txBody>
      </p:sp>
      <p:sp>
        <p:nvSpPr>
          <p:cNvPr id="46" name="TextBox 45"/>
          <p:cNvSpPr txBox="1"/>
          <p:nvPr/>
        </p:nvSpPr>
        <p:spPr>
          <a:xfrm>
            <a:off x="7740897" y="1556817"/>
            <a:ext cx="1080120" cy="369332"/>
          </a:xfrm>
          <a:prstGeom prst="rect">
            <a:avLst/>
          </a:prstGeom>
          <a:noFill/>
        </p:spPr>
        <p:txBody>
          <a:bodyPr>
            <a:spAutoFit/>
            <a:scene3d>
              <a:camera prst="orthographicFront"/>
              <a:lightRig rig="threePt" dir="t"/>
            </a:scene3d>
            <a:sp3d extrusionH="57150">
              <a:bevelT w="38100" h="38100" prst="angle"/>
            </a:sp3d>
          </a:bodyPr>
          <a:lstStyle/>
          <a:p>
            <a:pPr>
              <a:defRPr/>
            </a:pP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   RI</a:t>
            </a:r>
            <a:endParaRPr lang="pt-B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endParaRPr>
          </a:p>
        </p:txBody>
      </p:sp>
      <p:sp>
        <p:nvSpPr>
          <p:cNvPr id="47" name="TextBox 46"/>
          <p:cNvSpPr txBox="1"/>
          <p:nvPr/>
        </p:nvSpPr>
        <p:spPr>
          <a:xfrm>
            <a:off x="7740054" y="2780308"/>
            <a:ext cx="1080120" cy="369332"/>
          </a:xfrm>
          <a:prstGeom prst="rect">
            <a:avLst/>
          </a:prstGeom>
          <a:noFill/>
        </p:spPr>
        <p:txBody>
          <a:bodyPr>
            <a:spAutoFit/>
            <a:scene3d>
              <a:camera prst="orthographicFront"/>
              <a:lightRig rig="threePt" dir="t"/>
            </a:scene3d>
            <a:sp3d extrusionH="57150">
              <a:bevelT w="38100" h="38100" prst="angle"/>
            </a:sp3d>
          </a:bodyPr>
          <a:lstStyle/>
          <a:p>
            <a:pPr>
              <a:defRPr/>
            </a:pP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   RC</a:t>
            </a:r>
            <a:endParaRPr lang="pt-B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endParaRPr>
          </a:p>
        </p:txBody>
      </p:sp>
      <p:sp>
        <p:nvSpPr>
          <p:cNvPr id="48" name="Right Arrow 47"/>
          <p:cNvSpPr/>
          <p:nvPr/>
        </p:nvSpPr>
        <p:spPr>
          <a:xfrm>
            <a:off x="6011863" y="1628775"/>
            <a:ext cx="288925"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49" name="Right Arrow 48"/>
          <p:cNvSpPr/>
          <p:nvPr/>
        </p:nvSpPr>
        <p:spPr>
          <a:xfrm>
            <a:off x="6011863" y="2852738"/>
            <a:ext cx="288925" cy="21590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53" name="Right Arrow 52"/>
          <p:cNvSpPr/>
          <p:nvPr/>
        </p:nvSpPr>
        <p:spPr>
          <a:xfrm>
            <a:off x="6011863" y="4148138"/>
            <a:ext cx="288925" cy="217487"/>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54" name="TextBox 53"/>
          <p:cNvSpPr txBox="1"/>
          <p:nvPr/>
        </p:nvSpPr>
        <p:spPr>
          <a:xfrm>
            <a:off x="7596336" y="4067581"/>
            <a:ext cx="1403648" cy="369332"/>
          </a:xfrm>
          <a:prstGeom prst="rect">
            <a:avLst/>
          </a:prstGeom>
          <a:noFill/>
        </p:spPr>
        <p:txBody>
          <a:bodyPr>
            <a:spAutoFit/>
            <a:scene3d>
              <a:camera prst="orthographicFront"/>
              <a:lightRig rig="threePt" dir="t"/>
            </a:scene3d>
            <a:sp3d extrusionH="57150">
              <a:bevelT w="38100" h="38100" prst="angle"/>
            </a:sp3d>
          </a:bodyPr>
          <a:lstStyle/>
          <a:p>
            <a:pPr>
              <a:defRPr/>
            </a:pP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rPr>
              <a:t>=   RD, RA</a:t>
            </a:r>
            <a:endParaRPr lang="pt-B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5">
                    <a:satMod val="175000"/>
                    <a:alpha val="40000"/>
                  </a:schemeClr>
                </a:glow>
              </a:effectLst>
            </a:endParaRPr>
          </a:p>
        </p:txBody>
      </p:sp>
      <p:sp>
        <p:nvSpPr>
          <p:cNvPr id="31" name="Rounded Rectangle 30"/>
          <p:cNvSpPr/>
          <p:nvPr/>
        </p:nvSpPr>
        <p:spPr>
          <a:xfrm>
            <a:off x="3132138" y="2133600"/>
            <a:ext cx="2663825" cy="28733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EC" sz="1050" dirty="0"/>
              <a:t>Plan Global de Auditoría</a:t>
            </a:r>
            <a:endParaRPr lang="pt-BR" sz="1050" dirty="0"/>
          </a:p>
        </p:txBody>
      </p:sp>
      <p:pic>
        <p:nvPicPr>
          <p:cNvPr id="32" name="Picture 2" descr="https://encrypted-tbn3.google.com/images?q=tbn:ANd9GcT8UDri1yvQb6EyEEPqyLKS9ap5lasIULz9lGvwTdKQNIXlVTyb">
            <a:hlinkClick r:id="rId3" action="ppaction://hlinksldjump"/>
          </p:cNvPr>
          <p:cNvPicPr>
            <a:picLocks noChangeAspect="1" noChangeArrowheads="1"/>
          </p:cNvPicPr>
          <p:nvPr/>
        </p:nvPicPr>
        <p:blipFill>
          <a:blip r:embed="rId4"/>
          <a:srcRect/>
          <a:stretch>
            <a:fillRect/>
          </a:stretch>
        </p:blipFill>
        <p:spPr bwMode="auto">
          <a:xfrm>
            <a:off x="8558243" y="5962670"/>
            <a:ext cx="371475" cy="323850"/>
          </a:xfrm>
          <a:prstGeom prst="rect">
            <a:avLst/>
          </a:prstGeom>
          <a:noFill/>
        </p:spPr>
      </p:pic>
      <p:sp>
        <p:nvSpPr>
          <p:cNvPr id="33" name="32 Pergamino vertical"/>
          <p:cNvSpPr/>
          <p:nvPr/>
        </p:nvSpPr>
        <p:spPr>
          <a:xfrm>
            <a:off x="2571736" y="3286124"/>
            <a:ext cx="500066" cy="428628"/>
          </a:xfrm>
          <a:prstGeom prst="verticalScroll">
            <a:avLst/>
          </a:prstGeom>
          <a:solidFill>
            <a:srgbClr val="FFE7FF"/>
          </a:solidFill>
          <a:ln>
            <a:solidFill>
              <a:srgbClr val="CC006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rgbClr val="0070C0"/>
                </a:solidFill>
              </a:rPr>
              <a:t>NIA </a:t>
            </a:r>
            <a:r>
              <a:rPr lang="es-EC" sz="1000" b="1" dirty="0" smtClean="0">
                <a:solidFill>
                  <a:srgbClr val="0070C0"/>
                </a:solidFill>
              </a:rPr>
              <a:t>315</a:t>
            </a:r>
            <a:endParaRPr lang="es-EC" sz="1000" b="1" dirty="0">
              <a:solidFill>
                <a:srgbClr val="0070C0"/>
              </a:solidFill>
            </a:endParaRPr>
          </a:p>
        </p:txBody>
      </p:sp>
      <p:sp>
        <p:nvSpPr>
          <p:cNvPr id="35" name="34 Pergamino vertical"/>
          <p:cNvSpPr/>
          <p:nvPr/>
        </p:nvSpPr>
        <p:spPr>
          <a:xfrm>
            <a:off x="8215338" y="5357826"/>
            <a:ext cx="500066" cy="428628"/>
          </a:xfrm>
          <a:prstGeom prst="verticalScroll">
            <a:avLst/>
          </a:prstGeom>
          <a:solidFill>
            <a:schemeClr val="accent4">
              <a:lumMod val="20000"/>
              <a:lumOff val="80000"/>
            </a:schemeClr>
          </a:solidFill>
          <a:ln>
            <a:solidFill>
              <a:srgbClr val="33CCF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rgbClr val="00B050"/>
                </a:solidFill>
              </a:rPr>
              <a:t>NIA 700</a:t>
            </a:r>
            <a:endParaRPr lang="es-EC" sz="1000" b="1" dirty="0">
              <a:solidFill>
                <a:srgbClr val="00B050"/>
              </a:solidFill>
            </a:endParaRPr>
          </a:p>
        </p:txBody>
      </p:sp>
      <p:sp>
        <p:nvSpPr>
          <p:cNvPr id="36" name="35 Pergamino vertical"/>
          <p:cNvSpPr/>
          <p:nvPr/>
        </p:nvSpPr>
        <p:spPr>
          <a:xfrm>
            <a:off x="5857884" y="5072074"/>
            <a:ext cx="500066" cy="428628"/>
          </a:xfrm>
          <a:prstGeom prst="verticalScroll">
            <a:avLst/>
          </a:prstGeom>
          <a:solidFill>
            <a:schemeClr val="accent6">
              <a:lumMod val="20000"/>
              <a:lumOff val="80000"/>
            </a:schemeClr>
          </a:solidFill>
          <a:ln>
            <a:solidFill>
              <a:srgbClr val="80008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00" b="1" dirty="0" smtClean="0">
                <a:solidFill>
                  <a:srgbClr val="00B050"/>
                </a:solidFill>
              </a:rPr>
              <a:t>NIA 500</a:t>
            </a:r>
            <a:endParaRPr lang="es-EC" sz="1000" b="1" dirty="0">
              <a:solidFill>
                <a:srgbClr val="00B05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427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V</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54278" name="Title 1"/>
          <p:cNvSpPr>
            <a:spLocks noGrp="1"/>
          </p:cNvSpPr>
          <p:nvPr>
            <p:ph type="ctrTitle"/>
          </p:nvPr>
        </p:nvSpPr>
        <p:spPr>
          <a:xfrm>
            <a:off x="900113" y="2852738"/>
            <a:ext cx="7772400" cy="1728787"/>
          </a:xfrm>
        </p:spPr>
        <p:txBody>
          <a:bodyPr/>
          <a:lstStyle/>
          <a:p>
            <a:r>
              <a:rPr lang="es-ES" sz="2000" b="1" smtClean="0"/>
              <a:t>“AUDITORÍA DE GESTIÓN A LOS PROCESOS PRODUCTIVOS DE “PRE-PRENSA, PRENSA Y POST-PRENSA” DE LA UNIDAD DE GESTIÓN DE ARTES GRÁFICAS DEL INSTITUTO GEOGRÁFICO MILITAR – IGM, UBICADO EN LA CIUDAD DE QUITO, PROVINCIA DE PICHINCHA”.</a:t>
            </a:r>
            <a:endParaRPr lang="pt-BR"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530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468313" y="188913"/>
            <a:ext cx="8424862" cy="863600"/>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PLANIFICACIÓN PRELIMINAR</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8" name="Table 7"/>
          <p:cNvGraphicFramePr>
            <a:graphicFrameLocks noGrp="1"/>
          </p:cNvGraphicFramePr>
          <p:nvPr/>
        </p:nvGraphicFramePr>
        <p:xfrm>
          <a:off x="1116013" y="981075"/>
          <a:ext cx="7776865" cy="5112570"/>
        </p:xfrm>
        <a:graphic>
          <a:graphicData uri="http://schemas.openxmlformats.org/drawingml/2006/table">
            <a:tbl>
              <a:tblPr/>
              <a:tblGrid>
                <a:gridCol w="504310"/>
                <a:gridCol w="2908824"/>
                <a:gridCol w="541952"/>
                <a:gridCol w="990645"/>
                <a:gridCol w="849839"/>
                <a:gridCol w="1981295"/>
              </a:tblGrid>
              <a:tr h="920665">
                <a:tc gridSpan="6">
                  <a:txBody>
                    <a:bodyPr/>
                    <a:lstStyle/>
                    <a:p>
                      <a:pPr algn="just">
                        <a:lnSpc>
                          <a:spcPct val="150000"/>
                        </a:lnSpc>
                        <a:spcAft>
                          <a:spcPts val="1000"/>
                        </a:spcAft>
                      </a:pPr>
                      <a:endParaRPr lang="pt-BR" sz="900" dirty="0">
                        <a:latin typeface="Arial" pitchFamily="34" charset="0"/>
                        <a:ea typeface="Calibri"/>
                        <a:cs typeface="Arial" pitchFamily="34" charset="0"/>
                      </a:endParaRPr>
                    </a:p>
                    <a:p>
                      <a:pPr algn="just">
                        <a:lnSpc>
                          <a:spcPct val="150000"/>
                        </a:lnSpc>
                        <a:spcAft>
                          <a:spcPts val="1000"/>
                        </a:spcAft>
                        <a:tabLst>
                          <a:tab pos="4352925" algn="l"/>
                        </a:tabLst>
                      </a:pPr>
                      <a:r>
                        <a:rPr lang="pt-BR" sz="900" dirty="0">
                          <a:latin typeface="Arial" pitchFamily="34" charset="0"/>
                          <a:cs typeface="Arial" pitchFamily="34" charset="0"/>
                        </a:rPr>
                        <a:t/>
                      </a:r>
                      <a:br>
                        <a:rPr lang="pt-BR" sz="900" dirty="0">
                          <a:latin typeface="Arial" pitchFamily="34" charset="0"/>
                          <a:cs typeface="Arial" pitchFamily="34" charset="0"/>
                        </a:rPr>
                      </a:br>
                      <a:r>
                        <a:rPr lang="es-ES" sz="900" b="1" dirty="0">
                          <a:latin typeface="Arial" pitchFamily="34" charset="0"/>
                          <a:ea typeface="Calibri"/>
                          <a:cs typeface="Arial" pitchFamily="34" charset="0"/>
                        </a:rPr>
                        <a:t>	</a:t>
                      </a:r>
                      <a:endParaRPr lang="pt-BR" sz="900" dirty="0">
                        <a:latin typeface="Arial" pitchFamily="34" charset="0"/>
                        <a:ea typeface="Calibri"/>
                        <a:cs typeface="Arial" pitchFamily="34" charset="0"/>
                      </a:endParaRPr>
                    </a:p>
                  </a:txBody>
                  <a:tcPr marL="13483" marR="1348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805582">
                <a:tc gridSpan="6">
                  <a:txBody>
                    <a:bodyPr/>
                    <a:lstStyle/>
                    <a:p>
                      <a:pPr algn="l">
                        <a:lnSpc>
                          <a:spcPct val="100000"/>
                        </a:lnSpc>
                        <a:spcAft>
                          <a:spcPts val="1000"/>
                        </a:spcAft>
                      </a:pPr>
                      <a:r>
                        <a:rPr lang="es-ES" sz="900" b="1" dirty="0">
                          <a:latin typeface="Arial" pitchFamily="34" charset="0"/>
                          <a:ea typeface="Calibri"/>
                          <a:cs typeface="Arial" pitchFamily="34" charset="0"/>
                        </a:rPr>
                        <a:t>Objetivo: </a:t>
                      </a:r>
                      <a:endParaRPr lang="pt-BR" sz="900" dirty="0">
                        <a:latin typeface="Arial" pitchFamily="34" charset="0"/>
                        <a:ea typeface="Calibri"/>
                        <a:cs typeface="Arial" pitchFamily="34" charset="0"/>
                      </a:endParaRPr>
                    </a:p>
                    <a:p>
                      <a:pPr marL="342900" lvl="0" indent="-342900" algn="just">
                        <a:lnSpc>
                          <a:spcPct val="100000"/>
                        </a:lnSpc>
                        <a:spcAft>
                          <a:spcPts val="1000"/>
                        </a:spcAft>
                        <a:buFont typeface="Symbol"/>
                        <a:buChar char=""/>
                      </a:pPr>
                      <a:r>
                        <a:rPr lang="es-ES" sz="900" dirty="0">
                          <a:latin typeface="Arial" pitchFamily="34" charset="0"/>
                          <a:ea typeface="Calibri"/>
                          <a:cs typeface="Arial" pitchFamily="34" charset="0"/>
                        </a:rPr>
                        <a:t>Recopilar toda la información para un estudio previo sobre la empresa.</a:t>
                      </a:r>
                      <a:endParaRPr lang="pt-BR" sz="900" dirty="0">
                        <a:latin typeface="Arial" pitchFamily="34" charset="0"/>
                        <a:ea typeface="Calibri"/>
                        <a:cs typeface="Arial" pitchFamily="34" charset="0"/>
                      </a:endParaRPr>
                    </a:p>
                    <a:p>
                      <a:pPr marL="342900" lvl="0" indent="-342900" algn="just">
                        <a:lnSpc>
                          <a:spcPct val="100000"/>
                        </a:lnSpc>
                        <a:spcAft>
                          <a:spcPts val="1000"/>
                        </a:spcAft>
                        <a:buFont typeface="Symbol"/>
                        <a:buChar char=""/>
                      </a:pPr>
                      <a:r>
                        <a:rPr lang="es-ES" sz="900" dirty="0">
                          <a:latin typeface="Arial" pitchFamily="34" charset="0"/>
                          <a:ea typeface="Calibri"/>
                          <a:cs typeface="Arial" pitchFamily="34" charset="0"/>
                        </a:rPr>
                        <a:t>Realizar un diagnóstico de las actividades que se llevan a cabo en cada uno de los procesos a ser revisados.</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97037">
                <a:tc>
                  <a:txBody>
                    <a:bodyPr/>
                    <a:lstStyle/>
                    <a:p>
                      <a:pPr algn="ctr">
                        <a:lnSpc>
                          <a:spcPct val="150000"/>
                        </a:lnSpc>
                        <a:spcAft>
                          <a:spcPts val="1000"/>
                        </a:spcAft>
                      </a:pPr>
                      <a:r>
                        <a:rPr lang="es-ES" sz="900" b="1" dirty="0">
                          <a:latin typeface="Arial" pitchFamily="34" charset="0"/>
                          <a:ea typeface="Calibri"/>
                          <a:cs typeface="Arial" pitchFamily="34" charset="0"/>
                        </a:rPr>
                        <a:t>No.</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pitchFamily="34" charset="0"/>
                          <a:ea typeface="Calibri"/>
                          <a:cs typeface="Arial" pitchFamily="34" charset="0"/>
                        </a:rPr>
                        <a:t>PROCEDIMIENTO</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pitchFamily="34" charset="0"/>
                          <a:ea typeface="Calibri"/>
                          <a:cs typeface="Arial" pitchFamily="34" charset="0"/>
                        </a:rPr>
                        <a:t>REF/PT</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rPr>
                        <a:t>REALIZADO POR:</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pitchFamily="34" charset="0"/>
                          <a:ea typeface="Calibri"/>
                          <a:cs typeface="Arial" pitchFamily="34" charset="0"/>
                        </a:rPr>
                        <a:t>Fecha</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pitchFamily="34" charset="0"/>
                          <a:ea typeface="Calibri"/>
                          <a:cs typeface="Arial" pitchFamily="34" charset="0"/>
                        </a:rPr>
                        <a:t>OBSERVACIONES</a:t>
                      </a:r>
                      <a:endParaRPr lang="pt-BR" sz="900" dirty="0">
                        <a:latin typeface="Arial" pitchFamily="34" charset="0"/>
                        <a:ea typeface="Calibri"/>
                        <a:cs typeface="Arial" pitchFamily="34" charset="0"/>
                      </a:endParaRPr>
                    </a:p>
                  </a:txBody>
                  <a:tcPr marL="13483" marR="13483"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7037">
                <a:tc>
                  <a:txBody>
                    <a:bodyPr/>
                    <a:lstStyle/>
                    <a:p>
                      <a:pPr algn="ctr">
                        <a:lnSpc>
                          <a:spcPct val="115000"/>
                        </a:lnSpc>
                        <a:spcAft>
                          <a:spcPts val="1000"/>
                        </a:spcAft>
                      </a:pPr>
                      <a:r>
                        <a:rPr lang="es-ES" sz="900" dirty="0">
                          <a:latin typeface="Arial" pitchFamily="34" charset="0"/>
                          <a:ea typeface="Calibri"/>
                          <a:cs typeface="Arial" pitchFamily="34" charset="0"/>
                        </a:rPr>
                        <a:t>1</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pitchFamily="34" charset="0"/>
                          <a:ea typeface="Calibri"/>
                          <a:cs typeface="Arial" pitchFamily="34" charset="0"/>
                        </a:rPr>
                        <a:t>Entrevístese con las autoridades de las áreas del Instituto a examinar.                                                                                                                     </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pitchFamily="34" charset="0"/>
                          <a:ea typeface="Calibri"/>
                          <a:cs typeface="Arial" pitchFamily="34" charset="0"/>
                          <a:hlinkClick r:id="rId3" action="ppaction://hlinkfile"/>
                        </a:rPr>
                        <a:t>PP.1</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M.P</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pitchFamily="34" charset="0"/>
                          <a:ea typeface="Calibri"/>
                          <a:cs typeface="Arial" pitchFamily="34" charset="0"/>
                        </a:rPr>
                        <a:t>01-02-11</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pitchFamily="34" charset="0"/>
                          <a:ea typeface="Calibri"/>
                          <a:cs typeface="Arial" pitchFamily="34" charset="0"/>
                        </a:rPr>
                        <a:t>Ninguna</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7037">
                <a:tc>
                  <a:txBody>
                    <a:bodyPr/>
                    <a:lstStyle/>
                    <a:p>
                      <a:pPr algn="ctr">
                        <a:lnSpc>
                          <a:spcPct val="115000"/>
                        </a:lnSpc>
                        <a:spcAft>
                          <a:spcPts val="1000"/>
                        </a:spcAft>
                      </a:pPr>
                      <a:r>
                        <a:rPr lang="es-ES" sz="900">
                          <a:latin typeface="Arial" pitchFamily="34" charset="0"/>
                          <a:ea typeface="Calibri"/>
                          <a:cs typeface="Arial" pitchFamily="34" charset="0"/>
                        </a:rPr>
                        <a:t>2</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dirty="0">
                          <a:latin typeface="Arial" pitchFamily="34" charset="0"/>
                          <a:ea typeface="Calibri"/>
                          <a:cs typeface="Arial" pitchFamily="34" charset="0"/>
                        </a:rPr>
                        <a:t>Visite las instalaciones, para observar el desarrollo de las actividades operativas y técnicas.</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PP.2</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pitchFamily="34" charset="0"/>
                          <a:ea typeface="Calibri"/>
                          <a:cs typeface="Arial" pitchFamily="34" charset="0"/>
                        </a:rPr>
                        <a:t>C.T</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14-03-11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pitchFamily="34" charset="0"/>
                          <a:ea typeface="Calibri"/>
                          <a:cs typeface="Arial" pitchFamily="34" charset="0"/>
                        </a:rPr>
                        <a:t>Ninguna</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40891">
                <a:tc>
                  <a:txBody>
                    <a:bodyPr/>
                    <a:lstStyle/>
                    <a:p>
                      <a:pPr algn="ctr">
                        <a:lnSpc>
                          <a:spcPct val="115000"/>
                        </a:lnSpc>
                        <a:spcAft>
                          <a:spcPts val="1000"/>
                        </a:spcAft>
                      </a:pPr>
                      <a:endParaRPr lang="es-ES" sz="900">
                        <a:latin typeface="Arial" pitchFamily="34" charset="0"/>
                        <a:ea typeface="Calibri"/>
                        <a:cs typeface="Arial" pitchFamily="34" charset="0"/>
                      </a:endParaRPr>
                    </a:p>
                    <a:p>
                      <a:pPr algn="ctr">
                        <a:lnSpc>
                          <a:spcPct val="115000"/>
                        </a:lnSpc>
                        <a:spcAft>
                          <a:spcPts val="0"/>
                        </a:spcAft>
                      </a:pPr>
                      <a:r>
                        <a:rPr lang="es-ES" sz="900">
                          <a:latin typeface="Arial" pitchFamily="34" charset="0"/>
                          <a:ea typeface="Calibri"/>
                          <a:cs typeface="Arial" pitchFamily="34" charset="0"/>
                        </a:rPr>
                        <a:t>3</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pitchFamily="34" charset="0"/>
                          <a:ea typeface="Calibri"/>
                          <a:cs typeface="Arial" pitchFamily="34" charset="0"/>
                        </a:rPr>
                        <a:t>Recopile documentación e información sobre la base legal del Instituto.</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PP.3</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M.P</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14-03-11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Capítulo I</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61728">
                <a:tc>
                  <a:txBody>
                    <a:bodyPr/>
                    <a:lstStyle/>
                    <a:p>
                      <a:pPr algn="ctr">
                        <a:lnSpc>
                          <a:spcPct val="115000"/>
                        </a:lnSpc>
                        <a:spcAft>
                          <a:spcPts val="1000"/>
                        </a:spcAft>
                      </a:pPr>
                      <a:r>
                        <a:rPr lang="es-ES" sz="900">
                          <a:latin typeface="Arial" pitchFamily="34" charset="0"/>
                          <a:ea typeface="Calibri"/>
                          <a:cs typeface="Arial" pitchFamily="34" charset="0"/>
                        </a:rPr>
                        <a:t>4</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pitchFamily="34" charset="0"/>
                          <a:ea typeface="Calibri"/>
                          <a:cs typeface="Arial" pitchFamily="34" charset="0"/>
                        </a:rPr>
                        <a:t>Obtenga los organigramas: estructural, funcional y personal del Instituto.</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PP.4</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C.T</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15-03-11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a:latin typeface="Arial" pitchFamily="34" charset="0"/>
                          <a:ea typeface="Calibri"/>
                          <a:cs typeface="Arial" pitchFamily="34" charset="0"/>
                        </a:rPr>
                        <a:t>Capítulo I </a:t>
                      </a:r>
                      <a:endParaRPr lang="pt-BR" sz="900">
                        <a:latin typeface="Arial" pitchFamily="34" charset="0"/>
                        <a:ea typeface="Calibri"/>
                        <a:cs typeface="Arial" pitchFamily="34" charset="0"/>
                      </a:endParaRPr>
                    </a:p>
                    <a:p>
                      <a:pPr algn="ctr">
                        <a:lnSpc>
                          <a:spcPct val="150000"/>
                        </a:lnSpc>
                        <a:spcAft>
                          <a:spcPts val="1000"/>
                        </a:spcAft>
                      </a:pPr>
                      <a:r>
                        <a:rPr lang="es-ES" sz="900">
                          <a:latin typeface="Arial" pitchFamily="34" charset="0"/>
                          <a:ea typeface="Calibri"/>
                          <a:cs typeface="Arial" pitchFamily="34" charset="0"/>
                        </a:rPr>
                        <a:t>(Figura 1.1. y Figura 1.3.)</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98519">
                <a:tc>
                  <a:txBody>
                    <a:bodyPr/>
                    <a:lstStyle/>
                    <a:p>
                      <a:pPr algn="ctr">
                        <a:lnSpc>
                          <a:spcPct val="115000"/>
                        </a:lnSpc>
                        <a:spcAft>
                          <a:spcPts val="1000"/>
                        </a:spcAft>
                      </a:pPr>
                      <a:r>
                        <a:rPr lang="es-ES" sz="900">
                          <a:latin typeface="Arial" pitchFamily="34" charset="0"/>
                          <a:ea typeface="Calibri"/>
                          <a:cs typeface="Arial" pitchFamily="34" charset="0"/>
                        </a:rPr>
                        <a:t>5</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pitchFamily="34" charset="0"/>
                          <a:ea typeface="Calibri"/>
                          <a:cs typeface="Arial" pitchFamily="34" charset="0"/>
                        </a:rPr>
                        <a:t>Solicite la planificación estratégica del Instituto.</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PP.5 </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M.P</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23-03-11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Capítulo II</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7037">
                <a:tc>
                  <a:txBody>
                    <a:bodyPr/>
                    <a:lstStyle/>
                    <a:p>
                      <a:pPr algn="ctr">
                        <a:lnSpc>
                          <a:spcPct val="115000"/>
                        </a:lnSpc>
                        <a:spcAft>
                          <a:spcPts val="1000"/>
                        </a:spcAft>
                      </a:pPr>
                      <a:r>
                        <a:rPr lang="es-ES" sz="900">
                          <a:latin typeface="Arial" pitchFamily="34" charset="0"/>
                          <a:ea typeface="Calibri"/>
                          <a:cs typeface="Arial" pitchFamily="34" charset="0"/>
                        </a:rPr>
                        <a:t>6</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pitchFamily="34" charset="0"/>
                          <a:ea typeface="Calibri"/>
                          <a:cs typeface="Arial" pitchFamily="34" charset="0"/>
                        </a:rPr>
                        <a:t>Obtenga un listado del personal donde se detalle datos laborales y funciones.</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PP.6</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C.T</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28-03-11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Proporcionado por Jefe de Producción de Artes Gráficas.</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7037">
                <a:tc>
                  <a:txBody>
                    <a:bodyPr/>
                    <a:lstStyle/>
                    <a:p>
                      <a:pPr indent="6350" algn="ctr">
                        <a:lnSpc>
                          <a:spcPct val="115000"/>
                        </a:lnSpc>
                        <a:spcAft>
                          <a:spcPts val="1000"/>
                        </a:spcAft>
                      </a:pPr>
                      <a:r>
                        <a:rPr lang="es-ES" sz="900">
                          <a:latin typeface="Arial" pitchFamily="34" charset="0"/>
                          <a:ea typeface="Calibri"/>
                          <a:cs typeface="Arial" pitchFamily="34" charset="0"/>
                        </a:rPr>
                        <a:t>7</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dirty="0">
                          <a:latin typeface="Arial" pitchFamily="34" charset="0"/>
                          <a:ea typeface="Calibri"/>
                          <a:cs typeface="Arial" pitchFamily="34" charset="0"/>
                        </a:rPr>
                        <a:t>Obtenga información de los productos que se generan en Artes Gráficas.</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b="1" dirty="0">
                          <a:latin typeface="Arial" pitchFamily="34" charset="0"/>
                          <a:ea typeface="Calibri"/>
                          <a:cs typeface="Arial" pitchFamily="34" charset="0"/>
                          <a:hlinkClick r:id="rId3" action="ppaction://hlinkfile"/>
                        </a:rPr>
                        <a:t>PP.7</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M.P</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pitchFamily="34" charset="0"/>
                          <a:ea typeface="Calibri"/>
                          <a:cs typeface="Arial" pitchFamily="34" charset="0"/>
                        </a:rPr>
                        <a:t>11-04-11</a:t>
                      </a:r>
                      <a:endParaRPr lang="pt-BR" sz="90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pitchFamily="34" charset="0"/>
                          <a:ea typeface="Calibri"/>
                          <a:cs typeface="Arial" pitchFamily="34" charset="0"/>
                        </a:rPr>
                        <a:t>Información proporcionada por Analista de Producción.</a:t>
                      </a:r>
                      <a:endParaRPr lang="pt-BR" sz="900" dirty="0">
                        <a:latin typeface="Arial" pitchFamily="34" charset="0"/>
                        <a:ea typeface="Calibri"/>
                        <a:cs typeface="Arial" pitchFamily="34" charset="0"/>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pic>
        <p:nvPicPr>
          <p:cNvPr id="55371" name="Picture 16"/>
          <p:cNvPicPr>
            <a:picLocks noChangeAspect="1" noChangeArrowheads="1"/>
          </p:cNvPicPr>
          <p:nvPr/>
        </p:nvPicPr>
        <p:blipFill>
          <a:blip r:embed="rId4"/>
          <a:srcRect/>
          <a:stretch>
            <a:fillRect/>
          </a:stretch>
        </p:blipFill>
        <p:spPr bwMode="auto">
          <a:xfrm>
            <a:off x="2987675" y="1052513"/>
            <a:ext cx="4032250" cy="7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632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468313" y="44450"/>
            <a:ext cx="8280400" cy="576263"/>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PLANIFICACIÓN PRELIMINAR</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8" name="Table 7"/>
          <p:cNvGraphicFramePr>
            <a:graphicFrameLocks noGrp="1"/>
          </p:cNvGraphicFramePr>
          <p:nvPr/>
        </p:nvGraphicFramePr>
        <p:xfrm>
          <a:off x="1187450" y="692150"/>
          <a:ext cx="7488833" cy="5522925"/>
        </p:xfrm>
        <a:graphic>
          <a:graphicData uri="http://schemas.openxmlformats.org/drawingml/2006/table">
            <a:tbl>
              <a:tblPr/>
              <a:tblGrid>
                <a:gridCol w="659593"/>
                <a:gridCol w="2453169"/>
                <a:gridCol w="347921"/>
                <a:gridCol w="173960"/>
                <a:gridCol w="1127915"/>
                <a:gridCol w="818362"/>
                <a:gridCol w="1907913"/>
              </a:tblGrid>
              <a:tr h="936104">
                <a:tc gridSpan="7">
                  <a:txBody>
                    <a:bodyPr/>
                    <a:lstStyle/>
                    <a:p>
                      <a:pPr algn="just">
                        <a:lnSpc>
                          <a:spcPct val="150000"/>
                        </a:lnSpc>
                        <a:spcAft>
                          <a:spcPts val="1000"/>
                        </a:spcAft>
                      </a:pPr>
                      <a:endParaRPr lang="pt-BR" sz="900" dirty="0">
                        <a:latin typeface="Arial"/>
                        <a:ea typeface="Calibri"/>
                      </a:endParaRPr>
                    </a:p>
                  </a:txBody>
                  <a:tcPr marL="13483" marR="13483"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60043">
                <a:tc>
                  <a:txBody>
                    <a:bodyPr/>
                    <a:lstStyle/>
                    <a:p>
                      <a:pPr algn="ctr">
                        <a:lnSpc>
                          <a:spcPct val="150000"/>
                        </a:lnSpc>
                        <a:spcAft>
                          <a:spcPts val="1000"/>
                        </a:spcAft>
                      </a:pPr>
                      <a:r>
                        <a:rPr lang="es-ES" sz="900" b="1">
                          <a:latin typeface="Arial"/>
                          <a:ea typeface="Calibri"/>
                        </a:rPr>
                        <a:t>No.</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dirty="0">
                          <a:latin typeface="Arial"/>
                          <a:ea typeface="Calibri"/>
                        </a:rPr>
                        <a:t>PROCEDIMIENTO</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50000"/>
                        </a:lnSpc>
                        <a:spcAft>
                          <a:spcPts val="1000"/>
                        </a:spcAft>
                      </a:pPr>
                      <a:r>
                        <a:rPr lang="es-ES" sz="900" b="1">
                          <a:latin typeface="Arial"/>
                          <a:ea typeface="Calibri"/>
                        </a:rPr>
                        <a:t>REF/PT</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50000"/>
                        </a:lnSpc>
                        <a:spcAft>
                          <a:spcPts val="1000"/>
                        </a:spcAft>
                      </a:pPr>
                      <a:r>
                        <a:rPr lang="es-ES" sz="900" b="1">
                          <a:latin typeface="Arial"/>
                          <a:ea typeface="Calibri"/>
                        </a:rPr>
                        <a:t>REALIZADO POR:</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a:latin typeface="Arial"/>
                          <a:ea typeface="Calibri"/>
                        </a:rPr>
                        <a:t>Fecha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1000"/>
                        </a:spcAft>
                      </a:pPr>
                      <a:r>
                        <a:rPr lang="es-ES" sz="900" b="1">
                          <a:latin typeface="Arial"/>
                          <a:ea typeface="Calibri"/>
                        </a:rPr>
                        <a:t>OBSERVACIONES</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35188">
                <a:tc>
                  <a:txBody>
                    <a:bodyPr/>
                    <a:lstStyle/>
                    <a:p>
                      <a:pPr algn="ctr">
                        <a:lnSpc>
                          <a:spcPct val="115000"/>
                        </a:lnSpc>
                        <a:spcAft>
                          <a:spcPts val="1000"/>
                        </a:spcAft>
                      </a:pPr>
                      <a:r>
                        <a:rPr lang="es-ES" sz="900">
                          <a:latin typeface="Arial"/>
                          <a:ea typeface="Calibri"/>
                        </a:rPr>
                        <a:t>8</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a:ea typeface="Calibri"/>
                        </a:rPr>
                        <a:t>Obtenga información de los procesos de producción que se realizan en Artes Gráficas.</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PP.8</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M.P</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18-01-11 11-04-11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Ninguna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3917">
                <a:tc>
                  <a:txBody>
                    <a:bodyPr/>
                    <a:lstStyle/>
                    <a:p>
                      <a:pPr indent="6350" algn="ctr">
                        <a:lnSpc>
                          <a:spcPct val="115000"/>
                        </a:lnSpc>
                        <a:spcAft>
                          <a:spcPts val="1000"/>
                        </a:spcAft>
                      </a:pPr>
                      <a:r>
                        <a:rPr lang="es-ES" sz="900">
                          <a:latin typeface="Arial"/>
                          <a:ea typeface="Calibri"/>
                        </a:rPr>
                        <a:t>9</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a:ea typeface="Calibri"/>
                        </a:rPr>
                        <a:t>Realice una Matriz del Valor Agregado que genera cada proceso al Instituto.</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PP.9</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M.P</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09-05-11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a:ea typeface="Calibri"/>
                        </a:rPr>
                        <a:t>Ninguna</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58508">
                <a:tc>
                  <a:txBody>
                    <a:bodyPr/>
                    <a:lstStyle/>
                    <a:p>
                      <a:pPr indent="6350" algn="ctr">
                        <a:lnSpc>
                          <a:spcPct val="115000"/>
                        </a:lnSpc>
                        <a:spcAft>
                          <a:spcPts val="1000"/>
                        </a:spcAft>
                      </a:pPr>
                      <a:r>
                        <a:rPr lang="es-ES" sz="900">
                          <a:latin typeface="Arial"/>
                          <a:ea typeface="Calibri"/>
                        </a:rPr>
                        <a:t>10</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dirty="0">
                          <a:latin typeface="Arial"/>
                          <a:ea typeface="Calibri"/>
                        </a:rPr>
                        <a:t>Obtenga un listado de </a:t>
                      </a:r>
                      <a:r>
                        <a:rPr lang="es-ES" sz="900" dirty="0" smtClean="0">
                          <a:latin typeface="Arial"/>
                          <a:ea typeface="Calibri"/>
                        </a:rPr>
                        <a:t>los clientes, proveedores </a:t>
                      </a:r>
                      <a:r>
                        <a:rPr lang="es-ES" sz="900" dirty="0">
                          <a:latin typeface="Arial"/>
                          <a:ea typeface="Calibri"/>
                        </a:rPr>
                        <a:t>y competencia del Instituto.</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PP.10</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C.T</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a:ea typeface="Calibri"/>
                        </a:rPr>
                        <a:t>30-05-11</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a:ea typeface="Calibri"/>
                        </a:rPr>
                        <a:t>Capítulo III</a:t>
                      </a:r>
                      <a:endParaRPr lang="pt-BR" sz="900" dirty="0">
                        <a:latin typeface="Arial"/>
                        <a:ea typeface="Calibri"/>
                      </a:endParaRPr>
                    </a:p>
                    <a:p>
                      <a:pPr algn="ctr">
                        <a:lnSpc>
                          <a:spcPct val="115000"/>
                        </a:lnSpc>
                        <a:spcAft>
                          <a:spcPts val="1000"/>
                        </a:spcAft>
                      </a:pPr>
                      <a:r>
                        <a:rPr lang="es-ES" sz="900" dirty="0">
                          <a:latin typeface="Arial"/>
                          <a:ea typeface="Calibri"/>
                        </a:rPr>
                        <a:t>(Tabla </a:t>
                      </a:r>
                      <a:r>
                        <a:rPr lang="es-ES" sz="900" dirty="0" smtClean="0">
                          <a:latin typeface="Arial"/>
                          <a:ea typeface="Calibri"/>
                        </a:rPr>
                        <a:t>3.8., </a:t>
                      </a:r>
                      <a:r>
                        <a:rPr lang="es-ES" sz="900" dirty="0">
                          <a:latin typeface="Arial"/>
                          <a:ea typeface="Calibri"/>
                        </a:rPr>
                        <a:t>Tabla </a:t>
                      </a:r>
                      <a:r>
                        <a:rPr lang="es-ES" sz="900" dirty="0" smtClean="0">
                          <a:latin typeface="Arial"/>
                          <a:ea typeface="Calibri"/>
                        </a:rPr>
                        <a:t>3.9. </a:t>
                      </a:r>
                      <a:r>
                        <a:rPr lang="es-ES" sz="900" dirty="0">
                          <a:latin typeface="Arial"/>
                          <a:ea typeface="Calibri"/>
                        </a:rPr>
                        <a:t>y Tabla </a:t>
                      </a:r>
                      <a:r>
                        <a:rPr lang="es-ES" sz="900" dirty="0" smtClean="0">
                          <a:latin typeface="Arial"/>
                          <a:ea typeface="Calibri"/>
                        </a:rPr>
                        <a:t>3.10.)</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43955">
                <a:tc>
                  <a:txBody>
                    <a:bodyPr/>
                    <a:lstStyle/>
                    <a:p>
                      <a:pPr algn="ctr">
                        <a:lnSpc>
                          <a:spcPct val="115000"/>
                        </a:lnSpc>
                        <a:spcAft>
                          <a:spcPts val="1000"/>
                        </a:spcAft>
                      </a:pPr>
                      <a:r>
                        <a:rPr lang="es-ES" sz="900">
                          <a:latin typeface="Arial"/>
                          <a:ea typeface="Calibri"/>
                        </a:rPr>
                        <a:t>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dirty="0">
                          <a:latin typeface="Arial"/>
                          <a:ea typeface="Calibri"/>
                        </a:rPr>
                        <a:t>Realice la evaluación del Riesgo Inherente.</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PP.11</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dirty="0">
                          <a:latin typeface="Arial"/>
                          <a:ea typeface="Calibri"/>
                        </a:rPr>
                        <a:t>C.T</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13-06-11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Ninguna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17059">
                <a:tc>
                  <a:txBody>
                    <a:bodyPr/>
                    <a:lstStyle/>
                    <a:p>
                      <a:pPr algn="ctr">
                        <a:lnSpc>
                          <a:spcPct val="115000"/>
                        </a:lnSpc>
                        <a:spcAft>
                          <a:spcPts val="1000"/>
                        </a:spcAft>
                      </a:pPr>
                      <a:r>
                        <a:rPr lang="es-ES" sz="900">
                          <a:latin typeface="Arial"/>
                          <a:ea typeface="Calibri"/>
                        </a:rPr>
                        <a:t>12</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a:ea typeface="Calibri"/>
                        </a:rPr>
                        <a:t>Elabore el reporte de planificación preliminar de la auditoría de gestión.</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PP.12</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M.P</a:t>
                      </a:r>
                      <a:endParaRPr lang="pt-BR" sz="900">
                        <a:latin typeface="Arial"/>
                        <a:ea typeface="Calibri"/>
                      </a:endParaRPr>
                    </a:p>
                    <a:p>
                      <a:pPr algn="ctr">
                        <a:lnSpc>
                          <a:spcPct val="115000"/>
                        </a:lnSpc>
                        <a:spcAft>
                          <a:spcPts val="1000"/>
                        </a:spcAft>
                      </a:pPr>
                      <a:r>
                        <a:rPr lang="es-ES" sz="900">
                          <a:latin typeface="Arial"/>
                          <a:ea typeface="Calibri"/>
                        </a:rPr>
                        <a:t>C.T.</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04-07-11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Ninguna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42537">
                <a:tc>
                  <a:txBody>
                    <a:bodyPr/>
                    <a:lstStyle/>
                    <a:p>
                      <a:pPr algn="ctr">
                        <a:lnSpc>
                          <a:spcPct val="115000"/>
                        </a:lnSpc>
                        <a:spcAft>
                          <a:spcPts val="1000"/>
                        </a:spcAft>
                      </a:pPr>
                      <a:r>
                        <a:rPr lang="es-ES" sz="900">
                          <a:latin typeface="Arial"/>
                          <a:ea typeface="Calibri"/>
                        </a:rPr>
                        <a:t>13</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900" dirty="0">
                          <a:latin typeface="Arial"/>
                          <a:ea typeface="Calibri"/>
                        </a:rPr>
                        <a:t>Elabore el Plan Global de Auditoría</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200000"/>
                        </a:lnSpc>
                        <a:spcAft>
                          <a:spcPts val="0"/>
                        </a:spcAft>
                      </a:pPr>
                      <a:r>
                        <a:rPr lang="es-ES" sz="900" b="1" dirty="0">
                          <a:latin typeface="Arial"/>
                          <a:ea typeface="Calibri"/>
                          <a:hlinkClick r:id="rId3" action="ppaction://hlinkfile"/>
                        </a:rPr>
                        <a:t>PP.13</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200000"/>
                        </a:lnSpc>
                        <a:spcAft>
                          <a:spcPts val="0"/>
                        </a:spcAft>
                      </a:pPr>
                      <a:r>
                        <a:rPr lang="es-ES" sz="900">
                          <a:latin typeface="Arial"/>
                          <a:ea typeface="Calibri"/>
                        </a:rPr>
                        <a:t>M.P</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a:latin typeface="Arial"/>
                          <a:ea typeface="Calibri"/>
                        </a:rPr>
                        <a:t>15-11-11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Ninguna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29970">
                <a:tc>
                  <a:txBody>
                    <a:bodyPr/>
                    <a:lstStyle/>
                    <a:p>
                      <a:pPr algn="ctr">
                        <a:lnSpc>
                          <a:spcPct val="115000"/>
                        </a:lnSpc>
                        <a:spcAft>
                          <a:spcPts val="1000"/>
                        </a:spcAft>
                      </a:pPr>
                      <a:r>
                        <a:rPr lang="es-ES" sz="900">
                          <a:latin typeface="Arial"/>
                          <a:ea typeface="Calibri"/>
                        </a:rPr>
                        <a:t>14</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a:ea typeface="Calibri"/>
                        </a:rPr>
                        <a:t>Recopile la documentación e información sobre la aceptación de la auditoría.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PP.14</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C.T</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s-ES" sz="900" dirty="0">
                        <a:latin typeface="Arial"/>
                        <a:ea typeface="Calibri"/>
                      </a:endParaRPr>
                    </a:p>
                    <a:p>
                      <a:pPr algn="just">
                        <a:lnSpc>
                          <a:spcPct val="115000"/>
                        </a:lnSpc>
                        <a:spcAft>
                          <a:spcPts val="1000"/>
                        </a:spcAft>
                      </a:pPr>
                      <a:r>
                        <a:rPr lang="es-ES" sz="900" dirty="0">
                          <a:latin typeface="Arial"/>
                          <a:ea typeface="Calibri"/>
                        </a:rPr>
                        <a:t>04-01-11</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Ninguna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69394">
                <a:tc>
                  <a:txBody>
                    <a:bodyPr/>
                    <a:lstStyle/>
                    <a:p>
                      <a:pPr algn="ctr">
                        <a:lnSpc>
                          <a:spcPct val="200000"/>
                        </a:lnSpc>
                        <a:spcAft>
                          <a:spcPts val="0"/>
                        </a:spcAft>
                      </a:pPr>
                      <a:r>
                        <a:rPr lang="es-ES" sz="900">
                          <a:latin typeface="Arial"/>
                          <a:ea typeface="Calibri"/>
                        </a:rPr>
                        <a:t>15</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a:latin typeface="Arial"/>
                          <a:ea typeface="Calibri"/>
                        </a:rPr>
                        <a:t>Obtenga la documentación de la Carta de Comunicación de Inicio de la Auditoría.</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es-ES" sz="900" b="1" dirty="0">
                          <a:latin typeface="Arial"/>
                          <a:ea typeface="Calibri"/>
                          <a:hlinkClick r:id="rId3" action="ppaction://hlinkfile"/>
                        </a:rPr>
                        <a:t>PP.15</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M.P</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a:latin typeface="Arial"/>
                          <a:ea typeface="Calibri"/>
                        </a:rPr>
                        <a:t>08-01-11</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a:ea typeface="Calibri"/>
                        </a:rPr>
                        <a:t>Ninguna</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07525">
                <a:tc>
                  <a:txBody>
                    <a:bodyPr/>
                    <a:lstStyle/>
                    <a:p>
                      <a:pPr algn="ctr">
                        <a:lnSpc>
                          <a:spcPct val="115000"/>
                        </a:lnSpc>
                        <a:spcAft>
                          <a:spcPts val="0"/>
                        </a:spcAft>
                      </a:pPr>
                      <a:r>
                        <a:rPr lang="es-ES" sz="900">
                          <a:latin typeface="Arial"/>
                          <a:ea typeface="Calibri"/>
                        </a:rPr>
                        <a:t>16</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900" dirty="0">
                          <a:latin typeface="Arial"/>
                          <a:ea typeface="Calibri"/>
                        </a:rPr>
                        <a:t>Prepare los papeles de trabajo que consideren convenientes</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15000"/>
                        </a:lnSpc>
                        <a:spcAft>
                          <a:spcPts val="1000"/>
                        </a:spcAft>
                      </a:pP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a:lnSpc>
                          <a:spcPct val="115000"/>
                        </a:lnSpc>
                        <a:spcAft>
                          <a:spcPts val="1000"/>
                        </a:spcAft>
                      </a:pPr>
                      <a:r>
                        <a:rPr lang="es-ES" sz="900">
                          <a:latin typeface="Arial"/>
                          <a:ea typeface="Calibri"/>
                        </a:rPr>
                        <a:t>M.P</a:t>
                      </a:r>
                      <a:endParaRPr lang="pt-BR" sz="900">
                        <a:latin typeface="Arial"/>
                        <a:ea typeface="Calibri"/>
                      </a:endParaRPr>
                    </a:p>
                    <a:p>
                      <a:pPr algn="ctr">
                        <a:lnSpc>
                          <a:spcPct val="115000"/>
                        </a:lnSpc>
                        <a:spcAft>
                          <a:spcPts val="1000"/>
                        </a:spcAft>
                      </a:pPr>
                      <a:r>
                        <a:rPr lang="es-ES" sz="900">
                          <a:latin typeface="Arial"/>
                          <a:ea typeface="Calibri"/>
                        </a:rPr>
                        <a:t>C.T.</a:t>
                      </a:r>
                      <a:endParaRPr lang="pt-BR"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s-ES" sz="9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900" dirty="0">
                          <a:latin typeface="Arial"/>
                          <a:ea typeface="Calibri"/>
                        </a:rPr>
                        <a:t>Ver Capítulo V</a:t>
                      </a:r>
                      <a:endParaRPr lang="pt-BR" sz="9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58917">
                <a:tc gridSpan="3">
                  <a:txBody>
                    <a:bodyPr/>
                    <a:lstStyle/>
                    <a:p>
                      <a:pPr algn="l">
                        <a:lnSpc>
                          <a:spcPct val="115000"/>
                        </a:lnSpc>
                        <a:spcAft>
                          <a:spcPts val="0"/>
                        </a:spcAft>
                      </a:pPr>
                      <a:r>
                        <a:rPr lang="es-ES" sz="800">
                          <a:latin typeface="Arial"/>
                          <a:ea typeface="Calibri"/>
                        </a:rPr>
                        <a:t>ELABORADO: Ing. Maritza Pazmiño.</a:t>
                      </a:r>
                      <a:endParaRPr lang="pt-BR" sz="8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4">
                  <a:txBody>
                    <a:bodyPr/>
                    <a:lstStyle/>
                    <a:p>
                      <a:pPr algn="l">
                        <a:lnSpc>
                          <a:spcPct val="115000"/>
                        </a:lnSpc>
                        <a:spcAft>
                          <a:spcPts val="0"/>
                        </a:spcAft>
                      </a:pPr>
                      <a:r>
                        <a:rPr lang="es-ES" sz="800">
                          <a:latin typeface="Arial"/>
                          <a:ea typeface="Calibri"/>
                        </a:rPr>
                        <a:t>FECHA: 11 de noviembre del 2011</a:t>
                      </a:r>
                      <a:endParaRPr lang="pt-BR" sz="8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196958">
                <a:tc gridSpan="3">
                  <a:txBody>
                    <a:bodyPr/>
                    <a:lstStyle/>
                    <a:p>
                      <a:pPr algn="l">
                        <a:lnSpc>
                          <a:spcPct val="115000"/>
                        </a:lnSpc>
                        <a:spcAft>
                          <a:spcPts val="0"/>
                        </a:spcAft>
                      </a:pPr>
                      <a:r>
                        <a:rPr lang="es-ES" sz="800">
                          <a:latin typeface="Arial"/>
                          <a:ea typeface="Calibri"/>
                        </a:rPr>
                        <a:t>REVISADO: Dr. Aníbal Altamirano.</a:t>
                      </a:r>
                      <a:endParaRPr lang="pt-BR" sz="80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4">
                  <a:txBody>
                    <a:bodyPr/>
                    <a:lstStyle/>
                    <a:p>
                      <a:pPr algn="l">
                        <a:lnSpc>
                          <a:spcPct val="115000"/>
                        </a:lnSpc>
                        <a:spcAft>
                          <a:spcPts val="0"/>
                        </a:spcAft>
                      </a:pPr>
                      <a:r>
                        <a:rPr lang="es-ES" sz="800" dirty="0">
                          <a:latin typeface="Arial"/>
                          <a:ea typeface="Calibri"/>
                        </a:rPr>
                        <a:t>FECHA: 15 de noviembre del 2011</a:t>
                      </a:r>
                      <a:endParaRPr lang="pt-BR" sz="800" dirty="0">
                        <a:latin typeface="Arial"/>
                        <a:ea typeface="Calibri"/>
                      </a:endParaRPr>
                    </a:p>
                  </a:txBody>
                  <a:tcPr marL="13483" marR="1348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pic>
        <p:nvPicPr>
          <p:cNvPr id="56414" name="Picture 2"/>
          <p:cNvPicPr>
            <a:picLocks noChangeAspect="1" noChangeArrowheads="1"/>
          </p:cNvPicPr>
          <p:nvPr/>
        </p:nvPicPr>
        <p:blipFill>
          <a:blip r:embed="rId4"/>
          <a:srcRect/>
          <a:stretch>
            <a:fillRect/>
          </a:stretch>
        </p:blipFill>
        <p:spPr bwMode="auto">
          <a:xfrm>
            <a:off x="2987675" y="765175"/>
            <a:ext cx="3960813" cy="79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7348"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468313" y="404813"/>
            <a:ext cx="8424862" cy="863600"/>
          </a:xfrm>
          <a:prstGeom prst="rect">
            <a:avLst/>
          </a:prstGeom>
          <a:noFill/>
          <a:ln w="9525">
            <a:noFill/>
            <a:miter lim="800000"/>
            <a:headEnd/>
            <a:tailEnd/>
          </a:ln>
        </p:spPr>
        <p:txBody>
          <a:bodyPr anchor="ctr"/>
          <a:lstStyle/>
          <a:p>
            <a:pPr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PLANIFICACIÓN ESPECÍFICA</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9" name="Table 8"/>
          <p:cNvGraphicFramePr>
            <a:graphicFrameLocks noGrp="1"/>
          </p:cNvGraphicFramePr>
          <p:nvPr/>
        </p:nvGraphicFramePr>
        <p:xfrm>
          <a:off x="900113" y="1630340"/>
          <a:ext cx="7488832" cy="3656048"/>
        </p:xfrm>
        <a:graphic>
          <a:graphicData uri="http://schemas.openxmlformats.org/drawingml/2006/table">
            <a:tbl>
              <a:tblPr>
                <a:tableStyleId>{1FECB4D8-DB02-4DC6-A0A2-4F2EBAE1DC90}</a:tableStyleId>
              </a:tblPr>
              <a:tblGrid>
                <a:gridCol w="549777"/>
                <a:gridCol w="1868678"/>
                <a:gridCol w="4403866"/>
                <a:gridCol w="666511"/>
              </a:tblGrid>
              <a:tr h="332368">
                <a:tc>
                  <a:txBody>
                    <a:bodyPr/>
                    <a:lstStyle/>
                    <a:p>
                      <a:pPr algn="ctr">
                        <a:lnSpc>
                          <a:spcPct val="115000"/>
                        </a:lnSpc>
                        <a:spcAft>
                          <a:spcPts val="0"/>
                        </a:spcAft>
                      </a:pPr>
                      <a:r>
                        <a:rPr lang="es-EC" sz="1600" b="1" dirty="0"/>
                        <a:t>N°</a:t>
                      </a:r>
                      <a:endParaRPr lang="pt-BR"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b="1" dirty="0"/>
                        <a:t>Macroprocesos</a:t>
                      </a:r>
                      <a:endParaRPr lang="pt-BR"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b="1" dirty="0"/>
                        <a:t>Procesos</a:t>
                      </a:r>
                      <a:endParaRPr lang="pt-BR"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C" sz="1600" b="1" dirty="0"/>
                        <a:t>Ref.</a:t>
                      </a:r>
                      <a:endParaRPr lang="pt-BR" sz="1600" b="1"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1</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t>Diseño</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smtClean="0">
                          <a:hlinkClick r:id="rId3" action="ppaction://hlinkfile"/>
                        </a:rPr>
                        <a:t>DI</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2</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Impresión Digital</a:t>
                      </a:r>
                      <a:endParaRPr lang="pt-BR"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4" action="ppaction://hlinkfile"/>
                        </a:rPr>
                        <a:t>ID</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3</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Impresión Digital con Data Variable</a:t>
                      </a:r>
                      <a:endParaRPr lang="pt-BR"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5" action="ppaction://hlinkfile"/>
                        </a:rPr>
                        <a:t>IV</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4</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Montaje y Placas</a:t>
                      </a:r>
                      <a:endParaRPr lang="pt-BR"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6" action="ppaction://hlinksldjump"/>
                        </a:rPr>
                        <a:t>MP</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5</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smtClean="0">
                          <a:latin typeface="Calibri"/>
                          <a:ea typeface="Calibri"/>
                          <a:cs typeface="Times New Roman"/>
                        </a:rPr>
                        <a:t>Colectado</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smtClean="0">
                          <a:hlinkClick r:id="rId7" action="ppaction://hlinkfile"/>
                        </a:rPr>
                        <a:t>CL</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6</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t>Impresión Offset Pliegos</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8" action="ppaction://hlinkfile"/>
                        </a:rPr>
                        <a:t>OP</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7</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Impresión Offset Rotativa</a:t>
                      </a:r>
                      <a:endParaRPr lang="pt-BR"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9" action="ppaction://hlinkfile"/>
                        </a:rPr>
                        <a:t>OR</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8</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smtClean="0"/>
                        <a:t>Impresión Tipográfica</a:t>
                      </a:r>
                      <a:endParaRPr lang="pt-BR" sz="1600" dirty="0">
                        <a:latin typeface="+mn-lt"/>
                        <a:ea typeface="Calibri"/>
                        <a:cs typeface="Times New Roman"/>
                      </a:endParaRPr>
                    </a:p>
                  </a:txBody>
                  <a:tcPr marL="44450" marR="44450" marT="0" marB="0" anchor="b"/>
                </a:tc>
                <a:tc>
                  <a:txBody>
                    <a:bodyPr/>
                    <a:lstStyle/>
                    <a:p>
                      <a:pPr algn="ctr">
                        <a:lnSpc>
                          <a:spcPct val="115000"/>
                        </a:lnSpc>
                        <a:spcAft>
                          <a:spcPts val="0"/>
                        </a:spcAft>
                      </a:pPr>
                      <a:r>
                        <a:rPr lang="es-EC" sz="1600" dirty="0" smtClean="0">
                          <a:hlinkClick r:id="rId10" action="ppaction://hlinksldjump"/>
                        </a:rPr>
                        <a:t>IT</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9</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Estampado de Seguridades Holográficas</a:t>
                      </a:r>
                      <a:endParaRPr lang="pt-BR" sz="160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11" action="ppaction://hlinkfile"/>
                        </a:rPr>
                        <a:t>ES</a:t>
                      </a:r>
                      <a:endParaRPr lang="pt-BR" sz="1600" dirty="0">
                        <a:latin typeface="Calibri"/>
                        <a:ea typeface="Calibri"/>
                        <a:cs typeface="Times New Roman"/>
                      </a:endParaRPr>
                    </a:p>
                  </a:txBody>
                  <a:tcPr marL="44450" marR="44450" marT="0" marB="0"/>
                </a:tc>
              </a:tr>
              <a:tr h="332368">
                <a:tc>
                  <a:txBody>
                    <a:bodyPr/>
                    <a:lstStyle/>
                    <a:p>
                      <a:pPr algn="ctr">
                        <a:lnSpc>
                          <a:spcPct val="115000"/>
                        </a:lnSpc>
                        <a:spcAft>
                          <a:spcPts val="0"/>
                        </a:spcAft>
                      </a:pPr>
                      <a:r>
                        <a:rPr lang="es-EC" sz="1600"/>
                        <a:t>10</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a:t>Post-Prensa</a:t>
                      </a:r>
                      <a:endParaRPr lang="pt-BR" sz="1600">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t>Control de Calidad</a:t>
                      </a:r>
                      <a:endParaRPr lang="pt-BR" sz="1600" dirty="0">
                        <a:latin typeface="Calibri"/>
                        <a:ea typeface="Calibri"/>
                        <a:cs typeface="Times New Roman"/>
                      </a:endParaRPr>
                    </a:p>
                  </a:txBody>
                  <a:tcPr marL="44450" marR="44450" marT="0" marB="0" anchor="b"/>
                </a:tc>
                <a:tc>
                  <a:txBody>
                    <a:bodyPr/>
                    <a:lstStyle/>
                    <a:p>
                      <a:pPr algn="ctr">
                        <a:lnSpc>
                          <a:spcPct val="115000"/>
                        </a:lnSpc>
                        <a:spcAft>
                          <a:spcPts val="0"/>
                        </a:spcAft>
                      </a:pPr>
                      <a:r>
                        <a:rPr lang="es-EC" sz="1600" dirty="0">
                          <a:hlinkClick r:id="rId12" action="ppaction://hlinkfile"/>
                        </a:rPr>
                        <a:t>CC</a:t>
                      </a:r>
                      <a:endParaRPr lang="pt-BR" sz="1600" dirty="0">
                        <a:latin typeface="Calibri"/>
                        <a:ea typeface="Calibri"/>
                        <a:cs typeface="Times New Roman"/>
                      </a:endParaRPr>
                    </a:p>
                  </a:txBody>
                  <a:tcPr marL="44450" marR="44450" marT="0" marB="0"/>
                </a:tc>
              </a:tr>
            </a:tbl>
          </a:graphicData>
        </a:graphic>
      </p:graphicFrame>
      <p:pic>
        <p:nvPicPr>
          <p:cNvPr id="43010" name="Picture 2" descr="https://encrypted-tbn1.google.com/images?q=tbn:ANd9GcSsgJcWILfrMovAI44yCUaHkxaA9RnFv_eGddJKiE3Onn5hBO7C">
            <a:hlinkClick r:id="rId13" action="ppaction://hlinkfile"/>
          </p:cNvPr>
          <p:cNvPicPr>
            <a:picLocks noChangeAspect="1" noChangeArrowheads="1"/>
          </p:cNvPicPr>
          <p:nvPr/>
        </p:nvPicPr>
        <p:blipFill>
          <a:blip r:embed="rId14" cstate="screen">
            <a:clrChange>
              <a:clrFrom>
                <a:srgbClr val="FFFFFF"/>
              </a:clrFrom>
              <a:clrTo>
                <a:srgbClr val="FFFFFF">
                  <a:alpha val="0"/>
                </a:srgbClr>
              </a:clrTo>
            </a:clrChange>
          </a:blip>
          <a:srcRect/>
          <a:stretch>
            <a:fillRect/>
          </a:stretch>
        </p:blipFill>
        <p:spPr bwMode="auto">
          <a:xfrm>
            <a:off x="8143900" y="5929329"/>
            <a:ext cx="434412" cy="35241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331913" y="44450"/>
            <a:ext cx="7127875" cy="935038"/>
          </a:xfrm>
          <a:prstGeom prst="rect">
            <a:avLst/>
          </a:prstGeom>
          <a:noFill/>
          <a:ln w="9525">
            <a:noFill/>
            <a:miter lim="800000"/>
            <a:headEnd/>
            <a:tailEnd/>
          </a:ln>
        </p:spPr>
        <p:txBody>
          <a:bodyPr anchor="ctr"/>
          <a:lstStyle/>
          <a:p>
            <a:pPr algn="ctr">
              <a:defRPr/>
            </a:pPr>
            <a:r>
              <a:rPr lang="es-EC" sz="2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PROGRAMA GENERAL DE AUDITORÍA</a:t>
            </a:r>
            <a:endParaRPr lang="pt-BR" sz="2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5837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Table 7"/>
          <p:cNvGraphicFramePr>
            <a:graphicFrameLocks noGrp="1"/>
          </p:cNvGraphicFramePr>
          <p:nvPr/>
        </p:nvGraphicFramePr>
        <p:xfrm>
          <a:off x="1187450" y="836613"/>
          <a:ext cx="7416824" cy="5540039"/>
        </p:xfrm>
        <a:graphic>
          <a:graphicData uri="http://schemas.openxmlformats.org/drawingml/2006/table">
            <a:tbl>
              <a:tblPr/>
              <a:tblGrid>
                <a:gridCol w="456876"/>
                <a:gridCol w="2978598"/>
                <a:gridCol w="680865"/>
                <a:gridCol w="903369"/>
                <a:gridCol w="979020"/>
                <a:gridCol w="1418096"/>
              </a:tblGrid>
              <a:tr h="936104">
                <a:tc gridSpan="6">
                  <a:txBody>
                    <a:bodyPr/>
                    <a:lstStyle/>
                    <a:p>
                      <a:pPr algn="just">
                        <a:lnSpc>
                          <a:spcPct val="150000"/>
                        </a:lnSpc>
                        <a:spcAft>
                          <a:spcPts val="1000"/>
                        </a:spcAft>
                      </a:pPr>
                      <a:endParaRPr lang="pt-BR" sz="1100" dirty="0">
                        <a:latin typeface="Arial"/>
                        <a:ea typeface="Calibri"/>
                        <a:cs typeface="Times New Roman"/>
                      </a:endParaRPr>
                    </a:p>
                  </a:txBody>
                  <a:tcPr marL="44450" marR="4445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92375">
                <a:tc>
                  <a:txBody>
                    <a:bodyPr/>
                    <a:lstStyle/>
                    <a:p>
                      <a:pPr algn="ctr">
                        <a:lnSpc>
                          <a:spcPct val="150000"/>
                        </a:lnSpc>
                        <a:spcAft>
                          <a:spcPts val="0"/>
                        </a:spcAft>
                      </a:pPr>
                      <a:r>
                        <a:rPr lang="pt-BR" sz="1100">
                          <a:latin typeface="Calibri"/>
                          <a:ea typeface="Times New Roman"/>
                          <a:cs typeface="Times New Roman"/>
                        </a:rPr>
                        <a:t/>
                      </a:r>
                      <a:br>
                        <a:rPr lang="pt-BR" sz="1100">
                          <a:latin typeface="Calibri"/>
                          <a:ea typeface="Times New Roman"/>
                          <a:cs typeface="Times New Roman"/>
                        </a:rPr>
                      </a:br>
                      <a:r>
                        <a:rPr lang="es-ES" sz="1100" b="1">
                          <a:latin typeface="Arial"/>
                          <a:ea typeface="Calibri"/>
                          <a:cs typeface="Times New Roman"/>
                        </a:rPr>
                        <a:t>No.</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Arial"/>
                          <a:ea typeface="Calibri"/>
                          <a:cs typeface="Times New Roman"/>
                        </a:rPr>
                        <a:t>ACTIVIDADES A REALIZARSE</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Arial"/>
                          <a:ea typeface="Calibri"/>
                          <a:cs typeface="Times New Roman"/>
                        </a:rPr>
                        <a:t>REF/PT</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latin typeface="Arial"/>
                          <a:ea typeface="Calibri"/>
                          <a:cs typeface="Times New Roman"/>
                        </a:rPr>
                        <a:t>REALIZADO POR:</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Arial"/>
                          <a:ea typeface="Calibri"/>
                          <a:cs typeface="Times New Roman"/>
                        </a:rPr>
                        <a:t>Fecha</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b="1">
                          <a:latin typeface="Arial"/>
                          <a:ea typeface="Calibri"/>
                          <a:cs typeface="Times New Roman"/>
                        </a:rPr>
                        <a:t>OBSERVACIONES</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4154">
                <a:tc>
                  <a:txBody>
                    <a:bodyPr/>
                    <a:lstStyle/>
                    <a:p>
                      <a:pPr algn="ctr">
                        <a:lnSpc>
                          <a:spcPct val="115000"/>
                        </a:lnSpc>
                        <a:spcAft>
                          <a:spcPts val="0"/>
                        </a:spcAft>
                      </a:pPr>
                      <a:endParaRPr lang="es-ES"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100">
                        <a:latin typeface="Arial"/>
                        <a:ea typeface="Calibri"/>
                        <a:cs typeface="Times New Roman"/>
                      </a:endParaRPr>
                    </a:p>
                    <a:p>
                      <a:pPr algn="ctr">
                        <a:lnSpc>
                          <a:spcPct val="115000"/>
                        </a:lnSpc>
                        <a:spcAft>
                          <a:spcPts val="0"/>
                        </a:spcAft>
                      </a:pPr>
                      <a:r>
                        <a:rPr lang="es-ES" sz="1100" b="1">
                          <a:latin typeface="Arial"/>
                          <a:ea typeface="Calibri"/>
                          <a:cs typeface="Times New Roman"/>
                        </a:rPr>
                        <a:t>PROCEDIMIENTOS DE AUDITORÍA</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135386">
                <a:tc>
                  <a:txBody>
                    <a:bodyPr/>
                    <a:lstStyle/>
                    <a:p>
                      <a:pPr algn="ctr">
                        <a:lnSpc>
                          <a:spcPct val="115000"/>
                        </a:lnSpc>
                        <a:spcAft>
                          <a:spcPts val="0"/>
                        </a:spcAft>
                      </a:pPr>
                      <a:r>
                        <a:rPr lang="es-ES" sz="1100">
                          <a:latin typeface="Arial"/>
                          <a:ea typeface="Calibri"/>
                          <a:cs typeface="Times New Roman"/>
                        </a:rPr>
                        <a:t>1.</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a:latin typeface="Arial"/>
                        <a:ea typeface="Calibri"/>
                        <a:cs typeface="Times New Roman"/>
                      </a:endParaRPr>
                    </a:p>
                    <a:p>
                      <a:pPr algn="l">
                        <a:lnSpc>
                          <a:spcPct val="115000"/>
                        </a:lnSpc>
                        <a:spcAft>
                          <a:spcPts val="0"/>
                        </a:spcAft>
                      </a:pPr>
                      <a:r>
                        <a:rPr lang="es-ES" sz="1100">
                          <a:latin typeface="Arial"/>
                          <a:ea typeface="Calibri"/>
                          <a:cs typeface="Times New Roman"/>
                        </a:rPr>
                        <a:t>Obtenga y depure la base de producción total a nuestra fecha de corte, y determine conforme al procedimiento de cobertura los productos a ser analizados.</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latin typeface="Arial"/>
                          <a:ea typeface="Calibri"/>
                          <a:cs typeface="Times New Roman"/>
                          <a:hlinkClick r:id="rId3" action="ppaction://hlinkfile"/>
                        </a:rPr>
                        <a:t>A</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MP</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29-11-2011</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100" dirty="0">
                          <a:latin typeface="Arial"/>
                          <a:ea typeface="Calibri"/>
                          <a:cs typeface="Times New Roman"/>
                        </a:rPr>
                        <a:t>Información general de producción</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8309">
                <a:tc>
                  <a:txBody>
                    <a:bodyPr/>
                    <a:lstStyle/>
                    <a:p>
                      <a:pPr algn="ctr">
                        <a:lnSpc>
                          <a:spcPct val="115000"/>
                        </a:lnSpc>
                        <a:spcAft>
                          <a:spcPts val="0"/>
                        </a:spcAft>
                      </a:pPr>
                      <a:r>
                        <a:rPr lang="es-ES" sz="1100">
                          <a:latin typeface="Arial"/>
                          <a:ea typeface="Calibri"/>
                          <a:cs typeface="Times New Roman"/>
                        </a:rPr>
                        <a:t>2.</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a:latin typeface="Arial"/>
                        <a:ea typeface="Calibri"/>
                        <a:cs typeface="Times New Roman"/>
                      </a:endParaRPr>
                    </a:p>
                    <a:p>
                      <a:pPr algn="l">
                        <a:lnSpc>
                          <a:spcPct val="115000"/>
                        </a:lnSpc>
                        <a:spcAft>
                          <a:spcPts val="0"/>
                        </a:spcAft>
                      </a:pPr>
                      <a:r>
                        <a:rPr lang="es-ES" sz="1100">
                          <a:latin typeface="Arial"/>
                          <a:ea typeface="Calibri"/>
                          <a:cs typeface="Times New Roman"/>
                        </a:rPr>
                        <a:t>Solicitar la base de las cantidades de desperdicio (material para prueba) incurridas en la producción de cada producto.</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latin typeface="Arial"/>
                          <a:ea typeface="Calibri"/>
                          <a:cs typeface="Times New Roman"/>
                          <a:hlinkClick r:id="rId3" action="ppaction://hlinkfile"/>
                        </a:rPr>
                        <a:t>B</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CT</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29-11-2011</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latin typeface="Arial"/>
                          <a:ea typeface="Calibri"/>
                          <a:cs typeface="Times New Roman"/>
                        </a:rPr>
                        <a:t>Información general de producción</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8309">
                <a:tc>
                  <a:txBody>
                    <a:bodyPr/>
                    <a:lstStyle/>
                    <a:p>
                      <a:pPr algn="ctr">
                        <a:lnSpc>
                          <a:spcPct val="115000"/>
                        </a:lnSpc>
                        <a:spcAft>
                          <a:spcPts val="0"/>
                        </a:spcAft>
                      </a:pPr>
                      <a:r>
                        <a:rPr lang="es-ES" sz="1100">
                          <a:latin typeface="Arial"/>
                          <a:ea typeface="Calibri"/>
                          <a:cs typeface="Times New Roman"/>
                        </a:rPr>
                        <a:t>3.</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a:latin typeface="Arial"/>
                        <a:ea typeface="Calibri"/>
                        <a:cs typeface="Times New Roman"/>
                      </a:endParaRPr>
                    </a:p>
                    <a:p>
                      <a:pPr algn="l">
                        <a:lnSpc>
                          <a:spcPct val="115000"/>
                        </a:lnSpc>
                        <a:spcAft>
                          <a:spcPts val="0"/>
                        </a:spcAft>
                      </a:pPr>
                      <a:r>
                        <a:rPr lang="es-ES" sz="1100">
                          <a:latin typeface="Arial"/>
                          <a:ea typeface="Calibri"/>
                          <a:cs typeface="Times New Roman"/>
                        </a:rPr>
                        <a:t>Identifique entre los productos a ser analizados el producto estrella del proceso de diseño.</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latin typeface="Arial"/>
                          <a:ea typeface="Calibri"/>
                          <a:cs typeface="Times New Roman"/>
                          <a:hlinkClick r:id="rId3" action="ppaction://hlinkfile"/>
                        </a:rPr>
                        <a:t>C</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CT</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29-11-2011</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latin typeface="Arial"/>
                          <a:ea typeface="Calibri"/>
                          <a:cs typeface="Times New Roman"/>
                        </a:rPr>
                        <a:t>Información general de producción</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09214">
                <a:tc gridSpan="2">
                  <a:txBody>
                    <a:bodyPr/>
                    <a:lstStyle/>
                    <a:p>
                      <a:pPr algn="l">
                        <a:lnSpc>
                          <a:spcPct val="115000"/>
                        </a:lnSpc>
                        <a:spcAft>
                          <a:spcPts val="0"/>
                        </a:spcAft>
                      </a:pPr>
                      <a:r>
                        <a:rPr lang="es-ES" sz="1100">
                          <a:latin typeface="Arial"/>
                          <a:ea typeface="Calibri"/>
                          <a:cs typeface="Times New Roman"/>
                        </a:rPr>
                        <a:t>ELABORADO: Ing. Cristina Tapia.</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100">
                          <a:latin typeface="Arial"/>
                          <a:ea typeface="Calibri"/>
                          <a:cs typeface="Times New Roman"/>
                        </a:rPr>
                        <a:t>FECHA: 28 de noviembre del 2011</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96188">
                <a:tc gridSpan="2">
                  <a:txBody>
                    <a:bodyPr/>
                    <a:lstStyle/>
                    <a:p>
                      <a:pPr algn="l">
                        <a:lnSpc>
                          <a:spcPct val="115000"/>
                        </a:lnSpc>
                        <a:spcAft>
                          <a:spcPts val="0"/>
                        </a:spcAft>
                      </a:pPr>
                      <a:r>
                        <a:rPr lang="es-ES" sz="1100">
                          <a:latin typeface="Arial"/>
                          <a:ea typeface="Calibri"/>
                          <a:cs typeface="Times New Roman"/>
                        </a:rPr>
                        <a:t>REVISADO: Dr. Aníbal Altamirano.</a:t>
                      </a:r>
                      <a:endParaRPr lang="pt-BR" sz="110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100" dirty="0">
                          <a:latin typeface="Arial"/>
                          <a:ea typeface="Calibri"/>
                          <a:cs typeface="Times New Roman"/>
                        </a:rPr>
                        <a:t>FECHA: 28 de noviembre del 2011</a:t>
                      </a:r>
                      <a:endParaRPr lang="pt-BR" sz="1100" dirty="0">
                        <a:latin typeface="Arial"/>
                        <a:ea typeface="Calibri"/>
                        <a:cs typeface="Times New Roman"/>
                      </a:endParaRPr>
                    </a:p>
                  </a:txBody>
                  <a:tcPr marL="44450" marR="4445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pic>
        <p:nvPicPr>
          <p:cNvPr id="58426" name="Picture 8"/>
          <p:cNvPicPr>
            <a:picLocks noChangeAspect="1" noChangeArrowheads="1"/>
          </p:cNvPicPr>
          <p:nvPr/>
        </p:nvPicPr>
        <p:blipFill>
          <a:blip r:embed="rId4"/>
          <a:srcRect/>
          <a:stretch>
            <a:fillRect/>
          </a:stretch>
        </p:blipFill>
        <p:spPr bwMode="auto">
          <a:xfrm>
            <a:off x="2700338" y="981075"/>
            <a:ext cx="47339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5939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Title 1"/>
          <p:cNvSpPr txBox="1">
            <a:spLocks/>
          </p:cNvSpPr>
          <p:nvPr/>
        </p:nvSpPr>
        <p:spPr bwMode="auto">
          <a:xfrm>
            <a:off x="971550" y="2565400"/>
            <a:ext cx="7775575" cy="935038"/>
          </a:xfrm>
          <a:prstGeom prst="rect">
            <a:avLst/>
          </a:prstGeom>
          <a:noFill/>
          <a:ln w="9525">
            <a:noFill/>
            <a:miter lim="800000"/>
            <a:headEnd/>
            <a:tailEnd/>
          </a:ln>
        </p:spPr>
        <p:txBody>
          <a:bodyPr anchor="ctr"/>
          <a:lstStyle/>
          <a:p>
            <a:pPr algn="ctr">
              <a:defRPr/>
            </a:pPr>
            <a:r>
              <a:rPr lang="es-EC"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rPr>
              <a:t>PROCESO PRODUCTIVO DE </a:t>
            </a:r>
          </a:p>
          <a:p>
            <a:pPr algn="ctr">
              <a:defRPr/>
            </a:pPr>
            <a:r>
              <a:rPr lang="es-EC"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rPr>
              <a:t>MONTAJE Y PLACAS</a:t>
            </a:r>
            <a:endParaRPr lang="pt-BR"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PLANIFICACIÓN ESPECÍFICA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042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Table 7"/>
          <p:cNvGraphicFramePr>
            <a:graphicFrameLocks noGrp="1"/>
          </p:cNvGraphicFramePr>
          <p:nvPr/>
        </p:nvGraphicFramePr>
        <p:xfrm>
          <a:off x="1116013" y="1052513"/>
          <a:ext cx="7561261" cy="4975859"/>
        </p:xfrm>
        <a:graphic>
          <a:graphicData uri="http://schemas.openxmlformats.org/drawingml/2006/table">
            <a:tbl>
              <a:tblPr/>
              <a:tblGrid>
                <a:gridCol w="473335"/>
                <a:gridCol w="3044164"/>
                <a:gridCol w="658568"/>
                <a:gridCol w="932321"/>
                <a:gridCol w="928523"/>
                <a:gridCol w="1524350"/>
              </a:tblGrid>
              <a:tr h="911578">
                <a:tc gridSpan="6">
                  <a:txBody>
                    <a:bodyPr/>
                    <a:lstStyle/>
                    <a:p>
                      <a:pPr algn="just">
                        <a:lnSpc>
                          <a:spcPct val="150000"/>
                        </a:lnSpc>
                        <a:spcAft>
                          <a:spcPts val="1000"/>
                        </a:spcAft>
                      </a:pPr>
                      <a:endParaRPr lang="pt-BR" sz="1000" dirty="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31867">
                <a:tc>
                  <a:txBody>
                    <a:bodyPr/>
                    <a:lstStyle/>
                    <a:p>
                      <a:pPr algn="ctr">
                        <a:lnSpc>
                          <a:spcPct val="150000"/>
                        </a:lnSpc>
                        <a:spcAft>
                          <a:spcPts val="0"/>
                        </a:spcAft>
                      </a:pPr>
                      <a:r>
                        <a:rPr lang="es-ES" sz="1000" b="1" dirty="0" smtClean="0">
                          <a:latin typeface="Arial" pitchFamily="34" charset="0"/>
                          <a:ea typeface="Calibri"/>
                          <a:cs typeface="Arial" pitchFamily="34" charset="0"/>
                        </a:rPr>
                        <a:t>No</a:t>
                      </a:r>
                      <a:r>
                        <a:rPr lang="es-ES" sz="1000" b="1" dirty="0">
                          <a:latin typeface="Arial" pitchFamily="34" charset="0"/>
                          <a:ea typeface="Calibri"/>
                          <a:cs typeface="Arial" pitchFamily="34" charset="0"/>
                        </a:rPr>
                        <a:t>.</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ACTIVIDADES A REALIZARSE</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REF/PT</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REALIZADO POR:</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Fecha</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rPr>
                        <a:t>OBSERVACIONES</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3873">
                <a:tc>
                  <a:txBody>
                    <a:bodyPr/>
                    <a:lstStyle/>
                    <a:p>
                      <a:pPr algn="ctr">
                        <a:lnSpc>
                          <a:spcPct val="150000"/>
                        </a:lnSpc>
                        <a:spcAft>
                          <a:spcPts val="0"/>
                        </a:spcAft>
                      </a:pPr>
                      <a:r>
                        <a:rPr lang="es-ES" sz="1000" dirty="0">
                          <a:latin typeface="Arial" pitchFamily="34" charset="0"/>
                          <a:ea typeface="Calibri"/>
                          <a:cs typeface="Arial" pitchFamily="34" charset="0"/>
                        </a:rPr>
                        <a:t>1.</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dirty="0">
                          <a:latin typeface="Arial" pitchFamily="34" charset="0"/>
                          <a:ea typeface="Calibri"/>
                          <a:cs typeface="Arial" pitchFamily="34" charset="0"/>
                        </a:rPr>
                        <a:t>Conocimiento Preliminar: Narrativa del Proceso Montaje y Placas.</a:t>
                      </a:r>
                      <a:endParaRPr lang="pt-BR" sz="1000" dirty="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3" action="ppaction://hlinksldjump"/>
                        </a:rPr>
                        <a:t>MP.2</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17-11-2011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Ver Capítulo III</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51937">
                <a:tc>
                  <a:txBody>
                    <a:bodyPr/>
                    <a:lstStyle/>
                    <a:p>
                      <a:pPr algn="ctr">
                        <a:lnSpc>
                          <a:spcPct val="150000"/>
                        </a:lnSpc>
                        <a:spcAft>
                          <a:spcPts val="0"/>
                        </a:spcAft>
                      </a:pPr>
                      <a:r>
                        <a:rPr lang="es-ES" sz="1000">
                          <a:latin typeface="Arial" pitchFamily="34" charset="0"/>
                          <a:ea typeface="Calibri"/>
                          <a:cs typeface="Arial" pitchFamily="34" charset="0"/>
                        </a:rPr>
                        <a:t>2.</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Flujograma del Proceso Montaje y Placas.</a:t>
                      </a:r>
                      <a:endParaRPr lang="pt-BR" sz="100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4" action="ppaction://hlinksldjump"/>
                        </a:rPr>
                        <a:t>MP.3</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CT</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17-11-2011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Ver Capítulo III</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3873">
                <a:tc>
                  <a:txBody>
                    <a:bodyPr/>
                    <a:lstStyle/>
                    <a:p>
                      <a:pPr algn="ctr">
                        <a:lnSpc>
                          <a:spcPct val="150000"/>
                        </a:lnSpc>
                        <a:spcAft>
                          <a:spcPts val="0"/>
                        </a:spcAft>
                      </a:pPr>
                      <a:r>
                        <a:rPr lang="es-ES" sz="1000">
                          <a:latin typeface="Arial" pitchFamily="34" charset="0"/>
                          <a:ea typeface="Calibri"/>
                          <a:cs typeface="Arial" pitchFamily="34" charset="0"/>
                        </a:rPr>
                        <a:t>3.</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latin typeface="Arial" pitchFamily="34" charset="0"/>
                          <a:ea typeface="Calibri"/>
                          <a:cs typeface="Arial" pitchFamily="34" charset="0"/>
                        </a:rPr>
                        <a:t>Preparar y aplicar Cuestionario de Control Interno al Proceso de Montaje y Placas.</a:t>
                      </a:r>
                      <a:endParaRPr lang="pt-BR" sz="1000" dirty="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5" action="ppaction://hlinksldjump"/>
                        </a:rPr>
                        <a:t>MP.4</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21-11-2011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Ninguna</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3873">
                <a:tc>
                  <a:txBody>
                    <a:bodyPr/>
                    <a:lstStyle/>
                    <a:p>
                      <a:pPr algn="ctr">
                        <a:lnSpc>
                          <a:spcPct val="150000"/>
                        </a:lnSpc>
                        <a:spcAft>
                          <a:spcPts val="0"/>
                        </a:spcAft>
                      </a:pPr>
                      <a:r>
                        <a:rPr lang="es-ES" sz="1000">
                          <a:latin typeface="Arial" pitchFamily="34" charset="0"/>
                          <a:ea typeface="Calibri"/>
                          <a:cs typeface="Arial" pitchFamily="34" charset="0"/>
                        </a:rPr>
                        <a:t>4.</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Evaluar: Riesgo de Control, Detección y Auditoría del Proceso de Montaje y Placas.</a:t>
                      </a:r>
                      <a:endParaRPr lang="pt-BR" sz="100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6" action="ppaction://hlinksldjump"/>
                        </a:rPr>
                        <a:t>MP.5</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21-11-2011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Ninguna</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7223">
                <a:tc>
                  <a:txBody>
                    <a:bodyPr/>
                    <a:lstStyle/>
                    <a:p>
                      <a:pPr algn="ctr">
                        <a:lnSpc>
                          <a:spcPct val="150000"/>
                        </a:lnSpc>
                        <a:spcAft>
                          <a:spcPts val="0"/>
                        </a:spcAft>
                      </a:pPr>
                      <a:r>
                        <a:rPr lang="es-ES" sz="1000">
                          <a:latin typeface="Arial" pitchFamily="34" charset="0"/>
                          <a:ea typeface="Calibri"/>
                          <a:cs typeface="Arial" pitchFamily="34" charset="0"/>
                        </a:rPr>
                        <a:t>5.</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Redactar los Hallazgos de Control Interno.</a:t>
                      </a:r>
                      <a:endParaRPr lang="pt-BR" sz="100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7" action="ppaction://hlinksldjump"/>
                        </a:rPr>
                        <a:t>HA     </a:t>
                      </a:r>
                      <a:r>
                        <a:rPr lang="es-ES" sz="1000" b="1" dirty="0" smtClean="0">
                          <a:latin typeface="Arial" pitchFamily="34" charset="0"/>
                          <a:ea typeface="Calibri"/>
                          <a:cs typeface="Arial" pitchFamily="34" charset="0"/>
                          <a:hlinkClick r:id="rId7" action="ppaction://hlinksldjump"/>
                        </a:rPr>
                        <a:t>        </a:t>
                      </a:r>
                      <a:r>
                        <a:rPr lang="es-ES" sz="1000" b="1" dirty="0">
                          <a:latin typeface="Arial" pitchFamily="34" charset="0"/>
                          <a:ea typeface="Calibri"/>
                          <a:cs typeface="Arial" pitchFamily="34" charset="0"/>
                          <a:hlinkClick r:id="rId7" action="ppaction://hlinksldjump"/>
                        </a:rPr>
                        <a:t>CI</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CT</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24-11-2011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Ver Hallazgos</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50538">
                <a:tc>
                  <a:txBody>
                    <a:bodyPr/>
                    <a:lstStyle/>
                    <a:p>
                      <a:pPr algn="ctr">
                        <a:lnSpc>
                          <a:spcPct val="150000"/>
                        </a:lnSpc>
                        <a:spcAft>
                          <a:spcPts val="0"/>
                        </a:spcAft>
                      </a:pPr>
                      <a:r>
                        <a:rPr lang="es-ES" sz="1000">
                          <a:latin typeface="Arial" pitchFamily="34" charset="0"/>
                          <a:ea typeface="Calibri"/>
                          <a:cs typeface="Arial" pitchFamily="34" charset="0"/>
                        </a:rPr>
                        <a:t>6.</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Informe de Control Interno.</a:t>
                      </a:r>
                      <a:endParaRPr lang="pt-BR" sz="100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8" action="ppaction://hlinkfile"/>
                        </a:rPr>
                        <a:t>PEIF.1.</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25-11-2011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Ver Informe de Control Interno</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503873">
                <a:tc>
                  <a:txBody>
                    <a:bodyPr/>
                    <a:lstStyle/>
                    <a:p>
                      <a:pPr algn="ctr">
                        <a:lnSpc>
                          <a:spcPct val="150000"/>
                        </a:lnSpc>
                        <a:spcAft>
                          <a:spcPts val="0"/>
                        </a:spcAft>
                      </a:pPr>
                      <a:r>
                        <a:rPr lang="es-ES" sz="1000">
                          <a:latin typeface="Arial" pitchFamily="34" charset="0"/>
                          <a:ea typeface="Calibri"/>
                          <a:cs typeface="Arial" pitchFamily="34" charset="0"/>
                        </a:rPr>
                        <a:t>7.</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Diseñar el Programa de Auditoría para el proceso de Montaje y Placas.</a:t>
                      </a:r>
                      <a:endParaRPr lang="pt-BR" sz="1000">
                        <a:latin typeface="Arial" pitchFamily="34" charset="0"/>
                        <a:ea typeface="Calibri"/>
                        <a:cs typeface="Arial" pitchFamily="34" charset="0"/>
                      </a:endParaRPr>
                    </a:p>
                  </a:txBody>
                  <a:tcPr marL="42997" marR="4299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9" action="ppaction://hlinksldjump"/>
                        </a:rPr>
                        <a:t>TMP</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CT</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28-11-2011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Ninguna</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28612">
                <a:tc gridSpan="2">
                  <a:txBody>
                    <a:bodyPr/>
                    <a:lstStyle/>
                    <a:p>
                      <a:pPr algn="l">
                        <a:lnSpc>
                          <a:spcPct val="150000"/>
                        </a:lnSpc>
                        <a:spcAft>
                          <a:spcPts val="0"/>
                        </a:spcAft>
                      </a:pPr>
                      <a:r>
                        <a:rPr lang="es-ES" sz="1000">
                          <a:latin typeface="Arial" pitchFamily="34" charset="0"/>
                          <a:ea typeface="Calibri"/>
                          <a:cs typeface="Arial" pitchFamily="34" charset="0"/>
                        </a:rPr>
                        <a:t>ELABORADO: Ing. Maritza Pazmiño.</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000">
                          <a:latin typeface="Arial" pitchFamily="34" charset="0"/>
                          <a:ea typeface="Calibri"/>
                          <a:cs typeface="Arial" pitchFamily="34" charset="0"/>
                        </a:rPr>
                        <a:t>FECHA: 15 de noviembre del 2011</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28612">
                <a:tc gridSpan="2">
                  <a:txBody>
                    <a:bodyPr/>
                    <a:lstStyle/>
                    <a:p>
                      <a:pPr algn="l">
                        <a:lnSpc>
                          <a:spcPct val="150000"/>
                        </a:lnSpc>
                        <a:spcAft>
                          <a:spcPts val="0"/>
                        </a:spcAft>
                      </a:pPr>
                      <a:r>
                        <a:rPr lang="es-ES" sz="1000">
                          <a:latin typeface="Arial" pitchFamily="34" charset="0"/>
                          <a:ea typeface="Calibri"/>
                          <a:cs typeface="Arial" pitchFamily="34" charset="0"/>
                        </a:rPr>
                        <a:t>REVISADO: Dr. Aníbal Altamirano.</a:t>
                      </a:r>
                      <a:endParaRPr lang="pt-BR" sz="100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000" dirty="0">
                          <a:latin typeface="Arial" pitchFamily="34" charset="0"/>
                          <a:ea typeface="Calibri"/>
                          <a:cs typeface="Arial" pitchFamily="34" charset="0"/>
                        </a:rPr>
                        <a:t>FECHA: 17 de noviembre del 2011</a:t>
                      </a:r>
                      <a:endParaRPr lang="pt-BR" sz="1000" dirty="0">
                        <a:latin typeface="Arial" pitchFamily="34" charset="0"/>
                        <a:ea typeface="Calibri"/>
                        <a:cs typeface="Arial" pitchFamily="34" charset="0"/>
                      </a:endParaRPr>
                    </a:p>
                  </a:txBody>
                  <a:tcPr marL="42997" marR="4299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pic>
        <p:nvPicPr>
          <p:cNvPr id="60502" name="Picture 8"/>
          <p:cNvPicPr>
            <a:picLocks noChangeAspect="1" noChangeArrowheads="1"/>
          </p:cNvPicPr>
          <p:nvPr/>
        </p:nvPicPr>
        <p:blipFill>
          <a:blip r:embed="rId10"/>
          <a:srcRect/>
          <a:stretch>
            <a:fillRect/>
          </a:stretch>
        </p:blipFill>
        <p:spPr bwMode="auto">
          <a:xfrm>
            <a:off x="2501900" y="1125538"/>
            <a:ext cx="4518025" cy="719137"/>
          </a:xfrm>
          <a:prstGeom prst="rect">
            <a:avLst/>
          </a:prstGeom>
          <a:noFill/>
          <a:ln w="9525">
            <a:noFill/>
            <a:miter lim="800000"/>
            <a:headEnd/>
            <a:tailEnd/>
          </a:ln>
        </p:spPr>
      </p:pic>
      <p:pic>
        <p:nvPicPr>
          <p:cNvPr id="9" name="Picture 2" descr="https://encrypted-tbn3.google.com/images?q=tbn:ANd9GcT8UDri1yvQb6EyEEPqyLKS9ap5lasIULz9lGvwTdKQNIXlVTyb">
            <a:hlinkClick r:id="rId11" action="ppaction://hlinksldjump"/>
          </p:cNvPr>
          <p:cNvPicPr>
            <a:picLocks noChangeAspect="1" noChangeArrowheads="1"/>
          </p:cNvPicPr>
          <p:nvPr/>
        </p:nvPicPr>
        <p:blipFill>
          <a:blip r:embed="rId12"/>
          <a:srcRect/>
          <a:stretch>
            <a:fillRect/>
          </a:stretch>
        </p:blipFill>
        <p:spPr bwMode="auto">
          <a:xfrm>
            <a:off x="8286776" y="285728"/>
            <a:ext cx="371475" cy="32385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5650" y="117475"/>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NARRATIVA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144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61446" name="1 CuadroTexto"/>
          <p:cNvSpPr txBox="1">
            <a:spLocks noChangeArrowheads="1"/>
          </p:cNvSpPr>
          <p:nvPr/>
        </p:nvSpPr>
        <p:spPr bwMode="auto">
          <a:xfrm>
            <a:off x="1187450" y="1125538"/>
            <a:ext cx="7200900" cy="5262562"/>
          </a:xfrm>
          <a:prstGeom prst="rect">
            <a:avLst/>
          </a:prstGeom>
          <a:noFill/>
          <a:ln w="9525">
            <a:noFill/>
            <a:miter lim="800000"/>
            <a:headEnd/>
            <a:tailEnd/>
          </a:ln>
        </p:spPr>
        <p:txBody>
          <a:bodyPr>
            <a:spAutoFit/>
          </a:bodyPr>
          <a:lstStyle/>
          <a:p>
            <a:pPr algn="just"/>
            <a:r>
              <a:rPr lang="es-ES" sz="1200" b="1"/>
              <a:t>MP.2 NARRATIVA DEL PROCESO DE MONTAJE Y PLACAS</a:t>
            </a:r>
            <a:endParaRPr lang="es-EC" sz="1200"/>
          </a:p>
          <a:p>
            <a:pPr algn="just"/>
            <a:r>
              <a:rPr lang="es-ES" sz="1200" b="1"/>
              <a:t> </a:t>
            </a:r>
            <a:endParaRPr lang="es-EC" sz="1200"/>
          </a:p>
          <a:p>
            <a:pPr algn="just"/>
            <a:r>
              <a:rPr lang="es-ES" sz="1200" b="1"/>
              <a:t>PRODUCTO: </a:t>
            </a:r>
            <a:r>
              <a:rPr lang="es-ES" sz="1200"/>
              <a:t>PLACAS FINALIZADAS</a:t>
            </a:r>
            <a:endParaRPr lang="es-EC" sz="1200"/>
          </a:p>
          <a:p>
            <a:pPr algn="just"/>
            <a:r>
              <a:rPr lang="es-EC" sz="1200" b="1"/>
              <a:t>FRECUENCIA: </a:t>
            </a:r>
            <a:r>
              <a:rPr lang="es-EC" sz="1200"/>
              <a:t>DIARIA</a:t>
            </a:r>
          </a:p>
          <a:p>
            <a:pPr algn="just"/>
            <a:r>
              <a:rPr lang="es-EC" sz="1200"/>
              <a:t> </a:t>
            </a:r>
          </a:p>
          <a:p>
            <a:pPr algn="just"/>
            <a:r>
              <a:rPr lang="es-EC" sz="1200"/>
              <a:t>El día jueves 10 de febrero del 2011, siendo las 08:30 am se procedió a conocer el proceso de Montaje y Placas, el mismo que se inicia una vez que la O/P ha terminado su proceso de elaboración y es entregada por Gestión de Producción a Pre-prensa para que se identifiquen las placas requeridas en la O/P para el trabajo a realizarse, si no tienen las placas requeridas Diseño prepara y entrega las placas solicitadas, caso contarios se revisa que las placas cumplan con las especificaciones técnicas de la O/P, si no cumplen con dichas especificaciones Diseño se encarga de preparar las placas requeridas, caso contrario las placas son insoladas en Pre-prensa dependiendo de la solicitud de la O/P.</a:t>
            </a:r>
          </a:p>
          <a:p>
            <a:pPr algn="just"/>
            <a:r>
              <a:rPr lang="es-EC" sz="1200"/>
              <a:t>Si la insolación no se realizó correctamente se las vuelve a insolar, caso contrario se limpian los acetatos y se revisa los armados para realizare el montaje en Pre-prensa, en caso de que los acetatos no estén acorde a las especificaciones de la O/P se realiza nuevamente la limpieza y armado de los mismos, caso contario se calibra la máquina reveladora de placas conforme se requiera en la O/P.</a:t>
            </a:r>
          </a:p>
          <a:p>
            <a:pPr algn="just"/>
            <a:r>
              <a:rPr lang="es-EC" sz="1200"/>
              <a:t>Si la máquina no está calibrada correctamente se realiza la calibración de la misma nuevamente, caso contrario se realiza la revelación de las placas y montajes de prueba los mismos que deberán cumplir con las especificaciones de la O/P y estar acorde a las prácticas de producción, caso contrario, se deberá registrar la novedad y el motivo de la misma en el sistema.</a:t>
            </a:r>
          </a:p>
          <a:p>
            <a:pPr algn="just"/>
            <a:r>
              <a:rPr lang="es-EC" sz="1200"/>
              <a:t> </a:t>
            </a:r>
          </a:p>
          <a:p>
            <a:pPr algn="just"/>
            <a:r>
              <a:rPr lang="es-EC" sz="1200"/>
              <a:t>Pre-prensa se encarga de archivar los montajes o negativos registrándolos en el sistema y en la O/P, verificando que el tiempo presupuestado se haya cumplido en la ejecución del trabajo.</a:t>
            </a:r>
          </a:p>
          <a:p>
            <a:pPr algn="just"/>
            <a:r>
              <a:rPr lang="es-EC" sz="1200"/>
              <a:t>Finalmente, se realiza el mantenimiento preventivo de las máquinas y se entregan las placas procesadas al responsable del siguiente proceso.  </a:t>
            </a:r>
          </a:p>
          <a:p>
            <a:pPr algn="just"/>
            <a:r>
              <a:rPr lang="es-EC" sz="1200" b="1"/>
              <a:t> </a:t>
            </a:r>
            <a:endParaRPr lang="es-EC" sz="1200"/>
          </a:p>
          <a:p>
            <a:pPr algn="just"/>
            <a:r>
              <a:rPr lang="es-ES" sz="1200" b="1"/>
              <a:t>Elaborado por: </a:t>
            </a:r>
            <a:r>
              <a:rPr lang="es-ES" sz="1200"/>
              <a:t>Cristina Tapia</a:t>
            </a:r>
            <a:endParaRPr lang="es-EC" sz="1200"/>
          </a:p>
          <a:p>
            <a:pPr algn="just"/>
            <a:r>
              <a:rPr lang="es-ES" sz="1200" b="1"/>
              <a:t>Revisado por: </a:t>
            </a:r>
            <a:r>
              <a:rPr lang="es-ES" sz="1200"/>
              <a:t>Maritza Pazmiño</a:t>
            </a:r>
            <a:endParaRPr lang="es-EC" sz="1200"/>
          </a:p>
        </p:txBody>
      </p:sp>
      <p:pic>
        <p:nvPicPr>
          <p:cNvPr id="7" name="Picture 2" descr="https://encrypted-tbn3.google.com/images?q=tbn:ANd9GcT8UDri1yvQb6EyEEPqyLKS9ap5lasIULz9lGvwTdKQNIXlVTyb">
            <a:hlinkClick r:id="rId3" action="ppaction://hlinksldjump"/>
          </p:cNvPr>
          <p:cNvPicPr>
            <a:picLocks noChangeAspect="1" noChangeArrowheads="1"/>
          </p:cNvPicPr>
          <p:nvPr/>
        </p:nvPicPr>
        <p:blipFill>
          <a:blip r:embed="rId4"/>
          <a:srcRect/>
          <a:stretch>
            <a:fillRect/>
          </a:stretch>
        </p:blipFill>
        <p:spPr bwMode="auto">
          <a:xfrm>
            <a:off x="8558243" y="5962670"/>
            <a:ext cx="371475" cy="3238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785813" y="1563688"/>
            <a:ext cx="7772400" cy="1150937"/>
          </a:xfrm>
        </p:spPr>
        <p:txBody>
          <a:bodyPr/>
          <a:lstStyle/>
          <a:p>
            <a:pPr algn="just"/>
            <a:r>
              <a:rPr lang="es-ES" sz="1800" smtClean="0">
                <a:latin typeface="Arial" charset="0"/>
                <a:cs typeface="Arial" charset="0"/>
              </a:rPr>
              <a:t>El Instituto Geográfico Militar (I.G.M.) observa la siguiente Base Legal Interna y Externa: </a:t>
            </a:r>
            <a:endParaRPr lang="pt-BR" sz="1800" smtClean="0">
              <a:latin typeface="Arial" charset="0"/>
              <a:cs typeface="Arial" charset="0"/>
            </a:endParaRPr>
          </a:p>
        </p:txBody>
      </p:sp>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717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755650" y="115888"/>
            <a:ext cx="6480175" cy="1008062"/>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BASE LEGAL DEL INSTITUTO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pSp>
        <p:nvGrpSpPr>
          <p:cNvPr id="7175" name="23 Grupo"/>
          <p:cNvGrpSpPr>
            <a:grpSpLocks/>
          </p:cNvGrpSpPr>
          <p:nvPr/>
        </p:nvGrpSpPr>
        <p:grpSpPr bwMode="auto">
          <a:xfrm>
            <a:off x="827088" y="2705100"/>
            <a:ext cx="8031162" cy="3224213"/>
            <a:chOff x="827088" y="2705103"/>
            <a:chExt cx="8031192" cy="3224227"/>
          </a:xfrm>
        </p:grpSpPr>
        <p:sp>
          <p:nvSpPr>
            <p:cNvPr id="8" name="Rectangle 7"/>
            <p:cNvSpPr/>
            <p:nvPr/>
          </p:nvSpPr>
          <p:spPr>
            <a:xfrm>
              <a:off x="900113" y="2705103"/>
              <a:ext cx="2016133" cy="720728"/>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EC" b="1" dirty="0"/>
                <a:t>Base Legal</a:t>
              </a:r>
              <a:endParaRPr lang="pt-BR" b="1" dirty="0"/>
            </a:p>
          </p:txBody>
        </p:sp>
        <p:sp>
          <p:nvSpPr>
            <p:cNvPr id="9" name="Rectangle 8"/>
            <p:cNvSpPr/>
            <p:nvPr/>
          </p:nvSpPr>
          <p:spPr>
            <a:xfrm>
              <a:off x="5219716" y="2705103"/>
              <a:ext cx="2016133" cy="64770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EC" dirty="0"/>
                <a:t>Base Legal Externa</a:t>
              </a:r>
              <a:endParaRPr lang="pt-BR" dirty="0"/>
            </a:p>
          </p:txBody>
        </p:sp>
        <p:sp>
          <p:nvSpPr>
            <p:cNvPr id="10" name="Rectangle 9"/>
            <p:cNvSpPr/>
            <p:nvPr/>
          </p:nvSpPr>
          <p:spPr>
            <a:xfrm>
              <a:off x="827088" y="4144972"/>
              <a:ext cx="2016133" cy="72072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EC" dirty="0"/>
                <a:t>Base Legal Interna</a:t>
              </a:r>
              <a:endParaRPr lang="pt-BR" dirty="0"/>
            </a:p>
          </p:txBody>
        </p:sp>
        <p:cxnSp>
          <p:nvCxnSpPr>
            <p:cNvPr id="13" name="Straight Arrow Connector 12"/>
            <p:cNvCxnSpPr/>
            <p:nvPr/>
          </p:nvCxnSpPr>
          <p:spPr>
            <a:xfrm>
              <a:off x="1835154" y="3425831"/>
              <a:ext cx="0" cy="57626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a:stCxn id="8" idx="3"/>
            </p:cNvCxnSpPr>
            <p:nvPr/>
          </p:nvCxnSpPr>
          <p:spPr>
            <a:xfrm>
              <a:off x="2916246" y="3065468"/>
              <a:ext cx="2232033"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827088" y="5153039"/>
              <a:ext cx="2016133" cy="649291"/>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EC" dirty="0"/>
                <a:t>Manuales Internos</a:t>
              </a:r>
              <a:endParaRPr lang="pt-BR" dirty="0"/>
            </a:p>
          </p:txBody>
        </p:sp>
        <p:sp>
          <p:nvSpPr>
            <p:cNvPr id="17" name="Rectangle 16"/>
            <p:cNvSpPr/>
            <p:nvPr/>
          </p:nvSpPr>
          <p:spPr>
            <a:xfrm>
              <a:off x="3643324" y="3857633"/>
              <a:ext cx="5214956" cy="207169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buFontTx/>
                <a:buChar char="-"/>
                <a:defRPr/>
              </a:pPr>
              <a:r>
                <a:rPr lang="es-EC" sz="1400" dirty="0"/>
                <a:t>Ley del Sistema Nacional de Registro de Datos Públicos</a:t>
              </a:r>
            </a:p>
            <a:p>
              <a:pPr>
                <a:buFontTx/>
                <a:buChar char="-"/>
                <a:defRPr/>
              </a:pPr>
              <a:r>
                <a:rPr lang="es-EC" sz="1400" dirty="0"/>
                <a:t>Ley Reformatoria a la Ley de Régimen Monetario y Banco del Estado</a:t>
              </a:r>
            </a:p>
            <a:p>
              <a:pPr>
                <a:buFontTx/>
                <a:buChar char="-"/>
                <a:defRPr/>
              </a:pPr>
              <a:r>
                <a:rPr lang="es-EC" sz="1400" dirty="0"/>
                <a:t>Ley Orgánica de Empresas Públicas</a:t>
              </a:r>
            </a:p>
            <a:p>
              <a:pPr>
                <a:buFontTx/>
                <a:buChar char="-"/>
                <a:defRPr/>
              </a:pPr>
              <a:r>
                <a:rPr lang="es-EC" sz="1400" dirty="0"/>
                <a:t>Ley Orgánica de Servicio Público</a:t>
              </a:r>
            </a:p>
            <a:p>
              <a:pPr>
                <a:buFontTx/>
                <a:buChar char="-"/>
                <a:defRPr/>
              </a:pPr>
              <a:r>
                <a:rPr lang="es-EC" sz="1400" dirty="0"/>
                <a:t>Código Orgánico de Planificación y Finanzas</a:t>
              </a:r>
            </a:p>
            <a:p>
              <a:pPr>
                <a:buFontTx/>
                <a:buChar char="-"/>
                <a:defRPr/>
              </a:pPr>
              <a:r>
                <a:rPr lang="es-EC" sz="1400" dirty="0"/>
                <a:t>Ley de Cartografía Nacional</a:t>
              </a:r>
            </a:p>
            <a:p>
              <a:pPr>
                <a:buFontTx/>
                <a:buChar char="-"/>
                <a:defRPr/>
              </a:pPr>
              <a:r>
                <a:rPr lang="es-EC" sz="1400" dirty="0"/>
                <a:t>Decreto N° 14</a:t>
              </a:r>
            </a:p>
          </p:txBody>
        </p:sp>
        <p:cxnSp>
          <p:nvCxnSpPr>
            <p:cNvPr id="18" name="Straight Arrow Connector 17"/>
            <p:cNvCxnSpPr/>
            <p:nvPr/>
          </p:nvCxnSpPr>
          <p:spPr>
            <a:xfrm>
              <a:off x="6227783" y="3352806"/>
              <a:ext cx="0" cy="36036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10" idx="2"/>
              <a:endCxn id="16" idx="0"/>
            </p:cNvCxnSpPr>
            <p:nvPr/>
          </p:nvCxnSpPr>
          <p:spPr>
            <a:xfrm>
              <a:off x="1835154" y="4865700"/>
              <a:ext cx="0" cy="28733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7176" name="8 Grupo"/>
          <p:cNvGrpSpPr>
            <a:grpSpLocks/>
          </p:cNvGrpSpPr>
          <p:nvPr/>
        </p:nvGrpSpPr>
        <p:grpSpPr bwMode="auto">
          <a:xfrm>
            <a:off x="6715125" y="285750"/>
            <a:ext cx="1928813" cy="1357313"/>
            <a:chOff x="6500826" y="285728"/>
            <a:chExt cx="2328892" cy="1488528"/>
          </a:xfrm>
        </p:grpSpPr>
        <p:pic>
          <p:nvPicPr>
            <p:cNvPr id="21" name="Picture 3"/>
            <p:cNvPicPr>
              <a:picLocks noChangeAspect="1" noChangeArrowheads="1"/>
            </p:cNvPicPr>
            <p:nvPr/>
          </p:nvPicPr>
          <p:blipFill>
            <a:blip r:embed="rId3"/>
            <a:srcRect/>
            <a:stretch>
              <a:fillRect/>
            </a:stretch>
          </p:blipFill>
          <p:spPr bwMode="auto">
            <a:xfrm>
              <a:off x="7643834" y="500042"/>
              <a:ext cx="1185884"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7" descr="https://encrypted-tbn3.google.com/images?q=tbn:ANd9GcTka96QSaX2dprEypqr9FfOVNpV5f3oDbiWxGTyKoEhsI3TUz5r_A"/>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500826" y="285728"/>
              <a:ext cx="1571635" cy="1488528"/>
            </a:xfrm>
            <a:prstGeom prst="rect">
              <a:avLst/>
            </a:prstGeom>
            <a:noFill/>
            <a:scene3d>
              <a:camera prst="perspectiveContrastingRightFacing"/>
              <a:lightRig rig="threePt" dir="t"/>
            </a:scene3d>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62468"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Title 1"/>
          <p:cNvSpPr txBox="1">
            <a:spLocks/>
          </p:cNvSpPr>
          <p:nvPr/>
        </p:nvSpPr>
        <p:spPr bwMode="auto">
          <a:xfrm>
            <a:off x="1042988" y="2420938"/>
            <a:ext cx="7775575" cy="935037"/>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hlinkClick r:id="rId3" action="ppaction://hlinkfile"/>
              </a:rPr>
              <a:t>FLUJOGRAMA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558243" y="5962670"/>
            <a:ext cx="371475" cy="3238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1044575" y="44450"/>
            <a:ext cx="7775575" cy="647700"/>
          </a:xfrm>
          <a:prstGeom prst="rect">
            <a:avLst/>
          </a:prstGeom>
          <a:noFill/>
          <a:ln w="9525">
            <a:noFill/>
            <a:miter lim="800000"/>
            <a:headEnd/>
            <a:tailEnd/>
          </a:ln>
        </p:spPr>
        <p:txBody>
          <a:bodyPr anchor="ctr"/>
          <a:lstStyle/>
          <a:p>
            <a:pPr algn="ctr">
              <a:defRPr/>
            </a:pPr>
            <a:r>
              <a:rPr lang="es-EC"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p>
          <a:p>
            <a:pPr algn="ctr">
              <a:defRPr/>
            </a:pPr>
            <a:r>
              <a:rPr lang="es-EC"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EVALUACIÓN DEL CONTROL INTERNO</a:t>
            </a:r>
            <a:endParaRPr lang="pt-BR"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349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17" name="16 Tabla"/>
          <p:cNvGraphicFramePr>
            <a:graphicFrameLocks noGrp="1"/>
          </p:cNvGraphicFramePr>
          <p:nvPr/>
        </p:nvGraphicFramePr>
        <p:xfrm>
          <a:off x="1012825" y="692150"/>
          <a:ext cx="7879656" cy="5670809"/>
        </p:xfrm>
        <a:graphic>
          <a:graphicData uri="http://schemas.openxmlformats.org/drawingml/2006/table">
            <a:tbl>
              <a:tblPr firstRow="1" firstCol="1" bandRow="1">
                <a:tableStyleId>{5940675A-B579-460E-94D1-54222C63F5DA}</a:tableStyleId>
              </a:tblPr>
              <a:tblGrid>
                <a:gridCol w="318816"/>
                <a:gridCol w="3168352"/>
                <a:gridCol w="360040"/>
                <a:gridCol w="281060"/>
                <a:gridCol w="157476"/>
                <a:gridCol w="137528"/>
                <a:gridCol w="648072"/>
                <a:gridCol w="648072"/>
                <a:gridCol w="1456700"/>
                <a:gridCol w="703540"/>
              </a:tblGrid>
              <a:tr h="791046">
                <a:tc gridSpan="10">
                  <a:txBody>
                    <a:bodyPr/>
                    <a:lstStyle/>
                    <a:p>
                      <a:pPr algn="just">
                        <a:lnSpc>
                          <a:spcPct val="150000"/>
                        </a:lnSpc>
                        <a:spcAft>
                          <a:spcPts val="1000"/>
                        </a:spcAft>
                      </a:pPr>
                      <a:endParaRPr lang="es-EC" sz="1050" dirty="0">
                        <a:effectLst/>
                      </a:endParaRPr>
                    </a:p>
                    <a:p>
                      <a:pPr algn="ctr">
                        <a:lnSpc>
                          <a:spcPct val="150000"/>
                        </a:lnSpc>
                        <a:spcAft>
                          <a:spcPts val="0"/>
                        </a:spcAft>
                      </a:pPr>
                      <a:endParaRPr lang="es-EC" sz="1050" dirty="0">
                        <a:effectLst/>
                      </a:endParaRPr>
                    </a:p>
                    <a:p>
                      <a:pPr algn="just">
                        <a:lnSpc>
                          <a:spcPct val="150000"/>
                        </a:lnSpc>
                        <a:spcAft>
                          <a:spcPts val="1000"/>
                        </a:spcAft>
                      </a:pPr>
                      <a:r>
                        <a:rPr lang="es-ES" sz="1050" dirty="0">
                          <a:effectLst/>
                        </a:rPr>
                        <a:t> </a:t>
                      </a:r>
                      <a:r>
                        <a:rPr lang="es-EC" sz="1050" dirty="0">
                          <a:effectLst/>
                        </a:rPr>
                        <a:t> </a:t>
                      </a:r>
                      <a:r>
                        <a:rPr lang="es-ES" sz="1050" dirty="0">
                          <a:effectLst/>
                        </a:rPr>
                        <a:t> </a:t>
                      </a:r>
                      <a:endParaRPr lang="es-EC" sz="1050" dirty="0">
                        <a:effectLst/>
                        <a:latin typeface="Arial"/>
                        <a:ea typeface="Calibri"/>
                        <a:cs typeface="Times New Roman"/>
                      </a:endParaRPr>
                    </a:p>
                  </a:txBody>
                  <a:tcPr marL="28178" marR="2817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3159">
                <a:tc grid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dirty="0" smtClean="0">
                          <a:effectLst/>
                        </a:rPr>
                        <a:t>Fecha</a:t>
                      </a:r>
                      <a:r>
                        <a:rPr lang="es-ES" sz="1050" b="1" dirty="0">
                          <a:effectLst/>
                        </a:rPr>
                        <a:t>: </a:t>
                      </a:r>
                      <a:r>
                        <a:rPr lang="es-ES" sz="1050" dirty="0">
                          <a:effectLst/>
                        </a:rPr>
                        <a:t>30 de mayo del 2011</a:t>
                      </a:r>
                      <a:r>
                        <a:rPr lang="es-ES" sz="1050" dirty="0" smtClean="0">
                          <a:effectLst/>
                        </a:rPr>
                        <a:t>.                                                                                                                                                  </a:t>
                      </a:r>
                      <a:r>
                        <a:rPr lang="es-ES" sz="1050" b="1" dirty="0" smtClean="0">
                          <a:effectLst/>
                        </a:rPr>
                        <a:t>Responsable: </a:t>
                      </a:r>
                      <a:r>
                        <a:rPr lang="es-ES" sz="1050" dirty="0" smtClean="0">
                          <a:effectLst/>
                        </a:rPr>
                        <a:t>Ing. </a:t>
                      </a:r>
                      <a:r>
                        <a:rPr lang="es-ES" sz="1050" dirty="0" err="1" smtClean="0">
                          <a:effectLst/>
                        </a:rPr>
                        <a:t>Galeas</a:t>
                      </a:r>
                      <a:r>
                        <a:rPr lang="es-ES" sz="1050" dirty="0" smtClean="0">
                          <a:effectLst/>
                        </a:rPr>
                        <a:t> Fabricio.</a:t>
                      </a:r>
                    </a:p>
                    <a:p>
                      <a:pPr marL="0" marR="0" indent="0" algn="l" defTabSz="914400" rtl="0" eaLnBrk="1" fontAlgn="auto" latinLnBrk="0" hangingPunct="1">
                        <a:lnSpc>
                          <a:spcPct val="100000"/>
                        </a:lnSpc>
                        <a:spcBef>
                          <a:spcPts val="0"/>
                        </a:spcBef>
                        <a:spcAft>
                          <a:spcPts val="0"/>
                        </a:spcAft>
                        <a:buClrTx/>
                        <a:buSzTx/>
                        <a:buFontTx/>
                        <a:buNone/>
                        <a:tabLst/>
                        <a:defRPr/>
                      </a:pPr>
                      <a:r>
                        <a:rPr lang="es-ES" sz="1050" b="1" dirty="0" smtClean="0">
                          <a:effectLst/>
                        </a:rPr>
                        <a:t>Área: </a:t>
                      </a:r>
                      <a:r>
                        <a:rPr lang="es-ES" sz="1050" dirty="0" smtClean="0">
                          <a:effectLst/>
                        </a:rPr>
                        <a:t>PRE-PRENSA.                                                                                                                                                                   </a:t>
                      </a:r>
                      <a:r>
                        <a:rPr lang="es-ES" sz="1050" b="1" dirty="0" smtClean="0">
                          <a:effectLst/>
                        </a:rPr>
                        <a:t>Función: </a:t>
                      </a:r>
                      <a:r>
                        <a:rPr lang="es-ES" sz="1050" dirty="0" smtClean="0">
                          <a:effectLst/>
                        </a:rPr>
                        <a:t>Supervisor.</a:t>
                      </a:r>
                      <a:r>
                        <a:rPr lang="es-EC" sz="1050" dirty="0" smtClean="0">
                          <a:effectLst/>
                        </a:rPr>
                        <a:t>            </a:t>
                      </a:r>
                      <a:endParaRPr lang="es-EC" sz="1050" dirty="0">
                        <a:effectLst/>
                      </a:endParaRPr>
                    </a:p>
                  </a:txBody>
                  <a:tcPr marL="28178" marR="28178"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4135">
                <a:tc rowSpan="2">
                  <a:txBody>
                    <a:bodyPr/>
                    <a:lstStyle/>
                    <a:p>
                      <a:pPr algn="ctr">
                        <a:lnSpc>
                          <a:spcPct val="100000"/>
                        </a:lnSpc>
                        <a:spcAft>
                          <a:spcPts val="0"/>
                        </a:spcAft>
                      </a:pPr>
                      <a:r>
                        <a:rPr lang="es-ES" sz="1050" b="1" dirty="0">
                          <a:effectLst/>
                        </a:rPr>
                        <a:t>No.</a:t>
                      </a:r>
                      <a:endParaRPr lang="es-EC" sz="1050" b="1" dirty="0">
                        <a:effectLst/>
                        <a:latin typeface="Arial"/>
                        <a:ea typeface="Calibri"/>
                        <a:cs typeface="Times New Roman"/>
                      </a:endParaRPr>
                    </a:p>
                  </a:txBody>
                  <a:tcPr marL="28178" marR="28178" marT="0" marB="0" anchor="ctr"/>
                </a:tc>
                <a:tc rowSpan="2">
                  <a:txBody>
                    <a:bodyPr/>
                    <a:lstStyle/>
                    <a:p>
                      <a:pPr algn="ctr">
                        <a:lnSpc>
                          <a:spcPct val="100000"/>
                        </a:lnSpc>
                        <a:spcAft>
                          <a:spcPts val="0"/>
                        </a:spcAft>
                      </a:pPr>
                      <a:r>
                        <a:rPr lang="es-ES" sz="1050" b="1" dirty="0">
                          <a:effectLst/>
                        </a:rPr>
                        <a:t>PREGUNTAS</a:t>
                      </a:r>
                      <a:endParaRPr lang="es-EC" sz="1050" b="1" dirty="0">
                        <a:effectLst/>
                        <a:latin typeface="Arial"/>
                        <a:ea typeface="Calibri"/>
                        <a:cs typeface="Times New Roman"/>
                      </a:endParaRPr>
                    </a:p>
                  </a:txBody>
                  <a:tcPr marL="28178" marR="28178" marT="0" marB="0" anchor="ctr"/>
                </a:tc>
                <a:tc gridSpan="4">
                  <a:txBody>
                    <a:bodyPr/>
                    <a:lstStyle/>
                    <a:p>
                      <a:pPr algn="ctr">
                        <a:lnSpc>
                          <a:spcPct val="100000"/>
                        </a:lnSpc>
                        <a:spcAft>
                          <a:spcPts val="0"/>
                        </a:spcAft>
                      </a:pPr>
                      <a:r>
                        <a:rPr lang="es-ES" sz="1050" b="1" dirty="0">
                          <a:effectLst/>
                        </a:rPr>
                        <a:t>RESPUESTAS</a:t>
                      </a:r>
                      <a:endParaRPr lang="es-EC" sz="1050" b="1"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lnSpc>
                          <a:spcPct val="100000"/>
                        </a:lnSpc>
                        <a:spcAft>
                          <a:spcPts val="0"/>
                        </a:spcAft>
                      </a:pPr>
                      <a:r>
                        <a:rPr lang="es-ES" sz="1050" b="1" dirty="0">
                          <a:effectLst/>
                        </a:rPr>
                        <a:t>PONDERACIÓN</a:t>
                      </a:r>
                      <a:endParaRPr lang="es-EC" sz="1050" b="1" dirty="0">
                        <a:effectLst/>
                        <a:latin typeface="Arial"/>
                        <a:ea typeface="Calibri"/>
                        <a:cs typeface="Times New Roman"/>
                      </a:endParaRPr>
                    </a:p>
                  </a:txBody>
                  <a:tcPr marL="28178" marR="28178" marT="0" marB="0" anchor="ctr"/>
                </a:tc>
                <a:tc hMerge="1">
                  <a:txBody>
                    <a:bodyPr/>
                    <a:lstStyle/>
                    <a:p>
                      <a:endParaRPr lang="es-EC"/>
                    </a:p>
                  </a:txBody>
                  <a:tcPr/>
                </a:tc>
                <a:tc rowSpan="2" gridSpan="2">
                  <a:txBody>
                    <a:bodyPr/>
                    <a:lstStyle/>
                    <a:p>
                      <a:pPr algn="ctr">
                        <a:lnSpc>
                          <a:spcPct val="100000"/>
                        </a:lnSpc>
                        <a:spcAft>
                          <a:spcPts val="0"/>
                        </a:spcAft>
                      </a:pPr>
                      <a:r>
                        <a:rPr lang="es-ES" sz="1050" b="1" dirty="0">
                          <a:effectLst/>
                        </a:rPr>
                        <a:t>OBSERVACIÓN</a:t>
                      </a:r>
                      <a:endParaRPr lang="es-EC" sz="1050" b="1" dirty="0">
                        <a:effectLst/>
                        <a:latin typeface="Arial"/>
                        <a:ea typeface="Calibri"/>
                        <a:cs typeface="Times New Roman"/>
                      </a:endParaRPr>
                    </a:p>
                  </a:txBody>
                  <a:tcPr marL="28178" marR="28178" marT="0" marB="0" anchor="ctr"/>
                </a:tc>
                <a:tc rowSpan="2" hMerge="1">
                  <a:txBody>
                    <a:bodyPr/>
                    <a:lstStyle/>
                    <a:p>
                      <a:endParaRPr lang="es-EC"/>
                    </a:p>
                  </a:txBody>
                  <a:tcPr/>
                </a:tc>
              </a:tr>
              <a:tr h="194858">
                <a:tc vMerge="1">
                  <a:txBody>
                    <a:bodyPr/>
                    <a:lstStyle/>
                    <a:p>
                      <a:endParaRPr lang="es-EC"/>
                    </a:p>
                  </a:txBody>
                  <a:tcPr/>
                </a:tc>
                <a:tc vMerge="1">
                  <a:txBody>
                    <a:bodyPr/>
                    <a:lstStyle/>
                    <a:p>
                      <a:endParaRPr lang="es-EC"/>
                    </a:p>
                  </a:txBody>
                  <a:tcPr/>
                </a:tc>
                <a:tc>
                  <a:txBody>
                    <a:bodyPr/>
                    <a:lstStyle/>
                    <a:p>
                      <a:pPr algn="ctr">
                        <a:lnSpc>
                          <a:spcPct val="100000"/>
                        </a:lnSpc>
                        <a:spcAft>
                          <a:spcPts val="0"/>
                        </a:spcAft>
                      </a:pPr>
                      <a:r>
                        <a:rPr lang="es-ES" sz="1050" b="1">
                          <a:effectLst/>
                        </a:rPr>
                        <a:t>N/A</a:t>
                      </a:r>
                      <a:endParaRPr lang="es-EC" sz="1050" b="1">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b="1">
                          <a:effectLst/>
                        </a:rPr>
                        <a:t>SI</a:t>
                      </a:r>
                      <a:endParaRPr lang="es-EC" sz="1050" b="1">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b="1">
                          <a:effectLst/>
                        </a:rPr>
                        <a:t>NO</a:t>
                      </a:r>
                      <a:endParaRPr lang="es-EC" sz="1050" b="1">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b="1">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b="1">
                          <a:effectLst/>
                        </a:rPr>
                        <a:t>Puntaje Obtenido</a:t>
                      </a:r>
                      <a:endParaRPr lang="es-EC" sz="1050" b="1">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b="1" dirty="0">
                          <a:effectLst/>
                        </a:rPr>
                        <a:t>Puntaje Óptimo</a:t>
                      </a:r>
                      <a:endParaRPr lang="es-EC" sz="1050" b="1" dirty="0">
                        <a:effectLst/>
                        <a:latin typeface="Arial"/>
                        <a:ea typeface="Calibri"/>
                        <a:cs typeface="Times New Roman"/>
                      </a:endParaRPr>
                    </a:p>
                  </a:txBody>
                  <a:tcPr marL="28178" marR="28178" marT="0" marB="0" anchor="ctr"/>
                </a:tc>
                <a:tc gridSpan="2" vMerge="1">
                  <a:txBody>
                    <a:bodyPr/>
                    <a:lstStyle/>
                    <a:p>
                      <a:endParaRPr lang="es-EC"/>
                    </a:p>
                  </a:txBody>
                  <a:tcPr/>
                </a:tc>
                <a:tc hMerge="1" vMerge="1">
                  <a:txBody>
                    <a:bodyPr/>
                    <a:lstStyle/>
                    <a:p>
                      <a:endParaRPr lang="es-EC"/>
                    </a:p>
                  </a:txBody>
                  <a:tcPr/>
                </a:tc>
              </a:tr>
              <a:tr h="310091">
                <a:tc>
                  <a:txBody>
                    <a:bodyPr/>
                    <a:lstStyle/>
                    <a:p>
                      <a:pPr algn="ctr">
                        <a:lnSpc>
                          <a:spcPct val="100000"/>
                        </a:lnSpc>
                        <a:spcAft>
                          <a:spcPts val="0"/>
                        </a:spcAft>
                      </a:pPr>
                      <a:r>
                        <a:rPr lang="es-ES" sz="1050">
                          <a:effectLst/>
                        </a:rPr>
                        <a:t>1.</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¿Se revisa las especificaciones de las placas establecidas en la O/P antes de realizar el trabajo?</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8</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8</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Se realiza constantemente antes de procesar la O/P.</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58834">
                <a:tc>
                  <a:txBody>
                    <a:bodyPr/>
                    <a:lstStyle/>
                    <a:p>
                      <a:pPr algn="ctr">
                        <a:lnSpc>
                          <a:spcPct val="100000"/>
                        </a:lnSpc>
                        <a:spcAft>
                          <a:spcPts val="0"/>
                        </a:spcAft>
                      </a:pPr>
                      <a:r>
                        <a:rPr lang="es-ES" sz="1050">
                          <a:effectLst/>
                        </a:rPr>
                        <a:t>2.</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¿Verifican que los acetatos a utilizarse estén limpios?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Para lograr mayor precisión del trabajo.</a:t>
                      </a:r>
                      <a:endParaRPr lang="es-EC" sz="1050">
                        <a:effectLst/>
                        <a:latin typeface="Arial"/>
                        <a:ea typeface="Calibri"/>
                        <a:cs typeface="Times New Roman"/>
                      </a:endParaRPr>
                    </a:p>
                  </a:txBody>
                  <a:tcPr marL="28178" marR="28178" marT="0" marB="0" anchor="ctr"/>
                </a:tc>
                <a:tc hMerge="1">
                  <a:txBody>
                    <a:bodyPr/>
                    <a:lstStyle/>
                    <a:p>
                      <a:endParaRPr lang="es-EC"/>
                    </a:p>
                  </a:txBody>
                  <a:tcPr/>
                </a:tc>
              </a:tr>
              <a:tr h="310091">
                <a:tc>
                  <a:txBody>
                    <a:bodyPr/>
                    <a:lstStyle/>
                    <a:p>
                      <a:pPr algn="ctr">
                        <a:lnSpc>
                          <a:spcPct val="100000"/>
                        </a:lnSpc>
                        <a:spcAft>
                          <a:spcPts val="0"/>
                        </a:spcAft>
                      </a:pPr>
                      <a:r>
                        <a:rPr lang="es-ES" sz="1050">
                          <a:effectLst/>
                        </a:rPr>
                        <a:t>3.</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¿Existe una persona encargada de verificar la insolación de las placas?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 </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X</a:t>
                      </a:r>
                      <a:endParaRPr lang="es-EC" sz="1050" dirty="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9</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Si con la finalidad de cumplir con los requerimientos de la O/P</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310091">
                <a:tc>
                  <a:txBody>
                    <a:bodyPr/>
                    <a:lstStyle/>
                    <a:p>
                      <a:pPr algn="ctr">
                        <a:lnSpc>
                          <a:spcPct val="100000"/>
                        </a:lnSpc>
                        <a:spcAft>
                          <a:spcPts val="0"/>
                        </a:spcAft>
                      </a:pPr>
                      <a:r>
                        <a:rPr lang="es-ES" sz="1050">
                          <a:effectLst/>
                        </a:rPr>
                        <a:t>4.</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¿La maquinaría utilizada en la revelación de las placas recibe la respectiva calibración?</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Calibri"/>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Calibri"/>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6</a:t>
                      </a:r>
                      <a:endParaRPr lang="es-EC" sz="1050" dirty="0">
                        <a:effectLst/>
                        <a:latin typeface="Calibri"/>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Frecuentemente, como política de mantenimiento preventivo.</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308271">
                <a:tc>
                  <a:txBody>
                    <a:bodyPr/>
                    <a:lstStyle/>
                    <a:p>
                      <a:pPr algn="ctr">
                        <a:lnSpc>
                          <a:spcPct val="100000"/>
                        </a:lnSpc>
                        <a:spcAft>
                          <a:spcPts val="0"/>
                        </a:spcAft>
                      </a:pPr>
                      <a:r>
                        <a:rPr lang="es-ES" sz="1050">
                          <a:effectLst/>
                        </a:rPr>
                        <a:t>5.</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¿Se lleva un registro respectivo de las revelaciones de placas realizadas?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endParaRPr lang="es-EC"/>
                    </a:p>
                  </a:txBody>
                  <a:tcPr marL="28178" marR="28178" marT="0" marB="0" anchor="ctr"/>
                </a:tc>
                <a:tc hMerge="1">
                  <a:txBody>
                    <a:bodyPr/>
                    <a:lstStyle/>
                    <a:p>
                      <a:pPr>
                        <a:lnSpc>
                          <a:spcPct val="100000"/>
                        </a:lnSpc>
                      </a:pPr>
                      <a:endParaRPr lang="es-EC" sz="1050">
                        <a:effectLst/>
                        <a:latin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Si, es necesario para el trabajo.</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362850">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¿Posee el Instituto manuales o políticas para realizar el montaje y placas?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a:txBody>
                    <a:bodyPr/>
                    <a:lstStyle/>
                    <a:p>
                      <a:pPr>
                        <a:lnSpc>
                          <a:spcPct val="100000"/>
                        </a:lnSpc>
                      </a:pPr>
                      <a:endParaRPr lang="es-EC" sz="1050">
                        <a:effectLst/>
                        <a:latin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0</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No posee manuales ni políticas específicas.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Ref.:</a:t>
                      </a:r>
                      <a:endParaRPr lang="es-EC" sz="1050" dirty="0">
                        <a:effectLst/>
                      </a:endParaRPr>
                    </a:p>
                    <a:p>
                      <a:pPr algn="ctr">
                        <a:lnSpc>
                          <a:spcPct val="100000"/>
                        </a:lnSpc>
                        <a:spcAft>
                          <a:spcPts val="0"/>
                        </a:spcAft>
                      </a:pPr>
                      <a:r>
                        <a:rPr lang="es-ES" sz="1050" b="1" dirty="0">
                          <a:solidFill>
                            <a:srgbClr val="FF0000"/>
                          </a:solidFill>
                          <a:effectLst/>
                          <a:hlinkClick r:id="rId3" action="ppaction://hlinksldjump"/>
                        </a:rPr>
                        <a:t>HA CI.10</a:t>
                      </a:r>
                      <a:endParaRPr lang="es-EC" sz="1050" b="1" dirty="0">
                        <a:solidFill>
                          <a:srgbClr val="FF0000"/>
                        </a:solidFill>
                        <a:effectLst/>
                      </a:endParaRPr>
                    </a:p>
                    <a:p>
                      <a:pPr algn="ctr">
                        <a:lnSpc>
                          <a:spcPct val="100000"/>
                        </a:lnSpc>
                        <a:spcAft>
                          <a:spcPts val="0"/>
                        </a:spcAft>
                      </a:pPr>
                      <a:r>
                        <a:rPr lang="es-ES" sz="1050" dirty="0">
                          <a:effectLst/>
                        </a:rPr>
                        <a:t> </a:t>
                      </a:r>
                      <a:endParaRPr lang="es-EC" sz="1050" dirty="0">
                        <a:effectLst/>
                        <a:latin typeface="Arial"/>
                        <a:ea typeface="Calibri"/>
                        <a:cs typeface="Times New Roman"/>
                      </a:endParaRPr>
                    </a:p>
                  </a:txBody>
                  <a:tcPr marL="28178" marR="28178" marT="0" marB="0" anchor="ctr"/>
                </a:tc>
              </a:tr>
              <a:tr h="462406">
                <a:tc>
                  <a:txBody>
                    <a:bodyPr/>
                    <a:lstStyle/>
                    <a:p>
                      <a:pPr algn="ctr">
                        <a:lnSpc>
                          <a:spcPct val="100000"/>
                        </a:lnSpc>
                        <a:spcAft>
                          <a:spcPts val="0"/>
                        </a:spcAft>
                      </a:pPr>
                      <a:r>
                        <a:rPr lang="es-ES" sz="1050">
                          <a:effectLst/>
                        </a:rPr>
                        <a:t>7.</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¿En el proceso de montaje y placas se calculan indicadores que permitan medir su desempeño?</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Calibri"/>
                        <a:ea typeface="Calibri"/>
                        <a:cs typeface="Times New Roman"/>
                      </a:endParaRPr>
                    </a:p>
                  </a:txBody>
                  <a:tcPr marL="28178" marR="28178" marT="0" marB="0" anchor="ctr"/>
                </a:tc>
                <a:tc>
                  <a:txBody>
                    <a:bodyPr/>
                    <a:lstStyle/>
                    <a:p>
                      <a:pPr>
                        <a:lnSpc>
                          <a:spcPct val="100000"/>
                        </a:lnSpc>
                      </a:pPr>
                      <a:endParaRPr lang="es-EC" sz="1050">
                        <a:effectLst/>
                        <a:latin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0</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No existen indicadores en el proceso.</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dirty="0">
                          <a:effectLst/>
                        </a:rPr>
                        <a:t>Ref.:</a:t>
                      </a:r>
                      <a:endParaRPr lang="es-EC" sz="1050" dirty="0">
                        <a:effectLst/>
                      </a:endParaRPr>
                    </a:p>
                    <a:p>
                      <a:pPr algn="ctr">
                        <a:lnSpc>
                          <a:spcPct val="100000"/>
                        </a:lnSpc>
                        <a:spcAft>
                          <a:spcPts val="0"/>
                        </a:spcAft>
                      </a:pPr>
                      <a:r>
                        <a:rPr lang="es-ES" sz="1050" b="1" dirty="0">
                          <a:solidFill>
                            <a:srgbClr val="FF0000"/>
                          </a:solidFill>
                          <a:effectLst/>
                          <a:hlinkClick r:id="rId4" action="ppaction://hlinksldjump"/>
                        </a:rPr>
                        <a:t>HA CI.11</a:t>
                      </a:r>
                      <a:endParaRPr lang="es-EC" sz="1050" b="1" dirty="0">
                        <a:solidFill>
                          <a:srgbClr val="FF0000"/>
                        </a:solidFill>
                        <a:effectLst/>
                      </a:endParaRPr>
                    </a:p>
                    <a:p>
                      <a:pPr algn="ctr">
                        <a:lnSpc>
                          <a:spcPct val="100000"/>
                        </a:lnSpc>
                        <a:spcAft>
                          <a:spcPts val="0"/>
                        </a:spcAft>
                      </a:pPr>
                      <a:r>
                        <a:rPr lang="es-ES" sz="1050" dirty="0">
                          <a:effectLst/>
                        </a:rPr>
                        <a:t> </a:t>
                      </a:r>
                      <a:endParaRPr lang="es-EC" sz="1050" dirty="0">
                        <a:effectLst/>
                        <a:latin typeface="Arial"/>
                        <a:ea typeface="Calibri"/>
                        <a:cs typeface="Times New Roman"/>
                      </a:endParaRPr>
                    </a:p>
                  </a:txBody>
                  <a:tcPr marL="28178" marR="28178" marT="0" marB="0" anchor="ctr"/>
                </a:tc>
              </a:tr>
              <a:tr h="308271">
                <a:tc>
                  <a:txBody>
                    <a:bodyPr/>
                    <a:lstStyle/>
                    <a:p>
                      <a:pPr algn="ctr">
                        <a:lnSpc>
                          <a:spcPct val="100000"/>
                        </a:lnSpc>
                        <a:spcAft>
                          <a:spcPts val="0"/>
                        </a:spcAft>
                      </a:pPr>
                      <a:r>
                        <a:rPr lang="es-ES" sz="1050">
                          <a:effectLst/>
                        </a:rPr>
                        <a:t>8.</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a:effectLst/>
                        </a:rPr>
                        <a:t>¿Se tiene un registro de la maquinaría involucrada en el proceso de revelación?</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Calibri"/>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Cuentan con un inventario de maquinaría.</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308271">
                <a:tc>
                  <a:txBody>
                    <a:bodyPr/>
                    <a:lstStyle/>
                    <a:p>
                      <a:pPr algn="ctr">
                        <a:lnSpc>
                          <a:spcPct val="100000"/>
                        </a:lnSpc>
                        <a:spcAft>
                          <a:spcPts val="0"/>
                        </a:spcAft>
                      </a:pPr>
                      <a:r>
                        <a:rPr lang="es-ES" sz="1050">
                          <a:effectLst/>
                        </a:rPr>
                        <a:t>9.</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¿Los montajes o negativos generados en el proceso se guardan en un lugar seguro?</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Calibri"/>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6</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En la Bodega de Materia Prima.</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310091">
                <a:tc>
                  <a:txBody>
                    <a:bodyPr/>
                    <a:lstStyle/>
                    <a:p>
                      <a:pPr algn="ctr">
                        <a:lnSpc>
                          <a:spcPct val="100000"/>
                        </a:lnSpc>
                        <a:spcAft>
                          <a:spcPts val="0"/>
                        </a:spcAft>
                      </a:pPr>
                      <a:r>
                        <a:rPr lang="es-ES" sz="1050">
                          <a:effectLst/>
                        </a:rPr>
                        <a:t>10.</a:t>
                      </a:r>
                      <a:endParaRPr lang="es-EC" sz="1050">
                        <a:effectLst/>
                        <a:latin typeface="Arial"/>
                        <a:ea typeface="Calibri"/>
                        <a:cs typeface="Times New Roman"/>
                      </a:endParaRPr>
                    </a:p>
                  </a:txBody>
                  <a:tcPr marL="28178" marR="28178" marT="0" marB="0" anchor="ctr"/>
                </a:tc>
                <a:tc>
                  <a:txBody>
                    <a:bodyPr/>
                    <a:lstStyle/>
                    <a:p>
                      <a:pPr algn="just">
                        <a:lnSpc>
                          <a:spcPct val="100000"/>
                        </a:lnSpc>
                        <a:spcAft>
                          <a:spcPts val="0"/>
                        </a:spcAft>
                      </a:pPr>
                      <a:r>
                        <a:rPr lang="es-ES" sz="1050" dirty="0">
                          <a:effectLst/>
                        </a:rPr>
                        <a:t>¿Existe un control de calidad en las placas procesadas?</a:t>
                      </a:r>
                      <a:endParaRPr lang="es-EC" sz="1050" dirty="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 </a:t>
                      </a:r>
                      <a:endParaRPr lang="es-EC" sz="1050">
                        <a:effectLst/>
                        <a:latin typeface="Calibri"/>
                        <a:ea typeface="Calibri"/>
                        <a:cs typeface="Times New Roman"/>
                      </a:endParaRPr>
                    </a:p>
                  </a:txBody>
                  <a:tcPr marL="28178" marR="28178" marT="0" marB="0" anchor="ctr"/>
                </a:tc>
                <a:tc>
                  <a:txBody>
                    <a:bodyPr/>
                    <a:lstStyle/>
                    <a:p>
                      <a:pPr algn="ctr">
                        <a:lnSpc>
                          <a:spcPct val="100000"/>
                        </a:lnSpc>
                        <a:spcAft>
                          <a:spcPts val="0"/>
                        </a:spcAft>
                      </a:pPr>
                      <a:r>
                        <a:rPr lang="es-ES" sz="1050">
                          <a:effectLst/>
                        </a:rPr>
                        <a:t>X</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a:effectLst/>
                        </a:rPr>
                        <a:t> </a:t>
                      </a:r>
                      <a:endParaRPr lang="es-EC" sz="1050">
                        <a:effectLst/>
                        <a:latin typeface="Arial"/>
                        <a:ea typeface="Calibri"/>
                        <a:cs typeface="Times New Roman"/>
                      </a:endParaRPr>
                    </a:p>
                  </a:txBody>
                  <a:tcPr marL="28178" marR="28178" marT="0" marB="0" anchor="ctr"/>
                </a:tc>
                <a:tc hMerge="1">
                  <a:txBody>
                    <a:bodyPr/>
                    <a:lstStyle/>
                    <a:p>
                      <a:pPr algn="ctr">
                        <a:lnSpc>
                          <a:spcPct val="100000"/>
                        </a:lnSpc>
                        <a:spcAft>
                          <a:spcPts val="0"/>
                        </a:spcAft>
                      </a:pP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8</a:t>
                      </a:r>
                      <a:endParaRPr lang="es-EC" sz="1050">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a:effectLst/>
                        </a:rPr>
                        <a:t>8</a:t>
                      </a:r>
                      <a:endParaRPr lang="es-EC" sz="1050">
                        <a:effectLst/>
                        <a:latin typeface="Arial"/>
                        <a:ea typeface="Calibri"/>
                        <a:cs typeface="Times New Roman"/>
                      </a:endParaRPr>
                    </a:p>
                  </a:txBody>
                  <a:tcPr marL="28178" marR="28178" marT="0" marB="0" anchor="ctr"/>
                </a:tc>
                <a:tc gridSpan="2">
                  <a:txBody>
                    <a:bodyPr/>
                    <a:lstStyle/>
                    <a:p>
                      <a:pPr algn="ctr">
                        <a:lnSpc>
                          <a:spcPct val="100000"/>
                        </a:lnSpc>
                        <a:spcAft>
                          <a:spcPts val="0"/>
                        </a:spcAft>
                      </a:pPr>
                      <a:r>
                        <a:rPr lang="es-ES" sz="1050" dirty="0">
                          <a:effectLst/>
                        </a:rPr>
                        <a:t>El control de calidad es realizado por el Corrector de pruebas.</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r>
              <a:tr h="154135">
                <a:tc gridSpan="6">
                  <a:txBody>
                    <a:bodyPr/>
                    <a:lstStyle/>
                    <a:p>
                      <a:pPr algn="ctr">
                        <a:lnSpc>
                          <a:spcPct val="100000"/>
                        </a:lnSpc>
                        <a:spcAft>
                          <a:spcPts val="0"/>
                        </a:spcAft>
                      </a:pPr>
                      <a:r>
                        <a:rPr lang="es-ES" sz="1050" b="1" dirty="0">
                          <a:effectLst/>
                        </a:rPr>
                        <a:t>TOTAL</a:t>
                      </a:r>
                      <a:endParaRPr lang="es-EC" sz="1050" b="1"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00000"/>
                        </a:lnSpc>
                        <a:spcAft>
                          <a:spcPts val="0"/>
                        </a:spcAft>
                      </a:pPr>
                      <a:r>
                        <a:rPr lang="es-ES" sz="1050" b="1">
                          <a:effectLst/>
                        </a:rPr>
                        <a:t>58</a:t>
                      </a:r>
                      <a:endParaRPr lang="es-EC" sz="1050" b="1">
                        <a:effectLst/>
                        <a:latin typeface="Arial"/>
                        <a:ea typeface="Calibri"/>
                        <a:cs typeface="Times New Roman"/>
                      </a:endParaRPr>
                    </a:p>
                  </a:txBody>
                  <a:tcPr marL="28178" marR="28178" marT="0" marB="0" anchor="ctr"/>
                </a:tc>
                <a:tc>
                  <a:txBody>
                    <a:bodyPr/>
                    <a:lstStyle/>
                    <a:p>
                      <a:pPr algn="ctr">
                        <a:lnSpc>
                          <a:spcPct val="100000"/>
                        </a:lnSpc>
                        <a:spcAft>
                          <a:spcPts val="0"/>
                        </a:spcAft>
                      </a:pPr>
                      <a:r>
                        <a:rPr lang="es-ES" sz="1050" b="1">
                          <a:effectLst/>
                        </a:rPr>
                        <a:t>76</a:t>
                      </a:r>
                      <a:endParaRPr lang="es-EC" sz="1050" b="1">
                        <a:effectLst/>
                        <a:latin typeface="Arial"/>
                        <a:ea typeface="Calibri"/>
                        <a:cs typeface="Times New Roman"/>
                      </a:endParaRPr>
                    </a:p>
                  </a:txBody>
                  <a:tcPr marL="28178" marR="28178" marT="0" marB="0" anchor="ctr"/>
                </a:tc>
                <a:tc gridSpan="2">
                  <a:txBody>
                    <a:bodyPr/>
                    <a:lstStyle/>
                    <a:p>
                      <a:pPr algn="just">
                        <a:lnSpc>
                          <a:spcPct val="100000"/>
                        </a:lnSpc>
                        <a:spcAft>
                          <a:spcPts val="0"/>
                        </a:spcAft>
                      </a:pPr>
                      <a:r>
                        <a:rPr lang="es-ES" sz="1050" b="1" dirty="0">
                          <a:effectLst/>
                        </a:rPr>
                        <a:t> </a:t>
                      </a:r>
                      <a:endParaRPr lang="es-EC" sz="1050" b="1" dirty="0">
                        <a:effectLst/>
                        <a:latin typeface="Arial"/>
                        <a:ea typeface="Calibri"/>
                        <a:cs typeface="Times New Roman"/>
                      </a:endParaRPr>
                    </a:p>
                  </a:txBody>
                  <a:tcPr marL="28178" marR="28178" marT="0" marB="0" anchor="ctr"/>
                </a:tc>
                <a:tc hMerge="1">
                  <a:txBody>
                    <a:bodyPr/>
                    <a:lstStyle/>
                    <a:p>
                      <a:endParaRPr lang="es-EC"/>
                    </a:p>
                  </a:txBody>
                  <a:tcPr/>
                </a:tc>
              </a:tr>
              <a:tr h="154135">
                <a:tc gridSpan="5">
                  <a:txBody>
                    <a:bodyPr/>
                    <a:lstStyle/>
                    <a:p>
                      <a:pPr algn="l">
                        <a:lnSpc>
                          <a:spcPct val="100000"/>
                        </a:lnSpc>
                        <a:spcAft>
                          <a:spcPts val="0"/>
                        </a:spcAft>
                      </a:pPr>
                      <a:r>
                        <a:rPr lang="es-ES" sz="1050" b="1" dirty="0">
                          <a:effectLst/>
                        </a:rPr>
                        <a:t>ELABORADO: </a:t>
                      </a:r>
                      <a:r>
                        <a:rPr lang="es-ES" sz="1050" dirty="0">
                          <a:effectLst/>
                        </a:rPr>
                        <a:t>Ing. Maritza Pazmiño.</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l">
                        <a:lnSpc>
                          <a:spcPct val="100000"/>
                        </a:lnSpc>
                        <a:spcAft>
                          <a:spcPts val="0"/>
                        </a:spcAft>
                      </a:pPr>
                      <a:r>
                        <a:rPr lang="es-ES" sz="1050" b="1" dirty="0">
                          <a:effectLst/>
                        </a:rPr>
                        <a:t>FECHA:</a:t>
                      </a:r>
                      <a:r>
                        <a:rPr lang="es-ES" sz="1050" dirty="0">
                          <a:effectLst/>
                        </a:rPr>
                        <a:t> 21 de noviembre del 2011</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4135">
                <a:tc gridSpan="5">
                  <a:txBody>
                    <a:bodyPr/>
                    <a:lstStyle/>
                    <a:p>
                      <a:pPr algn="l">
                        <a:lnSpc>
                          <a:spcPct val="100000"/>
                        </a:lnSpc>
                        <a:spcAft>
                          <a:spcPts val="0"/>
                        </a:spcAft>
                      </a:pPr>
                      <a:r>
                        <a:rPr lang="es-ES" sz="1050" b="1" dirty="0">
                          <a:effectLst/>
                        </a:rPr>
                        <a:t>REVISADO: </a:t>
                      </a:r>
                      <a:r>
                        <a:rPr lang="es-ES" sz="1050" dirty="0">
                          <a:effectLst/>
                        </a:rPr>
                        <a:t>Dr. Aníbal Altamirano.</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l">
                        <a:lnSpc>
                          <a:spcPct val="100000"/>
                        </a:lnSpc>
                        <a:spcAft>
                          <a:spcPts val="0"/>
                        </a:spcAft>
                      </a:pPr>
                      <a:r>
                        <a:rPr lang="es-ES" sz="1050" b="1" dirty="0">
                          <a:effectLst/>
                        </a:rPr>
                        <a:t>FECHA:</a:t>
                      </a:r>
                      <a:r>
                        <a:rPr lang="es-ES" sz="1050" dirty="0">
                          <a:effectLst/>
                        </a:rPr>
                        <a:t> 22 de noviembre del 2011</a:t>
                      </a:r>
                      <a:endParaRPr lang="es-EC" sz="1050" dirty="0">
                        <a:effectLst/>
                        <a:latin typeface="Arial"/>
                        <a:ea typeface="Calibri"/>
                        <a:cs typeface="Times New Roman"/>
                      </a:endParaRPr>
                    </a:p>
                  </a:txBody>
                  <a:tcPr marL="28178" marR="2817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63626" name="Picture 26"/>
          <p:cNvPicPr>
            <a:picLocks noChangeAspect="1" noChangeArrowheads="1"/>
          </p:cNvPicPr>
          <p:nvPr/>
        </p:nvPicPr>
        <p:blipFill>
          <a:blip r:embed="rId5"/>
          <a:srcRect/>
          <a:stretch>
            <a:fillRect/>
          </a:stretch>
        </p:blipFill>
        <p:spPr bwMode="auto">
          <a:xfrm>
            <a:off x="2257425" y="728663"/>
            <a:ext cx="5410200" cy="755650"/>
          </a:xfrm>
          <a:prstGeom prst="rect">
            <a:avLst/>
          </a:prstGeom>
          <a:noFill/>
          <a:ln w="9525">
            <a:noFill/>
            <a:miter lim="800000"/>
            <a:headEnd/>
            <a:tailEnd/>
          </a:ln>
        </p:spPr>
      </p:pic>
      <p:pic>
        <p:nvPicPr>
          <p:cNvPr id="9" name="Picture 2" descr="https://encrypted-tbn3.google.com/images?q=tbn:ANd9GcT8UDri1yvQb6EyEEPqyLKS9ap5lasIULz9lGvwTdKQNIXlVTyb">
            <a:hlinkClick r:id="rId6" action="ppaction://hlinksldjump"/>
          </p:cNvPr>
          <p:cNvPicPr>
            <a:picLocks noChangeAspect="1" noChangeArrowheads="1"/>
          </p:cNvPicPr>
          <p:nvPr/>
        </p:nvPicPr>
        <p:blipFill>
          <a:blip r:embed="rId7"/>
          <a:srcRect/>
          <a:stretch>
            <a:fillRect/>
          </a:stretch>
        </p:blipFill>
        <p:spPr bwMode="auto">
          <a:xfrm>
            <a:off x="8358214" y="214290"/>
            <a:ext cx="371475" cy="32385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MEDICIÓN DE RIESGOS</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451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64518" name="7 CuadroTexto"/>
          <p:cNvSpPr txBox="1">
            <a:spLocks noChangeArrowheads="1"/>
          </p:cNvSpPr>
          <p:nvPr/>
        </p:nvSpPr>
        <p:spPr bwMode="auto">
          <a:xfrm>
            <a:off x="5148263" y="2925763"/>
            <a:ext cx="1727200" cy="368300"/>
          </a:xfrm>
          <a:prstGeom prst="rect">
            <a:avLst/>
          </a:prstGeom>
          <a:noFill/>
          <a:ln w="9525">
            <a:noFill/>
            <a:miter lim="800000"/>
            <a:headEnd/>
            <a:tailEnd/>
          </a:ln>
        </p:spPr>
        <p:txBody>
          <a:bodyPr>
            <a:spAutoFit/>
          </a:bodyPr>
          <a:lstStyle/>
          <a:p>
            <a:endParaRPr lang="es-EC"/>
          </a:p>
        </p:txBody>
      </p:sp>
      <p:graphicFrame>
        <p:nvGraphicFramePr>
          <p:cNvPr id="21" name="20 Tabla"/>
          <p:cNvGraphicFramePr>
            <a:graphicFrameLocks noGrp="1"/>
          </p:cNvGraphicFramePr>
          <p:nvPr/>
        </p:nvGraphicFramePr>
        <p:xfrm>
          <a:off x="1763713" y="969963"/>
          <a:ext cx="6048672" cy="5330287"/>
        </p:xfrm>
        <a:graphic>
          <a:graphicData uri="http://schemas.openxmlformats.org/drawingml/2006/table">
            <a:tbl>
              <a:tblPr firstRow="1" bandRow="1">
                <a:tableStyleId>{5940675A-B579-460E-94D1-54222C63F5DA}</a:tableStyleId>
              </a:tblPr>
              <a:tblGrid>
                <a:gridCol w="6048672"/>
              </a:tblGrid>
              <a:tr h="802278">
                <a:tc>
                  <a:txBody>
                    <a:bodyPr/>
                    <a:lstStyle/>
                    <a:p>
                      <a:endParaRPr lang="es-EC" dirty="0"/>
                    </a:p>
                  </a:txBody>
                  <a:tcPr/>
                </a:tc>
              </a:tr>
              <a:tr h="4528009">
                <a:tc>
                  <a: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txBody>
                  <a:tcPr/>
                </a:tc>
              </a:tr>
            </a:tbl>
          </a:graphicData>
        </a:graphic>
      </p:graphicFrame>
      <p:grpSp>
        <p:nvGrpSpPr>
          <p:cNvPr id="14" name="13 Grupo"/>
          <p:cNvGrpSpPr/>
          <p:nvPr/>
        </p:nvGrpSpPr>
        <p:grpSpPr>
          <a:xfrm>
            <a:off x="1763713" y="981075"/>
            <a:ext cx="6048375" cy="5327650"/>
            <a:chOff x="1763713" y="981075"/>
            <a:chExt cx="6048375" cy="5327650"/>
          </a:xfrm>
        </p:grpSpPr>
        <p:pic>
          <p:nvPicPr>
            <p:cNvPr id="64528" name="Picture 2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27767" y="981075"/>
              <a:ext cx="4349757" cy="719031"/>
            </a:xfrm>
            <a:prstGeom prst="rect">
              <a:avLst/>
            </a:prstGeom>
            <a:noFill/>
            <a:ln w="9525">
              <a:noFill/>
              <a:miter lim="800000"/>
              <a:headEnd/>
              <a:tailEnd/>
            </a:ln>
          </p:spPr>
        </p:pic>
        <p:pic>
          <p:nvPicPr>
            <p:cNvPr id="64530" name="Picture 2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63713" y="5228796"/>
              <a:ext cx="6048375" cy="1079929"/>
            </a:xfrm>
            <a:prstGeom prst="rect">
              <a:avLst/>
            </a:prstGeom>
            <a:noFill/>
            <a:ln w="9525">
              <a:noFill/>
              <a:miter lim="800000"/>
              <a:headEnd/>
              <a:tailEnd/>
            </a:ln>
          </p:spPr>
        </p:pic>
        <p:pic>
          <p:nvPicPr>
            <p:cNvPr id="2" name="Picture 2"/>
            <p:cNvPicPr>
              <a:picLocks noChangeAspect="1" noChangeArrowheads="1"/>
            </p:cNvPicPr>
            <p:nvPr/>
          </p:nvPicPr>
          <p:blipFill>
            <a:blip r:embed="rId5"/>
            <a:srcRect l="33984" t="27187" r="30859" b="19375"/>
            <a:stretch>
              <a:fillRect/>
            </a:stretch>
          </p:blipFill>
          <p:spPr bwMode="auto">
            <a:xfrm>
              <a:off x="2714612" y="1857364"/>
              <a:ext cx="4286280" cy="3357586"/>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65540"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981075"/>
          <a:ext cx="6720408" cy="5209116"/>
        </p:xfrm>
        <a:graphic>
          <a:graphicData uri="http://schemas.openxmlformats.org/drawingml/2006/table">
            <a:tbl>
              <a:tblPr firstRow="1" bandRow="1">
                <a:tableStyleId>{5940675A-B579-460E-94D1-54222C63F5DA}</a:tableStyleId>
              </a:tblPr>
              <a:tblGrid>
                <a:gridCol w="3360204"/>
                <a:gridCol w="3360204"/>
              </a:tblGrid>
              <a:tr h="1066541">
                <a:tc gridSpan="2">
                  <a:txBody>
                    <a:bodyPr/>
                    <a:lstStyle/>
                    <a:p>
                      <a:pPr algn="just"/>
                      <a:endParaRPr lang="es-EC" sz="1050" dirty="0">
                        <a:latin typeface="Arial" pitchFamily="34" charset="0"/>
                        <a:cs typeface="Arial" pitchFamily="34" charset="0"/>
                      </a:endParaRPr>
                    </a:p>
                  </a:txBody>
                  <a:tcPr/>
                </a:tc>
                <a:tc hMerge="1">
                  <a:txBody>
                    <a:bodyPr/>
                    <a:lstStyle/>
                    <a:p>
                      <a:endParaRPr lang="es-EC"/>
                    </a:p>
                  </a:txBody>
                  <a:tcPr/>
                </a:tc>
              </a:tr>
              <a:tr h="3662515">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latin typeface="Arial" pitchFamily="34" charset="0"/>
                          <a:ea typeface="+mn-ea"/>
                          <a:cs typeface="Arial" pitchFamily="34" charset="0"/>
                        </a:rPr>
                        <a:t>Riesgo Inherente:</a:t>
                      </a:r>
                      <a:r>
                        <a:rPr lang="es-ES" sz="1050" kern="1200" dirty="0" smtClean="0">
                          <a:solidFill>
                            <a:schemeClr val="tx1"/>
                          </a:solidFill>
                          <a:latin typeface="Arial" pitchFamily="34" charset="0"/>
                          <a:ea typeface="+mn-ea"/>
                          <a:cs typeface="Arial" pitchFamily="34" charset="0"/>
                        </a:rPr>
                        <a:t> El riesgo inherente del Proceso de Montaje y Placas es de un 37%, esta afirmación ha sido realizada en base a ciertos puntos en consideración: visita a las instalaciones, revisión del flujograma del área, la entrevista con Supervisor de Pre-Prensa de la Unidad de Gestión de Artes Gráficas.</a:t>
                      </a:r>
                      <a:endParaRPr lang="pt-BR" sz="1050" kern="1200" dirty="0" smtClean="0">
                        <a:solidFill>
                          <a:schemeClr val="tx1"/>
                        </a:solidFill>
                        <a:latin typeface="Arial" pitchFamily="34" charset="0"/>
                        <a:ea typeface="+mn-ea"/>
                        <a:cs typeface="Arial" pitchFamily="34" charset="0"/>
                      </a:endParaRPr>
                    </a:p>
                    <a:p>
                      <a:pPr algn="just"/>
                      <a:r>
                        <a:rPr lang="es-MX" sz="1050" b="1" kern="1200" dirty="0" smtClean="0">
                          <a:solidFill>
                            <a:schemeClr val="tx1"/>
                          </a:solidFill>
                          <a:latin typeface="Arial" pitchFamily="34" charset="0"/>
                          <a:ea typeface="+mn-ea"/>
                          <a:cs typeface="Arial" pitchFamily="34" charset="0"/>
                        </a:rPr>
                        <a:t> </a:t>
                      </a:r>
                    </a:p>
                    <a:p>
                      <a:pPr algn="just"/>
                      <a:endParaRPr lang="pt-BR" sz="1050" kern="1200" dirty="0" smtClean="0">
                        <a:solidFill>
                          <a:schemeClr val="tx1"/>
                        </a:solidFill>
                        <a:latin typeface="Arial" pitchFamily="34" charset="0"/>
                        <a:ea typeface="+mn-ea"/>
                        <a:cs typeface="Arial" pitchFamily="34" charset="0"/>
                      </a:endParaRPr>
                    </a:p>
                    <a:p>
                      <a:pPr algn="just"/>
                      <a:r>
                        <a:rPr lang="es-ES" sz="1050" b="1" kern="1200" dirty="0" smtClean="0">
                          <a:solidFill>
                            <a:schemeClr val="tx1"/>
                          </a:solidFill>
                          <a:latin typeface="Arial" pitchFamily="34" charset="0"/>
                          <a:ea typeface="+mn-ea"/>
                          <a:cs typeface="Arial" pitchFamily="34" charset="0"/>
                        </a:rPr>
                        <a:t>Riesgo de Detección: </a:t>
                      </a:r>
                      <a:r>
                        <a:rPr lang="es-ES" sz="1050" kern="1200" dirty="0" smtClean="0">
                          <a:solidFill>
                            <a:schemeClr val="tx1"/>
                          </a:solidFill>
                          <a:latin typeface="Arial" pitchFamily="34" charset="0"/>
                          <a:ea typeface="+mn-ea"/>
                          <a:cs typeface="Arial" pitchFamily="34" charset="0"/>
                        </a:rPr>
                        <a:t>Por el conocimiento y la experiencia de los auditores involucrados en el presente trabajo se ha considerado un nivel de riesgo de detección de un 15%.</a:t>
                      </a:r>
                      <a:endParaRPr lang="pt-BR" sz="1050" kern="1200" dirty="0" smtClean="0">
                        <a:solidFill>
                          <a:schemeClr val="tx1"/>
                        </a:solidFill>
                        <a:latin typeface="Arial" pitchFamily="34" charset="0"/>
                        <a:ea typeface="+mn-ea"/>
                        <a:cs typeface="Arial" pitchFamily="34" charset="0"/>
                      </a:endParaRPr>
                    </a:p>
                    <a:p>
                      <a:pPr algn="just"/>
                      <a:r>
                        <a:rPr lang="es-ES" sz="1050" b="1" kern="1200" dirty="0" smtClean="0">
                          <a:solidFill>
                            <a:schemeClr val="tx1"/>
                          </a:solidFill>
                          <a:latin typeface="Arial" pitchFamily="34" charset="0"/>
                          <a:ea typeface="+mn-ea"/>
                          <a:cs typeface="Arial" pitchFamily="34" charset="0"/>
                        </a:rPr>
                        <a:t> </a:t>
                      </a:r>
                    </a:p>
                    <a:p>
                      <a:pPr algn="just"/>
                      <a:endParaRPr lang="pt-BR" sz="1050" kern="1200" dirty="0" smtClean="0">
                        <a:solidFill>
                          <a:schemeClr val="tx1"/>
                        </a:solidFill>
                        <a:latin typeface="Arial" pitchFamily="34" charset="0"/>
                        <a:ea typeface="+mn-ea"/>
                        <a:cs typeface="Arial" pitchFamily="34" charset="0"/>
                      </a:endParaRPr>
                    </a:p>
                    <a:p>
                      <a:pPr lvl="0" algn="just"/>
                      <a:r>
                        <a:rPr lang="es-ES" sz="1050" b="1" kern="1200" dirty="0" smtClean="0">
                          <a:solidFill>
                            <a:schemeClr val="tx1"/>
                          </a:solidFill>
                          <a:latin typeface="Arial" pitchFamily="34" charset="0"/>
                          <a:ea typeface="+mn-ea"/>
                          <a:cs typeface="Arial" pitchFamily="34" charset="0"/>
                        </a:rPr>
                        <a:t>RIESGO DE AUDITORÍA:</a:t>
                      </a:r>
                      <a:endParaRPr lang="pt-BR"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r>
                        <a:rPr lang="es-ES" sz="1050" kern="1200" dirty="0" smtClean="0">
                          <a:solidFill>
                            <a:schemeClr val="tx1"/>
                          </a:solidFill>
                          <a:latin typeface="Arial" pitchFamily="34" charset="0"/>
                          <a:ea typeface="+mn-ea"/>
                          <a:cs typeface="Arial" pitchFamily="34" charset="0"/>
                        </a:rPr>
                        <a:t>Interpretación: Los auditores están dispuestos a asumir un riesgo de auditoría de 1,31% que consiste en el riesgo de que los errores en los procesos se hayan materializado en la ejecución del trabajo; riesgo incurrido para satisfacerse de los procesos examinados.</a:t>
                      </a:r>
                      <a:endParaRPr lang="es-EC" sz="1050" dirty="0" smtClean="0">
                        <a:latin typeface="Arial" pitchFamily="34" charset="0"/>
                        <a:cs typeface="Arial" pitchFamily="34" charset="0"/>
                      </a:endParaRPr>
                    </a:p>
                  </a:txBody>
                  <a:tcPr/>
                </a:tc>
                <a:tc hMerge="1">
                  <a:txBody>
                    <a:bodyPr/>
                    <a:lstStyle/>
                    <a:p>
                      <a:endParaRPr lang="es-EC"/>
                    </a:p>
                  </a:txBody>
                  <a:tcPr/>
                </a:tc>
              </a:tr>
              <a:tr h="239719">
                <a:tc>
                  <a:txBody>
                    <a:bodyPr/>
                    <a:lstStyle/>
                    <a:p>
                      <a:pPr algn="l">
                        <a:lnSpc>
                          <a:spcPct val="150000"/>
                        </a:lnSpc>
                        <a:spcAft>
                          <a:spcPts val="0"/>
                        </a:spcAft>
                      </a:pPr>
                      <a:r>
                        <a:rPr lang="es-ES" sz="1050">
                          <a:latin typeface="Arial"/>
                          <a:ea typeface="Calibri"/>
                        </a:rPr>
                        <a:t>ELABORADO: Ing. Maritza Pazmiño.</a:t>
                      </a:r>
                      <a:endParaRPr lang="pt-BR" sz="1050">
                        <a:latin typeface="Arial"/>
                        <a:ea typeface="Calibri"/>
                      </a:endParaRPr>
                    </a:p>
                  </a:txBody>
                  <a:tcPr marL="44450" marR="44450" marT="0" marB="0" anchor="ctr"/>
                </a:tc>
                <a:tc>
                  <a:txBody>
                    <a:bodyPr/>
                    <a:lstStyle/>
                    <a:p>
                      <a:pPr algn="l">
                        <a:lnSpc>
                          <a:spcPct val="150000"/>
                        </a:lnSpc>
                        <a:spcAft>
                          <a:spcPts val="0"/>
                        </a:spcAft>
                      </a:pPr>
                      <a:r>
                        <a:rPr lang="es-ES" sz="1050">
                          <a:latin typeface="Arial"/>
                          <a:ea typeface="Calibri"/>
                        </a:rPr>
                        <a:t>FECHA: 21 de noviembre del 2011</a:t>
                      </a:r>
                      <a:endParaRPr lang="pt-BR" sz="1050">
                        <a:latin typeface="Arial"/>
                        <a:ea typeface="Calibri"/>
                      </a:endParaRPr>
                    </a:p>
                  </a:txBody>
                  <a:tcPr marL="44450" marR="44450" marT="0" marB="0" anchor="ctr"/>
                </a:tc>
              </a:tr>
              <a:tr h="216024">
                <a:tc>
                  <a:txBody>
                    <a:bodyPr/>
                    <a:lstStyle/>
                    <a:p>
                      <a:pPr algn="l">
                        <a:lnSpc>
                          <a:spcPct val="150000"/>
                        </a:lnSpc>
                        <a:spcAft>
                          <a:spcPts val="0"/>
                        </a:spcAft>
                      </a:pPr>
                      <a:r>
                        <a:rPr lang="es-ES" sz="1050">
                          <a:latin typeface="Arial"/>
                          <a:ea typeface="Calibri"/>
                        </a:rPr>
                        <a:t>REVISADO: Dr. Aníbal Altamirano.</a:t>
                      </a:r>
                      <a:endParaRPr lang="pt-BR" sz="1050">
                        <a:latin typeface="Arial"/>
                        <a:ea typeface="Calibri"/>
                      </a:endParaRPr>
                    </a:p>
                  </a:txBody>
                  <a:tcPr marL="44450" marR="44450" marT="0" marB="0" anchor="ctr"/>
                </a:tc>
                <a:tc>
                  <a:txBody>
                    <a:bodyPr/>
                    <a:lstStyle/>
                    <a:p>
                      <a:pPr algn="l">
                        <a:lnSpc>
                          <a:spcPct val="150000"/>
                        </a:lnSpc>
                        <a:spcAft>
                          <a:spcPts val="0"/>
                        </a:spcAft>
                      </a:pPr>
                      <a:r>
                        <a:rPr lang="es-ES" sz="1050" dirty="0">
                          <a:latin typeface="Arial"/>
                          <a:ea typeface="Calibri"/>
                        </a:rPr>
                        <a:t>FECHA: 22 de noviembre del 2011</a:t>
                      </a:r>
                      <a:endParaRPr lang="pt-BR" sz="1050" dirty="0">
                        <a:latin typeface="Arial"/>
                        <a:ea typeface="Calibri"/>
                      </a:endParaRPr>
                    </a:p>
                  </a:txBody>
                  <a:tcPr marL="44450" marR="44450" marT="0" marB="0" anchor="ctr"/>
                </a:tc>
              </a:tr>
            </a:tbl>
          </a:graphicData>
        </a:graphic>
      </p:graphicFrame>
      <p:sp>
        <p:nvSpPr>
          <p:cNvPr id="9" name="Title 1"/>
          <p:cNvSpPr txBox="1">
            <a:spLocks/>
          </p:cNvSpPr>
          <p:nvPr/>
        </p:nvSpPr>
        <p:spPr bwMode="auto">
          <a:xfrm>
            <a:off x="684213" y="44450"/>
            <a:ext cx="7775575" cy="792163"/>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MEDICIÓN DE RIESGOS</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55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52625" y="1052513"/>
            <a:ext cx="5427663" cy="1008062"/>
          </a:xfrm>
          <a:prstGeom prst="rect">
            <a:avLst/>
          </a:prstGeom>
          <a:noFill/>
          <a:ln w="9525">
            <a:noFill/>
            <a:miter lim="800000"/>
            <a:headEnd/>
            <a:tailEnd/>
          </a:ln>
        </p:spPr>
      </p:pic>
      <p:pic>
        <p:nvPicPr>
          <p:cNvPr id="65558" name="Picture 2"/>
          <p:cNvPicPr>
            <a:picLocks noChangeAspect="1" noChangeArrowheads="1"/>
          </p:cNvPicPr>
          <p:nvPr/>
        </p:nvPicPr>
        <p:blipFill>
          <a:blip r:embed="rId4"/>
          <a:srcRect/>
          <a:stretch>
            <a:fillRect/>
          </a:stretch>
        </p:blipFill>
        <p:spPr bwMode="auto">
          <a:xfrm>
            <a:off x="3132138" y="3716338"/>
            <a:ext cx="2447925" cy="871537"/>
          </a:xfrm>
          <a:prstGeom prst="rect">
            <a:avLst/>
          </a:prstGeom>
          <a:noFill/>
          <a:ln w="9525">
            <a:noFill/>
            <a:miter lim="800000"/>
            <a:headEnd/>
            <a:tailEnd/>
          </a:ln>
        </p:spPr>
      </p:pic>
      <p:pic>
        <p:nvPicPr>
          <p:cNvPr id="10"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501090" y="5962670"/>
            <a:ext cx="371475" cy="32385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r>
              <a:rPr lang="es-EC" sz="2000" b="1" dirty="0">
                <a:solidFill>
                  <a:srgbClr val="006600"/>
                </a:solidFill>
                <a:effectLst>
                  <a:outerShdw blurRad="38100" dist="38100" dir="2700000" algn="tl">
                    <a:srgbClr val="000000">
                      <a:alpha val="43137"/>
                    </a:srgbClr>
                  </a:outerShdw>
                </a:effectLst>
                <a:latin typeface="Arial" pitchFamily="34" charset="0"/>
                <a:cs typeface="Arial" pitchFamily="34" charset="0"/>
              </a:rPr>
              <a:t>HALLAZGOS DE CONTROL INTERNO</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656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403350" y="979488"/>
          <a:ext cx="6913563" cy="5329240"/>
        </p:xfrm>
        <a:graphic>
          <a:graphicData uri="http://schemas.openxmlformats.org/drawingml/2006/table">
            <a:tbl>
              <a:tblPr/>
              <a:tblGrid>
                <a:gridCol w="1027113"/>
                <a:gridCol w="2663825"/>
                <a:gridCol w="3222625"/>
              </a:tblGrid>
              <a:tr h="10620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651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HALLAZGO No.10</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714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TÍTULO:</a:t>
                      </a:r>
                      <a:r>
                        <a:rPr kumimoji="0" lang="es-ES" sz="1000" b="0" i="0" u="none" strike="noStrike" cap="none" normalizeH="0" baseline="0" smtClean="0">
                          <a:ln>
                            <a:noFill/>
                          </a:ln>
                          <a:solidFill>
                            <a:schemeClr val="tx1"/>
                          </a:solidFill>
                          <a:effectLst/>
                          <a:latin typeface="Arial" charset="0"/>
                          <a:cs typeface="Arial" charset="0"/>
                        </a:rPr>
                        <a:t> FALTA DE MANUALES Y POLITICAS.</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No existen manuales ni políticas escritas donde se definan los procedimientos específicos del proceso de Montaje y Placas.</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Por buena práctica empresarial, se debe contar con manuales y políticas escritas que permitan conocer las actividades a desarrollar en el proceso y los diferentes cursos de acción a seguir.</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Por la falta de coordinación y tiempo no se ha podido elaborar por escrito los manuales y las políticas necesarias en el proceso de Montaje y Placas.</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Las actividades no son bien ejecutadas afectando directamente a las operaciones administrativas y al rendimiento económico del Instituto; además se dificulta el control de las actividades operativas de la Unidad de Artes Gráficas y la optimización de recursos.</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5160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Conclusiones: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El Instituto Geográfico Militar, no cuenta con manuales ni políticas donde señalen las actividades a desarrollarse en el Proceso de Montaje y Placas, dificultando el control de las actividades y la optimización de recursos.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Recomendaciones: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Supervisor de Pre-Prensa</a:t>
                      </a:r>
                      <a:r>
                        <a:rPr kumimoji="0" lang="es-ES" sz="1000" b="0" i="0" u="none" strike="noStrike" cap="none" normalizeH="0" baseline="0" dirty="0" smtClean="0">
                          <a:ln>
                            <a:noFill/>
                          </a:ln>
                          <a:solidFill>
                            <a:schemeClr val="tx1"/>
                          </a:solidFill>
                          <a:effectLst/>
                          <a:latin typeface="Arial" charset="0"/>
                          <a:cs typeface="Arial" charset="0"/>
                        </a:rPr>
                        <a:t>: Disponer la elaboración de políticas y procedimientos que le posibilite al Instituto el desarrollo de las actividades del proceso de Montaje y Placas.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96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ELABORADO: Ing. Cristina Tapia.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FECHA: 24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REVISADO: Dr. Aníbal Altamirano.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FECHA: 24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6598" name="Picture 1"/>
          <p:cNvPicPr>
            <a:picLocks noChangeAspect="1" noChangeArrowheads="1"/>
          </p:cNvPicPr>
          <p:nvPr/>
        </p:nvPicPr>
        <p:blipFill>
          <a:blip r:embed="rId3"/>
          <a:srcRect/>
          <a:stretch>
            <a:fillRect/>
          </a:stretch>
        </p:blipFill>
        <p:spPr bwMode="auto">
          <a:xfrm>
            <a:off x="2627313" y="1052513"/>
            <a:ext cx="4465637" cy="903287"/>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501090" y="5962670"/>
            <a:ext cx="371475" cy="32385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r>
              <a:rPr lang="es-EC" sz="2000" b="1" dirty="0">
                <a:solidFill>
                  <a:srgbClr val="006600"/>
                </a:solidFill>
                <a:effectLst>
                  <a:outerShdw blurRad="38100" dist="38100" dir="2700000" algn="tl">
                    <a:srgbClr val="000000">
                      <a:alpha val="43137"/>
                    </a:srgbClr>
                  </a:outerShdw>
                </a:effectLst>
                <a:latin typeface="Arial" pitchFamily="34" charset="0"/>
                <a:cs typeface="Arial" pitchFamily="34" charset="0"/>
              </a:rPr>
              <a:t>HALLAZGOS DE CONTROL INTERNO</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758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16013" y="979488"/>
          <a:ext cx="7559675" cy="5284789"/>
        </p:xfrm>
        <a:graphic>
          <a:graphicData uri="http://schemas.openxmlformats.org/drawingml/2006/table">
            <a:tbl>
              <a:tblPr/>
              <a:tblGrid>
                <a:gridCol w="1119187"/>
                <a:gridCol w="2660650"/>
                <a:gridCol w="3779838"/>
              </a:tblGrid>
              <a:tr h="10096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651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HALLAZGO No.11</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714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TÍTULO:</a:t>
                      </a:r>
                      <a:r>
                        <a:rPr kumimoji="0" lang="es-ES" sz="1000" b="0" i="0" u="none" strike="noStrike" cap="none" normalizeH="0" baseline="0" smtClean="0">
                          <a:ln>
                            <a:noFill/>
                          </a:ln>
                          <a:solidFill>
                            <a:schemeClr val="tx1"/>
                          </a:solidFill>
                          <a:effectLst/>
                          <a:latin typeface="Arial" charset="0"/>
                          <a:cs typeface="Arial" charset="0"/>
                        </a:rPr>
                        <a:t> INEXISTENCIA DE INDICADORES DE GESTIÓN.</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 Instituto Geográfico Militar – I.G.M., no efectúa el cálculo de indicadores de gestión al Proceso de Montaje y Placas para poder medir su eficiencia y eficacia.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Por práctica general de la Calidad, sólo se puede mejorar lo que se puede medir, por ello, un proceso deberá tener indicadores que permitan medir el desempeño de sus actividades y en base a ello, tomar acciones de mejora.</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Se debe a la falta de análisis y coordinación entre el personal encargado de Montaje y Placas y Pre-Prensa, para elaborar índices que permitan conocer de qué manera se están realizando las actividades.</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La empresa incurre en un riesgo operacional al no optar por una medida que permita controlar el Proceso de Montaje y Placas, y tomar decisiones óptimas para su mejora continua, no se optimizan los recursos tiempo y dinero.</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416050">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Conclusiones: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El Proceso de Montaje y Placas del Instituto carece de la aplicación de indicadores de gestión que permitan medir el desempeño de sus actividades, para conocer su situación actual y así, tomar medidas vinculadas a la optimización de los recursos económicos de la entidad.</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Recomendaciones: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Supervisor de Pre-Prensa:</a:t>
                      </a:r>
                      <a:r>
                        <a:rPr kumimoji="0" lang="es-ES" sz="1000" b="0" i="0" u="none" strike="noStrike" cap="none" normalizeH="0" baseline="0" dirty="0" smtClean="0">
                          <a:ln>
                            <a:noFill/>
                          </a:ln>
                          <a:solidFill>
                            <a:schemeClr val="tx1"/>
                          </a:solidFill>
                          <a:effectLst/>
                          <a:latin typeface="Arial" charset="0"/>
                          <a:cs typeface="Arial" charset="0"/>
                        </a:rPr>
                        <a:t> Coordinará la elaboración de indicadores de gestión en el Proceso de Montaje y Placas y se realizará un seguimiento de su aplicación, para en base a ello, tomar decisiones oportunas.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96850">
                <a:tc grid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ELABORADO: Ing. Maritza Pazmiño.</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FECHA: 24 de noviembre del 2011</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REVISADO: Dr. Aníbal Altamirano.</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FECHA: 24 de noviembre del 2011</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7622" name="Picture 2"/>
          <p:cNvPicPr>
            <a:picLocks noChangeAspect="1" noChangeArrowheads="1"/>
          </p:cNvPicPr>
          <p:nvPr/>
        </p:nvPicPr>
        <p:blipFill>
          <a:blip r:embed="rId3"/>
          <a:srcRect/>
          <a:stretch>
            <a:fillRect/>
          </a:stretch>
        </p:blipFill>
        <p:spPr bwMode="auto">
          <a:xfrm>
            <a:off x="2051050" y="998538"/>
            <a:ext cx="5834063" cy="933450"/>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286776" y="357166"/>
            <a:ext cx="371475" cy="3238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7238"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PROGRAMA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861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16013" y="957263"/>
          <a:ext cx="7704461" cy="5304701"/>
        </p:xfrm>
        <a:graphic>
          <a:graphicData uri="http://schemas.openxmlformats.org/drawingml/2006/table">
            <a:tbl>
              <a:tblPr firstRow="1" bandRow="1">
                <a:tableStyleId>{5940675A-B579-460E-94D1-54222C63F5DA}</a:tableStyleId>
              </a:tblPr>
              <a:tblGrid>
                <a:gridCol w="424713"/>
                <a:gridCol w="3294355"/>
                <a:gridCol w="229923"/>
                <a:gridCol w="675072"/>
                <a:gridCol w="954255"/>
                <a:gridCol w="807447"/>
                <a:gridCol w="1318696"/>
              </a:tblGrid>
              <a:tr h="959240">
                <a:tc gridSpan="7">
                  <a:txBody>
                    <a:bodyPr/>
                    <a:lstStyle/>
                    <a:p>
                      <a:pPr>
                        <a:lnSpc>
                          <a:spcPct val="100000"/>
                        </a:lnSpc>
                      </a:pP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dirty="0"/>
                    </a:p>
                  </a:txBody>
                  <a:tcPr/>
                </a:tc>
              </a:tr>
              <a:tr h="332913">
                <a:tc>
                  <a:txBody>
                    <a:bodyPr/>
                    <a:lstStyle/>
                    <a:p>
                      <a:pPr algn="ctr">
                        <a:lnSpc>
                          <a:spcPct val="100000"/>
                        </a:lnSpc>
                        <a:spcAft>
                          <a:spcPts val="0"/>
                        </a:spcAft>
                      </a:pPr>
                      <a:r>
                        <a:rPr lang="es-ES" sz="1050" b="1">
                          <a:effectLst/>
                          <a:latin typeface="Arial" pitchFamily="34" charset="0"/>
                          <a:ea typeface="Calibri"/>
                          <a:cs typeface="Arial" pitchFamily="34" charset="0"/>
                        </a:rPr>
                        <a:t>No.</a:t>
                      </a:r>
                      <a:endParaRPr lang="es-EC" sz="1050">
                        <a:effectLst/>
                        <a:latin typeface="Arial" pitchFamily="34" charset="0"/>
                        <a:ea typeface="Calibri"/>
                        <a:cs typeface="Arial" pitchFamily="34" charset="0"/>
                      </a:endParaRPr>
                    </a:p>
                  </a:txBody>
                  <a:tcPr marL="44450" marR="44450" marT="0" marB="0" anchor="ctr"/>
                </a:tc>
                <a:tc gridSpan="2">
                  <a:txBody>
                    <a:bodyPr/>
                    <a:lstStyle/>
                    <a:p>
                      <a:pPr algn="ctr">
                        <a:lnSpc>
                          <a:spcPct val="100000"/>
                        </a:lnSpc>
                        <a:spcAft>
                          <a:spcPts val="0"/>
                        </a:spcAft>
                      </a:pPr>
                      <a:r>
                        <a:rPr lang="es-ES" sz="1050" b="1">
                          <a:effectLst/>
                          <a:latin typeface="Arial" pitchFamily="34" charset="0"/>
                          <a:ea typeface="Calibri"/>
                          <a:cs typeface="Arial" pitchFamily="34" charset="0"/>
                        </a:rPr>
                        <a:t>ACTIVIDADES A REALIZARSE</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a:effectLst/>
                          <a:latin typeface="Arial" pitchFamily="34" charset="0"/>
                          <a:ea typeface="Calibri"/>
                          <a:cs typeface="Arial" pitchFamily="34" charset="0"/>
                        </a:rPr>
                        <a:t>REF/PT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REALIZADO POR:</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Fecha</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OBSERVACIONES</a:t>
                      </a:r>
                      <a:endParaRPr lang="es-EC" sz="1050">
                        <a:effectLst/>
                        <a:latin typeface="Arial" pitchFamily="34" charset="0"/>
                        <a:ea typeface="Calibri"/>
                        <a:cs typeface="Arial" pitchFamily="34" charset="0"/>
                      </a:endParaRPr>
                    </a:p>
                  </a:txBody>
                  <a:tcPr marL="44450" marR="44450" marT="0" marB="0" anchor="ctr"/>
                </a:tc>
              </a:tr>
              <a:tr h="332913">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gridSpan="2">
                  <a:txBody>
                    <a:bodyPr/>
                    <a:lstStyle/>
                    <a:p>
                      <a:pPr algn="ctr">
                        <a:lnSpc>
                          <a:spcPct val="100000"/>
                        </a:lnSpc>
                        <a:spcAft>
                          <a:spcPts val="0"/>
                        </a:spcAft>
                      </a:pPr>
                      <a:r>
                        <a:rPr lang="es-ES" sz="1050" b="1">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ctr">
                        <a:lnSpc>
                          <a:spcPct val="100000"/>
                        </a:lnSpc>
                        <a:spcAft>
                          <a:spcPts val="0"/>
                        </a:spcAft>
                      </a:pPr>
                      <a:r>
                        <a:rPr lang="es-ES" sz="1050" b="1">
                          <a:effectLst/>
                          <a:latin typeface="Arial" pitchFamily="34" charset="0"/>
                          <a:ea typeface="Calibri"/>
                          <a:cs typeface="Arial" pitchFamily="34" charset="0"/>
                        </a:rPr>
                        <a:t>PROCEDIMIENTOS DE AUDITORÍA</a:t>
                      </a:r>
                      <a:endParaRPr lang="es-EC" sz="1050">
                        <a:effectLst/>
                        <a:latin typeface="Arial" pitchFamily="34" charset="0"/>
                        <a:ea typeface="Calibri"/>
                        <a:cs typeface="Arial"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S" sz="1050" b="1">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r>
              <a:tr h="462296">
                <a:tc>
                  <a:txBody>
                    <a:bodyPr/>
                    <a:lstStyle/>
                    <a:p>
                      <a:pPr algn="ctr">
                        <a:lnSpc>
                          <a:spcPct val="100000"/>
                        </a:lnSpc>
                        <a:spcAft>
                          <a:spcPts val="0"/>
                        </a:spcAft>
                      </a:pPr>
                      <a:r>
                        <a:rPr lang="es-ES" sz="1050">
                          <a:effectLst/>
                          <a:latin typeface="Arial" pitchFamily="34" charset="0"/>
                          <a:ea typeface="Calibri"/>
                          <a:cs typeface="Arial" pitchFamily="34" charset="0"/>
                        </a:rPr>
                        <a:t>1.</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l">
                        <a:lnSpc>
                          <a:spcPct val="100000"/>
                        </a:lnSpc>
                        <a:spcAft>
                          <a:spcPts val="0"/>
                        </a:spcAft>
                      </a:pPr>
                      <a:r>
                        <a:rPr lang="es-ES" sz="1050">
                          <a:effectLst/>
                          <a:latin typeface="Arial" pitchFamily="34" charset="0"/>
                          <a:ea typeface="Calibri"/>
                          <a:cs typeface="Arial" pitchFamily="34" charset="0"/>
                        </a:rPr>
                        <a:t>Obtenga información sobre la producción del producto de Montaje y Placas.</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a:effectLst/>
                          <a:latin typeface="Arial" pitchFamily="34" charset="0"/>
                          <a:ea typeface="Calibri"/>
                          <a:cs typeface="Arial" pitchFamily="34" charset="0"/>
                          <a:hlinkClick r:id="rId3" action="ppaction://hlinksldjump"/>
                        </a:rPr>
                        <a:t>TMP.1.</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CT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Ninguna</a:t>
                      </a:r>
                      <a:endParaRPr lang="es-EC" sz="1050" dirty="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2.</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l">
                        <a:lnSpc>
                          <a:spcPct val="100000"/>
                        </a:lnSpc>
                        <a:spcAft>
                          <a:spcPts val="0"/>
                        </a:spcAft>
                      </a:pPr>
                      <a:r>
                        <a:rPr lang="es-ES" sz="1050">
                          <a:effectLst/>
                          <a:latin typeface="Arial" pitchFamily="34" charset="0"/>
                          <a:ea typeface="Calibri"/>
                          <a:cs typeface="Arial" pitchFamily="34" charset="0"/>
                        </a:rPr>
                        <a:t>Calcule el indicador de gestión de la eficiencia del tiempo sobre los productos estrella en el Proceso de Montaje y Placas.</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a:effectLst/>
                          <a:latin typeface="Arial" pitchFamily="34" charset="0"/>
                          <a:ea typeface="Calibri"/>
                          <a:cs typeface="Arial" pitchFamily="34" charset="0"/>
                          <a:hlinkClick r:id="rId4" action="ppaction://hlinksldjump"/>
                        </a:rPr>
                        <a:t>TMP.2.</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MP</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Ninguna</a:t>
                      </a:r>
                      <a:endParaRPr lang="es-EC" sz="1050" dirty="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3.</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l">
                        <a:lnSpc>
                          <a:spcPct val="100000"/>
                        </a:lnSpc>
                        <a:spcAft>
                          <a:spcPts val="0"/>
                        </a:spcAft>
                      </a:pPr>
                      <a:r>
                        <a:rPr lang="es-ES" sz="1050">
                          <a:effectLst/>
                          <a:latin typeface="Arial" pitchFamily="34" charset="0"/>
                          <a:ea typeface="Calibri"/>
                          <a:cs typeface="Arial" pitchFamily="34" charset="0"/>
                        </a:rPr>
                        <a:t>Calcule el indicador de gestión sobre la eficiencia de la producción, determinando el nivel de desperdicio en el Proceso de Montaje y Placas.</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a:effectLst/>
                          <a:latin typeface="Arial" pitchFamily="34" charset="0"/>
                          <a:ea typeface="Calibri"/>
                          <a:cs typeface="Arial" pitchFamily="34" charset="0"/>
                          <a:hlinkClick r:id="rId5" action="ppaction://hlinksldjump"/>
                        </a:rPr>
                        <a:t>TMP.3.</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MP</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Ninguna</a:t>
                      </a:r>
                      <a:endParaRPr lang="es-EC" sz="105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4.</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l">
                        <a:lnSpc>
                          <a:spcPct val="100000"/>
                        </a:lnSpc>
                        <a:spcAft>
                          <a:spcPts val="0"/>
                        </a:spcAft>
                      </a:pPr>
                      <a:r>
                        <a:rPr lang="es-ES" sz="1050">
                          <a:effectLst/>
                          <a:latin typeface="Arial" pitchFamily="34" charset="0"/>
                          <a:ea typeface="Calibri"/>
                          <a:cs typeface="Arial" pitchFamily="34" charset="0"/>
                        </a:rPr>
                        <a:t>Calcule el indicador de gestión sobre la eficacia de la insolación de placas en el Proceso de Montaje y Placas.</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a:effectLst/>
                          <a:latin typeface="Arial" pitchFamily="34" charset="0"/>
                          <a:ea typeface="Calibri"/>
                          <a:cs typeface="Arial" pitchFamily="34" charset="0"/>
                          <a:hlinkClick r:id="rId6" action="ppaction://hlinksldjump"/>
                        </a:rPr>
                        <a:t>TMP.4.</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CT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Ninguna</a:t>
                      </a:r>
                      <a:endParaRPr lang="es-EC" sz="1050">
                        <a:effectLst/>
                        <a:latin typeface="Arial" pitchFamily="34" charset="0"/>
                        <a:ea typeface="Calibri"/>
                        <a:cs typeface="Arial" pitchFamily="34" charset="0"/>
                      </a:endParaRPr>
                    </a:p>
                  </a:txBody>
                  <a:tcPr marL="44450" marR="44450" marT="0" marB="0" anchor="ctr"/>
                </a:tc>
              </a:tr>
              <a:tr h="770494">
                <a:tc>
                  <a:txBody>
                    <a:bodyPr/>
                    <a:lstStyle/>
                    <a:p>
                      <a:pPr algn="ctr">
                        <a:lnSpc>
                          <a:spcPct val="100000"/>
                        </a:lnSpc>
                        <a:spcAft>
                          <a:spcPts val="0"/>
                        </a:spcAft>
                      </a:pPr>
                      <a:r>
                        <a:rPr lang="es-ES" sz="1050">
                          <a:effectLst/>
                          <a:latin typeface="Arial" pitchFamily="34" charset="0"/>
                          <a:ea typeface="Calibri"/>
                          <a:cs typeface="Arial" pitchFamily="34" charset="0"/>
                        </a:rPr>
                        <a:t>5.</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dirty="0">
                          <a:effectLst/>
                          <a:latin typeface="Arial" pitchFamily="34" charset="0"/>
                          <a:ea typeface="Calibri"/>
                          <a:cs typeface="Arial" pitchFamily="34" charset="0"/>
                        </a:rPr>
                        <a:t>Interprete los resultados y redacte los respectivos Hallazgos de Control Interno del proceso de Montaje y Placas.</a:t>
                      </a:r>
                      <a:endParaRPr lang="es-EC" sz="1050" dirty="0">
                        <a:effectLst/>
                        <a:latin typeface="Arial" pitchFamily="34" charset="0"/>
                        <a:ea typeface="Calibri"/>
                        <a:cs typeface="Arial" pitchFamily="34" charset="0"/>
                      </a:endParaRPr>
                    </a:p>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a:effectLst/>
                          <a:latin typeface="Arial" pitchFamily="34" charset="0"/>
                          <a:ea typeface="Calibri"/>
                          <a:cs typeface="Arial" pitchFamily="34" charset="0"/>
                          <a:hlinkClick r:id="rId7" action="ppaction://hlinksldjump"/>
                        </a:rPr>
                        <a:t>HA</a:t>
                      </a:r>
                      <a:endParaRPr lang="es-EC" sz="1050" dirty="0">
                        <a:effectLst/>
                        <a:latin typeface="Arial" pitchFamily="34" charset="0"/>
                        <a:ea typeface="Calibri"/>
                        <a:cs typeface="Arial" pitchFamily="34" charset="0"/>
                        <a:hlinkClick r:id="rId7" action="ppaction://hlinksldjump"/>
                      </a:endParaRPr>
                    </a:p>
                    <a:p>
                      <a:pPr algn="ctr">
                        <a:lnSpc>
                          <a:spcPct val="100000"/>
                        </a:lnSpc>
                        <a:spcAft>
                          <a:spcPts val="0"/>
                        </a:spcAft>
                      </a:pPr>
                      <a:r>
                        <a:rPr lang="es-ES" sz="1050" b="1" dirty="0">
                          <a:effectLst/>
                          <a:latin typeface="Arial" pitchFamily="34" charset="0"/>
                          <a:ea typeface="Calibri"/>
                          <a:cs typeface="Arial" pitchFamily="34" charset="0"/>
                          <a:hlinkClick r:id="rId7" action="ppaction://hlinksldjump"/>
                        </a:rPr>
                        <a:t>TMP</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CT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Ver Hallazgos</a:t>
                      </a:r>
                      <a:endParaRPr lang="es-EC" sz="1050" dirty="0">
                        <a:effectLst/>
                        <a:latin typeface="Arial" pitchFamily="34" charset="0"/>
                        <a:ea typeface="Calibri"/>
                        <a:cs typeface="Arial" pitchFamily="34" charset="0"/>
                      </a:endParaRPr>
                    </a:p>
                  </a:txBody>
                  <a:tcPr marL="44450" marR="44450" marT="0" marB="0" anchor="ctr"/>
                </a:tc>
              </a:tr>
              <a:tr h="21488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effectLst/>
                          <a:latin typeface="Arial" pitchFamily="34" charset="0"/>
                          <a:ea typeface="Calibri"/>
                          <a:cs typeface="Arial" pitchFamily="34" charset="0"/>
                        </a:rPr>
                        <a:t>ELABORADO: Ing. Maritza Pazmiño.</a:t>
                      </a:r>
                      <a:endParaRPr lang="es-EC" sz="1050" dirty="0" smtClean="0">
                        <a:effectLst/>
                        <a:latin typeface="Arial" pitchFamily="34" charset="0"/>
                        <a:ea typeface="Calibri"/>
                        <a:cs typeface="Arial" pitchFamily="34" charset="0"/>
                      </a:endParaRPr>
                    </a:p>
                  </a:txBody>
                  <a:tcPr/>
                </a:tc>
                <a:tc hMerge="1">
                  <a:txBody>
                    <a:bodyPr/>
                    <a:lstStyle/>
                    <a:p>
                      <a:endParaRPr lang="es-EC"/>
                    </a:p>
                  </a:txBody>
                  <a:tcPr/>
                </a:tc>
                <a:tc gridSpan="5">
                  <a:txBody>
                    <a:bodyPr/>
                    <a:lstStyle/>
                    <a:p>
                      <a:pPr>
                        <a:lnSpc>
                          <a:spcPct val="100000"/>
                        </a:lnSpc>
                      </a:pPr>
                      <a:r>
                        <a:rPr lang="es-ES" sz="1050" dirty="0" smtClean="0">
                          <a:effectLst/>
                          <a:latin typeface="Arial" pitchFamily="34" charset="0"/>
                          <a:ea typeface="Calibri"/>
                          <a:cs typeface="Arial" pitchFamily="34" charset="0"/>
                        </a:rPr>
                        <a:t>FECHA: 28 de noviembre del 2011</a:t>
                      </a: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pPr>
                        <a:lnSpc>
                          <a:spcPct val="100000"/>
                        </a:lnSpc>
                      </a:pPr>
                      <a:endParaRPr lang="es-EC" dirty="0"/>
                    </a:p>
                  </a:txBody>
                  <a:tcPr/>
                </a:tc>
                <a:tc hMerge="1">
                  <a:txBody>
                    <a:bodyPr/>
                    <a:lstStyle/>
                    <a:p>
                      <a:endParaRPr lang="es-EC"/>
                    </a:p>
                  </a:txBody>
                  <a:tcPr/>
                </a:tc>
                <a:tc hMerge="1">
                  <a:txBody>
                    <a:bodyPr/>
                    <a:lstStyle/>
                    <a:p>
                      <a:endParaRPr lang="es-EC" dirty="0"/>
                    </a:p>
                  </a:txBody>
                  <a:tcPr/>
                </a:tc>
              </a:tr>
              <a:tr h="229564">
                <a:tc gridSpan="2">
                  <a:txBody>
                    <a:bodyPr/>
                    <a:lstStyle/>
                    <a:p>
                      <a:pPr>
                        <a:lnSpc>
                          <a:spcPct val="100000"/>
                        </a:lnSpc>
                      </a:pPr>
                      <a:r>
                        <a:rPr lang="es-ES" sz="1050" dirty="0" smtClean="0">
                          <a:effectLst/>
                          <a:latin typeface="Arial" pitchFamily="34" charset="0"/>
                          <a:ea typeface="Calibri"/>
                          <a:cs typeface="Arial" pitchFamily="34" charset="0"/>
                        </a:rPr>
                        <a:t>REVISADO: Dr. Aníbal Altamirano.</a:t>
                      </a:r>
                      <a:endParaRPr lang="es-EC" sz="1050" dirty="0">
                        <a:latin typeface="Arial" pitchFamily="34" charset="0"/>
                        <a:cs typeface="Arial" pitchFamily="34" charset="0"/>
                      </a:endParaRPr>
                    </a:p>
                  </a:txBody>
                  <a:tcPr/>
                </a:tc>
                <a:tc hMerge="1">
                  <a:txBody>
                    <a:bodyPr/>
                    <a:lstStyle/>
                    <a:p>
                      <a:endParaRPr lang="es-EC"/>
                    </a:p>
                  </a:txBody>
                  <a:tcPr/>
                </a:tc>
                <a:tc gridSpan="5">
                  <a:txBody>
                    <a:bodyPr/>
                    <a:lstStyle/>
                    <a:p>
                      <a:r>
                        <a:rPr lang="es-ES" sz="1050" dirty="0" smtClean="0">
                          <a:effectLst/>
                          <a:latin typeface="Arial" pitchFamily="34" charset="0"/>
                          <a:ea typeface="Calibri"/>
                          <a:cs typeface="Arial" pitchFamily="34" charset="0"/>
                        </a:rPr>
                        <a:t>FECHA: 28</a:t>
                      </a:r>
                      <a:r>
                        <a:rPr lang="es-ES" sz="1050" baseline="0" dirty="0" smtClean="0">
                          <a:effectLst/>
                          <a:latin typeface="Arial" pitchFamily="34" charset="0"/>
                          <a:ea typeface="Calibri"/>
                          <a:cs typeface="Arial" pitchFamily="34" charset="0"/>
                        </a:rPr>
                        <a:t> </a:t>
                      </a:r>
                      <a:r>
                        <a:rPr lang="es-ES" sz="1050" dirty="0" smtClean="0">
                          <a:effectLst/>
                          <a:latin typeface="Arial" pitchFamily="34" charset="0"/>
                          <a:ea typeface="Calibri"/>
                          <a:cs typeface="Arial" pitchFamily="34" charset="0"/>
                        </a:rPr>
                        <a:t>de noviembre del 2011</a:t>
                      </a: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pPr>
                        <a:lnSpc>
                          <a:spcPct val="100000"/>
                        </a:lnSpc>
                      </a:pPr>
                      <a:endParaRPr lang="es-EC" dirty="0"/>
                    </a:p>
                  </a:txBody>
                  <a:tcPr/>
                </a:tc>
                <a:tc hMerge="1">
                  <a:txBody>
                    <a:bodyPr/>
                    <a:lstStyle/>
                    <a:p>
                      <a:endParaRPr lang="es-EC"/>
                    </a:p>
                  </a:txBody>
                  <a:tcPr/>
                </a:tc>
                <a:tc hMerge="1">
                  <a:txBody>
                    <a:bodyPr/>
                    <a:lstStyle/>
                    <a:p>
                      <a:endParaRPr lang="es-EC" dirty="0"/>
                    </a:p>
                  </a:txBody>
                  <a:tcPr/>
                </a:tc>
              </a:tr>
            </a:tbl>
          </a:graphicData>
        </a:graphic>
      </p:graphicFrame>
      <p:pic>
        <p:nvPicPr>
          <p:cNvPr id="68681" name="Picture 1"/>
          <p:cNvPicPr>
            <a:picLocks noChangeAspect="1" noChangeArrowheads="1"/>
          </p:cNvPicPr>
          <p:nvPr/>
        </p:nvPicPr>
        <p:blipFill>
          <a:blip r:embed="rId8"/>
          <a:srcRect/>
          <a:stretch>
            <a:fillRect/>
          </a:stretch>
        </p:blipFill>
        <p:spPr bwMode="auto">
          <a:xfrm>
            <a:off x="1619250" y="979488"/>
            <a:ext cx="6605588" cy="865187"/>
          </a:xfrm>
          <a:prstGeom prst="rect">
            <a:avLst/>
          </a:prstGeom>
          <a:noFill/>
          <a:ln w="9525">
            <a:noFill/>
            <a:miter lim="800000"/>
            <a:headEnd/>
            <a:tailEnd/>
          </a:ln>
        </p:spPr>
      </p:pic>
      <p:pic>
        <p:nvPicPr>
          <p:cNvPr id="8" name="Picture 2" descr="https://encrypted-tbn3.google.com/images?q=tbn:ANd9GcT8UDri1yvQb6EyEEPqyLKS9ap5lasIULz9lGvwTdKQNIXlVTyb">
            <a:hlinkClick r:id="rId9" action="ppaction://hlinksldjump"/>
          </p:cNvPr>
          <p:cNvPicPr>
            <a:picLocks noChangeAspect="1" noChangeArrowheads="1"/>
          </p:cNvPicPr>
          <p:nvPr/>
        </p:nvPicPr>
        <p:blipFill>
          <a:blip r:embed="rId10"/>
          <a:srcRect/>
          <a:stretch>
            <a:fillRect/>
          </a:stretch>
        </p:blipFill>
        <p:spPr bwMode="auto">
          <a:xfrm>
            <a:off x="8358214" y="285728"/>
            <a:ext cx="371475" cy="32385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792163"/>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PROCEDIMIENTOS DE AUDITORÍA</a:t>
            </a:r>
          </a:p>
        </p:txBody>
      </p:sp>
      <p:pic>
        <p:nvPicPr>
          <p:cNvPr id="6963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657350" y="950913"/>
          <a:ext cx="6080048" cy="5445568"/>
        </p:xfrm>
        <a:graphic>
          <a:graphicData uri="http://schemas.openxmlformats.org/drawingml/2006/table">
            <a:tbl>
              <a:tblPr firstRow="1" bandRow="1">
                <a:tableStyleId>{5940675A-B579-460E-94D1-54222C63F5DA}</a:tableStyleId>
              </a:tblPr>
              <a:tblGrid>
                <a:gridCol w="3040024"/>
                <a:gridCol w="3040024"/>
              </a:tblGrid>
              <a:tr h="738902">
                <a:tc gridSpan="2">
                  <a:txBody>
                    <a:bodyPr/>
                    <a:lstStyle/>
                    <a:p>
                      <a:endParaRPr lang="es-EC" sz="1000" dirty="0">
                        <a:latin typeface="Arial" pitchFamily="34" charset="0"/>
                        <a:cs typeface="Arial" pitchFamily="34" charset="0"/>
                      </a:endParaRPr>
                    </a:p>
                  </a:txBody>
                  <a:tcPr/>
                </a:tc>
                <a:tc hMerge="1">
                  <a:txBody>
                    <a:bodyPr/>
                    <a:lstStyle/>
                    <a:p>
                      <a:endParaRPr lang="es-EC"/>
                    </a:p>
                  </a:txBody>
                  <a:tcPr/>
                </a:tc>
              </a:tr>
              <a:tr h="250213">
                <a:tc gridSpan="2">
                  <a:txBody>
                    <a:bodyPr/>
                    <a:lstStyle/>
                    <a:p>
                      <a:r>
                        <a:rPr lang="es-ES" sz="1000" b="1" kern="1200" dirty="0" smtClean="0">
                          <a:solidFill>
                            <a:schemeClr val="tx1"/>
                          </a:solidFill>
                          <a:effectLst/>
                          <a:latin typeface="Arial" pitchFamily="34" charset="0"/>
                          <a:ea typeface="+mn-ea"/>
                          <a:cs typeface="Arial" pitchFamily="34" charset="0"/>
                        </a:rPr>
                        <a:t>Fecha: </a:t>
                      </a:r>
                      <a:r>
                        <a:rPr lang="es-ES" sz="1000" kern="1200" dirty="0" smtClean="0">
                          <a:solidFill>
                            <a:schemeClr val="tx1"/>
                          </a:solidFill>
                          <a:effectLst/>
                          <a:latin typeface="Arial" pitchFamily="34" charset="0"/>
                          <a:ea typeface="+mn-ea"/>
                          <a:cs typeface="Arial" pitchFamily="34" charset="0"/>
                        </a:rPr>
                        <a:t>28 de noviembre del 2011.</a:t>
                      </a:r>
                      <a:endParaRPr lang="es-EC" sz="1000" dirty="0">
                        <a:latin typeface="Arial" pitchFamily="34" charset="0"/>
                        <a:cs typeface="Arial" pitchFamily="34" charset="0"/>
                      </a:endParaRPr>
                    </a:p>
                  </a:txBody>
                  <a:tcPr/>
                </a:tc>
                <a:tc hMerge="1">
                  <a:txBody>
                    <a:bodyPr/>
                    <a:lstStyle/>
                    <a:p>
                      <a:endParaRPr lang="es-EC"/>
                    </a:p>
                  </a:txBody>
                  <a:tcPr/>
                </a:tc>
              </a:tr>
              <a:tr h="3718210">
                <a:tc gridSpan="2">
                  <a:txBody>
                    <a:bodyPr/>
                    <a:lstStyle/>
                    <a:p>
                      <a:pPr algn="just"/>
                      <a:r>
                        <a:rPr lang="es-ES" sz="1000" kern="1200" dirty="0" smtClean="0">
                          <a:solidFill>
                            <a:schemeClr val="tx1"/>
                          </a:solidFill>
                          <a:effectLst/>
                          <a:latin typeface="Arial" pitchFamily="34" charset="0"/>
                          <a:ea typeface="+mn-ea"/>
                          <a:cs typeface="Arial" pitchFamily="34" charset="0"/>
                        </a:rPr>
                        <a:t>A continuación se detalla la producción de mayor volumen del proceso de Montaje y Placas por el periodo comprendido entre el 01-01-2011 al 31-10-2011:</a:t>
                      </a:r>
                    </a:p>
                    <a:p>
                      <a:pPr algn="just"/>
                      <a:endParaRPr lang="es-ES" sz="1000" kern="1200" dirty="0" smtClean="0">
                        <a:solidFill>
                          <a:schemeClr val="tx1"/>
                        </a:solidFill>
                        <a:effectLst/>
                        <a:latin typeface="Arial" pitchFamily="34" charset="0"/>
                        <a:ea typeface="+mn-ea"/>
                        <a:cs typeface="Arial" pitchFamily="34" charset="0"/>
                      </a:endParaRPr>
                    </a:p>
                    <a:p>
                      <a:pPr algn="just"/>
                      <a:r>
                        <a:rPr lang="es-ES" sz="1000" b="1" u="none" kern="1200" baseline="0" dirty="0" smtClean="0">
                          <a:solidFill>
                            <a:schemeClr val="tx1"/>
                          </a:solidFill>
                          <a:effectLst/>
                          <a:latin typeface="Arial" pitchFamily="34" charset="0"/>
                          <a:ea typeface="+mn-ea"/>
                          <a:cs typeface="Arial" pitchFamily="34" charset="0"/>
                        </a:rPr>
                        <a:t>                                                                                </a:t>
                      </a:r>
                      <a:r>
                        <a:rPr lang="es-ES" sz="1000" b="1" u="sng" kern="1200" dirty="0" smtClean="0">
                          <a:solidFill>
                            <a:schemeClr val="tx1"/>
                          </a:solidFill>
                          <a:effectLst/>
                          <a:latin typeface="Arial" pitchFamily="34" charset="0"/>
                          <a:ea typeface="+mn-ea"/>
                          <a:cs typeface="Arial" pitchFamily="34" charset="0"/>
                        </a:rPr>
                        <a:t>DATOS</a:t>
                      </a:r>
                      <a:endParaRPr lang="es-EC" sz="1000" b="0" u="none" kern="1200" dirty="0" smtClean="0">
                        <a:solidFill>
                          <a:schemeClr val="tx1"/>
                        </a:solidFill>
                        <a:effectLst/>
                        <a:latin typeface="Arial" pitchFamily="34" charset="0"/>
                        <a:ea typeface="+mn-ea"/>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00" b="1" u="sng" kern="1200" dirty="0" smtClean="0">
                          <a:solidFill>
                            <a:schemeClr val="tx1"/>
                          </a:solidFill>
                          <a:effectLst/>
                          <a:latin typeface="Arial" pitchFamily="34" charset="0"/>
                          <a:ea typeface="+mn-ea"/>
                          <a:cs typeface="Arial" pitchFamily="34" charset="0"/>
                        </a:rPr>
                        <a:t>Resumen</a:t>
                      </a:r>
                      <a:endParaRPr lang="es-EC" sz="1000" kern="1200" dirty="0" smtClean="0">
                        <a:solidFill>
                          <a:schemeClr val="tx1"/>
                        </a:solidFill>
                        <a:effectLst/>
                        <a:latin typeface="Arial" pitchFamily="34" charset="0"/>
                        <a:ea typeface="+mn-ea"/>
                        <a:cs typeface="Arial" pitchFamily="34" charset="0"/>
                      </a:endParaRP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000" kern="1200" dirty="0" smtClean="0">
                          <a:solidFill>
                            <a:schemeClr val="tx1"/>
                          </a:solidFill>
                          <a:effectLst/>
                          <a:latin typeface="Arial" pitchFamily="34" charset="0"/>
                          <a:ea typeface="+mn-ea"/>
                          <a:cs typeface="Arial" pitchFamily="34" charset="0"/>
                        </a:rPr>
                        <a:t>Total cantidad de producción: 3.600.000 unidades. </a:t>
                      </a:r>
                      <a:r>
                        <a:rPr lang="es-ES" sz="1000" kern="1200" dirty="0" smtClean="0">
                          <a:solidFill>
                            <a:srgbClr val="0070C0"/>
                          </a:solidFill>
                          <a:effectLst/>
                          <a:latin typeface="Arial" pitchFamily="34" charset="0"/>
                          <a:ea typeface="+mn-ea"/>
                          <a:cs typeface="Arial" pitchFamily="34" charset="0"/>
                        </a:rPr>
                        <a:t>[←A]</a:t>
                      </a:r>
                      <a:endParaRPr lang="es-EC" sz="1000" kern="1200" dirty="0" smtClean="0">
                        <a:solidFill>
                          <a:srgbClr val="0070C0"/>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días planificados: 6 </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días ejecutados: 7</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cantidad de pruebas: 93.400</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Cantidad de placas insoladas correctamente: 4</a:t>
                      </a:r>
                      <a:r>
                        <a:rPr lang="es-ES" sz="1000" b="1" kern="1200" dirty="0" smtClean="0">
                          <a:solidFill>
                            <a:srgbClr val="FF0000"/>
                          </a:solidFill>
                          <a:effectLst/>
                          <a:latin typeface="Arial" pitchFamily="34" charset="0"/>
                          <a:ea typeface="+mn-ea"/>
                          <a:cs typeface="Arial" pitchFamily="34" charset="0"/>
                        </a:rPr>
                        <a:t>√</a:t>
                      </a:r>
                      <a:endParaRPr lang="es-EC" sz="1000" kern="1200" dirty="0" smtClean="0">
                        <a:solidFill>
                          <a:srgbClr val="FF0000"/>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Cantidad total de placas insoladas: 6</a:t>
                      </a:r>
                      <a:r>
                        <a:rPr lang="es-ES" sz="1000" b="1" kern="1200" dirty="0" smtClean="0">
                          <a:solidFill>
                            <a:srgbClr val="FF0000"/>
                          </a:solidFill>
                          <a:effectLst/>
                          <a:latin typeface="Arial" pitchFamily="34" charset="0"/>
                          <a:ea typeface="+mn-ea"/>
                          <a:cs typeface="Arial" pitchFamily="34" charset="0"/>
                        </a:rPr>
                        <a:t>√</a:t>
                      </a:r>
                    </a:p>
                    <a:p>
                      <a:pPr lvl="0" algn="just"/>
                      <a:endParaRPr lang="es-EC" sz="1000" kern="1200" dirty="0" smtClean="0">
                        <a:solidFill>
                          <a:srgbClr val="FF0000"/>
                        </a:solidFill>
                        <a:effectLst/>
                        <a:latin typeface="Arial" pitchFamily="34" charset="0"/>
                        <a:ea typeface="+mn-ea"/>
                        <a:cs typeface="Arial" pitchFamily="34" charset="0"/>
                      </a:endParaRPr>
                    </a:p>
                    <a:p>
                      <a:pPr algn="just"/>
                      <a:r>
                        <a:rPr lang="es-ES" sz="1000" b="1" kern="1200" dirty="0" smtClean="0">
                          <a:solidFill>
                            <a:srgbClr val="FF0000"/>
                          </a:solidFill>
                          <a:effectLst/>
                          <a:latin typeface="Arial" pitchFamily="34" charset="0"/>
                          <a:ea typeface="+mn-ea"/>
                          <a:cs typeface="Arial" pitchFamily="34" charset="0"/>
                        </a:rPr>
                        <a:t>√</a:t>
                      </a:r>
                      <a:r>
                        <a:rPr lang="es-ES" sz="1000" b="1" kern="1200" dirty="0" smtClean="0">
                          <a:solidFill>
                            <a:schemeClr val="tx1"/>
                          </a:solidFill>
                          <a:effectLst/>
                          <a:latin typeface="Arial" pitchFamily="34" charset="0"/>
                          <a:ea typeface="+mn-ea"/>
                          <a:cs typeface="Arial" pitchFamily="34" charset="0"/>
                        </a:rPr>
                        <a:t> </a:t>
                      </a:r>
                      <a:r>
                        <a:rPr lang="es-ES" sz="1000" kern="1200" dirty="0" smtClean="0">
                          <a:solidFill>
                            <a:schemeClr val="tx1"/>
                          </a:solidFill>
                          <a:effectLst/>
                          <a:latin typeface="Arial" pitchFamily="34" charset="0"/>
                          <a:ea typeface="+mn-ea"/>
                          <a:cs typeface="Arial" pitchFamily="34" charset="0"/>
                        </a:rPr>
                        <a:t>Verificado con los registros de Montaje y Placas.</a:t>
                      </a:r>
                    </a:p>
                  </a:txBody>
                  <a:tcPr/>
                </a:tc>
                <a:tc hMerge="1">
                  <a:txBody>
                    <a:bodyPr/>
                    <a:lstStyle/>
                    <a:p>
                      <a:endParaRPr lang="es-EC"/>
                    </a:p>
                  </a:txBody>
                  <a:tcPr/>
                </a:tc>
              </a:tr>
              <a:tr h="250213">
                <a:tc gridSpan="2">
                  <a:txBody>
                    <a:bodyPr/>
                    <a:lstStyle/>
                    <a:p>
                      <a:r>
                        <a:rPr lang="es-ES" sz="1000" kern="1200" dirty="0" smtClean="0">
                          <a:solidFill>
                            <a:srgbClr val="FF0000"/>
                          </a:solidFill>
                          <a:effectLst/>
                          <a:latin typeface="Arial" pitchFamily="34" charset="0"/>
                          <a:ea typeface="+mn-ea"/>
                          <a:cs typeface="Arial" pitchFamily="34" charset="0"/>
                        </a:rPr>
                        <a:t>Datos procesados de la información proporcionada por el Cliente:  ¥</a:t>
                      </a:r>
                      <a:endParaRPr lang="es-EC" sz="1000" dirty="0">
                        <a:solidFill>
                          <a:srgbClr val="FF0000"/>
                        </a:solidFill>
                        <a:latin typeface="Arial" pitchFamily="34" charset="0"/>
                        <a:cs typeface="Arial" pitchFamily="34" charset="0"/>
                      </a:endParaRPr>
                    </a:p>
                  </a:txBody>
                  <a:tcPr/>
                </a:tc>
                <a:tc hMerge="1">
                  <a:txBody>
                    <a:bodyPr/>
                    <a:lstStyle/>
                    <a:p>
                      <a:endParaRPr lang="es-EC"/>
                    </a:p>
                  </a:txBody>
                  <a:tcPr/>
                </a:tc>
              </a:tr>
              <a:tr h="85849">
                <a:tc>
                  <a:txBody>
                    <a:bodyPr/>
                    <a:lstStyle/>
                    <a:p>
                      <a:pPr marL="0" algn="l">
                        <a:lnSpc>
                          <a:spcPct val="100000"/>
                        </a:lnSpc>
                        <a:spcAft>
                          <a:spcPts val="0"/>
                        </a:spcAft>
                      </a:pPr>
                      <a:r>
                        <a:rPr lang="es-ES" sz="1000" dirty="0">
                          <a:effectLst/>
                          <a:latin typeface="Arial" pitchFamily="34" charset="0"/>
                          <a:ea typeface="Calibri"/>
                          <a:cs typeface="Arial" pitchFamily="34" charset="0"/>
                        </a:rPr>
                        <a:t>ELABORADO: Ing. Cristina Tapia.</a:t>
                      </a:r>
                      <a:endParaRPr lang="es-EC" sz="10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1000">
                          <a:effectLst/>
                          <a:latin typeface="Arial"/>
                          <a:ea typeface="Calibri"/>
                          <a:cs typeface="Times New Roman"/>
                        </a:rPr>
                        <a:t>FECHA: 29 de noviembre del 2011</a:t>
                      </a:r>
                      <a:endParaRPr lang="es-EC" sz="1000">
                        <a:effectLst/>
                        <a:latin typeface="Arial"/>
                        <a:ea typeface="Calibri"/>
                        <a:cs typeface="Times New Roman"/>
                      </a:endParaRPr>
                    </a:p>
                  </a:txBody>
                  <a:tcPr marL="44450" marR="44450" marT="0" marB="0" anchor="ctr"/>
                </a:tc>
              </a:tr>
              <a:tr h="101530">
                <a:tc>
                  <a:txBody>
                    <a:bodyPr/>
                    <a:lstStyle/>
                    <a:p>
                      <a:pPr marL="0" algn="l">
                        <a:lnSpc>
                          <a:spcPct val="100000"/>
                        </a:lnSpc>
                        <a:spcAft>
                          <a:spcPts val="0"/>
                        </a:spcAft>
                      </a:pPr>
                      <a:r>
                        <a:rPr lang="es-ES" sz="1000" dirty="0">
                          <a:effectLst/>
                          <a:latin typeface="Arial" pitchFamily="34" charset="0"/>
                          <a:ea typeface="Calibri"/>
                          <a:cs typeface="Arial" pitchFamily="34" charset="0"/>
                        </a:rPr>
                        <a:t>REVISADO: Dr. Aníbal Altamirano.</a:t>
                      </a:r>
                      <a:endParaRPr lang="es-EC" sz="10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1000" dirty="0">
                          <a:effectLst/>
                          <a:latin typeface="Arial"/>
                          <a:ea typeface="Calibri"/>
                          <a:cs typeface="Times New Roman"/>
                        </a:rPr>
                        <a:t>FECHA: 30 de noviembre del 2011</a:t>
                      </a:r>
                      <a:endParaRPr lang="es-EC" sz="1000" dirty="0">
                        <a:effectLst/>
                        <a:latin typeface="Arial"/>
                        <a:ea typeface="Calibri"/>
                        <a:cs typeface="Times New Roman"/>
                      </a:endParaRPr>
                    </a:p>
                  </a:txBody>
                  <a:tcPr marL="44450" marR="44450" marT="0" marB="0" anchor="ctr"/>
                </a:tc>
              </a:tr>
            </a:tbl>
          </a:graphicData>
        </a:graphic>
      </p:graphicFrame>
      <p:sp>
        <p:nvSpPr>
          <p:cNvPr id="3" name="2 CuadroTexto"/>
          <p:cNvSpPr txBox="1"/>
          <p:nvPr/>
        </p:nvSpPr>
        <p:spPr>
          <a:xfrm>
            <a:off x="6084888" y="3895725"/>
            <a:ext cx="1008062" cy="254000"/>
          </a:xfrm>
          <a:prstGeom prst="rect">
            <a:avLst/>
          </a:prstGeom>
          <a:noFill/>
        </p:spPr>
        <p:txBody>
          <a:bodyPr>
            <a:spAutoFit/>
          </a:bodyPr>
          <a:lstStyle/>
          <a:p>
            <a:pPr>
              <a:defRPr/>
            </a:pPr>
            <a:r>
              <a:rPr lang="es-ES" sz="1050" dirty="0">
                <a:solidFill>
                  <a:srgbClr val="0070C0"/>
                </a:solidFill>
                <a:latin typeface="Arial" pitchFamily="34" charset="0"/>
                <a:cs typeface="Arial" pitchFamily="34" charset="0"/>
              </a:rPr>
              <a:t>[←B.11.]</a:t>
            </a:r>
            <a:endParaRPr lang="es-EC" sz="1050" dirty="0"/>
          </a:p>
        </p:txBody>
      </p:sp>
      <p:grpSp>
        <p:nvGrpSpPr>
          <p:cNvPr id="69658" name="5 Grupo"/>
          <p:cNvGrpSpPr>
            <a:grpSpLocks/>
          </p:cNvGrpSpPr>
          <p:nvPr/>
        </p:nvGrpSpPr>
        <p:grpSpPr bwMode="auto">
          <a:xfrm>
            <a:off x="2484438" y="2619375"/>
            <a:ext cx="4495800" cy="1530350"/>
            <a:chOff x="2483767" y="2780928"/>
            <a:chExt cx="4495801" cy="1529226"/>
          </a:xfrm>
        </p:grpSpPr>
        <p:pic>
          <p:nvPicPr>
            <p:cNvPr id="69662" name="Picture 2"/>
            <p:cNvPicPr>
              <a:picLocks noChangeAspect="1" noChangeArrowheads="1"/>
            </p:cNvPicPr>
            <p:nvPr/>
          </p:nvPicPr>
          <p:blipFill>
            <a:blip r:embed="rId3"/>
            <a:srcRect/>
            <a:stretch>
              <a:fillRect/>
            </a:stretch>
          </p:blipFill>
          <p:spPr bwMode="auto">
            <a:xfrm>
              <a:off x="2483768" y="2780928"/>
              <a:ext cx="4495800" cy="1280433"/>
            </a:xfrm>
            <a:prstGeom prst="rect">
              <a:avLst/>
            </a:prstGeom>
            <a:noFill/>
            <a:ln w="9525">
              <a:noFill/>
              <a:miter lim="800000"/>
              <a:headEnd/>
              <a:tailEnd/>
            </a:ln>
          </p:spPr>
        </p:pic>
        <p:pic>
          <p:nvPicPr>
            <p:cNvPr id="69663" name="Picture 4"/>
            <p:cNvPicPr>
              <a:picLocks noChangeAspect="1" noChangeArrowheads="1"/>
            </p:cNvPicPr>
            <p:nvPr/>
          </p:nvPicPr>
          <p:blipFill>
            <a:blip r:embed="rId4"/>
            <a:srcRect/>
            <a:stretch>
              <a:fillRect/>
            </a:stretch>
          </p:blipFill>
          <p:spPr bwMode="auto">
            <a:xfrm>
              <a:off x="2483767" y="3933056"/>
              <a:ext cx="2520281" cy="377098"/>
            </a:xfrm>
            <a:prstGeom prst="rect">
              <a:avLst/>
            </a:prstGeom>
            <a:noFill/>
            <a:ln w="9525">
              <a:noFill/>
              <a:miter lim="800000"/>
              <a:headEnd/>
              <a:tailEnd/>
            </a:ln>
          </p:spPr>
        </p:pic>
      </p:grpSp>
      <p:sp>
        <p:nvSpPr>
          <p:cNvPr id="7" name="6 Cerrar llave"/>
          <p:cNvSpPr/>
          <p:nvPr/>
        </p:nvSpPr>
        <p:spPr>
          <a:xfrm>
            <a:off x="7164388" y="2420938"/>
            <a:ext cx="215900" cy="316865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C"/>
          </a:p>
        </p:txBody>
      </p:sp>
      <p:sp>
        <p:nvSpPr>
          <p:cNvPr id="8" name="7 CuadroTexto"/>
          <p:cNvSpPr txBox="1"/>
          <p:nvPr/>
        </p:nvSpPr>
        <p:spPr>
          <a:xfrm>
            <a:off x="7380288" y="3895725"/>
            <a:ext cx="360362" cy="254000"/>
          </a:xfrm>
          <a:prstGeom prst="rect">
            <a:avLst/>
          </a:prstGeom>
          <a:noFill/>
        </p:spPr>
        <p:txBody>
          <a:bodyPr>
            <a:spAutoFit/>
          </a:bodyPr>
          <a:lstStyle/>
          <a:p>
            <a:pPr>
              <a:defRPr/>
            </a:pPr>
            <a:r>
              <a:rPr lang="es-EC" sz="1050" dirty="0">
                <a:solidFill>
                  <a:srgbClr val="FF0000"/>
                </a:solidFill>
              </a:rPr>
              <a:t>¥</a:t>
            </a:r>
          </a:p>
        </p:txBody>
      </p:sp>
      <p:pic>
        <p:nvPicPr>
          <p:cNvPr id="69661"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84438" y="981075"/>
            <a:ext cx="4491037" cy="684213"/>
          </a:xfrm>
          <a:prstGeom prst="rect">
            <a:avLst/>
          </a:prstGeom>
          <a:noFill/>
          <a:ln w="9525">
            <a:noFill/>
            <a:miter lim="800000"/>
            <a:headEnd/>
            <a:tailEnd/>
          </a:ln>
        </p:spPr>
      </p:pic>
      <p:pic>
        <p:nvPicPr>
          <p:cNvPr id="14" name="Picture 2" descr="https://encrypted-tbn3.google.com/images?q=tbn:ANd9GcT8UDri1yvQb6EyEEPqyLKS9ap5lasIULz9lGvwTdKQNIXlVTyb">
            <a:hlinkClick r:id="rId6" action="ppaction://hlinksldjump"/>
          </p:cNvPr>
          <p:cNvPicPr>
            <a:picLocks noChangeAspect="1" noChangeArrowheads="1"/>
          </p:cNvPicPr>
          <p:nvPr/>
        </p:nvPicPr>
        <p:blipFill>
          <a:blip r:embed="rId7"/>
          <a:srcRect/>
          <a:stretch>
            <a:fillRect/>
          </a:stretch>
        </p:blipFill>
        <p:spPr bwMode="auto">
          <a:xfrm>
            <a:off x="8286776" y="285728"/>
            <a:ext cx="371475" cy="32385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066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955675"/>
          <a:ext cx="7416427" cy="5425359"/>
        </p:xfrm>
        <a:graphic>
          <a:graphicData uri="http://schemas.openxmlformats.org/drawingml/2006/table">
            <a:tbl>
              <a:tblPr firstRow="1" bandRow="1">
                <a:tableStyleId>{5940675A-B579-460E-94D1-54222C63F5DA}</a:tableStyleId>
              </a:tblPr>
              <a:tblGrid>
                <a:gridCol w="3833901"/>
                <a:gridCol w="2190801"/>
                <a:gridCol w="1391725"/>
              </a:tblGrid>
              <a:tr h="1005759">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PROCESO No.4: </a:t>
                      </a:r>
                      <a:r>
                        <a:rPr lang="es-ES" sz="1000" kern="1200" dirty="0" smtClean="0">
                          <a:solidFill>
                            <a:schemeClr val="tx1"/>
                          </a:solidFill>
                          <a:effectLst/>
                          <a:latin typeface="Arial" pitchFamily="34" charset="0"/>
                          <a:ea typeface="+mn-ea"/>
                          <a:cs typeface="Arial" pitchFamily="34" charset="0"/>
                        </a:rPr>
                        <a:t>Montaje y placas.</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No.1:</a:t>
                      </a:r>
                      <a:r>
                        <a:rPr lang="es-ES" sz="1000" kern="1200" dirty="0" smtClean="0">
                          <a:solidFill>
                            <a:schemeClr val="tx1"/>
                          </a:solidFill>
                          <a:effectLst/>
                          <a:latin typeface="Arial" pitchFamily="34" charset="0"/>
                          <a:ea typeface="+mn-ea"/>
                          <a:cs typeface="Arial" pitchFamily="34" charset="0"/>
                        </a:rPr>
                        <a:t> Aplicación del indicador de gestión sobre la eficiencia del tiempo en el Proceso de Montaje y Placas. </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rowSpan="2" gridSpan="2">
                  <a:txBody>
                    <a:bodyPr/>
                    <a:lstStyle/>
                    <a:p>
                      <a:pPr algn="just"/>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Cuáles son sus productos de mayor volumen, cuál es el tiempo de planificación y de la ejecución del trabajo, cuál es el tiempo real en la producción de las artes; se requirió documentos o bases de respaldo de la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a:t>
                      </a:r>
                      <a:r>
                        <a:rPr lang="es-ES" sz="1000" kern="1200" dirty="0" err="1" smtClean="0">
                          <a:solidFill>
                            <a:schemeClr val="tx1"/>
                          </a:solidFill>
                          <a:effectLst/>
                          <a:latin typeface="Arial" pitchFamily="34" charset="0"/>
                          <a:ea typeface="+mn-ea"/>
                          <a:cs typeface="Arial" pitchFamily="34" charset="0"/>
                        </a:rPr>
                        <a:t>Galeas</a:t>
                      </a:r>
                      <a:r>
                        <a:rPr lang="es-ES" sz="1000" kern="1200" dirty="0" smtClean="0">
                          <a:solidFill>
                            <a:schemeClr val="tx1"/>
                          </a:solidFill>
                          <a:effectLst/>
                          <a:latin typeface="Arial" pitchFamily="34" charset="0"/>
                          <a:ea typeface="+mn-ea"/>
                          <a:cs typeface="Arial" pitchFamily="34" charset="0"/>
                        </a:rPr>
                        <a:t> Fabricio.</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Pre-Prensa.</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1. Cantidad de producción en el proceso de montaje y placas.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2. Total de días planificados.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3. Total de días ejecutados.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Respuestas:</a:t>
                      </a:r>
                      <a:endParaRPr lang="es-EC" sz="1000" kern="1200" dirty="0" smtClean="0">
                        <a:solidFill>
                          <a:schemeClr val="tx1"/>
                        </a:solidFill>
                        <a:effectLst/>
                        <a:latin typeface="Arial" pitchFamily="34" charset="0"/>
                        <a:ea typeface="+mn-ea"/>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149960">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MX" sz="1000" b="1" kern="1200" dirty="0" smtClean="0">
                          <a:solidFill>
                            <a:schemeClr val="tx1"/>
                          </a:solidFill>
                          <a:effectLst/>
                          <a:latin typeface="Arial" pitchFamily="34" charset="0"/>
                          <a:ea typeface="+mn-ea"/>
                          <a:cs typeface="Arial" pitchFamily="34" charset="0"/>
                        </a:rPr>
                        <a:t>Ref.:</a:t>
                      </a:r>
                      <a:endParaRPr lang="es-EC" sz="1000" kern="1200" dirty="0" smtClean="0">
                        <a:solidFill>
                          <a:schemeClr val="tx1"/>
                        </a:solidFill>
                        <a:effectLst/>
                        <a:latin typeface="Arial" pitchFamily="34" charset="0"/>
                        <a:ea typeface="+mn-ea"/>
                        <a:cs typeface="Arial" pitchFamily="34" charset="0"/>
                      </a:endParaRPr>
                    </a:p>
                    <a:p>
                      <a:pPr algn="ctr"/>
                      <a:r>
                        <a:rPr lang="es-MX" sz="1000" b="1" kern="1200" dirty="0" smtClean="0">
                          <a:solidFill>
                            <a:srgbClr val="FF0000"/>
                          </a:solidFill>
                          <a:effectLst/>
                          <a:latin typeface="Arial" pitchFamily="34" charset="0"/>
                          <a:ea typeface="+mn-ea"/>
                          <a:cs typeface="Arial" pitchFamily="34" charset="0"/>
                        </a:rPr>
                        <a:t>HA</a:t>
                      </a:r>
                      <a:endParaRPr lang="es-EC" sz="1000" kern="1200" dirty="0" smtClean="0">
                        <a:solidFill>
                          <a:srgbClr val="FF0000"/>
                        </a:solidFill>
                        <a:effectLst/>
                        <a:latin typeface="Arial" pitchFamily="34" charset="0"/>
                        <a:ea typeface="+mn-ea"/>
                        <a:cs typeface="Arial" pitchFamily="34" charset="0"/>
                      </a:endParaRPr>
                    </a:p>
                    <a:p>
                      <a:pPr algn="ctr"/>
                      <a:r>
                        <a:rPr lang="es-MX" sz="1000" b="1" kern="1200" dirty="0" smtClean="0">
                          <a:solidFill>
                            <a:srgbClr val="FF0000"/>
                          </a:solidFill>
                          <a:effectLst/>
                          <a:latin typeface="Arial" pitchFamily="34" charset="0"/>
                          <a:ea typeface="+mn-ea"/>
                          <a:cs typeface="Arial" pitchFamily="34" charset="0"/>
                        </a:rPr>
                        <a:t>TMP.2.1</a:t>
                      </a:r>
                      <a:endParaRPr lang="es-EC" sz="1000" dirty="0">
                        <a:solidFill>
                          <a:srgbClr val="FF0000"/>
                        </a:solidFill>
                        <a:latin typeface="Arial" pitchFamily="34" charset="0"/>
                        <a:cs typeface="Arial" pitchFamily="34" charset="0"/>
                      </a:endParaRPr>
                    </a:p>
                  </a:txBody>
                  <a:tcPr/>
                </a:tc>
              </a:tr>
              <a:tr h="239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smtClean="0">
                          <a:effectLst/>
                          <a:latin typeface="Arial" pitchFamily="34" charset="0"/>
                          <a:ea typeface="Calibri"/>
                          <a:cs typeface="Arial" pitchFamily="34" charset="0"/>
                        </a:rPr>
                        <a:t>ELABORADO: Ing. Maritza Pazmiño.</a:t>
                      </a:r>
                      <a:endParaRPr lang="es-EC" sz="1000" dirty="0" smtClean="0">
                        <a:effectLst/>
                        <a:latin typeface="Arial" pitchFamily="34" charset="0"/>
                        <a:ea typeface="Calibri"/>
                        <a:cs typeface="Arial" pitchFamily="34" charset="0"/>
                      </a:endParaRPr>
                    </a:p>
                  </a:txBody>
                  <a:tcPr/>
                </a:tc>
                <a:tc gridSpan="2">
                  <a:txBody>
                    <a:bodyPr/>
                    <a:lstStyle/>
                    <a:p>
                      <a:pPr>
                        <a:lnSpc>
                          <a:spcPct val="100000"/>
                        </a:lnSpc>
                      </a:pPr>
                      <a:r>
                        <a:rPr lang="es-ES" sz="1000" dirty="0" smtClean="0">
                          <a:effectLst/>
                          <a:latin typeface="Arial" pitchFamily="34" charset="0"/>
                          <a:ea typeface="Calibri"/>
                          <a:cs typeface="Arial" pitchFamily="34" charset="0"/>
                        </a:rPr>
                        <a:t>FECHA: 29 de noviembre del 2011</a:t>
                      </a:r>
                      <a:endParaRPr lang="es-EC" sz="1000" dirty="0">
                        <a:latin typeface="Arial" pitchFamily="34" charset="0"/>
                        <a:cs typeface="Arial" pitchFamily="34" charset="0"/>
                      </a:endParaRPr>
                    </a:p>
                  </a:txBody>
                  <a:tcPr/>
                </a:tc>
                <a:tc hMerge="1">
                  <a:txBody>
                    <a:bodyPr/>
                    <a:lstStyle/>
                    <a:p>
                      <a:endParaRPr lang="es-EC" dirty="0"/>
                    </a:p>
                  </a:txBody>
                  <a:tcPr/>
                </a:tc>
              </a:tr>
              <a:tr h="239997">
                <a:tc>
                  <a:txBody>
                    <a:bodyPr/>
                    <a:lstStyle/>
                    <a:p>
                      <a:pPr>
                        <a:lnSpc>
                          <a:spcPct val="100000"/>
                        </a:lnSpc>
                      </a:pPr>
                      <a:r>
                        <a:rPr lang="es-ES" sz="1000" dirty="0" smtClean="0">
                          <a:effectLst/>
                          <a:latin typeface="Arial" pitchFamily="34" charset="0"/>
                          <a:ea typeface="Calibri"/>
                          <a:cs typeface="Arial" pitchFamily="34" charset="0"/>
                        </a:rPr>
                        <a:t>REVISADO: Dr. Aníbal Altamirano.</a:t>
                      </a:r>
                      <a:endParaRPr lang="es-EC" sz="1000" dirty="0">
                        <a:latin typeface="Arial" pitchFamily="34" charset="0"/>
                        <a:cs typeface="Arial" pitchFamily="34" charset="0"/>
                      </a:endParaRPr>
                    </a:p>
                  </a:txBody>
                  <a:tcPr/>
                </a:tc>
                <a:tc gridSpan="2">
                  <a:txBody>
                    <a:bodyPr/>
                    <a:lstStyle/>
                    <a:p>
                      <a:r>
                        <a:rPr lang="es-ES" sz="1000" dirty="0" smtClean="0">
                          <a:effectLst/>
                          <a:latin typeface="Arial" pitchFamily="34" charset="0"/>
                          <a:ea typeface="Calibri"/>
                          <a:cs typeface="Arial" pitchFamily="34" charset="0"/>
                        </a:rPr>
                        <a:t>FECHA: 30 de noviembre del 2011</a:t>
                      </a:r>
                      <a:endParaRPr lang="es-EC" sz="1000" dirty="0">
                        <a:latin typeface="Arial" pitchFamily="34" charset="0"/>
                        <a:cs typeface="Arial" pitchFamily="34" charset="0"/>
                      </a:endParaRPr>
                    </a:p>
                  </a:txBody>
                  <a:tcPr/>
                </a:tc>
                <a:tc hMerge="1">
                  <a:txBody>
                    <a:bodyPr/>
                    <a:lstStyle/>
                    <a:p>
                      <a:endParaRPr lang="es-EC" dirty="0"/>
                    </a:p>
                  </a:txBody>
                  <a:tcPr/>
                </a:tc>
              </a:tr>
            </a:tbl>
          </a:graphicData>
        </a:graphic>
      </p:graphicFrame>
      <p:pic>
        <p:nvPicPr>
          <p:cNvPr id="70685" name="Picture 2"/>
          <p:cNvPicPr>
            <a:picLocks noChangeAspect="1" noChangeArrowheads="1"/>
          </p:cNvPicPr>
          <p:nvPr/>
        </p:nvPicPr>
        <p:blipFill>
          <a:blip r:embed="rId3"/>
          <a:srcRect/>
          <a:stretch>
            <a:fillRect/>
          </a:stretch>
        </p:blipFill>
        <p:spPr bwMode="auto">
          <a:xfrm>
            <a:off x="3132138" y="4992688"/>
            <a:ext cx="2900362" cy="884237"/>
          </a:xfrm>
          <a:prstGeom prst="rect">
            <a:avLst/>
          </a:prstGeom>
          <a:noFill/>
          <a:ln w="9525">
            <a:noFill/>
            <a:miter lim="800000"/>
            <a:headEnd/>
            <a:tailEnd/>
          </a:ln>
        </p:spPr>
      </p:pic>
      <p:pic>
        <p:nvPicPr>
          <p:cNvPr id="70686"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27188" y="1050925"/>
            <a:ext cx="653732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168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979488"/>
          <a:ext cx="6720408" cy="5419398"/>
        </p:xfrm>
        <a:graphic>
          <a:graphicData uri="http://schemas.openxmlformats.org/drawingml/2006/table">
            <a:tbl>
              <a:tblPr firstRow="1" bandRow="1">
                <a:tableStyleId>{5940675A-B579-460E-94D1-54222C63F5DA}</a:tableStyleId>
              </a:tblPr>
              <a:tblGrid>
                <a:gridCol w="3360204"/>
                <a:gridCol w="3360204"/>
              </a:tblGrid>
              <a:tr h="937344">
                <a:tc gridSpan="2">
                  <a:txBody>
                    <a:bodyPr/>
                    <a:lstStyle/>
                    <a:p>
                      <a:endParaRPr lang="es-EC" sz="1050" dirty="0">
                        <a:latin typeface="Arial" pitchFamily="34" charset="0"/>
                        <a:cs typeface="Arial" pitchFamily="34" charset="0"/>
                      </a:endParaRPr>
                    </a:p>
                  </a:txBody>
                  <a:tcPr/>
                </a:tc>
                <a:tc hMerge="1">
                  <a:txBody>
                    <a:bodyPr/>
                    <a:lstStyle/>
                    <a:p>
                      <a:endParaRPr lang="es-EC"/>
                    </a:p>
                  </a:txBody>
                  <a:tcPr/>
                </a:tc>
              </a:tr>
              <a:tr h="37134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Eficiencia en el tiempo.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S" sz="1050" b="1" kern="1200" dirty="0" smtClean="0">
                        <a:solidFill>
                          <a:schemeClr val="tx1"/>
                        </a:solidFill>
                        <a:effectLst/>
                        <a:latin typeface="Arial" pitchFamily="34" charset="0"/>
                        <a:ea typeface="+mn-ea"/>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endParaRPr lang="es-EC" sz="1050" kern="1200" dirty="0" smtClean="0">
                        <a:solidFill>
                          <a:schemeClr val="tx1"/>
                        </a:solidFill>
                        <a:effectLst/>
                        <a:latin typeface="Arial" pitchFamily="34" charset="0"/>
                        <a:ea typeface="+mn-ea"/>
                        <a:cs typeface="Arial" pitchFamily="34" charset="0"/>
                      </a:endParaRPr>
                    </a:p>
                    <a:p>
                      <a:pPr algn="just"/>
                      <a:r>
                        <a:rPr lang="es-ES" sz="1050" kern="1200" dirty="0" smtClean="0">
                          <a:solidFill>
                            <a:schemeClr val="tx1"/>
                          </a:solidFill>
                          <a:effectLst/>
                          <a:latin typeface="Arial" pitchFamily="34" charset="0"/>
                          <a:ea typeface="+mn-ea"/>
                          <a:cs typeface="Arial" pitchFamily="34" charset="0"/>
                        </a:rPr>
                        <a:t>Del total de días planificados para el desarrollo de las órdenes de producción no se ha podido cumplir el 100% del tiempo presupuestado al 31 de octubre del 2011; puesto que se incurrió en un 16.67% adicional de tiempo, lo que significa que se necesitó 1 día más para poder culminar con el trabajo requerido inicialmente por el cliente, lo cual se debió a las siguientes razones: volumen de producción y complejidad de las misma, porque eran documentos con especificaciones técnicas únicas del cliente.</a:t>
                      </a:r>
                    </a:p>
                    <a:p>
                      <a:endParaRPr lang="es-EC" sz="1050" kern="1200" dirty="0" smtClean="0">
                        <a:solidFill>
                          <a:schemeClr val="tx1"/>
                        </a:solidFill>
                        <a:effectLst/>
                        <a:latin typeface="Arial" pitchFamily="34" charset="0"/>
                        <a:ea typeface="+mn-ea"/>
                        <a:cs typeface="Arial" pitchFamily="34" charset="0"/>
                      </a:endParaRPr>
                    </a:p>
                  </a:txBody>
                  <a:tcPr/>
                </a:tc>
                <a:tc hMerge="1">
                  <a:txBody>
                    <a:bodyPr/>
                    <a:lstStyle/>
                    <a:p>
                      <a:endParaRPr lang="es-EC"/>
                    </a:p>
                  </a:txBody>
                  <a:tcPr/>
                </a:tc>
              </a:tr>
              <a:tr h="275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effectLst/>
                          <a:latin typeface="Arial" pitchFamily="34" charset="0"/>
                          <a:ea typeface="Calibri"/>
                          <a:cs typeface="Arial" pitchFamily="34" charset="0"/>
                        </a:rPr>
                        <a:t>ELABORADO: Ing. Maritza Pazmiño.</a:t>
                      </a:r>
                      <a:endParaRPr lang="es-EC" sz="1050" dirty="0" smtClean="0">
                        <a:effectLst/>
                        <a:latin typeface="Arial" pitchFamily="34" charset="0"/>
                        <a:ea typeface="Calibri"/>
                        <a:cs typeface="Arial" pitchFamily="34" charset="0"/>
                      </a:endParaRPr>
                    </a:p>
                  </a:txBody>
                  <a:tcPr/>
                </a:tc>
                <a:tc>
                  <a:txBody>
                    <a:bodyPr/>
                    <a:lstStyle/>
                    <a:p>
                      <a:pPr>
                        <a:lnSpc>
                          <a:spcPct val="100000"/>
                        </a:lnSpc>
                      </a:pPr>
                      <a:r>
                        <a:rPr lang="es-ES" sz="1050" dirty="0" smtClean="0">
                          <a:effectLst/>
                          <a:latin typeface="Arial" pitchFamily="34" charset="0"/>
                          <a:ea typeface="Calibri"/>
                          <a:cs typeface="Arial" pitchFamily="34" charset="0"/>
                        </a:rPr>
                        <a:t>FECHA: 29 de noviembre del 2011</a:t>
                      </a:r>
                      <a:endParaRPr lang="es-EC" sz="1050" dirty="0">
                        <a:latin typeface="Arial" pitchFamily="34" charset="0"/>
                        <a:cs typeface="Arial" pitchFamily="34" charset="0"/>
                      </a:endParaRPr>
                    </a:p>
                  </a:txBody>
                  <a:tcPr/>
                </a:tc>
              </a:tr>
              <a:tr h="275067">
                <a:tc>
                  <a:txBody>
                    <a:bodyPr/>
                    <a:lstStyle/>
                    <a:p>
                      <a:pPr>
                        <a:lnSpc>
                          <a:spcPct val="100000"/>
                        </a:lnSpc>
                      </a:pPr>
                      <a:r>
                        <a:rPr lang="es-ES" sz="1050" dirty="0" smtClean="0">
                          <a:effectLst/>
                          <a:latin typeface="Arial" pitchFamily="34" charset="0"/>
                          <a:ea typeface="Calibri"/>
                          <a:cs typeface="Arial" pitchFamily="34" charset="0"/>
                        </a:rPr>
                        <a:t>REVISADO: Dr. Aníbal Altamirano.</a:t>
                      </a:r>
                      <a:endParaRPr lang="es-EC" sz="1050" dirty="0">
                        <a:latin typeface="Arial" pitchFamily="34" charset="0"/>
                        <a:cs typeface="Arial" pitchFamily="34" charset="0"/>
                      </a:endParaRPr>
                    </a:p>
                  </a:txBody>
                  <a:tcPr/>
                </a:tc>
                <a:tc>
                  <a:txBody>
                    <a:bodyPr/>
                    <a:lstStyle/>
                    <a:p>
                      <a:r>
                        <a:rPr lang="es-ES" sz="1050" dirty="0" smtClean="0">
                          <a:effectLst/>
                          <a:latin typeface="Arial" pitchFamily="34" charset="0"/>
                          <a:ea typeface="Calibri"/>
                          <a:cs typeface="Arial" pitchFamily="34" charset="0"/>
                        </a:rPr>
                        <a:t>FECHA: 30 de noviembre del 2011</a:t>
                      </a:r>
                      <a:endParaRPr lang="es-EC" sz="1050" dirty="0">
                        <a:latin typeface="Arial" pitchFamily="34" charset="0"/>
                        <a:cs typeface="Arial" pitchFamily="34" charset="0"/>
                      </a:endParaRPr>
                    </a:p>
                  </a:txBody>
                  <a:tcPr/>
                </a:tc>
              </a:tr>
            </a:tbl>
          </a:graphicData>
        </a:graphic>
      </p:graphicFrame>
      <p:pic>
        <p:nvPicPr>
          <p:cNvPr id="71701" name="Picture 2"/>
          <p:cNvPicPr>
            <a:picLocks noChangeAspect="1" noChangeArrowheads="1"/>
          </p:cNvPicPr>
          <p:nvPr/>
        </p:nvPicPr>
        <p:blipFill>
          <a:blip r:embed="rId3"/>
          <a:srcRect/>
          <a:stretch>
            <a:fillRect/>
          </a:stretch>
        </p:blipFill>
        <p:spPr bwMode="auto">
          <a:xfrm>
            <a:off x="2001838" y="2133600"/>
            <a:ext cx="3722687" cy="2303463"/>
          </a:xfrm>
          <a:prstGeom prst="rect">
            <a:avLst/>
          </a:prstGeom>
          <a:noFill/>
          <a:ln w="9525">
            <a:noFill/>
            <a:miter lim="800000"/>
            <a:headEnd/>
            <a:tailEnd/>
          </a:ln>
        </p:spPr>
      </p:pic>
      <p:pic>
        <p:nvPicPr>
          <p:cNvPr id="7170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79613" y="981075"/>
            <a:ext cx="5329237" cy="92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819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500063" y="420688"/>
            <a:ext cx="6840537" cy="722312"/>
          </a:xfrm>
          <a:prstGeom prst="rect">
            <a:avLst/>
          </a:prstGeom>
          <a:noFill/>
          <a:ln w="9525">
            <a:noFill/>
            <a:miter lim="800000"/>
            <a:headEnd/>
            <a:tailEnd/>
          </a:ln>
        </p:spPr>
        <p:txBody>
          <a:bodyPr anchor="ctr"/>
          <a:lstStyle/>
          <a:p>
            <a:pP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BASE LEGAL INTERNA DEL I.G.M.</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graphicFrame>
        <p:nvGraphicFramePr>
          <p:cNvPr id="7" name="Table 6"/>
          <p:cNvGraphicFramePr>
            <a:graphicFrameLocks noGrp="1"/>
          </p:cNvGraphicFramePr>
          <p:nvPr/>
        </p:nvGraphicFramePr>
        <p:xfrm>
          <a:off x="928688" y="1870075"/>
          <a:ext cx="7488832" cy="3845560"/>
        </p:xfrm>
        <a:graphic>
          <a:graphicData uri="http://schemas.openxmlformats.org/drawingml/2006/table">
            <a:tbl>
              <a:tblPr firstRow="1" bandRow="1">
                <a:tableStyleId>{F5AB1C69-6EDB-4FF4-983F-18BD219EF322}</a:tableStyleId>
              </a:tblPr>
              <a:tblGrid>
                <a:gridCol w="2428892"/>
                <a:gridCol w="5059940"/>
              </a:tblGrid>
              <a:tr h="370840">
                <a:tc>
                  <a:txBody>
                    <a:bodyPr/>
                    <a:lstStyle/>
                    <a:p>
                      <a:pPr algn="ctr"/>
                      <a:r>
                        <a:rPr lang="es-EC" sz="1800" dirty="0" smtClean="0">
                          <a:solidFill>
                            <a:schemeClr val="tx1"/>
                          </a:solidFill>
                          <a:latin typeface="Arial" pitchFamily="34" charset="0"/>
                          <a:cs typeface="Arial" pitchFamily="34" charset="0"/>
                        </a:rPr>
                        <a:t>MANUALES</a:t>
                      </a:r>
                      <a:endParaRPr lang="pt-BR" sz="1800" dirty="0">
                        <a:solidFill>
                          <a:schemeClr val="tx1"/>
                        </a:solidFill>
                        <a:latin typeface="Arial" pitchFamily="34" charset="0"/>
                        <a:cs typeface="Arial" pitchFamily="34" charset="0"/>
                      </a:endParaRPr>
                    </a:p>
                  </a:txBody>
                  <a:tcPr anchor="ctr"/>
                </a:tc>
                <a:tc>
                  <a:txBody>
                    <a:bodyPr/>
                    <a:lstStyle/>
                    <a:p>
                      <a:pPr algn="ctr"/>
                      <a:r>
                        <a:rPr lang="es-EC" sz="1800" dirty="0" smtClean="0">
                          <a:solidFill>
                            <a:schemeClr val="tx1"/>
                          </a:solidFill>
                          <a:latin typeface="Arial" pitchFamily="34" charset="0"/>
                          <a:cs typeface="Arial" pitchFamily="34" charset="0"/>
                        </a:rPr>
                        <a:t>CONTENIDO</a:t>
                      </a:r>
                      <a:endParaRPr lang="pt-BR" sz="1800" dirty="0">
                        <a:solidFill>
                          <a:schemeClr val="tx1"/>
                        </a:solidFill>
                        <a:latin typeface="Arial" pitchFamily="34" charset="0"/>
                        <a:cs typeface="Arial" pitchFamily="34" charset="0"/>
                      </a:endParaRPr>
                    </a:p>
                  </a:txBody>
                  <a:tcPr anchor="ctr"/>
                </a:tc>
              </a:tr>
              <a:tr h="370840">
                <a:tc>
                  <a:txBody>
                    <a:bodyPr/>
                    <a:lstStyle/>
                    <a:p>
                      <a:pPr algn="ctr"/>
                      <a:r>
                        <a:rPr lang="es-EC" sz="1200" b="1" dirty="0" smtClean="0">
                          <a:latin typeface="Arial" pitchFamily="34" charset="0"/>
                          <a:cs typeface="Arial" pitchFamily="34" charset="0"/>
                        </a:rPr>
                        <a:t>MANUAL</a:t>
                      </a:r>
                      <a:r>
                        <a:rPr lang="es-EC" sz="1200" b="1" baseline="0" dirty="0" smtClean="0">
                          <a:latin typeface="Arial" pitchFamily="34" charset="0"/>
                          <a:cs typeface="Arial" pitchFamily="34" charset="0"/>
                        </a:rPr>
                        <a:t> DE PROCESOS </a:t>
                      </a:r>
                    </a:p>
                    <a:p>
                      <a:pPr algn="ctr"/>
                      <a:r>
                        <a:rPr lang="es-EC" sz="1200" b="1" baseline="0" dirty="0" smtClean="0">
                          <a:latin typeface="Arial" pitchFamily="34" charset="0"/>
                          <a:cs typeface="Arial" pitchFamily="34" charset="0"/>
                        </a:rPr>
                        <a:t>PRE-PRENSA</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Arial" pitchFamily="34" charset="0"/>
                          <a:ea typeface="+mn-ea"/>
                          <a:cs typeface="Arial" pitchFamily="34" charset="0"/>
                        </a:rPr>
                        <a:t>Instrucciones del trabajo de los procesos de diseño, las responsabilidades y participación del personal, el control de la documentación, placas y películas, las máquinas y equipos de computación a utilizar en la elaboración del trabajo.</a:t>
                      </a:r>
                      <a:endParaRPr lang="pt-BR" sz="1200" kern="1200" dirty="0" smtClean="0">
                        <a:solidFill>
                          <a:schemeClr val="dk1"/>
                        </a:solidFill>
                        <a:latin typeface="Arial" pitchFamily="34" charset="0"/>
                        <a:ea typeface="+mn-ea"/>
                        <a:cs typeface="Arial" pitchFamily="34" charset="0"/>
                      </a:endParaRPr>
                    </a:p>
                  </a:txBody>
                  <a:tcPr anchor="ctr"/>
                </a:tc>
              </a:tr>
              <a:tr h="370840">
                <a:tc>
                  <a:txBody>
                    <a:bodyPr/>
                    <a:lstStyle/>
                    <a:p>
                      <a:pPr algn="ctr"/>
                      <a:r>
                        <a:rPr lang="es-EC" sz="1200" b="1" dirty="0" smtClean="0">
                          <a:latin typeface="Arial" pitchFamily="34" charset="0"/>
                          <a:cs typeface="Arial" pitchFamily="34" charset="0"/>
                        </a:rPr>
                        <a:t>MANUAL</a:t>
                      </a:r>
                      <a:r>
                        <a:rPr lang="es-EC" sz="1200" b="1" baseline="0" dirty="0" smtClean="0">
                          <a:latin typeface="Arial" pitchFamily="34" charset="0"/>
                          <a:cs typeface="Arial" pitchFamily="34" charset="0"/>
                        </a:rPr>
                        <a:t> DE PROCESOS DE PRENSA</a:t>
                      </a:r>
                      <a:endParaRPr lang="pt-BR" sz="1200" b="1" dirty="0">
                        <a:latin typeface="Arial" pitchFamily="34" charset="0"/>
                        <a:cs typeface="Arial"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Arial" pitchFamily="34" charset="0"/>
                          <a:ea typeface="+mn-ea"/>
                          <a:cs typeface="Arial" pitchFamily="34" charset="0"/>
                        </a:rPr>
                        <a:t>Descripción precisa de las actividades de imprenta o producción, tareas, requerimientos, responsables, puestos y control de documentación para la realización de los trabajos requeridos en la Orden de Producción (O/P).</a:t>
                      </a:r>
                      <a:endParaRPr lang="pt-BR" sz="1200" kern="1200" dirty="0" smtClean="0">
                        <a:solidFill>
                          <a:schemeClr val="dk1"/>
                        </a:solidFill>
                        <a:latin typeface="Arial" pitchFamily="34" charset="0"/>
                        <a:ea typeface="+mn-ea"/>
                        <a:cs typeface="Arial" pitchFamily="34" charset="0"/>
                      </a:endParaRPr>
                    </a:p>
                  </a:txBody>
                  <a:tcPr anchor="ctr"/>
                </a:tc>
              </a:tr>
              <a:tr h="370840">
                <a:tc>
                  <a:txBody>
                    <a:bodyPr/>
                    <a:lstStyle/>
                    <a:p>
                      <a:pPr algn="ctr"/>
                      <a:r>
                        <a:rPr lang="es-EC" sz="1200" b="1" dirty="0" smtClean="0">
                          <a:latin typeface="Arial" pitchFamily="34" charset="0"/>
                          <a:cs typeface="Arial" pitchFamily="34" charset="0"/>
                        </a:rPr>
                        <a:t>MANUAL</a:t>
                      </a:r>
                      <a:r>
                        <a:rPr lang="es-EC" sz="1200" b="1" baseline="0" dirty="0" smtClean="0">
                          <a:latin typeface="Arial" pitchFamily="34" charset="0"/>
                          <a:cs typeface="Arial" pitchFamily="34" charset="0"/>
                        </a:rPr>
                        <a:t> DE PROCESOS DE POST-PRENSA</a:t>
                      </a:r>
                      <a:endParaRPr lang="pt-BR" sz="1200" b="1" dirty="0">
                        <a:latin typeface="Arial" pitchFamily="34" charset="0"/>
                        <a:cs typeface="Arial" pitchFamily="34" charset="0"/>
                      </a:endParaRPr>
                    </a:p>
                  </a:txBody>
                  <a:tcPr anchor="ctr"/>
                </a:tc>
                <a:tc>
                  <a:txBody>
                    <a:bodyPr/>
                    <a:lstStyle/>
                    <a:p>
                      <a:pPr lvl="0" algn="just"/>
                      <a:r>
                        <a:rPr lang="es-ES" sz="1200" kern="1200" dirty="0" smtClean="0">
                          <a:solidFill>
                            <a:schemeClr val="dk1"/>
                          </a:solidFill>
                          <a:latin typeface="Arial" pitchFamily="34" charset="0"/>
                          <a:ea typeface="+mn-ea"/>
                          <a:cs typeface="Arial" pitchFamily="34" charset="0"/>
                        </a:rPr>
                        <a:t>Permite conocer el funcionamiento de lo que se refiere al Control de Calidad de la producción generada en Prensa, las funciones, responsables, la maquinaria que deben utilizar y las actividades a desarrollar.</a:t>
                      </a:r>
                      <a:endParaRPr lang="pt-BR" sz="1200" kern="1200" dirty="0" smtClean="0">
                        <a:solidFill>
                          <a:schemeClr val="dk1"/>
                        </a:solidFill>
                        <a:latin typeface="Arial" pitchFamily="34" charset="0"/>
                        <a:ea typeface="+mn-ea"/>
                        <a:cs typeface="Arial" pitchFamily="34" charset="0"/>
                      </a:endParaRPr>
                    </a:p>
                  </a:txBody>
                  <a:tcPr anchor="ctr"/>
                </a:tc>
              </a:tr>
              <a:tr h="370840">
                <a:tc>
                  <a:txBody>
                    <a:bodyPr/>
                    <a:lstStyle/>
                    <a:p>
                      <a:pPr algn="ctr"/>
                      <a:r>
                        <a:rPr lang="es-EC" sz="1200" b="1" dirty="0" smtClean="0">
                          <a:latin typeface="Arial" pitchFamily="34" charset="0"/>
                          <a:cs typeface="Arial" pitchFamily="34" charset="0"/>
                        </a:rPr>
                        <a:t>MANUAL DE PROCESOS ADMINISTRATIVOS</a:t>
                      </a:r>
                      <a:endParaRPr lang="pt-BR" sz="1200" b="1" dirty="0">
                        <a:latin typeface="Arial" pitchFamily="34" charset="0"/>
                        <a:cs typeface="Arial"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Arial" pitchFamily="34" charset="0"/>
                          <a:ea typeface="+mn-ea"/>
                          <a:cs typeface="Arial" pitchFamily="34" charset="0"/>
                        </a:rPr>
                        <a:t>Ayuda en la coordinación de las actividades administrativas, promoviendo la eficiencia de sus empleados al indicarles lo que deben hacer y cómo hacerlo, se establece un canal de información y comunicación, se detallan los puestos, perfiles y funciones del personal administrativo.</a:t>
                      </a:r>
                      <a:endParaRPr lang="pt-BR" sz="1200" kern="1200" dirty="0" smtClean="0">
                        <a:solidFill>
                          <a:schemeClr val="dk1"/>
                        </a:solidFill>
                        <a:latin typeface="Arial" pitchFamily="34" charset="0"/>
                        <a:ea typeface="+mn-ea"/>
                        <a:cs typeface="Arial" pitchFamily="34" charset="0"/>
                      </a:endParaRPr>
                    </a:p>
                  </a:txBody>
                  <a:tcPr anchor="ctr"/>
                </a:tc>
              </a:tr>
            </a:tbl>
          </a:graphicData>
        </a:graphic>
      </p:graphicFrame>
      <p:grpSp>
        <p:nvGrpSpPr>
          <p:cNvPr id="8218" name="8 Grupo"/>
          <p:cNvGrpSpPr>
            <a:grpSpLocks/>
          </p:cNvGrpSpPr>
          <p:nvPr/>
        </p:nvGrpSpPr>
        <p:grpSpPr bwMode="auto">
          <a:xfrm>
            <a:off x="6929438" y="571500"/>
            <a:ext cx="1857375" cy="1143000"/>
            <a:chOff x="6500826" y="285728"/>
            <a:chExt cx="2328892" cy="1488528"/>
          </a:xfrm>
        </p:grpSpPr>
        <p:pic>
          <p:nvPicPr>
            <p:cNvPr id="8" name="Picture 3"/>
            <p:cNvPicPr>
              <a:picLocks noChangeAspect="1" noChangeArrowheads="1"/>
            </p:cNvPicPr>
            <p:nvPr/>
          </p:nvPicPr>
          <p:blipFill>
            <a:blip r:embed="rId3"/>
            <a:srcRect/>
            <a:stretch>
              <a:fillRect/>
            </a:stretch>
          </p:blipFill>
          <p:spPr bwMode="auto">
            <a:xfrm>
              <a:off x="7643834" y="500042"/>
              <a:ext cx="1185884"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219" name="Picture 27" descr="https://encrypted-tbn3.google.com/images?q=tbn:ANd9GcTka96QSaX2dprEypqr9FfOVNpV5f3oDbiWxGTyKoEhsI3TUz5r_A"/>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500826" y="285728"/>
              <a:ext cx="1571636" cy="1488528"/>
            </a:xfrm>
            <a:prstGeom prst="rect">
              <a:avLst/>
            </a:prstGeom>
            <a:noFill/>
            <a:scene3d>
              <a:camera prst="perspectiveContrastingRightFacing"/>
              <a:lightRig rig="threePt" dir="t"/>
            </a:scene3d>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p>
        </p:txBody>
      </p:sp>
      <p:pic>
        <p:nvPicPr>
          <p:cNvPr id="7270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042988" y="836613"/>
          <a:ext cx="7705725" cy="5686108"/>
        </p:xfrm>
        <a:graphic>
          <a:graphicData uri="http://schemas.openxmlformats.org/drawingml/2006/table">
            <a:tbl>
              <a:tblPr/>
              <a:tblGrid>
                <a:gridCol w="792162"/>
                <a:gridCol w="3097213"/>
                <a:gridCol w="3816350"/>
              </a:tblGrid>
              <a:tr h="7921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778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HALLAZGO No.3</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49225">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TÍTULO:</a:t>
                      </a:r>
                      <a:r>
                        <a:rPr kumimoji="0" lang="es-ES" sz="1000" b="0" i="0" u="none" strike="noStrike" cap="none" normalizeH="0" baseline="0" smtClean="0">
                          <a:ln>
                            <a:noFill/>
                          </a:ln>
                          <a:solidFill>
                            <a:schemeClr val="tx1"/>
                          </a:solidFill>
                          <a:effectLst/>
                          <a:latin typeface="Arial" charset="0"/>
                          <a:cs typeface="Arial" charset="0"/>
                        </a:rPr>
                        <a:t> INCUMPLIMIENTO DE LA PLANIFICACIÓN DE TIEMPO EN LA PRODUCCIÓN.</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Como resultado de la muestra examinada en el Proceso de Montaje y Placas por el periodo comprendido entre el 01-01-2011 y 31-10-2011, se identificó que para la elaboración del trabajo de las O/P N° 3051, 7247 y 2881, se incurrió en 1 día adicional al tiempo planificado para el cumplimiento de la Orden de Producción.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Cada Orden de Producción debería ser entregada en el plazo establecido, el mismo que es determinado de la siguiente manera: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88900" marR="0" lvl="0" indent="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Las partes vinculadas, cliente e instituto están de acuerdo en el plazo, lo cual se expresa en el Contrato.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88900" marR="0" lvl="0" indent="0" algn="just" defTabSz="914400" rtl="0" eaLnBrk="1" fontAlgn="base" latinLnBrk="0" hangingPunct="1">
                        <a:lnSpc>
                          <a:spcPct val="115000"/>
                        </a:lnSpc>
                        <a:spcBef>
                          <a:spcPct val="0"/>
                        </a:spcBef>
                        <a:spcAft>
                          <a:spcPct val="0"/>
                        </a:spcAft>
                        <a:buClrTx/>
                        <a:buSzTx/>
                        <a:buFont typeface="Symbol" pitchFamily="18" charset="2"/>
                        <a:buChar char=""/>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Si existe disponibilidad de tiempo para la elaboración del trabajo.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7313"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Falta de coordinación del trabajo a desarrollar, no se considero de forma particular las especificaciones técnicas del producto y el nivel del volumen de producción requerida.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 día adicional requerido en la ejecución del trabajo representan una ineficacia del 16,67%, lo que hace que el Instituto incurra en mayores costos de producción y en la utilización de un mayor tiempo al inicialmente establecido.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92881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Conclusiones:</a:t>
                      </a:r>
                      <a:endParaRPr kumimoji="0" lang="es-EC" sz="10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En la Unidad de Gestión de Artes Gráficas, no se coordina entre las diferentes áreas el tiempo requerido en un trabajo, provocando la asignación de tiempos no acorde a las especificaciones técnicas y volumen de producción, incurriendo en 1 día adicional para el desarrollo del trabajo, lo que impide el manejo eficiente del recurso que posee el Instituto.</a:t>
                      </a:r>
                      <a:endParaRPr kumimoji="0" lang="es-EC" sz="10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Recomendaciones:</a:t>
                      </a:r>
                      <a:endParaRPr kumimoji="0" lang="es-EC" sz="10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Jefe de la Unidad de Gestión de Artes Gráficas:</a:t>
                      </a:r>
                      <a:r>
                        <a:rPr kumimoji="0" lang="es-ES" sz="1000" b="0" i="0" u="none" strike="noStrike" cap="none" normalizeH="0" baseline="0" smtClean="0">
                          <a:ln>
                            <a:noFill/>
                          </a:ln>
                          <a:solidFill>
                            <a:schemeClr val="tx1"/>
                          </a:solidFill>
                          <a:effectLst/>
                          <a:latin typeface="Arial" charset="0"/>
                          <a:cs typeface="Arial" charset="0"/>
                        </a:rPr>
                        <a:t> Comunicará a los colaboradores encargados el realizar las asignaciones de la planificación del tiempo acorde a las especificaciones técnicas y volumen de producción requerido.</a:t>
                      </a:r>
                      <a:endParaRPr kumimoji="0" lang="es-EC" sz="10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cs typeface="Arial" charset="0"/>
                        </a:rPr>
                        <a:t> </a:t>
                      </a:r>
                      <a:endParaRPr kumimoji="0" lang="es-EC" sz="1000" b="0" i="0" u="none" strike="noStrike" cap="none" normalizeH="0" baseline="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Jefe de Producción:</a:t>
                      </a:r>
                      <a:r>
                        <a:rPr kumimoji="0" lang="es-ES" sz="1000" b="0" i="0" u="none" strike="noStrike" cap="none" normalizeH="0" baseline="0" smtClean="0">
                          <a:ln>
                            <a:noFill/>
                          </a:ln>
                          <a:solidFill>
                            <a:schemeClr val="tx1"/>
                          </a:solidFill>
                          <a:effectLst/>
                          <a:latin typeface="Arial" charset="0"/>
                          <a:cs typeface="Arial" charset="0"/>
                        </a:rPr>
                        <a:t> Revisará las propuestas de trabajo y los presupuestos establecidos por cada área, para poder evaluar el cumplimiento de plazos conforme a la complejidad del trabajo requerido en la Orden de Producción.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smtClean="0">
                        <a:ln>
                          <a:noFill/>
                        </a:ln>
                        <a:solidFill>
                          <a:schemeClr val="tx1"/>
                        </a:solidFill>
                        <a:effectLst/>
                        <a:latin typeface="Arial"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635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ELABORADO: Ing. Cristina Tapia.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Times New Roman" pitchFamily="18" charset="0"/>
                        </a:rPr>
                        <a:t>FECHA: 29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3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REVISADO: Dr. Aníbal Altamirano.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Times New Roman" pitchFamily="18" charset="0"/>
                        </a:rPr>
                        <a:t>FECHA: 30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4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08175" y="885825"/>
            <a:ext cx="5688013" cy="742950"/>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286776" y="357166"/>
            <a:ext cx="371475" cy="32385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373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900113"/>
          <a:ext cx="7416427" cy="5480991"/>
        </p:xfrm>
        <a:graphic>
          <a:graphicData uri="http://schemas.openxmlformats.org/drawingml/2006/table">
            <a:tbl>
              <a:tblPr firstRow="1" bandRow="1">
                <a:tableStyleId>{5940675A-B579-460E-94D1-54222C63F5DA}</a:tableStyleId>
              </a:tblPr>
              <a:tblGrid>
                <a:gridCol w="3833901"/>
                <a:gridCol w="2190801"/>
                <a:gridCol w="1391725"/>
              </a:tblGrid>
              <a:tr h="1005759">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r>
                        <a:rPr lang="es-ES" sz="1000" b="1" kern="1200" dirty="0" smtClean="0">
                          <a:solidFill>
                            <a:schemeClr val="tx1"/>
                          </a:solidFill>
                          <a:effectLst/>
                          <a:latin typeface="Arial" pitchFamily="34" charset="0"/>
                          <a:ea typeface="+mn-ea"/>
                          <a:cs typeface="Arial" pitchFamily="34" charset="0"/>
                        </a:rPr>
                        <a:t>PROCESO No.4: </a:t>
                      </a:r>
                      <a:r>
                        <a:rPr lang="es-ES" sz="1000" kern="1200" dirty="0" smtClean="0">
                          <a:solidFill>
                            <a:schemeClr val="tx1"/>
                          </a:solidFill>
                          <a:effectLst/>
                          <a:latin typeface="Arial" pitchFamily="34" charset="0"/>
                          <a:ea typeface="+mn-ea"/>
                          <a:cs typeface="Arial" pitchFamily="34" charset="0"/>
                        </a:rPr>
                        <a:t>Montaje y placas.</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No.2:</a:t>
                      </a:r>
                      <a:r>
                        <a:rPr lang="es-ES" sz="1000" kern="1200" dirty="0" smtClean="0">
                          <a:solidFill>
                            <a:schemeClr val="tx1"/>
                          </a:solidFill>
                          <a:effectLst/>
                          <a:latin typeface="Arial" pitchFamily="34" charset="0"/>
                          <a:ea typeface="+mn-ea"/>
                          <a:cs typeface="Arial" pitchFamily="34" charset="0"/>
                        </a:rPr>
                        <a:t> Aplicación del indicador de gestión sobre la eficiencia de la producción, determinando el nivel de desperdicio en el Proceso de Montaje y Placas.</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rowSpan="2" gridSpan="2">
                  <a:txBody>
                    <a:bodyPr/>
                    <a:lstStyle/>
                    <a:p>
                      <a:pPr algn="just"/>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Cuáles son sus productos de mayor volumen, cuál es la cantidad de producción, cuál la cantidad de materiales necesarios para pruebas; se requirió documentos o bases de respaldo de la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a:t>
                      </a:r>
                      <a:r>
                        <a:rPr lang="es-ES" sz="1000" kern="1200" dirty="0" err="1" smtClean="0">
                          <a:solidFill>
                            <a:schemeClr val="tx1"/>
                          </a:solidFill>
                          <a:effectLst/>
                          <a:latin typeface="Arial" pitchFamily="34" charset="0"/>
                          <a:ea typeface="+mn-ea"/>
                          <a:cs typeface="Arial" pitchFamily="34" charset="0"/>
                        </a:rPr>
                        <a:t>Galeas</a:t>
                      </a:r>
                      <a:r>
                        <a:rPr lang="es-ES" sz="1000" kern="1200" dirty="0" smtClean="0">
                          <a:solidFill>
                            <a:schemeClr val="tx1"/>
                          </a:solidFill>
                          <a:effectLst/>
                          <a:latin typeface="Arial" pitchFamily="34" charset="0"/>
                          <a:ea typeface="+mn-ea"/>
                          <a:cs typeface="Arial" pitchFamily="34" charset="0"/>
                        </a:rPr>
                        <a:t> Fabricio.</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Pre-Prensa.</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1. Cantidad de producción en el proceso de Montaje y placas.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2. Cantidad de material para prueba.</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Respuestas:</a:t>
                      </a:r>
                      <a:endParaRPr lang="es-EC" sz="1000" kern="1200" dirty="0" smtClean="0">
                        <a:solidFill>
                          <a:schemeClr val="tx1"/>
                        </a:solidFill>
                        <a:effectLst/>
                        <a:latin typeface="Arial" pitchFamily="34" charset="0"/>
                        <a:ea typeface="+mn-ea"/>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103632">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ES" sz="1000" kern="1200" dirty="0" smtClean="0">
                          <a:solidFill>
                            <a:schemeClr val="tx1"/>
                          </a:solidFill>
                          <a:effectLst/>
                          <a:latin typeface="Arial" pitchFamily="34" charset="0"/>
                          <a:ea typeface="+mn-ea"/>
                          <a:cs typeface="Arial" pitchFamily="34" charset="0"/>
                        </a:rPr>
                        <a:t>Aplicados los Procedimientos de Auditoría no se evidencia hallazgos dignos de comentar.</a:t>
                      </a:r>
                      <a:endParaRPr lang="es-EC" sz="1000" dirty="0">
                        <a:latin typeface="Arial" pitchFamily="34" charset="0"/>
                        <a:cs typeface="Arial" pitchFamily="34" charset="0"/>
                      </a:endParaRPr>
                    </a:p>
                  </a:txBody>
                  <a:tcPr/>
                </a:tc>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smtClean="0">
                          <a:effectLst/>
                          <a:latin typeface="Arial" pitchFamily="34" charset="0"/>
                          <a:ea typeface="Calibri"/>
                          <a:cs typeface="Arial" pitchFamily="34" charset="0"/>
                        </a:rPr>
                        <a:t>ELABORADO: Ing. Maritza Pazmiño.</a:t>
                      </a:r>
                      <a:endParaRPr lang="es-EC" sz="1000" dirty="0" smtClean="0">
                        <a:effectLst/>
                        <a:latin typeface="Arial" pitchFamily="34" charset="0"/>
                        <a:ea typeface="Calibri"/>
                        <a:cs typeface="Arial" pitchFamily="34" charset="0"/>
                      </a:endParaRPr>
                    </a:p>
                  </a:txBody>
                  <a:tcPr/>
                </a:tc>
                <a:tc gridSpan="2">
                  <a:txBody>
                    <a:bodyPr/>
                    <a:lstStyle/>
                    <a:p>
                      <a:pPr>
                        <a:lnSpc>
                          <a:spcPct val="100000"/>
                        </a:lnSpc>
                      </a:pPr>
                      <a:r>
                        <a:rPr lang="es-ES" sz="1000" dirty="0" smtClean="0">
                          <a:effectLst/>
                          <a:latin typeface="Arial" pitchFamily="34" charset="0"/>
                          <a:ea typeface="Calibri"/>
                          <a:cs typeface="Arial" pitchFamily="34" charset="0"/>
                        </a:rPr>
                        <a:t>FECHA: 29 de noviembre del 2011</a:t>
                      </a:r>
                      <a:endParaRPr lang="es-EC" sz="1000" dirty="0">
                        <a:latin typeface="Arial" pitchFamily="34" charset="0"/>
                        <a:cs typeface="Arial" pitchFamily="34" charset="0"/>
                      </a:endParaRPr>
                    </a:p>
                  </a:txBody>
                  <a:tcPr/>
                </a:tc>
                <a:tc hMerge="1">
                  <a:txBody>
                    <a:bodyPr/>
                    <a:lstStyle/>
                    <a:p>
                      <a:endParaRPr lang="es-EC" dirty="0"/>
                    </a:p>
                  </a:txBody>
                  <a:tcPr/>
                </a:tc>
              </a:tr>
              <a:tr h="0">
                <a:tc>
                  <a:txBody>
                    <a:bodyPr/>
                    <a:lstStyle/>
                    <a:p>
                      <a:pPr>
                        <a:lnSpc>
                          <a:spcPct val="100000"/>
                        </a:lnSpc>
                      </a:pPr>
                      <a:r>
                        <a:rPr lang="es-ES" sz="1000" dirty="0" smtClean="0">
                          <a:effectLst/>
                          <a:latin typeface="Arial" pitchFamily="34" charset="0"/>
                          <a:ea typeface="Calibri"/>
                          <a:cs typeface="Arial" pitchFamily="34" charset="0"/>
                        </a:rPr>
                        <a:t>REVISADO: Dr. Aníbal Altamirano.</a:t>
                      </a:r>
                      <a:endParaRPr lang="es-EC" sz="1000" dirty="0">
                        <a:latin typeface="Arial" pitchFamily="34" charset="0"/>
                        <a:cs typeface="Arial" pitchFamily="34" charset="0"/>
                      </a:endParaRPr>
                    </a:p>
                  </a:txBody>
                  <a:tcPr/>
                </a:tc>
                <a:tc gridSpan="2">
                  <a:txBody>
                    <a:bodyPr/>
                    <a:lstStyle/>
                    <a:p>
                      <a:r>
                        <a:rPr lang="es-ES" sz="1000" dirty="0" smtClean="0">
                          <a:effectLst/>
                          <a:latin typeface="Arial" pitchFamily="34" charset="0"/>
                          <a:ea typeface="Calibri"/>
                          <a:cs typeface="Arial" pitchFamily="34" charset="0"/>
                        </a:rPr>
                        <a:t>FECHA: 30 de noviembre del 2011</a:t>
                      </a:r>
                      <a:endParaRPr lang="es-EC" sz="1000" dirty="0">
                        <a:latin typeface="Arial" pitchFamily="34" charset="0"/>
                        <a:cs typeface="Arial" pitchFamily="34" charset="0"/>
                      </a:endParaRPr>
                    </a:p>
                  </a:txBody>
                  <a:tcPr/>
                </a:tc>
                <a:tc hMerge="1">
                  <a:txBody>
                    <a:bodyPr/>
                    <a:lstStyle/>
                    <a:p>
                      <a:endParaRPr lang="es-EC" dirty="0"/>
                    </a:p>
                  </a:txBody>
                  <a:tcPr/>
                </a:tc>
              </a:tr>
            </a:tbl>
          </a:graphicData>
        </a:graphic>
      </p:graphicFrame>
      <p:pic>
        <p:nvPicPr>
          <p:cNvPr id="73757" name="Picture 2"/>
          <p:cNvPicPr>
            <a:picLocks noChangeAspect="1" noChangeArrowheads="1"/>
          </p:cNvPicPr>
          <p:nvPr/>
        </p:nvPicPr>
        <p:blipFill>
          <a:blip r:embed="rId3"/>
          <a:srcRect/>
          <a:stretch>
            <a:fillRect/>
          </a:stretch>
        </p:blipFill>
        <p:spPr bwMode="auto">
          <a:xfrm>
            <a:off x="2411413" y="5157788"/>
            <a:ext cx="3097212" cy="557212"/>
          </a:xfrm>
          <a:prstGeom prst="rect">
            <a:avLst/>
          </a:prstGeom>
          <a:noFill/>
          <a:ln w="9525">
            <a:noFill/>
            <a:miter lim="800000"/>
            <a:headEnd/>
            <a:tailEnd/>
          </a:ln>
        </p:spPr>
      </p:pic>
      <p:pic>
        <p:nvPicPr>
          <p:cNvPr id="7375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406525" y="981075"/>
            <a:ext cx="7015163" cy="84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475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1052513"/>
          <a:ext cx="6720408" cy="5271650"/>
        </p:xfrm>
        <a:graphic>
          <a:graphicData uri="http://schemas.openxmlformats.org/drawingml/2006/table">
            <a:tbl>
              <a:tblPr firstRow="1" bandRow="1">
                <a:tableStyleId>{5940675A-B579-460E-94D1-54222C63F5DA}</a:tableStyleId>
              </a:tblPr>
              <a:tblGrid>
                <a:gridCol w="3360204"/>
                <a:gridCol w="3360204"/>
              </a:tblGrid>
              <a:tr h="1066541">
                <a:tc gridSpan="2">
                  <a:txBody>
                    <a:bodyPr/>
                    <a:lstStyle/>
                    <a:p>
                      <a:endParaRPr lang="es-EC" sz="1050" dirty="0">
                        <a:latin typeface="Arial" pitchFamily="34" charset="0"/>
                        <a:cs typeface="Arial" pitchFamily="34" charset="0"/>
                      </a:endParaRPr>
                    </a:p>
                  </a:txBody>
                  <a:tcPr/>
                </a:tc>
                <a:tc hMerge="1">
                  <a:txBody>
                    <a:bodyPr/>
                    <a:lstStyle/>
                    <a:p>
                      <a:endParaRPr lang="es-EC"/>
                    </a:p>
                  </a:txBody>
                  <a:tcPr/>
                </a:tc>
              </a:tr>
              <a:tr h="366251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Nivel de Desperdicio.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S" sz="1050" b="1" kern="1200" dirty="0" smtClean="0">
                        <a:solidFill>
                          <a:schemeClr val="tx1"/>
                        </a:solidFill>
                        <a:effectLst/>
                        <a:latin typeface="Arial" pitchFamily="34" charset="0"/>
                        <a:ea typeface="+mn-ea"/>
                        <a:cs typeface="Arial" pitchFamily="34" charset="0"/>
                      </a:endParaRPr>
                    </a:p>
                    <a:p>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p>
                    <a:p>
                      <a:pPr algn="just"/>
                      <a:endParaRPr lang="es-EC" sz="1050" kern="1200" dirty="0" smtClean="0">
                        <a:solidFill>
                          <a:schemeClr val="tx1"/>
                        </a:solidFill>
                        <a:effectLst/>
                        <a:latin typeface="Arial" pitchFamily="34" charset="0"/>
                        <a:ea typeface="+mn-ea"/>
                        <a:cs typeface="Arial" pitchFamily="34" charset="0"/>
                      </a:endParaRPr>
                    </a:p>
                    <a:p>
                      <a:pPr algn="just"/>
                      <a:r>
                        <a:rPr lang="es-ES" sz="1050" kern="1200" dirty="0" smtClean="0">
                          <a:solidFill>
                            <a:schemeClr val="tx1"/>
                          </a:solidFill>
                          <a:effectLst/>
                          <a:latin typeface="Arial" pitchFamily="34" charset="0"/>
                          <a:ea typeface="+mn-ea"/>
                          <a:cs typeface="Arial" pitchFamily="34" charset="0"/>
                        </a:rPr>
                        <a:t>Del total de la producción requerida en las órdenes de trabajo se ha podido determinar que el nivel de material requerido para prueba es del 3,00% del total de 3.600.000 unidades al 31 de octubre del 2011; puesto que para poder despachar las órdenes necesarias se incurrió en 93.400 pruebas, lo cual se debió a las siguientes razones: lograr una mayor precisión en el trabajo y al volumen de producción; cumpliendo así con la práctica de producción que se establece en la Unidad de Gestión de Artes Gráficas.</a:t>
                      </a:r>
                      <a:endParaRPr lang="es-EC" sz="1050" kern="1200" dirty="0" smtClean="0">
                        <a:solidFill>
                          <a:schemeClr val="tx1"/>
                        </a:solidFill>
                        <a:effectLst/>
                        <a:latin typeface="Arial" pitchFamily="34" charset="0"/>
                        <a:ea typeface="+mn-ea"/>
                        <a:cs typeface="Arial" pitchFamily="34" charset="0"/>
                      </a:endParaRPr>
                    </a:p>
                  </a:txBody>
                  <a:tcPr/>
                </a:tc>
                <a:tc hMerge="1">
                  <a:txBody>
                    <a:bodyPr/>
                    <a:lstStyle/>
                    <a:p>
                      <a:endParaRPr lang="es-EC"/>
                    </a:p>
                  </a:txBody>
                  <a:tcPr/>
                </a:tc>
              </a:tr>
              <a:tr h="2712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effectLst/>
                          <a:latin typeface="Arial" pitchFamily="34" charset="0"/>
                          <a:ea typeface="Calibri"/>
                          <a:cs typeface="Arial" pitchFamily="34" charset="0"/>
                        </a:rPr>
                        <a:t>ELABORADO: Ing. Maritza Pazmiño.</a:t>
                      </a:r>
                      <a:endParaRPr lang="es-EC" sz="1050" dirty="0" smtClean="0">
                        <a:effectLst/>
                        <a:latin typeface="Arial" pitchFamily="34" charset="0"/>
                        <a:ea typeface="Calibri"/>
                        <a:cs typeface="Arial" pitchFamily="34" charset="0"/>
                      </a:endParaRPr>
                    </a:p>
                  </a:txBody>
                  <a:tcPr/>
                </a:tc>
                <a:tc>
                  <a:txBody>
                    <a:bodyPr/>
                    <a:lstStyle/>
                    <a:p>
                      <a:pPr>
                        <a:lnSpc>
                          <a:spcPct val="100000"/>
                        </a:lnSpc>
                      </a:pPr>
                      <a:r>
                        <a:rPr lang="es-ES" sz="1050" dirty="0" smtClean="0">
                          <a:effectLst/>
                          <a:latin typeface="Arial" pitchFamily="34" charset="0"/>
                          <a:ea typeface="Calibri"/>
                          <a:cs typeface="Arial" pitchFamily="34" charset="0"/>
                        </a:rPr>
                        <a:t>FECHA: 29 de noviembre del 2011</a:t>
                      </a:r>
                      <a:endParaRPr lang="es-EC" sz="1050" dirty="0">
                        <a:latin typeface="Arial" pitchFamily="34" charset="0"/>
                        <a:cs typeface="Arial" pitchFamily="34" charset="0"/>
                      </a:endParaRPr>
                    </a:p>
                  </a:txBody>
                  <a:tcPr/>
                </a:tc>
              </a:tr>
              <a:tr h="271297">
                <a:tc>
                  <a:txBody>
                    <a:bodyPr/>
                    <a:lstStyle/>
                    <a:p>
                      <a:pPr>
                        <a:lnSpc>
                          <a:spcPct val="100000"/>
                        </a:lnSpc>
                      </a:pPr>
                      <a:r>
                        <a:rPr lang="es-ES" sz="1050" dirty="0" smtClean="0">
                          <a:effectLst/>
                          <a:latin typeface="Arial" pitchFamily="34" charset="0"/>
                          <a:ea typeface="Calibri"/>
                          <a:cs typeface="Arial" pitchFamily="34" charset="0"/>
                        </a:rPr>
                        <a:t>REVISADO: Dr. Aníbal Altamirano.</a:t>
                      </a:r>
                      <a:endParaRPr lang="es-EC" sz="1050" dirty="0">
                        <a:latin typeface="Arial" pitchFamily="34" charset="0"/>
                        <a:cs typeface="Arial" pitchFamily="34" charset="0"/>
                      </a:endParaRPr>
                    </a:p>
                  </a:txBody>
                  <a:tcPr/>
                </a:tc>
                <a:tc>
                  <a:txBody>
                    <a:bodyPr/>
                    <a:lstStyle/>
                    <a:p>
                      <a:r>
                        <a:rPr lang="es-ES" sz="1050" dirty="0" smtClean="0">
                          <a:effectLst/>
                          <a:latin typeface="Arial" pitchFamily="34" charset="0"/>
                          <a:ea typeface="Calibri"/>
                          <a:cs typeface="Arial" pitchFamily="34" charset="0"/>
                        </a:rPr>
                        <a:t>FECHA: 30de noviembre del 2011</a:t>
                      </a:r>
                      <a:endParaRPr lang="es-EC" sz="1050" dirty="0">
                        <a:latin typeface="Arial" pitchFamily="34" charset="0"/>
                        <a:cs typeface="Arial" pitchFamily="34" charset="0"/>
                      </a:endParaRPr>
                    </a:p>
                  </a:txBody>
                  <a:tcPr/>
                </a:tc>
              </a:tr>
            </a:tbl>
          </a:graphicData>
        </a:graphic>
      </p:graphicFrame>
      <p:pic>
        <p:nvPicPr>
          <p:cNvPr id="74773" name="Picture 2"/>
          <p:cNvPicPr>
            <a:picLocks noChangeAspect="1" noChangeArrowheads="1"/>
          </p:cNvPicPr>
          <p:nvPr/>
        </p:nvPicPr>
        <p:blipFill>
          <a:blip r:embed="rId3"/>
          <a:srcRect/>
          <a:stretch>
            <a:fillRect/>
          </a:stretch>
        </p:blipFill>
        <p:spPr bwMode="auto">
          <a:xfrm>
            <a:off x="2195513" y="2497138"/>
            <a:ext cx="3889375" cy="1579562"/>
          </a:xfrm>
          <a:prstGeom prst="rect">
            <a:avLst/>
          </a:prstGeom>
          <a:noFill/>
          <a:ln w="9525">
            <a:noFill/>
            <a:miter lim="800000"/>
            <a:headEnd/>
            <a:tailEnd/>
          </a:ln>
        </p:spPr>
      </p:pic>
      <p:pic>
        <p:nvPicPr>
          <p:cNvPr id="74774" name="Picture 3"/>
          <p:cNvPicPr>
            <a:picLocks noChangeAspect="1" noChangeArrowheads="1"/>
          </p:cNvPicPr>
          <p:nvPr/>
        </p:nvPicPr>
        <p:blipFill>
          <a:blip r:embed="rId4"/>
          <a:srcRect/>
          <a:stretch>
            <a:fillRect/>
          </a:stretch>
        </p:blipFill>
        <p:spPr bwMode="auto">
          <a:xfrm>
            <a:off x="1687513" y="1125538"/>
            <a:ext cx="5980112" cy="987425"/>
          </a:xfrm>
          <a:prstGeom prst="rect">
            <a:avLst/>
          </a:prstGeom>
          <a:noFill/>
          <a:ln w="9525">
            <a:noFill/>
            <a:miter lim="800000"/>
            <a:headEnd/>
            <a:tailEnd/>
          </a:ln>
        </p:spPr>
      </p:pic>
      <p:pic>
        <p:nvPicPr>
          <p:cNvPr id="10"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286776" y="285728"/>
            <a:ext cx="371475" cy="32385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7238"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 </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578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836613"/>
          <a:ext cx="7416428" cy="5585209"/>
        </p:xfrm>
        <a:graphic>
          <a:graphicData uri="http://schemas.openxmlformats.org/drawingml/2006/table">
            <a:tbl>
              <a:tblPr firstRow="1" bandRow="1">
                <a:tableStyleId>{5940675A-B579-460E-94D1-54222C63F5DA}</a:tableStyleId>
              </a:tblPr>
              <a:tblGrid>
                <a:gridCol w="3708214"/>
                <a:gridCol w="2772494"/>
                <a:gridCol w="935720"/>
              </a:tblGrid>
              <a:tr h="982015">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53529">
                <a:tc gridSpan="3">
                  <a:txBody>
                    <a:bodyPr/>
                    <a:lstStyle/>
                    <a:p>
                      <a:r>
                        <a:rPr lang="es-ES" sz="1000" b="1" kern="1200" dirty="0" smtClean="0">
                          <a:solidFill>
                            <a:schemeClr val="tx1"/>
                          </a:solidFill>
                          <a:effectLst/>
                          <a:latin typeface="Arial" pitchFamily="34" charset="0"/>
                          <a:ea typeface="+mn-ea"/>
                          <a:cs typeface="Arial" pitchFamily="34" charset="0"/>
                        </a:rPr>
                        <a:t>PROCESO No.4: </a:t>
                      </a:r>
                      <a:r>
                        <a:rPr lang="es-ES" sz="1000" kern="1200" dirty="0" smtClean="0">
                          <a:solidFill>
                            <a:schemeClr val="tx1"/>
                          </a:solidFill>
                          <a:effectLst/>
                          <a:latin typeface="Arial" pitchFamily="34" charset="0"/>
                          <a:ea typeface="+mn-ea"/>
                          <a:cs typeface="Arial" pitchFamily="34" charset="0"/>
                        </a:rPr>
                        <a:t>Montaje y placas.</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411984">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No.3:</a:t>
                      </a:r>
                      <a:r>
                        <a:rPr lang="es-ES" sz="1000" kern="1200" dirty="0" smtClean="0">
                          <a:solidFill>
                            <a:schemeClr val="tx1"/>
                          </a:solidFill>
                          <a:effectLst/>
                          <a:latin typeface="Arial" pitchFamily="34" charset="0"/>
                          <a:ea typeface="+mn-ea"/>
                          <a:cs typeface="Arial" pitchFamily="34" charset="0"/>
                        </a:rPr>
                        <a:t> Aplicación del indicador de gestión sobre la eficacia de la insolación de placas en el Proceso de Montaje y Placas. </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53529">
                <a:tc rowSpan="2" gridSpan="2">
                  <a:txBody>
                    <a:bodyPr/>
                    <a:lstStyle/>
                    <a:p>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Cuáles son sus productos de mayor volumen, cuál es la cantidad de insolaciones realizadas a las placas, cuál es la cantidad de insolaciones realizadas correctamente; se requirió documentos o bases de respaldo de la información:</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a:t>
                      </a:r>
                      <a:r>
                        <a:rPr lang="es-ES" sz="1000" kern="1200" dirty="0" err="1" smtClean="0">
                          <a:solidFill>
                            <a:schemeClr val="tx1"/>
                          </a:solidFill>
                          <a:effectLst/>
                          <a:latin typeface="Arial" pitchFamily="34" charset="0"/>
                          <a:ea typeface="+mn-ea"/>
                          <a:cs typeface="Arial" pitchFamily="34" charset="0"/>
                        </a:rPr>
                        <a:t>Galeas</a:t>
                      </a:r>
                      <a:r>
                        <a:rPr lang="es-ES" sz="1000" kern="1200" dirty="0" smtClean="0">
                          <a:solidFill>
                            <a:schemeClr val="tx1"/>
                          </a:solidFill>
                          <a:effectLst/>
                          <a:latin typeface="Arial" pitchFamily="34" charset="0"/>
                          <a:ea typeface="+mn-ea"/>
                          <a:cs typeface="Arial" pitchFamily="34" charset="0"/>
                        </a:rPr>
                        <a:t> Fabricio.</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Pre-Prensa.</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1. Cantidad de insolaciones realizadas correctamente a las placas.</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2. Cantidad de insolaciones realizadas en Montaje y Placas.</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Respuestas:</a:t>
                      </a:r>
                    </a:p>
                    <a:p>
                      <a:endParaRPr lang="es-ES" sz="1000" b="1" kern="1200" dirty="0" smtClean="0">
                        <a:solidFill>
                          <a:schemeClr val="tx1"/>
                        </a:solidFill>
                        <a:effectLst/>
                        <a:latin typeface="Arial" pitchFamily="34" charset="0"/>
                        <a:ea typeface="+mn-ea"/>
                        <a:cs typeface="Arial" pitchFamily="34" charset="0"/>
                      </a:endParaRPr>
                    </a:p>
                    <a:p>
                      <a:endParaRPr lang="es-ES" sz="1000" b="1" kern="1200" dirty="0" smtClean="0">
                        <a:solidFill>
                          <a:schemeClr val="tx1"/>
                        </a:solidFill>
                        <a:effectLst/>
                        <a:latin typeface="Arial" pitchFamily="34" charset="0"/>
                        <a:ea typeface="+mn-ea"/>
                        <a:cs typeface="Arial" pitchFamily="34" charset="0"/>
                      </a:endParaRPr>
                    </a:p>
                    <a:p>
                      <a:r>
                        <a:rPr lang="es-ES" sz="1000" b="1" kern="1200" dirty="0" smtClean="0">
                          <a:solidFill>
                            <a:srgbClr val="FF0000"/>
                          </a:solidFill>
                          <a:effectLst/>
                          <a:latin typeface="Arial" pitchFamily="34" charset="0"/>
                          <a:ea typeface="+mn-ea"/>
                          <a:cs typeface="Arial" pitchFamily="34" charset="0"/>
                        </a:rPr>
                        <a:t>√</a:t>
                      </a:r>
                      <a:r>
                        <a:rPr lang="es-ES" sz="1000" b="1" kern="1200" dirty="0" smtClean="0">
                          <a:solidFill>
                            <a:schemeClr val="tx1"/>
                          </a:solidFill>
                          <a:effectLst/>
                          <a:latin typeface="Arial" pitchFamily="34" charset="0"/>
                          <a:ea typeface="+mn-ea"/>
                          <a:cs typeface="Arial" pitchFamily="34" charset="0"/>
                        </a:rPr>
                        <a:t> </a:t>
                      </a:r>
                      <a:r>
                        <a:rPr lang="es-ES" sz="1000" kern="1200" dirty="0" smtClean="0">
                          <a:solidFill>
                            <a:schemeClr val="tx1"/>
                          </a:solidFill>
                          <a:effectLst/>
                          <a:latin typeface="Arial" pitchFamily="34" charset="0"/>
                          <a:ea typeface="+mn-ea"/>
                          <a:cs typeface="Arial" pitchFamily="34" charset="0"/>
                        </a:rPr>
                        <a:t>Verificado con los registros de Montaje y Placas.</a:t>
                      </a:r>
                      <a:endParaRPr lang="es-EC" sz="1000" kern="1200" dirty="0">
                        <a:solidFill>
                          <a:schemeClr val="tx1"/>
                        </a:solidFill>
                        <a:effectLst/>
                        <a:latin typeface="Arial" pitchFamily="34" charset="0"/>
                        <a:ea typeface="+mn-ea"/>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226952">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MX" sz="1000" b="1" kern="1200" dirty="0" smtClean="0">
                          <a:solidFill>
                            <a:schemeClr val="tx1"/>
                          </a:solidFill>
                          <a:effectLst/>
                          <a:latin typeface="Arial" pitchFamily="34" charset="0"/>
                          <a:ea typeface="+mn-ea"/>
                          <a:cs typeface="Arial" pitchFamily="34" charset="0"/>
                        </a:rPr>
                        <a:t>Ref.:</a:t>
                      </a:r>
                      <a:endParaRPr lang="es-EC" sz="1000" kern="1200" dirty="0" smtClean="0">
                        <a:solidFill>
                          <a:schemeClr val="tx1"/>
                        </a:solidFill>
                        <a:effectLst/>
                        <a:latin typeface="Arial" pitchFamily="34" charset="0"/>
                        <a:ea typeface="+mn-ea"/>
                        <a:cs typeface="Arial" pitchFamily="34" charset="0"/>
                      </a:endParaRPr>
                    </a:p>
                    <a:p>
                      <a:pPr algn="ctr"/>
                      <a:r>
                        <a:rPr lang="es-MX" sz="1000" b="1" kern="1200" dirty="0" smtClean="0">
                          <a:solidFill>
                            <a:srgbClr val="FF0000"/>
                          </a:solidFill>
                          <a:effectLst/>
                          <a:latin typeface="Arial" pitchFamily="34" charset="0"/>
                          <a:ea typeface="+mn-ea"/>
                          <a:cs typeface="Arial" pitchFamily="34" charset="0"/>
                        </a:rPr>
                        <a:t>HA</a:t>
                      </a:r>
                      <a:endParaRPr lang="es-EC" sz="1000" kern="1200" dirty="0" smtClean="0">
                        <a:solidFill>
                          <a:srgbClr val="FF0000"/>
                        </a:solidFill>
                        <a:effectLst/>
                        <a:latin typeface="Arial" pitchFamily="34" charset="0"/>
                        <a:ea typeface="+mn-ea"/>
                        <a:cs typeface="Arial" pitchFamily="34" charset="0"/>
                      </a:endParaRPr>
                    </a:p>
                    <a:p>
                      <a:pPr algn="ctr"/>
                      <a:r>
                        <a:rPr lang="es-MX" sz="1000" b="1" kern="1200" dirty="0" smtClean="0">
                          <a:solidFill>
                            <a:srgbClr val="FF0000"/>
                          </a:solidFill>
                          <a:effectLst/>
                          <a:latin typeface="Arial" pitchFamily="34" charset="0"/>
                          <a:ea typeface="+mn-ea"/>
                          <a:cs typeface="Arial" pitchFamily="34" charset="0"/>
                        </a:rPr>
                        <a:t>TMP.4.1</a:t>
                      </a:r>
                      <a:endParaRPr lang="es-EC" sz="1000" dirty="0">
                        <a:solidFill>
                          <a:srgbClr val="FF0000"/>
                        </a:solidFill>
                        <a:latin typeface="Arial" pitchFamily="34" charset="0"/>
                        <a:cs typeface="Arial" pitchFamily="34" charset="0"/>
                      </a:endParaRPr>
                    </a:p>
                  </a:txBody>
                  <a:tcPr/>
                </a:tc>
              </a:tr>
              <a:tr h="208303">
                <a:tc>
                  <a:txBody>
                    <a:bodyPr/>
                    <a:lstStyle/>
                    <a:p>
                      <a:pPr algn="l">
                        <a:lnSpc>
                          <a:spcPct val="150000"/>
                        </a:lnSpc>
                        <a:spcAft>
                          <a:spcPts val="0"/>
                        </a:spcAft>
                      </a:pPr>
                      <a:r>
                        <a:rPr lang="es-ES" sz="1000" dirty="0">
                          <a:effectLst/>
                          <a:latin typeface="Arial" pitchFamily="34" charset="0"/>
                          <a:ea typeface="Calibri"/>
                          <a:cs typeface="Arial" pitchFamily="34" charset="0"/>
                        </a:rPr>
                        <a:t>ELABORADO: Ing. Cristina </a:t>
                      </a:r>
                      <a:r>
                        <a:rPr lang="es-ES" sz="1000" dirty="0" smtClean="0">
                          <a:effectLst/>
                          <a:latin typeface="Arial" pitchFamily="34" charset="0"/>
                          <a:ea typeface="Calibri"/>
                          <a:cs typeface="Arial" pitchFamily="34" charset="0"/>
                        </a:rPr>
                        <a:t>Tapia</a:t>
                      </a:r>
                      <a:endParaRPr lang="es-EC" sz="1000" dirty="0">
                        <a:effectLst/>
                        <a:latin typeface="Arial" pitchFamily="34" charset="0"/>
                        <a:ea typeface="Calibri"/>
                        <a:cs typeface="Arial" pitchFamily="34" charset="0"/>
                      </a:endParaRPr>
                    </a:p>
                  </a:txBody>
                  <a:tcPr marL="44450" marR="44450" marT="0" marB="0" anchor="ct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1000" dirty="0" smtClean="0">
                          <a:effectLst/>
                          <a:latin typeface="Arial" pitchFamily="34" charset="0"/>
                          <a:ea typeface="Calibri"/>
                          <a:cs typeface="Arial" pitchFamily="34" charset="0"/>
                        </a:rPr>
                        <a:t>FECHA: 29 de noviembre del 2011</a:t>
                      </a:r>
                      <a:endParaRPr lang="es-EC" sz="1000" dirty="0" smtClean="0">
                        <a:effectLst/>
                        <a:latin typeface="Arial" pitchFamily="34" charset="0"/>
                        <a:ea typeface="Calibri"/>
                        <a:cs typeface="Arial" pitchFamily="34" charset="0"/>
                      </a:endParaRPr>
                    </a:p>
                  </a:txBody>
                  <a:tcPr marL="44450" marR="44450" marT="0" marB="0" anchor="ctr"/>
                </a:tc>
                <a:tc hMerge="1">
                  <a:txBody>
                    <a:bodyPr/>
                    <a:lstStyle/>
                    <a:p>
                      <a:pPr algn="l">
                        <a:lnSpc>
                          <a:spcPct val="150000"/>
                        </a:lnSpc>
                        <a:spcAft>
                          <a:spcPts val="0"/>
                        </a:spcAft>
                      </a:pPr>
                      <a:endParaRPr lang="es-EC" sz="1200" dirty="0">
                        <a:effectLst/>
                        <a:latin typeface="Arial"/>
                        <a:ea typeface="Calibri"/>
                        <a:cs typeface="Times New Roman"/>
                      </a:endParaRPr>
                    </a:p>
                  </a:txBody>
                  <a:tcPr marL="44450" marR="44450" marT="0" marB="0" anchor="ctr"/>
                </a:tc>
              </a:tr>
              <a:tr h="208303">
                <a:tc>
                  <a:txBody>
                    <a:bodyPr/>
                    <a:lstStyle/>
                    <a:p>
                      <a:pPr algn="l">
                        <a:lnSpc>
                          <a:spcPct val="150000"/>
                        </a:lnSpc>
                        <a:spcAft>
                          <a:spcPts val="0"/>
                        </a:spcAft>
                      </a:pPr>
                      <a:r>
                        <a:rPr lang="es-ES" sz="1000">
                          <a:effectLst/>
                          <a:latin typeface="Arial" pitchFamily="34" charset="0"/>
                          <a:ea typeface="Calibri"/>
                          <a:cs typeface="Arial" pitchFamily="34" charset="0"/>
                        </a:rPr>
                        <a:t>REVISADO: Dr. Aníbal Altamirano.</a:t>
                      </a:r>
                      <a:endParaRPr lang="es-EC" sz="1000">
                        <a:effectLst/>
                        <a:latin typeface="Arial" pitchFamily="34" charset="0"/>
                        <a:ea typeface="Calibri"/>
                        <a:cs typeface="Arial" pitchFamily="34" charset="0"/>
                      </a:endParaRPr>
                    </a:p>
                  </a:txBody>
                  <a:tcPr marL="44450" marR="44450" marT="0" marB="0" anchor="ctr"/>
                </a:tc>
                <a:tc gridSpan="2">
                  <a:txBody>
                    <a:bodyPr/>
                    <a:lstStyle/>
                    <a:p>
                      <a:pPr algn="l">
                        <a:lnSpc>
                          <a:spcPct val="150000"/>
                        </a:lnSpc>
                        <a:spcAft>
                          <a:spcPts val="0"/>
                        </a:spcAft>
                      </a:pPr>
                      <a:r>
                        <a:rPr lang="es-ES" sz="1000" dirty="0">
                          <a:effectLst/>
                          <a:latin typeface="Arial" pitchFamily="34" charset="0"/>
                          <a:ea typeface="Calibri"/>
                          <a:cs typeface="Arial" pitchFamily="34" charset="0"/>
                        </a:rPr>
                        <a:t>FECHA: 30 de noviembre del 2011</a:t>
                      </a:r>
                      <a:endParaRPr lang="es-EC" sz="100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r>
            </a:tbl>
          </a:graphicData>
        </a:graphic>
      </p:graphicFrame>
      <p:pic>
        <p:nvPicPr>
          <p:cNvPr id="75805" name="Picture 2"/>
          <p:cNvPicPr>
            <a:picLocks noChangeAspect="1" noChangeArrowheads="1"/>
          </p:cNvPicPr>
          <p:nvPr/>
        </p:nvPicPr>
        <p:blipFill>
          <a:blip r:embed="rId3"/>
          <a:srcRect/>
          <a:stretch>
            <a:fillRect/>
          </a:stretch>
        </p:blipFill>
        <p:spPr bwMode="auto">
          <a:xfrm>
            <a:off x="4505325" y="5013325"/>
            <a:ext cx="2946400" cy="749300"/>
          </a:xfrm>
          <a:prstGeom prst="rect">
            <a:avLst/>
          </a:prstGeom>
          <a:noFill/>
          <a:ln w="9525">
            <a:noFill/>
            <a:miter lim="800000"/>
            <a:headEnd/>
            <a:tailEnd/>
          </a:ln>
        </p:spPr>
      </p:pic>
      <p:pic>
        <p:nvPicPr>
          <p:cNvPr id="75806"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16113" y="908050"/>
            <a:ext cx="595947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680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1052513"/>
          <a:ext cx="6720408" cy="5343887"/>
        </p:xfrm>
        <a:graphic>
          <a:graphicData uri="http://schemas.openxmlformats.org/drawingml/2006/table">
            <a:tbl>
              <a:tblPr firstRow="1" bandRow="1">
                <a:tableStyleId>{5940675A-B579-460E-94D1-54222C63F5DA}</a:tableStyleId>
              </a:tblPr>
              <a:tblGrid>
                <a:gridCol w="3360204"/>
                <a:gridCol w="3360204"/>
              </a:tblGrid>
              <a:tr h="1041919">
                <a:tc gridSpan="2">
                  <a:txBody>
                    <a:bodyPr/>
                    <a:lstStyle/>
                    <a:p>
                      <a:pPr algn="just"/>
                      <a:endParaRPr lang="es-EC" sz="1050" dirty="0">
                        <a:latin typeface="Arial" pitchFamily="34" charset="0"/>
                        <a:cs typeface="Arial" pitchFamily="34" charset="0"/>
                      </a:endParaRPr>
                    </a:p>
                  </a:txBody>
                  <a:tcPr/>
                </a:tc>
                <a:tc hMerge="1">
                  <a:txBody>
                    <a:bodyPr/>
                    <a:lstStyle/>
                    <a:p>
                      <a:endParaRPr lang="es-EC"/>
                    </a:p>
                  </a:txBody>
                  <a:tcPr/>
                </a:tc>
              </a:tr>
              <a:tr h="368482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Eficacia en la insolación de placas.</a:t>
                      </a:r>
                      <a:endParaRPr lang="es-EC" sz="105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endParaRPr lang="es-EC" sz="1050" kern="1200" dirty="0" smtClean="0">
                        <a:solidFill>
                          <a:schemeClr val="tx1"/>
                        </a:solidFill>
                        <a:effectLst/>
                        <a:latin typeface="Arial" pitchFamily="34" charset="0"/>
                        <a:ea typeface="+mn-ea"/>
                        <a:cs typeface="Arial" pitchFamily="34" charset="0"/>
                      </a:endParaRPr>
                    </a:p>
                    <a:p>
                      <a:pPr algn="just"/>
                      <a:r>
                        <a:rPr lang="es-ES" sz="1050" kern="1200" dirty="0" smtClean="0">
                          <a:solidFill>
                            <a:schemeClr val="tx1"/>
                          </a:solidFill>
                          <a:effectLst/>
                          <a:latin typeface="Arial" pitchFamily="34" charset="0"/>
                          <a:ea typeface="+mn-ea"/>
                          <a:cs typeface="Arial" pitchFamily="34" charset="0"/>
                        </a:rPr>
                        <a:t>Del total de las insolaciones realizadas a las placas conforme al trabajo requerido en la Orden de Producción, se ha podido determinar que el 66.67% de las insolaciones realizadas se realizan correctamente,  lo que demuestra la eficacia sobre las insolaciones que se realizan a las placas en la Unidad de Gestión de Artes Gráficas,</a:t>
                      </a:r>
                      <a:r>
                        <a:rPr lang="es-ES" sz="1050" kern="1200" baseline="0" dirty="0" smtClean="0">
                          <a:solidFill>
                            <a:schemeClr val="tx1"/>
                          </a:solidFill>
                          <a:effectLst/>
                          <a:latin typeface="Arial" pitchFamily="34" charset="0"/>
                          <a:ea typeface="+mn-ea"/>
                          <a:cs typeface="Arial" pitchFamily="34" charset="0"/>
                        </a:rPr>
                        <a:t> incurriendo en </a:t>
                      </a:r>
                      <a:r>
                        <a:rPr kumimoji="0" lang="es-ES" sz="1050" b="0" i="0" u="none" strike="noStrike" cap="none" normalizeH="0" baseline="0" dirty="0" smtClean="0">
                          <a:ln>
                            <a:noFill/>
                          </a:ln>
                          <a:solidFill>
                            <a:schemeClr val="tx1"/>
                          </a:solidFill>
                          <a:effectLst/>
                          <a:latin typeface="Arial" charset="0"/>
                          <a:ea typeface="Calibri" pitchFamily="34" charset="0"/>
                          <a:cs typeface="Arial" charset="0"/>
                        </a:rPr>
                        <a:t>2 insolaciones mal realizas, que demuestra el 33,33% de ineficacia en las insolaciones</a:t>
                      </a:r>
                      <a:endParaRPr lang="es-EC" sz="1050" kern="1200" dirty="0" smtClean="0">
                        <a:solidFill>
                          <a:schemeClr val="tx1"/>
                        </a:solidFill>
                        <a:effectLst/>
                        <a:latin typeface="Arial" pitchFamily="34" charset="0"/>
                        <a:ea typeface="+mn-ea"/>
                        <a:cs typeface="Arial" pitchFamily="34" charset="0"/>
                      </a:endParaRPr>
                    </a:p>
                    <a:p>
                      <a:pPr algn="just"/>
                      <a:endParaRPr lang="es-EC" sz="1050" dirty="0" smtClean="0">
                        <a:latin typeface="Arial" pitchFamily="34" charset="0"/>
                        <a:cs typeface="Arial" pitchFamily="34" charset="0"/>
                      </a:endParaRPr>
                    </a:p>
                  </a:txBody>
                  <a:tcPr/>
                </a:tc>
                <a:tc hMerge="1">
                  <a:txBody>
                    <a:bodyPr/>
                    <a:lstStyle/>
                    <a:p>
                      <a:endParaRPr lang="es-EC"/>
                    </a:p>
                  </a:txBody>
                  <a:tcPr/>
                </a:tc>
              </a:tr>
              <a:tr h="265034">
                <a:tc>
                  <a:txBody>
                    <a:bodyPr/>
                    <a:lstStyle/>
                    <a:p>
                      <a:pPr algn="l">
                        <a:lnSpc>
                          <a:spcPct val="150000"/>
                        </a:lnSpc>
                        <a:spcAft>
                          <a:spcPts val="0"/>
                        </a:spcAft>
                      </a:pPr>
                      <a:r>
                        <a:rPr lang="es-ES" sz="1050">
                          <a:effectLst/>
                          <a:latin typeface="Arial" pitchFamily="34" charset="0"/>
                          <a:ea typeface="Calibri"/>
                          <a:cs typeface="Arial" pitchFamily="34" charset="0"/>
                        </a:rPr>
                        <a:t>ELABORADO: Ing. Cristina Tapia.</a:t>
                      </a:r>
                      <a:endParaRPr lang="es-EC" sz="105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1050">
                          <a:effectLst/>
                          <a:latin typeface="Arial" pitchFamily="34" charset="0"/>
                          <a:ea typeface="Calibri"/>
                          <a:cs typeface="Arial" pitchFamily="34" charset="0"/>
                        </a:rPr>
                        <a:t>FECHA: 29 de noviembre del 2011</a:t>
                      </a:r>
                      <a:endParaRPr lang="es-EC" sz="1050">
                        <a:effectLst/>
                        <a:latin typeface="Arial" pitchFamily="34" charset="0"/>
                        <a:ea typeface="Calibri"/>
                        <a:cs typeface="Arial" pitchFamily="34" charset="0"/>
                      </a:endParaRPr>
                    </a:p>
                  </a:txBody>
                  <a:tcPr marL="44450" marR="44450" marT="0" marB="0" anchor="ctr"/>
                </a:tc>
              </a:tr>
              <a:tr h="265034">
                <a:tc>
                  <a:txBody>
                    <a:bodyPr/>
                    <a:lstStyle/>
                    <a:p>
                      <a:pPr algn="l">
                        <a:lnSpc>
                          <a:spcPct val="150000"/>
                        </a:lnSpc>
                        <a:spcAft>
                          <a:spcPts val="0"/>
                        </a:spcAft>
                      </a:pPr>
                      <a:r>
                        <a:rPr lang="es-ES" sz="1050">
                          <a:effectLst/>
                          <a:latin typeface="Arial" pitchFamily="34" charset="0"/>
                          <a:ea typeface="Calibri"/>
                          <a:cs typeface="Arial" pitchFamily="34" charset="0"/>
                        </a:rPr>
                        <a:t>REVISADO: Dr. Aníbal Altamirano.</a:t>
                      </a:r>
                      <a:endParaRPr lang="es-EC" sz="105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1050" dirty="0">
                          <a:effectLst/>
                          <a:latin typeface="Arial" pitchFamily="34" charset="0"/>
                          <a:ea typeface="Calibri"/>
                          <a:cs typeface="Arial" pitchFamily="34" charset="0"/>
                        </a:rPr>
                        <a:t>FECHA: 30 de noviembre del 2011</a:t>
                      </a:r>
                      <a:endParaRPr lang="es-EC" sz="1050" dirty="0">
                        <a:effectLst/>
                        <a:latin typeface="Arial" pitchFamily="34" charset="0"/>
                        <a:ea typeface="Calibri"/>
                        <a:cs typeface="Arial" pitchFamily="34" charset="0"/>
                      </a:endParaRPr>
                    </a:p>
                  </a:txBody>
                  <a:tcPr marL="44450" marR="44450" marT="0" marB="0" anchor="ctr"/>
                </a:tc>
              </a:tr>
            </a:tbl>
          </a:graphicData>
        </a:graphic>
      </p:graphicFrame>
      <p:pic>
        <p:nvPicPr>
          <p:cNvPr id="76821" name="Picture 3"/>
          <p:cNvPicPr>
            <a:picLocks noChangeAspect="1" noChangeArrowheads="1"/>
          </p:cNvPicPr>
          <p:nvPr/>
        </p:nvPicPr>
        <p:blipFill>
          <a:blip r:embed="rId3"/>
          <a:srcRect/>
          <a:stretch>
            <a:fillRect/>
          </a:stretch>
        </p:blipFill>
        <p:spPr bwMode="auto">
          <a:xfrm>
            <a:off x="2124075" y="2540000"/>
            <a:ext cx="4664075" cy="1681163"/>
          </a:xfrm>
          <a:prstGeom prst="rect">
            <a:avLst/>
          </a:prstGeom>
          <a:noFill/>
          <a:ln w="9525">
            <a:noFill/>
            <a:miter lim="800000"/>
            <a:headEnd/>
            <a:tailEnd/>
          </a:ln>
        </p:spPr>
      </p:pic>
      <p:pic>
        <p:nvPicPr>
          <p:cNvPr id="7682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25613" y="1125538"/>
            <a:ext cx="6015037" cy="96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3.google.com/images?q=tbn:ANd9GcT8UDri1yvQb6EyEEPqyLKS9ap5lasIULz9lGvwTdKQNIXlVTyb">
            <a:hlinkClick r:id="rId2" action="ppaction://hlinksldjump"/>
          </p:cNvPr>
          <p:cNvPicPr>
            <a:picLocks noChangeAspect="1" noChangeArrowheads="1"/>
          </p:cNvPicPr>
          <p:nvPr/>
        </p:nvPicPr>
        <p:blipFill>
          <a:blip r:embed="rId3"/>
          <a:srcRect/>
          <a:stretch>
            <a:fillRect/>
          </a:stretch>
        </p:blipFill>
        <p:spPr bwMode="auto">
          <a:xfrm>
            <a:off x="8358214" y="285728"/>
            <a:ext cx="371475" cy="323850"/>
          </a:xfrm>
          <a:prstGeom prst="rect">
            <a:avLst/>
          </a:prstGeom>
          <a:noFill/>
        </p:spPr>
      </p:pic>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MONTAJE Y PLACAS</a:t>
            </a:r>
          </a:p>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p>
        </p:txBody>
      </p:sp>
      <p:pic>
        <p:nvPicPr>
          <p:cNvPr id="77829" name="Picture 4"/>
          <p:cNvPicPr>
            <a:picLocks noChangeAspect="1" noChangeArrowheads="1"/>
          </p:cNvPicPr>
          <p:nvPr/>
        </p:nvPicPr>
        <p:blipFill>
          <a:blip r:embed="rId4"/>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042988" y="881063"/>
          <a:ext cx="7777162" cy="5597526"/>
        </p:xfrm>
        <a:graphic>
          <a:graphicData uri="http://schemas.openxmlformats.org/drawingml/2006/table">
            <a:tbl>
              <a:tblPr/>
              <a:tblGrid>
                <a:gridCol w="792162"/>
                <a:gridCol w="3097213"/>
                <a:gridCol w="3887787"/>
              </a:tblGrid>
              <a:tr h="75088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413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HALLAZGO No.4</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41300">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TÍTULO:</a:t>
                      </a:r>
                      <a:r>
                        <a:rPr kumimoji="0" lang="es-ES" sz="1000" b="0" i="0" u="none" strike="noStrike" cap="none" normalizeH="0" baseline="0" dirty="0" smtClean="0">
                          <a:ln>
                            <a:noFill/>
                          </a:ln>
                          <a:solidFill>
                            <a:schemeClr val="tx1"/>
                          </a:solidFill>
                          <a:effectLst/>
                          <a:latin typeface="Arial" charset="0"/>
                          <a:cs typeface="Arial" charset="0"/>
                        </a:rPr>
                        <a:t> INEFICACIA EN LA INSOLACIÓN DE PLACAS.</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67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Como resultado de la muestra examinada en el Proceso de Montaje y Placas durante el periodo comprendido entre el 01-01-2011 y 31-10-2011, se identificó que de las 6 insolaciones de placas realizadas, solo 4 insolaciones se realizaron correctamente, lo que significa que 2 insolaciones no fueron bien realizadas en la producción requerida de la O/P N° 3051, 7247 y 2881.</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Se debe cumplir con la realización de las insolaciones especificadas en la Orden de Producción, de manera correcta, debido a que se cuentan con pruebas previas, lo cual debería garantizar la efectividad en el trabajo posterior.</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69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7313"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Falta de precisión y coordinación del trabajo a desarrollar, para así, incurrir en menores pruebas y defectos al momento de realizar el trabajo.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Al existen 2 insolaciones mal realizas, se demuestra que se incurrió en el 33,33% de ineficacia en las insolaciones, generando mayores costos, desperdicio del material y el uso de un mayor tiempo para el despacho de las Órdenes de Producción.</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82562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Conclusiones: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En la Unidad de Gestión de Artes Gráficas, no se lleva la práctica de optimización de recursos, puesto que no se desarrolla una mayor precisión del trabajo de insolación incurriendo en el 33.33% de ineficacia en el proceso de insolación de placas que se realiza en el Instituto.</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Recomendaciones: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Jefe de la Unidad de Gestión de Artes Gráficas:</a:t>
                      </a:r>
                      <a:r>
                        <a:rPr kumimoji="0" lang="es-ES" sz="1000" b="0" i="0" u="none" strike="noStrike" cap="none" normalizeH="0" baseline="0" dirty="0" smtClean="0">
                          <a:ln>
                            <a:noFill/>
                          </a:ln>
                          <a:solidFill>
                            <a:schemeClr val="tx1"/>
                          </a:solidFill>
                          <a:effectLst/>
                          <a:latin typeface="Arial" charset="0"/>
                          <a:cs typeface="Arial" charset="0"/>
                        </a:rPr>
                        <a:t> Comunicará y difundirá en los colaboradores encargados la práctica de optimización de los recursos, para ser más eficientes en el desarrollo del trabajo de insolación de placas.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Jefe de Producción:</a:t>
                      </a:r>
                      <a:r>
                        <a:rPr kumimoji="0" lang="es-ES" sz="1000" b="0" i="0" u="none" strike="noStrike" cap="none" normalizeH="0" baseline="0" dirty="0" smtClean="0">
                          <a:ln>
                            <a:noFill/>
                          </a:ln>
                          <a:solidFill>
                            <a:schemeClr val="tx1"/>
                          </a:solidFill>
                          <a:effectLst/>
                          <a:latin typeface="Arial" charset="0"/>
                          <a:cs typeface="Arial" charset="0"/>
                        </a:rPr>
                        <a:t> Revisará las propuestas de trabajo y se coordinará el mismo con mayor precisión, para así, incurrir en menores pruebas y disminuir los niveles de desperdicio.</a:t>
                      </a:r>
                      <a:endParaRPr kumimoji="0" lang="es-EC" sz="1000" b="0" i="0" u="none" strike="noStrike" cap="none" normalizeH="0" baseline="0" dirty="0" smtClean="0">
                        <a:ln>
                          <a:noFill/>
                        </a:ln>
                        <a:solidFill>
                          <a:schemeClr val="tx1"/>
                        </a:solidFill>
                        <a:effectLst/>
                        <a:latin typeface="Arial"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984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ELABORADO: Ing. Cristina Tapia.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FECHA: 29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4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REVISADO: Dr. Aníbal Altamirano.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FECHA: 30 de noviembre del 2011</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786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339975" y="908050"/>
            <a:ext cx="5472113"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78852"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Title 1"/>
          <p:cNvSpPr txBox="1">
            <a:spLocks/>
          </p:cNvSpPr>
          <p:nvPr/>
        </p:nvSpPr>
        <p:spPr bwMode="auto">
          <a:xfrm>
            <a:off x="971550" y="2565400"/>
            <a:ext cx="7775575" cy="935038"/>
          </a:xfrm>
          <a:prstGeom prst="rect">
            <a:avLst/>
          </a:prstGeom>
          <a:noFill/>
          <a:ln w="9525">
            <a:noFill/>
            <a:miter lim="800000"/>
            <a:headEnd/>
            <a:tailEnd/>
          </a:ln>
        </p:spPr>
        <p:txBody>
          <a:bodyPr anchor="ctr"/>
          <a:lstStyle/>
          <a:p>
            <a:pPr algn="ctr">
              <a:defRPr/>
            </a:pPr>
            <a:r>
              <a:rPr lang="es-EC"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rPr>
              <a:t>PROCESO PRODUCTIVO DE </a:t>
            </a:r>
          </a:p>
          <a:p>
            <a:pPr algn="ctr">
              <a:defRPr/>
            </a:pPr>
            <a:r>
              <a:rPr lang="es-EC"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rPr>
              <a:t>IMPRESIÓN TIPOGRÁFICA</a:t>
            </a:r>
            <a:endParaRPr lang="pt-BR" sz="4000" b="1" dirty="0">
              <a:solidFill>
                <a:srgbClr val="006600"/>
              </a:solidFill>
              <a:effectLst>
                <a:glow rad="101600">
                  <a:schemeClr val="accent3">
                    <a:satMod val="175000"/>
                    <a:alpha val="40000"/>
                  </a:schemeClr>
                </a:glow>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7987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6" name="Table 5"/>
          <p:cNvGraphicFramePr>
            <a:graphicFrameLocks noGrp="1"/>
          </p:cNvGraphicFramePr>
          <p:nvPr/>
        </p:nvGraphicFramePr>
        <p:xfrm>
          <a:off x="1258888" y="981075"/>
          <a:ext cx="7344816" cy="5106982"/>
        </p:xfrm>
        <a:graphic>
          <a:graphicData uri="http://schemas.openxmlformats.org/drawingml/2006/table">
            <a:tbl>
              <a:tblPr/>
              <a:tblGrid>
                <a:gridCol w="459785"/>
                <a:gridCol w="2957023"/>
                <a:gridCol w="674254"/>
                <a:gridCol w="872564"/>
                <a:gridCol w="976861"/>
                <a:gridCol w="1404329"/>
              </a:tblGrid>
              <a:tr h="848483">
                <a:tc gridSpan="6">
                  <a:txBody>
                    <a:bodyPr/>
                    <a:lstStyle/>
                    <a:p>
                      <a:pPr algn="just">
                        <a:lnSpc>
                          <a:spcPct val="150000"/>
                        </a:lnSpc>
                        <a:spcAft>
                          <a:spcPts val="1000"/>
                        </a:spcAft>
                      </a:pPr>
                      <a:endParaRPr lang="pt-BR" sz="1000" dirty="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86323">
                <a:tc>
                  <a:txBody>
                    <a:bodyPr/>
                    <a:lstStyle/>
                    <a:p>
                      <a:pPr algn="ctr">
                        <a:lnSpc>
                          <a:spcPct val="150000"/>
                        </a:lnSpc>
                        <a:spcAft>
                          <a:spcPts val="0"/>
                        </a:spcAft>
                      </a:pPr>
                      <a:r>
                        <a:rPr lang="es-ES" sz="1000" b="1" dirty="0" smtClean="0">
                          <a:latin typeface="Arial" pitchFamily="34" charset="0"/>
                          <a:ea typeface="Calibri"/>
                          <a:cs typeface="Arial" pitchFamily="34" charset="0"/>
                        </a:rPr>
                        <a:t>No</a:t>
                      </a:r>
                      <a:r>
                        <a:rPr lang="es-ES" sz="1000" b="1" dirty="0">
                          <a:latin typeface="Arial" pitchFamily="34" charset="0"/>
                          <a:ea typeface="Calibri"/>
                          <a:cs typeface="Arial" pitchFamily="34" charset="0"/>
                        </a:rPr>
                        <a:t>.</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ACTIVIDADES A REALIZARSE</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REF/PT</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REALIZADO POR:</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Fecha</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a:latin typeface="Arial" pitchFamily="34" charset="0"/>
                          <a:ea typeface="Calibri"/>
                          <a:cs typeface="Arial" pitchFamily="34" charset="0"/>
                        </a:rPr>
                        <a:t>OBSERVACIONES</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7715">
                <a:tc>
                  <a:txBody>
                    <a:bodyPr/>
                    <a:lstStyle/>
                    <a:p>
                      <a:pPr algn="ctr">
                        <a:lnSpc>
                          <a:spcPct val="150000"/>
                        </a:lnSpc>
                        <a:spcAft>
                          <a:spcPts val="0"/>
                        </a:spcAft>
                      </a:pPr>
                      <a:r>
                        <a:rPr lang="es-ES" sz="1000" dirty="0">
                          <a:latin typeface="Arial" pitchFamily="34" charset="0"/>
                          <a:ea typeface="Calibri"/>
                          <a:cs typeface="Arial" pitchFamily="34" charset="0"/>
                        </a:rPr>
                        <a:t>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000">
                          <a:latin typeface="Arial" pitchFamily="34" charset="0"/>
                          <a:ea typeface="Calibri"/>
                          <a:cs typeface="Arial" pitchFamily="34" charset="0"/>
                        </a:rPr>
                        <a:t>Conocimiento Preliminar: Narrativa del Proceso Impresión Tipográfica.</a:t>
                      </a:r>
                      <a:endParaRPr lang="pt-BR" sz="100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3" action="ppaction://hlinksldjump"/>
                        </a:rPr>
                        <a:t>IT.2</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17-11-2011</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Ver Capítulo III</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3644">
                <a:tc>
                  <a:txBody>
                    <a:bodyPr/>
                    <a:lstStyle/>
                    <a:p>
                      <a:pPr algn="ctr">
                        <a:lnSpc>
                          <a:spcPct val="150000"/>
                        </a:lnSpc>
                        <a:spcAft>
                          <a:spcPts val="0"/>
                        </a:spcAft>
                      </a:pPr>
                      <a:r>
                        <a:rPr lang="es-ES" sz="1000">
                          <a:latin typeface="Arial" pitchFamily="34" charset="0"/>
                          <a:ea typeface="Calibri"/>
                          <a:cs typeface="Arial" pitchFamily="34" charset="0"/>
                        </a:rPr>
                        <a:t>2.</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Flujograma del Proceso Impresión Tipográfica.</a:t>
                      </a:r>
                      <a:endParaRPr lang="pt-BR" sz="100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4" action="ppaction://hlinksldjump"/>
                        </a:rPr>
                        <a:t>IT.3</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CT</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17-11-2011</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Ver Capítulo III</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7715">
                <a:tc>
                  <a:txBody>
                    <a:bodyPr/>
                    <a:lstStyle/>
                    <a:p>
                      <a:pPr algn="ctr">
                        <a:lnSpc>
                          <a:spcPct val="150000"/>
                        </a:lnSpc>
                        <a:spcAft>
                          <a:spcPts val="0"/>
                        </a:spcAft>
                      </a:pPr>
                      <a:r>
                        <a:rPr lang="es-ES" sz="1000">
                          <a:latin typeface="Arial" pitchFamily="34" charset="0"/>
                          <a:ea typeface="Calibri"/>
                          <a:cs typeface="Arial" pitchFamily="34" charset="0"/>
                        </a:rPr>
                        <a:t>3.</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Preparar y aplicar Cuestionario de Control Interno al Proceso de Impresión Tipográfica.</a:t>
                      </a:r>
                      <a:endParaRPr lang="pt-BR" sz="100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5" action="ppaction://hlinksldjump"/>
                        </a:rPr>
                        <a:t>IT.4</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latin typeface="Arial" pitchFamily="34" charset="0"/>
                          <a:ea typeface="Calibri"/>
                          <a:cs typeface="Arial" pitchFamily="34" charset="0"/>
                        </a:rPr>
                        <a:t>MP</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21-11-2011</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pitchFamily="34" charset="0"/>
                          <a:ea typeface="Calibri"/>
                          <a:cs typeface="Arial" pitchFamily="34" charset="0"/>
                        </a:rPr>
                        <a:t>Ninguna</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680467">
                <a:tc>
                  <a:txBody>
                    <a:bodyPr/>
                    <a:lstStyle/>
                    <a:p>
                      <a:pPr algn="ctr">
                        <a:lnSpc>
                          <a:spcPct val="150000"/>
                        </a:lnSpc>
                        <a:spcAft>
                          <a:spcPts val="0"/>
                        </a:spcAft>
                      </a:pPr>
                      <a:r>
                        <a:rPr lang="es-ES" sz="1000">
                          <a:latin typeface="Arial" pitchFamily="34" charset="0"/>
                          <a:ea typeface="Calibri"/>
                          <a:cs typeface="Arial" pitchFamily="34" charset="0"/>
                        </a:rPr>
                        <a:t>4.</a:t>
                      </a:r>
                      <a:endParaRPr lang="pt-BR" sz="100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a:latin typeface="Arial" pitchFamily="34" charset="0"/>
                          <a:ea typeface="Calibri"/>
                          <a:cs typeface="Arial" pitchFamily="34" charset="0"/>
                        </a:rPr>
                        <a:t>Evaluar: Riesgo de Control, Detección y Auditoría del Proceso de Impresión Tipográfica.</a:t>
                      </a:r>
                      <a:endParaRPr lang="pt-BR" sz="100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6" action="ppaction://hlinksldjump"/>
                        </a:rPr>
                        <a:t>IT.5</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latin typeface="Arial" pitchFamily="34" charset="0"/>
                          <a:ea typeface="Calibri"/>
                          <a:cs typeface="Arial" pitchFamily="34" charset="0"/>
                        </a:rPr>
                        <a:t>MP</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21-11-2011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Ninguna</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21799">
                <a:tc>
                  <a:txBody>
                    <a:bodyPr/>
                    <a:lstStyle/>
                    <a:p>
                      <a:pPr algn="ctr">
                        <a:lnSpc>
                          <a:spcPct val="150000"/>
                        </a:lnSpc>
                        <a:spcAft>
                          <a:spcPts val="0"/>
                        </a:spcAft>
                      </a:pPr>
                      <a:r>
                        <a:rPr lang="es-ES" sz="1000" dirty="0">
                          <a:latin typeface="Arial" pitchFamily="34" charset="0"/>
                          <a:ea typeface="Calibri"/>
                          <a:cs typeface="Arial" pitchFamily="34" charset="0"/>
                        </a:rPr>
                        <a:t>5.</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latin typeface="Arial" pitchFamily="34" charset="0"/>
                          <a:ea typeface="Calibri"/>
                          <a:cs typeface="Arial" pitchFamily="34" charset="0"/>
                        </a:rPr>
                        <a:t>Redactar los Hallazgos de Control Interno.</a:t>
                      </a:r>
                      <a:endParaRPr lang="pt-BR" sz="1000" dirty="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7" action="ppaction://hlinksldjump"/>
                        </a:rPr>
                        <a:t>HA    </a:t>
                      </a:r>
                      <a:r>
                        <a:rPr lang="es-ES" sz="1000" b="1" dirty="0" smtClean="0">
                          <a:latin typeface="Arial" pitchFamily="34" charset="0"/>
                          <a:ea typeface="Calibri"/>
                          <a:cs typeface="Arial" pitchFamily="34" charset="0"/>
                          <a:hlinkClick r:id="rId7" action="ppaction://hlinksldjump"/>
                        </a:rPr>
                        <a:t>      CI</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CT</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24-11-2011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Ver Hallazgos</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30008">
                <a:tc>
                  <a:txBody>
                    <a:bodyPr/>
                    <a:lstStyle/>
                    <a:p>
                      <a:pPr algn="ctr">
                        <a:lnSpc>
                          <a:spcPct val="150000"/>
                        </a:lnSpc>
                        <a:spcAft>
                          <a:spcPts val="0"/>
                        </a:spcAft>
                      </a:pPr>
                      <a:r>
                        <a:rPr lang="es-ES" sz="1000" dirty="0">
                          <a:latin typeface="Arial" pitchFamily="34" charset="0"/>
                          <a:ea typeface="Calibri"/>
                          <a:cs typeface="Arial" pitchFamily="34" charset="0"/>
                        </a:rPr>
                        <a:t>6.</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latin typeface="Arial" pitchFamily="34" charset="0"/>
                          <a:ea typeface="Calibri"/>
                          <a:cs typeface="Arial" pitchFamily="34" charset="0"/>
                        </a:rPr>
                        <a:t>Informe de Control Interno.</a:t>
                      </a:r>
                      <a:endParaRPr lang="pt-BR" sz="1000" dirty="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8" action="ppaction://hlinkfile"/>
                        </a:rPr>
                        <a:t>PEIF.1.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MP</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25-11-2011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Ver Informe de Control Interno</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7715">
                <a:tc>
                  <a:txBody>
                    <a:bodyPr/>
                    <a:lstStyle/>
                    <a:p>
                      <a:pPr algn="ctr">
                        <a:lnSpc>
                          <a:spcPct val="150000"/>
                        </a:lnSpc>
                        <a:spcAft>
                          <a:spcPts val="0"/>
                        </a:spcAft>
                      </a:pPr>
                      <a:r>
                        <a:rPr lang="es-ES" sz="1000" dirty="0">
                          <a:latin typeface="Arial" pitchFamily="34" charset="0"/>
                          <a:ea typeface="Calibri"/>
                          <a:cs typeface="Arial" pitchFamily="34" charset="0"/>
                        </a:rPr>
                        <a:t>7.</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00" dirty="0">
                          <a:latin typeface="Arial" pitchFamily="34" charset="0"/>
                          <a:ea typeface="Calibri"/>
                          <a:cs typeface="Arial" pitchFamily="34" charset="0"/>
                        </a:rPr>
                        <a:t>Diseñar el Programa de Auditoría para el proceso de Impresión Tipográfica.</a:t>
                      </a:r>
                      <a:endParaRPr lang="pt-BR" sz="1000" dirty="0">
                        <a:latin typeface="Arial" pitchFamily="34" charset="0"/>
                        <a:ea typeface="Calibri"/>
                        <a:cs typeface="Arial" pitchFamily="34" charset="0"/>
                      </a:endParaRPr>
                    </a:p>
                  </a:txBody>
                  <a:tcPr marL="39160" marR="3916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b="1" dirty="0">
                          <a:latin typeface="Arial" pitchFamily="34" charset="0"/>
                          <a:ea typeface="Calibri"/>
                          <a:cs typeface="Arial" pitchFamily="34" charset="0"/>
                          <a:hlinkClick r:id="rId9" action="ppaction://hlinksldjump"/>
                        </a:rPr>
                        <a:t>TIT</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CT</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28-11-2011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dirty="0">
                          <a:latin typeface="Arial" pitchFamily="34" charset="0"/>
                          <a:ea typeface="Calibri"/>
                          <a:cs typeface="Arial" pitchFamily="34" charset="0"/>
                        </a:rPr>
                        <a:t>Ninguna</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10021">
                <a:tc gridSpan="2">
                  <a:txBody>
                    <a:bodyPr/>
                    <a:lstStyle/>
                    <a:p>
                      <a:pPr algn="l">
                        <a:lnSpc>
                          <a:spcPct val="150000"/>
                        </a:lnSpc>
                        <a:spcAft>
                          <a:spcPts val="0"/>
                        </a:spcAft>
                      </a:pPr>
                      <a:r>
                        <a:rPr lang="es-ES" sz="1000" dirty="0">
                          <a:latin typeface="Arial" pitchFamily="34" charset="0"/>
                          <a:ea typeface="Calibri"/>
                          <a:cs typeface="Arial" pitchFamily="34" charset="0"/>
                        </a:rPr>
                        <a:t>ELABORADO: Ing. Maritza Pazmiño.</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000" dirty="0">
                          <a:latin typeface="Arial" pitchFamily="34" charset="0"/>
                          <a:ea typeface="Calibri"/>
                          <a:cs typeface="Arial" pitchFamily="34" charset="0"/>
                        </a:rPr>
                        <a:t>FECHA: 15 de noviembre del 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10021">
                <a:tc gridSpan="2">
                  <a:txBody>
                    <a:bodyPr/>
                    <a:lstStyle/>
                    <a:p>
                      <a:pPr algn="l">
                        <a:lnSpc>
                          <a:spcPct val="150000"/>
                        </a:lnSpc>
                        <a:spcAft>
                          <a:spcPts val="0"/>
                        </a:spcAft>
                      </a:pPr>
                      <a:r>
                        <a:rPr lang="es-ES" sz="1000" dirty="0">
                          <a:latin typeface="Arial" pitchFamily="34" charset="0"/>
                          <a:ea typeface="Calibri"/>
                          <a:cs typeface="Arial" pitchFamily="34" charset="0"/>
                        </a:rPr>
                        <a:t>REVISADO: Dr. Aníbal Altamirano.</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4">
                  <a:txBody>
                    <a:bodyPr/>
                    <a:lstStyle/>
                    <a:p>
                      <a:pPr algn="l">
                        <a:lnSpc>
                          <a:spcPct val="150000"/>
                        </a:lnSpc>
                        <a:spcAft>
                          <a:spcPts val="0"/>
                        </a:spcAft>
                      </a:pPr>
                      <a:r>
                        <a:rPr lang="es-ES" sz="1000" dirty="0">
                          <a:latin typeface="Arial" pitchFamily="34" charset="0"/>
                          <a:ea typeface="Calibri"/>
                          <a:cs typeface="Arial" pitchFamily="34" charset="0"/>
                        </a:rPr>
                        <a:t>FECHA: 17 de noviembre del 2011</a:t>
                      </a:r>
                      <a:endParaRPr lang="pt-BR" sz="1000" dirty="0">
                        <a:latin typeface="Arial" pitchFamily="34" charset="0"/>
                        <a:ea typeface="Calibri"/>
                        <a:cs typeface="Arial" pitchFamily="34" charset="0"/>
                      </a:endParaRPr>
                    </a:p>
                  </a:txBody>
                  <a:tcPr marL="39160" marR="3916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pic>
        <p:nvPicPr>
          <p:cNvPr id="79957" name="Picture 13"/>
          <p:cNvPicPr>
            <a:picLocks noChangeAspect="1" noChangeArrowheads="1"/>
          </p:cNvPicPr>
          <p:nvPr/>
        </p:nvPicPr>
        <p:blipFill>
          <a:blip r:embed="rId10"/>
          <a:srcRect/>
          <a:stretch>
            <a:fillRect/>
          </a:stretch>
        </p:blipFill>
        <p:spPr bwMode="auto">
          <a:xfrm>
            <a:off x="2771775" y="1052513"/>
            <a:ext cx="4392613" cy="671512"/>
          </a:xfrm>
          <a:prstGeom prst="rect">
            <a:avLst/>
          </a:prstGeom>
          <a:noFill/>
          <a:ln w="9525">
            <a:noFill/>
            <a:miter lim="800000"/>
            <a:headEnd/>
            <a:tailEnd/>
          </a:ln>
        </p:spPr>
      </p:pic>
      <p:sp>
        <p:nvSpPr>
          <p:cNvPr id="8" name="Title 1"/>
          <p:cNvSpPr txBox="1">
            <a:spLocks/>
          </p:cNvSpPr>
          <p:nvPr/>
        </p:nvSpPr>
        <p:spPr bwMode="auto">
          <a:xfrm>
            <a:off x="684213" y="44450"/>
            <a:ext cx="8064500"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PLANIFICACIÓN ESPECÍFICA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 name="Picture 2" descr="https://encrypted-tbn3.google.com/images?q=tbn:ANd9GcT8UDri1yvQb6EyEEPqyLKS9ap5lasIULz9lGvwTdKQNIXlVTyb">
            <a:hlinkClick r:id="rId11" action="ppaction://hlinksldjump"/>
          </p:cNvPr>
          <p:cNvPicPr>
            <a:picLocks noChangeAspect="1" noChangeArrowheads="1"/>
          </p:cNvPicPr>
          <p:nvPr/>
        </p:nvPicPr>
        <p:blipFill>
          <a:blip r:embed="rId12"/>
          <a:srcRect/>
          <a:stretch>
            <a:fillRect/>
          </a:stretch>
        </p:blipFill>
        <p:spPr bwMode="auto">
          <a:xfrm>
            <a:off x="8501090" y="285728"/>
            <a:ext cx="371475" cy="32385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5650"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NARRATIVA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090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0902" name="1 CuadroTexto"/>
          <p:cNvSpPr txBox="1">
            <a:spLocks noChangeArrowheads="1"/>
          </p:cNvSpPr>
          <p:nvPr/>
        </p:nvSpPr>
        <p:spPr bwMode="auto">
          <a:xfrm>
            <a:off x="1187450" y="1158875"/>
            <a:ext cx="7416800" cy="5006975"/>
          </a:xfrm>
          <a:prstGeom prst="rect">
            <a:avLst/>
          </a:prstGeom>
          <a:noFill/>
          <a:ln w="9525">
            <a:noFill/>
            <a:miter lim="800000"/>
            <a:headEnd/>
            <a:tailEnd/>
          </a:ln>
        </p:spPr>
        <p:txBody>
          <a:bodyPr>
            <a:spAutoFit/>
          </a:bodyPr>
          <a:lstStyle/>
          <a:p>
            <a:pPr algn="just"/>
            <a:r>
              <a:rPr lang="es-ES" sz="1000" b="1" dirty="0"/>
              <a:t>IT.2 NARRATIVA DEL PROCESO DE IMPRESIÓN TIPOGRÁFICA</a:t>
            </a:r>
            <a:endParaRPr lang="pt-BR" sz="1000" dirty="0"/>
          </a:p>
          <a:p>
            <a:pPr algn="just"/>
            <a:r>
              <a:rPr lang="es-ES" sz="1000" b="1" dirty="0"/>
              <a:t> </a:t>
            </a:r>
            <a:endParaRPr lang="pt-BR" sz="1000" dirty="0"/>
          </a:p>
          <a:p>
            <a:pPr algn="just"/>
            <a:r>
              <a:rPr lang="es-ES" sz="1000" b="1" dirty="0"/>
              <a:t>PRODUCTO: </a:t>
            </a:r>
            <a:r>
              <a:rPr lang="es-ES" sz="1000" dirty="0"/>
              <a:t>IMPRESIÓN TIPOGRÁFICA</a:t>
            </a:r>
            <a:endParaRPr lang="pt-BR" sz="1000" dirty="0"/>
          </a:p>
          <a:p>
            <a:pPr algn="just"/>
            <a:r>
              <a:rPr lang="es-ES" sz="1000" b="1" dirty="0"/>
              <a:t>FRECUENCIA: </a:t>
            </a:r>
            <a:r>
              <a:rPr lang="es-ES" sz="1000" dirty="0"/>
              <a:t>DIARIA</a:t>
            </a:r>
            <a:endParaRPr lang="pt-BR" sz="1000" dirty="0"/>
          </a:p>
          <a:p>
            <a:pPr algn="just"/>
            <a:r>
              <a:rPr lang="es-ES" sz="1000" dirty="0"/>
              <a:t> </a:t>
            </a:r>
            <a:endParaRPr lang="pt-BR" sz="1000" dirty="0"/>
          </a:p>
          <a:p>
            <a:pPr algn="just"/>
            <a:r>
              <a:rPr lang="es-EC" sz="1000" dirty="0"/>
              <a:t>El día viernes 11 de febrero del 2011, siendo las 07:30 am se procedió a conocer el proceso de Impresión Tipográfica, el mismo que se inicia una vez que la O/P ha terminado su proceso de elaboración y es entregada por Gestión de Producción para revisar los proceso a seguir y los materiales recibidos, ingresar en el sistema la información de la O/P, el tiempo presupuestado y los materiales recibidos; además se determina si la impresión requerida es o no de seguridad.</a:t>
            </a:r>
            <a:endParaRPr lang="pt-BR" sz="1000" dirty="0"/>
          </a:p>
          <a:p>
            <a:pPr algn="just"/>
            <a:r>
              <a:rPr lang="es-EC" sz="1000" dirty="0"/>
              <a:t> </a:t>
            </a:r>
            <a:endParaRPr lang="pt-BR" sz="1000" dirty="0"/>
          </a:p>
          <a:p>
            <a:pPr algn="just"/>
            <a:r>
              <a:rPr lang="es-EC" sz="1000" dirty="0"/>
              <a:t>Si la impresión requerida es de seguridad Prensas verticales incluye tintas de seguridad, caso contrario coloca el tintero y rodillos en la imprenta, prepara y lubrica las numeradoras, arregla flejas para perforación o grafado, se encamina la forma del marco y regular el formato, luego se revisa el estado de pinzas y corte del material pre-impreso.</a:t>
            </a:r>
            <a:endParaRPr lang="pt-BR" sz="1000" dirty="0"/>
          </a:p>
          <a:p>
            <a:pPr algn="just"/>
            <a:r>
              <a:rPr lang="es-EC" sz="1000" dirty="0"/>
              <a:t> </a:t>
            </a:r>
            <a:endParaRPr lang="pt-BR" sz="1000" dirty="0"/>
          </a:p>
          <a:p>
            <a:pPr algn="just"/>
            <a:r>
              <a:rPr lang="es-EC" sz="1000" dirty="0"/>
              <a:t>Si los elementos regulados no están acorde a las especificaciones de la O/P se prepara y lubrica nuevamente las numeradoras, caso contrario se realizan pruebas y se revisa que cumplan con lo determinado en la O/P, además, de estar acorde a las prácticas de producción.</a:t>
            </a:r>
            <a:endParaRPr lang="pt-BR" sz="1000" dirty="0"/>
          </a:p>
          <a:p>
            <a:pPr algn="just"/>
            <a:r>
              <a:rPr lang="es-EC" sz="1000" dirty="0"/>
              <a:t> </a:t>
            </a:r>
            <a:endParaRPr lang="pt-BR" sz="1000" dirty="0"/>
          </a:p>
          <a:p>
            <a:pPr algn="just"/>
            <a:r>
              <a:rPr lang="es-EC" sz="1000" dirty="0"/>
              <a:t>Si las pruebas no se encuentran acorde a lo requerido en la O/P se realizan nuevas pruebas que cumplan con los requerimientos de la O/P, caso contrario se desarrolla la impresión tipográfica final según lo requerido en la O/P y se registra en la misma y en el sistema el trabajo realizado. 	</a:t>
            </a:r>
            <a:endParaRPr lang="pt-BR" sz="1000" dirty="0"/>
          </a:p>
          <a:p>
            <a:pPr algn="just"/>
            <a:r>
              <a:rPr lang="es-EC" sz="1000" dirty="0"/>
              <a:t> </a:t>
            </a:r>
            <a:endParaRPr lang="pt-BR" sz="1000" dirty="0"/>
          </a:p>
          <a:p>
            <a:pPr algn="just"/>
            <a:r>
              <a:rPr lang="es-EC" sz="1000" dirty="0"/>
              <a:t>Posteriormente, se verifica si el tiempo presupuestado se cumplió en la ejecución del trabajo, si el tiempo no se cumplió se deberá registrar la novedad y el motivo de la misma en el sistema. Producción debe determinar si existe material sobrante para realizar la liquidación de materiales, entregar al encargado el mismo. </a:t>
            </a:r>
            <a:endParaRPr lang="pt-BR" sz="1000" dirty="0"/>
          </a:p>
          <a:p>
            <a:pPr algn="just"/>
            <a:r>
              <a:rPr lang="es-EC" sz="1000" dirty="0"/>
              <a:t> </a:t>
            </a:r>
            <a:endParaRPr lang="pt-BR" sz="1000" dirty="0"/>
          </a:p>
          <a:p>
            <a:pPr algn="just"/>
            <a:r>
              <a:rPr lang="es-EC" sz="1000" dirty="0"/>
              <a:t>Finalmente, se ejecuta el mantenimiento preventivo de la maquinaría y se entrega el material impreso y terminado junto con la O/P al prensista.</a:t>
            </a:r>
            <a:endParaRPr lang="pt-BR" sz="1000" dirty="0"/>
          </a:p>
          <a:p>
            <a:pPr algn="just"/>
            <a:r>
              <a:rPr lang="es-EC" sz="1000" dirty="0"/>
              <a:t> </a:t>
            </a:r>
            <a:endParaRPr lang="pt-BR" sz="1000" dirty="0"/>
          </a:p>
          <a:p>
            <a:pPr algn="just"/>
            <a:r>
              <a:rPr lang="es-ES" sz="1000" b="1" dirty="0"/>
              <a:t>Elaborado por: </a:t>
            </a:r>
            <a:r>
              <a:rPr lang="es-ES" sz="1000" dirty="0"/>
              <a:t>Cristina Tapia</a:t>
            </a:r>
            <a:endParaRPr lang="pt-BR" sz="1000" dirty="0"/>
          </a:p>
          <a:p>
            <a:pPr algn="just"/>
            <a:r>
              <a:rPr lang="es-ES" sz="1000" b="1" dirty="0"/>
              <a:t>Revisado por: </a:t>
            </a:r>
            <a:r>
              <a:rPr lang="es-ES" sz="1000" dirty="0" err="1"/>
              <a:t>Maritza</a:t>
            </a:r>
            <a:r>
              <a:rPr lang="es-ES" sz="1000" dirty="0"/>
              <a:t> </a:t>
            </a:r>
            <a:r>
              <a:rPr lang="es-ES" sz="1000" dirty="0" err="1"/>
              <a:t>Pazmiño</a:t>
            </a:r>
            <a:endParaRPr lang="es-EC" sz="1000" dirty="0"/>
          </a:p>
        </p:txBody>
      </p:sp>
      <p:pic>
        <p:nvPicPr>
          <p:cNvPr id="7" name="Picture 2" descr="https://encrypted-tbn3.google.com/images?q=tbn:ANd9GcT8UDri1yvQb6EyEEPqyLKS9ap5lasIULz9lGvwTdKQNIXlVTyb">
            <a:hlinkClick r:id="rId3" action="ppaction://hlinksldjump"/>
          </p:cNvPr>
          <p:cNvPicPr>
            <a:picLocks noChangeAspect="1" noChangeArrowheads="1"/>
          </p:cNvPicPr>
          <p:nvPr/>
        </p:nvPicPr>
        <p:blipFill>
          <a:blip r:embed="rId4"/>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8192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7" name="Title 1"/>
          <p:cNvSpPr txBox="1">
            <a:spLocks/>
          </p:cNvSpPr>
          <p:nvPr/>
        </p:nvSpPr>
        <p:spPr bwMode="auto">
          <a:xfrm>
            <a:off x="971550" y="2420938"/>
            <a:ext cx="7775575" cy="1295400"/>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a:t>
            </a: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hlinkClick r:id="rId3" action="ppaction://hlinkfile"/>
              </a:rPr>
              <a:t>FLUJOGRAMA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333375"/>
            <a:ext cx="7559675" cy="935038"/>
          </a:xfrm>
          <a:prstGeom prst="rect">
            <a:avLst/>
          </a:prstGeom>
          <a:noFill/>
          <a:ln w="9525">
            <a:noFill/>
            <a:miter lim="800000"/>
            <a:headEnd/>
            <a:tailEnd/>
          </a:ln>
        </p:spPr>
        <p:txBody>
          <a:bodyPr anchor="ctr"/>
          <a:lstStyle/>
          <a:p>
            <a:pPr lvl="1"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OBJETIVOS DEL ENTE AUDITADO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22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9222" name="3 Marcador de contenido"/>
          <p:cNvSpPr txBox="1">
            <a:spLocks/>
          </p:cNvSpPr>
          <p:nvPr/>
        </p:nvSpPr>
        <p:spPr bwMode="auto">
          <a:xfrm>
            <a:off x="684213" y="1916113"/>
            <a:ext cx="3455987" cy="609600"/>
          </a:xfrm>
          <a:prstGeom prst="rect">
            <a:avLst/>
          </a:prstGeom>
          <a:noFill/>
          <a:ln w="9525">
            <a:noFill/>
            <a:miter lim="800000"/>
            <a:headEnd/>
            <a:tailEnd/>
          </a:ln>
        </p:spPr>
        <p:txBody>
          <a:bodyPr/>
          <a:lstStyle/>
          <a:p>
            <a:pPr algn="ctr" eaLnBrk="0" hangingPunct="0">
              <a:spcBef>
                <a:spcPct val="20000"/>
              </a:spcBef>
              <a:buFont typeface="Arial" charset="0"/>
              <a:buChar char="•"/>
            </a:pPr>
            <a:r>
              <a:rPr lang="es-CO" sz="2400">
                <a:cs typeface="Arial" charset="0"/>
              </a:rPr>
              <a:t>  Objetivo General</a:t>
            </a:r>
          </a:p>
        </p:txBody>
      </p:sp>
      <p:sp>
        <p:nvSpPr>
          <p:cNvPr id="8" name="4 Marcador de contenido"/>
          <p:cNvSpPr txBox="1">
            <a:spLocks/>
          </p:cNvSpPr>
          <p:nvPr/>
        </p:nvSpPr>
        <p:spPr>
          <a:xfrm>
            <a:off x="1643063" y="3143250"/>
            <a:ext cx="6143625" cy="2360613"/>
          </a:xfrm>
          <a:prstGeom prst="rect">
            <a:avLst/>
          </a:prstGeom>
          <a:ln w="57150"/>
        </p:spPr>
        <p:style>
          <a:lnRef idx="2">
            <a:schemeClr val="accent6"/>
          </a:lnRef>
          <a:fillRef idx="1">
            <a:schemeClr val="lt1"/>
          </a:fillRef>
          <a:effectRef idx="0">
            <a:schemeClr val="accent6"/>
          </a:effectRef>
          <a:fontRef idx="minor">
            <a:schemeClr val="dk1"/>
          </a:fontRef>
        </p:style>
        <p:txBody>
          <a:bodyPr/>
          <a:lstStyle/>
          <a:p>
            <a:pPr marL="342900" indent="-342900" algn="just" eaLnBrk="0" hangingPunct="0">
              <a:lnSpc>
                <a:spcPct val="170000"/>
              </a:lnSpc>
              <a:spcBef>
                <a:spcPct val="20000"/>
              </a:spcBef>
              <a:defRPr/>
            </a:pPr>
            <a:r>
              <a:rPr lang="es-ES" sz="1400" i="1" dirty="0">
                <a:latin typeface="Arial" charset="0"/>
                <a:cs typeface="Arial" charset="0"/>
              </a:rPr>
              <a:t>      “Elaborar la Cartografía Nacional y el archivo de datos geográficos de nuestro país con la vinculación de la ciencia y el personal calificado que se encuentre comprometido con la Institución y con la utilización del desarrollo tecnológico, para así proporcionarle a la Patria las bases de la planificación de obras y trabajos vitales que contribuyen a nuestro progreso”. </a:t>
            </a:r>
            <a:endParaRPr lang="es-CO" sz="1400" i="1" dirty="0"/>
          </a:p>
          <a:p>
            <a:pPr marL="342900" indent="-342900" algn="just" eaLnBrk="0" hangingPunct="0">
              <a:lnSpc>
                <a:spcPct val="170000"/>
              </a:lnSpc>
              <a:spcBef>
                <a:spcPct val="20000"/>
              </a:spcBef>
              <a:defRPr/>
            </a:pPr>
            <a:endParaRPr lang="es-CO" sz="1400" i="1" dirty="0"/>
          </a:p>
        </p:txBody>
      </p:sp>
      <p:pic>
        <p:nvPicPr>
          <p:cNvPr id="9" name="Picture 3"/>
          <p:cNvPicPr>
            <a:picLocks noChangeAspect="1" noChangeArrowheads="1"/>
          </p:cNvPicPr>
          <p:nvPr/>
        </p:nvPicPr>
        <p:blipFill>
          <a:blip r:embed="rId3"/>
          <a:srcRect/>
          <a:stretch>
            <a:fillRect/>
          </a:stretch>
        </p:blipFill>
        <p:spPr bwMode="auto">
          <a:xfrm>
            <a:off x="6500826" y="1285860"/>
            <a:ext cx="1556473" cy="1500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395288" y="44450"/>
            <a:ext cx="8748712" cy="647700"/>
          </a:xfrm>
          <a:prstGeom prst="rect">
            <a:avLst/>
          </a:prstGeom>
          <a:noFill/>
          <a:ln w="9525">
            <a:noFill/>
            <a:miter lim="800000"/>
            <a:headEnd/>
            <a:tailEnd/>
          </a:ln>
        </p:spPr>
        <p:txBody>
          <a:bodyPr anchor="ctr"/>
          <a:lstStyle/>
          <a:p>
            <a:pPr algn="ctr">
              <a:defRPr/>
            </a:pPr>
            <a:r>
              <a:rPr lang="es-EC"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EVALUACIÓN DEL CONTROL INTERNO</a:t>
            </a:r>
            <a:endParaRPr lang="pt-BR"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294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8" name="Table 7"/>
          <p:cNvGraphicFramePr>
            <a:graphicFrameLocks noGrp="1"/>
          </p:cNvGraphicFramePr>
          <p:nvPr/>
        </p:nvGraphicFramePr>
        <p:xfrm>
          <a:off x="1042988" y="695325"/>
          <a:ext cx="7848872" cy="5773606"/>
        </p:xfrm>
        <a:graphic>
          <a:graphicData uri="http://schemas.openxmlformats.org/drawingml/2006/table">
            <a:tbl>
              <a:tblPr/>
              <a:tblGrid>
                <a:gridCol w="303433"/>
                <a:gridCol w="3868489"/>
                <a:gridCol w="259460"/>
                <a:gridCol w="271835"/>
                <a:gridCol w="379291"/>
                <a:gridCol w="589644"/>
                <a:gridCol w="428628"/>
                <a:gridCol w="1302366"/>
                <a:gridCol w="445726"/>
              </a:tblGrid>
              <a:tr h="792088">
                <a:tc gridSpan="9">
                  <a:txBody>
                    <a:bodyPr/>
                    <a:lstStyle/>
                    <a:p>
                      <a:pPr algn="just">
                        <a:lnSpc>
                          <a:spcPct val="150000"/>
                        </a:lnSpc>
                        <a:spcAft>
                          <a:spcPts val="1000"/>
                        </a:spcAft>
                      </a:pPr>
                      <a:endParaRPr lang="pt-BR" sz="1000" dirty="0">
                        <a:latin typeface="+mn-lt"/>
                        <a:ea typeface="Calibri"/>
                        <a:cs typeface="Arial" pitchFamily="34" charset="0"/>
                      </a:endParaRPr>
                    </a:p>
                  </a:txBody>
                  <a:tcPr marL="27722" marR="277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88032">
                <a:tc gridSpan="9">
                  <a:txBody>
                    <a:bodyPr/>
                    <a:lstStyle/>
                    <a:p>
                      <a:pPr>
                        <a:lnSpc>
                          <a:spcPct val="100000"/>
                        </a:lnSpc>
                        <a:spcAft>
                          <a:spcPts val="0"/>
                        </a:spcAft>
                      </a:pPr>
                      <a:r>
                        <a:rPr lang="es-ES" sz="1000" b="1" dirty="0" smtClean="0">
                          <a:latin typeface="+mn-lt"/>
                          <a:ea typeface="Calibri"/>
                          <a:cs typeface="Arial" pitchFamily="34" charset="0"/>
                        </a:rPr>
                        <a:t>Fecha</a:t>
                      </a:r>
                      <a:r>
                        <a:rPr lang="es-ES" sz="1000" b="1" dirty="0">
                          <a:latin typeface="+mn-lt"/>
                          <a:ea typeface="Calibri"/>
                          <a:cs typeface="Arial" pitchFamily="34" charset="0"/>
                        </a:rPr>
                        <a:t>: </a:t>
                      </a:r>
                      <a:r>
                        <a:rPr lang="es-ES" sz="1000" dirty="0">
                          <a:latin typeface="+mn-lt"/>
                          <a:ea typeface="Calibri"/>
                          <a:cs typeface="Arial" pitchFamily="34" charset="0"/>
                        </a:rPr>
                        <a:t>30 de mayo del 2011</a:t>
                      </a:r>
                      <a:r>
                        <a:rPr lang="es-ES" sz="1000" dirty="0" smtClean="0">
                          <a:latin typeface="+mn-lt"/>
                          <a:ea typeface="Calibri"/>
                          <a:cs typeface="Arial" pitchFamily="34" charset="0"/>
                        </a:rPr>
                        <a:t>.</a:t>
                      </a:r>
                      <a:r>
                        <a:rPr lang="es-ES" sz="1000" b="1" dirty="0" smtClean="0">
                          <a:latin typeface="+mn-lt"/>
                          <a:ea typeface="Calibri"/>
                          <a:cs typeface="Arial" pitchFamily="34" charset="0"/>
                        </a:rPr>
                        <a:t>                                                                                                                                                               Responsable: </a:t>
                      </a:r>
                      <a:r>
                        <a:rPr lang="es-ES" sz="1000" dirty="0" smtClean="0">
                          <a:latin typeface="+mn-lt"/>
                          <a:ea typeface="Calibri"/>
                          <a:cs typeface="Arial" pitchFamily="34" charset="0"/>
                        </a:rPr>
                        <a:t>Ing. Ortiz Héctor.</a:t>
                      </a:r>
                      <a:endParaRPr lang="pt-BR" sz="1000" dirty="0" smtClean="0">
                        <a:latin typeface="+mn-lt"/>
                        <a:ea typeface="Calibri"/>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00" b="1" dirty="0" smtClean="0">
                          <a:latin typeface="+mn-lt"/>
                          <a:ea typeface="Calibri"/>
                          <a:cs typeface="Arial" pitchFamily="34" charset="0"/>
                        </a:rPr>
                        <a:t>Área</a:t>
                      </a:r>
                      <a:r>
                        <a:rPr lang="es-ES" sz="1000" b="1" dirty="0">
                          <a:latin typeface="+mn-lt"/>
                          <a:ea typeface="Calibri"/>
                          <a:cs typeface="Arial" pitchFamily="34" charset="0"/>
                        </a:rPr>
                        <a:t>: </a:t>
                      </a:r>
                      <a:r>
                        <a:rPr lang="es-ES" sz="1000" dirty="0">
                          <a:latin typeface="+mn-lt"/>
                          <a:ea typeface="Calibri"/>
                          <a:cs typeface="Arial" pitchFamily="34" charset="0"/>
                        </a:rPr>
                        <a:t>PRENSA</a:t>
                      </a:r>
                      <a:r>
                        <a:rPr lang="es-ES" sz="1000" dirty="0" smtClean="0">
                          <a:latin typeface="+mn-lt"/>
                          <a:ea typeface="Calibri"/>
                          <a:cs typeface="Arial" pitchFamily="34" charset="0"/>
                        </a:rPr>
                        <a:t>.</a:t>
                      </a:r>
                      <a:r>
                        <a:rPr lang="es-ES" sz="1000" b="1" dirty="0" smtClean="0">
                          <a:latin typeface="+mn-lt"/>
                          <a:ea typeface="Calibri"/>
                          <a:cs typeface="Arial" pitchFamily="34" charset="0"/>
                        </a:rPr>
                        <a:t>                                                                                                                                                                                        Función: </a:t>
                      </a:r>
                      <a:r>
                        <a:rPr lang="es-ES" sz="1000" dirty="0" smtClean="0">
                          <a:latin typeface="+mn-lt"/>
                          <a:ea typeface="Calibri"/>
                          <a:cs typeface="Arial" pitchFamily="34" charset="0"/>
                        </a:rPr>
                        <a:t>Supervisor.</a:t>
                      </a:r>
                      <a:endParaRPr lang="pt-BR" sz="1000" dirty="0" smtClean="0">
                        <a:latin typeface="+mn-lt"/>
                        <a:ea typeface="Calibri"/>
                        <a:cs typeface="Arial" pitchFamily="34" charset="0"/>
                      </a:endParaRPr>
                    </a:p>
                  </a:txBody>
                  <a:tcPr marL="27722" marR="277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42178">
                <a:tc rowSpan="2">
                  <a:txBody>
                    <a:bodyPr/>
                    <a:lstStyle/>
                    <a:p>
                      <a:pPr algn="ctr">
                        <a:lnSpc>
                          <a:spcPct val="100000"/>
                        </a:lnSpc>
                        <a:spcAft>
                          <a:spcPts val="0"/>
                        </a:spcAft>
                      </a:pPr>
                      <a:r>
                        <a:rPr lang="es-ES" sz="900" b="1" dirty="0">
                          <a:latin typeface="+mn-lt"/>
                          <a:ea typeface="Calibri"/>
                          <a:cs typeface="Arial" pitchFamily="34" charset="0"/>
                        </a:rPr>
                        <a:t>No.</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es-ES" sz="900" b="1" dirty="0">
                          <a:latin typeface="+mn-lt"/>
                          <a:ea typeface="Calibri"/>
                          <a:cs typeface="Arial" pitchFamily="34" charset="0"/>
                        </a:rPr>
                        <a:t>PREGUNTAS</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s-ES" sz="900" b="1">
                          <a:latin typeface="+mn-lt"/>
                          <a:ea typeface="Calibri"/>
                          <a:cs typeface="Arial" pitchFamily="34" charset="0"/>
                        </a:rPr>
                        <a:t>RESPUESTAS</a:t>
                      </a:r>
                      <a:endParaRPr lang="pt-BR" sz="9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gn="ctr">
                        <a:lnSpc>
                          <a:spcPct val="150000"/>
                        </a:lnSpc>
                        <a:spcAft>
                          <a:spcPts val="0"/>
                        </a:spcAft>
                      </a:pP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gridSpan="2">
                  <a:txBody>
                    <a:bodyPr/>
                    <a:lstStyle/>
                    <a:p>
                      <a:pPr algn="ctr">
                        <a:lnSpc>
                          <a:spcPct val="100000"/>
                        </a:lnSpc>
                        <a:spcAft>
                          <a:spcPts val="0"/>
                        </a:spcAft>
                      </a:pPr>
                      <a:r>
                        <a:rPr lang="es-ES" sz="900" b="1">
                          <a:latin typeface="+mn-lt"/>
                          <a:ea typeface="Calibri"/>
                          <a:cs typeface="Arial" pitchFamily="34" charset="0"/>
                        </a:rPr>
                        <a:t>PONDERACIÓN</a:t>
                      </a:r>
                      <a:endParaRPr lang="pt-BR" sz="9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rowSpan="2" gridSpan="2">
                  <a:txBody>
                    <a:bodyPr/>
                    <a:lstStyle/>
                    <a:p>
                      <a:pPr algn="ctr">
                        <a:lnSpc>
                          <a:spcPct val="100000"/>
                        </a:lnSpc>
                        <a:spcAft>
                          <a:spcPts val="0"/>
                        </a:spcAft>
                      </a:pPr>
                      <a:r>
                        <a:rPr lang="es-ES" sz="900" b="1" dirty="0">
                          <a:latin typeface="+mn-lt"/>
                          <a:ea typeface="Calibri"/>
                          <a:cs typeface="Arial" pitchFamily="34" charset="0"/>
                        </a:rPr>
                        <a:t>OBSERVACIÓN</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hMerge="1">
                  <a:txBody>
                    <a:bodyPr/>
                    <a:lstStyle/>
                    <a:p>
                      <a:endParaRPr lang="pt-BR"/>
                    </a:p>
                  </a:txBody>
                  <a:tcPr/>
                </a:tc>
              </a:tr>
              <a:tr h="241680">
                <a:tc vMerge="1">
                  <a:txBody>
                    <a:bodyPr/>
                    <a:lstStyle/>
                    <a:p>
                      <a:endParaRPr lang="pt-BR"/>
                    </a:p>
                  </a:txBody>
                  <a:tcPr/>
                </a:tc>
                <a:tc vMerge="1">
                  <a:txBody>
                    <a:bodyPr/>
                    <a:lstStyle/>
                    <a:p>
                      <a:endParaRPr lang="pt-BR"/>
                    </a:p>
                  </a:txBody>
                  <a:tcPr/>
                </a:tc>
                <a:tc>
                  <a:txBody>
                    <a:bodyPr/>
                    <a:lstStyle/>
                    <a:p>
                      <a:pPr algn="ctr">
                        <a:lnSpc>
                          <a:spcPct val="100000"/>
                        </a:lnSpc>
                        <a:spcAft>
                          <a:spcPts val="0"/>
                        </a:spcAft>
                      </a:pPr>
                      <a:r>
                        <a:rPr lang="es-ES" sz="900" b="1" dirty="0">
                          <a:latin typeface="+mn-lt"/>
                          <a:ea typeface="Calibri"/>
                          <a:cs typeface="Arial" pitchFamily="34" charset="0"/>
                        </a:rPr>
                        <a:t>N/A</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900" b="1" dirty="0">
                          <a:latin typeface="+mn-lt"/>
                          <a:ea typeface="Calibri"/>
                          <a:cs typeface="Arial" pitchFamily="34" charset="0"/>
                        </a:rPr>
                        <a:t>SI</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900" b="1" dirty="0">
                          <a:latin typeface="+mn-lt"/>
                          <a:ea typeface="Calibri"/>
                          <a:cs typeface="Arial" pitchFamily="34" charset="0"/>
                        </a:rPr>
                        <a:t>NO</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900" b="1" dirty="0">
                          <a:latin typeface="+mn-lt"/>
                          <a:ea typeface="Calibri"/>
                          <a:cs typeface="Arial" pitchFamily="34" charset="0"/>
                        </a:rPr>
                        <a:t>Puntaje Obtenido</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900" b="1" dirty="0">
                          <a:latin typeface="+mn-lt"/>
                          <a:ea typeface="Calibri"/>
                          <a:cs typeface="Arial" pitchFamily="34" charset="0"/>
                        </a:rPr>
                        <a:t>Puntaje Óptimo</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vMerge="1">
                  <a:txBody>
                    <a:bodyPr/>
                    <a:lstStyle/>
                    <a:p>
                      <a:endParaRPr lang="pt-BR"/>
                    </a:p>
                  </a:txBody>
                  <a:tcPr/>
                </a:tc>
                <a:tc hMerge="1" vMerge="1">
                  <a:txBody>
                    <a:bodyPr/>
                    <a:lstStyle/>
                    <a:p>
                      <a:endParaRPr lang="pt-BR"/>
                    </a:p>
                  </a:txBody>
                  <a:tcPr/>
                </a:tc>
              </a:tr>
              <a:tr h="211512">
                <a:tc>
                  <a:txBody>
                    <a:bodyPr/>
                    <a:lstStyle/>
                    <a:p>
                      <a:pPr algn="ctr">
                        <a:lnSpc>
                          <a:spcPct val="100000"/>
                        </a:lnSpc>
                        <a:spcAft>
                          <a:spcPts val="0"/>
                        </a:spcAft>
                      </a:pPr>
                      <a:r>
                        <a:rPr lang="es-ES" sz="1000" dirty="0">
                          <a:latin typeface="+mn-lt"/>
                          <a:ea typeface="Calibri"/>
                          <a:cs typeface="Arial" pitchFamily="34" charset="0"/>
                        </a:rPr>
                        <a:t>1.</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¿Se revisa los requerimientos a seguir incluidos en la O/P antes de realizar el trabajo?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dirty="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8</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Se realiza constantemente antes de procesar la O/P.</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266752">
                <a:tc>
                  <a:txBody>
                    <a:bodyPr/>
                    <a:lstStyle/>
                    <a:p>
                      <a:pPr algn="ctr">
                        <a:lnSpc>
                          <a:spcPct val="100000"/>
                        </a:lnSpc>
                        <a:spcAft>
                          <a:spcPts val="0"/>
                        </a:spcAft>
                      </a:pPr>
                      <a:r>
                        <a:rPr lang="es-ES" sz="1000">
                          <a:latin typeface="+mn-lt"/>
                          <a:ea typeface="Calibri"/>
                          <a:cs typeface="Arial" pitchFamily="34" charset="0"/>
                        </a:rPr>
                        <a:t>2.</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smtClean="0">
                          <a:latin typeface="+mn-lt"/>
                          <a:ea typeface="Calibri"/>
                          <a:cs typeface="Arial" pitchFamily="34" charset="0"/>
                        </a:rPr>
                        <a:t>¿Los </a:t>
                      </a:r>
                      <a:r>
                        <a:rPr lang="es-ES" sz="1000" dirty="0">
                          <a:latin typeface="+mn-lt"/>
                          <a:ea typeface="Calibri"/>
                          <a:cs typeface="Arial" pitchFamily="34" charset="0"/>
                        </a:rPr>
                        <a:t>materiales recibidos se registran en la Orden de Producción?</a:t>
                      </a:r>
                      <a:endParaRPr lang="pt-BR" sz="1000" dirty="0">
                        <a:latin typeface="+mn-lt"/>
                        <a:ea typeface="Calibri"/>
                        <a:cs typeface="Arial" pitchFamily="34" charset="0"/>
                      </a:endParaRPr>
                    </a:p>
                  </a:txBody>
                  <a:tcPr marL="27722" marR="27722"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dirty="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Si, para constancia de la recepción de insumos.</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294996">
                <a:tc>
                  <a:txBody>
                    <a:bodyPr/>
                    <a:lstStyle/>
                    <a:p>
                      <a:pPr algn="ctr">
                        <a:lnSpc>
                          <a:spcPct val="100000"/>
                        </a:lnSpc>
                        <a:spcAft>
                          <a:spcPts val="0"/>
                        </a:spcAft>
                      </a:pPr>
                      <a:r>
                        <a:rPr lang="es-ES" sz="1000">
                          <a:latin typeface="+mn-lt"/>
                          <a:ea typeface="Calibri"/>
                          <a:cs typeface="Arial" pitchFamily="34" charset="0"/>
                        </a:rPr>
                        <a:t>3.</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¿Identifican si la impresión es o no de seguridad?</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9</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Siempre para cumplir con las especificaciones.</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210044">
                <a:tc>
                  <a:txBody>
                    <a:bodyPr/>
                    <a:lstStyle/>
                    <a:p>
                      <a:pPr algn="ctr">
                        <a:lnSpc>
                          <a:spcPct val="100000"/>
                        </a:lnSpc>
                        <a:spcAft>
                          <a:spcPts val="0"/>
                        </a:spcAft>
                      </a:pPr>
                      <a:r>
                        <a:rPr lang="es-ES" sz="1000">
                          <a:latin typeface="+mn-lt"/>
                          <a:ea typeface="Calibri"/>
                          <a:cs typeface="Arial" pitchFamily="34" charset="0"/>
                        </a:rPr>
                        <a:t>4.</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¿Las tintas de seguridad se mantienen en un lugar confiable y no de fácil acceso?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Si, se almacenan en la bodega de materia prima.</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121268">
                <a:tc>
                  <a:txBody>
                    <a:bodyPr/>
                    <a:lstStyle/>
                    <a:p>
                      <a:pPr algn="ctr">
                        <a:lnSpc>
                          <a:spcPct val="100000"/>
                        </a:lnSpc>
                        <a:spcAft>
                          <a:spcPts val="0"/>
                        </a:spcAft>
                      </a:pPr>
                      <a:r>
                        <a:rPr lang="es-ES" sz="1000" dirty="0">
                          <a:latin typeface="+mn-lt"/>
                          <a:ea typeface="Calibri"/>
                          <a:cs typeface="Arial" pitchFamily="34" charset="0"/>
                        </a:rPr>
                        <a:t>5.</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¿Se lleva un registro de las tintas de seguridad que posee bodega?</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X</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dirty="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9</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Si, es necesario para el control de las mismas.</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415704">
                <a:tc>
                  <a:txBody>
                    <a:bodyPr/>
                    <a:lstStyle/>
                    <a:p>
                      <a:pPr algn="ctr">
                        <a:lnSpc>
                          <a:spcPct val="100000"/>
                        </a:lnSpc>
                        <a:spcAft>
                          <a:spcPts val="0"/>
                        </a:spcAft>
                      </a:pPr>
                      <a:r>
                        <a:rPr lang="es-ES" sz="1000">
                          <a:latin typeface="+mn-lt"/>
                          <a:ea typeface="Calibri"/>
                          <a:cs typeface="Arial" pitchFamily="34" charset="0"/>
                        </a:rPr>
                        <a:t>6.</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¿Posee el Instituto manuales o políticas para realizar la impresión tipográfica?</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0</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9</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No posee manuales ni políticas específicas.</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latin typeface="+mn-lt"/>
                          <a:ea typeface="Calibri"/>
                          <a:cs typeface="Arial" pitchFamily="34" charset="0"/>
                        </a:rPr>
                        <a:t>Ref.:</a:t>
                      </a:r>
                      <a:endParaRPr lang="pt-BR" sz="1000" dirty="0">
                        <a:latin typeface="+mn-lt"/>
                        <a:ea typeface="Calibri"/>
                        <a:cs typeface="Arial" pitchFamily="34" charset="0"/>
                      </a:endParaRPr>
                    </a:p>
                    <a:p>
                      <a:pPr algn="ctr">
                        <a:lnSpc>
                          <a:spcPct val="100000"/>
                        </a:lnSpc>
                        <a:spcAft>
                          <a:spcPts val="0"/>
                        </a:spcAft>
                      </a:pPr>
                      <a:r>
                        <a:rPr lang="es-ES" sz="1000" b="1" dirty="0">
                          <a:solidFill>
                            <a:srgbClr val="FF0000"/>
                          </a:solidFill>
                          <a:latin typeface="+mn-lt"/>
                          <a:ea typeface="Calibri"/>
                          <a:cs typeface="Arial" pitchFamily="34" charset="0"/>
                          <a:hlinkClick r:id="rId3" action="ppaction://hlinksldjump"/>
                        </a:rPr>
                        <a:t>HA CI.12</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295372">
                <a:tc>
                  <a:txBody>
                    <a:bodyPr/>
                    <a:lstStyle/>
                    <a:p>
                      <a:pPr algn="ctr">
                        <a:lnSpc>
                          <a:spcPct val="100000"/>
                        </a:lnSpc>
                        <a:spcAft>
                          <a:spcPts val="0"/>
                        </a:spcAft>
                      </a:pPr>
                      <a:r>
                        <a:rPr lang="es-ES" sz="1000">
                          <a:latin typeface="+mn-lt"/>
                          <a:ea typeface="Calibri"/>
                          <a:cs typeface="Arial" pitchFamily="34" charset="0"/>
                        </a:rPr>
                        <a:t>7.</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¿En el proceso de impresión tipográfica se calculan indicadores que permitan medir su desempeño?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0</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No existen indicadores en el proceso.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latin typeface="+mn-lt"/>
                          <a:ea typeface="Calibri"/>
                          <a:cs typeface="Arial" pitchFamily="34" charset="0"/>
                        </a:rPr>
                        <a:t>Ref.:</a:t>
                      </a:r>
                      <a:endParaRPr lang="pt-BR" sz="1000" dirty="0">
                        <a:latin typeface="+mn-lt"/>
                        <a:ea typeface="Calibri"/>
                        <a:cs typeface="Arial" pitchFamily="34" charset="0"/>
                      </a:endParaRPr>
                    </a:p>
                    <a:p>
                      <a:pPr algn="ctr">
                        <a:lnSpc>
                          <a:spcPct val="100000"/>
                        </a:lnSpc>
                        <a:spcAft>
                          <a:spcPts val="0"/>
                        </a:spcAft>
                      </a:pPr>
                      <a:r>
                        <a:rPr lang="es-ES" sz="1000" b="1" dirty="0">
                          <a:solidFill>
                            <a:srgbClr val="FF0000"/>
                          </a:solidFill>
                          <a:latin typeface="+mn-lt"/>
                          <a:ea typeface="Calibri"/>
                          <a:cs typeface="Arial" pitchFamily="34" charset="0"/>
                          <a:hlinkClick r:id="rId4" action="ppaction://hlinksldjump"/>
                        </a:rPr>
                        <a:t>HA CI.13</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98212">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¿Las numeradoras utilizadas en la impresión se lubrican constantemente?</a:t>
                      </a:r>
                      <a:endParaRPr lang="pt-BR" sz="1000" dirty="0">
                        <a:latin typeface="+mn-lt"/>
                        <a:ea typeface="Calibri"/>
                        <a:cs typeface="Arial" pitchFamily="34" charset="0"/>
                      </a:endParaRPr>
                    </a:p>
                  </a:txBody>
                  <a:tcPr marL="27722" marR="27722"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7</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7</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La lubricación es parte de su preparación.</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181444">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¿Previamente se realizan pruebas antes de la impresión final?</a:t>
                      </a:r>
                      <a:endParaRPr lang="pt-BR" sz="1000" dirty="0">
                        <a:latin typeface="+mn-lt"/>
                        <a:ea typeface="Calibri"/>
                        <a:cs typeface="Arial" pitchFamily="34" charset="0"/>
                      </a:endParaRPr>
                    </a:p>
                  </a:txBody>
                  <a:tcPr marL="27722" marR="27722"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9</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Es necesario para lograr mayor precisión del trabajo.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380700">
                <a:tc>
                  <a:txBody>
                    <a:bodyPr/>
                    <a:lstStyle/>
                    <a:p>
                      <a:pPr algn="ctr">
                        <a:lnSpc>
                          <a:spcPct val="100000"/>
                        </a:lnSpc>
                        <a:spcAft>
                          <a:spcPts val="0"/>
                        </a:spcAft>
                      </a:pPr>
                      <a:r>
                        <a:rPr lang="es-ES" sz="1000">
                          <a:latin typeface="+mn-lt"/>
                          <a:ea typeface="Calibri"/>
                          <a:cs typeface="Arial" pitchFamily="34" charset="0"/>
                        </a:rPr>
                        <a:t>10.</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¿Realizan un mantenimiento preventivo a la maquinaría necesaria en la impresión tipográfica?</a:t>
                      </a:r>
                      <a:endParaRPr lang="pt-BR" sz="1000" dirty="0">
                        <a:latin typeface="+mn-lt"/>
                        <a:ea typeface="Calibri"/>
                        <a:cs typeface="Arial" pitchFamily="34" charset="0"/>
                      </a:endParaRPr>
                    </a:p>
                  </a:txBody>
                  <a:tcPr marL="27722" marR="27722"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X</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a:latin typeface="+mn-lt"/>
                          <a:ea typeface="Calibri"/>
                          <a:cs typeface="Arial" pitchFamily="34" charset="0"/>
                        </a:rPr>
                        <a:t>8</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El control de calidad es realizado por el Corrector de pruebas.</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139524">
                <a:tc>
                  <a:txBody>
                    <a:bodyPr/>
                    <a:lstStyle/>
                    <a:p>
                      <a:pPr algn="ctr">
                        <a:lnSpc>
                          <a:spcPct val="100000"/>
                        </a:lnSpc>
                        <a:spcAft>
                          <a:spcPts val="0"/>
                        </a:spcAft>
                      </a:pPr>
                      <a:r>
                        <a:rPr lang="es-ES" sz="1000">
                          <a:latin typeface="+mn-lt"/>
                          <a:ea typeface="Calibri"/>
                          <a:cs typeface="Arial" pitchFamily="34" charset="0"/>
                        </a:rPr>
                        <a:t>11.</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000" dirty="0">
                          <a:latin typeface="+mn-lt"/>
                          <a:ea typeface="Calibri"/>
                          <a:cs typeface="Arial" pitchFamily="34" charset="0"/>
                        </a:rPr>
                        <a:t>¿Existe supervisión al realizar la impresión tipográfica?</a:t>
                      </a:r>
                      <a:endParaRPr lang="pt-BR" sz="1000" dirty="0">
                        <a:latin typeface="+mn-lt"/>
                        <a:ea typeface="Calibri"/>
                        <a:cs typeface="Arial" pitchFamily="34" charset="0"/>
                      </a:endParaRPr>
                    </a:p>
                  </a:txBody>
                  <a:tcPr marL="27722" marR="27722" marT="0" marB="0" anchor="b">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dirty="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X</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pPr>
                      <a:endParaRPr lang="pt-BR" sz="1000" dirty="0"/>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9</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latin typeface="+mn-lt"/>
                          <a:ea typeface="Calibri"/>
                          <a:cs typeface="Arial" pitchFamily="34" charset="0"/>
                        </a:rPr>
                        <a:t>9</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es-ES" sz="1000" dirty="0">
                          <a:latin typeface="+mn-lt"/>
                          <a:ea typeface="Calibri"/>
                          <a:cs typeface="Arial" pitchFamily="34" charset="0"/>
                        </a:rPr>
                        <a:t>Por control se supervisa el trabajo.</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50748">
                <a:tc gridSpan="5">
                  <a:txBody>
                    <a:bodyPr/>
                    <a:lstStyle/>
                    <a:p>
                      <a:pPr algn="ctr">
                        <a:lnSpc>
                          <a:spcPct val="100000"/>
                        </a:lnSpc>
                        <a:spcAft>
                          <a:spcPts val="0"/>
                        </a:spcAft>
                      </a:pPr>
                      <a:r>
                        <a:rPr lang="es-ES" sz="1000" b="1" dirty="0">
                          <a:latin typeface="+mn-lt"/>
                          <a:ea typeface="Calibri"/>
                          <a:cs typeface="Arial" pitchFamily="34" charset="0"/>
                        </a:rPr>
                        <a:t>TOTAL</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00000"/>
                        </a:lnSpc>
                        <a:spcAft>
                          <a:spcPts val="0"/>
                        </a:spcAft>
                      </a:pPr>
                      <a:r>
                        <a:rPr lang="es-ES" sz="1000" b="1">
                          <a:latin typeface="+mn-lt"/>
                          <a:ea typeface="Calibri"/>
                          <a:cs typeface="Arial" pitchFamily="34" charset="0"/>
                        </a:rPr>
                        <a:t>76</a:t>
                      </a:r>
                      <a:endParaRPr lang="pt-BR" sz="10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latin typeface="+mn-lt"/>
                          <a:ea typeface="Calibri"/>
                          <a:cs typeface="Arial" pitchFamily="34" charset="0"/>
                        </a:rPr>
                        <a:t>94</a:t>
                      </a: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gridSpan="2">
                  <a:txBody>
                    <a:bodyPr/>
                    <a:lstStyle/>
                    <a:p>
                      <a:pPr algn="just">
                        <a:lnSpc>
                          <a:spcPct val="100000"/>
                        </a:lnSpc>
                        <a:spcAft>
                          <a:spcPts val="0"/>
                        </a:spcAft>
                      </a:pPr>
                      <a:endParaRPr lang="pt-BR" sz="10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r>
              <a:tr h="132912">
                <a:tc gridSpan="3">
                  <a:txBody>
                    <a:bodyPr/>
                    <a:lstStyle/>
                    <a:p>
                      <a:pPr algn="l">
                        <a:lnSpc>
                          <a:spcPct val="100000"/>
                        </a:lnSpc>
                        <a:spcAft>
                          <a:spcPts val="0"/>
                        </a:spcAft>
                      </a:pPr>
                      <a:r>
                        <a:rPr lang="es-ES" sz="900">
                          <a:latin typeface="+mn-lt"/>
                          <a:ea typeface="Calibri"/>
                          <a:cs typeface="Arial" pitchFamily="34" charset="0"/>
                        </a:rPr>
                        <a:t>ELABORADO: Ing. Maritza Pazmiño.</a:t>
                      </a:r>
                      <a:endParaRPr lang="pt-BR" sz="9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6">
                  <a:txBody>
                    <a:bodyPr/>
                    <a:lstStyle/>
                    <a:p>
                      <a:pPr algn="l">
                        <a:lnSpc>
                          <a:spcPct val="100000"/>
                        </a:lnSpc>
                        <a:spcAft>
                          <a:spcPts val="0"/>
                        </a:spcAft>
                      </a:pPr>
                      <a:r>
                        <a:rPr lang="es-ES" sz="900">
                          <a:latin typeface="+mn-lt"/>
                          <a:ea typeface="Calibri"/>
                          <a:cs typeface="Arial" pitchFamily="34" charset="0"/>
                        </a:rPr>
                        <a:t>FECHA: 21 de noviembre del 2011</a:t>
                      </a:r>
                      <a:endParaRPr lang="pt-BR" sz="90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124528">
                <a:tc gridSpan="3">
                  <a:txBody>
                    <a:bodyPr/>
                    <a:lstStyle/>
                    <a:p>
                      <a:pPr algn="l">
                        <a:lnSpc>
                          <a:spcPct val="100000"/>
                        </a:lnSpc>
                        <a:spcAft>
                          <a:spcPts val="0"/>
                        </a:spcAft>
                      </a:pPr>
                      <a:r>
                        <a:rPr lang="es-ES" sz="900" dirty="0">
                          <a:latin typeface="+mn-lt"/>
                          <a:ea typeface="Calibri"/>
                          <a:cs typeface="Arial" pitchFamily="34" charset="0"/>
                        </a:rPr>
                        <a:t>REVISADO: Dr. Aníbal Altamirano.</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6">
                  <a:txBody>
                    <a:bodyPr/>
                    <a:lstStyle/>
                    <a:p>
                      <a:pPr algn="l">
                        <a:lnSpc>
                          <a:spcPct val="100000"/>
                        </a:lnSpc>
                        <a:spcAft>
                          <a:spcPts val="0"/>
                        </a:spcAft>
                      </a:pPr>
                      <a:r>
                        <a:rPr lang="es-ES" sz="900" dirty="0">
                          <a:latin typeface="+mn-lt"/>
                          <a:ea typeface="Calibri"/>
                          <a:cs typeface="Arial" pitchFamily="34" charset="0"/>
                        </a:rPr>
                        <a:t>FECHA: 22 de noviembre del 2011</a:t>
                      </a:r>
                      <a:endParaRPr lang="pt-BR" sz="900" dirty="0">
                        <a:latin typeface="+mn-lt"/>
                        <a:ea typeface="Calibri"/>
                        <a:cs typeface="Arial" pitchFamily="34" charset="0"/>
                      </a:endParaRPr>
                    </a:p>
                  </a:txBody>
                  <a:tcPr marL="27722" marR="277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pic>
        <p:nvPicPr>
          <p:cNvPr id="83091" name="Picture 8"/>
          <p:cNvPicPr>
            <a:picLocks noChangeAspect="1" noChangeArrowheads="1"/>
          </p:cNvPicPr>
          <p:nvPr/>
        </p:nvPicPr>
        <p:blipFill>
          <a:blip r:embed="rId5"/>
          <a:srcRect/>
          <a:stretch>
            <a:fillRect/>
          </a:stretch>
        </p:blipFill>
        <p:spPr bwMode="auto">
          <a:xfrm>
            <a:off x="2627313" y="765175"/>
            <a:ext cx="4321175" cy="647700"/>
          </a:xfrm>
          <a:prstGeom prst="rect">
            <a:avLst/>
          </a:prstGeom>
          <a:noFill/>
          <a:ln w="9525">
            <a:noFill/>
            <a:miter lim="800000"/>
            <a:headEnd/>
            <a:tailEnd/>
          </a:ln>
        </p:spPr>
      </p:pic>
      <p:pic>
        <p:nvPicPr>
          <p:cNvPr id="9" name="Picture 2" descr="https://encrypted-tbn3.google.com/images?q=tbn:ANd9GcT8UDri1yvQb6EyEEPqyLKS9ap5lasIULz9lGvwTdKQNIXlVTyb">
            <a:hlinkClick r:id="rId6" action="ppaction://hlinksldjump"/>
          </p:cNvPr>
          <p:cNvPicPr>
            <a:picLocks noChangeAspect="1" noChangeArrowheads="1"/>
          </p:cNvPicPr>
          <p:nvPr/>
        </p:nvPicPr>
        <p:blipFill>
          <a:blip r:embed="rId7"/>
          <a:srcRect/>
          <a:stretch>
            <a:fillRect/>
          </a:stretch>
        </p:blipFill>
        <p:spPr bwMode="auto">
          <a:xfrm>
            <a:off x="8501090" y="214290"/>
            <a:ext cx="371475" cy="32385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MEDICIÓN DE RIESGOS</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397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3974" name="7 CuadroTexto"/>
          <p:cNvSpPr txBox="1">
            <a:spLocks noChangeArrowheads="1"/>
          </p:cNvSpPr>
          <p:nvPr/>
        </p:nvSpPr>
        <p:spPr bwMode="auto">
          <a:xfrm>
            <a:off x="5148263" y="2925763"/>
            <a:ext cx="1727200" cy="368300"/>
          </a:xfrm>
          <a:prstGeom prst="rect">
            <a:avLst/>
          </a:prstGeom>
          <a:noFill/>
          <a:ln w="9525">
            <a:noFill/>
            <a:miter lim="800000"/>
            <a:headEnd/>
            <a:tailEnd/>
          </a:ln>
        </p:spPr>
        <p:txBody>
          <a:bodyPr>
            <a:spAutoFit/>
          </a:bodyPr>
          <a:lstStyle/>
          <a:p>
            <a:endParaRPr lang="es-EC"/>
          </a:p>
        </p:txBody>
      </p:sp>
      <p:graphicFrame>
        <p:nvGraphicFramePr>
          <p:cNvPr id="21" name="20 Tabla"/>
          <p:cNvGraphicFramePr>
            <a:graphicFrameLocks noGrp="1"/>
          </p:cNvGraphicFramePr>
          <p:nvPr/>
        </p:nvGraphicFramePr>
        <p:xfrm>
          <a:off x="1331913" y="908050"/>
          <a:ext cx="7272808" cy="5400599"/>
        </p:xfrm>
        <a:graphic>
          <a:graphicData uri="http://schemas.openxmlformats.org/drawingml/2006/table">
            <a:tbl>
              <a:tblPr firstRow="1" bandRow="1">
                <a:tableStyleId>{5940675A-B579-460E-94D1-54222C63F5DA}</a:tableStyleId>
              </a:tblPr>
              <a:tblGrid>
                <a:gridCol w="7272808"/>
              </a:tblGrid>
              <a:tr h="974491">
                <a:tc>
                  <a:txBody>
                    <a:bodyPr/>
                    <a:lstStyle/>
                    <a:p>
                      <a:endParaRPr lang="es-EC" dirty="0"/>
                    </a:p>
                  </a:txBody>
                  <a:tcPr/>
                </a:tc>
              </a:tr>
              <a:tr h="4426108">
                <a:tc>
                  <a:txBody>
                    <a:bodyPr/>
                    <a:lstStyle/>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S" sz="1050" kern="1200" dirty="0" smtClean="0">
                        <a:solidFill>
                          <a:schemeClr val="tx1"/>
                        </a:solidFill>
                        <a:latin typeface="+mn-lt"/>
                        <a:ea typeface="+mn-ea"/>
                        <a:cs typeface="+mn-cs"/>
                      </a:endParaRPr>
                    </a:p>
                    <a:p>
                      <a:endParaRPr lang="es-ES" sz="1050" kern="1200" dirty="0" smtClean="0">
                        <a:solidFill>
                          <a:schemeClr val="tx1"/>
                        </a:solidFill>
                        <a:latin typeface="+mn-lt"/>
                        <a:ea typeface="+mn-ea"/>
                        <a:cs typeface="+mn-cs"/>
                      </a:endParaRPr>
                    </a:p>
                    <a:p>
                      <a:r>
                        <a:rPr lang="es-ES" sz="1050" kern="1200" dirty="0" smtClean="0">
                          <a:solidFill>
                            <a:schemeClr val="tx1"/>
                          </a:solidFill>
                          <a:latin typeface="+mn-lt"/>
                          <a:ea typeface="+mn-ea"/>
                          <a:cs typeface="+mn-cs"/>
                        </a:rPr>
                        <a:t>Interpretación: El resultado del cuestionario determina que el nivel de confianza se encuentra en 61% a 85% teniendo un nivel  de riesgo de 19,15% (+) moderado; y, un nivel de confianza (+) moderado bueno.</a:t>
                      </a:r>
                      <a:endParaRPr lang="es-EC" sz="1050" dirty="0" smtClean="0"/>
                    </a:p>
                  </a:txBody>
                  <a:tcPr/>
                </a:tc>
              </a:tr>
            </a:tbl>
          </a:graphicData>
        </a:graphic>
      </p:graphicFrame>
      <p:grpSp>
        <p:nvGrpSpPr>
          <p:cNvPr id="12" name="11 Grupo"/>
          <p:cNvGrpSpPr/>
          <p:nvPr/>
        </p:nvGrpSpPr>
        <p:grpSpPr>
          <a:xfrm>
            <a:off x="2357422" y="981075"/>
            <a:ext cx="5000660" cy="4733941"/>
            <a:chOff x="2357422" y="981075"/>
            <a:chExt cx="5000660" cy="4733941"/>
          </a:xfrm>
        </p:grpSpPr>
        <p:pic>
          <p:nvPicPr>
            <p:cNvPr id="83983" name="Picture 1"/>
            <p:cNvPicPr>
              <a:picLocks noChangeAspect="1" noChangeArrowheads="1"/>
            </p:cNvPicPr>
            <p:nvPr/>
          </p:nvPicPr>
          <p:blipFill>
            <a:blip r:embed="rId3"/>
            <a:srcRect/>
            <a:stretch>
              <a:fillRect/>
            </a:stretch>
          </p:blipFill>
          <p:spPr bwMode="auto">
            <a:xfrm>
              <a:off x="2771775" y="981075"/>
              <a:ext cx="4321175" cy="863600"/>
            </a:xfrm>
            <a:prstGeom prst="rect">
              <a:avLst/>
            </a:prstGeom>
            <a:noFill/>
            <a:ln w="9525">
              <a:noFill/>
              <a:miter lim="800000"/>
              <a:headEnd/>
              <a:tailEnd/>
            </a:ln>
          </p:spPr>
        </p:pic>
        <p:pic>
          <p:nvPicPr>
            <p:cNvPr id="2" name="Picture 2"/>
            <p:cNvPicPr>
              <a:picLocks noChangeAspect="1" noChangeArrowheads="1"/>
            </p:cNvPicPr>
            <p:nvPr/>
          </p:nvPicPr>
          <p:blipFill>
            <a:blip r:embed="rId4"/>
            <a:srcRect l="33398" t="33750" r="31445" b="13750"/>
            <a:stretch>
              <a:fillRect/>
            </a:stretch>
          </p:blipFill>
          <p:spPr bwMode="auto">
            <a:xfrm>
              <a:off x="2357422" y="1928802"/>
              <a:ext cx="5000660" cy="3786214"/>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84996"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981075"/>
          <a:ext cx="6720408" cy="5184799"/>
        </p:xfrm>
        <a:graphic>
          <a:graphicData uri="http://schemas.openxmlformats.org/drawingml/2006/table">
            <a:tbl>
              <a:tblPr firstRow="1" bandRow="1">
                <a:tableStyleId>{5940675A-B579-460E-94D1-54222C63F5DA}</a:tableStyleId>
              </a:tblPr>
              <a:tblGrid>
                <a:gridCol w="3360204"/>
                <a:gridCol w="3360204"/>
              </a:tblGrid>
              <a:tr h="1066541">
                <a:tc gridSpan="2">
                  <a:txBody>
                    <a:bodyPr/>
                    <a:lstStyle/>
                    <a:p>
                      <a:pPr algn="just"/>
                      <a:endParaRPr lang="es-EC" sz="1050" dirty="0">
                        <a:latin typeface="Arial" pitchFamily="34" charset="0"/>
                        <a:cs typeface="Arial" pitchFamily="34" charset="0"/>
                      </a:endParaRPr>
                    </a:p>
                  </a:txBody>
                  <a:tcPr/>
                </a:tc>
                <a:tc hMerge="1">
                  <a:txBody>
                    <a:bodyPr/>
                    <a:lstStyle/>
                    <a:p>
                      <a:endParaRPr lang="es-EC"/>
                    </a:p>
                  </a:txBody>
                  <a:tcPr/>
                </a:tc>
              </a:tr>
              <a:tr h="3662515">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latin typeface="Arial" pitchFamily="34" charset="0"/>
                          <a:ea typeface="+mn-ea"/>
                          <a:cs typeface="Arial" pitchFamily="34" charset="0"/>
                        </a:rPr>
                        <a:t>Riesgo Inherente:</a:t>
                      </a:r>
                      <a:r>
                        <a:rPr lang="es-ES" sz="1050" kern="1200" dirty="0" smtClean="0">
                          <a:solidFill>
                            <a:schemeClr val="tx1"/>
                          </a:solidFill>
                          <a:latin typeface="Arial" pitchFamily="34" charset="0"/>
                          <a:ea typeface="+mn-ea"/>
                          <a:cs typeface="Arial" pitchFamily="34" charset="0"/>
                        </a:rPr>
                        <a:t> El riesgo inherente del Proceso de Impresión Tipográfica es de un 37%, esta afirmación ha sido realizada en base a ciertos puntos en consideración: visita a las instalaciones, revisión del flujograma del área, la entrevista con Supervisor de Prensa de la Unidad de Gestión de Artes Gráficas.</a:t>
                      </a:r>
                      <a:endParaRPr lang="pt-BR" sz="1050" kern="1200" dirty="0" smtClean="0">
                        <a:solidFill>
                          <a:schemeClr val="tx1"/>
                        </a:solidFill>
                        <a:latin typeface="Arial" pitchFamily="34" charset="0"/>
                        <a:ea typeface="+mn-ea"/>
                        <a:cs typeface="Arial" pitchFamily="34" charset="0"/>
                      </a:endParaRPr>
                    </a:p>
                    <a:p>
                      <a:pPr algn="just"/>
                      <a:endParaRPr lang="pt-BR" sz="1050" kern="1200" dirty="0" smtClean="0">
                        <a:solidFill>
                          <a:schemeClr val="tx1"/>
                        </a:solidFill>
                        <a:latin typeface="Arial" pitchFamily="34" charset="0"/>
                        <a:ea typeface="+mn-ea"/>
                        <a:cs typeface="Arial" pitchFamily="34" charset="0"/>
                      </a:endParaRPr>
                    </a:p>
                    <a:p>
                      <a:pPr algn="just"/>
                      <a:r>
                        <a:rPr lang="es-MX" sz="1050" b="1" kern="1200" dirty="0" smtClean="0">
                          <a:solidFill>
                            <a:schemeClr val="tx1"/>
                          </a:solidFill>
                          <a:latin typeface="Arial" pitchFamily="34" charset="0"/>
                          <a:ea typeface="+mn-ea"/>
                          <a:cs typeface="Arial" pitchFamily="34" charset="0"/>
                        </a:rPr>
                        <a:t> </a:t>
                      </a:r>
                    </a:p>
                    <a:p>
                      <a:pPr algn="just"/>
                      <a:endParaRPr lang="pt-BR" sz="1050" kern="1200" dirty="0" smtClean="0">
                        <a:solidFill>
                          <a:schemeClr val="tx1"/>
                        </a:solidFill>
                        <a:latin typeface="Arial" pitchFamily="34" charset="0"/>
                        <a:ea typeface="+mn-ea"/>
                        <a:cs typeface="Arial" pitchFamily="34" charset="0"/>
                      </a:endParaRPr>
                    </a:p>
                    <a:p>
                      <a:pPr algn="just"/>
                      <a:r>
                        <a:rPr lang="es-ES" sz="1050" b="1" kern="1200" dirty="0" smtClean="0">
                          <a:solidFill>
                            <a:schemeClr val="tx1"/>
                          </a:solidFill>
                          <a:latin typeface="Arial" pitchFamily="34" charset="0"/>
                          <a:ea typeface="+mn-ea"/>
                          <a:cs typeface="Arial" pitchFamily="34" charset="0"/>
                        </a:rPr>
                        <a:t>Riesgo de Detección: </a:t>
                      </a:r>
                      <a:r>
                        <a:rPr lang="es-ES" sz="1050" kern="1200" dirty="0" smtClean="0">
                          <a:solidFill>
                            <a:schemeClr val="tx1"/>
                          </a:solidFill>
                          <a:latin typeface="Arial" pitchFamily="34" charset="0"/>
                          <a:ea typeface="+mn-ea"/>
                          <a:cs typeface="Arial" pitchFamily="34" charset="0"/>
                        </a:rPr>
                        <a:t>Por el conocimiento y la experiencia de los auditores involucrados en el presente trabajo se ha considerado un nivel de riesgo de detección de un 15%.</a:t>
                      </a:r>
                      <a:endParaRPr lang="pt-BR" sz="1050" kern="1200" dirty="0" smtClean="0">
                        <a:solidFill>
                          <a:schemeClr val="tx1"/>
                        </a:solidFill>
                        <a:latin typeface="Arial" pitchFamily="34" charset="0"/>
                        <a:ea typeface="+mn-ea"/>
                        <a:cs typeface="Arial" pitchFamily="34" charset="0"/>
                      </a:endParaRPr>
                    </a:p>
                    <a:p>
                      <a:pPr algn="just"/>
                      <a:r>
                        <a:rPr lang="es-ES" sz="1050" b="1" kern="1200" dirty="0" smtClean="0">
                          <a:solidFill>
                            <a:schemeClr val="tx1"/>
                          </a:solidFill>
                          <a:latin typeface="Arial" pitchFamily="34" charset="0"/>
                          <a:ea typeface="+mn-ea"/>
                          <a:cs typeface="Arial" pitchFamily="34" charset="0"/>
                        </a:rPr>
                        <a:t> </a:t>
                      </a:r>
                    </a:p>
                    <a:p>
                      <a:pPr algn="just"/>
                      <a:endParaRPr lang="pt-BR" sz="1050" kern="1200" dirty="0" smtClean="0">
                        <a:solidFill>
                          <a:schemeClr val="tx1"/>
                        </a:solidFill>
                        <a:latin typeface="Arial" pitchFamily="34" charset="0"/>
                        <a:ea typeface="+mn-ea"/>
                        <a:cs typeface="Arial" pitchFamily="34" charset="0"/>
                      </a:endParaRPr>
                    </a:p>
                    <a:p>
                      <a:pPr lvl="0" algn="just"/>
                      <a:r>
                        <a:rPr lang="es-ES" sz="1050" b="1" kern="1200" dirty="0" smtClean="0">
                          <a:solidFill>
                            <a:schemeClr val="tx1"/>
                          </a:solidFill>
                          <a:latin typeface="Arial" pitchFamily="34" charset="0"/>
                          <a:ea typeface="+mn-ea"/>
                          <a:cs typeface="Arial" pitchFamily="34" charset="0"/>
                        </a:rPr>
                        <a:t>RIESGO DE AUDITORÍA:</a:t>
                      </a:r>
                      <a:endParaRPr lang="pt-BR"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endParaRPr lang="es-EC" sz="1050" kern="1200" dirty="0" smtClean="0">
                        <a:solidFill>
                          <a:schemeClr val="tx1"/>
                        </a:solidFill>
                        <a:latin typeface="Arial" pitchFamily="34" charset="0"/>
                        <a:ea typeface="+mn-ea"/>
                        <a:cs typeface="Arial" pitchFamily="34" charset="0"/>
                      </a:endParaRPr>
                    </a:p>
                    <a:p>
                      <a:pPr algn="just"/>
                      <a:r>
                        <a:rPr lang="es-ES" sz="1050" kern="1200" dirty="0" smtClean="0">
                          <a:solidFill>
                            <a:schemeClr val="tx1"/>
                          </a:solidFill>
                          <a:latin typeface="Arial" pitchFamily="34" charset="0"/>
                          <a:ea typeface="+mn-ea"/>
                          <a:cs typeface="Arial" pitchFamily="34" charset="0"/>
                        </a:rPr>
                        <a:t>Interpretación: Los auditores están dispuestos a asumir un riesgo de auditoría de 1,06% que consiste en el riesgo de que los errores en los procesos se hayan materializado en la ejecución del trabajo; riesgo incurrido para satisfacerse de los procesos examinados.</a:t>
                      </a:r>
                      <a:endParaRPr lang="es-EC" sz="1050" dirty="0" smtClean="0">
                        <a:latin typeface="Arial" pitchFamily="34" charset="0"/>
                        <a:cs typeface="Arial" pitchFamily="34" charset="0"/>
                      </a:endParaRPr>
                    </a:p>
                  </a:txBody>
                  <a:tcPr/>
                </a:tc>
                <a:tc hMerge="1">
                  <a:txBody>
                    <a:bodyPr/>
                    <a:lstStyle/>
                    <a:p>
                      <a:endParaRPr lang="es-EC"/>
                    </a:p>
                  </a:txBody>
                  <a:tcPr/>
                </a:tc>
              </a:tr>
              <a:tr h="239719">
                <a:tc>
                  <a:txBody>
                    <a:bodyPr/>
                    <a:lstStyle/>
                    <a:p>
                      <a:pPr algn="l">
                        <a:lnSpc>
                          <a:spcPct val="150000"/>
                        </a:lnSpc>
                        <a:spcAft>
                          <a:spcPts val="0"/>
                        </a:spcAft>
                      </a:pPr>
                      <a:r>
                        <a:rPr lang="es-ES" sz="900">
                          <a:latin typeface="Arial"/>
                          <a:ea typeface="Calibri"/>
                        </a:rPr>
                        <a:t>ELABORADO: Ing. Maritza Pazmiño.</a:t>
                      </a:r>
                      <a:endParaRPr lang="pt-BR" sz="900">
                        <a:latin typeface="Arial"/>
                        <a:ea typeface="Calibri"/>
                      </a:endParaRPr>
                    </a:p>
                  </a:txBody>
                  <a:tcPr marL="44450" marR="44450" marT="0" marB="0" anchor="ctr"/>
                </a:tc>
                <a:tc>
                  <a:txBody>
                    <a:bodyPr/>
                    <a:lstStyle/>
                    <a:p>
                      <a:pPr algn="l">
                        <a:lnSpc>
                          <a:spcPct val="150000"/>
                        </a:lnSpc>
                        <a:spcAft>
                          <a:spcPts val="0"/>
                        </a:spcAft>
                      </a:pPr>
                      <a:r>
                        <a:rPr lang="es-ES" sz="900">
                          <a:latin typeface="Arial"/>
                          <a:ea typeface="Calibri"/>
                        </a:rPr>
                        <a:t>FECHA: 21 de noviembre del 2011</a:t>
                      </a:r>
                      <a:endParaRPr lang="pt-BR" sz="900">
                        <a:latin typeface="Arial"/>
                        <a:ea typeface="Calibri"/>
                      </a:endParaRPr>
                    </a:p>
                  </a:txBody>
                  <a:tcPr marL="44450" marR="44450" marT="0" marB="0" anchor="ctr"/>
                </a:tc>
              </a:tr>
              <a:tr h="216024">
                <a:tc>
                  <a:txBody>
                    <a:bodyPr/>
                    <a:lstStyle/>
                    <a:p>
                      <a:pPr algn="l">
                        <a:lnSpc>
                          <a:spcPct val="150000"/>
                        </a:lnSpc>
                        <a:spcAft>
                          <a:spcPts val="0"/>
                        </a:spcAft>
                      </a:pPr>
                      <a:r>
                        <a:rPr lang="es-ES" sz="900">
                          <a:latin typeface="Arial"/>
                          <a:ea typeface="Calibri"/>
                        </a:rPr>
                        <a:t>REVISADO: Dr. Aníbal Altamirano.</a:t>
                      </a:r>
                      <a:endParaRPr lang="pt-BR" sz="900">
                        <a:latin typeface="Arial"/>
                        <a:ea typeface="Calibri"/>
                      </a:endParaRPr>
                    </a:p>
                  </a:txBody>
                  <a:tcPr marL="44450" marR="44450" marT="0" marB="0" anchor="ctr"/>
                </a:tc>
                <a:tc>
                  <a:txBody>
                    <a:bodyPr/>
                    <a:lstStyle/>
                    <a:p>
                      <a:pPr algn="l">
                        <a:lnSpc>
                          <a:spcPct val="150000"/>
                        </a:lnSpc>
                        <a:spcAft>
                          <a:spcPts val="0"/>
                        </a:spcAft>
                      </a:pPr>
                      <a:r>
                        <a:rPr lang="es-ES" sz="900" dirty="0">
                          <a:latin typeface="Arial"/>
                          <a:ea typeface="Calibri"/>
                        </a:rPr>
                        <a:t>FECHA: 22 de noviembre del 2011</a:t>
                      </a:r>
                      <a:endParaRPr lang="pt-BR" sz="900" dirty="0">
                        <a:latin typeface="Arial"/>
                        <a:ea typeface="Calibri"/>
                      </a:endParaRPr>
                    </a:p>
                  </a:txBody>
                  <a:tcPr marL="44450" marR="44450" marT="0" marB="0" anchor="ctr"/>
                </a:tc>
              </a:tr>
            </a:tbl>
          </a:graphicData>
        </a:graphic>
      </p:graphicFrame>
      <p:sp>
        <p:nvSpPr>
          <p:cNvPr id="9" name="Title 1"/>
          <p:cNvSpPr txBox="1">
            <a:spLocks/>
          </p:cNvSpPr>
          <p:nvPr/>
        </p:nvSpPr>
        <p:spPr bwMode="auto">
          <a:xfrm>
            <a:off x="684213" y="44450"/>
            <a:ext cx="7775575" cy="792163"/>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MEDICIÓN DE RIESGOS</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5013" name="Picture 1"/>
          <p:cNvPicPr>
            <a:picLocks noChangeAspect="1" noChangeArrowheads="1"/>
          </p:cNvPicPr>
          <p:nvPr/>
        </p:nvPicPr>
        <p:blipFill>
          <a:blip r:embed="rId3"/>
          <a:srcRect/>
          <a:stretch>
            <a:fillRect/>
          </a:stretch>
        </p:blipFill>
        <p:spPr bwMode="auto">
          <a:xfrm>
            <a:off x="2771775" y="1052513"/>
            <a:ext cx="3981450" cy="952500"/>
          </a:xfrm>
          <a:prstGeom prst="rect">
            <a:avLst/>
          </a:prstGeom>
          <a:noFill/>
          <a:ln w="9525">
            <a:noFill/>
            <a:miter lim="800000"/>
            <a:headEnd/>
            <a:tailEnd/>
          </a:ln>
        </p:spPr>
      </p:pic>
      <p:pic>
        <p:nvPicPr>
          <p:cNvPr id="85014" name="Picture 2"/>
          <p:cNvPicPr>
            <a:picLocks noChangeAspect="1" noChangeArrowheads="1"/>
          </p:cNvPicPr>
          <p:nvPr/>
        </p:nvPicPr>
        <p:blipFill>
          <a:blip r:embed="rId4"/>
          <a:srcRect/>
          <a:stretch>
            <a:fillRect/>
          </a:stretch>
        </p:blipFill>
        <p:spPr bwMode="auto">
          <a:xfrm>
            <a:off x="3635375" y="4076700"/>
            <a:ext cx="2238375" cy="781050"/>
          </a:xfrm>
          <a:prstGeom prst="rect">
            <a:avLst/>
          </a:prstGeom>
          <a:noFill/>
          <a:ln w="9525">
            <a:noFill/>
            <a:miter lim="800000"/>
            <a:headEnd/>
            <a:tailEnd/>
          </a:ln>
        </p:spPr>
      </p:pic>
      <p:pic>
        <p:nvPicPr>
          <p:cNvPr id="10"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215338" y="5786454"/>
            <a:ext cx="371475" cy="32385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a:t>
            </a:r>
            <a:r>
              <a:rPr lang="es-EC" sz="2000" b="1" dirty="0">
                <a:solidFill>
                  <a:srgbClr val="006600"/>
                </a:solidFill>
                <a:effectLst>
                  <a:outerShdw blurRad="38100" dist="38100" dir="2700000" algn="tl">
                    <a:srgbClr val="000000">
                      <a:alpha val="43137"/>
                    </a:srgbClr>
                  </a:outerShdw>
                </a:effectLst>
                <a:latin typeface="Arial" pitchFamily="34" charset="0"/>
                <a:cs typeface="Arial" pitchFamily="34" charset="0"/>
              </a:rPr>
              <a:t>HALLAZGOS DE CONTROL INTERNO</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602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403350" y="979488"/>
          <a:ext cx="6913563" cy="5329240"/>
        </p:xfrm>
        <a:graphic>
          <a:graphicData uri="http://schemas.openxmlformats.org/drawingml/2006/table">
            <a:tbl>
              <a:tblPr/>
              <a:tblGrid>
                <a:gridCol w="1027113"/>
                <a:gridCol w="2663825"/>
                <a:gridCol w="3222625"/>
              </a:tblGrid>
              <a:tr h="106203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651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HALLAZGO No.12</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714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TÍTULO:</a:t>
                      </a:r>
                      <a:r>
                        <a:rPr kumimoji="0" lang="es-ES" sz="1000" b="0" i="0" u="none" strike="noStrike" cap="none" normalizeH="0" baseline="0" dirty="0" smtClean="0">
                          <a:ln>
                            <a:noFill/>
                          </a:ln>
                          <a:solidFill>
                            <a:schemeClr val="tx1"/>
                          </a:solidFill>
                          <a:effectLst/>
                          <a:latin typeface="Arial" charset="0"/>
                          <a:cs typeface="Arial" charset="0"/>
                        </a:rPr>
                        <a:t> FALTA DE MANUALES Y POLITICAS.</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000" kern="1200" dirty="0" smtClean="0">
                          <a:solidFill>
                            <a:schemeClr val="tx1"/>
                          </a:solidFill>
                          <a:latin typeface="Arial" pitchFamily="34" charset="0"/>
                          <a:ea typeface="+mn-ea"/>
                          <a:cs typeface="Arial" pitchFamily="34" charset="0"/>
                        </a:rPr>
                        <a:t>No existen manuales ni políticas escritas donde se definan los procedimientos específicos del proceso de Impresión Tipográfica.</a:t>
                      </a:r>
                      <a:endPar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Por buena práctica empresarial, se debe contar con manuales y políticas escritas que permitan conocer las actividades a desarrollar en el proceso y los diferentes cursos de acción a seguir.</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Por la falta de coordinación y tiempo no se ha podido elaborar por escrito los manuales y las políticas necesarias en el proceso de Impresión Tipográfica.</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Las actividades no son bien ejecutadas afectando directamente a las operaciones administrativas y al rendimiento económico del Instituto; además se dificulta el control de las actividades operativas de la Unidad de Artes Gráficas y la optimización de recursos.</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5160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Conclusiones: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El Instituto Geográfico Militar, no cuenta con manuales ni políticas donde señalen las actividades a desarrollarse en el Proceso de Impresión Tipográfica, dificultando el control de las actividades y la optimización de recursos.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Recomendaciones: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Supervisor de Prensa</a:t>
                      </a:r>
                      <a:r>
                        <a:rPr kumimoji="0" lang="es-ES" sz="1000" b="0" i="0" u="none" strike="noStrike" cap="none" normalizeH="0" baseline="0" dirty="0" smtClean="0">
                          <a:ln>
                            <a:noFill/>
                          </a:ln>
                          <a:solidFill>
                            <a:schemeClr val="tx1"/>
                          </a:solidFill>
                          <a:effectLst/>
                          <a:latin typeface="Arial" charset="0"/>
                          <a:cs typeface="Arial" charset="0"/>
                        </a:rPr>
                        <a:t>: Disponer la elaboración de políticas y procedimientos que le posibilite al Instituto el desarrollo de las actividades del proceso de Impresión Tipográfica.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96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ELABORADO: Ing. Cristina Tapia.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FECHA: 24 de noviembre del 2011</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Arial" charset="0"/>
                          <a:ea typeface="Calibri" pitchFamily="34" charset="0"/>
                          <a:cs typeface="Arial" charset="0"/>
                        </a:rPr>
                        <a:t>REVISADO: Dr. Aníbal Altamirano.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FECHA: 24 de noviembre del 2011</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6054" name="Picture 1"/>
          <p:cNvPicPr>
            <a:picLocks noChangeAspect="1" noChangeArrowheads="1"/>
          </p:cNvPicPr>
          <p:nvPr/>
        </p:nvPicPr>
        <p:blipFill>
          <a:blip r:embed="rId3"/>
          <a:srcRect/>
          <a:stretch>
            <a:fillRect/>
          </a:stretch>
        </p:blipFill>
        <p:spPr bwMode="auto">
          <a:xfrm>
            <a:off x="2771775" y="1052513"/>
            <a:ext cx="4086225" cy="904875"/>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501090" y="214290"/>
            <a:ext cx="371475" cy="32385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44450"/>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a:t>
            </a:r>
            <a:r>
              <a:rPr lang="es-EC" sz="2000" b="1" dirty="0">
                <a:solidFill>
                  <a:srgbClr val="006600"/>
                </a:solidFill>
                <a:effectLst>
                  <a:outerShdw blurRad="38100" dist="38100" dir="2700000" algn="tl">
                    <a:srgbClr val="000000">
                      <a:alpha val="43137"/>
                    </a:srgbClr>
                  </a:outerShdw>
                </a:effectLst>
                <a:latin typeface="Arial" pitchFamily="34" charset="0"/>
                <a:cs typeface="Arial" pitchFamily="34" charset="0"/>
              </a:rPr>
              <a:t>HALLAZGOS DE CONTROL INTERNO</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704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16013" y="979488"/>
          <a:ext cx="7559675" cy="5284789"/>
        </p:xfrm>
        <a:graphic>
          <a:graphicData uri="http://schemas.openxmlformats.org/drawingml/2006/table">
            <a:tbl>
              <a:tblPr/>
              <a:tblGrid>
                <a:gridCol w="1119187"/>
                <a:gridCol w="2660650"/>
                <a:gridCol w="3779838"/>
              </a:tblGrid>
              <a:tr h="10096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651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HALLAZGO No.13</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71463">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TÍTULO:</a:t>
                      </a:r>
                      <a:r>
                        <a:rPr kumimoji="0" lang="es-ES" sz="1000" b="0" i="0" u="none" strike="noStrike" cap="none" normalizeH="0" baseline="0" smtClean="0">
                          <a:ln>
                            <a:noFill/>
                          </a:ln>
                          <a:solidFill>
                            <a:schemeClr val="tx1"/>
                          </a:solidFill>
                          <a:effectLst/>
                          <a:latin typeface="Arial" charset="0"/>
                          <a:cs typeface="Arial" charset="0"/>
                        </a:rPr>
                        <a:t> INEXISTENCIA DE INDICADORES DE GESTIÓN.</a:t>
                      </a:r>
                      <a:endParaRPr kumimoji="0" lang="es-EC"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El Instituto Geográfico Militar – I.G.M., no efectúa el cálculo de indicadores de gestión al Proceso de Impresión Tipográfica para poder medir su eficiencia y eficacia.</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Por práctica general de la Calidad, sólo se puede mejorar lo que se puede medir, por ello, un proceso deberá tener indicadores que permitan medir el desempeño de sus actividades y en base a ello, tomar acciones de mejora.</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Se debe a la falta de análisis y coordinación entre el personal encargado de Impresión Tipográfica y Prensa, para elaborar índices que permitan conocer de qué manera se están realizando las actividades.</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ea typeface="Calibri" pitchFamily="34" charset="0"/>
                          <a:cs typeface="Arial" charset="0"/>
                        </a:rPr>
                        <a:t>La empresa incurre en un riesgo operacional al no optar por una medida que permita controlar el Proceso de Impresión Tipográfica, y tomar decisiones óptimas para su mejora continua, no se optimizan los recursos tiempo y dinero.</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416050">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Conclusiones: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El Proceso de Impresión Tipográfica del Instituto carece de la aplicación de indicadores de gestión que permitan medir el desempeño de sus actividades, para conocer su situación actual y así, tomar medidas vinculadas a la optimización de los recursos económicos de la entidad.</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charset="0"/>
                          <a:cs typeface="Arial" charset="0"/>
                        </a:rPr>
                        <a:t> </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Recomendaciones: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Supervisor de Prensa:</a:t>
                      </a:r>
                      <a:r>
                        <a:rPr kumimoji="0" lang="es-ES" sz="1000" b="0" i="0" u="none" strike="noStrike" cap="none" normalizeH="0" baseline="0" dirty="0" smtClean="0">
                          <a:ln>
                            <a:noFill/>
                          </a:ln>
                          <a:solidFill>
                            <a:schemeClr val="tx1"/>
                          </a:solidFill>
                          <a:effectLst/>
                          <a:latin typeface="Arial" charset="0"/>
                          <a:cs typeface="Arial" charset="0"/>
                        </a:rPr>
                        <a:t> Coordinará la elaboración de indicadores de gestión en el Proceso de Impresión Tipográfica y se realizará un seguimiento de su aplicación, para en base a ello, tomar decisiones oportunas.</a:t>
                      </a:r>
                      <a:endParaRPr kumimoji="0" lang="es-EC" sz="10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96850">
                <a:tc grid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ELABORADO: Ing. Maritza Pazmiño.</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FECHA: 24 de noviembre del 2011</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013">
                <a:tc gridSpan="2">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Times New Roman" pitchFamily="18" charset="0"/>
                        </a:rPr>
                        <a:t>REVISADO: Dr. Aníbal Altamirano.</a:t>
                      </a:r>
                      <a:endParaRPr kumimoji="0" lang="es-EC"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ea typeface="Calibri" pitchFamily="34" charset="0"/>
                          <a:cs typeface="Times New Roman" pitchFamily="18" charset="0"/>
                        </a:rPr>
                        <a:t>FECHA: 24 de noviembre del 2011</a:t>
                      </a:r>
                      <a:endParaRPr kumimoji="0" lang="es-EC" sz="12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7078" name="Picture 1"/>
          <p:cNvPicPr>
            <a:picLocks noChangeAspect="1" noChangeArrowheads="1"/>
          </p:cNvPicPr>
          <p:nvPr/>
        </p:nvPicPr>
        <p:blipFill>
          <a:blip r:embed="rId3"/>
          <a:srcRect/>
          <a:stretch>
            <a:fillRect/>
          </a:stretch>
        </p:blipFill>
        <p:spPr bwMode="auto">
          <a:xfrm>
            <a:off x="3082925" y="1011238"/>
            <a:ext cx="4010025" cy="904875"/>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501090" y="214290"/>
            <a:ext cx="371475" cy="32385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7238"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PROGRAMA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8806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16013" y="957263"/>
          <a:ext cx="7704461" cy="5328386"/>
        </p:xfrm>
        <a:graphic>
          <a:graphicData uri="http://schemas.openxmlformats.org/drawingml/2006/table">
            <a:tbl>
              <a:tblPr firstRow="1" bandRow="1">
                <a:tableStyleId>{5940675A-B579-460E-94D1-54222C63F5DA}</a:tableStyleId>
              </a:tblPr>
              <a:tblGrid>
                <a:gridCol w="424713"/>
                <a:gridCol w="3294355"/>
                <a:gridCol w="229923"/>
                <a:gridCol w="675072"/>
                <a:gridCol w="954255"/>
                <a:gridCol w="807447"/>
                <a:gridCol w="1318696"/>
              </a:tblGrid>
              <a:tr h="959240">
                <a:tc gridSpan="7">
                  <a:txBody>
                    <a:bodyPr/>
                    <a:lstStyle/>
                    <a:p>
                      <a:pPr>
                        <a:lnSpc>
                          <a:spcPct val="100000"/>
                        </a:lnSpc>
                      </a:pP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dirty="0"/>
                    </a:p>
                  </a:txBody>
                  <a:tcPr/>
                </a:tc>
              </a:tr>
              <a:tr h="332913">
                <a:tc>
                  <a:txBody>
                    <a:bodyPr/>
                    <a:lstStyle/>
                    <a:p>
                      <a:pPr algn="ctr">
                        <a:lnSpc>
                          <a:spcPct val="100000"/>
                        </a:lnSpc>
                        <a:spcAft>
                          <a:spcPts val="0"/>
                        </a:spcAft>
                      </a:pPr>
                      <a:r>
                        <a:rPr lang="es-ES" sz="1050" b="1">
                          <a:effectLst/>
                          <a:latin typeface="Arial" pitchFamily="34" charset="0"/>
                          <a:ea typeface="Calibri"/>
                          <a:cs typeface="Arial" pitchFamily="34" charset="0"/>
                        </a:rPr>
                        <a:t>No.</a:t>
                      </a:r>
                      <a:endParaRPr lang="es-EC" sz="1050">
                        <a:effectLst/>
                        <a:latin typeface="Arial" pitchFamily="34" charset="0"/>
                        <a:ea typeface="Calibri"/>
                        <a:cs typeface="Arial" pitchFamily="34" charset="0"/>
                      </a:endParaRPr>
                    </a:p>
                  </a:txBody>
                  <a:tcPr marL="44450" marR="44450" marT="0" marB="0" anchor="ctr"/>
                </a:tc>
                <a:tc gridSpan="2">
                  <a:txBody>
                    <a:bodyPr/>
                    <a:lstStyle/>
                    <a:p>
                      <a:pPr algn="ctr">
                        <a:lnSpc>
                          <a:spcPct val="100000"/>
                        </a:lnSpc>
                        <a:spcAft>
                          <a:spcPts val="0"/>
                        </a:spcAft>
                      </a:pPr>
                      <a:r>
                        <a:rPr lang="es-ES" sz="1050" b="1">
                          <a:effectLst/>
                          <a:latin typeface="Arial" pitchFamily="34" charset="0"/>
                          <a:ea typeface="Calibri"/>
                          <a:cs typeface="Arial" pitchFamily="34" charset="0"/>
                        </a:rPr>
                        <a:t>ACTIVIDADES A REALIZARSE</a:t>
                      </a:r>
                      <a:endParaRPr lang="es-EC" sz="105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a:effectLst/>
                          <a:latin typeface="Arial" pitchFamily="34" charset="0"/>
                          <a:ea typeface="Calibri"/>
                          <a:cs typeface="Arial" pitchFamily="34" charset="0"/>
                        </a:rPr>
                        <a:t>REF/PT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REALIZADO POR:</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Fecha</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b="1">
                          <a:effectLst/>
                          <a:latin typeface="Arial" pitchFamily="34" charset="0"/>
                          <a:ea typeface="Calibri"/>
                          <a:cs typeface="Arial" pitchFamily="34" charset="0"/>
                        </a:rPr>
                        <a:t>OBSERVACIONES</a:t>
                      </a:r>
                      <a:endParaRPr lang="es-EC" sz="1050">
                        <a:effectLst/>
                        <a:latin typeface="Arial" pitchFamily="34" charset="0"/>
                        <a:ea typeface="Calibri"/>
                        <a:cs typeface="Arial" pitchFamily="34" charset="0"/>
                      </a:endParaRPr>
                    </a:p>
                  </a:txBody>
                  <a:tcPr marL="44450" marR="44450" marT="0" marB="0" anchor="ctr"/>
                </a:tc>
              </a:tr>
              <a:tr h="332913">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gridSpan="2">
                  <a:txBody>
                    <a:bodyPr/>
                    <a:lstStyle/>
                    <a:p>
                      <a:pPr algn="ctr">
                        <a:lnSpc>
                          <a:spcPct val="100000"/>
                        </a:lnSpc>
                        <a:spcAft>
                          <a:spcPts val="0"/>
                        </a:spcAft>
                      </a:pPr>
                      <a:r>
                        <a:rPr lang="es-ES" sz="1050" b="1">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p>
                      <a:pPr algn="ctr">
                        <a:lnSpc>
                          <a:spcPct val="100000"/>
                        </a:lnSpc>
                        <a:spcAft>
                          <a:spcPts val="0"/>
                        </a:spcAft>
                      </a:pPr>
                      <a:r>
                        <a:rPr lang="es-ES" sz="1050" b="1">
                          <a:effectLst/>
                          <a:latin typeface="Arial" pitchFamily="34" charset="0"/>
                          <a:ea typeface="Calibri"/>
                          <a:cs typeface="Arial" pitchFamily="34" charset="0"/>
                        </a:rPr>
                        <a:t>PROCEDIMIENTOS DE AUDITORÍA</a:t>
                      </a:r>
                      <a:endParaRPr lang="es-EC" sz="1050">
                        <a:effectLst/>
                        <a:latin typeface="Arial" pitchFamily="34" charset="0"/>
                        <a:ea typeface="Calibri"/>
                        <a:cs typeface="Arial" pitchFamily="34" charset="0"/>
                      </a:endParaRPr>
                    </a:p>
                  </a:txBody>
                  <a:tcPr marL="44450" marR="44450" marT="0" marB="0"/>
                </a:tc>
                <a:tc hMerge="1">
                  <a:txBody>
                    <a:bodyPr/>
                    <a:lstStyle/>
                    <a:p>
                      <a:endParaRPr lang="es-EC"/>
                    </a:p>
                  </a:txBody>
                  <a:tcPr/>
                </a:tc>
                <a:tc>
                  <a:txBody>
                    <a:bodyPr/>
                    <a:lstStyle/>
                    <a:p>
                      <a:pPr algn="ctr">
                        <a:lnSpc>
                          <a:spcPct val="100000"/>
                        </a:lnSpc>
                        <a:spcAft>
                          <a:spcPts val="0"/>
                        </a:spcAft>
                      </a:pPr>
                      <a:r>
                        <a:rPr lang="es-ES" sz="1050" b="1">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 </a:t>
                      </a:r>
                      <a:endParaRPr lang="es-EC" sz="1050">
                        <a:effectLst/>
                        <a:latin typeface="Arial" pitchFamily="34" charset="0"/>
                        <a:ea typeface="Calibri"/>
                        <a:cs typeface="Arial" pitchFamily="34" charset="0"/>
                      </a:endParaRPr>
                    </a:p>
                  </a:txBody>
                  <a:tcPr marL="44450" marR="44450" marT="0" marB="0" anchor="ctr"/>
                </a:tc>
              </a:tr>
              <a:tr h="462296">
                <a:tc>
                  <a:txBody>
                    <a:bodyPr/>
                    <a:lstStyle/>
                    <a:p>
                      <a:pPr algn="ctr">
                        <a:lnSpc>
                          <a:spcPct val="100000"/>
                        </a:lnSpc>
                        <a:spcAft>
                          <a:spcPts val="0"/>
                        </a:spcAft>
                      </a:pPr>
                      <a:r>
                        <a:rPr lang="es-ES" sz="1050">
                          <a:effectLst/>
                          <a:latin typeface="Arial" pitchFamily="34" charset="0"/>
                          <a:ea typeface="Calibri"/>
                          <a:cs typeface="Arial" pitchFamily="34" charset="0"/>
                        </a:rPr>
                        <a:t>1.</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kern="1200" dirty="0" smtClean="0">
                          <a:solidFill>
                            <a:schemeClr val="tx1"/>
                          </a:solidFill>
                          <a:latin typeface="Arial" pitchFamily="34" charset="0"/>
                          <a:ea typeface="+mn-ea"/>
                          <a:cs typeface="Arial" pitchFamily="34" charset="0"/>
                        </a:rPr>
                        <a:t>Obtenga información sobre la producción del producto de impresión tipográfica.</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smtClean="0">
                          <a:effectLst/>
                          <a:latin typeface="Arial" pitchFamily="34" charset="0"/>
                          <a:ea typeface="Calibri"/>
                          <a:cs typeface="Arial" pitchFamily="34" charset="0"/>
                          <a:hlinkClick r:id="rId3" action="ppaction://hlinksldjump"/>
                        </a:rPr>
                        <a:t>TIT.1</a:t>
                      </a:r>
                      <a:r>
                        <a:rPr lang="es-ES" sz="1050" b="1" dirty="0">
                          <a:effectLst/>
                          <a:latin typeface="Arial" pitchFamily="34" charset="0"/>
                          <a:ea typeface="Calibri"/>
                          <a:cs typeface="Arial" pitchFamily="34" charset="0"/>
                          <a:hlinkClick r:id="rId3" action="ppaction://hlinksldjump"/>
                        </a:rPr>
                        <a: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CT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Ninguna</a:t>
                      </a:r>
                      <a:endParaRPr lang="es-EC" sz="1050" dirty="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2.</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kern="1200" dirty="0" smtClean="0">
                          <a:solidFill>
                            <a:schemeClr val="tx1"/>
                          </a:solidFill>
                          <a:latin typeface="Arial" pitchFamily="34" charset="0"/>
                          <a:ea typeface="+mn-ea"/>
                          <a:cs typeface="Arial" pitchFamily="34" charset="0"/>
                        </a:rPr>
                        <a:t>Calcule el indicador de gestión de la eficiencia del tiempo sobre los productos estrella en el Proceso de Impresión Tipográfica</a:t>
                      </a:r>
                      <a:r>
                        <a:rPr lang="es-ES" sz="1050" dirty="0" smtClean="0">
                          <a:effectLst/>
                          <a:latin typeface="Arial" pitchFamily="34" charset="0"/>
                          <a:ea typeface="Calibri"/>
                          <a:cs typeface="Arial" pitchFamily="34" charset="0"/>
                        </a:rPr>
                        <a:t>.</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smtClean="0">
                          <a:effectLst/>
                          <a:latin typeface="Arial" pitchFamily="34" charset="0"/>
                          <a:ea typeface="Calibri"/>
                          <a:cs typeface="Arial" pitchFamily="34" charset="0"/>
                          <a:hlinkClick r:id="rId4" action="ppaction://hlinksldjump"/>
                        </a:rPr>
                        <a:t>TIT.2</a:t>
                      </a:r>
                      <a:r>
                        <a:rPr lang="es-ES" sz="1050" b="1" dirty="0">
                          <a:effectLst/>
                          <a:latin typeface="Arial" pitchFamily="34" charset="0"/>
                          <a:ea typeface="Calibri"/>
                          <a:cs typeface="Arial" pitchFamily="34" charset="0"/>
                          <a:hlinkClick r:id="rId4" action="ppaction://hlinksldjump"/>
                        </a:rPr>
                        <a: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MP</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Ninguna</a:t>
                      </a:r>
                      <a:endParaRPr lang="es-EC" sz="1050" dirty="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3.</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kern="1200" dirty="0" smtClean="0">
                          <a:solidFill>
                            <a:schemeClr val="tx1"/>
                          </a:solidFill>
                          <a:latin typeface="Arial" pitchFamily="34" charset="0"/>
                          <a:ea typeface="+mn-ea"/>
                          <a:cs typeface="Arial" pitchFamily="34" charset="0"/>
                        </a:rPr>
                        <a:t>Calcule el indicador de gestión sobre la eficiencia de producción, en base al desperdicio de material en el Proceso de Impresión Tipográfica</a:t>
                      </a:r>
                      <a:r>
                        <a:rPr lang="es-ES" sz="1050" dirty="0" smtClean="0">
                          <a:effectLst/>
                          <a:latin typeface="Arial" pitchFamily="34" charset="0"/>
                          <a:ea typeface="Calibri"/>
                          <a:cs typeface="Arial" pitchFamily="34" charset="0"/>
                        </a:rPr>
                        <a:t>.</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smtClean="0">
                          <a:effectLst/>
                          <a:latin typeface="Arial" pitchFamily="34" charset="0"/>
                          <a:ea typeface="Calibri"/>
                          <a:cs typeface="Arial" pitchFamily="34" charset="0"/>
                          <a:hlinkClick r:id="rId5" action="ppaction://hlinksldjump"/>
                        </a:rPr>
                        <a:t>TIT.3</a:t>
                      </a:r>
                      <a:r>
                        <a:rPr lang="es-ES" sz="1050" b="1" dirty="0">
                          <a:effectLst/>
                          <a:latin typeface="Arial" pitchFamily="34" charset="0"/>
                          <a:ea typeface="Calibri"/>
                          <a:cs typeface="Arial" pitchFamily="34" charset="0"/>
                          <a:hlinkClick r:id="rId5" action="ppaction://hlinksldjump"/>
                        </a:rPr>
                        <a: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MP</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Ninguna</a:t>
                      </a:r>
                      <a:endParaRPr lang="es-EC" sz="1050">
                        <a:effectLst/>
                        <a:latin typeface="Arial" pitchFamily="34" charset="0"/>
                        <a:ea typeface="Calibri"/>
                        <a:cs typeface="Arial" pitchFamily="34" charset="0"/>
                      </a:endParaRPr>
                    </a:p>
                  </a:txBody>
                  <a:tcPr marL="44450" marR="44450" marT="0" marB="0" anchor="ctr"/>
                </a:tc>
              </a:tr>
              <a:tr h="616395">
                <a:tc>
                  <a:txBody>
                    <a:bodyPr/>
                    <a:lstStyle/>
                    <a:p>
                      <a:pPr algn="ctr">
                        <a:lnSpc>
                          <a:spcPct val="100000"/>
                        </a:lnSpc>
                        <a:spcAft>
                          <a:spcPts val="0"/>
                        </a:spcAft>
                      </a:pPr>
                      <a:r>
                        <a:rPr lang="es-ES" sz="1050">
                          <a:effectLst/>
                          <a:latin typeface="Arial" pitchFamily="34" charset="0"/>
                          <a:ea typeface="Calibri"/>
                          <a:cs typeface="Arial" pitchFamily="34" charset="0"/>
                        </a:rPr>
                        <a:t>4.</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kern="1200" dirty="0" smtClean="0">
                          <a:solidFill>
                            <a:schemeClr val="tx1"/>
                          </a:solidFill>
                          <a:latin typeface="Arial" pitchFamily="34" charset="0"/>
                          <a:ea typeface="+mn-ea"/>
                          <a:cs typeface="Arial" pitchFamily="34" charset="0"/>
                        </a:rPr>
                        <a:t>Calcule el indicador de gestión sobre la eficacia en la lubricación de numeradoras en el Proceso de Impresión Tipográfica</a:t>
                      </a:r>
                      <a:r>
                        <a:rPr lang="es-ES" sz="1050" dirty="0" smtClean="0">
                          <a:effectLst/>
                          <a:latin typeface="Arial" pitchFamily="34" charset="0"/>
                          <a:ea typeface="Calibri"/>
                          <a:cs typeface="Arial" pitchFamily="34" charset="0"/>
                        </a:rPr>
                        <a:t>.</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c>
                  <a:txBody>
                    <a:bodyPr/>
                    <a:lstStyle/>
                    <a:p>
                      <a:pPr algn="ctr">
                        <a:lnSpc>
                          <a:spcPct val="100000"/>
                        </a:lnSpc>
                        <a:spcAft>
                          <a:spcPts val="0"/>
                        </a:spcAft>
                      </a:pPr>
                      <a:r>
                        <a:rPr lang="es-ES" sz="1050" b="1" dirty="0" smtClean="0">
                          <a:effectLst/>
                          <a:latin typeface="Arial" pitchFamily="34" charset="0"/>
                          <a:ea typeface="Calibri"/>
                          <a:cs typeface="Arial" pitchFamily="34" charset="0"/>
                          <a:hlinkClick r:id="rId6" action="ppaction://hlinksldjump"/>
                        </a:rPr>
                        <a:t>TIT.4</a:t>
                      </a:r>
                      <a:r>
                        <a:rPr lang="es-ES" sz="1050" b="1" dirty="0">
                          <a:effectLst/>
                          <a:latin typeface="Arial" pitchFamily="34" charset="0"/>
                          <a:ea typeface="Calibri"/>
                          <a:cs typeface="Arial" pitchFamily="34" charset="0"/>
                          <a:hlinkClick r:id="rId6" action="ppaction://hlinksldjump"/>
                        </a:rPr>
                        <a: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CT</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29-11-2011</a:t>
                      </a:r>
                      <a:endParaRPr lang="es-EC" sz="105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a:effectLst/>
                          <a:latin typeface="Arial" pitchFamily="34" charset="0"/>
                          <a:ea typeface="Calibri"/>
                          <a:cs typeface="Arial" pitchFamily="34" charset="0"/>
                        </a:rPr>
                        <a:t>Ninguna</a:t>
                      </a:r>
                      <a:endParaRPr lang="es-EC" sz="1050">
                        <a:effectLst/>
                        <a:latin typeface="Arial" pitchFamily="34" charset="0"/>
                        <a:ea typeface="Calibri"/>
                        <a:cs typeface="Arial" pitchFamily="34" charset="0"/>
                      </a:endParaRPr>
                    </a:p>
                  </a:txBody>
                  <a:tcPr marL="44450" marR="44450" marT="0" marB="0" anchor="ctr"/>
                </a:tc>
              </a:tr>
              <a:tr h="770494">
                <a:tc>
                  <a:txBody>
                    <a:bodyPr/>
                    <a:lstStyle/>
                    <a:p>
                      <a:pPr algn="ctr">
                        <a:lnSpc>
                          <a:spcPct val="100000"/>
                        </a:lnSpc>
                        <a:spcAft>
                          <a:spcPts val="0"/>
                        </a:spcAft>
                      </a:pPr>
                      <a:r>
                        <a:rPr lang="es-ES" sz="1050">
                          <a:effectLst/>
                          <a:latin typeface="Arial" pitchFamily="34" charset="0"/>
                          <a:ea typeface="Calibri"/>
                          <a:cs typeface="Arial" pitchFamily="34" charset="0"/>
                        </a:rPr>
                        <a:t>5.</a:t>
                      </a:r>
                      <a:endParaRPr lang="es-EC" sz="1050">
                        <a:effectLst/>
                        <a:latin typeface="Arial" pitchFamily="34" charset="0"/>
                        <a:ea typeface="Calibri"/>
                        <a:cs typeface="Arial" pitchFamily="34" charset="0"/>
                      </a:endParaRPr>
                    </a:p>
                  </a:txBody>
                  <a:tcPr marL="44450" marR="44450" marT="0" marB="0" anchor="ctr"/>
                </a:tc>
                <a:tc gridSpan="2">
                  <a:txBody>
                    <a:bodyPr/>
                    <a:lstStyle/>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p>
                      <a:pPr algn="l">
                        <a:lnSpc>
                          <a:spcPct val="100000"/>
                        </a:lnSpc>
                        <a:spcAft>
                          <a:spcPts val="0"/>
                        </a:spcAft>
                      </a:pPr>
                      <a:r>
                        <a:rPr lang="es-ES" sz="1050" kern="1200" dirty="0" smtClean="0">
                          <a:solidFill>
                            <a:schemeClr val="tx1"/>
                          </a:solidFill>
                          <a:latin typeface="Arial" pitchFamily="34" charset="0"/>
                          <a:ea typeface="+mn-ea"/>
                          <a:cs typeface="Arial" pitchFamily="34" charset="0"/>
                        </a:rPr>
                        <a:t>Interprete los resultados y redacte los respectivos Hallazgos de Control Interno del proceso de Impresión Tipográfica</a:t>
                      </a:r>
                      <a:r>
                        <a:rPr lang="es-ES" sz="1050" dirty="0" smtClean="0">
                          <a:effectLst/>
                          <a:latin typeface="Arial" pitchFamily="34" charset="0"/>
                          <a:ea typeface="Calibri"/>
                          <a:cs typeface="Arial" pitchFamily="34" charset="0"/>
                        </a:rPr>
                        <a:t>.</a:t>
                      </a:r>
                      <a:endParaRPr lang="es-EC" sz="1050" dirty="0">
                        <a:effectLst/>
                        <a:latin typeface="Arial" pitchFamily="34" charset="0"/>
                        <a:ea typeface="Calibri"/>
                        <a:cs typeface="Arial" pitchFamily="34" charset="0"/>
                      </a:endParaRPr>
                    </a:p>
                    <a:p>
                      <a:pPr algn="l">
                        <a:lnSpc>
                          <a:spcPct val="100000"/>
                        </a:lnSpc>
                        <a:spcAft>
                          <a:spcPts val="0"/>
                        </a:spcAft>
                      </a:pPr>
                      <a:r>
                        <a:rPr lang="es-ES" sz="1050" dirty="0">
                          <a:effectLst/>
                          <a:latin typeface="Arial" pitchFamily="34" charset="0"/>
                          <a:ea typeface="Calibri"/>
                          <a:cs typeface="Arial" pitchFamily="34" charset="0"/>
                        </a:rPr>
                        <a:t> </a:t>
                      </a:r>
                      <a:endParaRPr lang="es-EC" sz="1050" dirty="0">
                        <a:effectLst/>
                        <a:latin typeface="Arial" pitchFamily="34" charset="0"/>
                        <a:ea typeface="Calibri"/>
                        <a:cs typeface="Arial" pitchFamily="34" charset="0"/>
                      </a:endParaRPr>
                    </a:p>
                  </a:txBody>
                  <a:tcPr marL="44450" marR="44450" marT="0" marB="0" anchor="ctr"/>
                </a:tc>
                <a:tc hMerge="1">
                  <a:txBody>
                    <a:bodyPr/>
                    <a:lstStyle/>
                    <a:p>
                      <a:endParaRPr lang="es-EC" dirty="0"/>
                    </a:p>
                  </a:txBody>
                  <a:tcPr/>
                </a:tc>
                <a:tc>
                  <a:txBody>
                    <a:bodyPr/>
                    <a:lstStyle/>
                    <a:p>
                      <a:pPr algn="ctr">
                        <a:lnSpc>
                          <a:spcPct val="100000"/>
                        </a:lnSpc>
                        <a:spcAft>
                          <a:spcPts val="0"/>
                        </a:spcAft>
                      </a:pPr>
                      <a:r>
                        <a:rPr lang="es-ES" sz="1050" b="1" dirty="0" smtClean="0">
                          <a:effectLst/>
                          <a:latin typeface="Arial" pitchFamily="34" charset="0"/>
                          <a:ea typeface="Calibri"/>
                          <a:cs typeface="Arial" pitchFamily="34" charset="0"/>
                          <a:hlinkClick r:id="rId7" action="ppaction://hlinksldjump"/>
                        </a:rPr>
                        <a:t>HA</a:t>
                      </a:r>
                      <a:endParaRPr lang="es-EC" sz="1050" dirty="0">
                        <a:effectLst/>
                        <a:latin typeface="Arial" pitchFamily="34" charset="0"/>
                        <a:ea typeface="Calibri"/>
                        <a:cs typeface="Arial" pitchFamily="34" charset="0"/>
                        <a:hlinkClick r:id="rId7" action="ppaction://hlinksldjump"/>
                      </a:endParaRPr>
                    </a:p>
                    <a:p>
                      <a:pPr algn="ctr">
                        <a:lnSpc>
                          <a:spcPct val="100000"/>
                        </a:lnSpc>
                        <a:spcAft>
                          <a:spcPts val="0"/>
                        </a:spcAft>
                      </a:pPr>
                      <a:r>
                        <a:rPr lang="es-ES" sz="1050" b="1" dirty="0" smtClean="0">
                          <a:effectLst/>
                          <a:latin typeface="Arial" pitchFamily="34" charset="0"/>
                          <a:ea typeface="Calibri"/>
                          <a:cs typeface="Arial" pitchFamily="34" charset="0"/>
                          <a:hlinkClick r:id="rId7" action="ppaction://hlinksldjump"/>
                        </a:rPr>
                        <a:t>TIT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CT</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29-11-2011</a:t>
                      </a:r>
                      <a:endParaRPr lang="es-EC" sz="1050" dirty="0">
                        <a:effectLst/>
                        <a:latin typeface="Arial" pitchFamily="34" charset="0"/>
                        <a:ea typeface="Calibri"/>
                        <a:cs typeface="Arial" pitchFamily="34" charset="0"/>
                      </a:endParaRPr>
                    </a:p>
                  </a:txBody>
                  <a:tcPr marL="44450" marR="44450" marT="0" marB="0" anchor="ctr"/>
                </a:tc>
                <a:tc>
                  <a:txBody>
                    <a:bodyPr/>
                    <a:lstStyle/>
                    <a:p>
                      <a:pPr algn="ctr">
                        <a:lnSpc>
                          <a:spcPct val="100000"/>
                        </a:lnSpc>
                        <a:spcAft>
                          <a:spcPts val="0"/>
                        </a:spcAft>
                      </a:pPr>
                      <a:r>
                        <a:rPr lang="es-ES" sz="1050" dirty="0">
                          <a:effectLst/>
                          <a:latin typeface="Arial" pitchFamily="34" charset="0"/>
                          <a:ea typeface="Calibri"/>
                          <a:cs typeface="Arial" pitchFamily="34" charset="0"/>
                        </a:rPr>
                        <a:t>Ver Hallazgos</a:t>
                      </a:r>
                      <a:endParaRPr lang="es-EC" sz="1050" dirty="0">
                        <a:effectLst/>
                        <a:latin typeface="Arial" pitchFamily="34" charset="0"/>
                        <a:ea typeface="Calibri"/>
                        <a:cs typeface="Arial" pitchFamily="34" charset="0"/>
                      </a:endParaRPr>
                    </a:p>
                  </a:txBody>
                  <a:tcPr marL="44450" marR="44450" marT="0" marB="0" anchor="ctr"/>
                </a:tc>
              </a:tr>
              <a:tr h="21488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effectLst/>
                          <a:latin typeface="Arial" pitchFamily="34" charset="0"/>
                          <a:ea typeface="Calibri"/>
                          <a:cs typeface="Arial" pitchFamily="34" charset="0"/>
                        </a:rPr>
                        <a:t>ELABORADO: Ing. Maritza Pazmiño.</a:t>
                      </a:r>
                      <a:endParaRPr lang="es-EC" sz="1050" dirty="0" smtClean="0">
                        <a:effectLst/>
                        <a:latin typeface="Arial" pitchFamily="34" charset="0"/>
                        <a:ea typeface="Calibri"/>
                        <a:cs typeface="Arial" pitchFamily="34" charset="0"/>
                      </a:endParaRPr>
                    </a:p>
                  </a:txBody>
                  <a:tcPr/>
                </a:tc>
                <a:tc hMerge="1">
                  <a:txBody>
                    <a:bodyPr/>
                    <a:lstStyle/>
                    <a:p>
                      <a:endParaRPr lang="es-EC"/>
                    </a:p>
                  </a:txBody>
                  <a:tcPr/>
                </a:tc>
                <a:tc gridSpan="5">
                  <a:txBody>
                    <a:bodyPr/>
                    <a:lstStyle/>
                    <a:p>
                      <a:pPr>
                        <a:lnSpc>
                          <a:spcPct val="100000"/>
                        </a:lnSpc>
                      </a:pPr>
                      <a:r>
                        <a:rPr lang="es-ES" sz="1050" dirty="0" smtClean="0">
                          <a:effectLst/>
                          <a:latin typeface="Arial" pitchFamily="34" charset="0"/>
                          <a:ea typeface="Calibri"/>
                          <a:cs typeface="Arial" pitchFamily="34" charset="0"/>
                        </a:rPr>
                        <a:t>FECHA: 28 de noviembre del 2011</a:t>
                      </a: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pPr>
                        <a:lnSpc>
                          <a:spcPct val="100000"/>
                        </a:lnSpc>
                      </a:pPr>
                      <a:endParaRPr lang="es-EC" dirty="0"/>
                    </a:p>
                  </a:txBody>
                  <a:tcPr/>
                </a:tc>
                <a:tc hMerge="1">
                  <a:txBody>
                    <a:bodyPr/>
                    <a:lstStyle/>
                    <a:p>
                      <a:endParaRPr lang="es-EC"/>
                    </a:p>
                  </a:txBody>
                  <a:tcPr/>
                </a:tc>
                <a:tc hMerge="1">
                  <a:txBody>
                    <a:bodyPr/>
                    <a:lstStyle/>
                    <a:p>
                      <a:endParaRPr lang="es-EC" dirty="0"/>
                    </a:p>
                  </a:txBody>
                  <a:tcPr/>
                </a:tc>
              </a:tr>
              <a:tr h="229564">
                <a:tc gridSpan="2">
                  <a:txBody>
                    <a:bodyPr/>
                    <a:lstStyle/>
                    <a:p>
                      <a:pPr>
                        <a:lnSpc>
                          <a:spcPct val="100000"/>
                        </a:lnSpc>
                      </a:pPr>
                      <a:r>
                        <a:rPr lang="es-ES" sz="1050" dirty="0" smtClean="0">
                          <a:effectLst/>
                          <a:latin typeface="Arial" pitchFamily="34" charset="0"/>
                          <a:ea typeface="Calibri"/>
                          <a:cs typeface="Arial" pitchFamily="34" charset="0"/>
                        </a:rPr>
                        <a:t>REVISADO: Dr. Aníbal Altamirano.</a:t>
                      </a:r>
                      <a:endParaRPr lang="es-EC" sz="1050" dirty="0">
                        <a:latin typeface="Arial" pitchFamily="34" charset="0"/>
                        <a:cs typeface="Arial" pitchFamily="34" charset="0"/>
                      </a:endParaRPr>
                    </a:p>
                  </a:txBody>
                  <a:tcPr/>
                </a:tc>
                <a:tc hMerge="1">
                  <a:txBody>
                    <a:bodyPr/>
                    <a:lstStyle/>
                    <a:p>
                      <a:endParaRPr lang="es-EC"/>
                    </a:p>
                  </a:txBody>
                  <a:tcPr/>
                </a:tc>
                <a:tc gridSpan="5">
                  <a:txBody>
                    <a:bodyPr/>
                    <a:lstStyle/>
                    <a:p>
                      <a:r>
                        <a:rPr lang="es-ES" sz="1050" dirty="0" smtClean="0">
                          <a:effectLst/>
                          <a:latin typeface="Arial" pitchFamily="34" charset="0"/>
                          <a:ea typeface="Calibri"/>
                          <a:cs typeface="Arial" pitchFamily="34" charset="0"/>
                        </a:rPr>
                        <a:t>FECHA: 28</a:t>
                      </a:r>
                      <a:r>
                        <a:rPr lang="es-ES" sz="1050" baseline="0" dirty="0" smtClean="0">
                          <a:effectLst/>
                          <a:latin typeface="Arial" pitchFamily="34" charset="0"/>
                          <a:ea typeface="Calibri"/>
                          <a:cs typeface="Arial" pitchFamily="34" charset="0"/>
                        </a:rPr>
                        <a:t> </a:t>
                      </a:r>
                      <a:r>
                        <a:rPr lang="es-ES" sz="1050" dirty="0" smtClean="0">
                          <a:effectLst/>
                          <a:latin typeface="Arial" pitchFamily="34" charset="0"/>
                          <a:ea typeface="Calibri"/>
                          <a:cs typeface="Arial" pitchFamily="34" charset="0"/>
                        </a:rPr>
                        <a:t>de noviembre del 2011</a:t>
                      </a:r>
                      <a:endParaRPr lang="es-EC" sz="1050" dirty="0">
                        <a:latin typeface="Arial" pitchFamily="34" charset="0"/>
                        <a:cs typeface="Arial" pitchFamily="34" charset="0"/>
                      </a:endParaRPr>
                    </a:p>
                  </a:txBody>
                  <a:tcPr/>
                </a:tc>
                <a:tc hMerge="1">
                  <a:txBody>
                    <a:bodyPr/>
                    <a:lstStyle/>
                    <a:p>
                      <a:endParaRPr lang="es-EC"/>
                    </a:p>
                  </a:txBody>
                  <a:tcPr/>
                </a:tc>
                <a:tc hMerge="1">
                  <a:txBody>
                    <a:bodyPr/>
                    <a:lstStyle/>
                    <a:p>
                      <a:pPr>
                        <a:lnSpc>
                          <a:spcPct val="100000"/>
                        </a:lnSpc>
                      </a:pPr>
                      <a:endParaRPr lang="es-EC" dirty="0"/>
                    </a:p>
                  </a:txBody>
                  <a:tcPr/>
                </a:tc>
                <a:tc hMerge="1">
                  <a:txBody>
                    <a:bodyPr/>
                    <a:lstStyle/>
                    <a:p>
                      <a:endParaRPr lang="es-EC"/>
                    </a:p>
                  </a:txBody>
                  <a:tcPr/>
                </a:tc>
                <a:tc hMerge="1">
                  <a:txBody>
                    <a:bodyPr/>
                    <a:lstStyle/>
                    <a:p>
                      <a:endParaRPr lang="es-EC" dirty="0"/>
                    </a:p>
                  </a:txBody>
                  <a:tcPr/>
                </a:tc>
              </a:tr>
            </a:tbl>
          </a:graphicData>
        </a:graphic>
      </p:graphicFrame>
      <p:pic>
        <p:nvPicPr>
          <p:cNvPr id="88137" name="Picture 1"/>
          <p:cNvPicPr>
            <a:picLocks noChangeAspect="1" noChangeArrowheads="1"/>
          </p:cNvPicPr>
          <p:nvPr/>
        </p:nvPicPr>
        <p:blipFill>
          <a:blip r:embed="rId8"/>
          <a:srcRect/>
          <a:stretch>
            <a:fillRect/>
          </a:stretch>
        </p:blipFill>
        <p:spPr bwMode="auto">
          <a:xfrm>
            <a:off x="2771775" y="1052513"/>
            <a:ext cx="4764088" cy="720725"/>
          </a:xfrm>
          <a:prstGeom prst="rect">
            <a:avLst/>
          </a:prstGeom>
          <a:noFill/>
          <a:ln w="9525">
            <a:noFill/>
            <a:miter lim="800000"/>
            <a:headEnd/>
            <a:tailEnd/>
          </a:ln>
        </p:spPr>
      </p:pic>
      <p:pic>
        <p:nvPicPr>
          <p:cNvPr id="8" name="Picture 2" descr="https://encrypted-tbn3.google.com/images?q=tbn:ANd9GcT8UDri1yvQb6EyEEPqyLKS9ap5lasIULz9lGvwTdKQNIXlVTyb">
            <a:hlinkClick r:id="rId9" action="ppaction://hlinksldjump"/>
          </p:cNvPr>
          <p:cNvPicPr>
            <a:picLocks noChangeAspect="1" noChangeArrowheads="1"/>
          </p:cNvPicPr>
          <p:nvPr/>
        </p:nvPicPr>
        <p:blipFill>
          <a:blip r:embed="rId10"/>
          <a:srcRect/>
          <a:stretch>
            <a:fillRect/>
          </a:stretch>
        </p:blipFill>
        <p:spPr bwMode="auto">
          <a:xfrm>
            <a:off x="8358214" y="285728"/>
            <a:ext cx="371475" cy="32385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srcRect/>
          <a:stretch>
            <a:fillRect/>
          </a:stretch>
        </p:blipFill>
        <p:spPr bwMode="auto">
          <a:xfrm>
            <a:off x="1908175" y="2781300"/>
            <a:ext cx="5184775" cy="1393825"/>
          </a:xfrm>
          <a:prstGeom prst="rect">
            <a:avLst/>
          </a:prstGeom>
          <a:noFill/>
          <a:ln w="9525">
            <a:noFill/>
            <a:miter lim="800000"/>
            <a:headEnd/>
            <a:tailEnd/>
          </a:ln>
        </p:spPr>
      </p:pic>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792163"/>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PROCEDIMIENTOS DE AUDITORÍA</a:t>
            </a:r>
          </a:p>
        </p:txBody>
      </p:sp>
      <p:pic>
        <p:nvPicPr>
          <p:cNvPr id="89094" name="Picture 4"/>
          <p:cNvPicPr>
            <a:picLocks noChangeAspect="1" noChangeArrowheads="1"/>
          </p:cNvPicPr>
          <p:nvPr/>
        </p:nvPicPr>
        <p:blipFill>
          <a:blip r:embed="rId3"/>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657350" y="950913"/>
          <a:ext cx="6080048" cy="5437129"/>
        </p:xfrm>
        <a:graphic>
          <a:graphicData uri="http://schemas.openxmlformats.org/drawingml/2006/table">
            <a:tbl>
              <a:tblPr firstRow="1" bandRow="1">
                <a:tableStyleId>{5940675A-B579-460E-94D1-54222C63F5DA}</a:tableStyleId>
              </a:tblPr>
              <a:tblGrid>
                <a:gridCol w="3040024"/>
                <a:gridCol w="3040024"/>
              </a:tblGrid>
              <a:tr h="821903">
                <a:tc gridSpan="2">
                  <a:txBody>
                    <a:bodyPr/>
                    <a:lstStyle/>
                    <a:p>
                      <a:endParaRPr lang="es-EC" sz="1000" dirty="0">
                        <a:latin typeface="Arial" pitchFamily="34" charset="0"/>
                        <a:cs typeface="Arial" pitchFamily="34" charset="0"/>
                      </a:endParaRPr>
                    </a:p>
                  </a:txBody>
                  <a:tcPr/>
                </a:tc>
                <a:tc hMerge="1">
                  <a:txBody>
                    <a:bodyPr/>
                    <a:lstStyle/>
                    <a:p>
                      <a:endParaRPr lang="es-EC"/>
                    </a:p>
                  </a:txBody>
                  <a:tcPr/>
                </a:tc>
              </a:tr>
              <a:tr h="250213">
                <a:tc gridSpan="2">
                  <a:txBody>
                    <a:bodyPr/>
                    <a:lstStyle/>
                    <a:p>
                      <a:r>
                        <a:rPr lang="es-ES" sz="1000" b="1" kern="1200" dirty="0" smtClean="0">
                          <a:solidFill>
                            <a:schemeClr val="tx1"/>
                          </a:solidFill>
                          <a:effectLst/>
                          <a:latin typeface="Arial" pitchFamily="34" charset="0"/>
                          <a:ea typeface="+mn-ea"/>
                          <a:cs typeface="Arial" pitchFamily="34" charset="0"/>
                        </a:rPr>
                        <a:t>Fecha: </a:t>
                      </a:r>
                      <a:r>
                        <a:rPr lang="es-ES" sz="1000" kern="1200" dirty="0" smtClean="0">
                          <a:solidFill>
                            <a:schemeClr val="tx1"/>
                          </a:solidFill>
                          <a:effectLst/>
                          <a:latin typeface="Arial" pitchFamily="34" charset="0"/>
                          <a:ea typeface="+mn-ea"/>
                          <a:cs typeface="Arial" pitchFamily="34" charset="0"/>
                        </a:rPr>
                        <a:t>28 de noviembre del 2011.</a:t>
                      </a:r>
                      <a:endParaRPr lang="es-EC" sz="1000" dirty="0">
                        <a:latin typeface="Arial" pitchFamily="34" charset="0"/>
                        <a:cs typeface="Arial" pitchFamily="34" charset="0"/>
                      </a:endParaRPr>
                    </a:p>
                  </a:txBody>
                  <a:tcPr/>
                </a:tc>
                <a:tc hMerge="1">
                  <a:txBody>
                    <a:bodyPr/>
                    <a:lstStyle/>
                    <a:p>
                      <a:endParaRPr lang="es-EC"/>
                    </a:p>
                  </a:txBody>
                  <a:tcPr/>
                </a:tc>
              </a:tr>
              <a:tr h="3718210">
                <a:tc gridSpan="2">
                  <a:txBody>
                    <a:bodyPr/>
                    <a:lstStyle/>
                    <a:p>
                      <a:pPr algn="just"/>
                      <a:r>
                        <a:rPr lang="es-ES" sz="1000" kern="1200" dirty="0" smtClean="0">
                          <a:solidFill>
                            <a:schemeClr val="tx1"/>
                          </a:solidFill>
                          <a:effectLst/>
                          <a:latin typeface="Arial" pitchFamily="34" charset="0"/>
                          <a:ea typeface="+mn-ea"/>
                          <a:cs typeface="Arial" pitchFamily="34" charset="0"/>
                        </a:rPr>
                        <a:t>A continuación se detalla la producción de mayor volumen del proceso de Impresión Tipográfica por el periodo comprendido entre el 01-01-2011 al 31-10-2011:</a:t>
                      </a:r>
                    </a:p>
                    <a:p>
                      <a:pPr algn="just"/>
                      <a:endParaRPr lang="es-ES" sz="1000" kern="1200" dirty="0" smtClean="0">
                        <a:solidFill>
                          <a:schemeClr val="tx1"/>
                        </a:solidFill>
                        <a:effectLst/>
                        <a:latin typeface="Arial" pitchFamily="34" charset="0"/>
                        <a:ea typeface="+mn-ea"/>
                        <a:cs typeface="Arial" pitchFamily="34" charset="0"/>
                      </a:endParaRPr>
                    </a:p>
                    <a:p>
                      <a:pPr algn="just"/>
                      <a:r>
                        <a:rPr lang="es-ES" sz="1000" b="1" u="none" kern="1200" baseline="0" dirty="0" smtClean="0">
                          <a:solidFill>
                            <a:schemeClr val="tx1"/>
                          </a:solidFill>
                          <a:effectLst/>
                          <a:latin typeface="Arial" pitchFamily="34" charset="0"/>
                          <a:ea typeface="+mn-ea"/>
                          <a:cs typeface="Arial" pitchFamily="34" charset="0"/>
                        </a:rPr>
                        <a:t>                                                                                </a:t>
                      </a:r>
                      <a:r>
                        <a:rPr lang="es-ES" sz="1000" b="1" u="sng" kern="1200" dirty="0" smtClean="0">
                          <a:solidFill>
                            <a:schemeClr val="tx1"/>
                          </a:solidFill>
                          <a:effectLst/>
                          <a:latin typeface="Arial" pitchFamily="34" charset="0"/>
                          <a:ea typeface="+mn-ea"/>
                          <a:cs typeface="Arial" pitchFamily="34" charset="0"/>
                        </a:rPr>
                        <a:t>DATOS</a:t>
                      </a:r>
                      <a:endParaRPr lang="es-EC" sz="1000" b="0" u="none" kern="1200" dirty="0" smtClean="0">
                        <a:solidFill>
                          <a:schemeClr val="tx1"/>
                        </a:solidFill>
                        <a:effectLst/>
                        <a:latin typeface="Arial" pitchFamily="34" charset="0"/>
                        <a:ea typeface="+mn-ea"/>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00" b="1" u="sng" kern="1200" dirty="0" smtClean="0">
                          <a:solidFill>
                            <a:schemeClr val="tx1"/>
                          </a:solidFill>
                          <a:effectLst/>
                          <a:latin typeface="Arial" pitchFamily="34" charset="0"/>
                          <a:ea typeface="+mn-ea"/>
                          <a:cs typeface="Arial" pitchFamily="34" charset="0"/>
                        </a:rPr>
                        <a:t>Resumen</a:t>
                      </a:r>
                      <a:endParaRPr lang="es-EC" sz="1000" kern="1200" dirty="0" smtClean="0">
                        <a:solidFill>
                          <a:schemeClr val="tx1"/>
                        </a:solidFill>
                        <a:effectLst/>
                        <a:latin typeface="Arial" pitchFamily="34" charset="0"/>
                        <a:ea typeface="+mn-ea"/>
                        <a:cs typeface="Arial" pitchFamily="34" charset="0"/>
                      </a:endParaRP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s-ES" sz="1000" kern="1200" dirty="0" smtClean="0">
                          <a:solidFill>
                            <a:schemeClr val="tx1"/>
                          </a:solidFill>
                          <a:effectLst/>
                          <a:latin typeface="Arial" pitchFamily="34" charset="0"/>
                          <a:ea typeface="+mn-ea"/>
                          <a:cs typeface="Arial" pitchFamily="34" charset="0"/>
                        </a:rPr>
                        <a:t>Total cantidad de producción: 1.300.000 unidades. </a:t>
                      </a:r>
                      <a:r>
                        <a:rPr lang="es-ES" sz="1000" kern="1200" dirty="0" smtClean="0">
                          <a:solidFill>
                            <a:srgbClr val="0070C0"/>
                          </a:solidFill>
                          <a:effectLst/>
                          <a:latin typeface="Arial" pitchFamily="34" charset="0"/>
                          <a:ea typeface="+mn-ea"/>
                          <a:cs typeface="Arial" pitchFamily="34" charset="0"/>
                        </a:rPr>
                        <a:t>[←A]</a:t>
                      </a:r>
                      <a:endParaRPr lang="es-EC" sz="1000" kern="1200" dirty="0" smtClean="0">
                        <a:solidFill>
                          <a:srgbClr val="0070C0"/>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días planificados: 3</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días ejecutados: 3</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Total cantidad de pruebas: 52.000</a:t>
                      </a:r>
                      <a:endParaRPr lang="es-EC" sz="1000" kern="1200" dirty="0" smtClean="0">
                        <a:solidFill>
                          <a:schemeClr val="tx1"/>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Cantidad de placas insoladas correctamente: 6</a:t>
                      </a:r>
                      <a:r>
                        <a:rPr lang="es-ES" sz="1000" b="1" kern="1200" dirty="0" smtClean="0">
                          <a:solidFill>
                            <a:srgbClr val="FF0000"/>
                          </a:solidFill>
                          <a:latin typeface="Arial" pitchFamily="34" charset="0"/>
                          <a:ea typeface="+mn-ea"/>
                          <a:cs typeface="Arial" pitchFamily="34" charset="0"/>
                        </a:rPr>
                        <a:t>∂</a:t>
                      </a:r>
                      <a:endParaRPr lang="es-EC" sz="1000" kern="1200" dirty="0" smtClean="0">
                        <a:solidFill>
                          <a:srgbClr val="FF0000"/>
                        </a:solidFill>
                        <a:effectLst/>
                        <a:latin typeface="Arial" pitchFamily="34" charset="0"/>
                        <a:ea typeface="+mn-ea"/>
                        <a:cs typeface="Arial" pitchFamily="34" charset="0"/>
                      </a:endParaRPr>
                    </a:p>
                    <a:p>
                      <a:pPr marL="628650" lvl="1" indent="-171450" algn="just">
                        <a:buFont typeface="Arial" pitchFamily="34" charset="0"/>
                        <a:buChar char="−"/>
                      </a:pPr>
                      <a:r>
                        <a:rPr lang="es-ES" sz="1000" kern="1200" dirty="0" smtClean="0">
                          <a:solidFill>
                            <a:schemeClr val="tx1"/>
                          </a:solidFill>
                          <a:effectLst/>
                          <a:latin typeface="Arial" pitchFamily="34" charset="0"/>
                          <a:ea typeface="+mn-ea"/>
                          <a:cs typeface="Arial" pitchFamily="34" charset="0"/>
                        </a:rPr>
                        <a:t>Cantidad total de placas insoladas: 6</a:t>
                      </a:r>
                      <a:r>
                        <a:rPr lang="es-ES" sz="1000" b="1" kern="1200" dirty="0" smtClean="0">
                          <a:solidFill>
                            <a:srgbClr val="FF0000"/>
                          </a:solidFill>
                          <a:latin typeface="Arial" pitchFamily="34" charset="0"/>
                          <a:ea typeface="+mn-ea"/>
                          <a:cs typeface="Arial" pitchFamily="34" charset="0"/>
                        </a:rPr>
                        <a:t>∂</a:t>
                      </a:r>
                    </a:p>
                    <a:p>
                      <a:pPr marL="628650" lvl="1" indent="-171450" algn="just">
                        <a:buFont typeface="Arial" pitchFamily="34" charset="0"/>
                        <a:buNone/>
                      </a:pPr>
                      <a:endParaRPr lang="es-EC" sz="1000" kern="1200" dirty="0" smtClean="0">
                        <a:solidFill>
                          <a:srgbClr val="FF0000"/>
                        </a:solidFill>
                        <a:effectLst/>
                        <a:latin typeface="Arial" pitchFamily="34" charset="0"/>
                        <a:ea typeface="+mn-ea"/>
                        <a:cs typeface="Arial" pitchFamily="34" charset="0"/>
                      </a:endParaRPr>
                    </a:p>
                    <a:p>
                      <a:pPr algn="just"/>
                      <a:r>
                        <a:rPr lang="es-ES" sz="1000" b="1" kern="1200" dirty="0" smtClean="0">
                          <a:solidFill>
                            <a:srgbClr val="FF0000"/>
                          </a:solidFill>
                          <a:latin typeface="Arial" pitchFamily="34" charset="0"/>
                          <a:ea typeface="+mn-ea"/>
                          <a:cs typeface="Arial" pitchFamily="34" charset="0"/>
                        </a:rPr>
                        <a:t>∂</a:t>
                      </a:r>
                      <a:r>
                        <a:rPr lang="es-ES" sz="1000" b="1" kern="1200" dirty="0" smtClean="0">
                          <a:solidFill>
                            <a:schemeClr val="tx1"/>
                          </a:solidFill>
                          <a:effectLst/>
                          <a:latin typeface="Arial" pitchFamily="34" charset="0"/>
                          <a:ea typeface="+mn-ea"/>
                          <a:cs typeface="Arial" pitchFamily="34" charset="0"/>
                        </a:rPr>
                        <a:t> </a:t>
                      </a:r>
                      <a:r>
                        <a:rPr lang="es-ES" sz="1000" kern="1200" dirty="0" smtClean="0">
                          <a:solidFill>
                            <a:schemeClr val="tx1"/>
                          </a:solidFill>
                          <a:effectLst/>
                          <a:latin typeface="Arial" pitchFamily="34" charset="0"/>
                          <a:ea typeface="+mn-ea"/>
                          <a:cs typeface="Arial" pitchFamily="34" charset="0"/>
                        </a:rPr>
                        <a:t>Verificado con los registros de Impresión Tipográfica.</a:t>
                      </a:r>
                    </a:p>
                  </a:txBody>
                  <a:tcPr/>
                </a:tc>
                <a:tc hMerge="1">
                  <a:txBody>
                    <a:bodyPr/>
                    <a:lstStyle/>
                    <a:p>
                      <a:endParaRPr lang="es-EC"/>
                    </a:p>
                  </a:txBody>
                  <a:tcPr/>
                </a:tc>
              </a:tr>
              <a:tr h="250213">
                <a:tc gridSpan="2">
                  <a:txBody>
                    <a:bodyPr/>
                    <a:lstStyle/>
                    <a:p>
                      <a:r>
                        <a:rPr lang="es-ES" sz="1000" kern="1200" dirty="0" smtClean="0">
                          <a:solidFill>
                            <a:srgbClr val="FF0000"/>
                          </a:solidFill>
                          <a:effectLst/>
                          <a:latin typeface="Arial" pitchFamily="34" charset="0"/>
                          <a:ea typeface="+mn-ea"/>
                          <a:cs typeface="Arial" pitchFamily="34" charset="0"/>
                        </a:rPr>
                        <a:t>Datos procesados de la información proporcionada por el Cliente:  ¥</a:t>
                      </a:r>
                      <a:endParaRPr lang="es-EC" sz="1000" dirty="0">
                        <a:solidFill>
                          <a:srgbClr val="FF0000"/>
                        </a:solidFill>
                        <a:latin typeface="Arial" pitchFamily="34" charset="0"/>
                        <a:cs typeface="Arial" pitchFamily="34" charset="0"/>
                      </a:endParaRPr>
                    </a:p>
                  </a:txBody>
                  <a:tcPr/>
                </a:tc>
                <a:tc hMerge="1">
                  <a:txBody>
                    <a:bodyPr/>
                    <a:lstStyle/>
                    <a:p>
                      <a:endParaRPr lang="es-EC"/>
                    </a:p>
                  </a:txBody>
                  <a:tcPr/>
                </a:tc>
              </a:tr>
              <a:tr h="85849">
                <a:tc>
                  <a:txBody>
                    <a:bodyPr/>
                    <a:lstStyle/>
                    <a:p>
                      <a:pPr marL="0" algn="l">
                        <a:lnSpc>
                          <a:spcPct val="100000"/>
                        </a:lnSpc>
                        <a:spcAft>
                          <a:spcPts val="0"/>
                        </a:spcAft>
                      </a:pPr>
                      <a:r>
                        <a:rPr lang="es-ES" sz="800" dirty="0">
                          <a:effectLst/>
                          <a:latin typeface="Arial" pitchFamily="34" charset="0"/>
                          <a:ea typeface="Calibri"/>
                          <a:cs typeface="Arial" pitchFamily="34" charset="0"/>
                        </a:rPr>
                        <a:t>ELABORADO: Ing. Cristina Tapia.</a:t>
                      </a:r>
                      <a:endParaRPr lang="es-EC" sz="8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800" dirty="0">
                          <a:effectLst/>
                          <a:latin typeface="Arial"/>
                          <a:ea typeface="Calibri"/>
                          <a:cs typeface="Times New Roman"/>
                        </a:rPr>
                        <a:t>FECHA: 29 de noviembre del 2011</a:t>
                      </a:r>
                      <a:endParaRPr lang="es-EC" sz="800" dirty="0">
                        <a:effectLst/>
                        <a:latin typeface="Arial"/>
                        <a:ea typeface="Calibri"/>
                        <a:cs typeface="Times New Roman"/>
                      </a:endParaRPr>
                    </a:p>
                  </a:txBody>
                  <a:tcPr marL="44450" marR="44450" marT="0" marB="0" anchor="ctr"/>
                </a:tc>
              </a:tr>
              <a:tr h="101530">
                <a:tc>
                  <a:txBody>
                    <a:bodyPr/>
                    <a:lstStyle/>
                    <a:p>
                      <a:pPr marL="0" algn="l">
                        <a:lnSpc>
                          <a:spcPct val="100000"/>
                        </a:lnSpc>
                        <a:spcAft>
                          <a:spcPts val="0"/>
                        </a:spcAft>
                      </a:pPr>
                      <a:r>
                        <a:rPr lang="es-ES" sz="800" dirty="0">
                          <a:effectLst/>
                          <a:latin typeface="Arial" pitchFamily="34" charset="0"/>
                          <a:ea typeface="Calibri"/>
                          <a:cs typeface="Arial" pitchFamily="34" charset="0"/>
                        </a:rPr>
                        <a:t>REVISADO: Dr. Aníbal Altamirano.</a:t>
                      </a:r>
                      <a:endParaRPr lang="es-EC" sz="8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800" dirty="0">
                          <a:effectLst/>
                          <a:latin typeface="Arial"/>
                          <a:ea typeface="Calibri"/>
                          <a:cs typeface="Times New Roman"/>
                        </a:rPr>
                        <a:t>FECHA: 30 de noviembre del 2011</a:t>
                      </a:r>
                      <a:endParaRPr lang="es-EC" sz="800" dirty="0">
                        <a:effectLst/>
                        <a:latin typeface="Arial"/>
                        <a:ea typeface="Calibri"/>
                        <a:cs typeface="Times New Roman"/>
                      </a:endParaRPr>
                    </a:p>
                  </a:txBody>
                  <a:tcPr marL="44450" marR="44450" marT="0" marB="0" anchor="ctr"/>
                </a:tc>
              </a:tr>
            </a:tbl>
          </a:graphicData>
        </a:graphic>
      </p:graphicFrame>
      <p:sp>
        <p:nvSpPr>
          <p:cNvPr id="3" name="2 CuadroTexto"/>
          <p:cNvSpPr txBox="1"/>
          <p:nvPr/>
        </p:nvSpPr>
        <p:spPr>
          <a:xfrm>
            <a:off x="6443663" y="3606800"/>
            <a:ext cx="1008062" cy="254000"/>
          </a:xfrm>
          <a:prstGeom prst="rect">
            <a:avLst/>
          </a:prstGeom>
          <a:noFill/>
        </p:spPr>
        <p:txBody>
          <a:bodyPr>
            <a:spAutoFit/>
          </a:bodyPr>
          <a:lstStyle/>
          <a:p>
            <a:pPr>
              <a:defRPr/>
            </a:pPr>
            <a:r>
              <a:rPr lang="es-ES" sz="1050" dirty="0">
                <a:solidFill>
                  <a:srgbClr val="0070C0"/>
                </a:solidFill>
                <a:latin typeface="Arial" pitchFamily="34" charset="0"/>
                <a:cs typeface="Arial" pitchFamily="34" charset="0"/>
              </a:rPr>
              <a:t>[←B.11.]</a:t>
            </a:r>
            <a:endParaRPr lang="es-EC" sz="1050" dirty="0"/>
          </a:p>
        </p:txBody>
      </p:sp>
      <p:sp>
        <p:nvSpPr>
          <p:cNvPr id="7" name="6 Cerrar llave"/>
          <p:cNvSpPr/>
          <p:nvPr/>
        </p:nvSpPr>
        <p:spPr>
          <a:xfrm>
            <a:off x="7164388" y="2420938"/>
            <a:ext cx="215900" cy="316865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C"/>
          </a:p>
        </p:txBody>
      </p:sp>
      <p:sp>
        <p:nvSpPr>
          <p:cNvPr id="8" name="7 CuadroTexto"/>
          <p:cNvSpPr txBox="1"/>
          <p:nvPr/>
        </p:nvSpPr>
        <p:spPr>
          <a:xfrm>
            <a:off x="7380288" y="3895725"/>
            <a:ext cx="360362" cy="254000"/>
          </a:xfrm>
          <a:prstGeom prst="rect">
            <a:avLst/>
          </a:prstGeom>
          <a:noFill/>
        </p:spPr>
        <p:txBody>
          <a:bodyPr>
            <a:spAutoFit/>
          </a:bodyPr>
          <a:lstStyle/>
          <a:p>
            <a:pPr>
              <a:defRPr/>
            </a:pPr>
            <a:r>
              <a:rPr lang="es-EC" sz="1050" dirty="0">
                <a:solidFill>
                  <a:srgbClr val="FF0000"/>
                </a:solidFill>
              </a:rPr>
              <a:t>¥</a:t>
            </a:r>
          </a:p>
        </p:txBody>
      </p:sp>
      <p:pic>
        <p:nvPicPr>
          <p:cNvPr id="89117" name="Picture 1"/>
          <p:cNvPicPr>
            <a:picLocks noChangeAspect="1" noChangeArrowheads="1"/>
          </p:cNvPicPr>
          <p:nvPr/>
        </p:nvPicPr>
        <p:blipFill>
          <a:blip r:embed="rId4"/>
          <a:srcRect/>
          <a:stretch>
            <a:fillRect/>
          </a:stretch>
        </p:blipFill>
        <p:spPr bwMode="auto">
          <a:xfrm>
            <a:off x="2987675" y="981075"/>
            <a:ext cx="3889375" cy="719138"/>
          </a:xfrm>
          <a:prstGeom prst="rect">
            <a:avLst/>
          </a:prstGeom>
          <a:noFill/>
          <a:ln w="9525">
            <a:noFill/>
            <a:miter lim="800000"/>
            <a:headEnd/>
            <a:tailEnd/>
          </a:ln>
        </p:spPr>
      </p:pic>
      <p:pic>
        <p:nvPicPr>
          <p:cNvPr id="12"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286776" y="5715016"/>
            <a:ext cx="371475" cy="32385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011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909638"/>
          <a:ext cx="7416427" cy="5472197"/>
        </p:xfrm>
        <a:graphic>
          <a:graphicData uri="http://schemas.openxmlformats.org/drawingml/2006/table">
            <a:tbl>
              <a:tblPr firstRow="1" bandRow="1">
                <a:tableStyleId>{5940675A-B579-460E-94D1-54222C63F5DA}</a:tableStyleId>
              </a:tblPr>
              <a:tblGrid>
                <a:gridCol w="3833901"/>
                <a:gridCol w="2190801"/>
                <a:gridCol w="1391725"/>
              </a:tblGrid>
              <a:tr h="961157">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PROCESO No.5: </a:t>
                      </a:r>
                      <a:r>
                        <a:rPr lang="es-ES" sz="1000" kern="1200" dirty="0" smtClean="0">
                          <a:solidFill>
                            <a:schemeClr val="tx1"/>
                          </a:solidFill>
                          <a:effectLst/>
                          <a:latin typeface="Arial" pitchFamily="34" charset="0"/>
                          <a:ea typeface="+mn-ea"/>
                          <a:cs typeface="Arial" pitchFamily="34" charset="0"/>
                        </a:rPr>
                        <a:t>Impresión Tipográfica</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No.1:</a:t>
                      </a:r>
                      <a:r>
                        <a:rPr lang="es-ES" sz="1000" kern="1200" dirty="0" smtClean="0">
                          <a:solidFill>
                            <a:schemeClr val="tx1"/>
                          </a:solidFill>
                          <a:effectLst/>
                          <a:latin typeface="Arial" pitchFamily="34" charset="0"/>
                          <a:ea typeface="+mn-ea"/>
                          <a:cs typeface="Arial" pitchFamily="34" charset="0"/>
                        </a:rPr>
                        <a:t> Aplicación del indicador de gestión sobre la eficiencia del tiempo en el Proceso de Impresión Tipográfica. </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rowSpan="2" gridSpan="2">
                  <a:txBody>
                    <a:bodyPr/>
                    <a:lstStyle/>
                    <a:p>
                      <a:pPr algn="just"/>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latin typeface="Arial" pitchFamily="34" charset="0"/>
                          <a:ea typeface="+mn-ea"/>
                          <a:cs typeface="Arial" pitchFamily="34" charset="0"/>
                        </a:rPr>
                        <a:t>Cuáles son sus productos de mayor volumen, cuál es el tiempo de planificación y de la ejecución del trabajo, cuál es el tiempo real en la producción de las artes; se requirió documentos o bases de respaldo de la información:</a:t>
                      </a:r>
                      <a:r>
                        <a:rPr lang="es-ES" sz="1000" kern="1200" dirty="0" smtClean="0">
                          <a:solidFill>
                            <a:schemeClr val="tx1"/>
                          </a:solidFill>
                          <a:effectLst/>
                          <a:latin typeface="Arial" pitchFamily="34" charset="0"/>
                          <a:ea typeface="+mn-ea"/>
                          <a:cs typeface="Arial" pitchFamily="34" charset="0"/>
                        </a:rPr>
                        <a:t> </a:t>
                      </a:r>
                    </a:p>
                    <a:p>
                      <a:pPr algn="just"/>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Héctor Ortiz.</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Prensa.</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1. Cantidad de producción en el proceso de impresión tipográfica.</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2. Total de días planificados.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3. Total de días ejecutados.</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Respuestas:</a:t>
                      </a:r>
                      <a:endParaRPr lang="es-EC" sz="1000" kern="1200" dirty="0" smtClean="0">
                        <a:solidFill>
                          <a:schemeClr val="tx1"/>
                        </a:solidFill>
                        <a:effectLst/>
                        <a:latin typeface="Arial" pitchFamily="34" charset="0"/>
                        <a:ea typeface="+mn-ea"/>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p>
                      <a:pPr algn="just"/>
                      <a:endParaRPr lang="es-EC" sz="1000" dirty="0" smtClean="0">
                        <a:latin typeface="Arial" pitchFamily="34" charset="0"/>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149960">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ES" sz="1000" kern="1200" dirty="0" smtClean="0">
                          <a:solidFill>
                            <a:schemeClr val="tx1"/>
                          </a:solidFill>
                          <a:latin typeface="Arial" pitchFamily="34" charset="0"/>
                          <a:ea typeface="+mn-ea"/>
                          <a:cs typeface="Arial" pitchFamily="34" charset="0"/>
                        </a:rPr>
                        <a:t>Aplicados los Procedimientos de Auditoría no se evidencia hallazgos dignos de comentar.</a:t>
                      </a:r>
                      <a:endParaRPr lang="es-EC" sz="1000" dirty="0">
                        <a:latin typeface="Arial" pitchFamily="34" charset="0"/>
                        <a:cs typeface="Arial" pitchFamily="34" charset="0"/>
                      </a:endParaRPr>
                    </a:p>
                  </a:txBody>
                  <a:tcPr/>
                </a:tc>
              </a:tr>
              <a:tr h="164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effectLst/>
                          <a:latin typeface="Arial" pitchFamily="34" charset="0"/>
                          <a:ea typeface="Calibri"/>
                          <a:cs typeface="Arial" pitchFamily="34" charset="0"/>
                        </a:rPr>
                        <a:t>ELABORADO: Ing. Maritza Pazmiño.</a:t>
                      </a:r>
                      <a:endParaRPr lang="es-EC" sz="800" dirty="0" smtClean="0">
                        <a:effectLst/>
                        <a:latin typeface="Arial" pitchFamily="34" charset="0"/>
                        <a:ea typeface="Calibri"/>
                        <a:cs typeface="Arial" pitchFamily="34" charset="0"/>
                      </a:endParaRPr>
                    </a:p>
                  </a:txBody>
                  <a:tcPr/>
                </a:tc>
                <a:tc gridSpan="2">
                  <a:txBody>
                    <a:bodyPr/>
                    <a:lstStyle/>
                    <a:p>
                      <a:pPr>
                        <a:lnSpc>
                          <a:spcPct val="100000"/>
                        </a:lnSpc>
                      </a:pPr>
                      <a:r>
                        <a:rPr lang="es-ES" sz="800" dirty="0" smtClean="0">
                          <a:effectLst/>
                          <a:latin typeface="Arial" pitchFamily="34" charset="0"/>
                          <a:ea typeface="Calibri"/>
                          <a:cs typeface="Arial" pitchFamily="34" charset="0"/>
                        </a:rPr>
                        <a:t>FECHA: 29 de noviembre del 2011</a:t>
                      </a:r>
                      <a:endParaRPr lang="es-EC" sz="800" dirty="0">
                        <a:latin typeface="Arial" pitchFamily="34" charset="0"/>
                        <a:cs typeface="Arial" pitchFamily="34" charset="0"/>
                      </a:endParaRPr>
                    </a:p>
                  </a:txBody>
                  <a:tcPr/>
                </a:tc>
                <a:tc hMerge="1">
                  <a:txBody>
                    <a:bodyPr/>
                    <a:lstStyle/>
                    <a:p>
                      <a:endParaRPr lang="es-EC" dirty="0"/>
                    </a:p>
                  </a:txBody>
                  <a:tcPr/>
                </a:tc>
              </a:tr>
              <a:tr h="166816">
                <a:tc>
                  <a:txBody>
                    <a:bodyPr/>
                    <a:lstStyle/>
                    <a:p>
                      <a:pPr>
                        <a:lnSpc>
                          <a:spcPct val="100000"/>
                        </a:lnSpc>
                      </a:pPr>
                      <a:r>
                        <a:rPr lang="es-ES" sz="800" dirty="0" smtClean="0">
                          <a:effectLst/>
                          <a:latin typeface="Arial" pitchFamily="34" charset="0"/>
                          <a:ea typeface="Calibri"/>
                          <a:cs typeface="Arial" pitchFamily="34" charset="0"/>
                        </a:rPr>
                        <a:t>REVISADO: Dr. Aníbal Altamirano.</a:t>
                      </a:r>
                      <a:endParaRPr lang="es-EC" sz="800" dirty="0">
                        <a:latin typeface="Arial" pitchFamily="34" charset="0"/>
                        <a:cs typeface="Arial" pitchFamily="34" charset="0"/>
                      </a:endParaRPr>
                    </a:p>
                  </a:txBody>
                  <a:tcPr/>
                </a:tc>
                <a:tc gridSpan="2">
                  <a:txBody>
                    <a:bodyPr/>
                    <a:lstStyle/>
                    <a:p>
                      <a:r>
                        <a:rPr lang="es-ES" sz="800" dirty="0" smtClean="0">
                          <a:effectLst/>
                          <a:latin typeface="Arial" pitchFamily="34" charset="0"/>
                          <a:ea typeface="Calibri"/>
                          <a:cs typeface="Arial" pitchFamily="34" charset="0"/>
                        </a:rPr>
                        <a:t>FECHA: 30 de noviembre del 2011</a:t>
                      </a:r>
                      <a:endParaRPr lang="es-EC" sz="800" dirty="0">
                        <a:latin typeface="Arial" pitchFamily="34" charset="0"/>
                        <a:cs typeface="Arial" pitchFamily="34" charset="0"/>
                      </a:endParaRPr>
                    </a:p>
                  </a:txBody>
                  <a:tcPr/>
                </a:tc>
                <a:tc hMerge="1">
                  <a:txBody>
                    <a:bodyPr/>
                    <a:lstStyle/>
                    <a:p>
                      <a:endParaRPr lang="es-EC" dirty="0"/>
                    </a:p>
                  </a:txBody>
                  <a:tcPr/>
                </a:tc>
              </a:tr>
            </a:tbl>
          </a:graphicData>
        </a:graphic>
      </p:graphicFrame>
      <p:pic>
        <p:nvPicPr>
          <p:cNvPr id="90141" name="Picture 1"/>
          <p:cNvPicPr>
            <a:picLocks noChangeAspect="1" noChangeArrowheads="1"/>
          </p:cNvPicPr>
          <p:nvPr/>
        </p:nvPicPr>
        <p:blipFill>
          <a:blip r:embed="rId3"/>
          <a:srcRect/>
          <a:stretch>
            <a:fillRect/>
          </a:stretch>
        </p:blipFill>
        <p:spPr bwMode="auto">
          <a:xfrm>
            <a:off x="2339975" y="981075"/>
            <a:ext cx="5524500" cy="866775"/>
          </a:xfrm>
          <a:prstGeom prst="rect">
            <a:avLst/>
          </a:prstGeom>
          <a:noFill/>
          <a:ln w="9525">
            <a:noFill/>
            <a:miter lim="800000"/>
            <a:headEnd/>
            <a:tailEnd/>
          </a:ln>
        </p:spPr>
      </p:pic>
      <p:pic>
        <p:nvPicPr>
          <p:cNvPr id="90142" name="Picture 2"/>
          <p:cNvPicPr>
            <a:picLocks noChangeAspect="1" noChangeArrowheads="1"/>
          </p:cNvPicPr>
          <p:nvPr/>
        </p:nvPicPr>
        <p:blipFill>
          <a:blip r:embed="rId4"/>
          <a:srcRect/>
          <a:stretch>
            <a:fillRect/>
          </a:stretch>
        </p:blipFill>
        <p:spPr bwMode="auto">
          <a:xfrm>
            <a:off x="3348038" y="4940300"/>
            <a:ext cx="3411537"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114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908050"/>
          <a:ext cx="6720408" cy="5259378"/>
        </p:xfrm>
        <a:graphic>
          <a:graphicData uri="http://schemas.openxmlformats.org/drawingml/2006/table">
            <a:tbl>
              <a:tblPr firstRow="1" bandRow="1">
                <a:tableStyleId>{5940675A-B579-460E-94D1-54222C63F5DA}</a:tableStyleId>
              </a:tblPr>
              <a:tblGrid>
                <a:gridCol w="3360204"/>
                <a:gridCol w="3360204"/>
              </a:tblGrid>
              <a:tr h="937344">
                <a:tc gridSpan="2">
                  <a:txBody>
                    <a:bodyPr/>
                    <a:lstStyle/>
                    <a:p>
                      <a:endParaRPr lang="es-EC" sz="1050" dirty="0">
                        <a:latin typeface="Arial" pitchFamily="34" charset="0"/>
                        <a:cs typeface="Arial" pitchFamily="34" charset="0"/>
                      </a:endParaRPr>
                    </a:p>
                  </a:txBody>
                  <a:tcPr/>
                </a:tc>
                <a:tc hMerge="1">
                  <a:txBody>
                    <a:bodyPr/>
                    <a:lstStyle/>
                    <a:p>
                      <a:endParaRPr lang="es-EC"/>
                    </a:p>
                  </a:txBody>
                  <a:tcPr/>
                </a:tc>
              </a:tr>
              <a:tr h="371340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Eficiencia en el tiempo.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endParaRPr lang="es-EC" sz="1050" kern="1200" dirty="0" smtClean="0">
                        <a:solidFill>
                          <a:schemeClr val="tx1"/>
                        </a:solidFill>
                        <a:effectLst/>
                        <a:latin typeface="Arial" pitchFamily="34" charset="0"/>
                        <a:ea typeface="+mn-ea"/>
                        <a:cs typeface="Arial" pitchFamily="34" charset="0"/>
                      </a:endParaRPr>
                    </a:p>
                    <a:p>
                      <a:pPr algn="just"/>
                      <a:endParaRPr lang="es-ES" sz="105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50" kern="1200" dirty="0" smtClean="0">
                          <a:solidFill>
                            <a:schemeClr val="tx1"/>
                          </a:solidFill>
                          <a:latin typeface="Arial" pitchFamily="34" charset="0"/>
                          <a:ea typeface="+mn-ea"/>
                          <a:cs typeface="Arial" pitchFamily="34" charset="0"/>
                        </a:rPr>
                        <a:t>Del total de días planificados para el desarrollo de las órdenes de producción se ha podido cumplir el 100% del tiempo presupuestado al 31 de octubre del 2011; lo que refleja la eficiencia que tiene la Unidad de Gestión de Artes Gráficas en el proceso de Impresión Tipográfica, cumpliendo con las prácticas de producción establecidas en el Instituto.</a:t>
                      </a:r>
                      <a:endParaRPr lang="pt-BR" sz="1050" kern="1200" dirty="0" smtClean="0">
                        <a:solidFill>
                          <a:schemeClr val="tx1"/>
                        </a:solidFill>
                        <a:latin typeface="Arial" pitchFamily="34" charset="0"/>
                        <a:ea typeface="+mn-ea"/>
                        <a:cs typeface="Arial" pitchFamily="34" charset="0"/>
                      </a:endParaRPr>
                    </a:p>
                    <a:p>
                      <a:pPr algn="just"/>
                      <a:endParaRPr lang="es-ES" sz="1050" kern="1200" dirty="0" smtClean="0">
                        <a:solidFill>
                          <a:schemeClr val="tx1"/>
                        </a:solidFill>
                        <a:effectLst/>
                        <a:latin typeface="Arial" pitchFamily="34" charset="0"/>
                        <a:ea typeface="+mn-ea"/>
                        <a:cs typeface="Arial" pitchFamily="34" charset="0"/>
                      </a:endParaRPr>
                    </a:p>
                  </a:txBody>
                  <a:tcPr/>
                </a:tc>
                <a:tc hMerge="1">
                  <a:txBody>
                    <a:bodyPr/>
                    <a:lstStyle/>
                    <a:p>
                      <a:endParaRPr lang="es-EC"/>
                    </a:p>
                  </a:txBody>
                  <a:tcPr/>
                </a:tc>
              </a:tr>
              <a:tr h="275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dirty="0" smtClean="0">
                          <a:effectLst/>
                          <a:latin typeface="Arial" pitchFamily="34" charset="0"/>
                          <a:ea typeface="Calibri"/>
                          <a:cs typeface="Arial" pitchFamily="34" charset="0"/>
                        </a:rPr>
                        <a:t>ELABORADO: Ing. Maritza Pazmiño.</a:t>
                      </a:r>
                      <a:endParaRPr lang="es-EC" sz="1050" dirty="0" smtClean="0">
                        <a:effectLst/>
                        <a:latin typeface="Arial" pitchFamily="34" charset="0"/>
                        <a:ea typeface="Calibri"/>
                        <a:cs typeface="Arial" pitchFamily="34" charset="0"/>
                      </a:endParaRPr>
                    </a:p>
                  </a:txBody>
                  <a:tcPr/>
                </a:tc>
                <a:tc>
                  <a:txBody>
                    <a:bodyPr/>
                    <a:lstStyle/>
                    <a:p>
                      <a:pPr>
                        <a:lnSpc>
                          <a:spcPct val="100000"/>
                        </a:lnSpc>
                      </a:pPr>
                      <a:r>
                        <a:rPr lang="es-ES" sz="1050" dirty="0" smtClean="0">
                          <a:effectLst/>
                          <a:latin typeface="Arial" pitchFamily="34" charset="0"/>
                          <a:ea typeface="Calibri"/>
                          <a:cs typeface="Arial" pitchFamily="34" charset="0"/>
                        </a:rPr>
                        <a:t>FECHA: 29 de noviembre del 2011</a:t>
                      </a:r>
                      <a:endParaRPr lang="es-EC" sz="1050" dirty="0">
                        <a:latin typeface="Arial" pitchFamily="34" charset="0"/>
                        <a:cs typeface="Arial" pitchFamily="34" charset="0"/>
                      </a:endParaRPr>
                    </a:p>
                  </a:txBody>
                  <a:tcPr/>
                </a:tc>
              </a:tr>
              <a:tr h="275067">
                <a:tc>
                  <a:txBody>
                    <a:bodyPr/>
                    <a:lstStyle/>
                    <a:p>
                      <a:pPr>
                        <a:lnSpc>
                          <a:spcPct val="100000"/>
                        </a:lnSpc>
                      </a:pPr>
                      <a:r>
                        <a:rPr lang="es-ES" sz="1050" dirty="0" smtClean="0">
                          <a:effectLst/>
                          <a:latin typeface="Arial" pitchFamily="34" charset="0"/>
                          <a:ea typeface="Calibri"/>
                          <a:cs typeface="Arial" pitchFamily="34" charset="0"/>
                        </a:rPr>
                        <a:t>REVISADO: Dr. Aníbal Altamirano.</a:t>
                      </a:r>
                      <a:endParaRPr lang="es-EC" sz="1050" dirty="0">
                        <a:latin typeface="Arial" pitchFamily="34" charset="0"/>
                        <a:cs typeface="Arial" pitchFamily="34" charset="0"/>
                      </a:endParaRPr>
                    </a:p>
                  </a:txBody>
                  <a:tcPr/>
                </a:tc>
                <a:tc>
                  <a:txBody>
                    <a:bodyPr/>
                    <a:lstStyle/>
                    <a:p>
                      <a:r>
                        <a:rPr lang="es-ES" sz="1050" dirty="0" smtClean="0">
                          <a:effectLst/>
                          <a:latin typeface="Arial" pitchFamily="34" charset="0"/>
                          <a:ea typeface="Calibri"/>
                          <a:cs typeface="Arial" pitchFamily="34" charset="0"/>
                        </a:rPr>
                        <a:t>FECHA: 30 de noviembre del 2011</a:t>
                      </a:r>
                      <a:endParaRPr lang="es-EC" sz="1050" dirty="0">
                        <a:latin typeface="Arial" pitchFamily="34" charset="0"/>
                        <a:cs typeface="Arial" pitchFamily="34" charset="0"/>
                      </a:endParaRPr>
                    </a:p>
                  </a:txBody>
                  <a:tcPr/>
                </a:tc>
              </a:tr>
            </a:tbl>
          </a:graphicData>
        </a:graphic>
      </p:graphicFrame>
      <p:pic>
        <p:nvPicPr>
          <p:cNvPr id="91157" name="Picture 1"/>
          <p:cNvPicPr>
            <a:picLocks noChangeAspect="1" noChangeArrowheads="1"/>
          </p:cNvPicPr>
          <p:nvPr/>
        </p:nvPicPr>
        <p:blipFill>
          <a:blip r:embed="rId3"/>
          <a:srcRect/>
          <a:stretch>
            <a:fillRect/>
          </a:stretch>
        </p:blipFill>
        <p:spPr bwMode="auto">
          <a:xfrm>
            <a:off x="2051050" y="925513"/>
            <a:ext cx="5486400" cy="847725"/>
          </a:xfrm>
          <a:prstGeom prst="rect">
            <a:avLst/>
          </a:prstGeom>
          <a:noFill/>
          <a:ln w="9525">
            <a:noFill/>
            <a:miter lim="800000"/>
            <a:headEnd/>
            <a:tailEnd/>
          </a:ln>
        </p:spPr>
      </p:pic>
      <p:pic>
        <p:nvPicPr>
          <p:cNvPr id="91158" name="Picture 2"/>
          <p:cNvPicPr>
            <a:picLocks noChangeAspect="1" noChangeArrowheads="1"/>
          </p:cNvPicPr>
          <p:nvPr/>
        </p:nvPicPr>
        <p:blipFill>
          <a:blip r:embed="rId4"/>
          <a:srcRect/>
          <a:stretch>
            <a:fillRect/>
          </a:stretch>
        </p:blipFill>
        <p:spPr bwMode="auto">
          <a:xfrm>
            <a:off x="2484438" y="2324100"/>
            <a:ext cx="3905250" cy="1609725"/>
          </a:xfrm>
          <a:prstGeom prst="rect">
            <a:avLst/>
          </a:prstGeom>
          <a:noFill/>
          <a:ln w="9525">
            <a:noFill/>
            <a:miter lim="800000"/>
            <a:headEnd/>
            <a:tailEnd/>
          </a:ln>
        </p:spPr>
      </p:pic>
      <p:pic>
        <p:nvPicPr>
          <p:cNvPr id="9"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286776" y="5715016"/>
            <a:ext cx="371475" cy="32385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8064500"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 </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2165"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900113"/>
          <a:ext cx="7416427" cy="5480991"/>
        </p:xfrm>
        <a:graphic>
          <a:graphicData uri="http://schemas.openxmlformats.org/drawingml/2006/table">
            <a:tbl>
              <a:tblPr firstRow="1" bandRow="1">
                <a:tableStyleId>{5940675A-B579-460E-94D1-54222C63F5DA}</a:tableStyleId>
              </a:tblPr>
              <a:tblGrid>
                <a:gridCol w="3833901"/>
                <a:gridCol w="2190801"/>
                <a:gridCol w="1391725"/>
              </a:tblGrid>
              <a:tr h="1005759">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r>
                        <a:rPr lang="es-ES" sz="1000" b="1" kern="1200" dirty="0" smtClean="0">
                          <a:solidFill>
                            <a:schemeClr val="tx1"/>
                          </a:solidFill>
                          <a:effectLst/>
                          <a:latin typeface="Arial" pitchFamily="34" charset="0"/>
                          <a:ea typeface="+mn-ea"/>
                          <a:cs typeface="Arial" pitchFamily="34" charset="0"/>
                        </a:rPr>
                        <a:t>PROCESO No.5: </a:t>
                      </a:r>
                      <a:r>
                        <a:rPr lang="es-ES" sz="1000" kern="1200" dirty="0" smtClean="0">
                          <a:solidFill>
                            <a:schemeClr val="tx1"/>
                          </a:solidFill>
                          <a:effectLst/>
                          <a:latin typeface="Arial" pitchFamily="34" charset="0"/>
                          <a:ea typeface="+mn-ea"/>
                          <a:cs typeface="Arial" pitchFamily="34" charset="0"/>
                        </a:rPr>
                        <a:t>Impresión Tipográfica.</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No.2:</a:t>
                      </a:r>
                      <a:r>
                        <a:rPr lang="es-ES" sz="1000" kern="1200" dirty="0" smtClean="0">
                          <a:solidFill>
                            <a:schemeClr val="tx1"/>
                          </a:solidFill>
                          <a:effectLst/>
                          <a:latin typeface="Arial" pitchFamily="34" charset="0"/>
                          <a:ea typeface="+mn-ea"/>
                          <a:cs typeface="Arial" pitchFamily="34" charset="0"/>
                        </a:rPr>
                        <a:t> Aplicación del indicador de gestión sobre la eficiencia de la producción, determinando el nivel de desperdicio en el Proceso de Impresión Tipográfica.</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39997">
                <a:tc rowSpan="2" gridSpan="2">
                  <a:txBody>
                    <a:bodyPr/>
                    <a:lstStyle/>
                    <a:p>
                      <a:pPr algn="just"/>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Cuáles son sus productos de mayor volumen, cuál es la cantidad de producción, cuál la cantidad de materiales necesarios para pruebas; se requirió documentos o bases de respaldo de la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Héctor</a:t>
                      </a:r>
                      <a:r>
                        <a:rPr lang="es-ES" sz="1000" kern="1200" baseline="0" dirty="0" smtClean="0">
                          <a:solidFill>
                            <a:schemeClr val="tx1"/>
                          </a:solidFill>
                          <a:effectLst/>
                          <a:latin typeface="Arial" pitchFamily="34" charset="0"/>
                          <a:ea typeface="+mn-ea"/>
                          <a:cs typeface="Arial" pitchFamily="34" charset="0"/>
                        </a:rPr>
                        <a:t> Ortiz</a:t>
                      </a:r>
                      <a:r>
                        <a:rPr lang="es-ES" sz="1000" kern="1200" dirty="0" smtClean="0">
                          <a:solidFill>
                            <a:schemeClr val="tx1"/>
                          </a:solidFill>
                          <a:effectLst/>
                          <a:latin typeface="Arial" pitchFamily="34" charset="0"/>
                          <a:ea typeface="+mn-ea"/>
                          <a:cs typeface="Arial" pitchFamily="34" charset="0"/>
                        </a:rPr>
                        <a:t>.</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Prensa.</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1. Cantidad de producción en el proceso de Impresión Tipográfica.</a:t>
                      </a:r>
                      <a:endParaRPr lang="es-EC" sz="1000" kern="1200" dirty="0" smtClean="0">
                        <a:solidFill>
                          <a:schemeClr val="tx1"/>
                        </a:solidFill>
                        <a:effectLst/>
                        <a:latin typeface="Arial" pitchFamily="34" charset="0"/>
                        <a:ea typeface="+mn-ea"/>
                        <a:cs typeface="Arial" pitchFamily="34" charset="0"/>
                      </a:endParaRPr>
                    </a:p>
                    <a:p>
                      <a:pPr algn="just"/>
                      <a:r>
                        <a:rPr lang="es-ES" sz="1000" kern="1200" dirty="0" smtClean="0">
                          <a:solidFill>
                            <a:schemeClr val="tx1"/>
                          </a:solidFill>
                          <a:effectLst/>
                          <a:latin typeface="Arial" pitchFamily="34" charset="0"/>
                          <a:ea typeface="+mn-ea"/>
                          <a:cs typeface="Arial" pitchFamily="34" charset="0"/>
                        </a:rPr>
                        <a:t>2. Cantidad de material para prueba.</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Respuestas:</a:t>
                      </a:r>
                      <a:endParaRPr lang="es-EC" sz="1000" kern="1200" dirty="0" smtClean="0">
                        <a:solidFill>
                          <a:schemeClr val="tx1"/>
                        </a:solidFill>
                        <a:effectLst/>
                        <a:latin typeface="Arial" pitchFamily="34" charset="0"/>
                        <a:ea typeface="+mn-ea"/>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103632">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MX" sz="1050" b="1" kern="1200" dirty="0" smtClean="0">
                          <a:solidFill>
                            <a:schemeClr val="tx1"/>
                          </a:solidFill>
                          <a:latin typeface="Arial" pitchFamily="34" charset="0"/>
                          <a:ea typeface="+mn-ea"/>
                          <a:cs typeface="Arial" pitchFamily="34" charset="0"/>
                        </a:rPr>
                        <a:t>Ref.:</a:t>
                      </a:r>
                      <a:endParaRPr lang="pt-BR" sz="1050" kern="1200" dirty="0" smtClean="0">
                        <a:solidFill>
                          <a:schemeClr val="tx1"/>
                        </a:solidFill>
                        <a:latin typeface="Arial" pitchFamily="34" charset="0"/>
                        <a:ea typeface="+mn-ea"/>
                        <a:cs typeface="Arial" pitchFamily="34" charset="0"/>
                      </a:endParaRPr>
                    </a:p>
                    <a:p>
                      <a:pPr algn="ctr"/>
                      <a:r>
                        <a:rPr lang="es-MX" sz="1050" b="1" kern="1200" dirty="0" smtClean="0">
                          <a:solidFill>
                            <a:srgbClr val="FF0000"/>
                          </a:solidFill>
                          <a:latin typeface="Arial" pitchFamily="34" charset="0"/>
                          <a:ea typeface="+mn-ea"/>
                          <a:cs typeface="Arial" pitchFamily="34" charset="0"/>
                        </a:rPr>
                        <a:t>HA</a:t>
                      </a:r>
                      <a:endParaRPr lang="pt-BR" sz="1050" kern="1200" dirty="0" smtClean="0">
                        <a:solidFill>
                          <a:srgbClr val="FF0000"/>
                        </a:solidFill>
                        <a:latin typeface="Arial" pitchFamily="34" charset="0"/>
                        <a:ea typeface="+mn-ea"/>
                        <a:cs typeface="Arial" pitchFamily="34" charset="0"/>
                      </a:endParaRPr>
                    </a:p>
                    <a:p>
                      <a:pPr algn="ctr"/>
                      <a:r>
                        <a:rPr lang="es-MX" sz="1050" b="1" kern="1200" dirty="0" smtClean="0">
                          <a:solidFill>
                            <a:srgbClr val="FF0000"/>
                          </a:solidFill>
                          <a:latin typeface="Arial" pitchFamily="34" charset="0"/>
                          <a:ea typeface="+mn-ea"/>
                          <a:cs typeface="Arial" pitchFamily="34" charset="0"/>
                        </a:rPr>
                        <a:t>TIT.3.1</a:t>
                      </a:r>
                      <a:endParaRPr lang="es-EC" sz="1050" dirty="0">
                        <a:solidFill>
                          <a:srgbClr val="FF0000"/>
                        </a:solidFill>
                        <a:latin typeface="Arial" pitchFamily="34" charset="0"/>
                        <a:cs typeface="Arial" pitchFamily="34" charset="0"/>
                      </a:endParaRPr>
                    </a:p>
                  </a:txBody>
                  <a:tcPr/>
                </a:tc>
              </a:tr>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dirty="0" smtClean="0">
                          <a:effectLst/>
                          <a:latin typeface="Arial" pitchFamily="34" charset="0"/>
                          <a:ea typeface="Calibri"/>
                          <a:cs typeface="Arial" pitchFamily="34" charset="0"/>
                        </a:rPr>
                        <a:t>ELABORADO: Ing. Maritza Pazmiño.</a:t>
                      </a:r>
                      <a:endParaRPr lang="es-EC" sz="1000" dirty="0" smtClean="0">
                        <a:effectLst/>
                        <a:latin typeface="Arial" pitchFamily="34" charset="0"/>
                        <a:ea typeface="Calibri"/>
                        <a:cs typeface="Arial" pitchFamily="34" charset="0"/>
                      </a:endParaRPr>
                    </a:p>
                  </a:txBody>
                  <a:tcPr/>
                </a:tc>
                <a:tc gridSpan="2">
                  <a:txBody>
                    <a:bodyPr/>
                    <a:lstStyle/>
                    <a:p>
                      <a:pPr>
                        <a:lnSpc>
                          <a:spcPct val="100000"/>
                        </a:lnSpc>
                      </a:pPr>
                      <a:r>
                        <a:rPr lang="es-ES" sz="1000" dirty="0" smtClean="0">
                          <a:effectLst/>
                          <a:latin typeface="Arial" pitchFamily="34" charset="0"/>
                          <a:ea typeface="Calibri"/>
                          <a:cs typeface="Arial" pitchFamily="34" charset="0"/>
                        </a:rPr>
                        <a:t>FECHA: 29 de noviembre del 2011</a:t>
                      </a:r>
                      <a:endParaRPr lang="es-EC" sz="1000" dirty="0">
                        <a:latin typeface="Arial" pitchFamily="34" charset="0"/>
                        <a:cs typeface="Arial" pitchFamily="34" charset="0"/>
                      </a:endParaRPr>
                    </a:p>
                  </a:txBody>
                  <a:tcPr/>
                </a:tc>
                <a:tc hMerge="1">
                  <a:txBody>
                    <a:bodyPr/>
                    <a:lstStyle/>
                    <a:p>
                      <a:endParaRPr lang="es-EC" dirty="0"/>
                    </a:p>
                  </a:txBody>
                  <a:tcPr/>
                </a:tc>
              </a:tr>
              <a:tr h="0">
                <a:tc>
                  <a:txBody>
                    <a:bodyPr/>
                    <a:lstStyle/>
                    <a:p>
                      <a:pPr>
                        <a:lnSpc>
                          <a:spcPct val="100000"/>
                        </a:lnSpc>
                      </a:pPr>
                      <a:r>
                        <a:rPr lang="es-ES" sz="1000" dirty="0" smtClean="0">
                          <a:effectLst/>
                          <a:latin typeface="Arial" pitchFamily="34" charset="0"/>
                          <a:ea typeface="Calibri"/>
                          <a:cs typeface="Arial" pitchFamily="34" charset="0"/>
                        </a:rPr>
                        <a:t>REVISADO: Dr. Aníbal Altamirano.</a:t>
                      </a:r>
                      <a:endParaRPr lang="es-EC" sz="1000" dirty="0">
                        <a:latin typeface="Arial" pitchFamily="34" charset="0"/>
                        <a:cs typeface="Arial" pitchFamily="34" charset="0"/>
                      </a:endParaRPr>
                    </a:p>
                  </a:txBody>
                  <a:tcPr/>
                </a:tc>
                <a:tc gridSpan="2">
                  <a:txBody>
                    <a:bodyPr/>
                    <a:lstStyle/>
                    <a:p>
                      <a:r>
                        <a:rPr lang="es-ES" sz="1000" dirty="0" smtClean="0">
                          <a:effectLst/>
                          <a:latin typeface="Arial" pitchFamily="34" charset="0"/>
                          <a:ea typeface="Calibri"/>
                          <a:cs typeface="Arial" pitchFamily="34" charset="0"/>
                        </a:rPr>
                        <a:t>FECHA: 30 de noviembre del 2011</a:t>
                      </a:r>
                      <a:endParaRPr lang="es-EC" sz="1000" dirty="0">
                        <a:latin typeface="Arial" pitchFamily="34" charset="0"/>
                        <a:cs typeface="Arial" pitchFamily="34" charset="0"/>
                      </a:endParaRPr>
                    </a:p>
                  </a:txBody>
                  <a:tcPr/>
                </a:tc>
                <a:tc hMerge="1">
                  <a:txBody>
                    <a:bodyPr/>
                    <a:lstStyle/>
                    <a:p>
                      <a:endParaRPr lang="es-EC" dirty="0"/>
                    </a:p>
                  </a:txBody>
                  <a:tcPr/>
                </a:tc>
              </a:tr>
            </a:tbl>
          </a:graphicData>
        </a:graphic>
      </p:graphicFrame>
      <p:pic>
        <p:nvPicPr>
          <p:cNvPr id="92189" name="Picture 1"/>
          <p:cNvPicPr>
            <a:picLocks noChangeAspect="1" noChangeArrowheads="1"/>
          </p:cNvPicPr>
          <p:nvPr/>
        </p:nvPicPr>
        <p:blipFill>
          <a:blip r:embed="rId3"/>
          <a:srcRect/>
          <a:stretch>
            <a:fillRect/>
          </a:stretch>
        </p:blipFill>
        <p:spPr bwMode="auto">
          <a:xfrm>
            <a:off x="2339975" y="981075"/>
            <a:ext cx="5505450" cy="838200"/>
          </a:xfrm>
          <a:prstGeom prst="rect">
            <a:avLst/>
          </a:prstGeom>
          <a:noFill/>
          <a:ln w="9525">
            <a:noFill/>
            <a:miter lim="800000"/>
            <a:headEnd/>
            <a:tailEnd/>
          </a:ln>
        </p:spPr>
      </p:pic>
      <p:pic>
        <p:nvPicPr>
          <p:cNvPr id="92190" name="Picture 2"/>
          <p:cNvPicPr>
            <a:picLocks noChangeAspect="1" noChangeArrowheads="1"/>
          </p:cNvPicPr>
          <p:nvPr/>
        </p:nvPicPr>
        <p:blipFill>
          <a:blip r:embed="rId4"/>
          <a:srcRect/>
          <a:stretch>
            <a:fillRect/>
          </a:stretch>
        </p:blipFill>
        <p:spPr bwMode="auto">
          <a:xfrm>
            <a:off x="2411413" y="5084763"/>
            <a:ext cx="41529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1024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10" name="2 Diagrama"/>
          <p:cNvGraphicFramePr/>
          <p:nvPr/>
        </p:nvGraphicFramePr>
        <p:xfrm>
          <a:off x="1835696" y="1772816"/>
          <a:ext cx="5184576" cy="4355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txBox="1">
            <a:spLocks/>
          </p:cNvSpPr>
          <p:nvPr/>
        </p:nvSpPr>
        <p:spPr bwMode="auto">
          <a:xfrm>
            <a:off x="755650" y="-26988"/>
            <a:ext cx="7561263" cy="935038"/>
          </a:xfrm>
          <a:prstGeom prst="rect">
            <a:avLst/>
          </a:prstGeom>
          <a:noFill/>
          <a:ln w="9525">
            <a:noFill/>
            <a:miter lim="800000"/>
            <a:headEnd/>
            <a:tailEnd/>
          </a:ln>
        </p:spPr>
        <p:txBody>
          <a:bodyPr anchor="ctr"/>
          <a:lstStyle/>
          <a:p>
            <a:pPr lvl="1" algn="ctr">
              <a:defRPr/>
            </a:pPr>
            <a:r>
              <a:rPr lang="es-EC"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OBJETIVOS DEL ENTE AUDITADO</a:t>
            </a:r>
            <a:endParaRPr lang="pt-BR" sz="32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10247" name="3 Marcador de contenido"/>
          <p:cNvSpPr txBox="1">
            <a:spLocks/>
          </p:cNvSpPr>
          <p:nvPr/>
        </p:nvSpPr>
        <p:spPr bwMode="auto">
          <a:xfrm>
            <a:off x="395288" y="1092200"/>
            <a:ext cx="3600450" cy="608013"/>
          </a:xfrm>
          <a:prstGeom prst="rect">
            <a:avLst/>
          </a:prstGeom>
          <a:noFill/>
          <a:ln w="9525">
            <a:noFill/>
            <a:miter lim="800000"/>
            <a:headEnd/>
            <a:tailEnd/>
          </a:ln>
        </p:spPr>
        <p:txBody>
          <a:bodyPr/>
          <a:lstStyle/>
          <a:p>
            <a:pPr algn="ctr" eaLnBrk="0" hangingPunct="0">
              <a:spcBef>
                <a:spcPct val="20000"/>
              </a:spcBef>
              <a:buFont typeface="Arial" charset="0"/>
              <a:buChar char="•"/>
            </a:pPr>
            <a:r>
              <a:rPr lang="es-CO" sz="2400">
                <a:cs typeface="Arial" charset="0"/>
              </a:rPr>
              <a:t>  Objetivos Específicos</a:t>
            </a:r>
          </a:p>
        </p:txBody>
      </p:sp>
      <p:pic>
        <p:nvPicPr>
          <p:cNvPr id="8" name="Picture 9" descr="https://encrypted-tbn1.google.com/images?q=tbn:ANd9GcSZL3VNm9MpUNpDhslN6tF7xYoUYlZeZvKbQtw32vOl9kNDu3QK"/>
          <p:cNvPicPr>
            <a:picLocks noChangeAspect="1" noChangeArrowheads="1"/>
          </p:cNvPicPr>
          <p:nvPr/>
        </p:nvPicPr>
        <p:blipFill>
          <a:blip r:embed="rId7"/>
          <a:srcRect/>
          <a:stretch>
            <a:fillRect/>
          </a:stretch>
        </p:blipFill>
        <p:spPr bwMode="auto">
          <a:xfrm>
            <a:off x="7236296" y="908720"/>
            <a:ext cx="1518058" cy="1214446"/>
          </a:xfrm>
          <a:prstGeom prst="roundRect">
            <a:avLst>
              <a:gd name="adj" fmla="val 16667"/>
            </a:avLst>
          </a:prstGeom>
          <a:ln>
            <a:no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3189"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971550"/>
          <a:ext cx="6720408" cy="5403848"/>
        </p:xfrm>
        <a:graphic>
          <a:graphicData uri="http://schemas.openxmlformats.org/drawingml/2006/table">
            <a:tbl>
              <a:tblPr firstRow="1" bandRow="1">
                <a:tableStyleId>{5940675A-B579-460E-94D1-54222C63F5DA}</a:tableStyleId>
              </a:tblPr>
              <a:tblGrid>
                <a:gridCol w="3360204"/>
                <a:gridCol w="3360204"/>
              </a:tblGrid>
              <a:tr h="1066541">
                <a:tc gridSpan="2">
                  <a:txBody>
                    <a:bodyPr/>
                    <a:lstStyle/>
                    <a:p>
                      <a:endParaRPr lang="es-EC" sz="1050" dirty="0">
                        <a:latin typeface="Arial" pitchFamily="34" charset="0"/>
                        <a:cs typeface="Arial" pitchFamily="34" charset="0"/>
                      </a:endParaRPr>
                    </a:p>
                  </a:txBody>
                  <a:tcPr/>
                </a:tc>
                <a:tc hMerge="1">
                  <a:txBody>
                    <a:bodyPr/>
                    <a:lstStyle/>
                    <a:p>
                      <a:endParaRPr lang="es-EC"/>
                    </a:p>
                  </a:txBody>
                  <a:tcPr/>
                </a:tc>
              </a:tr>
              <a:tr h="391058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Nivel de Desperdicio.</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C" sz="1050" dirty="0" smtClean="0">
                        <a:latin typeface="Arial" pitchFamily="34" charset="0"/>
                        <a:cs typeface="Arial" pitchFamily="34" charset="0"/>
                      </a:endParaRPr>
                    </a:p>
                    <a:p>
                      <a:endParaRPr lang="es-ES" sz="1050" b="1" kern="1200" dirty="0" smtClean="0">
                        <a:solidFill>
                          <a:schemeClr val="tx1"/>
                        </a:solidFill>
                        <a:effectLst/>
                        <a:latin typeface="Arial" pitchFamily="34" charset="0"/>
                        <a:ea typeface="+mn-ea"/>
                        <a:cs typeface="Arial" pitchFamily="34" charset="0"/>
                      </a:endParaRPr>
                    </a:p>
                    <a:p>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p>
                    <a:p>
                      <a:pPr algn="just"/>
                      <a:endParaRPr lang="es-EC" sz="1050" kern="1200" dirty="0" smtClean="0">
                        <a:solidFill>
                          <a:schemeClr val="tx1"/>
                        </a:solidFill>
                        <a:effectLst/>
                        <a:latin typeface="Arial" pitchFamily="34" charset="0"/>
                        <a:ea typeface="+mn-ea"/>
                        <a:cs typeface="Arial" pitchFamily="34" charset="0"/>
                      </a:endParaRPr>
                    </a:p>
                    <a:p>
                      <a:pPr algn="just"/>
                      <a:r>
                        <a:rPr lang="es-ES" sz="1050" kern="1200" dirty="0" smtClean="0">
                          <a:solidFill>
                            <a:schemeClr val="tx1"/>
                          </a:solidFill>
                          <a:latin typeface="Arial" pitchFamily="34" charset="0"/>
                          <a:ea typeface="+mn-ea"/>
                          <a:cs typeface="Arial" pitchFamily="34" charset="0"/>
                        </a:rPr>
                        <a:t>Del total de la producción requerida en las órdenes de trabajo se ha podido determinar que el nivel de material requerido para prueba es del 4,00% del total al 31 de octubre del 2011; puesto que para poder despachar las órdenes necesarias de 1.300.000 unidades de papel se incurrió en 52.000 pruebas, lo que no está acorde a las prácticas de producción determinadas por la Unidad de Gestión de Artes Gráficas, la cual establece que para una determinada producción el material de prueba requerido no podrá exceder el 3% de la cantidad producida; en el proceso productivo analizado se está incumpliendo la práctica de producción.</a:t>
                      </a:r>
                      <a:endParaRPr lang="pt-BR" sz="1050" kern="1200" dirty="0">
                        <a:solidFill>
                          <a:schemeClr val="tx1"/>
                        </a:solidFill>
                        <a:latin typeface="Arial" pitchFamily="34" charset="0"/>
                        <a:ea typeface="+mn-ea"/>
                        <a:cs typeface="Arial" pitchFamily="34" charset="0"/>
                      </a:endParaRPr>
                    </a:p>
                  </a:txBody>
                  <a:tcPr/>
                </a:tc>
                <a:tc hMerge="1">
                  <a:txBody>
                    <a:bodyPr/>
                    <a:lstStyle/>
                    <a:p>
                      <a:endParaRPr lang="es-EC"/>
                    </a:p>
                  </a:txBody>
                  <a:tcPr/>
                </a:tc>
              </a:tr>
              <a:tr h="202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800" dirty="0" smtClean="0">
                          <a:effectLst/>
                          <a:latin typeface="Arial" pitchFamily="34" charset="0"/>
                          <a:ea typeface="Calibri"/>
                          <a:cs typeface="Arial" pitchFamily="34" charset="0"/>
                        </a:rPr>
                        <a:t>ELABORADO: Ing. Maritza Pazmiño.</a:t>
                      </a:r>
                      <a:endParaRPr lang="es-EC" sz="800" dirty="0" smtClean="0">
                        <a:effectLst/>
                        <a:latin typeface="Arial" pitchFamily="34" charset="0"/>
                        <a:ea typeface="Calibri"/>
                        <a:cs typeface="Arial" pitchFamily="34" charset="0"/>
                      </a:endParaRPr>
                    </a:p>
                  </a:txBody>
                  <a:tcPr/>
                </a:tc>
                <a:tc>
                  <a:txBody>
                    <a:bodyPr/>
                    <a:lstStyle/>
                    <a:p>
                      <a:pPr>
                        <a:lnSpc>
                          <a:spcPct val="100000"/>
                        </a:lnSpc>
                      </a:pPr>
                      <a:r>
                        <a:rPr lang="es-ES" sz="800" dirty="0" smtClean="0">
                          <a:effectLst/>
                          <a:latin typeface="Arial" pitchFamily="34" charset="0"/>
                          <a:ea typeface="Calibri"/>
                          <a:cs typeface="Arial" pitchFamily="34" charset="0"/>
                        </a:rPr>
                        <a:t>FECHA: 29 de noviembre del 2011</a:t>
                      </a:r>
                      <a:endParaRPr lang="es-EC" sz="800" dirty="0">
                        <a:latin typeface="Arial" pitchFamily="34" charset="0"/>
                        <a:cs typeface="Arial" pitchFamily="34" charset="0"/>
                      </a:endParaRPr>
                    </a:p>
                  </a:txBody>
                  <a:tcPr/>
                </a:tc>
              </a:tr>
              <a:tr h="132998">
                <a:tc>
                  <a:txBody>
                    <a:bodyPr/>
                    <a:lstStyle/>
                    <a:p>
                      <a:pPr>
                        <a:lnSpc>
                          <a:spcPct val="100000"/>
                        </a:lnSpc>
                      </a:pPr>
                      <a:r>
                        <a:rPr lang="es-ES" sz="800" dirty="0" smtClean="0">
                          <a:effectLst/>
                          <a:latin typeface="Arial" pitchFamily="34" charset="0"/>
                          <a:ea typeface="Calibri"/>
                          <a:cs typeface="Arial" pitchFamily="34" charset="0"/>
                        </a:rPr>
                        <a:t>REVISADO: Dr. Aníbal Altamirano.</a:t>
                      </a:r>
                      <a:endParaRPr lang="es-EC" sz="800" dirty="0">
                        <a:latin typeface="Arial" pitchFamily="34" charset="0"/>
                        <a:cs typeface="Arial" pitchFamily="34" charset="0"/>
                      </a:endParaRPr>
                    </a:p>
                  </a:txBody>
                  <a:tcPr/>
                </a:tc>
                <a:tc>
                  <a:txBody>
                    <a:bodyPr/>
                    <a:lstStyle/>
                    <a:p>
                      <a:r>
                        <a:rPr lang="es-ES" sz="800" dirty="0" smtClean="0">
                          <a:effectLst/>
                          <a:latin typeface="Arial" pitchFamily="34" charset="0"/>
                          <a:ea typeface="Calibri"/>
                          <a:cs typeface="Arial" pitchFamily="34" charset="0"/>
                        </a:rPr>
                        <a:t>FECHA: 30de noviembre del 2011</a:t>
                      </a:r>
                      <a:endParaRPr lang="es-EC" sz="800" dirty="0">
                        <a:latin typeface="Arial" pitchFamily="34" charset="0"/>
                        <a:cs typeface="Arial" pitchFamily="34" charset="0"/>
                      </a:endParaRPr>
                    </a:p>
                  </a:txBody>
                  <a:tcPr/>
                </a:tc>
              </a:tr>
            </a:tbl>
          </a:graphicData>
        </a:graphic>
      </p:graphicFrame>
      <p:pic>
        <p:nvPicPr>
          <p:cNvPr id="93205" name="Picture 1"/>
          <p:cNvPicPr>
            <a:picLocks noChangeAspect="1" noChangeArrowheads="1"/>
          </p:cNvPicPr>
          <p:nvPr/>
        </p:nvPicPr>
        <p:blipFill>
          <a:blip r:embed="rId3"/>
          <a:srcRect/>
          <a:stretch>
            <a:fillRect/>
          </a:stretch>
        </p:blipFill>
        <p:spPr bwMode="auto">
          <a:xfrm>
            <a:off x="2051050" y="1052513"/>
            <a:ext cx="5486400" cy="895350"/>
          </a:xfrm>
          <a:prstGeom prst="rect">
            <a:avLst/>
          </a:prstGeom>
          <a:noFill/>
          <a:ln w="9525">
            <a:noFill/>
            <a:miter lim="800000"/>
            <a:headEnd/>
            <a:tailEnd/>
          </a:ln>
        </p:spPr>
      </p:pic>
      <p:pic>
        <p:nvPicPr>
          <p:cNvPr id="93206" name="Picture 2"/>
          <p:cNvPicPr>
            <a:picLocks noChangeAspect="1" noChangeArrowheads="1"/>
          </p:cNvPicPr>
          <p:nvPr/>
        </p:nvPicPr>
        <p:blipFill>
          <a:blip r:embed="rId4"/>
          <a:srcRect/>
          <a:stretch>
            <a:fillRect/>
          </a:stretch>
        </p:blipFill>
        <p:spPr bwMode="auto">
          <a:xfrm>
            <a:off x="2700338" y="2625725"/>
            <a:ext cx="409575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827088" y="-26988"/>
            <a:ext cx="7775575" cy="935038"/>
          </a:xfrm>
          <a:prstGeom prst="rect">
            <a:avLst/>
          </a:prstGeom>
          <a:noFill/>
          <a:ln w="9525">
            <a:noFill/>
            <a:miter lim="800000"/>
            <a:headEnd/>
            <a:tailEnd/>
          </a:ln>
        </p:spPr>
        <p:txBody>
          <a:bodyPr anchor="ctr"/>
          <a:lstStyle/>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p>
        </p:txBody>
      </p:sp>
      <p:pic>
        <p:nvPicPr>
          <p:cNvPr id="94213"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042988" y="765175"/>
          <a:ext cx="7777162" cy="5604634"/>
        </p:xfrm>
        <a:graphic>
          <a:graphicData uri="http://schemas.openxmlformats.org/drawingml/2006/table">
            <a:tbl>
              <a:tblPr/>
              <a:tblGrid>
                <a:gridCol w="792162"/>
                <a:gridCol w="3097213"/>
                <a:gridCol w="3887787"/>
              </a:tblGrid>
              <a:tr h="86409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16024">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HALLAZGO No.5</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188208">
                <a:tc grid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cs typeface="Arial" charset="0"/>
                        </a:rPr>
                        <a:t>TÍTULO:</a:t>
                      </a:r>
                      <a:r>
                        <a:rPr kumimoji="0" lang="es-ES" sz="1000" b="0" i="0" u="none" strike="noStrike" cap="none" normalizeH="0" baseline="0" dirty="0" smtClean="0">
                          <a:ln>
                            <a:noFill/>
                          </a:ln>
                          <a:solidFill>
                            <a:schemeClr val="tx1"/>
                          </a:solidFill>
                          <a:effectLst/>
                          <a:latin typeface="Arial" charset="0"/>
                          <a:cs typeface="Arial" charset="0"/>
                        </a:rPr>
                        <a:t> INCUMPLIMIENTO DEL NIVEL DE DESPERDICIO EN LA PRODUCCIÓN.</a:t>
                      </a:r>
                      <a:endParaRPr kumimoji="0" lang="es-EC"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5924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ea typeface="Calibri" pitchFamily="34" charset="0"/>
                          <a:cs typeface="Arial" charset="0"/>
                        </a:rPr>
                        <a:t>Condición</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lang="es-ES" sz="1000" kern="1200" dirty="0" smtClean="0">
                          <a:solidFill>
                            <a:schemeClr val="tx1"/>
                          </a:solidFill>
                          <a:latin typeface="Arial" pitchFamily="34" charset="0"/>
                          <a:ea typeface="+mn-ea"/>
                          <a:cs typeface="Arial" pitchFamily="34" charset="0"/>
                        </a:rPr>
                        <a:t>Como resultado de la muestra examinada en el Proceso de Impresión Tipográfica durante el periodo comprendido entre el 01-01-2011 y 31-10-2011, se identificó que el Instituto incurrió en 52.000 pruebas, lo que significa un 4,00% de la producción total de 1.300.000 requerida en la O/P N° 7638-1.</a:t>
                      </a:r>
                      <a:endPar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4894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ea typeface="Calibri" pitchFamily="34" charset="0"/>
                          <a:cs typeface="Arial" charset="0"/>
                        </a:rPr>
                        <a:t>Criterio</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ea typeface="Calibri" pitchFamily="34" charset="0"/>
                          <a:cs typeface="Arial" charset="0"/>
                        </a:rPr>
                        <a:t> </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r>
                        <a:rPr lang="es-ES" sz="1000" kern="1200" dirty="0" smtClean="0">
                          <a:solidFill>
                            <a:schemeClr val="tx1"/>
                          </a:solidFill>
                          <a:latin typeface="Arial" pitchFamily="34" charset="0"/>
                          <a:ea typeface="+mn-ea"/>
                          <a:cs typeface="Arial" pitchFamily="34" charset="0"/>
                        </a:rPr>
                        <a:t>Cada Orden de Producción debería estar acorde a la práctica de producción que mantiene el Instituto en la cual se establece que el material de prueba deberá ser como máximo el 3% de las unidades requeridas en la O/P debido a lo siguiente:</a:t>
                      </a:r>
                      <a:endParaRPr lang="pt-BR" sz="1000" kern="1200" dirty="0" smtClean="0">
                        <a:solidFill>
                          <a:schemeClr val="tx1"/>
                        </a:solidFill>
                        <a:latin typeface="Arial" pitchFamily="34" charset="0"/>
                        <a:ea typeface="+mn-ea"/>
                        <a:cs typeface="Arial" pitchFamily="34" charset="0"/>
                      </a:endParaRPr>
                    </a:p>
                    <a:p>
                      <a:pPr lvl="0">
                        <a:buFont typeface="Arial" pitchFamily="34" charset="0"/>
                        <a:buChar char="•"/>
                      </a:pPr>
                      <a:r>
                        <a:rPr lang="es-ES" sz="1000" kern="1200" dirty="0" smtClean="0">
                          <a:solidFill>
                            <a:schemeClr val="tx1"/>
                          </a:solidFill>
                          <a:latin typeface="Arial" pitchFamily="34" charset="0"/>
                          <a:ea typeface="+mn-ea"/>
                          <a:cs typeface="Arial" pitchFamily="34" charset="0"/>
                        </a:rPr>
                        <a:t>Se disminuye costos de producción.</a:t>
                      </a:r>
                      <a:endParaRPr lang="pt-BR" sz="1000" kern="1200" dirty="0" smtClean="0">
                        <a:solidFill>
                          <a:schemeClr val="tx1"/>
                        </a:solidFill>
                        <a:latin typeface="Arial" pitchFamily="34" charset="0"/>
                        <a:ea typeface="+mn-ea"/>
                        <a:cs typeface="Arial" pitchFamily="34" charset="0"/>
                      </a:endParaRPr>
                    </a:p>
                    <a:p>
                      <a:pPr>
                        <a:buFont typeface="Arial" pitchFamily="34" charset="0"/>
                        <a:buChar char="•"/>
                      </a:pPr>
                      <a:r>
                        <a:rPr lang="es-ES" sz="1000" kern="1200" dirty="0" smtClean="0">
                          <a:solidFill>
                            <a:schemeClr val="tx1"/>
                          </a:solidFill>
                          <a:latin typeface="Arial" pitchFamily="34" charset="0"/>
                          <a:ea typeface="+mn-ea"/>
                          <a:cs typeface="Arial" pitchFamily="34" charset="0"/>
                        </a:rPr>
                        <a:t>Se incurre en un menor tiempo, lo que permite continuar con el despacho de otras Órdenes de Producción.</a:t>
                      </a:r>
                      <a:endPar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3775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ea typeface="Calibri" pitchFamily="34" charset="0"/>
                          <a:cs typeface="Arial" charset="0"/>
                        </a:rPr>
                        <a:t>Causa</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7313" marR="0" lvl="0" indent="0" algn="just" defTabSz="914400" rtl="0" eaLnBrk="1" fontAlgn="base" latinLnBrk="0" hangingPunct="1">
                        <a:lnSpc>
                          <a:spcPct val="115000"/>
                        </a:lnSpc>
                        <a:spcBef>
                          <a:spcPct val="0"/>
                        </a:spcBef>
                        <a:spcAft>
                          <a:spcPct val="0"/>
                        </a:spcAft>
                        <a:buClrTx/>
                        <a:buSzTx/>
                        <a:buFontTx/>
                        <a:buNone/>
                        <a:tabLst/>
                      </a:pPr>
                      <a:r>
                        <a:rPr lang="es-ES" sz="1000" kern="1200" dirty="0" smtClean="0">
                          <a:solidFill>
                            <a:schemeClr val="tx1"/>
                          </a:solidFill>
                          <a:latin typeface="Arial" pitchFamily="34" charset="0"/>
                          <a:ea typeface="+mn-ea"/>
                          <a:cs typeface="Arial" pitchFamily="34" charset="0"/>
                        </a:rPr>
                        <a:t>Falta de precisión y coordinación del trabajo a desarrollar, para así, incurrir en menores pruebas al momento de realizar el trabajo. </a:t>
                      </a:r>
                      <a:endPar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4550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charset="0"/>
                          <a:ea typeface="Calibri" pitchFamily="34" charset="0"/>
                          <a:cs typeface="Arial" charset="0"/>
                        </a:rPr>
                        <a:t>Efecto</a:t>
                      </a:r>
                      <a:endParaRPr kumimoji="0" lang="es-EC" sz="10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88900" marR="0" lvl="0" indent="0" algn="just" defTabSz="914400" rtl="0" eaLnBrk="1" fontAlgn="base" latinLnBrk="0" hangingPunct="1">
                        <a:lnSpc>
                          <a:spcPct val="115000"/>
                        </a:lnSpc>
                        <a:spcBef>
                          <a:spcPct val="0"/>
                        </a:spcBef>
                        <a:spcAft>
                          <a:spcPct val="0"/>
                        </a:spcAft>
                        <a:buClrTx/>
                        <a:buSzTx/>
                        <a:buFontTx/>
                        <a:buNone/>
                        <a:tabLst/>
                      </a:pPr>
                      <a:r>
                        <a:rPr lang="es-ES" sz="1000" kern="1200" dirty="0" smtClean="0">
                          <a:solidFill>
                            <a:schemeClr val="tx1"/>
                          </a:solidFill>
                          <a:latin typeface="Arial" pitchFamily="34" charset="0"/>
                          <a:ea typeface="+mn-ea"/>
                          <a:cs typeface="Arial" pitchFamily="34" charset="0"/>
                        </a:rPr>
                        <a:t>Al incurrir en 52.000 pruebas que representan el 4% de la producción total se genera mayores costos y el uso de un mayor tiempo para el despacho de la Orden de Producción, incumpliendo las prácticas de producción que disponen un 3% como máximo en las pruebas.</a:t>
                      </a:r>
                      <a:endParaRPr kumimoji="0" lang="es-EC" sz="1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r>
              <a:tr h="1589916">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cs typeface="Arial" pitchFamily="34" charset="0"/>
                        </a:rPr>
                        <a:t>Conclusiones:</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r>
                        <a:rPr lang="es-ES" sz="1000" kern="1200" dirty="0" smtClean="0">
                          <a:solidFill>
                            <a:schemeClr val="tx1"/>
                          </a:solidFill>
                          <a:latin typeface="Arial" pitchFamily="34" charset="0"/>
                          <a:ea typeface="+mn-ea"/>
                          <a:cs typeface="Arial" pitchFamily="34" charset="0"/>
                        </a:rPr>
                        <a:t>En la Unidad de Gestión de Artes Gráficas, no se lleva la práctica de producción para la optimización de recursos del 3%, puesto que no se desarrolla una mayor precisión del trabajo para incurrir en la utilización de menor material necesario para las pruebas.</a:t>
                      </a:r>
                      <a:endParaRPr lang="pt-BR" sz="1000" kern="1200" dirty="0" smtClean="0">
                        <a:solidFill>
                          <a:schemeClr val="tx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 </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cs typeface="Arial" pitchFamily="34" charset="0"/>
                        </a:rPr>
                        <a:t>Recomendaciones:</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cap="none" normalizeH="0" baseline="0" dirty="0" smtClean="0">
                          <a:ln>
                            <a:noFill/>
                          </a:ln>
                          <a:solidFill>
                            <a:schemeClr val="tx1"/>
                          </a:solidFill>
                          <a:effectLst/>
                          <a:latin typeface="Arial" pitchFamily="34" charset="0"/>
                          <a:cs typeface="Arial" pitchFamily="34" charset="0"/>
                        </a:rPr>
                        <a:t>Jefe de la Unidad de Gestión de Artes Gráficas:</a:t>
                      </a:r>
                      <a:r>
                        <a:rPr kumimoji="0" lang="es-ES" sz="1000" b="0" i="0" u="none" strike="noStrike" cap="none" normalizeH="0" baseline="0" dirty="0" smtClean="0">
                          <a:ln>
                            <a:noFill/>
                          </a:ln>
                          <a:solidFill>
                            <a:schemeClr val="tx1"/>
                          </a:solidFill>
                          <a:effectLst/>
                          <a:latin typeface="Arial" pitchFamily="34" charset="0"/>
                          <a:cs typeface="Arial" pitchFamily="34" charset="0"/>
                        </a:rPr>
                        <a:t> </a:t>
                      </a:r>
                      <a:r>
                        <a:rPr lang="es-ES" sz="1000" kern="1200" dirty="0" smtClean="0">
                          <a:solidFill>
                            <a:schemeClr val="tx1"/>
                          </a:solidFill>
                          <a:latin typeface="Arial" pitchFamily="34" charset="0"/>
                          <a:ea typeface="+mn-ea"/>
                          <a:cs typeface="Arial" pitchFamily="34" charset="0"/>
                        </a:rPr>
                        <a:t>Comunicará y difundirá en los colaboradores encargados la práctica de optimización de los recursos, para ser más eficientes en el desarrollo del trabajo.</a:t>
                      </a:r>
                      <a:endParaRPr lang="pt-BR" sz="1000" kern="1200" dirty="0" smtClean="0">
                        <a:solidFill>
                          <a:schemeClr val="tx1"/>
                        </a:solidFill>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cs typeface="Arial" pitchFamily="34" charset="0"/>
                        </a:rPr>
                        <a:t> </a:t>
                      </a:r>
                      <a:endParaRPr kumimoji="0" lang="es-EC"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1" i="0" u="none" strike="noStrike" cap="none" normalizeH="0" baseline="0" dirty="0" smtClean="0">
                          <a:ln>
                            <a:noFill/>
                          </a:ln>
                          <a:solidFill>
                            <a:schemeClr val="tx1"/>
                          </a:solidFill>
                          <a:effectLst/>
                          <a:latin typeface="Arial" pitchFamily="34" charset="0"/>
                          <a:cs typeface="Arial" pitchFamily="34" charset="0"/>
                        </a:rPr>
                        <a:t>Jefe de Producción:</a:t>
                      </a:r>
                      <a:r>
                        <a:rPr kumimoji="0" lang="es-ES" sz="1000" b="0" i="0" u="none" strike="noStrike" cap="none" normalizeH="0" baseline="0" dirty="0" smtClean="0">
                          <a:ln>
                            <a:noFill/>
                          </a:ln>
                          <a:solidFill>
                            <a:schemeClr val="tx1"/>
                          </a:solidFill>
                          <a:effectLst/>
                          <a:latin typeface="Arial" pitchFamily="34" charset="0"/>
                          <a:cs typeface="Arial" pitchFamily="34" charset="0"/>
                        </a:rPr>
                        <a:t> </a:t>
                      </a:r>
                      <a:r>
                        <a:rPr lang="es-ES" sz="1000" kern="1200" dirty="0" smtClean="0">
                          <a:solidFill>
                            <a:schemeClr val="tx1"/>
                          </a:solidFill>
                          <a:latin typeface="Arial" pitchFamily="34" charset="0"/>
                          <a:ea typeface="+mn-ea"/>
                          <a:cs typeface="Arial" pitchFamily="34" charset="0"/>
                        </a:rPr>
                        <a:t>Revisará las propuestas de trabajo y se coordinará el mismo con mayor precisión, para así, incurrir en menores pruebas y disminuir los niveles de desperdicio.</a:t>
                      </a:r>
                      <a:endParaRPr lang="pt-BR" sz="1000" kern="1200" dirty="0" smtClean="0">
                        <a:solidFill>
                          <a:schemeClr val="tx1"/>
                        </a:solidFill>
                        <a:latin typeface="Arial" pitchFamily="34" charset="0"/>
                        <a:ea typeface="+mn-ea"/>
                        <a:cs typeface="Arial"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hMerge="1">
                  <a:txBody>
                    <a:bodyPr/>
                    <a:lstStyle/>
                    <a:p>
                      <a:endParaRPr lang="es-EC"/>
                    </a:p>
                  </a:txBody>
                  <a:tcPr/>
                </a:tc>
              </a:tr>
              <a:tr h="20256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ea typeface="Calibri" pitchFamily="34" charset="0"/>
                          <a:cs typeface="Arial" charset="0"/>
                        </a:rPr>
                        <a:t>ELABORADO: Ing. Cristina Tapia.</a:t>
                      </a:r>
                      <a:endParaRPr kumimoji="0" lang="es-EC" sz="8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smtClean="0">
                          <a:ln>
                            <a:noFill/>
                          </a:ln>
                          <a:solidFill>
                            <a:schemeClr val="tx1"/>
                          </a:solidFill>
                          <a:effectLst/>
                          <a:latin typeface="Arial" charset="0"/>
                          <a:ea typeface="Calibri" pitchFamily="34" charset="0"/>
                          <a:cs typeface="Arial" charset="0"/>
                        </a:rPr>
                        <a:t>FECHA: 29 de noviembre del 2011</a:t>
                      </a:r>
                      <a:endParaRPr kumimoji="0" lang="es-EC" sz="800" b="0" i="0" u="none" strike="noStrike" cap="none" normalizeH="0" baseline="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56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ea typeface="Calibri" pitchFamily="34" charset="0"/>
                          <a:cs typeface="Arial" charset="0"/>
                        </a:rPr>
                        <a:t>REVISADO: Dr. Aníbal Altamirano.</a:t>
                      </a:r>
                      <a:endParaRPr kumimoji="0" lang="es-EC" sz="8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S" sz="800" b="0" i="0" u="none" strike="noStrike" cap="none" normalizeH="0" baseline="0" dirty="0" smtClean="0">
                          <a:ln>
                            <a:noFill/>
                          </a:ln>
                          <a:solidFill>
                            <a:schemeClr val="tx1"/>
                          </a:solidFill>
                          <a:effectLst/>
                          <a:latin typeface="Arial" charset="0"/>
                          <a:ea typeface="Calibri" pitchFamily="34" charset="0"/>
                          <a:cs typeface="Arial" charset="0"/>
                        </a:rPr>
                        <a:t>FECHA: 30 de noviembre del 2011</a:t>
                      </a:r>
                      <a:endParaRPr kumimoji="0" lang="es-EC" sz="800" b="0" i="0" u="none" strike="noStrike" cap="none" normalizeH="0" baseline="0" dirty="0" smtClean="0">
                        <a:ln>
                          <a:noFill/>
                        </a:ln>
                        <a:solidFill>
                          <a:schemeClr val="tx1"/>
                        </a:solidFill>
                        <a:effectLst/>
                        <a:latin typeface="Arial" charset="0"/>
                        <a:ea typeface="Calibri" pitchFamily="34" charset="0"/>
                        <a:cs typeface="Arial"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4246" name="Picture 2"/>
          <p:cNvPicPr>
            <a:picLocks noChangeAspect="1" noChangeArrowheads="1"/>
          </p:cNvPicPr>
          <p:nvPr/>
        </p:nvPicPr>
        <p:blipFill>
          <a:blip r:embed="rId3"/>
          <a:srcRect/>
          <a:stretch>
            <a:fillRect/>
          </a:stretch>
        </p:blipFill>
        <p:spPr bwMode="auto">
          <a:xfrm>
            <a:off x="2195513" y="844550"/>
            <a:ext cx="5514975" cy="784225"/>
          </a:xfrm>
          <a:prstGeom prst="rect">
            <a:avLst/>
          </a:prstGeom>
          <a:noFill/>
          <a:ln w="9525">
            <a:noFill/>
            <a:miter lim="800000"/>
            <a:headEnd/>
            <a:tailEnd/>
          </a:ln>
        </p:spPr>
      </p:pic>
      <p:pic>
        <p:nvPicPr>
          <p:cNvPr id="8" name="Picture 2" descr="https://encrypted-tbn3.google.com/images?q=tbn:ANd9GcT8UDri1yvQb6EyEEPqyLKS9ap5lasIULz9lGvwTdKQNIXlVTyb">
            <a:hlinkClick r:id="rId4" action="ppaction://hlinksldjump"/>
          </p:cNvPr>
          <p:cNvPicPr>
            <a:picLocks noChangeAspect="1" noChangeArrowheads="1"/>
          </p:cNvPicPr>
          <p:nvPr/>
        </p:nvPicPr>
        <p:blipFill>
          <a:blip r:embed="rId5"/>
          <a:srcRect/>
          <a:stretch>
            <a:fillRect/>
          </a:stretch>
        </p:blipFill>
        <p:spPr bwMode="auto">
          <a:xfrm>
            <a:off x="8486805" y="285728"/>
            <a:ext cx="371475" cy="32385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757238"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5237"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187450" y="908050"/>
          <a:ext cx="7633022" cy="5378245"/>
        </p:xfrm>
        <a:graphic>
          <a:graphicData uri="http://schemas.openxmlformats.org/drawingml/2006/table">
            <a:tbl>
              <a:tblPr firstRow="1" bandRow="1">
                <a:tableStyleId>{5940675A-B579-460E-94D1-54222C63F5DA}</a:tableStyleId>
              </a:tblPr>
              <a:tblGrid>
                <a:gridCol w="3816511"/>
                <a:gridCol w="2705433"/>
                <a:gridCol w="1111078"/>
              </a:tblGrid>
              <a:tr h="959892">
                <a:tc gridSpan="3">
                  <a:txBody>
                    <a:bodyPr/>
                    <a:lstStyle/>
                    <a:p>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47818">
                <a:tc gridSpan="3">
                  <a:txBody>
                    <a:bodyPr/>
                    <a:lstStyle/>
                    <a:p>
                      <a:r>
                        <a:rPr lang="es-ES" sz="1000" b="1" kern="1200" dirty="0" smtClean="0">
                          <a:solidFill>
                            <a:schemeClr val="tx1"/>
                          </a:solidFill>
                          <a:effectLst/>
                          <a:latin typeface="Arial" pitchFamily="34" charset="0"/>
                          <a:ea typeface="+mn-ea"/>
                          <a:cs typeface="Arial" pitchFamily="34" charset="0"/>
                        </a:rPr>
                        <a:t>PROCESO No.5: </a:t>
                      </a:r>
                      <a:r>
                        <a:rPr lang="es-ES" sz="1000" kern="1200" dirty="0" smtClean="0">
                          <a:solidFill>
                            <a:schemeClr val="tx1"/>
                          </a:solidFill>
                          <a:effectLst/>
                          <a:latin typeface="Arial" pitchFamily="34" charset="0"/>
                          <a:ea typeface="+mn-ea"/>
                          <a:cs typeface="Arial" pitchFamily="34" charset="0"/>
                        </a:rPr>
                        <a:t>Impresión Tipográfica.</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402703">
                <a:tc gridSpan="3">
                  <a:txBody>
                    <a:bodyPr/>
                    <a:lstStyle/>
                    <a:p>
                      <a:pPr algn="just"/>
                      <a:r>
                        <a:rPr lang="es-ES" sz="1000" b="1" kern="1200" dirty="0" smtClean="0">
                          <a:solidFill>
                            <a:schemeClr val="tx1"/>
                          </a:solidFill>
                          <a:effectLst/>
                          <a:latin typeface="Arial" pitchFamily="34" charset="0"/>
                          <a:ea typeface="+mn-ea"/>
                          <a:cs typeface="Arial" pitchFamily="34" charset="0"/>
                        </a:rPr>
                        <a:t>PROCEDIMIENTO No.3:</a:t>
                      </a:r>
                      <a:r>
                        <a:rPr lang="es-ES" sz="1000" kern="1200" dirty="0" smtClean="0">
                          <a:solidFill>
                            <a:schemeClr val="tx1"/>
                          </a:solidFill>
                          <a:effectLst/>
                          <a:latin typeface="Arial" pitchFamily="34" charset="0"/>
                          <a:ea typeface="+mn-ea"/>
                          <a:cs typeface="Arial" pitchFamily="34" charset="0"/>
                        </a:rPr>
                        <a:t> Aplicación del indicador de gestión sobre la eficacia de la lubricación de numeradoras en el Proceso de Impresión Tipográfica.</a:t>
                      </a:r>
                      <a:endParaRPr lang="es-EC" sz="1000" dirty="0">
                        <a:latin typeface="Arial" pitchFamily="34" charset="0"/>
                        <a:cs typeface="Arial" pitchFamily="34" charset="0"/>
                      </a:endParaRPr>
                    </a:p>
                  </a:txBody>
                  <a:tcPr/>
                </a:tc>
                <a:tc hMerge="1">
                  <a:txBody>
                    <a:bodyPr/>
                    <a:lstStyle/>
                    <a:p>
                      <a:endParaRPr lang="es-EC"/>
                    </a:p>
                  </a:txBody>
                  <a:tcPr/>
                </a:tc>
                <a:tc hMerge="1">
                  <a:txBody>
                    <a:bodyPr/>
                    <a:lstStyle/>
                    <a:p>
                      <a:endParaRPr lang="es-EC"/>
                    </a:p>
                  </a:txBody>
                  <a:tcPr/>
                </a:tc>
              </a:tr>
              <a:tr h="247818">
                <a:tc rowSpan="2" gridSpan="2">
                  <a:txBody>
                    <a:bodyPr/>
                    <a:lstStyle/>
                    <a:p>
                      <a:r>
                        <a:rPr lang="es-ES" sz="1000" b="1" kern="1200" dirty="0" smtClean="0">
                          <a:solidFill>
                            <a:schemeClr val="tx1"/>
                          </a:solidFill>
                          <a:effectLst/>
                          <a:latin typeface="Arial" pitchFamily="34" charset="0"/>
                          <a:ea typeface="+mn-ea"/>
                          <a:cs typeface="Arial" pitchFamily="34" charset="0"/>
                        </a:rPr>
                        <a:t>APLICACIÓN:</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Se  solicitó información y formuló preguntas al Responsable del Área de Prensa, con el objetivo de conocer lo siguiente :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latin typeface="Arial" pitchFamily="34" charset="0"/>
                          <a:ea typeface="+mn-ea"/>
                          <a:cs typeface="Arial" pitchFamily="34" charset="0"/>
                        </a:rPr>
                        <a:t>Cuáles son sus productos de mayor volumen, cuál es la cantidad de numeradoras utilizadas, cuál es la cantidad de lubricaciones realizadas a las numeradoras; se requirió documentos o bases de respaldo de la información</a:t>
                      </a:r>
                      <a:r>
                        <a:rPr lang="es-ES" sz="1000" kern="1200" dirty="0" smtClean="0">
                          <a:solidFill>
                            <a:schemeClr val="tx1"/>
                          </a:solidFill>
                          <a:effectLst/>
                          <a:latin typeface="Arial" pitchFamily="34" charset="0"/>
                          <a:ea typeface="+mn-ea"/>
                          <a:cs typeface="Arial" pitchFamily="34" charset="0"/>
                        </a:rPr>
                        <a:t>:</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Persona encargada:</a:t>
                      </a:r>
                      <a:r>
                        <a:rPr lang="es-ES" sz="1000" kern="1200" dirty="0" smtClean="0">
                          <a:solidFill>
                            <a:schemeClr val="tx1"/>
                          </a:solidFill>
                          <a:effectLst/>
                          <a:latin typeface="Arial" pitchFamily="34" charset="0"/>
                          <a:ea typeface="+mn-ea"/>
                          <a:cs typeface="Arial" pitchFamily="34" charset="0"/>
                        </a:rPr>
                        <a:t> Ing. Héctor Ortiz.</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Cargo:</a:t>
                      </a:r>
                      <a:r>
                        <a:rPr lang="es-ES" sz="1000" kern="1200" dirty="0" smtClean="0">
                          <a:solidFill>
                            <a:schemeClr val="tx1"/>
                          </a:solidFill>
                          <a:effectLst/>
                          <a:latin typeface="Arial" pitchFamily="34" charset="0"/>
                          <a:ea typeface="+mn-ea"/>
                          <a:cs typeface="Arial" pitchFamily="34" charset="0"/>
                        </a:rPr>
                        <a:t> Supervisor de Prensa.</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Requerimientos de Información:</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1. Cantidad de numeradoras utilizadas en el proceso.</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2. Cantidad de lubricaciones realizadas a las numeradoras.</a:t>
                      </a:r>
                      <a:endParaRPr lang="es-EC" sz="1000" kern="120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 </a:t>
                      </a:r>
                      <a:endParaRPr lang="es-EC" sz="1000" kern="1200" dirty="0" smtClean="0">
                        <a:solidFill>
                          <a:schemeClr val="tx1"/>
                        </a:solidFill>
                        <a:effectLst/>
                        <a:latin typeface="Arial" pitchFamily="34" charset="0"/>
                        <a:ea typeface="+mn-ea"/>
                        <a:cs typeface="Arial" pitchFamily="34" charset="0"/>
                      </a:endParaRPr>
                    </a:p>
                    <a:p>
                      <a:r>
                        <a:rPr lang="es-ES" sz="1000" b="1" kern="1200" dirty="0" smtClean="0">
                          <a:solidFill>
                            <a:schemeClr val="tx1"/>
                          </a:solidFill>
                          <a:effectLst/>
                          <a:latin typeface="Arial" pitchFamily="34" charset="0"/>
                          <a:ea typeface="+mn-ea"/>
                          <a:cs typeface="Arial" pitchFamily="34" charset="0"/>
                        </a:rPr>
                        <a:t>                                                                      Respuestas:</a:t>
                      </a:r>
                    </a:p>
                    <a:p>
                      <a:endParaRPr lang="es-ES" sz="1000" b="1" kern="1200" dirty="0" smtClean="0">
                        <a:solidFill>
                          <a:schemeClr val="tx1"/>
                        </a:solidFill>
                        <a:effectLst/>
                        <a:latin typeface="Arial" pitchFamily="34" charset="0"/>
                        <a:ea typeface="+mn-ea"/>
                        <a:cs typeface="Arial" pitchFamily="34" charset="0"/>
                      </a:endParaRPr>
                    </a:p>
                    <a:p>
                      <a:endParaRPr lang="es-ES" sz="1000" b="1" kern="1200" dirty="0" smtClean="0">
                        <a:solidFill>
                          <a:schemeClr val="tx1"/>
                        </a:solidFill>
                        <a:effectLst/>
                        <a:latin typeface="Arial" pitchFamily="34" charset="0"/>
                        <a:ea typeface="+mn-ea"/>
                        <a:cs typeface="Arial" pitchFamily="34" charset="0"/>
                      </a:endParaRPr>
                    </a:p>
                    <a:p>
                      <a:r>
                        <a:rPr lang="es-ES" sz="1000" b="1" kern="1200" dirty="0" smtClean="0">
                          <a:solidFill>
                            <a:srgbClr val="FF0000"/>
                          </a:solidFill>
                          <a:effectLst/>
                          <a:latin typeface="Arial" pitchFamily="34" charset="0"/>
                          <a:ea typeface="+mn-ea"/>
                          <a:cs typeface="Arial" pitchFamily="34" charset="0"/>
                        </a:rPr>
                        <a:t>√</a:t>
                      </a:r>
                      <a:r>
                        <a:rPr lang="es-ES" sz="1000" b="1" kern="1200" dirty="0" smtClean="0">
                          <a:solidFill>
                            <a:schemeClr val="tx1"/>
                          </a:solidFill>
                          <a:effectLst/>
                          <a:latin typeface="Arial" pitchFamily="34" charset="0"/>
                          <a:ea typeface="+mn-ea"/>
                          <a:cs typeface="Arial" pitchFamily="34" charset="0"/>
                        </a:rPr>
                        <a:t> </a:t>
                      </a:r>
                      <a:r>
                        <a:rPr lang="es-ES" sz="1000" kern="1200" dirty="0" smtClean="0">
                          <a:solidFill>
                            <a:schemeClr val="tx1"/>
                          </a:solidFill>
                          <a:effectLst/>
                          <a:latin typeface="Arial" pitchFamily="34" charset="0"/>
                          <a:ea typeface="+mn-ea"/>
                          <a:cs typeface="Arial" pitchFamily="34" charset="0"/>
                        </a:rPr>
                        <a:t>Verificado con los registros de Impresión Tipográfica.</a:t>
                      </a:r>
                      <a:endParaRPr lang="es-EC" sz="1000" kern="1200" dirty="0">
                        <a:solidFill>
                          <a:schemeClr val="tx1"/>
                        </a:solidFill>
                        <a:effectLst/>
                        <a:latin typeface="Arial" pitchFamily="34" charset="0"/>
                        <a:ea typeface="+mn-ea"/>
                        <a:cs typeface="Arial" pitchFamily="34" charset="0"/>
                      </a:endParaRPr>
                    </a:p>
                  </a:txBody>
                  <a:tcPr/>
                </a:tc>
                <a:tc rowSpan="2" hMerge="1">
                  <a:txBody>
                    <a:bodyPr/>
                    <a:lstStyle/>
                    <a:p>
                      <a:endParaRPr lang="es-EC"/>
                    </a:p>
                  </a:txBody>
                  <a:tcPr/>
                </a:tc>
                <a:tc>
                  <a:txBody>
                    <a:bodyPr/>
                    <a:lstStyle/>
                    <a:p>
                      <a:pPr algn="ctr"/>
                      <a:r>
                        <a:rPr lang="es-ES" sz="1000" b="1" kern="1200" dirty="0" smtClean="0">
                          <a:solidFill>
                            <a:schemeClr val="tx1"/>
                          </a:solidFill>
                          <a:effectLst/>
                          <a:latin typeface="Arial" pitchFamily="34" charset="0"/>
                          <a:ea typeface="+mn-ea"/>
                          <a:cs typeface="Arial" pitchFamily="34" charset="0"/>
                        </a:rPr>
                        <a:t>HALLAZGO</a:t>
                      </a:r>
                      <a:endParaRPr lang="es-EC" sz="1000" dirty="0">
                        <a:latin typeface="Arial" pitchFamily="34" charset="0"/>
                        <a:cs typeface="Arial" pitchFamily="34" charset="0"/>
                      </a:endParaRPr>
                    </a:p>
                  </a:txBody>
                  <a:tcPr/>
                </a:tc>
              </a:tr>
              <a:tr h="3154254">
                <a:tc gridSpan="2" vMerge="1">
                  <a:txBody>
                    <a:bodyPr/>
                    <a:lstStyle/>
                    <a:p>
                      <a:endParaRPr lang="es-EC" sz="1000" dirty="0">
                        <a:latin typeface="Arial" pitchFamily="34" charset="0"/>
                        <a:cs typeface="Arial" pitchFamily="34" charset="0"/>
                      </a:endParaRPr>
                    </a:p>
                  </a:txBody>
                  <a:tcPr/>
                </a:tc>
                <a:tc hMerge="1" vMerge="1">
                  <a:txBody>
                    <a:bodyPr/>
                    <a:lstStyle/>
                    <a:p>
                      <a:endParaRPr lang="es-EC"/>
                    </a:p>
                  </a:txBody>
                  <a:tcPr/>
                </a:tc>
                <a:tc>
                  <a:txBody>
                    <a:bodyPr/>
                    <a:lstStyle/>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EC" sz="1000" dirty="0" smtClean="0">
                        <a:latin typeface="Arial" pitchFamily="34" charset="0"/>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endParaRPr lang="es-MX" sz="1000" b="1" kern="1200" dirty="0" smtClean="0">
                        <a:solidFill>
                          <a:schemeClr val="tx1"/>
                        </a:solidFill>
                        <a:effectLst/>
                        <a:latin typeface="Arial" pitchFamily="34" charset="0"/>
                        <a:ea typeface="+mn-ea"/>
                        <a:cs typeface="Arial" pitchFamily="34" charset="0"/>
                      </a:endParaRPr>
                    </a:p>
                    <a:p>
                      <a:pPr algn="ctr"/>
                      <a:r>
                        <a:rPr lang="es-ES" sz="1050" kern="1200" dirty="0" smtClean="0">
                          <a:solidFill>
                            <a:schemeClr val="tx1"/>
                          </a:solidFill>
                          <a:latin typeface="Arial" pitchFamily="34" charset="0"/>
                          <a:ea typeface="+mn-ea"/>
                          <a:cs typeface="Arial" pitchFamily="34" charset="0"/>
                        </a:rPr>
                        <a:t>Aplicados los Procedimientos de Auditoría no se evidencia hallazgos dignos de comentar.</a:t>
                      </a:r>
                      <a:endParaRPr lang="es-EC" sz="1050" dirty="0">
                        <a:latin typeface="Arial" pitchFamily="34" charset="0"/>
                        <a:cs typeface="Arial" pitchFamily="34" charset="0"/>
                      </a:endParaRPr>
                    </a:p>
                  </a:txBody>
                  <a:tcPr/>
                </a:tc>
              </a:tr>
              <a:tr h="158054">
                <a:tc>
                  <a:txBody>
                    <a:bodyPr/>
                    <a:lstStyle/>
                    <a:p>
                      <a:pPr algn="l">
                        <a:lnSpc>
                          <a:spcPct val="150000"/>
                        </a:lnSpc>
                        <a:spcAft>
                          <a:spcPts val="0"/>
                        </a:spcAft>
                      </a:pPr>
                      <a:r>
                        <a:rPr lang="es-ES" sz="800" dirty="0">
                          <a:effectLst/>
                          <a:latin typeface="Arial" pitchFamily="34" charset="0"/>
                          <a:ea typeface="Calibri"/>
                          <a:cs typeface="Arial" pitchFamily="34" charset="0"/>
                        </a:rPr>
                        <a:t>ELABORADO: Ing. Cristina </a:t>
                      </a:r>
                      <a:r>
                        <a:rPr lang="es-ES" sz="800" dirty="0" smtClean="0">
                          <a:effectLst/>
                          <a:latin typeface="Arial" pitchFamily="34" charset="0"/>
                          <a:ea typeface="Calibri"/>
                          <a:cs typeface="Arial" pitchFamily="34" charset="0"/>
                        </a:rPr>
                        <a:t>Tapia</a:t>
                      </a:r>
                      <a:endParaRPr lang="es-EC" sz="800" dirty="0">
                        <a:effectLst/>
                        <a:latin typeface="Arial" pitchFamily="34" charset="0"/>
                        <a:ea typeface="Calibri"/>
                        <a:cs typeface="Arial" pitchFamily="34" charset="0"/>
                      </a:endParaRPr>
                    </a:p>
                  </a:txBody>
                  <a:tcPr marL="44450" marR="44450" marT="0" marB="0" anchor="ctr"/>
                </a:tc>
                <a:tc gridSpan="2">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s-ES" sz="800" dirty="0" smtClean="0">
                          <a:effectLst/>
                          <a:latin typeface="Arial" pitchFamily="34" charset="0"/>
                          <a:ea typeface="Calibri"/>
                          <a:cs typeface="Arial" pitchFamily="34" charset="0"/>
                        </a:rPr>
                        <a:t>FECHA: 29 de noviembre del 2011</a:t>
                      </a:r>
                      <a:endParaRPr lang="es-EC" sz="800" dirty="0" smtClean="0">
                        <a:effectLst/>
                        <a:latin typeface="Arial" pitchFamily="34" charset="0"/>
                        <a:ea typeface="Calibri"/>
                        <a:cs typeface="Arial" pitchFamily="34" charset="0"/>
                      </a:endParaRPr>
                    </a:p>
                  </a:txBody>
                  <a:tcPr marL="44450" marR="44450" marT="0" marB="0" anchor="ctr"/>
                </a:tc>
                <a:tc hMerge="1">
                  <a:txBody>
                    <a:bodyPr/>
                    <a:lstStyle/>
                    <a:p>
                      <a:pPr algn="l">
                        <a:lnSpc>
                          <a:spcPct val="150000"/>
                        </a:lnSpc>
                        <a:spcAft>
                          <a:spcPts val="0"/>
                        </a:spcAft>
                      </a:pPr>
                      <a:endParaRPr lang="es-EC" sz="1200" dirty="0">
                        <a:effectLst/>
                        <a:latin typeface="Arial"/>
                        <a:ea typeface="Calibri"/>
                        <a:cs typeface="Times New Roman"/>
                      </a:endParaRPr>
                    </a:p>
                  </a:txBody>
                  <a:tcPr marL="44450" marR="44450" marT="0" marB="0" anchor="ctr"/>
                </a:tc>
              </a:tr>
              <a:tr h="158054">
                <a:tc>
                  <a:txBody>
                    <a:bodyPr/>
                    <a:lstStyle/>
                    <a:p>
                      <a:pPr algn="l">
                        <a:lnSpc>
                          <a:spcPct val="150000"/>
                        </a:lnSpc>
                        <a:spcAft>
                          <a:spcPts val="0"/>
                        </a:spcAft>
                      </a:pPr>
                      <a:r>
                        <a:rPr lang="es-ES" sz="800" dirty="0">
                          <a:effectLst/>
                          <a:latin typeface="Arial" pitchFamily="34" charset="0"/>
                          <a:ea typeface="Calibri"/>
                          <a:cs typeface="Arial" pitchFamily="34" charset="0"/>
                        </a:rPr>
                        <a:t>REVISADO: Dr. Aníbal Altamirano.</a:t>
                      </a:r>
                      <a:endParaRPr lang="es-EC" sz="800" dirty="0">
                        <a:effectLst/>
                        <a:latin typeface="Arial" pitchFamily="34" charset="0"/>
                        <a:ea typeface="Calibri"/>
                        <a:cs typeface="Arial" pitchFamily="34" charset="0"/>
                      </a:endParaRPr>
                    </a:p>
                  </a:txBody>
                  <a:tcPr marL="44450" marR="44450" marT="0" marB="0" anchor="ctr"/>
                </a:tc>
                <a:tc gridSpan="2">
                  <a:txBody>
                    <a:bodyPr/>
                    <a:lstStyle/>
                    <a:p>
                      <a:pPr algn="l">
                        <a:lnSpc>
                          <a:spcPct val="150000"/>
                        </a:lnSpc>
                        <a:spcAft>
                          <a:spcPts val="0"/>
                        </a:spcAft>
                      </a:pPr>
                      <a:r>
                        <a:rPr lang="es-ES" sz="800" dirty="0">
                          <a:effectLst/>
                          <a:latin typeface="Arial" pitchFamily="34" charset="0"/>
                          <a:ea typeface="Calibri"/>
                          <a:cs typeface="Arial" pitchFamily="34" charset="0"/>
                        </a:rPr>
                        <a:t>FECHA: 30 de noviembre del 2011</a:t>
                      </a:r>
                      <a:endParaRPr lang="es-EC" sz="800" dirty="0">
                        <a:effectLst/>
                        <a:latin typeface="Arial" pitchFamily="34" charset="0"/>
                        <a:ea typeface="Calibri"/>
                        <a:cs typeface="Arial" pitchFamily="34" charset="0"/>
                      </a:endParaRPr>
                    </a:p>
                  </a:txBody>
                  <a:tcPr marL="44450" marR="44450" marT="0" marB="0" anchor="ctr"/>
                </a:tc>
                <a:tc hMerge="1">
                  <a:txBody>
                    <a:bodyPr/>
                    <a:lstStyle/>
                    <a:p>
                      <a:endParaRPr lang="es-EC"/>
                    </a:p>
                  </a:txBody>
                  <a:tcPr/>
                </a:tc>
              </a:tr>
            </a:tbl>
          </a:graphicData>
        </a:graphic>
      </p:graphicFrame>
      <p:pic>
        <p:nvPicPr>
          <p:cNvPr id="95261" name="Picture 1"/>
          <p:cNvPicPr>
            <a:picLocks noChangeAspect="1" noChangeArrowheads="1"/>
          </p:cNvPicPr>
          <p:nvPr/>
        </p:nvPicPr>
        <p:blipFill>
          <a:blip r:embed="rId3"/>
          <a:srcRect/>
          <a:stretch>
            <a:fillRect/>
          </a:stretch>
        </p:blipFill>
        <p:spPr bwMode="auto">
          <a:xfrm>
            <a:off x="2339975" y="981075"/>
            <a:ext cx="5514975" cy="863600"/>
          </a:xfrm>
          <a:prstGeom prst="rect">
            <a:avLst/>
          </a:prstGeom>
          <a:noFill/>
          <a:ln w="9525">
            <a:noFill/>
            <a:miter lim="800000"/>
            <a:headEnd/>
            <a:tailEnd/>
          </a:ln>
        </p:spPr>
      </p:pic>
      <p:pic>
        <p:nvPicPr>
          <p:cNvPr id="95262" name="Picture 2"/>
          <p:cNvPicPr>
            <a:picLocks noChangeAspect="1" noChangeArrowheads="1"/>
          </p:cNvPicPr>
          <p:nvPr/>
        </p:nvPicPr>
        <p:blipFill>
          <a:blip r:embed="rId4"/>
          <a:srcRect/>
          <a:stretch>
            <a:fillRect/>
          </a:stretch>
        </p:blipFill>
        <p:spPr bwMode="auto">
          <a:xfrm>
            <a:off x="4572000" y="4868863"/>
            <a:ext cx="3016250" cy="99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453188"/>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sp>
        <p:nvSpPr>
          <p:cNvPr id="11" name="Title 1"/>
          <p:cNvSpPr txBox="1">
            <a:spLocks/>
          </p:cNvSpPr>
          <p:nvPr/>
        </p:nvSpPr>
        <p:spPr bwMode="auto">
          <a:xfrm>
            <a:off x="684213" y="44450"/>
            <a:ext cx="7775575" cy="935038"/>
          </a:xfrm>
          <a:prstGeom prst="rect">
            <a:avLst/>
          </a:prstGeom>
          <a:noFill/>
          <a:ln w="9525">
            <a:noFill/>
            <a:miter lim="800000"/>
            <a:headEnd/>
            <a:tailEnd/>
          </a:ln>
        </p:spPr>
        <p:txBody>
          <a:bodyPr anchor="ctr"/>
          <a:lstStyle/>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PROCESO PRODUCTIVO DE IMPRESIÓN TIPOGRÁFICA</a:t>
            </a:r>
          </a:p>
          <a:p>
            <a:pPr algn="ctr">
              <a:defRPr/>
            </a:pPr>
            <a:r>
              <a:rPr lang="es-EC"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PROCEDIMIENTOS DE AUDITORÍA</a:t>
            </a:r>
            <a:endParaRPr lang="pt-BR" sz="20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96261"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graphicFrame>
        <p:nvGraphicFramePr>
          <p:cNvPr id="2" name="1 Tabla"/>
          <p:cNvGraphicFramePr>
            <a:graphicFrameLocks noGrp="1"/>
          </p:cNvGraphicFramePr>
          <p:nvPr/>
        </p:nvGraphicFramePr>
        <p:xfrm>
          <a:off x="1331913" y="1036638"/>
          <a:ext cx="6720681" cy="5185985"/>
        </p:xfrm>
        <a:graphic>
          <a:graphicData uri="http://schemas.openxmlformats.org/drawingml/2006/table">
            <a:tbl>
              <a:tblPr firstRow="1" bandRow="1">
                <a:tableStyleId>{5940675A-B579-460E-94D1-54222C63F5DA}</a:tableStyleId>
              </a:tblPr>
              <a:tblGrid>
                <a:gridCol w="3360477"/>
                <a:gridCol w="3360204"/>
              </a:tblGrid>
              <a:tr h="1041919">
                <a:tc gridSpan="2">
                  <a:txBody>
                    <a:bodyPr/>
                    <a:lstStyle/>
                    <a:p>
                      <a:pPr algn="just"/>
                      <a:endParaRPr lang="es-EC" sz="1050" dirty="0">
                        <a:latin typeface="Arial" pitchFamily="34" charset="0"/>
                        <a:cs typeface="Arial" pitchFamily="34" charset="0"/>
                      </a:endParaRPr>
                    </a:p>
                  </a:txBody>
                  <a:tcPr/>
                </a:tc>
                <a:tc hMerge="1">
                  <a:txBody>
                    <a:bodyPr/>
                    <a:lstStyle/>
                    <a:p>
                      <a:endParaRPr lang="es-EC"/>
                    </a:p>
                  </a:txBody>
                  <a:tcPr/>
                </a:tc>
              </a:tr>
              <a:tr h="3684821">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 sz="1050" b="1" kern="1200" dirty="0" smtClean="0">
                          <a:solidFill>
                            <a:schemeClr val="tx1"/>
                          </a:solidFill>
                          <a:effectLst/>
                          <a:latin typeface="Arial" pitchFamily="34" charset="0"/>
                          <a:ea typeface="+mn-ea"/>
                          <a:cs typeface="Arial" pitchFamily="34" charset="0"/>
                        </a:rPr>
                        <a:t>INDICADOR: Eficacia en la lubricación de numeradoras.</a:t>
                      </a:r>
                      <a:endParaRPr lang="es-EC" sz="105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050" b="1"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050" kern="1200" dirty="0" smtClean="0">
                        <a:solidFill>
                          <a:schemeClr val="tx1"/>
                        </a:solidFill>
                        <a:effectLst/>
                        <a:latin typeface="Arial" pitchFamily="34" charset="0"/>
                        <a:ea typeface="+mn-ea"/>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C" sz="1050" dirty="0" smtClean="0">
                        <a:latin typeface="Arial" pitchFamily="34" charset="0"/>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endParaRPr lang="es-ES" sz="1050" b="1" kern="1200" dirty="0" smtClean="0">
                        <a:solidFill>
                          <a:schemeClr val="tx1"/>
                        </a:solidFill>
                        <a:effectLst/>
                        <a:latin typeface="Arial" pitchFamily="34" charset="0"/>
                        <a:ea typeface="+mn-ea"/>
                        <a:cs typeface="Arial" pitchFamily="34" charset="0"/>
                      </a:endParaRPr>
                    </a:p>
                    <a:p>
                      <a:pPr algn="just"/>
                      <a:r>
                        <a:rPr lang="es-ES" sz="1050" b="1" kern="1200" dirty="0" smtClean="0">
                          <a:solidFill>
                            <a:schemeClr val="tx1"/>
                          </a:solidFill>
                          <a:effectLst/>
                          <a:latin typeface="Arial" pitchFamily="34" charset="0"/>
                          <a:ea typeface="+mn-ea"/>
                          <a:cs typeface="Arial" pitchFamily="34" charset="0"/>
                        </a:rPr>
                        <a:t>Interpretación de resultado.-</a:t>
                      </a:r>
                      <a:endParaRPr lang="es-EC" sz="1050" kern="1200" dirty="0" smtClean="0">
                        <a:solidFill>
                          <a:schemeClr val="tx1"/>
                        </a:solidFill>
                        <a:effectLst/>
                        <a:latin typeface="Arial" pitchFamily="34" charset="0"/>
                        <a:ea typeface="+mn-ea"/>
                        <a:cs typeface="Arial" pitchFamily="34" charset="0"/>
                      </a:endParaRPr>
                    </a:p>
                    <a:p>
                      <a:pPr algn="just"/>
                      <a:endParaRPr lang="es-ES" sz="1050" kern="1200" dirty="0" smtClean="0">
                        <a:solidFill>
                          <a:schemeClr val="tx1"/>
                        </a:solidFill>
                        <a:effectLst/>
                        <a:latin typeface="Arial" pitchFamily="34" charset="0"/>
                        <a:ea typeface="+mn-ea"/>
                        <a:cs typeface="Arial" pitchFamily="34" charset="0"/>
                      </a:endParaRPr>
                    </a:p>
                    <a:p>
                      <a:pPr algn="just"/>
                      <a:r>
                        <a:rPr lang="es-ES" sz="1050" kern="1200" dirty="0" smtClean="0">
                          <a:solidFill>
                            <a:schemeClr val="tx1"/>
                          </a:solidFill>
                          <a:latin typeface="Arial" pitchFamily="34" charset="0"/>
                          <a:ea typeface="+mn-ea"/>
                          <a:cs typeface="Arial" pitchFamily="34" charset="0"/>
                        </a:rPr>
                        <a:t>Del total de las lubricaciones realizadas a las numeradoras utilizadas en el trabajo requerido de la Orden de Producción, se ha podido determinar que el 100% de las numeradoras utilizadas se lubrican adecuadamente, lo que demuestra la eficacia sobre las lubricaciones que se realizan a las numeradoras en la Unidad de Gestión de Artes Gráficas.</a:t>
                      </a:r>
                      <a:endParaRPr lang="es-EC" sz="1050" dirty="0" smtClean="0">
                        <a:latin typeface="Arial" pitchFamily="34" charset="0"/>
                        <a:cs typeface="Arial" pitchFamily="34" charset="0"/>
                      </a:endParaRPr>
                    </a:p>
                  </a:txBody>
                  <a:tcPr/>
                </a:tc>
                <a:tc hMerge="1">
                  <a:txBody>
                    <a:bodyPr/>
                    <a:lstStyle/>
                    <a:p>
                      <a:endParaRPr lang="es-EC"/>
                    </a:p>
                  </a:txBody>
                  <a:tcPr/>
                </a:tc>
              </a:tr>
              <a:tr h="226964">
                <a:tc>
                  <a:txBody>
                    <a:bodyPr/>
                    <a:lstStyle/>
                    <a:p>
                      <a:pPr algn="l">
                        <a:lnSpc>
                          <a:spcPct val="150000"/>
                        </a:lnSpc>
                        <a:spcAft>
                          <a:spcPts val="0"/>
                        </a:spcAft>
                      </a:pPr>
                      <a:r>
                        <a:rPr lang="es-ES" sz="800" dirty="0">
                          <a:effectLst/>
                          <a:latin typeface="Arial" pitchFamily="34" charset="0"/>
                          <a:ea typeface="Calibri"/>
                          <a:cs typeface="Arial" pitchFamily="34" charset="0"/>
                        </a:rPr>
                        <a:t>ELABORADO: Ing. Cristina Tapia.</a:t>
                      </a:r>
                      <a:endParaRPr lang="es-EC" sz="8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800" dirty="0">
                          <a:effectLst/>
                          <a:latin typeface="Arial" pitchFamily="34" charset="0"/>
                          <a:ea typeface="Calibri"/>
                          <a:cs typeface="Arial" pitchFamily="34" charset="0"/>
                        </a:rPr>
                        <a:t>FECHA: 29 de noviembre del 2011</a:t>
                      </a:r>
                      <a:endParaRPr lang="es-EC" sz="800" dirty="0">
                        <a:effectLst/>
                        <a:latin typeface="Arial" pitchFamily="34" charset="0"/>
                        <a:ea typeface="Calibri"/>
                        <a:cs typeface="Arial" pitchFamily="34" charset="0"/>
                      </a:endParaRPr>
                    </a:p>
                  </a:txBody>
                  <a:tcPr marL="44450" marR="44450" marT="0" marB="0" anchor="ctr"/>
                </a:tc>
              </a:tr>
              <a:tr h="232281">
                <a:tc>
                  <a:txBody>
                    <a:bodyPr/>
                    <a:lstStyle/>
                    <a:p>
                      <a:pPr algn="l">
                        <a:lnSpc>
                          <a:spcPct val="150000"/>
                        </a:lnSpc>
                        <a:spcAft>
                          <a:spcPts val="0"/>
                        </a:spcAft>
                      </a:pPr>
                      <a:r>
                        <a:rPr lang="es-ES" sz="800" dirty="0">
                          <a:effectLst/>
                          <a:latin typeface="Arial" pitchFamily="34" charset="0"/>
                          <a:ea typeface="Calibri"/>
                          <a:cs typeface="Arial" pitchFamily="34" charset="0"/>
                        </a:rPr>
                        <a:t>REVISADO: Dr. Aníbal Altamirano.</a:t>
                      </a:r>
                      <a:endParaRPr lang="es-EC" sz="800" dirty="0">
                        <a:effectLst/>
                        <a:latin typeface="Arial" pitchFamily="34" charset="0"/>
                        <a:ea typeface="Calibri"/>
                        <a:cs typeface="Arial" pitchFamily="34" charset="0"/>
                      </a:endParaRPr>
                    </a:p>
                  </a:txBody>
                  <a:tcPr marL="44450" marR="44450" marT="0" marB="0" anchor="ctr"/>
                </a:tc>
                <a:tc>
                  <a:txBody>
                    <a:bodyPr/>
                    <a:lstStyle/>
                    <a:p>
                      <a:pPr algn="l">
                        <a:lnSpc>
                          <a:spcPct val="150000"/>
                        </a:lnSpc>
                        <a:spcAft>
                          <a:spcPts val="0"/>
                        </a:spcAft>
                      </a:pPr>
                      <a:r>
                        <a:rPr lang="es-ES" sz="800" dirty="0">
                          <a:effectLst/>
                          <a:latin typeface="Arial" pitchFamily="34" charset="0"/>
                          <a:ea typeface="Calibri"/>
                          <a:cs typeface="Arial" pitchFamily="34" charset="0"/>
                        </a:rPr>
                        <a:t>FECHA: 30 de noviembre del 2011</a:t>
                      </a:r>
                      <a:endParaRPr lang="es-EC" sz="800" dirty="0">
                        <a:effectLst/>
                        <a:latin typeface="Arial" pitchFamily="34" charset="0"/>
                        <a:ea typeface="Calibri"/>
                        <a:cs typeface="Arial" pitchFamily="34" charset="0"/>
                      </a:endParaRPr>
                    </a:p>
                  </a:txBody>
                  <a:tcPr marL="44450" marR="44450" marT="0" marB="0" anchor="ctr"/>
                </a:tc>
              </a:tr>
            </a:tbl>
          </a:graphicData>
        </a:graphic>
      </p:graphicFrame>
      <p:pic>
        <p:nvPicPr>
          <p:cNvPr id="96277" name="Picture 1"/>
          <p:cNvPicPr>
            <a:picLocks noChangeAspect="1" noChangeArrowheads="1"/>
          </p:cNvPicPr>
          <p:nvPr/>
        </p:nvPicPr>
        <p:blipFill>
          <a:blip r:embed="rId3"/>
          <a:srcRect/>
          <a:stretch>
            <a:fillRect/>
          </a:stretch>
        </p:blipFill>
        <p:spPr bwMode="auto">
          <a:xfrm>
            <a:off x="1908175" y="1125538"/>
            <a:ext cx="5505450" cy="857250"/>
          </a:xfrm>
          <a:prstGeom prst="rect">
            <a:avLst/>
          </a:prstGeom>
          <a:noFill/>
          <a:ln w="9525">
            <a:noFill/>
            <a:miter lim="800000"/>
            <a:headEnd/>
            <a:tailEnd/>
          </a:ln>
        </p:spPr>
      </p:pic>
      <p:pic>
        <p:nvPicPr>
          <p:cNvPr id="96278" name="Picture 2"/>
          <p:cNvPicPr>
            <a:picLocks noChangeAspect="1" noChangeArrowheads="1"/>
          </p:cNvPicPr>
          <p:nvPr/>
        </p:nvPicPr>
        <p:blipFill>
          <a:blip r:embed="rId4"/>
          <a:srcRect/>
          <a:stretch>
            <a:fillRect/>
          </a:stretch>
        </p:blipFill>
        <p:spPr bwMode="auto">
          <a:xfrm>
            <a:off x="2476500" y="2605088"/>
            <a:ext cx="4191000" cy="1647825"/>
          </a:xfrm>
          <a:prstGeom prst="rect">
            <a:avLst/>
          </a:prstGeom>
          <a:noFill/>
          <a:ln w="9525">
            <a:noFill/>
            <a:miter lim="800000"/>
            <a:headEnd/>
            <a:tailEnd/>
          </a:ln>
        </p:spPr>
      </p:pic>
      <p:pic>
        <p:nvPicPr>
          <p:cNvPr id="10" name="Picture 2" descr="https://encrypted-tbn3.google.com/images?q=tbn:ANd9GcT8UDri1yvQb6EyEEPqyLKS9ap5lasIULz9lGvwTdKQNIXlVTyb">
            <a:hlinkClick r:id="rId5" action="ppaction://hlinksldjump"/>
          </p:cNvPr>
          <p:cNvPicPr>
            <a:picLocks noChangeAspect="1" noChangeArrowheads="1"/>
          </p:cNvPicPr>
          <p:nvPr/>
        </p:nvPicPr>
        <p:blipFill>
          <a:blip r:embed="rId6"/>
          <a:srcRect/>
          <a:stretch>
            <a:fillRect/>
          </a:stretch>
        </p:blipFill>
        <p:spPr bwMode="auto">
          <a:xfrm>
            <a:off x="8286776" y="5715016"/>
            <a:ext cx="371475" cy="32385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97284"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11" name="Title 1"/>
          <p:cNvSpPr txBox="1">
            <a:spLocks/>
          </p:cNvSpPr>
          <p:nvPr/>
        </p:nvSpPr>
        <p:spPr bwMode="auto">
          <a:xfrm>
            <a:off x="1908175" y="1412875"/>
            <a:ext cx="5616575" cy="1439863"/>
          </a:xfrm>
          <a:prstGeom prst="rect">
            <a:avLst/>
          </a:prstGeom>
          <a:noFill/>
          <a:ln w="9525">
            <a:noFill/>
            <a:miter lim="800000"/>
            <a:headEnd/>
            <a:tailEnd/>
          </a:ln>
        </p:spPr>
        <p:txBody>
          <a:bodyPr anchor="ctr"/>
          <a:lstStyle/>
          <a:p>
            <a:pPr algn="ctr">
              <a:defRPr/>
            </a:pPr>
            <a:r>
              <a:rPr lang="es-EC"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rPr>
              <a:t>CAPÍTULO VI</a:t>
            </a:r>
            <a:endParaRPr lang="pt-BR" sz="4800" b="1" dirty="0">
              <a:solidFill>
                <a:srgbClr val="006600"/>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97286" name="Title 1"/>
          <p:cNvSpPr>
            <a:spLocks noGrp="1"/>
          </p:cNvSpPr>
          <p:nvPr>
            <p:ph type="ctrTitle"/>
          </p:nvPr>
        </p:nvSpPr>
        <p:spPr>
          <a:xfrm>
            <a:off x="900113" y="2852738"/>
            <a:ext cx="7772400" cy="1728787"/>
          </a:xfrm>
        </p:spPr>
        <p:txBody>
          <a:bodyPr/>
          <a:lstStyle/>
          <a:p>
            <a:r>
              <a:rPr lang="es-ES" sz="2000" b="1" smtClean="0"/>
              <a:t>CONCLUSIONES Y RECOMENDACIONES</a:t>
            </a:r>
            <a:endParaRPr lang="pt-BR" sz="20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98308"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8" name="1 Título"/>
          <p:cNvSpPr txBox="1">
            <a:spLocks/>
          </p:cNvSpPr>
          <p:nvPr/>
        </p:nvSpPr>
        <p:spPr bwMode="auto">
          <a:xfrm>
            <a:off x="571472" y="71414"/>
            <a:ext cx="3571900" cy="857256"/>
          </a:xfrm>
          <a:prstGeom prst="rect">
            <a:avLst/>
          </a:prstGeom>
          <a:noFill/>
          <a:ln w="9525">
            <a:noFill/>
            <a:miter lim="800000"/>
            <a:headEnd/>
            <a:tailEnd/>
          </a:ln>
        </p:spPr>
        <p:txBody>
          <a:bodyPr anchor="ctr">
            <a:normAutofit/>
          </a:bodyPr>
          <a:lstStyle/>
          <a:p>
            <a:pPr marL="0" lvl="1" eaLnBrk="0" hangingPunct="0">
              <a:defRPr/>
            </a:pPr>
            <a:r>
              <a:rPr lang="es-EC"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CONCLUSIONES</a:t>
            </a:r>
            <a:endParaRPr lang="es-E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graphicFrame>
        <p:nvGraphicFramePr>
          <p:cNvPr id="10" name="4 Diagrama"/>
          <p:cNvGraphicFramePr/>
          <p:nvPr/>
        </p:nvGraphicFramePr>
        <p:xfrm>
          <a:off x="1043608" y="785794"/>
          <a:ext cx="7704856"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23850" y="333375"/>
            <a:ext cx="0" cy="5183188"/>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flipH="1">
            <a:off x="1116013" y="6381750"/>
            <a:ext cx="7559675" cy="0"/>
          </a:xfrm>
          <a:prstGeom prst="line">
            <a:avLst/>
          </a:prstGeom>
          <a:ln cap="sq">
            <a:solidFill>
              <a:srgbClr val="006600"/>
            </a:solidFill>
          </a:ln>
        </p:spPr>
        <p:style>
          <a:lnRef idx="3">
            <a:schemeClr val="accent3"/>
          </a:lnRef>
          <a:fillRef idx="0">
            <a:schemeClr val="accent3"/>
          </a:fillRef>
          <a:effectRef idx="2">
            <a:schemeClr val="accent3"/>
          </a:effectRef>
          <a:fontRef idx="minor">
            <a:schemeClr val="tx1"/>
          </a:fontRef>
        </p:style>
      </p:cxnSp>
      <p:pic>
        <p:nvPicPr>
          <p:cNvPr id="99332" name="Picture 4"/>
          <p:cNvPicPr>
            <a:picLocks noChangeAspect="1" noChangeArrowheads="1"/>
          </p:cNvPicPr>
          <p:nvPr/>
        </p:nvPicPr>
        <p:blipFill>
          <a:blip r:embed="rId2"/>
          <a:srcRect/>
          <a:stretch>
            <a:fillRect/>
          </a:stretch>
        </p:blipFill>
        <p:spPr bwMode="auto">
          <a:xfrm>
            <a:off x="107950" y="5702300"/>
            <a:ext cx="904875" cy="895350"/>
          </a:xfrm>
          <a:prstGeom prst="rect">
            <a:avLst/>
          </a:prstGeom>
          <a:noFill/>
          <a:ln w="9525">
            <a:noFill/>
            <a:miter lim="800000"/>
            <a:headEnd/>
            <a:tailEnd/>
          </a:ln>
        </p:spPr>
      </p:pic>
      <p:sp>
        <p:nvSpPr>
          <p:cNvPr id="9" name="1 Título"/>
          <p:cNvSpPr txBox="1">
            <a:spLocks/>
          </p:cNvSpPr>
          <p:nvPr/>
        </p:nvSpPr>
        <p:spPr>
          <a:xfrm>
            <a:off x="500034" y="71414"/>
            <a:ext cx="3929090" cy="857256"/>
          </a:xfrm>
          <a:prstGeom prst="rect">
            <a:avLst/>
          </a:prstGeom>
        </p:spPr>
        <p:txBody>
          <a:bodyPr anchor="ctr">
            <a:normAutofit/>
          </a:bodyPr>
          <a:lstStyle/>
          <a:p>
            <a:pPr marL="0" lvl="1" fontAlgn="auto">
              <a:spcAft>
                <a:spcPts val="0"/>
              </a:spcAft>
              <a:defRPr/>
            </a:pPr>
            <a:r>
              <a:rPr lang="es-EC"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RECOMENDACIONES</a:t>
            </a:r>
            <a:endParaRPr lang="es-ES" sz="2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graphicFrame>
        <p:nvGraphicFramePr>
          <p:cNvPr id="12" name="6 Diagrama"/>
          <p:cNvGraphicFramePr/>
          <p:nvPr/>
        </p:nvGraphicFramePr>
        <p:xfrm>
          <a:off x="899592" y="785794"/>
          <a:ext cx="792088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9383</Words>
  <Application>Microsoft Office PowerPoint</Application>
  <PresentationFormat>Presentación en pantalla (4:3)</PresentationFormat>
  <Paragraphs>1668</Paragraphs>
  <Slides>96</Slides>
  <Notes>0</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Office Theme</vt:lpstr>
      <vt:lpstr>DEPARTAMENTO DE CIENCIAS ECONÓMICAS, ADMINISTRATIVAS Y DE COMERCIO INGENIERÍA EN FINANZAS Y AUDITORÍA   “AUDITORÍA DE GESTIÓN A LOS PROCESOS PRODUCTIVOS DE “PRE-PRENSA, PRENSA Y POST-PRENSA” DE LA UNIDAD DE GESTIÓN DE ARTES GRÁFICAS DEL INSTITUTO GEOGRÁFICO MILITAR – I.G.M., UBICADO EN LA CIUDAD DE QUITO, PROVINCIA DE PICHINCHA.”   MARITZA ELIZABETH PAZMIÑO MARTÍNEZ CRISTINA ELIZABETH TAPIA TAPIA   Trabajo de Conclusión de Carrera como requisito  previo a la obtención del grado de:   INGENIERO  EN FINANZAS, CONTADOR PÚBLICO - AUDITOR   DIRECTOR: DR. CPA. ANÍBAL ALTAMIRANO, MBA. CODIRECTOR: ING. CPA. PEDRO RIVADENEIRA, MCA.   Sangolquí, 2012 </vt:lpstr>
      <vt:lpstr>Diapositiva 2</vt:lpstr>
      <vt:lpstr>ASPECTOS GENERALES</vt:lpstr>
      <vt:lpstr>1. Base Legal del Instituto  - Base Legal Interna  - Base Legal Externa  2. Objetivos del Ente Auditado  - Objetivo General  - Objetivos Específicos  3. La Empresa  - Reseña Histórica  - Organigramas  </vt:lpstr>
      <vt:lpstr>“El Instituto Geográfico Militar del Ecuador es una institución técnica y científica, encargada de la elaboración de la Cartografía Nacional y del archivo de datos geográficos de nuestro país”.</vt:lpstr>
      <vt:lpstr>El Instituto Geográfico Militar (I.G.M.) observa la siguiente Base Legal Interna y Externa: </vt:lpstr>
      <vt:lpstr>Diapositiva 7</vt:lpstr>
      <vt:lpstr>Diapositiva 8</vt:lpstr>
      <vt:lpstr>Diapositiva 9</vt:lpstr>
      <vt:lpstr>Diapositiva 10</vt:lpstr>
      <vt:lpstr>Diapositiva 11</vt:lpstr>
      <vt:lpstr>Diapositiva 12</vt:lpstr>
      <vt:lpstr>DIRECCIONAMIENTO ESTRATÉGICO</vt:lpstr>
      <vt:lpstr>Diapositiva 14</vt:lpstr>
      <vt:lpstr>“Somos una Institución Técnica, orgánicamente dependiente del Ejército, creada para elaborar la cartografía nacional y el archivo de datos geográficos y cartográficos del país; elaborar y garantizar la impresión de especies valoradas y de seguridad documentaria para la administración pública y proveer los servicios de extensión cultural en el campo científico de la astronomía y ciencias de la Tierra, a fin de apoyar a las operaciones militares, a la defensa de la soberanía y el desarrollo nacional, contando con personal calificado, tecnología de vanguardia, procesos de mejoramiento continuo y respeto al ambiente”</vt:lpstr>
      <vt:lpstr>Ser una Institución líder en el manejo de la Infraestructura Geoespacial y de los productos gráficos de seguridad, manteniendo e impulsando una cultura innovadora y competitiva, con un entorno técnico y científico, que le permita contribuir con la seguridad y alcanzar un desarrollo sostenido y reconocido por el país.</vt:lpstr>
      <vt:lpstr>Diapositiva 17</vt:lpstr>
      <vt:lpstr>Diapositiva 18</vt:lpstr>
      <vt:lpstr>Diapositiva 19</vt:lpstr>
      <vt:lpstr>Diapositiva 20</vt:lpstr>
      <vt:lpstr>ANÁLISIS SITUACIONAL</vt:lpstr>
      <vt:lpstr>  1. Análisis Interno  - Análisis de Fortalezas y Debilidades  - Misión de la Unidad de Gestión de Artes Gráficas  - Visión de la Unidad de Gestión de Artes Gráficas  2. Descripción de los Procesos Productivos de la Unidad de Gestión de Artes Gráficas  3. Análisis Externo  - Influencias Macroeconómicas  - Influencias Microeconómicas  - Análisis de Oportunidades y Amenazas  </vt:lpstr>
      <vt:lpstr>Diapositiva 23</vt:lpstr>
      <vt:lpstr> Proporcionar al instituto el diseño e impresión de especies valoradas y demás productos gráficos de seguridad, así como la cartografía e imprenta general conforme al Plan Anual de Actividades, para apoyar la misión general del I.G.M., mediante el apoyo en la generación de productos con altos niveles de calidad y seguridad. </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PROPUESTA Y FUNDAMENTOS TEÓRICOS</vt:lpstr>
      <vt:lpstr>Diapositiva 51</vt:lpstr>
      <vt:lpstr>“AUDITORÍA DE GESTIÓN A LOS PROCESOS PRODUCTIVOS DE “PRE-PRENSA, PRENSA Y POST-PRENSA” DE LA UNIDAD DE GESTIÓN DE ARTES GRÁFICAS DEL INSTITUTO GEOGRÁFICO MILITAR – IGM, UBICADO EN LA CIUDAD DE QUITO, PROVINCIA DE PICHINCHA”.</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CONCLUSIONES Y RECOMENDACIONES</vt:lpstr>
      <vt:lpstr>Diapositiva 95</vt:lpstr>
      <vt:lpstr>Diapositiva 96</vt:lpstr>
    </vt:vector>
  </TitlesOfParts>
  <Company>PricewaterhouseCoopers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INGENIERÍA EN FINANZAS Y AUDITORÍA   “AUDITORÍA DE GESTIÓN A LOS PROCESOS PRODUCTIVOS DE “PRE-PRENSA, PRENSA Y POST-PRENSA” DE LA UNIDAD DE GESTIÓN DE ARTES GRÁFICAS DEL INSTITUTO GEOGRÁFICO MILITAR – I.G.M., UBICADO EN LA CIUDAD DE QUITO, PROVINCIA DE PICHINCHA.”   MARITZA ELIZABETH PAZMIÑO MARTÍNEZ CRISTINA ELIZABETH TAPIA TAPIA   Trabajo de Conclusión de Carrera como requisito  previo a la obtención del grado de:   INGENIERO  EN FINANZAS, CONTADOR PÚBLICO - AUDITOR   DIRECTOR: DR. CPA. ANÍBAL ALTAMIRANO, MBA. CODIRECTOR: ING. CPA. PEDRO RIVADENEIRA, MCA.   Sangolquí, 2012</dc:title>
  <dc:creator>PwC</dc:creator>
  <cp:lastModifiedBy>STALIN</cp:lastModifiedBy>
  <cp:revision>362</cp:revision>
  <dcterms:created xsi:type="dcterms:W3CDTF">2012-04-09T17:06:40Z</dcterms:created>
  <dcterms:modified xsi:type="dcterms:W3CDTF">2012-05-06T22:11:22Z</dcterms:modified>
</cp:coreProperties>
</file>