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78" r:id="rId5"/>
    <p:sldId id="259" r:id="rId6"/>
    <p:sldId id="261" r:id="rId7"/>
    <p:sldId id="262" r:id="rId8"/>
    <p:sldId id="260" r:id="rId9"/>
    <p:sldId id="267" r:id="rId10"/>
    <p:sldId id="269" r:id="rId11"/>
    <p:sldId id="268" r:id="rId12"/>
    <p:sldId id="263" r:id="rId13"/>
    <p:sldId id="280" r:id="rId14"/>
    <p:sldId id="281" r:id="rId15"/>
    <p:sldId id="265" r:id="rId16"/>
    <p:sldId id="264" r:id="rId17"/>
    <p:sldId id="266" r:id="rId18"/>
    <p:sldId id="270" r:id="rId19"/>
    <p:sldId id="271" r:id="rId20"/>
    <p:sldId id="272" r:id="rId21"/>
    <p:sldId id="274" r:id="rId22"/>
    <p:sldId id="282" r:id="rId23"/>
    <p:sldId id="273" r:id="rId24"/>
    <p:sldId id="277" r:id="rId25"/>
    <p:sldId id="275"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65" autoAdjust="0"/>
  </p:normalViewPr>
  <p:slideViewPr>
    <p:cSldViewPr>
      <p:cViewPr>
        <p:scale>
          <a:sx n="66" d="100"/>
          <a:sy n="66" d="100"/>
        </p:scale>
        <p:origin x="-150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3777C-9E68-43BA-8DEB-A320BE35A5E9}" type="doc">
      <dgm:prSet loTypeId="urn:microsoft.com/office/officeart/2005/8/layout/vList2" loCatId="list" qsTypeId="urn:microsoft.com/office/officeart/2005/8/quickstyle/3d4" qsCatId="3D" csTypeId="urn:microsoft.com/office/officeart/2005/8/colors/colorful3" csCatId="colorful"/>
      <dgm:spPr/>
      <dgm:t>
        <a:bodyPr/>
        <a:lstStyle/>
        <a:p>
          <a:endParaRPr lang="es-ES"/>
        </a:p>
      </dgm:t>
    </dgm:pt>
    <dgm:pt modelId="{AC036B06-CF53-4E40-B429-7D4F9D098EFC}">
      <dgm:prSet/>
      <dgm:spPr/>
      <dgm:t>
        <a:bodyPr/>
        <a:lstStyle/>
        <a:p>
          <a:pPr algn="just" rtl="0"/>
          <a:r>
            <a:rPr lang="es-EC" dirty="0" smtClean="0"/>
            <a:t>Son puntos de acceso de baja potencia que operan en banda licenciada para conectar dispositivos móviles estándar a la red móvil (3G/LTE) del operador utilizando la conexión banda ancha disponible en la casa, oficina, áreas públicas indoor u outdoor.</a:t>
          </a:r>
          <a:endParaRPr lang="es-ES" dirty="0"/>
        </a:p>
      </dgm:t>
    </dgm:pt>
    <dgm:pt modelId="{AE9F23DC-5B78-480A-B01A-1B4907F9580B}" type="parTrans" cxnId="{D5DD16F8-0A0B-44B8-A620-BFC51C092528}">
      <dgm:prSet/>
      <dgm:spPr/>
      <dgm:t>
        <a:bodyPr/>
        <a:lstStyle/>
        <a:p>
          <a:endParaRPr lang="es-ES"/>
        </a:p>
      </dgm:t>
    </dgm:pt>
    <dgm:pt modelId="{90F9A1D0-3011-4511-ADEE-9DB2E5A08486}" type="sibTrans" cxnId="{D5DD16F8-0A0B-44B8-A620-BFC51C092528}">
      <dgm:prSet/>
      <dgm:spPr/>
      <dgm:t>
        <a:bodyPr/>
        <a:lstStyle/>
        <a:p>
          <a:endParaRPr lang="es-ES"/>
        </a:p>
      </dgm:t>
    </dgm:pt>
    <dgm:pt modelId="{4D0A1F09-F66C-4249-A2EF-30477F710CE4}" type="pres">
      <dgm:prSet presAssocID="{54C3777C-9E68-43BA-8DEB-A320BE35A5E9}" presName="linear" presStyleCnt="0">
        <dgm:presLayoutVars>
          <dgm:animLvl val="lvl"/>
          <dgm:resizeHandles val="exact"/>
        </dgm:presLayoutVars>
      </dgm:prSet>
      <dgm:spPr/>
      <dgm:t>
        <a:bodyPr/>
        <a:lstStyle/>
        <a:p>
          <a:endParaRPr lang="es-ES"/>
        </a:p>
      </dgm:t>
    </dgm:pt>
    <dgm:pt modelId="{A96A0C1C-69BB-443C-8D00-9D983572E3F9}" type="pres">
      <dgm:prSet presAssocID="{AC036B06-CF53-4E40-B429-7D4F9D098EFC}" presName="parentText" presStyleLbl="node1" presStyleIdx="0" presStyleCnt="1">
        <dgm:presLayoutVars>
          <dgm:chMax val="0"/>
          <dgm:bulletEnabled val="1"/>
        </dgm:presLayoutVars>
      </dgm:prSet>
      <dgm:spPr/>
      <dgm:t>
        <a:bodyPr/>
        <a:lstStyle/>
        <a:p>
          <a:endParaRPr lang="es-ES"/>
        </a:p>
      </dgm:t>
    </dgm:pt>
  </dgm:ptLst>
  <dgm:cxnLst>
    <dgm:cxn modelId="{AEE41675-E28C-4070-ADB6-EEB640944751}" type="presOf" srcId="{54C3777C-9E68-43BA-8DEB-A320BE35A5E9}" destId="{4D0A1F09-F66C-4249-A2EF-30477F710CE4}" srcOrd="0" destOrd="0" presId="urn:microsoft.com/office/officeart/2005/8/layout/vList2"/>
    <dgm:cxn modelId="{D5DD16F8-0A0B-44B8-A620-BFC51C092528}" srcId="{54C3777C-9E68-43BA-8DEB-A320BE35A5E9}" destId="{AC036B06-CF53-4E40-B429-7D4F9D098EFC}" srcOrd="0" destOrd="0" parTransId="{AE9F23DC-5B78-480A-B01A-1B4907F9580B}" sibTransId="{90F9A1D0-3011-4511-ADEE-9DB2E5A08486}"/>
    <dgm:cxn modelId="{56155D8E-4F01-4D41-9248-27CD65348354}" type="presOf" srcId="{AC036B06-CF53-4E40-B429-7D4F9D098EFC}" destId="{A96A0C1C-69BB-443C-8D00-9D983572E3F9}" srcOrd="0" destOrd="0" presId="urn:microsoft.com/office/officeart/2005/8/layout/vList2"/>
    <dgm:cxn modelId="{739BB96F-A376-4351-8DAA-44EF0D9DF869}" type="presParOf" srcId="{4D0A1F09-F66C-4249-A2EF-30477F710CE4}" destId="{A96A0C1C-69BB-443C-8D00-9D983572E3F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DAADB-C87C-425E-82B4-5D5457A3A898}" type="doc">
      <dgm:prSet loTypeId="urn:microsoft.com/office/officeart/2005/8/layout/cycle2" loCatId="cycle" qsTypeId="urn:microsoft.com/office/officeart/2005/8/quickstyle/3d4" qsCatId="3D" csTypeId="urn:microsoft.com/office/officeart/2005/8/colors/colorful5" csCatId="colorful"/>
      <dgm:spPr/>
      <dgm:t>
        <a:bodyPr/>
        <a:lstStyle/>
        <a:p>
          <a:endParaRPr lang="es-ES"/>
        </a:p>
      </dgm:t>
    </dgm:pt>
    <dgm:pt modelId="{328388EF-0459-483D-BB84-F4EA1D3D98D4}">
      <dgm:prSet custT="1"/>
      <dgm:spPr/>
      <dgm:t>
        <a:bodyPr/>
        <a:lstStyle/>
        <a:p>
          <a:pPr rtl="0"/>
          <a:r>
            <a:rPr lang="es-ES" sz="1700" dirty="0" smtClean="0">
              <a:solidFill>
                <a:schemeClr val="tx1"/>
              </a:solidFill>
            </a:rPr>
            <a:t>Van ser instalados por los usuarios dentro de sus propios hogares.</a:t>
          </a:r>
          <a:endParaRPr lang="es-ES" sz="1700" dirty="0">
            <a:solidFill>
              <a:schemeClr val="tx1"/>
            </a:solidFill>
          </a:endParaRPr>
        </a:p>
      </dgm:t>
    </dgm:pt>
    <dgm:pt modelId="{A684F52F-7C60-496A-AB73-3E5A51ED722E}" type="parTrans" cxnId="{65FBA2E0-DFB8-4004-87C6-06519C3DFF08}">
      <dgm:prSet/>
      <dgm:spPr/>
      <dgm:t>
        <a:bodyPr/>
        <a:lstStyle/>
        <a:p>
          <a:endParaRPr lang="es-ES"/>
        </a:p>
      </dgm:t>
    </dgm:pt>
    <dgm:pt modelId="{4460A579-8DAF-4CFF-81F0-3A8D3C3473B5}" type="sibTrans" cxnId="{65FBA2E0-DFB8-4004-87C6-06519C3DFF08}">
      <dgm:prSet/>
      <dgm:spPr/>
      <dgm:t>
        <a:bodyPr/>
        <a:lstStyle/>
        <a:p>
          <a:endParaRPr lang="es-ES"/>
        </a:p>
      </dgm:t>
    </dgm:pt>
    <dgm:pt modelId="{F86F2319-64EC-49AD-9AE1-D7E385BFB5AE}">
      <dgm:prSet custT="1"/>
      <dgm:spPr/>
      <dgm:t>
        <a:bodyPr/>
        <a:lstStyle/>
        <a:p>
          <a:pPr rtl="0"/>
          <a:r>
            <a:rPr lang="es-ES" sz="1700" dirty="0" smtClean="0">
              <a:solidFill>
                <a:schemeClr val="tx1"/>
              </a:solidFill>
            </a:rPr>
            <a:t>Solución eficaz para aumentar la cobertura en interiores.</a:t>
          </a:r>
          <a:endParaRPr lang="es-ES" sz="1700" dirty="0">
            <a:solidFill>
              <a:schemeClr val="tx1"/>
            </a:solidFill>
          </a:endParaRPr>
        </a:p>
      </dgm:t>
    </dgm:pt>
    <dgm:pt modelId="{9EBC1920-8FDE-42C7-A021-3F92AEBF6087}" type="parTrans" cxnId="{06A71849-D9A3-4ABE-B297-AB5D16FA9685}">
      <dgm:prSet/>
      <dgm:spPr/>
      <dgm:t>
        <a:bodyPr/>
        <a:lstStyle/>
        <a:p>
          <a:endParaRPr lang="es-ES"/>
        </a:p>
      </dgm:t>
    </dgm:pt>
    <dgm:pt modelId="{F6E10DF4-1475-4394-AB75-1D8816F9CD46}" type="sibTrans" cxnId="{06A71849-D9A3-4ABE-B297-AB5D16FA9685}">
      <dgm:prSet/>
      <dgm:spPr/>
      <dgm:t>
        <a:bodyPr/>
        <a:lstStyle/>
        <a:p>
          <a:endParaRPr lang="es-ES"/>
        </a:p>
      </dgm:t>
    </dgm:pt>
    <dgm:pt modelId="{19381213-BCC9-46C7-84FF-1C77B924E427}">
      <dgm:prSet custT="1"/>
      <dgm:spPr/>
      <dgm:t>
        <a:bodyPr/>
        <a:lstStyle/>
        <a:p>
          <a:pPr rtl="0"/>
          <a:r>
            <a:rPr lang="es-ES" sz="1700" dirty="0" smtClean="0">
              <a:solidFill>
                <a:schemeClr val="tx1"/>
              </a:solidFill>
            </a:rPr>
            <a:t>Solución barata porque a la final los usuarios terminan pagando por las mismas</a:t>
          </a:r>
          <a:endParaRPr lang="es-EC" sz="1700" dirty="0">
            <a:solidFill>
              <a:schemeClr val="tx1"/>
            </a:solidFill>
          </a:endParaRPr>
        </a:p>
      </dgm:t>
    </dgm:pt>
    <dgm:pt modelId="{61BA7461-4507-4294-9A2A-FC8E4D450F53}" type="parTrans" cxnId="{F9097E84-E1D3-43B5-B0BE-098CF2FE10A5}">
      <dgm:prSet/>
      <dgm:spPr/>
      <dgm:t>
        <a:bodyPr/>
        <a:lstStyle/>
        <a:p>
          <a:endParaRPr lang="es-ES"/>
        </a:p>
      </dgm:t>
    </dgm:pt>
    <dgm:pt modelId="{C84AFD57-757D-49A1-BB48-542ADC205EFF}" type="sibTrans" cxnId="{F9097E84-E1D3-43B5-B0BE-098CF2FE10A5}">
      <dgm:prSet/>
      <dgm:spPr/>
      <dgm:t>
        <a:bodyPr/>
        <a:lstStyle/>
        <a:p>
          <a:endParaRPr lang="es-ES"/>
        </a:p>
      </dgm:t>
    </dgm:pt>
    <dgm:pt modelId="{72AAC9CE-E1D9-4047-99CB-5BF2E4C24C09}" type="pres">
      <dgm:prSet presAssocID="{25DDAADB-C87C-425E-82B4-5D5457A3A898}" presName="cycle" presStyleCnt="0">
        <dgm:presLayoutVars>
          <dgm:dir/>
          <dgm:resizeHandles val="exact"/>
        </dgm:presLayoutVars>
      </dgm:prSet>
      <dgm:spPr/>
      <dgm:t>
        <a:bodyPr/>
        <a:lstStyle/>
        <a:p>
          <a:endParaRPr lang="es-ES"/>
        </a:p>
      </dgm:t>
    </dgm:pt>
    <dgm:pt modelId="{3A7D0835-E139-402B-B24A-A9AFE2551C82}" type="pres">
      <dgm:prSet presAssocID="{328388EF-0459-483D-BB84-F4EA1D3D98D4}" presName="node" presStyleLbl="node1" presStyleIdx="0" presStyleCnt="3">
        <dgm:presLayoutVars>
          <dgm:bulletEnabled val="1"/>
        </dgm:presLayoutVars>
      </dgm:prSet>
      <dgm:spPr/>
      <dgm:t>
        <a:bodyPr/>
        <a:lstStyle/>
        <a:p>
          <a:endParaRPr lang="es-ES"/>
        </a:p>
      </dgm:t>
    </dgm:pt>
    <dgm:pt modelId="{5D75568B-4D00-4B77-B87F-0333316E79BF}" type="pres">
      <dgm:prSet presAssocID="{4460A579-8DAF-4CFF-81F0-3A8D3C3473B5}" presName="sibTrans" presStyleLbl="sibTrans2D1" presStyleIdx="0" presStyleCnt="3"/>
      <dgm:spPr/>
      <dgm:t>
        <a:bodyPr/>
        <a:lstStyle/>
        <a:p>
          <a:endParaRPr lang="es-ES"/>
        </a:p>
      </dgm:t>
    </dgm:pt>
    <dgm:pt modelId="{9BF779CF-4FAD-4698-8AC4-1AF00055A94D}" type="pres">
      <dgm:prSet presAssocID="{4460A579-8DAF-4CFF-81F0-3A8D3C3473B5}" presName="connectorText" presStyleLbl="sibTrans2D1" presStyleIdx="0" presStyleCnt="3"/>
      <dgm:spPr/>
      <dgm:t>
        <a:bodyPr/>
        <a:lstStyle/>
        <a:p>
          <a:endParaRPr lang="es-ES"/>
        </a:p>
      </dgm:t>
    </dgm:pt>
    <dgm:pt modelId="{7368DCE4-DF75-48AB-949A-B5E131708916}" type="pres">
      <dgm:prSet presAssocID="{F86F2319-64EC-49AD-9AE1-D7E385BFB5AE}" presName="node" presStyleLbl="node1" presStyleIdx="1" presStyleCnt="3">
        <dgm:presLayoutVars>
          <dgm:bulletEnabled val="1"/>
        </dgm:presLayoutVars>
      </dgm:prSet>
      <dgm:spPr/>
      <dgm:t>
        <a:bodyPr/>
        <a:lstStyle/>
        <a:p>
          <a:endParaRPr lang="es-ES"/>
        </a:p>
      </dgm:t>
    </dgm:pt>
    <dgm:pt modelId="{B6E23F23-90AD-46CA-9103-A156B9C58C6E}" type="pres">
      <dgm:prSet presAssocID="{F6E10DF4-1475-4394-AB75-1D8816F9CD46}" presName="sibTrans" presStyleLbl="sibTrans2D1" presStyleIdx="1" presStyleCnt="3"/>
      <dgm:spPr/>
      <dgm:t>
        <a:bodyPr/>
        <a:lstStyle/>
        <a:p>
          <a:endParaRPr lang="es-ES"/>
        </a:p>
      </dgm:t>
    </dgm:pt>
    <dgm:pt modelId="{80A8151D-D538-4CA3-B2A1-935D8A8FEF89}" type="pres">
      <dgm:prSet presAssocID="{F6E10DF4-1475-4394-AB75-1D8816F9CD46}" presName="connectorText" presStyleLbl="sibTrans2D1" presStyleIdx="1" presStyleCnt="3"/>
      <dgm:spPr/>
      <dgm:t>
        <a:bodyPr/>
        <a:lstStyle/>
        <a:p>
          <a:endParaRPr lang="es-ES"/>
        </a:p>
      </dgm:t>
    </dgm:pt>
    <dgm:pt modelId="{28B1C5CB-AE0B-46B2-A6BE-DD7C294FAA1C}" type="pres">
      <dgm:prSet presAssocID="{19381213-BCC9-46C7-84FF-1C77B924E427}" presName="node" presStyleLbl="node1" presStyleIdx="2" presStyleCnt="3">
        <dgm:presLayoutVars>
          <dgm:bulletEnabled val="1"/>
        </dgm:presLayoutVars>
      </dgm:prSet>
      <dgm:spPr/>
      <dgm:t>
        <a:bodyPr/>
        <a:lstStyle/>
        <a:p>
          <a:endParaRPr lang="es-ES"/>
        </a:p>
      </dgm:t>
    </dgm:pt>
    <dgm:pt modelId="{B7ABD52F-3F5D-4947-B0F8-906A44B7A1F2}" type="pres">
      <dgm:prSet presAssocID="{C84AFD57-757D-49A1-BB48-542ADC205EFF}" presName="sibTrans" presStyleLbl="sibTrans2D1" presStyleIdx="2" presStyleCnt="3"/>
      <dgm:spPr/>
      <dgm:t>
        <a:bodyPr/>
        <a:lstStyle/>
        <a:p>
          <a:endParaRPr lang="es-ES"/>
        </a:p>
      </dgm:t>
    </dgm:pt>
    <dgm:pt modelId="{5F205BAE-CB27-4D24-BCA3-15B9B63ECD67}" type="pres">
      <dgm:prSet presAssocID="{C84AFD57-757D-49A1-BB48-542ADC205EFF}" presName="connectorText" presStyleLbl="sibTrans2D1" presStyleIdx="2" presStyleCnt="3"/>
      <dgm:spPr/>
      <dgm:t>
        <a:bodyPr/>
        <a:lstStyle/>
        <a:p>
          <a:endParaRPr lang="es-ES"/>
        </a:p>
      </dgm:t>
    </dgm:pt>
  </dgm:ptLst>
  <dgm:cxnLst>
    <dgm:cxn modelId="{F9097E84-E1D3-43B5-B0BE-098CF2FE10A5}" srcId="{25DDAADB-C87C-425E-82B4-5D5457A3A898}" destId="{19381213-BCC9-46C7-84FF-1C77B924E427}" srcOrd="2" destOrd="0" parTransId="{61BA7461-4507-4294-9A2A-FC8E4D450F53}" sibTransId="{C84AFD57-757D-49A1-BB48-542ADC205EFF}"/>
    <dgm:cxn modelId="{582510D5-6651-43BC-BA32-506CD0116D89}" type="presOf" srcId="{F6E10DF4-1475-4394-AB75-1D8816F9CD46}" destId="{80A8151D-D538-4CA3-B2A1-935D8A8FEF89}" srcOrd="1" destOrd="0" presId="urn:microsoft.com/office/officeart/2005/8/layout/cycle2"/>
    <dgm:cxn modelId="{6497833C-DDAE-4FF6-AF81-8E4C77E2EF38}" type="presOf" srcId="{4460A579-8DAF-4CFF-81F0-3A8D3C3473B5}" destId="{9BF779CF-4FAD-4698-8AC4-1AF00055A94D}" srcOrd="1" destOrd="0" presId="urn:microsoft.com/office/officeart/2005/8/layout/cycle2"/>
    <dgm:cxn modelId="{C3B64A66-56D4-4477-8011-354D4E64F259}" type="presOf" srcId="{25DDAADB-C87C-425E-82B4-5D5457A3A898}" destId="{72AAC9CE-E1D9-4047-99CB-5BF2E4C24C09}" srcOrd="0" destOrd="0" presId="urn:microsoft.com/office/officeart/2005/8/layout/cycle2"/>
    <dgm:cxn modelId="{B8ABB73B-8DD0-45E4-A6E6-D69AECDFC9B7}" type="presOf" srcId="{C84AFD57-757D-49A1-BB48-542ADC205EFF}" destId="{B7ABD52F-3F5D-4947-B0F8-906A44B7A1F2}" srcOrd="0" destOrd="0" presId="urn:microsoft.com/office/officeart/2005/8/layout/cycle2"/>
    <dgm:cxn modelId="{C9CEDDB8-AD7F-4B7F-80E3-E3F8479AC9B7}" type="presOf" srcId="{F86F2319-64EC-49AD-9AE1-D7E385BFB5AE}" destId="{7368DCE4-DF75-48AB-949A-B5E131708916}" srcOrd="0" destOrd="0" presId="urn:microsoft.com/office/officeart/2005/8/layout/cycle2"/>
    <dgm:cxn modelId="{AEFF09BD-EE23-4CAE-88FD-E81702FCBAA2}" type="presOf" srcId="{328388EF-0459-483D-BB84-F4EA1D3D98D4}" destId="{3A7D0835-E139-402B-B24A-A9AFE2551C82}" srcOrd="0" destOrd="0" presId="urn:microsoft.com/office/officeart/2005/8/layout/cycle2"/>
    <dgm:cxn modelId="{AD28BE03-5AD3-4353-9741-4D3370363481}" type="presOf" srcId="{C84AFD57-757D-49A1-BB48-542ADC205EFF}" destId="{5F205BAE-CB27-4D24-BCA3-15B9B63ECD67}" srcOrd="1" destOrd="0" presId="urn:microsoft.com/office/officeart/2005/8/layout/cycle2"/>
    <dgm:cxn modelId="{65FBA2E0-DFB8-4004-87C6-06519C3DFF08}" srcId="{25DDAADB-C87C-425E-82B4-5D5457A3A898}" destId="{328388EF-0459-483D-BB84-F4EA1D3D98D4}" srcOrd="0" destOrd="0" parTransId="{A684F52F-7C60-496A-AB73-3E5A51ED722E}" sibTransId="{4460A579-8DAF-4CFF-81F0-3A8D3C3473B5}"/>
    <dgm:cxn modelId="{06A71849-D9A3-4ABE-B297-AB5D16FA9685}" srcId="{25DDAADB-C87C-425E-82B4-5D5457A3A898}" destId="{F86F2319-64EC-49AD-9AE1-D7E385BFB5AE}" srcOrd="1" destOrd="0" parTransId="{9EBC1920-8FDE-42C7-A021-3F92AEBF6087}" sibTransId="{F6E10DF4-1475-4394-AB75-1D8816F9CD46}"/>
    <dgm:cxn modelId="{F341A078-150D-49C4-B445-C402348F4D23}" type="presOf" srcId="{F6E10DF4-1475-4394-AB75-1D8816F9CD46}" destId="{B6E23F23-90AD-46CA-9103-A156B9C58C6E}" srcOrd="0" destOrd="0" presId="urn:microsoft.com/office/officeart/2005/8/layout/cycle2"/>
    <dgm:cxn modelId="{48CA1DDA-9ABF-4070-A605-709DA64FBB20}" type="presOf" srcId="{19381213-BCC9-46C7-84FF-1C77B924E427}" destId="{28B1C5CB-AE0B-46B2-A6BE-DD7C294FAA1C}" srcOrd="0" destOrd="0" presId="urn:microsoft.com/office/officeart/2005/8/layout/cycle2"/>
    <dgm:cxn modelId="{4F27F9AC-7366-4DB6-B7EE-5AE43C8D99B9}" type="presOf" srcId="{4460A579-8DAF-4CFF-81F0-3A8D3C3473B5}" destId="{5D75568B-4D00-4B77-B87F-0333316E79BF}" srcOrd="0" destOrd="0" presId="urn:microsoft.com/office/officeart/2005/8/layout/cycle2"/>
    <dgm:cxn modelId="{D70E3BCF-FEA3-403C-88C2-F539209356C3}" type="presParOf" srcId="{72AAC9CE-E1D9-4047-99CB-5BF2E4C24C09}" destId="{3A7D0835-E139-402B-B24A-A9AFE2551C82}" srcOrd="0" destOrd="0" presId="urn:microsoft.com/office/officeart/2005/8/layout/cycle2"/>
    <dgm:cxn modelId="{5DEA309A-FDAF-4D25-96C3-30FF788703A8}" type="presParOf" srcId="{72AAC9CE-E1D9-4047-99CB-5BF2E4C24C09}" destId="{5D75568B-4D00-4B77-B87F-0333316E79BF}" srcOrd="1" destOrd="0" presId="urn:microsoft.com/office/officeart/2005/8/layout/cycle2"/>
    <dgm:cxn modelId="{960D23A5-E052-4692-9327-11EA344516BB}" type="presParOf" srcId="{5D75568B-4D00-4B77-B87F-0333316E79BF}" destId="{9BF779CF-4FAD-4698-8AC4-1AF00055A94D}" srcOrd="0" destOrd="0" presId="urn:microsoft.com/office/officeart/2005/8/layout/cycle2"/>
    <dgm:cxn modelId="{B22430CB-4EE7-4EBE-B1CB-A315E87586AC}" type="presParOf" srcId="{72AAC9CE-E1D9-4047-99CB-5BF2E4C24C09}" destId="{7368DCE4-DF75-48AB-949A-B5E131708916}" srcOrd="2" destOrd="0" presId="urn:microsoft.com/office/officeart/2005/8/layout/cycle2"/>
    <dgm:cxn modelId="{2E27F293-7DE4-4112-B002-4AE4785205B5}" type="presParOf" srcId="{72AAC9CE-E1D9-4047-99CB-5BF2E4C24C09}" destId="{B6E23F23-90AD-46CA-9103-A156B9C58C6E}" srcOrd="3" destOrd="0" presId="urn:microsoft.com/office/officeart/2005/8/layout/cycle2"/>
    <dgm:cxn modelId="{C6DDF426-D825-45DA-ABE6-0CAD93F334B2}" type="presParOf" srcId="{B6E23F23-90AD-46CA-9103-A156B9C58C6E}" destId="{80A8151D-D538-4CA3-B2A1-935D8A8FEF89}" srcOrd="0" destOrd="0" presId="urn:microsoft.com/office/officeart/2005/8/layout/cycle2"/>
    <dgm:cxn modelId="{59A1D386-D55A-4ADC-BE64-DCFD1E0B445D}" type="presParOf" srcId="{72AAC9CE-E1D9-4047-99CB-5BF2E4C24C09}" destId="{28B1C5CB-AE0B-46B2-A6BE-DD7C294FAA1C}" srcOrd="4" destOrd="0" presId="urn:microsoft.com/office/officeart/2005/8/layout/cycle2"/>
    <dgm:cxn modelId="{A8582AC1-E07B-4372-915E-575DFDFA1790}" type="presParOf" srcId="{72AAC9CE-E1D9-4047-99CB-5BF2E4C24C09}" destId="{B7ABD52F-3F5D-4947-B0F8-906A44B7A1F2}" srcOrd="5" destOrd="0" presId="urn:microsoft.com/office/officeart/2005/8/layout/cycle2"/>
    <dgm:cxn modelId="{78F33907-909B-4709-BF44-AB6928F9026C}" type="presParOf" srcId="{B7ABD52F-3F5D-4947-B0F8-906A44B7A1F2}" destId="{5F205BAE-CB27-4D24-BCA3-15B9B63ECD67}"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72E2A-31C0-48E5-B0E7-55D2DF6D6256}"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s-ES"/>
        </a:p>
      </dgm:t>
    </dgm:pt>
    <dgm:pt modelId="{5384D08B-C7FD-490A-A8A3-04BDF1C582A4}">
      <dgm:prSet/>
      <dgm:spPr>
        <a:ln>
          <a:noFill/>
        </a:ln>
        <a:effectLst/>
        <a:scene3d>
          <a:camera prst="orthographicFront">
            <a:rot lat="0" lon="0" rev="0"/>
          </a:camera>
          <a:lightRig rig="glow" dir="t">
            <a:rot lat="0" lon="0" rev="14100000"/>
          </a:lightRig>
        </a:scene3d>
        <a:sp3d prstMaterial="softEdge">
          <a:bevelT w="127000" prst="artDeco"/>
        </a:sp3d>
      </dgm:spPr>
      <dgm:t>
        <a:bodyPr/>
        <a:lstStyle/>
        <a:p>
          <a:pPr algn="just" rtl="0"/>
          <a:r>
            <a:rPr lang="es-ES" dirty="0" smtClean="0"/>
            <a:t>Mejorará significativamente la capacidad total de la red mediante la reutilización del espectro en ambientes indoor.</a:t>
          </a:r>
          <a:endParaRPr lang="es-ES" dirty="0"/>
        </a:p>
      </dgm:t>
    </dgm:pt>
    <dgm:pt modelId="{EEDE7B6F-099A-40D9-AC21-2856BB54FE2C}" type="parTrans" cxnId="{37301004-1002-46E0-A6D5-AE34C70495CD}">
      <dgm:prSet/>
      <dgm:spPr/>
      <dgm:t>
        <a:bodyPr/>
        <a:lstStyle/>
        <a:p>
          <a:endParaRPr lang="es-ES"/>
        </a:p>
      </dgm:t>
    </dgm:pt>
    <dgm:pt modelId="{86FC2EAA-6D77-4BD9-BCCF-57542B15381F}" type="sibTrans" cxnId="{37301004-1002-46E0-A6D5-AE34C70495CD}">
      <dgm:prSet/>
      <dgm:spPr/>
      <dgm:t>
        <a:bodyPr/>
        <a:lstStyle/>
        <a:p>
          <a:endParaRPr lang="es-ES"/>
        </a:p>
      </dgm:t>
    </dgm:pt>
    <dgm:pt modelId="{C2F3599E-7C47-4863-B48B-0BC0765222C1}">
      <dgm:prSet/>
      <dgm:spPr>
        <a:ln>
          <a:noFill/>
        </a:ln>
        <a:effectLst/>
        <a:scene3d>
          <a:camera prst="orthographicFront">
            <a:rot lat="0" lon="0" rev="0"/>
          </a:camera>
          <a:lightRig rig="glow" dir="t">
            <a:rot lat="0" lon="0" rev="14100000"/>
          </a:lightRig>
        </a:scene3d>
        <a:sp3d prstMaterial="softEdge">
          <a:bevelT w="127000" prst="artDeco"/>
        </a:sp3d>
      </dgm:spPr>
      <dgm:t>
        <a:bodyPr/>
        <a:lstStyle/>
        <a:p>
          <a:pPr algn="just" rtl="0"/>
          <a:r>
            <a:rPr lang="es-ES" dirty="0" smtClean="0"/>
            <a:t>Gracias al HSDPA presente en las femtoceldas estos servicios de alta velocidad de datos son posibles.</a:t>
          </a:r>
          <a:endParaRPr lang="es-ES" dirty="0"/>
        </a:p>
      </dgm:t>
    </dgm:pt>
    <dgm:pt modelId="{8F83F71A-5C6A-41DC-8A1B-8C4BEC0E3CD9}" type="parTrans" cxnId="{DD5FF1AE-0583-42D5-BD71-D25A22A1F45F}">
      <dgm:prSet/>
      <dgm:spPr/>
      <dgm:t>
        <a:bodyPr/>
        <a:lstStyle/>
        <a:p>
          <a:endParaRPr lang="es-ES"/>
        </a:p>
      </dgm:t>
    </dgm:pt>
    <dgm:pt modelId="{479479B1-20B6-4A51-B5EC-69CC6E8BDEE7}" type="sibTrans" cxnId="{DD5FF1AE-0583-42D5-BD71-D25A22A1F45F}">
      <dgm:prSet/>
      <dgm:spPr/>
      <dgm:t>
        <a:bodyPr/>
        <a:lstStyle/>
        <a:p>
          <a:endParaRPr lang="es-ES"/>
        </a:p>
      </dgm:t>
    </dgm:pt>
    <dgm:pt modelId="{C711A4E6-F8BA-4EF3-9FC5-05C1962C26F3}">
      <dgm:prSet/>
      <dgm:spPr>
        <a:ln>
          <a:noFill/>
        </a:ln>
        <a:effectLst/>
        <a:scene3d>
          <a:camera prst="orthographicFront">
            <a:rot lat="0" lon="0" rev="0"/>
          </a:camera>
          <a:lightRig rig="glow" dir="t">
            <a:rot lat="0" lon="0" rev="14100000"/>
          </a:lightRig>
        </a:scene3d>
        <a:sp3d prstMaterial="softEdge">
          <a:bevelT w="127000" prst="artDeco"/>
        </a:sp3d>
      </dgm:spPr>
      <dgm:t>
        <a:bodyPr/>
        <a:lstStyle/>
        <a:p>
          <a:pPr algn="just" rtl="0"/>
          <a:r>
            <a:rPr lang="es-ES" dirty="0" smtClean="0"/>
            <a:t>La potencia requerida de transmisión desde el terminal de usuario hacia las femtoceldas es mucho menor.</a:t>
          </a:r>
          <a:endParaRPr lang="es-ES" dirty="0"/>
        </a:p>
      </dgm:t>
    </dgm:pt>
    <dgm:pt modelId="{B2DFB69F-0BFE-46A8-9934-E159DABA8814}" type="parTrans" cxnId="{EA249DDB-3FB6-48F0-88C5-664C59089399}">
      <dgm:prSet/>
      <dgm:spPr/>
      <dgm:t>
        <a:bodyPr/>
        <a:lstStyle/>
        <a:p>
          <a:endParaRPr lang="es-ES"/>
        </a:p>
      </dgm:t>
    </dgm:pt>
    <dgm:pt modelId="{C93C695A-DC85-4B40-8C88-F65123B71017}" type="sibTrans" cxnId="{EA249DDB-3FB6-48F0-88C5-664C59089399}">
      <dgm:prSet/>
      <dgm:spPr/>
      <dgm:t>
        <a:bodyPr/>
        <a:lstStyle/>
        <a:p>
          <a:endParaRPr lang="es-ES"/>
        </a:p>
      </dgm:t>
    </dgm:pt>
    <dgm:pt modelId="{B313C93E-1EE2-446E-9E57-92314384C2B9}" type="pres">
      <dgm:prSet presAssocID="{95A72E2A-31C0-48E5-B0E7-55D2DF6D6256}" presName="Name0" presStyleCnt="0">
        <dgm:presLayoutVars>
          <dgm:dir/>
          <dgm:resizeHandles val="exact"/>
        </dgm:presLayoutVars>
      </dgm:prSet>
      <dgm:spPr/>
      <dgm:t>
        <a:bodyPr/>
        <a:lstStyle/>
        <a:p>
          <a:endParaRPr lang="es-ES"/>
        </a:p>
      </dgm:t>
    </dgm:pt>
    <dgm:pt modelId="{E3221F43-521A-4B0F-B5E6-763E519D94A5}" type="pres">
      <dgm:prSet presAssocID="{5384D08B-C7FD-490A-A8A3-04BDF1C582A4}" presName="node" presStyleLbl="node1" presStyleIdx="0" presStyleCnt="3">
        <dgm:presLayoutVars>
          <dgm:bulletEnabled val="1"/>
        </dgm:presLayoutVars>
      </dgm:prSet>
      <dgm:spPr/>
      <dgm:t>
        <a:bodyPr/>
        <a:lstStyle/>
        <a:p>
          <a:endParaRPr lang="es-ES"/>
        </a:p>
      </dgm:t>
    </dgm:pt>
    <dgm:pt modelId="{36132646-5F88-4418-9001-1F283389A8F4}" type="pres">
      <dgm:prSet presAssocID="{86FC2EAA-6D77-4BD9-BCCF-57542B15381F}" presName="sibTrans" presStyleCnt="0"/>
      <dgm:spPr/>
    </dgm:pt>
    <dgm:pt modelId="{6751ED17-32D5-4E4C-B4B3-265096BEB3D6}" type="pres">
      <dgm:prSet presAssocID="{C2F3599E-7C47-4863-B48B-0BC0765222C1}" presName="node" presStyleLbl="node1" presStyleIdx="1" presStyleCnt="3">
        <dgm:presLayoutVars>
          <dgm:bulletEnabled val="1"/>
        </dgm:presLayoutVars>
      </dgm:prSet>
      <dgm:spPr/>
      <dgm:t>
        <a:bodyPr/>
        <a:lstStyle/>
        <a:p>
          <a:endParaRPr lang="es-ES"/>
        </a:p>
      </dgm:t>
    </dgm:pt>
    <dgm:pt modelId="{949375FC-3144-4289-9277-2EFA6BE241BE}" type="pres">
      <dgm:prSet presAssocID="{479479B1-20B6-4A51-B5EC-69CC6E8BDEE7}" presName="sibTrans" presStyleCnt="0"/>
      <dgm:spPr/>
    </dgm:pt>
    <dgm:pt modelId="{C40649AF-701F-48C6-B0CF-0DCDB65BCA54}" type="pres">
      <dgm:prSet presAssocID="{C711A4E6-F8BA-4EF3-9FC5-05C1962C26F3}" presName="node" presStyleLbl="node1" presStyleIdx="2" presStyleCnt="3">
        <dgm:presLayoutVars>
          <dgm:bulletEnabled val="1"/>
        </dgm:presLayoutVars>
      </dgm:prSet>
      <dgm:spPr/>
      <dgm:t>
        <a:bodyPr/>
        <a:lstStyle/>
        <a:p>
          <a:endParaRPr lang="es-ES"/>
        </a:p>
      </dgm:t>
    </dgm:pt>
  </dgm:ptLst>
  <dgm:cxnLst>
    <dgm:cxn modelId="{01A5F61E-649C-461F-A49C-94D578A33FF4}" type="presOf" srcId="{C711A4E6-F8BA-4EF3-9FC5-05C1962C26F3}" destId="{C40649AF-701F-48C6-B0CF-0DCDB65BCA54}" srcOrd="0" destOrd="0" presId="urn:microsoft.com/office/officeart/2005/8/layout/hList6"/>
    <dgm:cxn modelId="{2B1C6459-7977-4E17-9B36-6DD2F62C08C7}" type="presOf" srcId="{C2F3599E-7C47-4863-B48B-0BC0765222C1}" destId="{6751ED17-32D5-4E4C-B4B3-265096BEB3D6}" srcOrd="0" destOrd="0" presId="urn:microsoft.com/office/officeart/2005/8/layout/hList6"/>
    <dgm:cxn modelId="{37301004-1002-46E0-A6D5-AE34C70495CD}" srcId="{95A72E2A-31C0-48E5-B0E7-55D2DF6D6256}" destId="{5384D08B-C7FD-490A-A8A3-04BDF1C582A4}" srcOrd="0" destOrd="0" parTransId="{EEDE7B6F-099A-40D9-AC21-2856BB54FE2C}" sibTransId="{86FC2EAA-6D77-4BD9-BCCF-57542B15381F}"/>
    <dgm:cxn modelId="{DD5FF1AE-0583-42D5-BD71-D25A22A1F45F}" srcId="{95A72E2A-31C0-48E5-B0E7-55D2DF6D6256}" destId="{C2F3599E-7C47-4863-B48B-0BC0765222C1}" srcOrd="1" destOrd="0" parTransId="{8F83F71A-5C6A-41DC-8A1B-8C4BEC0E3CD9}" sibTransId="{479479B1-20B6-4A51-B5EC-69CC6E8BDEE7}"/>
    <dgm:cxn modelId="{082AC110-FAE5-4F0E-A7FC-0FC1FD62DF2D}" type="presOf" srcId="{5384D08B-C7FD-490A-A8A3-04BDF1C582A4}" destId="{E3221F43-521A-4B0F-B5E6-763E519D94A5}" srcOrd="0" destOrd="0" presId="urn:microsoft.com/office/officeart/2005/8/layout/hList6"/>
    <dgm:cxn modelId="{EA249DDB-3FB6-48F0-88C5-664C59089399}" srcId="{95A72E2A-31C0-48E5-B0E7-55D2DF6D6256}" destId="{C711A4E6-F8BA-4EF3-9FC5-05C1962C26F3}" srcOrd="2" destOrd="0" parTransId="{B2DFB69F-0BFE-46A8-9934-E159DABA8814}" sibTransId="{C93C695A-DC85-4B40-8C88-F65123B71017}"/>
    <dgm:cxn modelId="{988FD162-67FD-4AE4-B05B-9B28BC26C559}" type="presOf" srcId="{95A72E2A-31C0-48E5-B0E7-55D2DF6D6256}" destId="{B313C93E-1EE2-446E-9E57-92314384C2B9}" srcOrd="0" destOrd="0" presId="urn:microsoft.com/office/officeart/2005/8/layout/hList6"/>
    <dgm:cxn modelId="{9CE79F12-1E2E-439E-A1E8-F4F13C5EA5DF}" type="presParOf" srcId="{B313C93E-1EE2-446E-9E57-92314384C2B9}" destId="{E3221F43-521A-4B0F-B5E6-763E519D94A5}" srcOrd="0" destOrd="0" presId="urn:microsoft.com/office/officeart/2005/8/layout/hList6"/>
    <dgm:cxn modelId="{F930B577-7E83-4D6E-92B3-9C895A3AB21A}" type="presParOf" srcId="{B313C93E-1EE2-446E-9E57-92314384C2B9}" destId="{36132646-5F88-4418-9001-1F283389A8F4}" srcOrd="1" destOrd="0" presId="urn:microsoft.com/office/officeart/2005/8/layout/hList6"/>
    <dgm:cxn modelId="{1CF4E3A4-7862-45F2-9D43-8E1DCEA57252}" type="presParOf" srcId="{B313C93E-1EE2-446E-9E57-92314384C2B9}" destId="{6751ED17-32D5-4E4C-B4B3-265096BEB3D6}" srcOrd="2" destOrd="0" presId="urn:microsoft.com/office/officeart/2005/8/layout/hList6"/>
    <dgm:cxn modelId="{38EC803E-594F-4E05-A0D8-1405285F538A}" type="presParOf" srcId="{B313C93E-1EE2-446E-9E57-92314384C2B9}" destId="{949375FC-3144-4289-9277-2EFA6BE241BE}" srcOrd="3" destOrd="0" presId="urn:microsoft.com/office/officeart/2005/8/layout/hList6"/>
    <dgm:cxn modelId="{80D5DE32-B25A-494F-8496-8D8EA2C371A7}" type="presParOf" srcId="{B313C93E-1EE2-446E-9E57-92314384C2B9}" destId="{C40649AF-701F-48C6-B0CF-0DCDB65BCA5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F8862-1C4F-499A-9E1A-4758EA92A610}" type="doc">
      <dgm:prSet loTypeId="urn:microsoft.com/office/officeart/2005/8/layout/default" loCatId="list" qsTypeId="urn:microsoft.com/office/officeart/2005/8/quickstyle/3d4" qsCatId="3D" csTypeId="urn:microsoft.com/office/officeart/2005/8/colors/colorful2" csCatId="colorful"/>
      <dgm:spPr/>
      <dgm:t>
        <a:bodyPr/>
        <a:lstStyle/>
        <a:p>
          <a:endParaRPr lang="es-EC"/>
        </a:p>
      </dgm:t>
    </dgm:pt>
    <dgm:pt modelId="{F2A2BA49-DC16-483E-AE7D-662223FC0BBE}">
      <dgm:prSet custT="1"/>
      <dgm:spPr/>
      <dgm:t>
        <a:bodyPr/>
        <a:lstStyle/>
        <a:p>
          <a:pPr rtl="0"/>
          <a:r>
            <a:rPr lang="es-ES" sz="1900" b="0" dirty="0" smtClean="0">
              <a:solidFill>
                <a:schemeClr val="bg1"/>
              </a:solidFill>
            </a:rPr>
            <a:t>Instalación fácil y sencilla</a:t>
          </a:r>
          <a:endParaRPr lang="es-EC" sz="1900" b="0" dirty="0">
            <a:solidFill>
              <a:schemeClr val="bg1"/>
            </a:solidFill>
          </a:endParaRPr>
        </a:p>
      </dgm:t>
    </dgm:pt>
    <dgm:pt modelId="{CB040FF4-958C-4BF3-B7CB-AE53E3E496DE}" type="parTrans" cxnId="{CC1C674D-29F4-4303-B638-EBEF7690E9A5}">
      <dgm:prSet/>
      <dgm:spPr/>
      <dgm:t>
        <a:bodyPr/>
        <a:lstStyle/>
        <a:p>
          <a:endParaRPr lang="es-EC"/>
        </a:p>
      </dgm:t>
    </dgm:pt>
    <dgm:pt modelId="{BE812549-065A-4ECA-BF00-F15C3F598D6F}" type="sibTrans" cxnId="{CC1C674D-29F4-4303-B638-EBEF7690E9A5}">
      <dgm:prSet/>
      <dgm:spPr/>
      <dgm:t>
        <a:bodyPr/>
        <a:lstStyle/>
        <a:p>
          <a:endParaRPr lang="es-EC"/>
        </a:p>
      </dgm:t>
    </dgm:pt>
    <dgm:pt modelId="{4BDDEDB0-B4BD-4391-8D51-D3940EED75BF}">
      <dgm:prSet custT="1"/>
      <dgm:spPr/>
      <dgm:t>
        <a:bodyPr/>
        <a:lstStyle/>
        <a:p>
          <a:pPr rtl="0"/>
          <a:r>
            <a:rPr lang="es-ES" sz="1900" b="0" dirty="0" smtClean="0">
              <a:solidFill>
                <a:schemeClr val="bg1"/>
              </a:solidFill>
            </a:rPr>
            <a:t>WCDMA compatible con equipos del usuario final</a:t>
          </a:r>
          <a:endParaRPr lang="es-EC" sz="1900" b="0" dirty="0">
            <a:solidFill>
              <a:schemeClr val="bg1"/>
            </a:solidFill>
          </a:endParaRPr>
        </a:p>
      </dgm:t>
    </dgm:pt>
    <dgm:pt modelId="{C8F87756-F4DA-4FAB-A610-01323603C9BE}" type="parTrans" cxnId="{C37F4DF6-0F91-4C79-B287-9A36B216CF00}">
      <dgm:prSet/>
      <dgm:spPr/>
      <dgm:t>
        <a:bodyPr/>
        <a:lstStyle/>
        <a:p>
          <a:endParaRPr lang="es-EC"/>
        </a:p>
      </dgm:t>
    </dgm:pt>
    <dgm:pt modelId="{D3D1612B-A33B-454C-A44E-FE5C08C1DE78}" type="sibTrans" cxnId="{C37F4DF6-0F91-4C79-B287-9A36B216CF00}">
      <dgm:prSet/>
      <dgm:spPr/>
      <dgm:t>
        <a:bodyPr/>
        <a:lstStyle/>
        <a:p>
          <a:endParaRPr lang="es-EC"/>
        </a:p>
      </dgm:t>
    </dgm:pt>
    <dgm:pt modelId="{239E4F4E-43D7-408F-B0E6-9841F26F0E67}">
      <dgm:prSet custT="1"/>
      <dgm:spPr/>
      <dgm:t>
        <a:bodyPr/>
        <a:lstStyle/>
        <a:p>
          <a:pPr rtl="0"/>
          <a:r>
            <a:rPr lang="es-ES" sz="1900" b="0" dirty="0" smtClean="0">
              <a:solidFill>
                <a:schemeClr val="bg1"/>
              </a:solidFill>
            </a:rPr>
            <a:t>Interfaz Ethernet</a:t>
          </a:r>
          <a:endParaRPr lang="es-EC" sz="1900" b="0" dirty="0">
            <a:solidFill>
              <a:schemeClr val="bg1"/>
            </a:solidFill>
          </a:endParaRPr>
        </a:p>
      </dgm:t>
    </dgm:pt>
    <dgm:pt modelId="{63DB4A63-49A2-40A4-83EE-927848C67EBB}" type="parTrans" cxnId="{D9C0EE2A-8567-4C26-94AE-4DBCB7071CAA}">
      <dgm:prSet/>
      <dgm:spPr/>
      <dgm:t>
        <a:bodyPr/>
        <a:lstStyle/>
        <a:p>
          <a:endParaRPr lang="es-EC"/>
        </a:p>
      </dgm:t>
    </dgm:pt>
    <dgm:pt modelId="{2861E245-CB6A-4956-931C-02AD30F23A45}" type="sibTrans" cxnId="{D9C0EE2A-8567-4C26-94AE-4DBCB7071CAA}">
      <dgm:prSet/>
      <dgm:spPr/>
      <dgm:t>
        <a:bodyPr/>
        <a:lstStyle/>
        <a:p>
          <a:endParaRPr lang="es-EC"/>
        </a:p>
      </dgm:t>
    </dgm:pt>
    <dgm:pt modelId="{154DED96-BBF7-4B8F-81A7-5A0DD95AC340}">
      <dgm:prSet custT="1"/>
      <dgm:spPr/>
      <dgm:t>
        <a:bodyPr/>
        <a:lstStyle/>
        <a:p>
          <a:pPr rtl="0"/>
          <a:r>
            <a:rPr lang="es-ES" sz="1900" b="0" dirty="0" smtClean="0">
              <a:solidFill>
                <a:schemeClr val="bg1"/>
              </a:solidFill>
            </a:rPr>
            <a:t>Generación de Tonos</a:t>
          </a:r>
          <a:endParaRPr lang="es-EC" sz="1900" b="0" dirty="0">
            <a:solidFill>
              <a:schemeClr val="bg1"/>
            </a:solidFill>
          </a:endParaRPr>
        </a:p>
      </dgm:t>
    </dgm:pt>
    <dgm:pt modelId="{ECAB7A9D-8AB3-4325-9692-CB260030ACF2}" type="parTrans" cxnId="{DBB489A1-95A2-474B-8CDE-38627F842F8A}">
      <dgm:prSet/>
      <dgm:spPr/>
      <dgm:t>
        <a:bodyPr/>
        <a:lstStyle/>
        <a:p>
          <a:endParaRPr lang="es-EC"/>
        </a:p>
      </dgm:t>
    </dgm:pt>
    <dgm:pt modelId="{1F6D7E1F-B68C-481A-BCA2-0A7B8BB81C9F}" type="sibTrans" cxnId="{DBB489A1-95A2-474B-8CDE-38627F842F8A}">
      <dgm:prSet/>
      <dgm:spPr/>
      <dgm:t>
        <a:bodyPr/>
        <a:lstStyle/>
        <a:p>
          <a:endParaRPr lang="es-EC"/>
        </a:p>
      </dgm:t>
    </dgm:pt>
    <dgm:pt modelId="{C5223444-5C3C-4548-AC68-FA4CA23CE20C}">
      <dgm:prSet custT="1"/>
      <dgm:spPr/>
      <dgm:t>
        <a:bodyPr/>
        <a:lstStyle/>
        <a:p>
          <a:pPr rtl="0"/>
          <a:r>
            <a:rPr lang="es-ES" sz="1900" b="0" dirty="0" smtClean="0">
              <a:solidFill>
                <a:schemeClr val="bg1"/>
              </a:solidFill>
            </a:rPr>
            <a:t>Soporte de llamadas de emergencia</a:t>
          </a:r>
          <a:endParaRPr lang="es-EC" sz="1900" b="0" dirty="0">
            <a:solidFill>
              <a:schemeClr val="bg1"/>
            </a:solidFill>
          </a:endParaRPr>
        </a:p>
      </dgm:t>
    </dgm:pt>
    <dgm:pt modelId="{A873209A-AE84-4625-B6B4-546937927F64}" type="parTrans" cxnId="{2CE481AC-72B6-432B-BC88-1926B9869422}">
      <dgm:prSet/>
      <dgm:spPr/>
      <dgm:t>
        <a:bodyPr/>
        <a:lstStyle/>
        <a:p>
          <a:endParaRPr lang="es-EC"/>
        </a:p>
      </dgm:t>
    </dgm:pt>
    <dgm:pt modelId="{ABE4DF4B-A438-487E-A699-325AEF5A5B4E}" type="sibTrans" cxnId="{2CE481AC-72B6-432B-BC88-1926B9869422}">
      <dgm:prSet/>
      <dgm:spPr/>
      <dgm:t>
        <a:bodyPr/>
        <a:lstStyle/>
        <a:p>
          <a:endParaRPr lang="es-EC"/>
        </a:p>
      </dgm:t>
    </dgm:pt>
    <dgm:pt modelId="{C7498068-EE93-48B2-8F3D-F04A7FF410C6}">
      <dgm:prSet custT="1"/>
      <dgm:spPr/>
      <dgm:t>
        <a:bodyPr/>
        <a:lstStyle/>
        <a:p>
          <a:pPr rtl="0"/>
          <a:r>
            <a:rPr lang="es-ES" sz="1900" b="0" dirty="0" smtClean="0">
              <a:solidFill>
                <a:schemeClr val="bg1"/>
              </a:solidFill>
            </a:rPr>
            <a:t>Auto-optimización </a:t>
          </a:r>
          <a:endParaRPr lang="es-EC" sz="1900" b="0" dirty="0">
            <a:solidFill>
              <a:schemeClr val="bg1"/>
            </a:solidFill>
          </a:endParaRPr>
        </a:p>
      </dgm:t>
    </dgm:pt>
    <dgm:pt modelId="{BCC33F01-E303-4DBF-9E49-06D71F3DB40A}" type="parTrans" cxnId="{78997517-2B09-454D-9840-3AE5C854EECA}">
      <dgm:prSet/>
      <dgm:spPr/>
      <dgm:t>
        <a:bodyPr/>
        <a:lstStyle/>
        <a:p>
          <a:endParaRPr lang="es-EC"/>
        </a:p>
      </dgm:t>
    </dgm:pt>
    <dgm:pt modelId="{7C0A321C-BADE-4D83-B75A-39769B3C5470}" type="sibTrans" cxnId="{78997517-2B09-454D-9840-3AE5C854EECA}">
      <dgm:prSet/>
      <dgm:spPr/>
      <dgm:t>
        <a:bodyPr/>
        <a:lstStyle/>
        <a:p>
          <a:endParaRPr lang="es-EC"/>
        </a:p>
      </dgm:t>
    </dgm:pt>
    <dgm:pt modelId="{DD3CE6B8-311E-434B-AD44-BC108B7CA2FB}">
      <dgm:prSet custT="1"/>
      <dgm:spPr/>
      <dgm:t>
        <a:bodyPr/>
        <a:lstStyle/>
        <a:p>
          <a:pPr rtl="0"/>
          <a:r>
            <a:rPr lang="es-ES" sz="1900" b="0" dirty="0" smtClean="0">
              <a:solidFill>
                <a:schemeClr val="bg1"/>
              </a:solidFill>
            </a:rPr>
            <a:t>Seguridad </a:t>
          </a:r>
          <a:endParaRPr lang="es-EC" sz="1900" b="0" dirty="0">
            <a:solidFill>
              <a:schemeClr val="bg1"/>
            </a:solidFill>
          </a:endParaRPr>
        </a:p>
      </dgm:t>
    </dgm:pt>
    <dgm:pt modelId="{61DDA4A4-5B5B-44D0-BF61-C1ACD15B3386}" type="parTrans" cxnId="{212AE650-49B2-4CE6-8F51-84474F38DE78}">
      <dgm:prSet/>
      <dgm:spPr/>
      <dgm:t>
        <a:bodyPr/>
        <a:lstStyle/>
        <a:p>
          <a:endParaRPr lang="es-EC"/>
        </a:p>
      </dgm:t>
    </dgm:pt>
    <dgm:pt modelId="{ED0AD321-8A4B-44CF-B855-28C797C14AE4}" type="sibTrans" cxnId="{212AE650-49B2-4CE6-8F51-84474F38DE78}">
      <dgm:prSet/>
      <dgm:spPr/>
      <dgm:t>
        <a:bodyPr/>
        <a:lstStyle/>
        <a:p>
          <a:endParaRPr lang="es-EC"/>
        </a:p>
      </dgm:t>
    </dgm:pt>
    <dgm:pt modelId="{73EE24E9-291E-4883-8BCD-54A61AA2E654}">
      <dgm:prSet custT="1"/>
      <dgm:spPr/>
      <dgm:t>
        <a:bodyPr/>
        <a:lstStyle/>
        <a:p>
          <a:pPr rtl="0"/>
          <a:r>
            <a:rPr lang="es-ES" sz="1900" b="0" dirty="0" smtClean="0">
              <a:solidFill>
                <a:schemeClr val="bg1"/>
              </a:solidFill>
            </a:rPr>
            <a:t>Eficacia de Funcionamiento </a:t>
          </a:r>
          <a:endParaRPr lang="es-EC" sz="1900" b="0" dirty="0">
            <a:solidFill>
              <a:schemeClr val="bg1"/>
            </a:solidFill>
          </a:endParaRPr>
        </a:p>
      </dgm:t>
    </dgm:pt>
    <dgm:pt modelId="{DBC3CFDF-1837-444D-82C7-F784DB7E6ADD}" type="parTrans" cxnId="{61019AFA-A892-4741-8848-5F95DF9A8668}">
      <dgm:prSet/>
      <dgm:spPr/>
      <dgm:t>
        <a:bodyPr/>
        <a:lstStyle/>
        <a:p>
          <a:endParaRPr lang="es-EC"/>
        </a:p>
      </dgm:t>
    </dgm:pt>
    <dgm:pt modelId="{6FFDAF39-2442-44EC-98ED-ADCF21DBED9E}" type="sibTrans" cxnId="{61019AFA-A892-4741-8848-5F95DF9A8668}">
      <dgm:prSet/>
      <dgm:spPr/>
      <dgm:t>
        <a:bodyPr/>
        <a:lstStyle/>
        <a:p>
          <a:endParaRPr lang="es-EC"/>
        </a:p>
      </dgm:t>
    </dgm:pt>
    <dgm:pt modelId="{6056B1E6-5AA6-4599-9CD6-87ABF107327F}">
      <dgm:prSet custT="1"/>
      <dgm:spPr/>
      <dgm:t>
        <a:bodyPr/>
        <a:lstStyle/>
        <a:p>
          <a:pPr rtl="0"/>
          <a:r>
            <a:rPr lang="es-ES" sz="1900" b="0" dirty="0" smtClean="0">
              <a:solidFill>
                <a:schemeClr val="bg1"/>
              </a:solidFill>
            </a:rPr>
            <a:t>Bloqueo por ubicación geográfica</a:t>
          </a:r>
          <a:endParaRPr lang="es-EC" sz="1900" b="0" dirty="0">
            <a:solidFill>
              <a:schemeClr val="bg1"/>
            </a:solidFill>
          </a:endParaRPr>
        </a:p>
      </dgm:t>
    </dgm:pt>
    <dgm:pt modelId="{0E0C1C78-6978-40E8-B6EF-32A4DB59D455}" type="parTrans" cxnId="{69B57B2E-4903-4DB7-9E39-5FFDFD8CE1D4}">
      <dgm:prSet/>
      <dgm:spPr/>
      <dgm:t>
        <a:bodyPr/>
        <a:lstStyle/>
        <a:p>
          <a:endParaRPr lang="es-EC"/>
        </a:p>
      </dgm:t>
    </dgm:pt>
    <dgm:pt modelId="{32110B6A-DE25-4907-829B-0E9E770D4E57}" type="sibTrans" cxnId="{69B57B2E-4903-4DB7-9E39-5FFDFD8CE1D4}">
      <dgm:prSet/>
      <dgm:spPr/>
      <dgm:t>
        <a:bodyPr/>
        <a:lstStyle/>
        <a:p>
          <a:endParaRPr lang="es-EC"/>
        </a:p>
      </dgm:t>
    </dgm:pt>
    <dgm:pt modelId="{C8CF5AA0-8458-4B70-98C2-2C14F353CB1B}">
      <dgm:prSet custT="1"/>
      <dgm:spPr/>
      <dgm:t>
        <a:bodyPr/>
        <a:lstStyle/>
        <a:p>
          <a:pPr rtl="0"/>
          <a:r>
            <a:rPr lang="es-ES" sz="1900" b="0" dirty="0" smtClean="0">
              <a:solidFill>
                <a:schemeClr val="bg1"/>
              </a:solidFill>
            </a:rPr>
            <a:t>Calidad de Servicio QoS adecuada </a:t>
          </a:r>
          <a:endParaRPr lang="es-EC" sz="1900" b="0" dirty="0">
            <a:solidFill>
              <a:schemeClr val="bg1"/>
            </a:solidFill>
          </a:endParaRPr>
        </a:p>
      </dgm:t>
    </dgm:pt>
    <dgm:pt modelId="{C94F5A72-6BCF-4735-94FA-6CA7A6559069}" type="parTrans" cxnId="{7EF60362-9C06-4F2B-9DBE-13A483837353}">
      <dgm:prSet/>
      <dgm:spPr/>
      <dgm:t>
        <a:bodyPr/>
        <a:lstStyle/>
        <a:p>
          <a:endParaRPr lang="es-EC"/>
        </a:p>
      </dgm:t>
    </dgm:pt>
    <dgm:pt modelId="{8B18AFD9-46C4-44A3-B679-5C0B0D2BA277}" type="sibTrans" cxnId="{7EF60362-9C06-4F2B-9DBE-13A483837353}">
      <dgm:prSet/>
      <dgm:spPr/>
      <dgm:t>
        <a:bodyPr/>
        <a:lstStyle/>
        <a:p>
          <a:endParaRPr lang="es-EC"/>
        </a:p>
      </dgm:t>
    </dgm:pt>
    <dgm:pt modelId="{7CA17EC8-6A51-4A26-95C6-917A2365715C}">
      <dgm:prSet custT="1"/>
      <dgm:spPr/>
      <dgm:t>
        <a:bodyPr/>
        <a:lstStyle/>
        <a:p>
          <a:pPr rtl="0"/>
          <a:r>
            <a:rPr lang="es-ES" sz="1900" b="0" dirty="0" smtClean="0">
              <a:solidFill>
                <a:schemeClr val="bg1"/>
              </a:solidFill>
            </a:rPr>
            <a:t>Listas de Acceso abiertas</a:t>
          </a:r>
          <a:endParaRPr lang="es-EC" sz="1900" b="0" dirty="0">
            <a:solidFill>
              <a:schemeClr val="bg1"/>
            </a:solidFill>
          </a:endParaRPr>
        </a:p>
      </dgm:t>
    </dgm:pt>
    <dgm:pt modelId="{F4B8B03B-AB43-4DEA-910F-582F1088EFA5}" type="parTrans" cxnId="{9D6B2470-A45D-4F49-9059-F10D71D01D24}">
      <dgm:prSet/>
      <dgm:spPr/>
      <dgm:t>
        <a:bodyPr/>
        <a:lstStyle/>
        <a:p>
          <a:endParaRPr lang="es-EC"/>
        </a:p>
      </dgm:t>
    </dgm:pt>
    <dgm:pt modelId="{EA1426FD-AAC7-48DB-8F05-7AE8B2F7A0F2}" type="sibTrans" cxnId="{9D6B2470-A45D-4F49-9059-F10D71D01D24}">
      <dgm:prSet/>
      <dgm:spPr/>
      <dgm:t>
        <a:bodyPr/>
        <a:lstStyle/>
        <a:p>
          <a:endParaRPr lang="es-EC"/>
        </a:p>
      </dgm:t>
    </dgm:pt>
    <dgm:pt modelId="{113B1A65-F232-4DF3-8618-5DD2E17A59BC}" type="pres">
      <dgm:prSet presAssocID="{E65F8862-1C4F-499A-9E1A-4758EA92A610}" presName="diagram" presStyleCnt="0">
        <dgm:presLayoutVars>
          <dgm:dir/>
          <dgm:resizeHandles val="exact"/>
        </dgm:presLayoutVars>
      </dgm:prSet>
      <dgm:spPr/>
      <dgm:t>
        <a:bodyPr/>
        <a:lstStyle/>
        <a:p>
          <a:endParaRPr lang="es-EC"/>
        </a:p>
      </dgm:t>
    </dgm:pt>
    <dgm:pt modelId="{EDAB3EB7-812F-4B85-A0FB-F965A018E095}" type="pres">
      <dgm:prSet presAssocID="{F2A2BA49-DC16-483E-AE7D-662223FC0BBE}" presName="node" presStyleLbl="node1" presStyleIdx="0" presStyleCnt="11">
        <dgm:presLayoutVars>
          <dgm:bulletEnabled val="1"/>
        </dgm:presLayoutVars>
      </dgm:prSet>
      <dgm:spPr/>
      <dgm:t>
        <a:bodyPr/>
        <a:lstStyle/>
        <a:p>
          <a:endParaRPr lang="es-EC"/>
        </a:p>
      </dgm:t>
    </dgm:pt>
    <dgm:pt modelId="{BDB890AA-97BF-4881-AA5E-3C6AC6B8AFF3}" type="pres">
      <dgm:prSet presAssocID="{BE812549-065A-4ECA-BF00-F15C3F598D6F}" presName="sibTrans" presStyleCnt="0"/>
      <dgm:spPr/>
    </dgm:pt>
    <dgm:pt modelId="{A29162E5-A857-4286-9444-292D7CC626DB}" type="pres">
      <dgm:prSet presAssocID="{4BDDEDB0-B4BD-4391-8D51-D3940EED75BF}" presName="node" presStyleLbl="node1" presStyleIdx="1" presStyleCnt="11">
        <dgm:presLayoutVars>
          <dgm:bulletEnabled val="1"/>
        </dgm:presLayoutVars>
      </dgm:prSet>
      <dgm:spPr/>
      <dgm:t>
        <a:bodyPr/>
        <a:lstStyle/>
        <a:p>
          <a:endParaRPr lang="es-EC"/>
        </a:p>
      </dgm:t>
    </dgm:pt>
    <dgm:pt modelId="{90B77592-962F-4A22-A93D-869B32AA916E}" type="pres">
      <dgm:prSet presAssocID="{D3D1612B-A33B-454C-A44E-FE5C08C1DE78}" presName="sibTrans" presStyleCnt="0"/>
      <dgm:spPr/>
    </dgm:pt>
    <dgm:pt modelId="{F337347B-F729-46A3-A336-A00AFE514F3E}" type="pres">
      <dgm:prSet presAssocID="{239E4F4E-43D7-408F-B0E6-9841F26F0E67}" presName="node" presStyleLbl="node1" presStyleIdx="2" presStyleCnt="11">
        <dgm:presLayoutVars>
          <dgm:bulletEnabled val="1"/>
        </dgm:presLayoutVars>
      </dgm:prSet>
      <dgm:spPr/>
      <dgm:t>
        <a:bodyPr/>
        <a:lstStyle/>
        <a:p>
          <a:endParaRPr lang="es-EC"/>
        </a:p>
      </dgm:t>
    </dgm:pt>
    <dgm:pt modelId="{45547696-1F27-48A0-AB8A-BE61CB87D610}" type="pres">
      <dgm:prSet presAssocID="{2861E245-CB6A-4956-931C-02AD30F23A45}" presName="sibTrans" presStyleCnt="0"/>
      <dgm:spPr/>
    </dgm:pt>
    <dgm:pt modelId="{BFD181BC-D528-4086-80A1-A7DD2F93B299}" type="pres">
      <dgm:prSet presAssocID="{154DED96-BBF7-4B8F-81A7-5A0DD95AC340}" presName="node" presStyleLbl="node1" presStyleIdx="3" presStyleCnt="11">
        <dgm:presLayoutVars>
          <dgm:bulletEnabled val="1"/>
        </dgm:presLayoutVars>
      </dgm:prSet>
      <dgm:spPr/>
      <dgm:t>
        <a:bodyPr/>
        <a:lstStyle/>
        <a:p>
          <a:endParaRPr lang="es-EC"/>
        </a:p>
      </dgm:t>
    </dgm:pt>
    <dgm:pt modelId="{5B68A047-1D5B-42BC-A4F7-567452FB6B62}" type="pres">
      <dgm:prSet presAssocID="{1F6D7E1F-B68C-481A-BCA2-0A7B8BB81C9F}" presName="sibTrans" presStyleCnt="0"/>
      <dgm:spPr/>
    </dgm:pt>
    <dgm:pt modelId="{B237B3AC-941A-4A94-BF5D-D6F5A40405AB}" type="pres">
      <dgm:prSet presAssocID="{C5223444-5C3C-4548-AC68-FA4CA23CE20C}" presName="node" presStyleLbl="node1" presStyleIdx="4" presStyleCnt="11">
        <dgm:presLayoutVars>
          <dgm:bulletEnabled val="1"/>
        </dgm:presLayoutVars>
      </dgm:prSet>
      <dgm:spPr/>
      <dgm:t>
        <a:bodyPr/>
        <a:lstStyle/>
        <a:p>
          <a:endParaRPr lang="es-EC"/>
        </a:p>
      </dgm:t>
    </dgm:pt>
    <dgm:pt modelId="{0325EAEB-1EDC-40DB-B112-1D40D3E00C4A}" type="pres">
      <dgm:prSet presAssocID="{ABE4DF4B-A438-487E-A699-325AEF5A5B4E}" presName="sibTrans" presStyleCnt="0"/>
      <dgm:spPr/>
    </dgm:pt>
    <dgm:pt modelId="{35D81118-66F3-40B3-AD26-2DBDACEF586F}" type="pres">
      <dgm:prSet presAssocID="{C7498068-EE93-48B2-8F3D-F04A7FF410C6}" presName="node" presStyleLbl="node1" presStyleIdx="5" presStyleCnt="11">
        <dgm:presLayoutVars>
          <dgm:bulletEnabled val="1"/>
        </dgm:presLayoutVars>
      </dgm:prSet>
      <dgm:spPr/>
      <dgm:t>
        <a:bodyPr/>
        <a:lstStyle/>
        <a:p>
          <a:endParaRPr lang="es-EC"/>
        </a:p>
      </dgm:t>
    </dgm:pt>
    <dgm:pt modelId="{7B8EB5AD-3541-42B8-AC61-251637DA233F}" type="pres">
      <dgm:prSet presAssocID="{7C0A321C-BADE-4D83-B75A-39769B3C5470}" presName="sibTrans" presStyleCnt="0"/>
      <dgm:spPr/>
    </dgm:pt>
    <dgm:pt modelId="{23178611-24F5-4007-B766-FC5AA0FCE2E5}" type="pres">
      <dgm:prSet presAssocID="{DD3CE6B8-311E-434B-AD44-BC108B7CA2FB}" presName="node" presStyleLbl="node1" presStyleIdx="6" presStyleCnt="11">
        <dgm:presLayoutVars>
          <dgm:bulletEnabled val="1"/>
        </dgm:presLayoutVars>
      </dgm:prSet>
      <dgm:spPr/>
      <dgm:t>
        <a:bodyPr/>
        <a:lstStyle/>
        <a:p>
          <a:endParaRPr lang="es-EC"/>
        </a:p>
      </dgm:t>
    </dgm:pt>
    <dgm:pt modelId="{C22DCC0B-0394-4873-B8F2-F5BF29721521}" type="pres">
      <dgm:prSet presAssocID="{ED0AD321-8A4B-44CF-B855-28C797C14AE4}" presName="sibTrans" presStyleCnt="0"/>
      <dgm:spPr/>
    </dgm:pt>
    <dgm:pt modelId="{84635774-22BA-4FC7-AC4F-1E493E090345}" type="pres">
      <dgm:prSet presAssocID="{73EE24E9-291E-4883-8BCD-54A61AA2E654}" presName="node" presStyleLbl="node1" presStyleIdx="7" presStyleCnt="11">
        <dgm:presLayoutVars>
          <dgm:bulletEnabled val="1"/>
        </dgm:presLayoutVars>
      </dgm:prSet>
      <dgm:spPr/>
      <dgm:t>
        <a:bodyPr/>
        <a:lstStyle/>
        <a:p>
          <a:endParaRPr lang="es-EC"/>
        </a:p>
      </dgm:t>
    </dgm:pt>
    <dgm:pt modelId="{B60A4C95-374C-4827-BDFC-2F75DECF66BA}" type="pres">
      <dgm:prSet presAssocID="{6FFDAF39-2442-44EC-98ED-ADCF21DBED9E}" presName="sibTrans" presStyleCnt="0"/>
      <dgm:spPr/>
    </dgm:pt>
    <dgm:pt modelId="{EE6044B2-A64A-43F3-8B19-91CA89B219E4}" type="pres">
      <dgm:prSet presAssocID="{6056B1E6-5AA6-4599-9CD6-87ABF107327F}" presName="node" presStyleLbl="node1" presStyleIdx="8" presStyleCnt="11">
        <dgm:presLayoutVars>
          <dgm:bulletEnabled val="1"/>
        </dgm:presLayoutVars>
      </dgm:prSet>
      <dgm:spPr/>
      <dgm:t>
        <a:bodyPr/>
        <a:lstStyle/>
        <a:p>
          <a:endParaRPr lang="es-EC"/>
        </a:p>
      </dgm:t>
    </dgm:pt>
    <dgm:pt modelId="{EC3B5104-4116-4648-B793-7BC4F500DBC5}" type="pres">
      <dgm:prSet presAssocID="{32110B6A-DE25-4907-829B-0E9E770D4E57}" presName="sibTrans" presStyleCnt="0"/>
      <dgm:spPr/>
    </dgm:pt>
    <dgm:pt modelId="{22DFE1B8-2ABD-45D2-9BD7-D186A9318144}" type="pres">
      <dgm:prSet presAssocID="{C8CF5AA0-8458-4B70-98C2-2C14F353CB1B}" presName="node" presStyleLbl="node1" presStyleIdx="9" presStyleCnt="11">
        <dgm:presLayoutVars>
          <dgm:bulletEnabled val="1"/>
        </dgm:presLayoutVars>
      </dgm:prSet>
      <dgm:spPr/>
      <dgm:t>
        <a:bodyPr/>
        <a:lstStyle/>
        <a:p>
          <a:endParaRPr lang="es-EC"/>
        </a:p>
      </dgm:t>
    </dgm:pt>
    <dgm:pt modelId="{8F4A5230-1A7B-4526-82B9-01E606418401}" type="pres">
      <dgm:prSet presAssocID="{8B18AFD9-46C4-44A3-B679-5C0B0D2BA277}" presName="sibTrans" presStyleCnt="0"/>
      <dgm:spPr/>
    </dgm:pt>
    <dgm:pt modelId="{7511C671-5696-4D63-B9A4-1393FA9FB6F4}" type="pres">
      <dgm:prSet presAssocID="{7CA17EC8-6A51-4A26-95C6-917A2365715C}" presName="node" presStyleLbl="node1" presStyleIdx="10" presStyleCnt="11">
        <dgm:presLayoutVars>
          <dgm:bulletEnabled val="1"/>
        </dgm:presLayoutVars>
      </dgm:prSet>
      <dgm:spPr/>
      <dgm:t>
        <a:bodyPr/>
        <a:lstStyle/>
        <a:p>
          <a:endParaRPr lang="es-EC"/>
        </a:p>
      </dgm:t>
    </dgm:pt>
  </dgm:ptLst>
  <dgm:cxnLst>
    <dgm:cxn modelId="{D9C0EE2A-8567-4C26-94AE-4DBCB7071CAA}" srcId="{E65F8862-1C4F-499A-9E1A-4758EA92A610}" destId="{239E4F4E-43D7-408F-B0E6-9841F26F0E67}" srcOrd="2" destOrd="0" parTransId="{63DB4A63-49A2-40A4-83EE-927848C67EBB}" sibTransId="{2861E245-CB6A-4956-931C-02AD30F23A45}"/>
    <dgm:cxn modelId="{78997517-2B09-454D-9840-3AE5C854EECA}" srcId="{E65F8862-1C4F-499A-9E1A-4758EA92A610}" destId="{C7498068-EE93-48B2-8F3D-F04A7FF410C6}" srcOrd="5" destOrd="0" parTransId="{BCC33F01-E303-4DBF-9E49-06D71F3DB40A}" sibTransId="{7C0A321C-BADE-4D83-B75A-39769B3C5470}"/>
    <dgm:cxn modelId="{48106203-82F4-4295-B444-E881E1BF7D65}" type="presOf" srcId="{73EE24E9-291E-4883-8BCD-54A61AA2E654}" destId="{84635774-22BA-4FC7-AC4F-1E493E090345}" srcOrd="0" destOrd="0" presId="urn:microsoft.com/office/officeart/2005/8/layout/default"/>
    <dgm:cxn modelId="{2ED43D10-079B-4D6E-9BE9-BC56DE41D11F}" type="presOf" srcId="{154DED96-BBF7-4B8F-81A7-5A0DD95AC340}" destId="{BFD181BC-D528-4086-80A1-A7DD2F93B299}" srcOrd="0" destOrd="0" presId="urn:microsoft.com/office/officeart/2005/8/layout/default"/>
    <dgm:cxn modelId="{7EF60362-9C06-4F2B-9DBE-13A483837353}" srcId="{E65F8862-1C4F-499A-9E1A-4758EA92A610}" destId="{C8CF5AA0-8458-4B70-98C2-2C14F353CB1B}" srcOrd="9" destOrd="0" parTransId="{C94F5A72-6BCF-4735-94FA-6CA7A6559069}" sibTransId="{8B18AFD9-46C4-44A3-B679-5C0B0D2BA277}"/>
    <dgm:cxn modelId="{261412DC-4568-4DEA-8E6F-C126609E345A}" type="presOf" srcId="{C5223444-5C3C-4548-AC68-FA4CA23CE20C}" destId="{B237B3AC-941A-4A94-BF5D-D6F5A40405AB}" srcOrd="0" destOrd="0" presId="urn:microsoft.com/office/officeart/2005/8/layout/default"/>
    <dgm:cxn modelId="{212AE650-49B2-4CE6-8F51-84474F38DE78}" srcId="{E65F8862-1C4F-499A-9E1A-4758EA92A610}" destId="{DD3CE6B8-311E-434B-AD44-BC108B7CA2FB}" srcOrd="6" destOrd="0" parTransId="{61DDA4A4-5B5B-44D0-BF61-C1ACD15B3386}" sibTransId="{ED0AD321-8A4B-44CF-B855-28C797C14AE4}"/>
    <dgm:cxn modelId="{85C3D7DF-9F97-4F70-B1AC-BC5BDC42B2BC}" type="presOf" srcId="{C8CF5AA0-8458-4B70-98C2-2C14F353CB1B}" destId="{22DFE1B8-2ABD-45D2-9BD7-D186A9318144}" srcOrd="0" destOrd="0" presId="urn:microsoft.com/office/officeart/2005/8/layout/default"/>
    <dgm:cxn modelId="{B4545FFD-A9A8-4323-8155-E695FDA2AB0D}" type="presOf" srcId="{DD3CE6B8-311E-434B-AD44-BC108B7CA2FB}" destId="{23178611-24F5-4007-B766-FC5AA0FCE2E5}" srcOrd="0" destOrd="0" presId="urn:microsoft.com/office/officeart/2005/8/layout/default"/>
    <dgm:cxn modelId="{69B57B2E-4903-4DB7-9E39-5FFDFD8CE1D4}" srcId="{E65F8862-1C4F-499A-9E1A-4758EA92A610}" destId="{6056B1E6-5AA6-4599-9CD6-87ABF107327F}" srcOrd="8" destOrd="0" parTransId="{0E0C1C78-6978-40E8-B6EF-32A4DB59D455}" sibTransId="{32110B6A-DE25-4907-829B-0E9E770D4E57}"/>
    <dgm:cxn modelId="{B98C0828-5151-4ACA-897F-B2B7FD162296}" type="presOf" srcId="{E65F8862-1C4F-499A-9E1A-4758EA92A610}" destId="{113B1A65-F232-4DF3-8618-5DD2E17A59BC}" srcOrd="0" destOrd="0" presId="urn:microsoft.com/office/officeart/2005/8/layout/default"/>
    <dgm:cxn modelId="{1C9056E1-A394-48B1-A86A-DD755B3CD87E}" type="presOf" srcId="{6056B1E6-5AA6-4599-9CD6-87ABF107327F}" destId="{EE6044B2-A64A-43F3-8B19-91CA89B219E4}" srcOrd="0" destOrd="0" presId="urn:microsoft.com/office/officeart/2005/8/layout/default"/>
    <dgm:cxn modelId="{C37F4DF6-0F91-4C79-B287-9A36B216CF00}" srcId="{E65F8862-1C4F-499A-9E1A-4758EA92A610}" destId="{4BDDEDB0-B4BD-4391-8D51-D3940EED75BF}" srcOrd="1" destOrd="0" parTransId="{C8F87756-F4DA-4FAB-A610-01323603C9BE}" sibTransId="{D3D1612B-A33B-454C-A44E-FE5C08C1DE78}"/>
    <dgm:cxn modelId="{DE74AF10-F640-4466-B67B-DC1237BF272A}" type="presOf" srcId="{7CA17EC8-6A51-4A26-95C6-917A2365715C}" destId="{7511C671-5696-4D63-B9A4-1393FA9FB6F4}" srcOrd="0" destOrd="0" presId="urn:microsoft.com/office/officeart/2005/8/layout/default"/>
    <dgm:cxn modelId="{E472D948-1704-4803-BE1B-D4DA48E3159B}" type="presOf" srcId="{F2A2BA49-DC16-483E-AE7D-662223FC0BBE}" destId="{EDAB3EB7-812F-4B85-A0FB-F965A018E095}" srcOrd="0" destOrd="0" presId="urn:microsoft.com/office/officeart/2005/8/layout/default"/>
    <dgm:cxn modelId="{9D6B2470-A45D-4F49-9059-F10D71D01D24}" srcId="{E65F8862-1C4F-499A-9E1A-4758EA92A610}" destId="{7CA17EC8-6A51-4A26-95C6-917A2365715C}" srcOrd="10" destOrd="0" parTransId="{F4B8B03B-AB43-4DEA-910F-582F1088EFA5}" sibTransId="{EA1426FD-AAC7-48DB-8F05-7AE8B2F7A0F2}"/>
    <dgm:cxn modelId="{DBB489A1-95A2-474B-8CDE-38627F842F8A}" srcId="{E65F8862-1C4F-499A-9E1A-4758EA92A610}" destId="{154DED96-BBF7-4B8F-81A7-5A0DD95AC340}" srcOrd="3" destOrd="0" parTransId="{ECAB7A9D-8AB3-4325-9692-CB260030ACF2}" sibTransId="{1F6D7E1F-B68C-481A-BCA2-0A7B8BB81C9F}"/>
    <dgm:cxn modelId="{14239040-7286-4660-9AF8-FE1C7FA133BB}" type="presOf" srcId="{C7498068-EE93-48B2-8F3D-F04A7FF410C6}" destId="{35D81118-66F3-40B3-AD26-2DBDACEF586F}" srcOrd="0" destOrd="0" presId="urn:microsoft.com/office/officeart/2005/8/layout/default"/>
    <dgm:cxn modelId="{CC1C674D-29F4-4303-B638-EBEF7690E9A5}" srcId="{E65F8862-1C4F-499A-9E1A-4758EA92A610}" destId="{F2A2BA49-DC16-483E-AE7D-662223FC0BBE}" srcOrd="0" destOrd="0" parTransId="{CB040FF4-958C-4BF3-B7CB-AE53E3E496DE}" sibTransId="{BE812549-065A-4ECA-BF00-F15C3F598D6F}"/>
    <dgm:cxn modelId="{2CE481AC-72B6-432B-BC88-1926B9869422}" srcId="{E65F8862-1C4F-499A-9E1A-4758EA92A610}" destId="{C5223444-5C3C-4548-AC68-FA4CA23CE20C}" srcOrd="4" destOrd="0" parTransId="{A873209A-AE84-4625-B6B4-546937927F64}" sibTransId="{ABE4DF4B-A438-487E-A699-325AEF5A5B4E}"/>
    <dgm:cxn modelId="{61019AFA-A892-4741-8848-5F95DF9A8668}" srcId="{E65F8862-1C4F-499A-9E1A-4758EA92A610}" destId="{73EE24E9-291E-4883-8BCD-54A61AA2E654}" srcOrd="7" destOrd="0" parTransId="{DBC3CFDF-1837-444D-82C7-F784DB7E6ADD}" sibTransId="{6FFDAF39-2442-44EC-98ED-ADCF21DBED9E}"/>
    <dgm:cxn modelId="{028DC5D6-C3DF-4A20-8694-BCA22321C8D0}" type="presOf" srcId="{4BDDEDB0-B4BD-4391-8D51-D3940EED75BF}" destId="{A29162E5-A857-4286-9444-292D7CC626DB}" srcOrd="0" destOrd="0" presId="urn:microsoft.com/office/officeart/2005/8/layout/default"/>
    <dgm:cxn modelId="{14A53B60-B439-4EB7-8660-83F3FB3086F5}" type="presOf" srcId="{239E4F4E-43D7-408F-B0E6-9841F26F0E67}" destId="{F337347B-F729-46A3-A336-A00AFE514F3E}" srcOrd="0" destOrd="0" presId="urn:microsoft.com/office/officeart/2005/8/layout/default"/>
    <dgm:cxn modelId="{ED169D1A-F443-4C16-A42B-1CBA55CC07BC}" type="presParOf" srcId="{113B1A65-F232-4DF3-8618-5DD2E17A59BC}" destId="{EDAB3EB7-812F-4B85-A0FB-F965A018E095}" srcOrd="0" destOrd="0" presId="urn:microsoft.com/office/officeart/2005/8/layout/default"/>
    <dgm:cxn modelId="{CB28E924-A050-4B9E-A097-BBA30CD97F59}" type="presParOf" srcId="{113B1A65-F232-4DF3-8618-5DD2E17A59BC}" destId="{BDB890AA-97BF-4881-AA5E-3C6AC6B8AFF3}" srcOrd="1" destOrd="0" presId="urn:microsoft.com/office/officeart/2005/8/layout/default"/>
    <dgm:cxn modelId="{755E6F02-59D4-4D65-BA4D-5D424DE0600A}" type="presParOf" srcId="{113B1A65-F232-4DF3-8618-5DD2E17A59BC}" destId="{A29162E5-A857-4286-9444-292D7CC626DB}" srcOrd="2" destOrd="0" presId="urn:microsoft.com/office/officeart/2005/8/layout/default"/>
    <dgm:cxn modelId="{E1DF3D01-590C-4D1B-B8DC-90DC7E22976F}" type="presParOf" srcId="{113B1A65-F232-4DF3-8618-5DD2E17A59BC}" destId="{90B77592-962F-4A22-A93D-869B32AA916E}" srcOrd="3" destOrd="0" presId="urn:microsoft.com/office/officeart/2005/8/layout/default"/>
    <dgm:cxn modelId="{334811F2-BF1C-4A34-A6F4-CB32D2B989FF}" type="presParOf" srcId="{113B1A65-F232-4DF3-8618-5DD2E17A59BC}" destId="{F337347B-F729-46A3-A336-A00AFE514F3E}" srcOrd="4" destOrd="0" presId="urn:microsoft.com/office/officeart/2005/8/layout/default"/>
    <dgm:cxn modelId="{FF280757-40D8-4C0C-928C-96C53BDDDC97}" type="presParOf" srcId="{113B1A65-F232-4DF3-8618-5DD2E17A59BC}" destId="{45547696-1F27-48A0-AB8A-BE61CB87D610}" srcOrd="5" destOrd="0" presId="urn:microsoft.com/office/officeart/2005/8/layout/default"/>
    <dgm:cxn modelId="{EF753B63-FEA7-4BBF-97C6-92B995064AF5}" type="presParOf" srcId="{113B1A65-F232-4DF3-8618-5DD2E17A59BC}" destId="{BFD181BC-D528-4086-80A1-A7DD2F93B299}" srcOrd="6" destOrd="0" presId="urn:microsoft.com/office/officeart/2005/8/layout/default"/>
    <dgm:cxn modelId="{FE5FAE25-E97A-4DEA-A941-E598F5DADB63}" type="presParOf" srcId="{113B1A65-F232-4DF3-8618-5DD2E17A59BC}" destId="{5B68A047-1D5B-42BC-A4F7-567452FB6B62}" srcOrd="7" destOrd="0" presId="urn:microsoft.com/office/officeart/2005/8/layout/default"/>
    <dgm:cxn modelId="{76290EB9-7349-498A-A53A-E5CC4A5D71C3}" type="presParOf" srcId="{113B1A65-F232-4DF3-8618-5DD2E17A59BC}" destId="{B237B3AC-941A-4A94-BF5D-D6F5A40405AB}" srcOrd="8" destOrd="0" presId="urn:microsoft.com/office/officeart/2005/8/layout/default"/>
    <dgm:cxn modelId="{39766428-5F89-452E-AC97-CA4ADFD3BD33}" type="presParOf" srcId="{113B1A65-F232-4DF3-8618-5DD2E17A59BC}" destId="{0325EAEB-1EDC-40DB-B112-1D40D3E00C4A}" srcOrd="9" destOrd="0" presId="urn:microsoft.com/office/officeart/2005/8/layout/default"/>
    <dgm:cxn modelId="{E54AA640-B09E-46BE-8C40-70920F5DD5CC}" type="presParOf" srcId="{113B1A65-F232-4DF3-8618-5DD2E17A59BC}" destId="{35D81118-66F3-40B3-AD26-2DBDACEF586F}" srcOrd="10" destOrd="0" presId="urn:microsoft.com/office/officeart/2005/8/layout/default"/>
    <dgm:cxn modelId="{5BAB00CC-1B34-4CFC-B6C7-2ED3517973E9}" type="presParOf" srcId="{113B1A65-F232-4DF3-8618-5DD2E17A59BC}" destId="{7B8EB5AD-3541-42B8-AC61-251637DA233F}" srcOrd="11" destOrd="0" presId="urn:microsoft.com/office/officeart/2005/8/layout/default"/>
    <dgm:cxn modelId="{4B27EE6D-3818-4417-AB6C-92839D994A34}" type="presParOf" srcId="{113B1A65-F232-4DF3-8618-5DD2E17A59BC}" destId="{23178611-24F5-4007-B766-FC5AA0FCE2E5}" srcOrd="12" destOrd="0" presId="urn:microsoft.com/office/officeart/2005/8/layout/default"/>
    <dgm:cxn modelId="{E05F73E7-021C-41CE-B65C-B1137B246B38}" type="presParOf" srcId="{113B1A65-F232-4DF3-8618-5DD2E17A59BC}" destId="{C22DCC0B-0394-4873-B8F2-F5BF29721521}" srcOrd="13" destOrd="0" presId="urn:microsoft.com/office/officeart/2005/8/layout/default"/>
    <dgm:cxn modelId="{D27883B1-D95C-4ADD-8F4C-4DF2C3E7C5DE}" type="presParOf" srcId="{113B1A65-F232-4DF3-8618-5DD2E17A59BC}" destId="{84635774-22BA-4FC7-AC4F-1E493E090345}" srcOrd="14" destOrd="0" presId="urn:microsoft.com/office/officeart/2005/8/layout/default"/>
    <dgm:cxn modelId="{4D5609EB-6DB3-48D3-866E-45A7B1DB79B5}" type="presParOf" srcId="{113B1A65-F232-4DF3-8618-5DD2E17A59BC}" destId="{B60A4C95-374C-4827-BDFC-2F75DECF66BA}" srcOrd="15" destOrd="0" presId="urn:microsoft.com/office/officeart/2005/8/layout/default"/>
    <dgm:cxn modelId="{5F391607-B696-4D63-9599-696A891CF187}" type="presParOf" srcId="{113B1A65-F232-4DF3-8618-5DD2E17A59BC}" destId="{EE6044B2-A64A-43F3-8B19-91CA89B219E4}" srcOrd="16" destOrd="0" presId="urn:microsoft.com/office/officeart/2005/8/layout/default"/>
    <dgm:cxn modelId="{1B9A80CB-DED3-4724-9DE5-4CD4F6E18751}" type="presParOf" srcId="{113B1A65-F232-4DF3-8618-5DD2E17A59BC}" destId="{EC3B5104-4116-4648-B793-7BC4F500DBC5}" srcOrd="17" destOrd="0" presId="urn:microsoft.com/office/officeart/2005/8/layout/default"/>
    <dgm:cxn modelId="{DBC07F5D-64BC-47D4-806C-1C1DFA644621}" type="presParOf" srcId="{113B1A65-F232-4DF3-8618-5DD2E17A59BC}" destId="{22DFE1B8-2ABD-45D2-9BD7-D186A9318144}" srcOrd="18" destOrd="0" presId="urn:microsoft.com/office/officeart/2005/8/layout/default"/>
    <dgm:cxn modelId="{4453E22F-4BC4-4B69-9A49-B224E7B6C258}" type="presParOf" srcId="{113B1A65-F232-4DF3-8618-5DD2E17A59BC}" destId="{8F4A5230-1A7B-4526-82B9-01E606418401}" srcOrd="19" destOrd="0" presId="urn:microsoft.com/office/officeart/2005/8/layout/default"/>
    <dgm:cxn modelId="{C523A09B-D718-4E49-9FF7-1D64C1BAB2EC}" type="presParOf" srcId="{113B1A65-F232-4DF3-8618-5DD2E17A59BC}" destId="{7511C671-5696-4D63-B9A4-1393FA9FB6F4}" srcOrd="2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C7EA5A-FA25-437E-A627-0B7FA4DFD034}"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lang="es-ES"/>
        </a:p>
      </dgm:t>
    </dgm:pt>
    <dgm:pt modelId="{95FA0C5B-4714-4F7B-8C21-CA351C1A5622}">
      <dgm:prSet custT="1"/>
      <dgm:spPr/>
      <dgm:t>
        <a:bodyPr/>
        <a:lstStyle/>
        <a:p>
          <a:pPr algn="just" rtl="0"/>
          <a:r>
            <a:rPr lang="es-ES" sz="1700" dirty="0" smtClean="0"/>
            <a:t>Se evaluó las características y ventajas que ofrecen las femtoceldas dentro de una red multiservicios 3G de telefonía móvil, particularmente el estudio se lo llevó a cabo con equipos Alcatel-</a:t>
          </a:r>
          <a:r>
            <a:rPr lang="es-ES" sz="1700" dirty="0" err="1" smtClean="0"/>
            <a:t>Lucent</a:t>
          </a:r>
          <a:r>
            <a:rPr lang="es-ES" sz="1700" dirty="0" smtClean="0"/>
            <a:t> los cuales son pioneros en este tipo de aplicaciones a gran escala.</a:t>
          </a:r>
          <a:endParaRPr lang="es-EC" sz="1700" dirty="0"/>
        </a:p>
      </dgm:t>
    </dgm:pt>
    <dgm:pt modelId="{FE116A51-3FE6-414F-A44B-0D008F3FEE8F}" type="parTrans" cxnId="{D66B167F-E941-4AC6-B609-9A5216F705F5}">
      <dgm:prSet/>
      <dgm:spPr/>
      <dgm:t>
        <a:bodyPr/>
        <a:lstStyle/>
        <a:p>
          <a:endParaRPr lang="es-ES"/>
        </a:p>
      </dgm:t>
    </dgm:pt>
    <dgm:pt modelId="{E9F2215B-D8EE-4575-A363-1DF621651D2A}" type="sibTrans" cxnId="{D66B167F-E941-4AC6-B609-9A5216F705F5}">
      <dgm:prSet/>
      <dgm:spPr/>
      <dgm:t>
        <a:bodyPr/>
        <a:lstStyle/>
        <a:p>
          <a:endParaRPr lang="es-ES"/>
        </a:p>
      </dgm:t>
    </dgm:pt>
    <dgm:pt modelId="{865803D2-49B9-4A10-9C99-6495538A4A8A}">
      <dgm:prSet custT="1"/>
      <dgm:spPr/>
      <dgm:t>
        <a:bodyPr/>
        <a:lstStyle/>
        <a:p>
          <a:pPr algn="just" rtl="0"/>
          <a:r>
            <a:rPr lang="es-ES" sz="1700" dirty="0" smtClean="0"/>
            <a:t>Se investigó de varias fuentes, manuales y libros digitales información sobre las femtoceldas en general, así como también se investigó sobre sus características, ventajas, arquitectura, escenarios espectrales y aspectos económicos.</a:t>
          </a:r>
          <a:endParaRPr lang="es-EC" sz="1700" dirty="0"/>
        </a:p>
      </dgm:t>
    </dgm:pt>
    <dgm:pt modelId="{DAE605DB-F4EB-4174-A51C-3BA0BA92F3E5}" type="parTrans" cxnId="{80181A0A-7EEB-4AEA-A3F4-E8963B12AB56}">
      <dgm:prSet/>
      <dgm:spPr/>
      <dgm:t>
        <a:bodyPr/>
        <a:lstStyle/>
        <a:p>
          <a:endParaRPr lang="es-ES"/>
        </a:p>
      </dgm:t>
    </dgm:pt>
    <dgm:pt modelId="{9D4559FB-C3CD-498C-9E29-05995AB4E9AC}" type="sibTrans" cxnId="{80181A0A-7EEB-4AEA-A3F4-E8963B12AB56}">
      <dgm:prSet/>
      <dgm:spPr/>
      <dgm:t>
        <a:bodyPr/>
        <a:lstStyle/>
        <a:p>
          <a:endParaRPr lang="es-ES"/>
        </a:p>
      </dgm:t>
    </dgm:pt>
    <dgm:pt modelId="{EB9E9A80-3593-401A-A494-487FCE365E62}">
      <dgm:prSet custT="1"/>
      <dgm:spPr/>
      <dgm:t>
        <a:bodyPr/>
        <a:lstStyle/>
        <a:p>
          <a:pPr algn="just" rtl="0"/>
          <a:r>
            <a:rPr lang="es-ES" sz="1700" dirty="0" smtClean="0"/>
            <a:t>Se evaluó comparativamente las características y ventajas de las femtoceldas Alcatel-</a:t>
          </a:r>
          <a:r>
            <a:rPr lang="es-ES" sz="1700" dirty="0" err="1" smtClean="0"/>
            <a:t>Lucent</a:t>
          </a:r>
          <a:r>
            <a:rPr lang="es-ES" sz="1700" dirty="0" smtClean="0"/>
            <a:t>, con lo cual se concluyó que estos equipos tienen el suficiente potencial para proporcionar acceso de alta calidad a la red móvil, a un bajo costo para usuarios dentro de ambientes indoor y outdoor (edificios, centros comerciales, hogares, empresas, estadios, etc.).</a:t>
          </a:r>
          <a:endParaRPr lang="es-EC" sz="1700" dirty="0"/>
        </a:p>
      </dgm:t>
    </dgm:pt>
    <dgm:pt modelId="{2BF67625-C61E-4EA0-B5B7-5129C45485DF}" type="parTrans" cxnId="{03C0B157-33F0-4A6C-83BB-5D63F39C50A9}">
      <dgm:prSet/>
      <dgm:spPr/>
      <dgm:t>
        <a:bodyPr/>
        <a:lstStyle/>
        <a:p>
          <a:endParaRPr lang="es-ES"/>
        </a:p>
      </dgm:t>
    </dgm:pt>
    <dgm:pt modelId="{F6BEC771-F091-4B8D-8EE3-D55F84C16DF3}" type="sibTrans" cxnId="{03C0B157-33F0-4A6C-83BB-5D63F39C50A9}">
      <dgm:prSet/>
      <dgm:spPr/>
      <dgm:t>
        <a:bodyPr/>
        <a:lstStyle/>
        <a:p>
          <a:endParaRPr lang="es-ES"/>
        </a:p>
      </dgm:t>
    </dgm:pt>
    <dgm:pt modelId="{030E690F-112E-429C-8850-3A05FC2FA2B5}" type="pres">
      <dgm:prSet presAssocID="{61C7EA5A-FA25-437E-A627-0B7FA4DFD034}" presName="outerComposite" presStyleCnt="0">
        <dgm:presLayoutVars>
          <dgm:chMax val="5"/>
          <dgm:dir/>
          <dgm:resizeHandles val="exact"/>
        </dgm:presLayoutVars>
      </dgm:prSet>
      <dgm:spPr/>
      <dgm:t>
        <a:bodyPr/>
        <a:lstStyle/>
        <a:p>
          <a:endParaRPr lang="es-EC"/>
        </a:p>
      </dgm:t>
    </dgm:pt>
    <dgm:pt modelId="{E69F8CB5-7BD4-43A0-A66A-A520206F203A}" type="pres">
      <dgm:prSet presAssocID="{61C7EA5A-FA25-437E-A627-0B7FA4DFD034}" presName="dummyMaxCanvas" presStyleCnt="0">
        <dgm:presLayoutVars/>
      </dgm:prSet>
      <dgm:spPr/>
    </dgm:pt>
    <dgm:pt modelId="{3E0DBFD0-156D-4C4D-82BB-C28FF4E4310F}" type="pres">
      <dgm:prSet presAssocID="{61C7EA5A-FA25-437E-A627-0B7FA4DFD034}" presName="ThreeNodes_1" presStyleLbl="node1" presStyleIdx="0" presStyleCnt="3" custScaleY="90909" custLinFactNeighborY="12943">
        <dgm:presLayoutVars>
          <dgm:bulletEnabled val="1"/>
        </dgm:presLayoutVars>
      </dgm:prSet>
      <dgm:spPr/>
      <dgm:t>
        <a:bodyPr/>
        <a:lstStyle/>
        <a:p>
          <a:endParaRPr lang="es-EC"/>
        </a:p>
      </dgm:t>
    </dgm:pt>
    <dgm:pt modelId="{72064D0D-B772-4A88-A929-ECFA9C23173A}" type="pres">
      <dgm:prSet presAssocID="{61C7EA5A-FA25-437E-A627-0B7FA4DFD034}" presName="ThreeNodes_2" presStyleLbl="node1" presStyleIdx="1" presStyleCnt="3" custScaleY="90909" custLinFactNeighborY="-411">
        <dgm:presLayoutVars>
          <dgm:bulletEnabled val="1"/>
        </dgm:presLayoutVars>
      </dgm:prSet>
      <dgm:spPr/>
      <dgm:t>
        <a:bodyPr/>
        <a:lstStyle/>
        <a:p>
          <a:endParaRPr lang="es-EC"/>
        </a:p>
      </dgm:t>
    </dgm:pt>
    <dgm:pt modelId="{A66B9BAD-D9D2-4093-BC30-883AA996F257}" type="pres">
      <dgm:prSet presAssocID="{61C7EA5A-FA25-437E-A627-0B7FA4DFD034}" presName="ThreeNodes_3" presStyleLbl="node1" presStyleIdx="2" presStyleCnt="3" custScaleY="120126">
        <dgm:presLayoutVars>
          <dgm:bulletEnabled val="1"/>
        </dgm:presLayoutVars>
      </dgm:prSet>
      <dgm:spPr/>
      <dgm:t>
        <a:bodyPr/>
        <a:lstStyle/>
        <a:p>
          <a:endParaRPr lang="es-EC"/>
        </a:p>
      </dgm:t>
    </dgm:pt>
    <dgm:pt modelId="{6A4FF8E8-FDD2-4658-BC96-C87923F31F57}" type="pres">
      <dgm:prSet presAssocID="{61C7EA5A-FA25-437E-A627-0B7FA4DFD034}" presName="ThreeConn_1-2" presStyleLbl="fgAccFollowNode1" presStyleIdx="0" presStyleCnt="2">
        <dgm:presLayoutVars>
          <dgm:bulletEnabled val="1"/>
        </dgm:presLayoutVars>
      </dgm:prSet>
      <dgm:spPr/>
      <dgm:t>
        <a:bodyPr/>
        <a:lstStyle/>
        <a:p>
          <a:endParaRPr lang="es-EC"/>
        </a:p>
      </dgm:t>
    </dgm:pt>
    <dgm:pt modelId="{B8A50A1C-3BAE-4C02-9EAD-C0A4A4E33751}" type="pres">
      <dgm:prSet presAssocID="{61C7EA5A-FA25-437E-A627-0B7FA4DFD034}" presName="ThreeConn_2-3" presStyleLbl="fgAccFollowNode1" presStyleIdx="1" presStyleCnt="2">
        <dgm:presLayoutVars>
          <dgm:bulletEnabled val="1"/>
        </dgm:presLayoutVars>
      </dgm:prSet>
      <dgm:spPr/>
      <dgm:t>
        <a:bodyPr/>
        <a:lstStyle/>
        <a:p>
          <a:endParaRPr lang="es-EC"/>
        </a:p>
      </dgm:t>
    </dgm:pt>
    <dgm:pt modelId="{147B0E76-8916-4BEE-BBB1-6F6965FDAC64}" type="pres">
      <dgm:prSet presAssocID="{61C7EA5A-FA25-437E-A627-0B7FA4DFD034}" presName="ThreeNodes_1_text" presStyleLbl="node1" presStyleIdx="2" presStyleCnt="3">
        <dgm:presLayoutVars>
          <dgm:bulletEnabled val="1"/>
        </dgm:presLayoutVars>
      </dgm:prSet>
      <dgm:spPr/>
      <dgm:t>
        <a:bodyPr/>
        <a:lstStyle/>
        <a:p>
          <a:endParaRPr lang="es-EC"/>
        </a:p>
      </dgm:t>
    </dgm:pt>
    <dgm:pt modelId="{98FA1FAC-106D-4E47-BF8A-6FD874C27465}" type="pres">
      <dgm:prSet presAssocID="{61C7EA5A-FA25-437E-A627-0B7FA4DFD034}" presName="ThreeNodes_2_text" presStyleLbl="node1" presStyleIdx="2" presStyleCnt="3">
        <dgm:presLayoutVars>
          <dgm:bulletEnabled val="1"/>
        </dgm:presLayoutVars>
      </dgm:prSet>
      <dgm:spPr/>
      <dgm:t>
        <a:bodyPr/>
        <a:lstStyle/>
        <a:p>
          <a:endParaRPr lang="es-EC"/>
        </a:p>
      </dgm:t>
    </dgm:pt>
    <dgm:pt modelId="{297D615A-6ABA-4458-AE70-D25D544C3A8E}" type="pres">
      <dgm:prSet presAssocID="{61C7EA5A-FA25-437E-A627-0B7FA4DFD034}" presName="ThreeNodes_3_text" presStyleLbl="node1" presStyleIdx="2" presStyleCnt="3">
        <dgm:presLayoutVars>
          <dgm:bulletEnabled val="1"/>
        </dgm:presLayoutVars>
      </dgm:prSet>
      <dgm:spPr/>
      <dgm:t>
        <a:bodyPr/>
        <a:lstStyle/>
        <a:p>
          <a:endParaRPr lang="es-EC"/>
        </a:p>
      </dgm:t>
    </dgm:pt>
  </dgm:ptLst>
  <dgm:cxnLst>
    <dgm:cxn modelId="{CDEAEEE6-DD9C-42AF-A017-97A9574BC6D9}" type="presOf" srcId="{61C7EA5A-FA25-437E-A627-0B7FA4DFD034}" destId="{030E690F-112E-429C-8850-3A05FC2FA2B5}" srcOrd="0" destOrd="0" presId="urn:microsoft.com/office/officeart/2005/8/layout/vProcess5"/>
    <dgm:cxn modelId="{D1C6D8EE-E0C8-496F-826B-EF9AD3462C56}" type="presOf" srcId="{865803D2-49B9-4A10-9C99-6495538A4A8A}" destId="{98FA1FAC-106D-4E47-BF8A-6FD874C27465}" srcOrd="1" destOrd="0" presId="urn:microsoft.com/office/officeart/2005/8/layout/vProcess5"/>
    <dgm:cxn modelId="{7A7EA75E-BC1E-4B45-AF4E-FBE346D1829F}" type="presOf" srcId="{E9F2215B-D8EE-4575-A363-1DF621651D2A}" destId="{6A4FF8E8-FDD2-4658-BC96-C87923F31F57}" srcOrd="0" destOrd="0" presId="urn:microsoft.com/office/officeart/2005/8/layout/vProcess5"/>
    <dgm:cxn modelId="{25711DFD-3F20-4390-9B6C-5390998B1A51}" type="presOf" srcId="{9D4559FB-C3CD-498C-9E29-05995AB4E9AC}" destId="{B8A50A1C-3BAE-4C02-9EAD-C0A4A4E33751}" srcOrd="0" destOrd="0" presId="urn:microsoft.com/office/officeart/2005/8/layout/vProcess5"/>
    <dgm:cxn modelId="{80181A0A-7EEB-4AEA-A3F4-E8963B12AB56}" srcId="{61C7EA5A-FA25-437E-A627-0B7FA4DFD034}" destId="{865803D2-49B9-4A10-9C99-6495538A4A8A}" srcOrd="1" destOrd="0" parTransId="{DAE605DB-F4EB-4174-A51C-3BA0BA92F3E5}" sibTransId="{9D4559FB-C3CD-498C-9E29-05995AB4E9AC}"/>
    <dgm:cxn modelId="{D66B167F-E941-4AC6-B609-9A5216F705F5}" srcId="{61C7EA5A-FA25-437E-A627-0B7FA4DFD034}" destId="{95FA0C5B-4714-4F7B-8C21-CA351C1A5622}" srcOrd="0" destOrd="0" parTransId="{FE116A51-3FE6-414F-A44B-0D008F3FEE8F}" sibTransId="{E9F2215B-D8EE-4575-A363-1DF621651D2A}"/>
    <dgm:cxn modelId="{03C0B157-33F0-4A6C-83BB-5D63F39C50A9}" srcId="{61C7EA5A-FA25-437E-A627-0B7FA4DFD034}" destId="{EB9E9A80-3593-401A-A494-487FCE365E62}" srcOrd="2" destOrd="0" parTransId="{2BF67625-C61E-4EA0-B5B7-5129C45485DF}" sibTransId="{F6BEC771-F091-4B8D-8EE3-D55F84C16DF3}"/>
    <dgm:cxn modelId="{AFC7F7BA-F8FC-4076-8889-3013AFE5720F}" type="presOf" srcId="{95FA0C5B-4714-4F7B-8C21-CA351C1A5622}" destId="{3E0DBFD0-156D-4C4D-82BB-C28FF4E4310F}" srcOrd="0" destOrd="0" presId="urn:microsoft.com/office/officeart/2005/8/layout/vProcess5"/>
    <dgm:cxn modelId="{4A7E40A5-BA71-41FF-9460-B767F1ECB286}" type="presOf" srcId="{EB9E9A80-3593-401A-A494-487FCE365E62}" destId="{A66B9BAD-D9D2-4093-BC30-883AA996F257}" srcOrd="0" destOrd="0" presId="urn:microsoft.com/office/officeart/2005/8/layout/vProcess5"/>
    <dgm:cxn modelId="{DB6D21E1-1932-4F29-880F-A9A1F39B73F0}" type="presOf" srcId="{865803D2-49B9-4A10-9C99-6495538A4A8A}" destId="{72064D0D-B772-4A88-A929-ECFA9C23173A}" srcOrd="0" destOrd="0" presId="urn:microsoft.com/office/officeart/2005/8/layout/vProcess5"/>
    <dgm:cxn modelId="{DA305D2E-20CB-4CE3-A950-FC0D0DA25726}" type="presOf" srcId="{95FA0C5B-4714-4F7B-8C21-CA351C1A5622}" destId="{147B0E76-8916-4BEE-BBB1-6F6965FDAC64}" srcOrd="1" destOrd="0" presId="urn:microsoft.com/office/officeart/2005/8/layout/vProcess5"/>
    <dgm:cxn modelId="{69896360-B212-474E-BBB2-39ED8CAC99C6}" type="presOf" srcId="{EB9E9A80-3593-401A-A494-487FCE365E62}" destId="{297D615A-6ABA-4458-AE70-D25D544C3A8E}" srcOrd="1" destOrd="0" presId="urn:microsoft.com/office/officeart/2005/8/layout/vProcess5"/>
    <dgm:cxn modelId="{21ACE092-7D4F-470A-9806-3A6F58F48EFE}" type="presParOf" srcId="{030E690F-112E-429C-8850-3A05FC2FA2B5}" destId="{E69F8CB5-7BD4-43A0-A66A-A520206F203A}" srcOrd="0" destOrd="0" presId="urn:microsoft.com/office/officeart/2005/8/layout/vProcess5"/>
    <dgm:cxn modelId="{238A4B1E-9F5B-4EA9-A595-A6828DA259DE}" type="presParOf" srcId="{030E690F-112E-429C-8850-3A05FC2FA2B5}" destId="{3E0DBFD0-156D-4C4D-82BB-C28FF4E4310F}" srcOrd="1" destOrd="0" presId="urn:microsoft.com/office/officeart/2005/8/layout/vProcess5"/>
    <dgm:cxn modelId="{9ED15366-6114-428F-92DF-ABBE4FFC7B2A}" type="presParOf" srcId="{030E690F-112E-429C-8850-3A05FC2FA2B5}" destId="{72064D0D-B772-4A88-A929-ECFA9C23173A}" srcOrd="2" destOrd="0" presId="urn:microsoft.com/office/officeart/2005/8/layout/vProcess5"/>
    <dgm:cxn modelId="{A2526D03-1E6C-44A9-BEEE-802883AD3604}" type="presParOf" srcId="{030E690F-112E-429C-8850-3A05FC2FA2B5}" destId="{A66B9BAD-D9D2-4093-BC30-883AA996F257}" srcOrd="3" destOrd="0" presId="urn:microsoft.com/office/officeart/2005/8/layout/vProcess5"/>
    <dgm:cxn modelId="{66C670FE-0C1F-4F85-8817-1772317BB3CE}" type="presParOf" srcId="{030E690F-112E-429C-8850-3A05FC2FA2B5}" destId="{6A4FF8E8-FDD2-4658-BC96-C87923F31F57}" srcOrd="4" destOrd="0" presId="urn:microsoft.com/office/officeart/2005/8/layout/vProcess5"/>
    <dgm:cxn modelId="{5FE718FD-8178-4DF2-AC4E-FDBC0AA145FA}" type="presParOf" srcId="{030E690F-112E-429C-8850-3A05FC2FA2B5}" destId="{B8A50A1C-3BAE-4C02-9EAD-C0A4A4E33751}" srcOrd="5" destOrd="0" presId="urn:microsoft.com/office/officeart/2005/8/layout/vProcess5"/>
    <dgm:cxn modelId="{EF1F8848-6FE0-4DAB-864F-9C1304D19915}" type="presParOf" srcId="{030E690F-112E-429C-8850-3A05FC2FA2B5}" destId="{147B0E76-8916-4BEE-BBB1-6F6965FDAC64}" srcOrd="6" destOrd="0" presId="urn:microsoft.com/office/officeart/2005/8/layout/vProcess5"/>
    <dgm:cxn modelId="{32DEDFD9-05B9-4DB6-895D-AA9AE765CAB7}" type="presParOf" srcId="{030E690F-112E-429C-8850-3A05FC2FA2B5}" destId="{98FA1FAC-106D-4E47-BF8A-6FD874C27465}" srcOrd="7" destOrd="0" presId="urn:microsoft.com/office/officeart/2005/8/layout/vProcess5"/>
    <dgm:cxn modelId="{282AB288-A8E1-46BA-BA78-A086C288747A}" type="presParOf" srcId="{030E690F-112E-429C-8850-3A05FC2FA2B5}" destId="{297D615A-6ABA-4458-AE70-D25D544C3A8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604125-9FB3-4F27-8121-CC92380B1B77}" type="doc">
      <dgm:prSet loTypeId="urn:microsoft.com/office/officeart/2005/8/layout/vProcess5" loCatId="process" qsTypeId="urn:microsoft.com/office/officeart/2005/8/quickstyle/3d4" qsCatId="3D" csTypeId="urn:microsoft.com/office/officeart/2005/8/colors/colorful4" csCatId="colorful" phldr="1"/>
      <dgm:spPr/>
      <dgm:t>
        <a:bodyPr/>
        <a:lstStyle/>
        <a:p>
          <a:endParaRPr lang="es-ES"/>
        </a:p>
      </dgm:t>
    </dgm:pt>
    <dgm:pt modelId="{24CF101A-6CF8-4EDC-899C-40D151B20F73}">
      <dgm:prSet custT="1"/>
      <dgm:spPr/>
      <dgm:t>
        <a:bodyPr/>
        <a:lstStyle/>
        <a:p>
          <a:pPr algn="just" rtl="0"/>
          <a:r>
            <a:rPr lang="es-ES" sz="1700" dirty="0" smtClean="0"/>
            <a:t>Con las Femtoceldas Alcatel-</a:t>
          </a:r>
          <a:r>
            <a:rPr lang="es-ES" sz="1700" dirty="0" err="1" smtClean="0"/>
            <a:t>Lucent</a:t>
          </a:r>
          <a:r>
            <a:rPr lang="es-ES" sz="1700" dirty="0" smtClean="0"/>
            <a:t> en redes de telefonía móvil se logrará optimizar la cobertura en sitios indoor (edificios, hogares) donde la cobertura 3G es bastante deficiente, adicionalmente se pretende descargar el tráfico de las macroceldas aledañas a las Femtoceldas.</a:t>
          </a:r>
          <a:endParaRPr lang="es-EC" sz="1700" dirty="0"/>
        </a:p>
      </dgm:t>
    </dgm:pt>
    <dgm:pt modelId="{07255FF5-FD89-4EBA-A46D-CB9728B27EB4}" type="parTrans" cxnId="{10E43832-144D-4FF0-B3A7-8C91DB1FF259}">
      <dgm:prSet/>
      <dgm:spPr/>
      <dgm:t>
        <a:bodyPr/>
        <a:lstStyle/>
        <a:p>
          <a:endParaRPr lang="es-ES"/>
        </a:p>
      </dgm:t>
    </dgm:pt>
    <dgm:pt modelId="{DD840CDE-4526-4D9A-BE3C-732AF9FDCB5B}" type="sibTrans" cxnId="{10E43832-144D-4FF0-B3A7-8C91DB1FF259}">
      <dgm:prSet/>
      <dgm:spPr/>
      <dgm:t>
        <a:bodyPr/>
        <a:lstStyle/>
        <a:p>
          <a:endParaRPr lang="es-ES"/>
        </a:p>
      </dgm:t>
    </dgm:pt>
    <dgm:pt modelId="{1BFFC7E6-D846-40AD-9900-1DB6D867DD7F}">
      <dgm:prSet custT="1"/>
      <dgm:spPr/>
      <dgm:t>
        <a:bodyPr/>
        <a:lstStyle/>
        <a:p>
          <a:pPr algn="just" rtl="0"/>
          <a:r>
            <a:rPr lang="es-ES" sz="1700" dirty="0" smtClean="0"/>
            <a:t>Se analizó sobre los distintos servicios y opciones que se pueden implementar con femtoceldas Alcatel-</a:t>
          </a:r>
          <a:r>
            <a:rPr lang="es-ES" sz="1700" dirty="0" err="1" smtClean="0"/>
            <a:t>Lucent</a:t>
          </a:r>
          <a:r>
            <a:rPr lang="es-ES" sz="1700" dirty="0" smtClean="0"/>
            <a:t>, enfocados a soluciones de tipo outdoor o indoor.</a:t>
          </a:r>
          <a:endParaRPr lang="es-EC" sz="1700" dirty="0"/>
        </a:p>
      </dgm:t>
    </dgm:pt>
    <dgm:pt modelId="{45543A39-A5BC-4E28-A2BF-559826F23DA2}" type="parTrans" cxnId="{7BB36738-0A26-456A-B3D5-569E25996197}">
      <dgm:prSet/>
      <dgm:spPr/>
      <dgm:t>
        <a:bodyPr/>
        <a:lstStyle/>
        <a:p>
          <a:endParaRPr lang="es-ES"/>
        </a:p>
      </dgm:t>
    </dgm:pt>
    <dgm:pt modelId="{692D289C-5CE6-4C22-9149-680825EBE84A}" type="sibTrans" cxnId="{7BB36738-0A26-456A-B3D5-569E25996197}">
      <dgm:prSet/>
      <dgm:spPr/>
      <dgm:t>
        <a:bodyPr/>
        <a:lstStyle/>
        <a:p>
          <a:endParaRPr lang="es-ES"/>
        </a:p>
      </dgm:t>
    </dgm:pt>
    <dgm:pt modelId="{26B99005-6ADE-498B-AF54-35D19D915157}">
      <dgm:prSet custT="1"/>
      <dgm:spPr/>
      <dgm:t>
        <a:bodyPr/>
        <a:lstStyle/>
        <a:p>
          <a:pPr algn="just" rtl="0"/>
          <a:r>
            <a:rPr lang="es-ES" sz="1700" dirty="0" smtClean="0"/>
            <a:t>Adicionalmente se evaluó económicamente los 4 tipos de soluciones, se llega a la conclusión de que a comparación de un despliegue macro el despliegue femto es muchísimo más económico y verde.</a:t>
          </a:r>
          <a:endParaRPr lang="es-EC" sz="1700" dirty="0"/>
        </a:p>
      </dgm:t>
    </dgm:pt>
    <dgm:pt modelId="{77B0731A-ABA1-4984-B60C-1B5E0E5FEA33}" type="parTrans" cxnId="{E06FFB0B-9819-42AD-9E95-BE9C8C23AE19}">
      <dgm:prSet/>
      <dgm:spPr/>
      <dgm:t>
        <a:bodyPr/>
        <a:lstStyle/>
        <a:p>
          <a:endParaRPr lang="es-ES"/>
        </a:p>
      </dgm:t>
    </dgm:pt>
    <dgm:pt modelId="{456B2D54-D6BF-4986-81FC-E2CD738643F0}" type="sibTrans" cxnId="{E06FFB0B-9819-42AD-9E95-BE9C8C23AE19}">
      <dgm:prSet/>
      <dgm:spPr/>
      <dgm:t>
        <a:bodyPr/>
        <a:lstStyle/>
        <a:p>
          <a:endParaRPr lang="es-ES"/>
        </a:p>
      </dgm:t>
    </dgm:pt>
    <dgm:pt modelId="{04C119B6-2456-4472-9046-B58395B15E55}" type="pres">
      <dgm:prSet presAssocID="{B1604125-9FB3-4F27-8121-CC92380B1B77}" presName="outerComposite" presStyleCnt="0">
        <dgm:presLayoutVars>
          <dgm:chMax val="5"/>
          <dgm:dir/>
          <dgm:resizeHandles val="exact"/>
        </dgm:presLayoutVars>
      </dgm:prSet>
      <dgm:spPr/>
      <dgm:t>
        <a:bodyPr/>
        <a:lstStyle/>
        <a:p>
          <a:endParaRPr lang="es-EC"/>
        </a:p>
      </dgm:t>
    </dgm:pt>
    <dgm:pt modelId="{9E2073B9-228C-455E-8114-817CA155E1A1}" type="pres">
      <dgm:prSet presAssocID="{B1604125-9FB3-4F27-8121-CC92380B1B77}" presName="dummyMaxCanvas" presStyleCnt="0">
        <dgm:presLayoutVars/>
      </dgm:prSet>
      <dgm:spPr/>
    </dgm:pt>
    <dgm:pt modelId="{C82883CD-01A6-423C-916B-73DF235488C3}" type="pres">
      <dgm:prSet presAssocID="{B1604125-9FB3-4F27-8121-CC92380B1B77}" presName="ThreeNodes_1" presStyleLbl="node1" presStyleIdx="0" presStyleCnt="3">
        <dgm:presLayoutVars>
          <dgm:bulletEnabled val="1"/>
        </dgm:presLayoutVars>
      </dgm:prSet>
      <dgm:spPr/>
      <dgm:t>
        <a:bodyPr/>
        <a:lstStyle/>
        <a:p>
          <a:endParaRPr lang="es-EC"/>
        </a:p>
      </dgm:t>
    </dgm:pt>
    <dgm:pt modelId="{124FC913-5935-4166-983F-A833E65152BA}" type="pres">
      <dgm:prSet presAssocID="{B1604125-9FB3-4F27-8121-CC92380B1B77}" presName="ThreeNodes_2" presStyleLbl="node1" presStyleIdx="1" presStyleCnt="3">
        <dgm:presLayoutVars>
          <dgm:bulletEnabled val="1"/>
        </dgm:presLayoutVars>
      </dgm:prSet>
      <dgm:spPr/>
      <dgm:t>
        <a:bodyPr/>
        <a:lstStyle/>
        <a:p>
          <a:endParaRPr lang="es-EC"/>
        </a:p>
      </dgm:t>
    </dgm:pt>
    <dgm:pt modelId="{C27DC3A8-60A6-4BFE-A8BD-D6D755F8AEA3}" type="pres">
      <dgm:prSet presAssocID="{B1604125-9FB3-4F27-8121-CC92380B1B77}" presName="ThreeNodes_3" presStyleLbl="node1" presStyleIdx="2" presStyleCnt="3">
        <dgm:presLayoutVars>
          <dgm:bulletEnabled val="1"/>
        </dgm:presLayoutVars>
      </dgm:prSet>
      <dgm:spPr/>
      <dgm:t>
        <a:bodyPr/>
        <a:lstStyle/>
        <a:p>
          <a:endParaRPr lang="es-EC"/>
        </a:p>
      </dgm:t>
    </dgm:pt>
    <dgm:pt modelId="{6ECB2E09-3AD7-422E-99C5-F171DE4DBFAA}" type="pres">
      <dgm:prSet presAssocID="{B1604125-9FB3-4F27-8121-CC92380B1B77}" presName="ThreeConn_1-2" presStyleLbl="fgAccFollowNode1" presStyleIdx="0" presStyleCnt="2">
        <dgm:presLayoutVars>
          <dgm:bulletEnabled val="1"/>
        </dgm:presLayoutVars>
      </dgm:prSet>
      <dgm:spPr/>
      <dgm:t>
        <a:bodyPr/>
        <a:lstStyle/>
        <a:p>
          <a:endParaRPr lang="es-EC"/>
        </a:p>
      </dgm:t>
    </dgm:pt>
    <dgm:pt modelId="{9CE19D0E-618D-40D7-8923-0768E683DA96}" type="pres">
      <dgm:prSet presAssocID="{B1604125-9FB3-4F27-8121-CC92380B1B77}" presName="ThreeConn_2-3" presStyleLbl="fgAccFollowNode1" presStyleIdx="1" presStyleCnt="2">
        <dgm:presLayoutVars>
          <dgm:bulletEnabled val="1"/>
        </dgm:presLayoutVars>
      </dgm:prSet>
      <dgm:spPr/>
      <dgm:t>
        <a:bodyPr/>
        <a:lstStyle/>
        <a:p>
          <a:endParaRPr lang="es-EC"/>
        </a:p>
      </dgm:t>
    </dgm:pt>
    <dgm:pt modelId="{EACBA9C9-A6C5-4F3B-89F5-9F8D4E2AF5DE}" type="pres">
      <dgm:prSet presAssocID="{B1604125-9FB3-4F27-8121-CC92380B1B77}" presName="ThreeNodes_1_text" presStyleLbl="node1" presStyleIdx="2" presStyleCnt="3">
        <dgm:presLayoutVars>
          <dgm:bulletEnabled val="1"/>
        </dgm:presLayoutVars>
      </dgm:prSet>
      <dgm:spPr/>
      <dgm:t>
        <a:bodyPr/>
        <a:lstStyle/>
        <a:p>
          <a:endParaRPr lang="es-EC"/>
        </a:p>
      </dgm:t>
    </dgm:pt>
    <dgm:pt modelId="{F9E4F8EE-1A22-47F0-BCCE-034C5CF9C9EE}" type="pres">
      <dgm:prSet presAssocID="{B1604125-9FB3-4F27-8121-CC92380B1B77}" presName="ThreeNodes_2_text" presStyleLbl="node1" presStyleIdx="2" presStyleCnt="3">
        <dgm:presLayoutVars>
          <dgm:bulletEnabled val="1"/>
        </dgm:presLayoutVars>
      </dgm:prSet>
      <dgm:spPr/>
      <dgm:t>
        <a:bodyPr/>
        <a:lstStyle/>
        <a:p>
          <a:endParaRPr lang="es-EC"/>
        </a:p>
      </dgm:t>
    </dgm:pt>
    <dgm:pt modelId="{1878B517-9352-4737-80B9-FE3C401D57F4}" type="pres">
      <dgm:prSet presAssocID="{B1604125-9FB3-4F27-8121-CC92380B1B77}" presName="ThreeNodes_3_text" presStyleLbl="node1" presStyleIdx="2" presStyleCnt="3">
        <dgm:presLayoutVars>
          <dgm:bulletEnabled val="1"/>
        </dgm:presLayoutVars>
      </dgm:prSet>
      <dgm:spPr/>
      <dgm:t>
        <a:bodyPr/>
        <a:lstStyle/>
        <a:p>
          <a:endParaRPr lang="es-EC"/>
        </a:p>
      </dgm:t>
    </dgm:pt>
  </dgm:ptLst>
  <dgm:cxnLst>
    <dgm:cxn modelId="{8F3A2231-D1BC-4868-931C-8051391B8CC5}" type="presOf" srcId="{692D289C-5CE6-4C22-9149-680825EBE84A}" destId="{9CE19D0E-618D-40D7-8923-0768E683DA96}" srcOrd="0" destOrd="0" presId="urn:microsoft.com/office/officeart/2005/8/layout/vProcess5"/>
    <dgm:cxn modelId="{9A80FB0D-3427-4553-98DD-07B439A09846}" type="presOf" srcId="{B1604125-9FB3-4F27-8121-CC92380B1B77}" destId="{04C119B6-2456-4472-9046-B58395B15E55}" srcOrd="0" destOrd="0" presId="urn:microsoft.com/office/officeart/2005/8/layout/vProcess5"/>
    <dgm:cxn modelId="{74D8BC18-254B-4ADE-B19D-178CB2B75BF8}" type="presOf" srcId="{26B99005-6ADE-498B-AF54-35D19D915157}" destId="{C27DC3A8-60A6-4BFE-A8BD-D6D755F8AEA3}" srcOrd="0" destOrd="0" presId="urn:microsoft.com/office/officeart/2005/8/layout/vProcess5"/>
    <dgm:cxn modelId="{212AF9F4-A875-49A2-B347-E2A222EFA6DF}" type="presOf" srcId="{DD840CDE-4526-4D9A-BE3C-732AF9FDCB5B}" destId="{6ECB2E09-3AD7-422E-99C5-F171DE4DBFAA}" srcOrd="0" destOrd="0" presId="urn:microsoft.com/office/officeart/2005/8/layout/vProcess5"/>
    <dgm:cxn modelId="{7BB36738-0A26-456A-B3D5-569E25996197}" srcId="{B1604125-9FB3-4F27-8121-CC92380B1B77}" destId="{1BFFC7E6-D846-40AD-9900-1DB6D867DD7F}" srcOrd="1" destOrd="0" parTransId="{45543A39-A5BC-4E28-A2BF-559826F23DA2}" sibTransId="{692D289C-5CE6-4C22-9149-680825EBE84A}"/>
    <dgm:cxn modelId="{40DEF2CA-F612-4C19-A3B2-EF343BFA6A6C}" type="presOf" srcId="{1BFFC7E6-D846-40AD-9900-1DB6D867DD7F}" destId="{124FC913-5935-4166-983F-A833E65152BA}" srcOrd="0" destOrd="0" presId="urn:microsoft.com/office/officeart/2005/8/layout/vProcess5"/>
    <dgm:cxn modelId="{10E43832-144D-4FF0-B3A7-8C91DB1FF259}" srcId="{B1604125-9FB3-4F27-8121-CC92380B1B77}" destId="{24CF101A-6CF8-4EDC-899C-40D151B20F73}" srcOrd="0" destOrd="0" parTransId="{07255FF5-FD89-4EBA-A46D-CB9728B27EB4}" sibTransId="{DD840CDE-4526-4D9A-BE3C-732AF9FDCB5B}"/>
    <dgm:cxn modelId="{E06FFB0B-9819-42AD-9E95-BE9C8C23AE19}" srcId="{B1604125-9FB3-4F27-8121-CC92380B1B77}" destId="{26B99005-6ADE-498B-AF54-35D19D915157}" srcOrd="2" destOrd="0" parTransId="{77B0731A-ABA1-4984-B60C-1B5E0E5FEA33}" sibTransId="{456B2D54-D6BF-4986-81FC-E2CD738643F0}"/>
    <dgm:cxn modelId="{854D30EE-0870-4A03-8736-552A5DE514D4}" type="presOf" srcId="{24CF101A-6CF8-4EDC-899C-40D151B20F73}" destId="{C82883CD-01A6-423C-916B-73DF235488C3}" srcOrd="0" destOrd="0" presId="urn:microsoft.com/office/officeart/2005/8/layout/vProcess5"/>
    <dgm:cxn modelId="{03614778-50EC-4A5A-BA38-F7EE12BC67CA}" type="presOf" srcId="{26B99005-6ADE-498B-AF54-35D19D915157}" destId="{1878B517-9352-4737-80B9-FE3C401D57F4}" srcOrd="1" destOrd="0" presId="urn:microsoft.com/office/officeart/2005/8/layout/vProcess5"/>
    <dgm:cxn modelId="{C449B7F0-E17F-49D9-9E48-D9242FF96C78}" type="presOf" srcId="{24CF101A-6CF8-4EDC-899C-40D151B20F73}" destId="{EACBA9C9-A6C5-4F3B-89F5-9F8D4E2AF5DE}" srcOrd="1" destOrd="0" presId="urn:microsoft.com/office/officeart/2005/8/layout/vProcess5"/>
    <dgm:cxn modelId="{9E78395E-D271-437B-977D-396DE08CD53E}" type="presOf" srcId="{1BFFC7E6-D846-40AD-9900-1DB6D867DD7F}" destId="{F9E4F8EE-1A22-47F0-BCCE-034C5CF9C9EE}" srcOrd="1" destOrd="0" presId="urn:microsoft.com/office/officeart/2005/8/layout/vProcess5"/>
    <dgm:cxn modelId="{FFA032CB-290B-411B-99F6-F2925BD106FB}" type="presParOf" srcId="{04C119B6-2456-4472-9046-B58395B15E55}" destId="{9E2073B9-228C-455E-8114-817CA155E1A1}" srcOrd="0" destOrd="0" presId="urn:microsoft.com/office/officeart/2005/8/layout/vProcess5"/>
    <dgm:cxn modelId="{F3B4D3AA-A0EC-4F99-AABE-5382967AF10A}" type="presParOf" srcId="{04C119B6-2456-4472-9046-B58395B15E55}" destId="{C82883CD-01A6-423C-916B-73DF235488C3}" srcOrd="1" destOrd="0" presId="urn:microsoft.com/office/officeart/2005/8/layout/vProcess5"/>
    <dgm:cxn modelId="{106A7F53-75FD-466C-8437-9CC7564458E9}" type="presParOf" srcId="{04C119B6-2456-4472-9046-B58395B15E55}" destId="{124FC913-5935-4166-983F-A833E65152BA}" srcOrd="2" destOrd="0" presId="urn:microsoft.com/office/officeart/2005/8/layout/vProcess5"/>
    <dgm:cxn modelId="{4CF4BB24-419B-4517-857C-E449937371BC}" type="presParOf" srcId="{04C119B6-2456-4472-9046-B58395B15E55}" destId="{C27DC3A8-60A6-4BFE-A8BD-D6D755F8AEA3}" srcOrd="3" destOrd="0" presId="urn:microsoft.com/office/officeart/2005/8/layout/vProcess5"/>
    <dgm:cxn modelId="{3C1D3B66-6103-4A49-BFD7-D33BF2389F2C}" type="presParOf" srcId="{04C119B6-2456-4472-9046-B58395B15E55}" destId="{6ECB2E09-3AD7-422E-99C5-F171DE4DBFAA}" srcOrd="4" destOrd="0" presId="urn:microsoft.com/office/officeart/2005/8/layout/vProcess5"/>
    <dgm:cxn modelId="{94E33463-737F-41E6-A190-82756BE73939}" type="presParOf" srcId="{04C119B6-2456-4472-9046-B58395B15E55}" destId="{9CE19D0E-618D-40D7-8923-0768E683DA96}" srcOrd="5" destOrd="0" presId="urn:microsoft.com/office/officeart/2005/8/layout/vProcess5"/>
    <dgm:cxn modelId="{FA4FEAD9-822B-4FF9-97A2-7B6E7C9F1DAF}" type="presParOf" srcId="{04C119B6-2456-4472-9046-B58395B15E55}" destId="{EACBA9C9-A6C5-4F3B-89F5-9F8D4E2AF5DE}" srcOrd="6" destOrd="0" presId="urn:microsoft.com/office/officeart/2005/8/layout/vProcess5"/>
    <dgm:cxn modelId="{471FF970-1C7B-4279-B528-53D2E26C9724}" type="presParOf" srcId="{04C119B6-2456-4472-9046-B58395B15E55}" destId="{F9E4F8EE-1A22-47F0-BCCE-034C5CF9C9EE}" srcOrd="7" destOrd="0" presId="urn:microsoft.com/office/officeart/2005/8/layout/vProcess5"/>
    <dgm:cxn modelId="{160E06C5-6C80-4BBC-84E5-AAB97417B714}" type="presParOf" srcId="{04C119B6-2456-4472-9046-B58395B15E55}" destId="{1878B517-9352-4737-80B9-FE3C401D57F4}"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604125-9FB3-4F27-8121-CC92380B1B77}" type="doc">
      <dgm:prSet loTypeId="urn:microsoft.com/office/officeart/2005/8/layout/vProcess5" loCatId="process" qsTypeId="urn:microsoft.com/office/officeart/2005/8/quickstyle/3d4" qsCatId="3D" csTypeId="urn:microsoft.com/office/officeart/2005/8/colors/colorful4" csCatId="colorful" phldr="1"/>
      <dgm:spPr/>
      <dgm:t>
        <a:bodyPr/>
        <a:lstStyle/>
        <a:p>
          <a:endParaRPr lang="es-ES"/>
        </a:p>
      </dgm:t>
    </dgm:pt>
    <dgm:pt modelId="{367B5BD3-A6FC-4477-8C2C-E8172C6CFCDA}">
      <dgm:prSet custT="1"/>
      <dgm:spPr/>
      <dgm:t>
        <a:bodyPr/>
        <a:lstStyle/>
        <a:p>
          <a:pPr algn="just" rtl="0"/>
          <a:r>
            <a:rPr lang="es-ES" sz="2300" b="0" dirty="0" smtClean="0"/>
            <a:t>Finalmente se concluye con la siguiente frase: </a:t>
          </a:r>
          <a:r>
            <a:rPr lang="es-ES" sz="2300" b="1" dirty="0" smtClean="0"/>
            <a:t>“Pequeñas soluciones para grandes problemas”.</a:t>
          </a:r>
          <a:endParaRPr lang="es-EC" sz="2300" b="1" dirty="0"/>
        </a:p>
      </dgm:t>
    </dgm:pt>
    <dgm:pt modelId="{1859E9E0-67EB-4530-8112-329BD978AE1C}" type="parTrans" cxnId="{15880F34-5B2C-4592-9D8D-1B6C653893B2}">
      <dgm:prSet/>
      <dgm:spPr/>
      <dgm:t>
        <a:bodyPr/>
        <a:lstStyle/>
        <a:p>
          <a:endParaRPr lang="es-EC"/>
        </a:p>
      </dgm:t>
    </dgm:pt>
    <dgm:pt modelId="{7BFB3D8F-76CD-481D-AE60-0C0BEB7AD1FC}" type="sibTrans" cxnId="{15880F34-5B2C-4592-9D8D-1B6C653893B2}">
      <dgm:prSet/>
      <dgm:spPr/>
      <dgm:t>
        <a:bodyPr/>
        <a:lstStyle/>
        <a:p>
          <a:endParaRPr lang="es-EC"/>
        </a:p>
      </dgm:t>
    </dgm:pt>
    <dgm:pt modelId="{EE4A390C-BB01-4937-ACF4-19DE7F5C064E}">
      <dgm:prSet/>
      <dgm:spPr/>
      <dgm:t>
        <a:bodyPr/>
        <a:lstStyle/>
        <a:p>
          <a:pPr algn="just"/>
          <a:r>
            <a:rPr lang="es-EC" dirty="0" smtClean="0"/>
            <a:t>Entre las grandes ventajas que ofrecen este tipo de soluciones se tiene principalmente:</a:t>
          </a:r>
        </a:p>
        <a:p>
          <a:pPr algn="just"/>
          <a:r>
            <a:rPr lang="es-EC" dirty="0" smtClean="0"/>
            <a:t>-Aumentar la calidad de servicio.</a:t>
          </a:r>
        </a:p>
        <a:p>
          <a:pPr algn="just"/>
          <a:r>
            <a:rPr lang="es-EC" dirty="0" smtClean="0"/>
            <a:t>-Extender la cobertura en zonas muertas.</a:t>
          </a:r>
        </a:p>
        <a:p>
          <a:pPr algn="just"/>
          <a:r>
            <a:rPr lang="es-EC" dirty="0" smtClean="0"/>
            <a:t>-Agregar capacidad en lugares de alta densidad.</a:t>
          </a:r>
        </a:p>
        <a:p>
          <a:pPr algn="just"/>
          <a:r>
            <a:rPr lang="es-EC" dirty="0" smtClean="0"/>
            <a:t>-Acelerar despliegues.</a:t>
          </a:r>
          <a:endParaRPr lang="es-EC" dirty="0"/>
        </a:p>
      </dgm:t>
    </dgm:pt>
    <dgm:pt modelId="{43B101F6-182D-4379-B9B5-3521C27B7C3D}" type="parTrans" cxnId="{97D6EBBD-1475-4F5D-A084-7F28BB96F797}">
      <dgm:prSet/>
      <dgm:spPr/>
      <dgm:t>
        <a:bodyPr/>
        <a:lstStyle/>
        <a:p>
          <a:endParaRPr lang="es-EC"/>
        </a:p>
      </dgm:t>
    </dgm:pt>
    <dgm:pt modelId="{CE00ECAD-56D5-44A6-9681-3368995A4860}" type="sibTrans" cxnId="{97D6EBBD-1475-4F5D-A084-7F28BB96F797}">
      <dgm:prSet/>
      <dgm:spPr/>
      <dgm:t>
        <a:bodyPr/>
        <a:lstStyle/>
        <a:p>
          <a:endParaRPr lang="es-EC"/>
        </a:p>
      </dgm:t>
    </dgm:pt>
    <dgm:pt modelId="{04C119B6-2456-4472-9046-B58395B15E55}" type="pres">
      <dgm:prSet presAssocID="{B1604125-9FB3-4F27-8121-CC92380B1B77}" presName="outerComposite" presStyleCnt="0">
        <dgm:presLayoutVars>
          <dgm:chMax val="5"/>
          <dgm:dir/>
          <dgm:resizeHandles val="exact"/>
        </dgm:presLayoutVars>
      </dgm:prSet>
      <dgm:spPr/>
      <dgm:t>
        <a:bodyPr/>
        <a:lstStyle/>
        <a:p>
          <a:endParaRPr lang="es-EC"/>
        </a:p>
      </dgm:t>
    </dgm:pt>
    <dgm:pt modelId="{9E2073B9-228C-455E-8114-817CA155E1A1}" type="pres">
      <dgm:prSet presAssocID="{B1604125-9FB3-4F27-8121-CC92380B1B77}" presName="dummyMaxCanvas" presStyleCnt="0">
        <dgm:presLayoutVars/>
      </dgm:prSet>
      <dgm:spPr/>
    </dgm:pt>
    <dgm:pt modelId="{2DD9F1A6-1E01-47D6-99AE-0DDCFCCF9D15}" type="pres">
      <dgm:prSet presAssocID="{B1604125-9FB3-4F27-8121-CC92380B1B77}" presName="TwoNodes_1" presStyleLbl="node1" presStyleIdx="0" presStyleCnt="2" custScaleY="134188" custLinFactNeighborY="8262">
        <dgm:presLayoutVars>
          <dgm:bulletEnabled val="1"/>
        </dgm:presLayoutVars>
      </dgm:prSet>
      <dgm:spPr/>
      <dgm:t>
        <a:bodyPr/>
        <a:lstStyle/>
        <a:p>
          <a:endParaRPr lang="es-EC"/>
        </a:p>
      </dgm:t>
    </dgm:pt>
    <dgm:pt modelId="{73392908-BB24-41FC-8AB1-C6F133D0576C}" type="pres">
      <dgm:prSet presAssocID="{B1604125-9FB3-4F27-8121-CC92380B1B77}" presName="TwoNodes_2" presStyleLbl="node1" presStyleIdx="1" presStyleCnt="2" custScaleY="65242" custLinFactNeighborY="5983">
        <dgm:presLayoutVars>
          <dgm:bulletEnabled val="1"/>
        </dgm:presLayoutVars>
      </dgm:prSet>
      <dgm:spPr/>
      <dgm:t>
        <a:bodyPr/>
        <a:lstStyle/>
        <a:p>
          <a:endParaRPr lang="es-EC"/>
        </a:p>
      </dgm:t>
    </dgm:pt>
    <dgm:pt modelId="{DB7BF61F-DF8F-492D-8A72-6A3ED7091C91}" type="pres">
      <dgm:prSet presAssocID="{B1604125-9FB3-4F27-8121-CC92380B1B77}" presName="TwoConn_1-2" presStyleLbl="fgAccFollowNode1" presStyleIdx="0" presStyleCnt="1" custLinFactNeighborY="28896">
        <dgm:presLayoutVars>
          <dgm:bulletEnabled val="1"/>
        </dgm:presLayoutVars>
      </dgm:prSet>
      <dgm:spPr/>
      <dgm:t>
        <a:bodyPr/>
        <a:lstStyle/>
        <a:p>
          <a:endParaRPr lang="es-EC"/>
        </a:p>
      </dgm:t>
    </dgm:pt>
    <dgm:pt modelId="{FDB344ED-6D55-4B75-8F80-565B4849507F}" type="pres">
      <dgm:prSet presAssocID="{B1604125-9FB3-4F27-8121-CC92380B1B77}" presName="TwoNodes_1_text" presStyleLbl="node1" presStyleIdx="1" presStyleCnt="2">
        <dgm:presLayoutVars>
          <dgm:bulletEnabled val="1"/>
        </dgm:presLayoutVars>
      </dgm:prSet>
      <dgm:spPr/>
      <dgm:t>
        <a:bodyPr/>
        <a:lstStyle/>
        <a:p>
          <a:endParaRPr lang="es-EC"/>
        </a:p>
      </dgm:t>
    </dgm:pt>
    <dgm:pt modelId="{E7E53C76-2B24-4FAE-91B2-6BED91935DF7}" type="pres">
      <dgm:prSet presAssocID="{B1604125-9FB3-4F27-8121-CC92380B1B77}" presName="TwoNodes_2_text" presStyleLbl="node1" presStyleIdx="1" presStyleCnt="2">
        <dgm:presLayoutVars>
          <dgm:bulletEnabled val="1"/>
        </dgm:presLayoutVars>
      </dgm:prSet>
      <dgm:spPr/>
      <dgm:t>
        <a:bodyPr/>
        <a:lstStyle/>
        <a:p>
          <a:endParaRPr lang="es-EC"/>
        </a:p>
      </dgm:t>
    </dgm:pt>
  </dgm:ptLst>
  <dgm:cxnLst>
    <dgm:cxn modelId="{B8EFB498-B827-4CA6-BC9F-F645FC9D07B5}" type="presOf" srcId="{EE4A390C-BB01-4937-ACF4-19DE7F5C064E}" destId="{2DD9F1A6-1E01-47D6-99AE-0DDCFCCF9D15}" srcOrd="0" destOrd="0" presId="urn:microsoft.com/office/officeart/2005/8/layout/vProcess5"/>
    <dgm:cxn modelId="{3DF79A1C-F51D-4BD0-A37D-59C45256649B}" type="presOf" srcId="{B1604125-9FB3-4F27-8121-CC92380B1B77}" destId="{04C119B6-2456-4472-9046-B58395B15E55}" srcOrd="0" destOrd="0" presId="urn:microsoft.com/office/officeart/2005/8/layout/vProcess5"/>
    <dgm:cxn modelId="{5E912D9E-BB86-4F34-B0B9-F99F039493F4}" type="presOf" srcId="{EE4A390C-BB01-4937-ACF4-19DE7F5C064E}" destId="{FDB344ED-6D55-4B75-8F80-565B4849507F}" srcOrd="1" destOrd="0" presId="urn:microsoft.com/office/officeart/2005/8/layout/vProcess5"/>
    <dgm:cxn modelId="{97D6EBBD-1475-4F5D-A084-7F28BB96F797}" srcId="{B1604125-9FB3-4F27-8121-CC92380B1B77}" destId="{EE4A390C-BB01-4937-ACF4-19DE7F5C064E}" srcOrd="0" destOrd="0" parTransId="{43B101F6-182D-4379-B9B5-3521C27B7C3D}" sibTransId="{CE00ECAD-56D5-44A6-9681-3368995A4860}"/>
    <dgm:cxn modelId="{E28775FB-94A6-452D-BE21-6B6FD41751A5}" type="presOf" srcId="{367B5BD3-A6FC-4477-8C2C-E8172C6CFCDA}" destId="{73392908-BB24-41FC-8AB1-C6F133D0576C}" srcOrd="0" destOrd="0" presId="urn:microsoft.com/office/officeart/2005/8/layout/vProcess5"/>
    <dgm:cxn modelId="{11C6CF59-6281-4F2D-B5B3-F83183C91B28}" type="presOf" srcId="{367B5BD3-A6FC-4477-8C2C-E8172C6CFCDA}" destId="{E7E53C76-2B24-4FAE-91B2-6BED91935DF7}" srcOrd="1" destOrd="0" presId="urn:microsoft.com/office/officeart/2005/8/layout/vProcess5"/>
    <dgm:cxn modelId="{15880F34-5B2C-4592-9D8D-1B6C653893B2}" srcId="{B1604125-9FB3-4F27-8121-CC92380B1B77}" destId="{367B5BD3-A6FC-4477-8C2C-E8172C6CFCDA}" srcOrd="1" destOrd="0" parTransId="{1859E9E0-67EB-4530-8112-329BD978AE1C}" sibTransId="{7BFB3D8F-76CD-481D-AE60-0C0BEB7AD1FC}"/>
    <dgm:cxn modelId="{18241709-2885-467B-AF2D-22A2B4F145A1}" type="presOf" srcId="{CE00ECAD-56D5-44A6-9681-3368995A4860}" destId="{DB7BF61F-DF8F-492D-8A72-6A3ED7091C91}" srcOrd="0" destOrd="0" presId="urn:microsoft.com/office/officeart/2005/8/layout/vProcess5"/>
    <dgm:cxn modelId="{CF2DFDB4-2AFF-453F-A58E-13392130C5EB}" type="presParOf" srcId="{04C119B6-2456-4472-9046-B58395B15E55}" destId="{9E2073B9-228C-455E-8114-817CA155E1A1}" srcOrd="0" destOrd="0" presId="urn:microsoft.com/office/officeart/2005/8/layout/vProcess5"/>
    <dgm:cxn modelId="{F6ADAA29-92DE-44C3-AE08-1B0098CDF016}" type="presParOf" srcId="{04C119B6-2456-4472-9046-B58395B15E55}" destId="{2DD9F1A6-1E01-47D6-99AE-0DDCFCCF9D15}" srcOrd="1" destOrd="0" presId="urn:microsoft.com/office/officeart/2005/8/layout/vProcess5"/>
    <dgm:cxn modelId="{620F0CDC-4563-4EBE-95F0-F544E5FA0336}" type="presParOf" srcId="{04C119B6-2456-4472-9046-B58395B15E55}" destId="{73392908-BB24-41FC-8AB1-C6F133D0576C}" srcOrd="2" destOrd="0" presId="urn:microsoft.com/office/officeart/2005/8/layout/vProcess5"/>
    <dgm:cxn modelId="{812F8C00-E829-4D67-835B-3C2EDF0C9872}" type="presParOf" srcId="{04C119B6-2456-4472-9046-B58395B15E55}" destId="{DB7BF61F-DF8F-492D-8A72-6A3ED7091C91}" srcOrd="3" destOrd="0" presId="urn:microsoft.com/office/officeart/2005/8/layout/vProcess5"/>
    <dgm:cxn modelId="{9C8ABCC3-8AE2-43EC-BF3E-AEC4635B4163}" type="presParOf" srcId="{04C119B6-2456-4472-9046-B58395B15E55}" destId="{FDB344ED-6D55-4B75-8F80-565B4849507F}" srcOrd="4" destOrd="0" presId="urn:microsoft.com/office/officeart/2005/8/layout/vProcess5"/>
    <dgm:cxn modelId="{4024DAAF-4297-4734-BB71-42D6274966C4}" type="presParOf" srcId="{04C119B6-2456-4472-9046-B58395B15E55}" destId="{E7E53C76-2B24-4FAE-91B2-6BED91935DF7}"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88367F-E10C-4A72-8E1D-429CFA21FE81}" type="doc">
      <dgm:prSet loTypeId="urn:microsoft.com/office/officeart/2005/8/layout/venn3" loCatId="relationship" qsTypeId="urn:microsoft.com/office/officeart/2005/8/quickstyle/3d4" qsCatId="3D" csTypeId="urn:microsoft.com/office/officeart/2005/8/colors/colorful2" csCatId="colorful" phldr="1"/>
      <dgm:spPr/>
      <dgm:t>
        <a:bodyPr/>
        <a:lstStyle/>
        <a:p>
          <a:endParaRPr lang="es-ES"/>
        </a:p>
      </dgm:t>
    </dgm:pt>
    <dgm:pt modelId="{09056636-BC89-48A2-8445-3DB34BC8EA99}">
      <dgm:prSet custT="1"/>
      <dgm:spPr/>
      <dgm:t>
        <a:bodyPr/>
        <a:lstStyle/>
        <a:p>
          <a:pPr algn="ctr" rtl="0"/>
          <a:r>
            <a:rPr lang="es-ES" sz="1700" dirty="0" smtClean="0"/>
            <a:t>Para futuros trabajos y posibles implementaciones se recomienda realizar pruebas piloto con varios escenarios reales, a fin de corroborar que las soluciones y características ofrecidas por Alcatel-</a:t>
          </a:r>
          <a:r>
            <a:rPr lang="es-ES" sz="1700" dirty="0" err="1" smtClean="0"/>
            <a:t>Lucent</a:t>
          </a:r>
          <a:r>
            <a:rPr lang="es-ES" sz="1700" dirty="0" smtClean="0"/>
            <a:t> son las mejores y más rentables.</a:t>
          </a:r>
          <a:endParaRPr lang="es-EC" sz="1700" dirty="0"/>
        </a:p>
      </dgm:t>
    </dgm:pt>
    <dgm:pt modelId="{C01C1F02-263C-41F6-BA70-A578E58C7E3E}" type="parTrans" cxnId="{4483A3C5-C9B6-4614-8D93-724C1424F2CF}">
      <dgm:prSet/>
      <dgm:spPr/>
      <dgm:t>
        <a:bodyPr/>
        <a:lstStyle/>
        <a:p>
          <a:endParaRPr lang="es-ES"/>
        </a:p>
      </dgm:t>
    </dgm:pt>
    <dgm:pt modelId="{7118B83A-E19D-4667-99C4-9D6EE19D6DDD}" type="sibTrans" cxnId="{4483A3C5-C9B6-4614-8D93-724C1424F2CF}">
      <dgm:prSet/>
      <dgm:spPr/>
      <dgm:t>
        <a:bodyPr/>
        <a:lstStyle/>
        <a:p>
          <a:endParaRPr lang="es-ES"/>
        </a:p>
      </dgm:t>
    </dgm:pt>
    <dgm:pt modelId="{FB8D898D-BDB2-4D2F-ACE8-C462E715C8EE}">
      <dgm:prSet custT="1"/>
      <dgm:spPr/>
      <dgm:t>
        <a:bodyPr/>
        <a:lstStyle/>
        <a:p>
          <a:pPr algn="ctr" rtl="0"/>
          <a:r>
            <a:rPr lang="es-ES" sz="1700" dirty="0" smtClean="0"/>
            <a:t>Se recomienda instalar la solución de femtoceldas adecuada dependiendo del escenario, ambiente y el tipo de carga de usuarios, a fin de aprovechar al máximo éste tipo nuevo de tecnologías a nuestro alcance.</a:t>
          </a:r>
          <a:endParaRPr lang="es-EC" sz="1700" dirty="0"/>
        </a:p>
      </dgm:t>
    </dgm:pt>
    <dgm:pt modelId="{75F2C44E-1052-4894-A607-EC1D992BF16D}" type="parTrans" cxnId="{B84520DB-00C7-43A2-8743-26B9DF4332AD}">
      <dgm:prSet/>
      <dgm:spPr/>
      <dgm:t>
        <a:bodyPr/>
        <a:lstStyle/>
        <a:p>
          <a:endParaRPr lang="es-ES"/>
        </a:p>
      </dgm:t>
    </dgm:pt>
    <dgm:pt modelId="{7D3EA4BA-5E93-41FF-9371-70AD54BCE5DE}" type="sibTrans" cxnId="{B84520DB-00C7-43A2-8743-26B9DF4332AD}">
      <dgm:prSet/>
      <dgm:spPr/>
      <dgm:t>
        <a:bodyPr/>
        <a:lstStyle/>
        <a:p>
          <a:endParaRPr lang="es-ES"/>
        </a:p>
      </dgm:t>
    </dgm:pt>
    <dgm:pt modelId="{74FEA0F6-7E08-4721-B351-508ADF78B398}">
      <dgm:prSet custT="1"/>
      <dgm:spPr/>
      <dgm:t>
        <a:bodyPr/>
        <a:lstStyle/>
        <a:p>
          <a:pPr algn="ctr" rtl="0"/>
          <a:r>
            <a:rPr lang="es-ES" sz="1700" dirty="0" smtClean="0"/>
            <a:t>Gracias a la implementación de Femtoceldas Alcatel-</a:t>
          </a:r>
          <a:r>
            <a:rPr lang="es-ES" sz="1700" dirty="0" err="1" smtClean="0"/>
            <a:t>Lucent</a:t>
          </a:r>
          <a:r>
            <a:rPr lang="es-ES" sz="1700" dirty="0" smtClean="0"/>
            <a:t> los operadores de telefonía móvil obtendrán soluciones a bajo costo, mientras se reducen las interferencias de RF, proporcionando QoS sobre el backhaul de la Red IP manteniendo la escalabilidad de la misma.</a:t>
          </a:r>
          <a:endParaRPr lang="es-EC" sz="1700" dirty="0"/>
        </a:p>
      </dgm:t>
    </dgm:pt>
    <dgm:pt modelId="{581318EC-DE5E-42E9-9A2C-B85174E36E9C}" type="parTrans" cxnId="{84E86640-7136-4A29-B856-DAF5F0CCFEEE}">
      <dgm:prSet/>
      <dgm:spPr/>
      <dgm:t>
        <a:bodyPr/>
        <a:lstStyle/>
        <a:p>
          <a:endParaRPr lang="es-ES"/>
        </a:p>
      </dgm:t>
    </dgm:pt>
    <dgm:pt modelId="{78BFBC43-9B47-4880-92AA-2D87E29119CE}" type="sibTrans" cxnId="{84E86640-7136-4A29-B856-DAF5F0CCFEEE}">
      <dgm:prSet/>
      <dgm:spPr/>
      <dgm:t>
        <a:bodyPr/>
        <a:lstStyle/>
        <a:p>
          <a:endParaRPr lang="es-ES"/>
        </a:p>
      </dgm:t>
    </dgm:pt>
    <dgm:pt modelId="{B3AE955F-F53C-436C-A5A2-A1E474DF82AF}" type="pres">
      <dgm:prSet presAssocID="{4488367F-E10C-4A72-8E1D-429CFA21FE81}" presName="Name0" presStyleCnt="0">
        <dgm:presLayoutVars>
          <dgm:dir/>
          <dgm:resizeHandles val="exact"/>
        </dgm:presLayoutVars>
      </dgm:prSet>
      <dgm:spPr/>
      <dgm:t>
        <a:bodyPr/>
        <a:lstStyle/>
        <a:p>
          <a:endParaRPr lang="es-EC"/>
        </a:p>
      </dgm:t>
    </dgm:pt>
    <dgm:pt modelId="{9FFCD87F-4061-427F-9B5D-B5FDC56E798C}" type="pres">
      <dgm:prSet presAssocID="{09056636-BC89-48A2-8445-3DB34BC8EA99}" presName="Name5" presStyleLbl="vennNode1" presStyleIdx="0" presStyleCnt="3" custScaleY="127981" custLinFactNeighborY="8532">
        <dgm:presLayoutVars>
          <dgm:bulletEnabled val="1"/>
        </dgm:presLayoutVars>
      </dgm:prSet>
      <dgm:spPr/>
      <dgm:t>
        <a:bodyPr/>
        <a:lstStyle/>
        <a:p>
          <a:endParaRPr lang="es-EC"/>
        </a:p>
      </dgm:t>
    </dgm:pt>
    <dgm:pt modelId="{4EE43B52-1E4A-436D-B99D-DD5AB4E3ACA1}" type="pres">
      <dgm:prSet presAssocID="{7118B83A-E19D-4667-99C4-9D6EE19D6DDD}" presName="space" presStyleCnt="0"/>
      <dgm:spPr/>
    </dgm:pt>
    <dgm:pt modelId="{338CF0A7-72DB-4D6A-ACCA-12B826D629C4}" type="pres">
      <dgm:prSet presAssocID="{FB8D898D-BDB2-4D2F-ACE8-C462E715C8EE}" presName="Name5" presStyleLbl="vennNode1" presStyleIdx="1" presStyleCnt="3" custScaleY="127981" custLinFactNeighborY="8532">
        <dgm:presLayoutVars>
          <dgm:bulletEnabled val="1"/>
        </dgm:presLayoutVars>
      </dgm:prSet>
      <dgm:spPr/>
      <dgm:t>
        <a:bodyPr/>
        <a:lstStyle/>
        <a:p>
          <a:endParaRPr lang="es-EC"/>
        </a:p>
      </dgm:t>
    </dgm:pt>
    <dgm:pt modelId="{412E232F-B267-4058-A8CF-9CCA1D73EFBB}" type="pres">
      <dgm:prSet presAssocID="{7D3EA4BA-5E93-41FF-9371-70AD54BCE5DE}" presName="space" presStyleCnt="0"/>
      <dgm:spPr/>
    </dgm:pt>
    <dgm:pt modelId="{0BC7FB30-2C21-478B-A2C3-5600C02FE991}" type="pres">
      <dgm:prSet presAssocID="{74FEA0F6-7E08-4721-B351-508ADF78B398}" presName="Name5" presStyleLbl="vennNode1" presStyleIdx="2" presStyleCnt="3" custScaleY="127981" custLinFactNeighborY="8532">
        <dgm:presLayoutVars>
          <dgm:bulletEnabled val="1"/>
        </dgm:presLayoutVars>
      </dgm:prSet>
      <dgm:spPr/>
      <dgm:t>
        <a:bodyPr/>
        <a:lstStyle/>
        <a:p>
          <a:endParaRPr lang="es-EC"/>
        </a:p>
      </dgm:t>
    </dgm:pt>
  </dgm:ptLst>
  <dgm:cxnLst>
    <dgm:cxn modelId="{7C8F688F-6BF4-4692-B6BA-8DAA28CF1A10}" type="presOf" srcId="{4488367F-E10C-4A72-8E1D-429CFA21FE81}" destId="{B3AE955F-F53C-436C-A5A2-A1E474DF82AF}" srcOrd="0" destOrd="0" presId="urn:microsoft.com/office/officeart/2005/8/layout/venn3"/>
    <dgm:cxn modelId="{F11B7FD8-D955-4F5B-81FC-29A5E676597C}" type="presOf" srcId="{FB8D898D-BDB2-4D2F-ACE8-C462E715C8EE}" destId="{338CF0A7-72DB-4D6A-ACCA-12B826D629C4}" srcOrd="0" destOrd="0" presId="urn:microsoft.com/office/officeart/2005/8/layout/venn3"/>
    <dgm:cxn modelId="{9180E7D2-427E-42E6-A3A0-E9FC393A94A5}" type="presOf" srcId="{09056636-BC89-48A2-8445-3DB34BC8EA99}" destId="{9FFCD87F-4061-427F-9B5D-B5FDC56E798C}" srcOrd="0" destOrd="0" presId="urn:microsoft.com/office/officeart/2005/8/layout/venn3"/>
    <dgm:cxn modelId="{39981F48-E660-4AEB-9AF8-25A62FC96BE0}" type="presOf" srcId="{74FEA0F6-7E08-4721-B351-508ADF78B398}" destId="{0BC7FB30-2C21-478B-A2C3-5600C02FE991}" srcOrd="0" destOrd="0" presId="urn:microsoft.com/office/officeart/2005/8/layout/venn3"/>
    <dgm:cxn modelId="{B84520DB-00C7-43A2-8743-26B9DF4332AD}" srcId="{4488367F-E10C-4A72-8E1D-429CFA21FE81}" destId="{FB8D898D-BDB2-4D2F-ACE8-C462E715C8EE}" srcOrd="1" destOrd="0" parTransId="{75F2C44E-1052-4894-A607-EC1D992BF16D}" sibTransId="{7D3EA4BA-5E93-41FF-9371-70AD54BCE5DE}"/>
    <dgm:cxn modelId="{84E86640-7136-4A29-B856-DAF5F0CCFEEE}" srcId="{4488367F-E10C-4A72-8E1D-429CFA21FE81}" destId="{74FEA0F6-7E08-4721-B351-508ADF78B398}" srcOrd="2" destOrd="0" parTransId="{581318EC-DE5E-42E9-9A2C-B85174E36E9C}" sibTransId="{78BFBC43-9B47-4880-92AA-2D87E29119CE}"/>
    <dgm:cxn modelId="{4483A3C5-C9B6-4614-8D93-724C1424F2CF}" srcId="{4488367F-E10C-4A72-8E1D-429CFA21FE81}" destId="{09056636-BC89-48A2-8445-3DB34BC8EA99}" srcOrd="0" destOrd="0" parTransId="{C01C1F02-263C-41F6-BA70-A578E58C7E3E}" sibTransId="{7118B83A-E19D-4667-99C4-9D6EE19D6DDD}"/>
    <dgm:cxn modelId="{2360C87E-3101-429C-BEC1-B0D3A894CBFE}" type="presParOf" srcId="{B3AE955F-F53C-436C-A5A2-A1E474DF82AF}" destId="{9FFCD87F-4061-427F-9B5D-B5FDC56E798C}" srcOrd="0" destOrd="0" presId="urn:microsoft.com/office/officeart/2005/8/layout/venn3"/>
    <dgm:cxn modelId="{054E5E43-2030-4FC9-8342-64AF3676DD40}" type="presParOf" srcId="{B3AE955F-F53C-436C-A5A2-A1E474DF82AF}" destId="{4EE43B52-1E4A-436D-B99D-DD5AB4E3ACA1}" srcOrd="1" destOrd="0" presId="urn:microsoft.com/office/officeart/2005/8/layout/venn3"/>
    <dgm:cxn modelId="{9511DD0B-A5B3-43B0-B7EA-3B4BCDD131BE}" type="presParOf" srcId="{B3AE955F-F53C-436C-A5A2-A1E474DF82AF}" destId="{338CF0A7-72DB-4D6A-ACCA-12B826D629C4}" srcOrd="2" destOrd="0" presId="urn:microsoft.com/office/officeart/2005/8/layout/venn3"/>
    <dgm:cxn modelId="{5F376C09-8829-4D93-B5BF-542CC756D953}" type="presParOf" srcId="{B3AE955F-F53C-436C-A5A2-A1E474DF82AF}" destId="{412E232F-B267-4058-A8CF-9CCA1D73EFBB}" srcOrd="3" destOrd="0" presId="urn:microsoft.com/office/officeart/2005/8/layout/venn3"/>
    <dgm:cxn modelId="{B1FE1143-AA2B-4CCF-902A-6AC1D722DDE5}" type="presParOf" srcId="{B3AE955F-F53C-436C-A5A2-A1E474DF82AF}" destId="{0BC7FB30-2C21-478B-A2C3-5600C02FE991}"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6A0C1C-69BB-443C-8D00-9D983572E3F9}">
      <dsp:nvSpPr>
        <dsp:cNvPr id="0" name=""/>
        <dsp:cNvSpPr/>
      </dsp:nvSpPr>
      <dsp:spPr>
        <a:xfrm>
          <a:off x="0" y="1004"/>
          <a:ext cx="4341168" cy="5110559"/>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EC" sz="2800" kern="1200" dirty="0" smtClean="0"/>
            <a:t>Son puntos de acceso de baja potencia que operan en banda licenciada para conectar dispositivos móviles estándar a la red móvil (3G/LTE) del operador utilizando la conexión banda ancha disponible en la casa, oficina, áreas públicas indoor u outdoor.</a:t>
          </a:r>
          <a:endParaRPr lang="es-ES" sz="2800" kern="1200" dirty="0"/>
        </a:p>
      </dsp:txBody>
      <dsp:txXfrm>
        <a:off x="0" y="1004"/>
        <a:ext cx="4341168" cy="51105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7D0835-E139-402B-B24A-A9AFE2551C82}">
      <dsp:nvSpPr>
        <dsp:cNvPr id="0" name=""/>
        <dsp:cNvSpPr/>
      </dsp:nvSpPr>
      <dsp:spPr>
        <a:xfrm>
          <a:off x="2464615" y="778"/>
          <a:ext cx="2220248" cy="2220248"/>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smtClean="0">
              <a:solidFill>
                <a:schemeClr val="tx1"/>
              </a:solidFill>
            </a:rPr>
            <a:t>Van ser instalados por los usuarios dentro de sus propios hogares.</a:t>
          </a:r>
          <a:endParaRPr lang="es-ES" sz="1700" kern="1200" dirty="0">
            <a:solidFill>
              <a:schemeClr val="tx1"/>
            </a:solidFill>
          </a:endParaRPr>
        </a:p>
      </dsp:txBody>
      <dsp:txXfrm>
        <a:off x="2464615" y="778"/>
        <a:ext cx="2220248" cy="2220248"/>
      </dsp:txXfrm>
    </dsp:sp>
    <dsp:sp modelId="{5D75568B-4D00-4B77-B87F-0333316E79BF}">
      <dsp:nvSpPr>
        <dsp:cNvPr id="0" name=""/>
        <dsp:cNvSpPr/>
      </dsp:nvSpPr>
      <dsp:spPr>
        <a:xfrm rot="3600000">
          <a:off x="4104653" y="2167097"/>
          <a:ext cx="592389" cy="74933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S" sz="3400" kern="1200"/>
        </a:p>
      </dsp:txBody>
      <dsp:txXfrm rot="3600000">
        <a:off x="4104653" y="2167097"/>
        <a:ext cx="592389" cy="749333"/>
      </dsp:txXfrm>
    </dsp:sp>
    <dsp:sp modelId="{7368DCE4-DF75-48AB-949A-B5E131708916}">
      <dsp:nvSpPr>
        <dsp:cNvPr id="0" name=""/>
        <dsp:cNvSpPr/>
      </dsp:nvSpPr>
      <dsp:spPr>
        <a:xfrm>
          <a:off x="4133597" y="2891540"/>
          <a:ext cx="2220248" cy="2220248"/>
        </a:xfrm>
        <a:prstGeom prst="ellipse">
          <a:avLst/>
        </a:prstGeom>
        <a:solidFill>
          <a:schemeClr val="accent5">
            <a:hueOff val="781623"/>
            <a:satOff val="-6931"/>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smtClean="0">
              <a:solidFill>
                <a:schemeClr val="tx1"/>
              </a:solidFill>
            </a:rPr>
            <a:t>Solución eficaz para aumentar la cobertura en interiores.</a:t>
          </a:r>
          <a:endParaRPr lang="es-ES" sz="1700" kern="1200" dirty="0">
            <a:solidFill>
              <a:schemeClr val="tx1"/>
            </a:solidFill>
          </a:endParaRPr>
        </a:p>
      </dsp:txBody>
      <dsp:txXfrm>
        <a:off x="4133597" y="2891540"/>
        <a:ext cx="2220248" cy="2220248"/>
      </dsp:txXfrm>
    </dsp:sp>
    <dsp:sp modelId="{B6E23F23-90AD-46CA-9103-A156B9C58C6E}">
      <dsp:nvSpPr>
        <dsp:cNvPr id="0" name=""/>
        <dsp:cNvSpPr/>
      </dsp:nvSpPr>
      <dsp:spPr>
        <a:xfrm rot="10800000">
          <a:off x="3295311" y="3626997"/>
          <a:ext cx="592389" cy="749333"/>
        </a:xfrm>
        <a:prstGeom prst="rightArrow">
          <a:avLst>
            <a:gd name="adj1" fmla="val 60000"/>
            <a:gd name="adj2" fmla="val 50000"/>
          </a:avLst>
        </a:prstGeom>
        <a:solidFill>
          <a:schemeClr val="accent5">
            <a:hueOff val="781623"/>
            <a:satOff val="-6931"/>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S" sz="3400" kern="1200"/>
        </a:p>
      </dsp:txBody>
      <dsp:txXfrm rot="10800000">
        <a:off x="3295311" y="3626997"/>
        <a:ext cx="592389" cy="749333"/>
      </dsp:txXfrm>
    </dsp:sp>
    <dsp:sp modelId="{28B1C5CB-AE0B-46B2-A6BE-DD7C294FAA1C}">
      <dsp:nvSpPr>
        <dsp:cNvPr id="0" name=""/>
        <dsp:cNvSpPr/>
      </dsp:nvSpPr>
      <dsp:spPr>
        <a:xfrm>
          <a:off x="795633" y="2891540"/>
          <a:ext cx="2220248" cy="2220248"/>
        </a:xfrm>
        <a:prstGeom prst="ellipse">
          <a:avLst/>
        </a:prstGeom>
        <a:solidFill>
          <a:schemeClr val="accent5">
            <a:hueOff val="1563246"/>
            <a:satOff val="-13862"/>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smtClean="0">
              <a:solidFill>
                <a:schemeClr val="tx1"/>
              </a:solidFill>
            </a:rPr>
            <a:t>Solución barata porque a la final los usuarios terminan pagando por las mismas</a:t>
          </a:r>
          <a:endParaRPr lang="es-EC" sz="1700" kern="1200" dirty="0">
            <a:solidFill>
              <a:schemeClr val="tx1"/>
            </a:solidFill>
          </a:endParaRPr>
        </a:p>
      </dsp:txBody>
      <dsp:txXfrm>
        <a:off x="795633" y="2891540"/>
        <a:ext cx="2220248" cy="2220248"/>
      </dsp:txXfrm>
    </dsp:sp>
    <dsp:sp modelId="{B7ABD52F-3F5D-4947-B0F8-906A44B7A1F2}">
      <dsp:nvSpPr>
        <dsp:cNvPr id="0" name=""/>
        <dsp:cNvSpPr/>
      </dsp:nvSpPr>
      <dsp:spPr>
        <a:xfrm rot="18000000">
          <a:off x="2435671" y="2196136"/>
          <a:ext cx="592389" cy="749333"/>
        </a:xfrm>
        <a:prstGeom prst="rightArrow">
          <a:avLst>
            <a:gd name="adj1" fmla="val 60000"/>
            <a:gd name="adj2" fmla="val 50000"/>
          </a:avLst>
        </a:prstGeom>
        <a:solidFill>
          <a:schemeClr val="accent5">
            <a:hueOff val="1563246"/>
            <a:satOff val="-13862"/>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S" sz="3400" kern="1200"/>
        </a:p>
      </dsp:txBody>
      <dsp:txXfrm rot="18000000">
        <a:off x="2435671" y="2196136"/>
        <a:ext cx="592389" cy="7493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21F43-521A-4B0F-B5E6-763E519D94A5}">
      <dsp:nvSpPr>
        <dsp:cNvPr id="0" name=""/>
        <dsp:cNvSpPr/>
      </dsp:nvSpPr>
      <dsp:spPr>
        <a:xfrm rot="16200000">
          <a:off x="-1420850" y="1421722"/>
          <a:ext cx="5112568" cy="2269122"/>
        </a:xfrm>
        <a:prstGeom prst="flowChartManualOperation">
          <a:avLst/>
        </a:prstGeom>
        <a:solidFill>
          <a:schemeClr val="accent2">
            <a:hueOff val="0"/>
            <a:satOff val="0"/>
            <a:lumOff val="0"/>
            <a:alphaOff val="0"/>
          </a:schemeClr>
        </a:solidFill>
        <a:ln w="1905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2" bIns="0" numCol="1" spcCol="1270" anchor="ctr" anchorCtr="0">
          <a:noAutofit/>
        </a:bodyPr>
        <a:lstStyle/>
        <a:p>
          <a:pPr lvl="0" algn="just" defTabSz="844550" rtl="0">
            <a:lnSpc>
              <a:spcPct val="90000"/>
            </a:lnSpc>
            <a:spcBef>
              <a:spcPct val="0"/>
            </a:spcBef>
            <a:spcAft>
              <a:spcPct val="35000"/>
            </a:spcAft>
          </a:pPr>
          <a:r>
            <a:rPr lang="es-ES" sz="1900" kern="1200" dirty="0" smtClean="0"/>
            <a:t>Mejorará significativamente la capacidad total de la red mediante la reutilización del espectro en ambientes indoor.</a:t>
          </a:r>
          <a:endParaRPr lang="es-ES" sz="1900" kern="1200" dirty="0"/>
        </a:p>
      </dsp:txBody>
      <dsp:txXfrm rot="16200000">
        <a:off x="-1420850" y="1421722"/>
        <a:ext cx="5112568" cy="2269122"/>
      </dsp:txXfrm>
    </dsp:sp>
    <dsp:sp modelId="{6751ED17-32D5-4E4C-B4B3-265096BEB3D6}">
      <dsp:nvSpPr>
        <dsp:cNvPr id="0" name=""/>
        <dsp:cNvSpPr/>
      </dsp:nvSpPr>
      <dsp:spPr>
        <a:xfrm rot="16200000">
          <a:off x="1018456" y="1421722"/>
          <a:ext cx="5112568" cy="2269122"/>
        </a:xfrm>
        <a:prstGeom prst="flowChartManualOperation">
          <a:avLst/>
        </a:prstGeom>
        <a:solidFill>
          <a:schemeClr val="accent2">
            <a:hueOff val="3241393"/>
            <a:satOff val="12376"/>
            <a:lumOff val="0"/>
            <a:alphaOff val="0"/>
          </a:schemeClr>
        </a:solidFill>
        <a:ln w="1905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2" bIns="0" numCol="1" spcCol="1270" anchor="ctr" anchorCtr="0">
          <a:noAutofit/>
        </a:bodyPr>
        <a:lstStyle/>
        <a:p>
          <a:pPr lvl="0" algn="just" defTabSz="844550" rtl="0">
            <a:lnSpc>
              <a:spcPct val="90000"/>
            </a:lnSpc>
            <a:spcBef>
              <a:spcPct val="0"/>
            </a:spcBef>
            <a:spcAft>
              <a:spcPct val="35000"/>
            </a:spcAft>
          </a:pPr>
          <a:r>
            <a:rPr lang="es-ES" sz="1900" kern="1200" dirty="0" smtClean="0"/>
            <a:t>Gracias al HSDPA presente en las femtoceldas estos servicios de alta velocidad de datos son posibles.</a:t>
          </a:r>
          <a:endParaRPr lang="es-ES" sz="1900" kern="1200" dirty="0"/>
        </a:p>
      </dsp:txBody>
      <dsp:txXfrm rot="16200000">
        <a:off x="1018456" y="1421722"/>
        <a:ext cx="5112568" cy="2269122"/>
      </dsp:txXfrm>
    </dsp:sp>
    <dsp:sp modelId="{C40649AF-701F-48C6-B0CF-0DCDB65BCA54}">
      <dsp:nvSpPr>
        <dsp:cNvPr id="0" name=""/>
        <dsp:cNvSpPr/>
      </dsp:nvSpPr>
      <dsp:spPr>
        <a:xfrm rot="16200000">
          <a:off x="3457762" y="1421722"/>
          <a:ext cx="5112568" cy="2269122"/>
        </a:xfrm>
        <a:prstGeom prst="flowChartManualOperation">
          <a:avLst/>
        </a:prstGeom>
        <a:solidFill>
          <a:schemeClr val="accent2">
            <a:hueOff val="6482786"/>
            <a:satOff val="24753"/>
            <a:lumOff val="0"/>
            <a:alphaOff val="0"/>
          </a:schemeClr>
        </a:solidFill>
        <a:ln w="1905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2" bIns="0" numCol="1" spcCol="1270" anchor="ctr" anchorCtr="0">
          <a:noAutofit/>
        </a:bodyPr>
        <a:lstStyle/>
        <a:p>
          <a:pPr lvl="0" algn="just" defTabSz="844550" rtl="0">
            <a:lnSpc>
              <a:spcPct val="90000"/>
            </a:lnSpc>
            <a:spcBef>
              <a:spcPct val="0"/>
            </a:spcBef>
            <a:spcAft>
              <a:spcPct val="35000"/>
            </a:spcAft>
          </a:pPr>
          <a:r>
            <a:rPr lang="es-ES" sz="1900" kern="1200" dirty="0" smtClean="0"/>
            <a:t>La potencia requerida de transmisión desde el terminal de usuario hacia las femtoceldas es mucho menor.</a:t>
          </a:r>
          <a:endParaRPr lang="es-ES" sz="1900" kern="1200" dirty="0"/>
        </a:p>
      </dsp:txBody>
      <dsp:txXfrm rot="16200000">
        <a:off x="3457762" y="1421722"/>
        <a:ext cx="5112568" cy="22691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AB3EB7-812F-4B85-A0FB-F965A018E095}">
      <dsp:nvSpPr>
        <dsp:cNvPr id="0" name=""/>
        <dsp:cNvSpPr/>
      </dsp:nvSpPr>
      <dsp:spPr>
        <a:xfrm>
          <a:off x="2531" y="420353"/>
          <a:ext cx="2008348" cy="120500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Instalación fácil y sencilla</a:t>
          </a:r>
          <a:endParaRPr lang="es-EC" sz="1900" b="0" kern="1200" dirty="0">
            <a:solidFill>
              <a:schemeClr val="bg1"/>
            </a:solidFill>
          </a:endParaRPr>
        </a:p>
      </dsp:txBody>
      <dsp:txXfrm>
        <a:off x="2531" y="420353"/>
        <a:ext cx="2008348" cy="1205008"/>
      </dsp:txXfrm>
    </dsp:sp>
    <dsp:sp modelId="{A29162E5-A857-4286-9444-292D7CC626DB}">
      <dsp:nvSpPr>
        <dsp:cNvPr id="0" name=""/>
        <dsp:cNvSpPr/>
      </dsp:nvSpPr>
      <dsp:spPr>
        <a:xfrm>
          <a:off x="2211714" y="420353"/>
          <a:ext cx="2008348" cy="1205008"/>
        </a:xfrm>
        <a:prstGeom prst="rect">
          <a:avLst/>
        </a:prstGeom>
        <a:solidFill>
          <a:schemeClr val="accent2">
            <a:hueOff val="648279"/>
            <a:satOff val="2475"/>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WCDMA compatible con equipos del usuario final</a:t>
          </a:r>
          <a:endParaRPr lang="es-EC" sz="1900" b="0" kern="1200" dirty="0">
            <a:solidFill>
              <a:schemeClr val="bg1"/>
            </a:solidFill>
          </a:endParaRPr>
        </a:p>
      </dsp:txBody>
      <dsp:txXfrm>
        <a:off x="2211714" y="420353"/>
        <a:ext cx="2008348" cy="1205008"/>
      </dsp:txXfrm>
    </dsp:sp>
    <dsp:sp modelId="{F337347B-F729-46A3-A336-A00AFE514F3E}">
      <dsp:nvSpPr>
        <dsp:cNvPr id="0" name=""/>
        <dsp:cNvSpPr/>
      </dsp:nvSpPr>
      <dsp:spPr>
        <a:xfrm>
          <a:off x="4420897" y="420353"/>
          <a:ext cx="2008348" cy="1205008"/>
        </a:xfrm>
        <a:prstGeom prst="rect">
          <a:avLst/>
        </a:prstGeom>
        <a:solidFill>
          <a:schemeClr val="accent2">
            <a:hueOff val="1296557"/>
            <a:satOff val="4951"/>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Interfaz Ethernet</a:t>
          </a:r>
          <a:endParaRPr lang="es-EC" sz="1900" b="0" kern="1200" dirty="0">
            <a:solidFill>
              <a:schemeClr val="bg1"/>
            </a:solidFill>
          </a:endParaRPr>
        </a:p>
      </dsp:txBody>
      <dsp:txXfrm>
        <a:off x="4420897" y="420353"/>
        <a:ext cx="2008348" cy="1205008"/>
      </dsp:txXfrm>
    </dsp:sp>
    <dsp:sp modelId="{BFD181BC-D528-4086-80A1-A7DD2F93B299}">
      <dsp:nvSpPr>
        <dsp:cNvPr id="0" name=""/>
        <dsp:cNvSpPr/>
      </dsp:nvSpPr>
      <dsp:spPr>
        <a:xfrm>
          <a:off x="6630080" y="420353"/>
          <a:ext cx="2008348" cy="1205008"/>
        </a:xfrm>
        <a:prstGeom prst="rect">
          <a:avLst/>
        </a:prstGeom>
        <a:solidFill>
          <a:schemeClr val="accent2">
            <a:hueOff val="1944836"/>
            <a:satOff val="7426"/>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Generación de Tonos</a:t>
          </a:r>
          <a:endParaRPr lang="es-EC" sz="1900" b="0" kern="1200" dirty="0">
            <a:solidFill>
              <a:schemeClr val="bg1"/>
            </a:solidFill>
          </a:endParaRPr>
        </a:p>
      </dsp:txBody>
      <dsp:txXfrm>
        <a:off x="6630080" y="420353"/>
        <a:ext cx="2008348" cy="1205008"/>
      </dsp:txXfrm>
    </dsp:sp>
    <dsp:sp modelId="{B237B3AC-941A-4A94-BF5D-D6F5A40405AB}">
      <dsp:nvSpPr>
        <dsp:cNvPr id="0" name=""/>
        <dsp:cNvSpPr/>
      </dsp:nvSpPr>
      <dsp:spPr>
        <a:xfrm>
          <a:off x="2531" y="1826197"/>
          <a:ext cx="2008348" cy="1205008"/>
        </a:xfrm>
        <a:prstGeom prst="rect">
          <a:avLst/>
        </a:prstGeom>
        <a:solidFill>
          <a:schemeClr val="accent2">
            <a:hueOff val="2593115"/>
            <a:satOff val="9901"/>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Soporte de llamadas de emergencia</a:t>
          </a:r>
          <a:endParaRPr lang="es-EC" sz="1900" b="0" kern="1200" dirty="0">
            <a:solidFill>
              <a:schemeClr val="bg1"/>
            </a:solidFill>
          </a:endParaRPr>
        </a:p>
      </dsp:txBody>
      <dsp:txXfrm>
        <a:off x="2531" y="1826197"/>
        <a:ext cx="2008348" cy="1205008"/>
      </dsp:txXfrm>
    </dsp:sp>
    <dsp:sp modelId="{35D81118-66F3-40B3-AD26-2DBDACEF586F}">
      <dsp:nvSpPr>
        <dsp:cNvPr id="0" name=""/>
        <dsp:cNvSpPr/>
      </dsp:nvSpPr>
      <dsp:spPr>
        <a:xfrm>
          <a:off x="2211714" y="1826197"/>
          <a:ext cx="2008348" cy="1205008"/>
        </a:xfrm>
        <a:prstGeom prst="rect">
          <a:avLst/>
        </a:prstGeom>
        <a:solidFill>
          <a:schemeClr val="accent2">
            <a:hueOff val="3241393"/>
            <a:satOff val="12376"/>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Auto-optimización </a:t>
          </a:r>
          <a:endParaRPr lang="es-EC" sz="1900" b="0" kern="1200" dirty="0">
            <a:solidFill>
              <a:schemeClr val="bg1"/>
            </a:solidFill>
          </a:endParaRPr>
        </a:p>
      </dsp:txBody>
      <dsp:txXfrm>
        <a:off x="2211714" y="1826197"/>
        <a:ext cx="2008348" cy="1205008"/>
      </dsp:txXfrm>
    </dsp:sp>
    <dsp:sp modelId="{23178611-24F5-4007-B766-FC5AA0FCE2E5}">
      <dsp:nvSpPr>
        <dsp:cNvPr id="0" name=""/>
        <dsp:cNvSpPr/>
      </dsp:nvSpPr>
      <dsp:spPr>
        <a:xfrm>
          <a:off x="4420897" y="1826197"/>
          <a:ext cx="2008348" cy="1205008"/>
        </a:xfrm>
        <a:prstGeom prst="rect">
          <a:avLst/>
        </a:prstGeom>
        <a:solidFill>
          <a:schemeClr val="accent2">
            <a:hueOff val="3889672"/>
            <a:satOff val="14852"/>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Seguridad </a:t>
          </a:r>
          <a:endParaRPr lang="es-EC" sz="1900" b="0" kern="1200" dirty="0">
            <a:solidFill>
              <a:schemeClr val="bg1"/>
            </a:solidFill>
          </a:endParaRPr>
        </a:p>
      </dsp:txBody>
      <dsp:txXfrm>
        <a:off x="4420897" y="1826197"/>
        <a:ext cx="2008348" cy="1205008"/>
      </dsp:txXfrm>
    </dsp:sp>
    <dsp:sp modelId="{84635774-22BA-4FC7-AC4F-1E493E090345}">
      <dsp:nvSpPr>
        <dsp:cNvPr id="0" name=""/>
        <dsp:cNvSpPr/>
      </dsp:nvSpPr>
      <dsp:spPr>
        <a:xfrm>
          <a:off x="6630080" y="1826197"/>
          <a:ext cx="2008348" cy="1205008"/>
        </a:xfrm>
        <a:prstGeom prst="rect">
          <a:avLst/>
        </a:prstGeom>
        <a:solidFill>
          <a:schemeClr val="accent2">
            <a:hueOff val="4537950"/>
            <a:satOff val="17327"/>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Eficacia de Funcionamiento </a:t>
          </a:r>
          <a:endParaRPr lang="es-EC" sz="1900" b="0" kern="1200" dirty="0">
            <a:solidFill>
              <a:schemeClr val="bg1"/>
            </a:solidFill>
          </a:endParaRPr>
        </a:p>
      </dsp:txBody>
      <dsp:txXfrm>
        <a:off x="6630080" y="1826197"/>
        <a:ext cx="2008348" cy="1205008"/>
      </dsp:txXfrm>
    </dsp:sp>
    <dsp:sp modelId="{EE6044B2-A64A-43F3-8B19-91CA89B219E4}">
      <dsp:nvSpPr>
        <dsp:cNvPr id="0" name=""/>
        <dsp:cNvSpPr/>
      </dsp:nvSpPr>
      <dsp:spPr>
        <a:xfrm>
          <a:off x="1107123" y="3232040"/>
          <a:ext cx="2008348" cy="1205008"/>
        </a:xfrm>
        <a:prstGeom prst="rect">
          <a:avLst/>
        </a:prstGeom>
        <a:solidFill>
          <a:schemeClr val="accent2">
            <a:hueOff val="5186229"/>
            <a:satOff val="19802"/>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Bloqueo por ubicación geográfica</a:t>
          </a:r>
          <a:endParaRPr lang="es-EC" sz="1900" b="0" kern="1200" dirty="0">
            <a:solidFill>
              <a:schemeClr val="bg1"/>
            </a:solidFill>
          </a:endParaRPr>
        </a:p>
      </dsp:txBody>
      <dsp:txXfrm>
        <a:off x="1107123" y="3232040"/>
        <a:ext cx="2008348" cy="1205008"/>
      </dsp:txXfrm>
    </dsp:sp>
    <dsp:sp modelId="{22DFE1B8-2ABD-45D2-9BD7-D186A9318144}">
      <dsp:nvSpPr>
        <dsp:cNvPr id="0" name=""/>
        <dsp:cNvSpPr/>
      </dsp:nvSpPr>
      <dsp:spPr>
        <a:xfrm>
          <a:off x="3316305" y="3232040"/>
          <a:ext cx="2008348" cy="1205008"/>
        </a:xfrm>
        <a:prstGeom prst="rect">
          <a:avLst/>
        </a:prstGeom>
        <a:solidFill>
          <a:schemeClr val="accent2">
            <a:hueOff val="5834507"/>
            <a:satOff val="22278"/>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Calidad de Servicio QoS adecuada </a:t>
          </a:r>
          <a:endParaRPr lang="es-EC" sz="1900" b="0" kern="1200" dirty="0">
            <a:solidFill>
              <a:schemeClr val="bg1"/>
            </a:solidFill>
          </a:endParaRPr>
        </a:p>
      </dsp:txBody>
      <dsp:txXfrm>
        <a:off x="3316305" y="3232040"/>
        <a:ext cx="2008348" cy="1205008"/>
      </dsp:txXfrm>
    </dsp:sp>
    <dsp:sp modelId="{7511C671-5696-4D63-B9A4-1393FA9FB6F4}">
      <dsp:nvSpPr>
        <dsp:cNvPr id="0" name=""/>
        <dsp:cNvSpPr/>
      </dsp:nvSpPr>
      <dsp:spPr>
        <a:xfrm>
          <a:off x="5525488" y="3232040"/>
          <a:ext cx="2008348" cy="1205008"/>
        </a:xfrm>
        <a:prstGeom prst="rect">
          <a:avLst/>
        </a:prstGeom>
        <a:solidFill>
          <a:schemeClr val="accent2">
            <a:hueOff val="6482786"/>
            <a:satOff val="24753"/>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kern="1200" dirty="0" smtClean="0">
              <a:solidFill>
                <a:schemeClr val="bg1"/>
              </a:solidFill>
            </a:rPr>
            <a:t>Listas de Acceso abiertas</a:t>
          </a:r>
          <a:endParaRPr lang="es-EC" sz="1900" b="0" kern="1200" dirty="0">
            <a:solidFill>
              <a:schemeClr val="bg1"/>
            </a:solidFill>
          </a:endParaRPr>
        </a:p>
      </dsp:txBody>
      <dsp:txXfrm>
        <a:off x="5525488" y="3232040"/>
        <a:ext cx="2008348" cy="12050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0DBFD0-156D-4C4D-82BB-C28FF4E4310F}">
      <dsp:nvSpPr>
        <dsp:cNvPr id="0" name=""/>
        <dsp:cNvSpPr/>
      </dsp:nvSpPr>
      <dsp:spPr>
        <a:xfrm>
          <a:off x="0" y="214257"/>
          <a:ext cx="6995160" cy="1563613"/>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kern="1200" dirty="0" smtClean="0"/>
            <a:t>Se evaluó las características y ventajas que ofrecen las femtoceldas dentro de una red multiservicios 3G de telefonía móvil, particularmente el estudio se lo llevó a cabo con equipos Alcatel-</a:t>
          </a:r>
          <a:r>
            <a:rPr lang="es-ES" sz="1700" kern="1200" dirty="0" err="1" smtClean="0"/>
            <a:t>Lucent</a:t>
          </a:r>
          <a:r>
            <a:rPr lang="es-ES" sz="1700" kern="1200" dirty="0" smtClean="0"/>
            <a:t> los cuales son pioneros en este tipo de aplicaciones a gran escala.</a:t>
          </a:r>
          <a:endParaRPr lang="es-EC" sz="1700" kern="1200" dirty="0"/>
        </a:p>
      </dsp:txBody>
      <dsp:txXfrm>
        <a:off x="0" y="214257"/>
        <a:ext cx="5239923" cy="1563613"/>
      </dsp:txXfrm>
    </dsp:sp>
    <dsp:sp modelId="{72064D0D-B772-4A88-A929-ECFA9C23173A}">
      <dsp:nvSpPr>
        <dsp:cNvPr id="0" name=""/>
        <dsp:cNvSpPr/>
      </dsp:nvSpPr>
      <dsp:spPr>
        <a:xfrm>
          <a:off x="617219" y="1991211"/>
          <a:ext cx="6995160" cy="1563613"/>
        </a:xfrm>
        <a:prstGeom prst="roundRect">
          <a:avLst>
            <a:gd name="adj" fmla="val 10000"/>
          </a:avLst>
        </a:prstGeom>
        <a:solidFill>
          <a:schemeClr val="accent5">
            <a:hueOff val="781623"/>
            <a:satOff val="-6931"/>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kern="1200" dirty="0" smtClean="0"/>
            <a:t>Se investigó de varias fuentes, manuales y libros digitales información sobre las femtoceldas en general, así como también se investigó sobre sus características, ventajas, arquitectura, escenarios espectrales y aspectos económicos.</a:t>
          </a:r>
          <a:endParaRPr lang="es-EC" sz="1700" kern="1200" dirty="0"/>
        </a:p>
      </dsp:txBody>
      <dsp:txXfrm>
        <a:off x="617219" y="1991211"/>
        <a:ext cx="5259955" cy="1563613"/>
      </dsp:txXfrm>
    </dsp:sp>
    <dsp:sp modelId="{A66B9BAD-D9D2-4093-BC30-883AA996F257}">
      <dsp:nvSpPr>
        <dsp:cNvPr id="0" name=""/>
        <dsp:cNvSpPr/>
      </dsp:nvSpPr>
      <dsp:spPr>
        <a:xfrm>
          <a:off x="1234439" y="3753657"/>
          <a:ext cx="6995160" cy="2066139"/>
        </a:xfrm>
        <a:prstGeom prst="roundRect">
          <a:avLst>
            <a:gd name="adj" fmla="val 10000"/>
          </a:avLst>
        </a:prstGeom>
        <a:solidFill>
          <a:schemeClr val="accent5">
            <a:hueOff val="1563246"/>
            <a:satOff val="-13862"/>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kern="1200" dirty="0" smtClean="0"/>
            <a:t>Se evaluó comparativamente las características y ventajas de las femtoceldas Alcatel-</a:t>
          </a:r>
          <a:r>
            <a:rPr lang="es-ES" sz="1700" kern="1200" dirty="0" err="1" smtClean="0"/>
            <a:t>Lucent</a:t>
          </a:r>
          <a:r>
            <a:rPr lang="es-ES" sz="1700" kern="1200" dirty="0" smtClean="0"/>
            <a:t>, con lo cual se concluyó que estos equipos tienen el suficiente potencial para proporcionar acceso de alta calidad a la red móvil, a un bajo costo para usuarios dentro de ambientes indoor y outdoor (edificios, centros comerciales, hogares, empresas, estadios, etc.).</a:t>
          </a:r>
          <a:endParaRPr lang="es-EC" sz="1700" kern="1200" dirty="0"/>
        </a:p>
      </dsp:txBody>
      <dsp:txXfrm>
        <a:off x="1234439" y="3753657"/>
        <a:ext cx="5259955" cy="2066139"/>
      </dsp:txXfrm>
    </dsp:sp>
    <dsp:sp modelId="{6A4FF8E8-FDD2-4658-BC96-C87923F31F57}">
      <dsp:nvSpPr>
        <dsp:cNvPr id="0" name=""/>
        <dsp:cNvSpPr/>
      </dsp:nvSpPr>
      <dsp:spPr>
        <a:xfrm>
          <a:off x="5877175" y="1217775"/>
          <a:ext cx="1117984" cy="111798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877175" y="1217775"/>
        <a:ext cx="1117984" cy="1117984"/>
      </dsp:txXfrm>
    </dsp:sp>
    <dsp:sp modelId="{B8A50A1C-3BAE-4C02-9EAD-C0A4A4E33751}">
      <dsp:nvSpPr>
        <dsp:cNvPr id="0" name=""/>
        <dsp:cNvSpPr/>
      </dsp:nvSpPr>
      <dsp:spPr>
        <a:xfrm>
          <a:off x="6494395" y="3212948"/>
          <a:ext cx="1117984" cy="1117984"/>
        </a:xfrm>
        <a:prstGeom prst="downArrow">
          <a:avLst>
            <a:gd name="adj1" fmla="val 55000"/>
            <a:gd name="adj2" fmla="val 45000"/>
          </a:avLst>
        </a:prstGeom>
        <a:solidFill>
          <a:schemeClr val="accent5">
            <a:tint val="40000"/>
            <a:alpha val="90000"/>
            <a:hueOff val="1564767"/>
            <a:satOff val="-11805"/>
            <a:lumOff val="-371"/>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494395" y="3212948"/>
        <a:ext cx="1117984" cy="111798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2883CD-01A6-423C-916B-73DF235488C3}">
      <dsp:nvSpPr>
        <dsp:cNvPr id="0" name=""/>
        <dsp:cNvSpPr/>
      </dsp:nvSpPr>
      <dsp:spPr>
        <a:xfrm>
          <a:off x="0" y="0"/>
          <a:ext cx="6995160" cy="168498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kern="1200" dirty="0" smtClean="0"/>
            <a:t>Con las Femtoceldas Alcatel-</a:t>
          </a:r>
          <a:r>
            <a:rPr lang="es-ES" sz="1700" kern="1200" dirty="0" err="1" smtClean="0"/>
            <a:t>Lucent</a:t>
          </a:r>
          <a:r>
            <a:rPr lang="es-ES" sz="1700" kern="1200" dirty="0" smtClean="0"/>
            <a:t> en redes de telefonía móvil se logrará optimizar la cobertura en sitios indoor (edificios, hogares) donde la cobertura 3G es bastante deficiente, adicionalmente se pretende descargar el tráfico de las macroceldas aledañas a las Femtoceldas.</a:t>
          </a:r>
          <a:endParaRPr lang="es-EC" sz="1700" kern="1200" dirty="0"/>
        </a:p>
      </dsp:txBody>
      <dsp:txXfrm>
        <a:off x="0" y="0"/>
        <a:ext cx="5275630" cy="1684987"/>
      </dsp:txXfrm>
    </dsp:sp>
    <dsp:sp modelId="{124FC913-5935-4166-983F-A833E65152BA}">
      <dsp:nvSpPr>
        <dsp:cNvPr id="0" name=""/>
        <dsp:cNvSpPr/>
      </dsp:nvSpPr>
      <dsp:spPr>
        <a:xfrm>
          <a:off x="617219" y="1965818"/>
          <a:ext cx="6995160" cy="1684987"/>
        </a:xfrm>
        <a:prstGeom prst="roundRect">
          <a:avLst>
            <a:gd name="adj" fmla="val 10000"/>
          </a:avLst>
        </a:prstGeom>
        <a:solidFill>
          <a:schemeClr val="accent4">
            <a:hueOff val="907210"/>
            <a:satOff val="-297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kern="1200" dirty="0" smtClean="0"/>
            <a:t>Se analizó sobre los distintos servicios y opciones que se pueden implementar con femtoceldas Alcatel-</a:t>
          </a:r>
          <a:r>
            <a:rPr lang="es-ES" sz="1700" kern="1200" dirty="0" err="1" smtClean="0"/>
            <a:t>Lucent</a:t>
          </a:r>
          <a:r>
            <a:rPr lang="es-ES" sz="1700" kern="1200" dirty="0" smtClean="0"/>
            <a:t>, enfocados a soluciones de tipo outdoor o indoor.</a:t>
          </a:r>
          <a:endParaRPr lang="es-EC" sz="1700" kern="1200" dirty="0"/>
        </a:p>
      </dsp:txBody>
      <dsp:txXfrm>
        <a:off x="617219" y="1965818"/>
        <a:ext cx="5282698" cy="1684987"/>
      </dsp:txXfrm>
    </dsp:sp>
    <dsp:sp modelId="{C27DC3A8-60A6-4BFE-A8BD-D6D755F8AEA3}">
      <dsp:nvSpPr>
        <dsp:cNvPr id="0" name=""/>
        <dsp:cNvSpPr/>
      </dsp:nvSpPr>
      <dsp:spPr>
        <a:xfrm>
          <a:off x="1234439" y="3931636"/>
          <a:ext cx="6995160" cy="1684987"/>
        </a:xfrm>
        <a:prstGeom prst="roundRect">
          <a:avLst>
            <a:gd name="adj" fmla="val 10000"/>
          </a:avLst>
        </a:prstGeom>
        <a:solidFill>
          <a:schemeClr val="accent4">
            <a:hueOff val="1814420"/>
            <a:satOff val="-594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kern="1200" dirty="0" smtClean="0"/>
            <a:t>Adicionalmente se evaluó económicamente los 4 tipos de soluciones, se llega a la conclusión de que a comparación de un despliegue macro el despliegue femto es muchísimo más económico y verde.</a:t>
          </a:r>
          <a:endParaRPr lang="es-EC" sz="1700" kern="1200" dirty="0"/>
        </a:p>
      </dsp:txBody>
      <dsp:txXfrm>
        <a:off x="1234439" y="3931636"/>
        <a:ext cx="5282698" cy="1684987"/>
      </dsp:txXfrm>
    </dsp:sp>
    <dsp:sp modelId="{6ECB2E09-3AD7-422E-99C5-F171DE4DBFAA}">
      <dsp:nvSpPr>
        <dsp:cNvPr id="0" name=""/>
        <dsp:cNvSpPr/>
      </dsp:nvSpPr>
      <dsp:spPr>
        <a:xfrm>
          <a:off x="5899918" y="1277781"/>
          <a:ext cx="1095241" cy="109524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899918" y="1277781"/>
        <a:ext cx="1095241" cy="1095241"/>
      </dsp:txXfrm>
    </dsp:sp>
    <dsp:sp modelId="{9CE19D0E-618D-40D7-8923-0768E683DA96}">
      <dsp:nvSpPr>
        <dsp:cNvPr id="0" name=""/>
        <dsp:cNvSpPr/>
      </dsp:nvSpPr>
      <dsp:spPr>
        <a:xfrm>
          <a:off x="6517138" y="3232367"/>
          <a:ext cx="1095241" cy="1095241"/>
        </a:xfrm>
        <a:prstGeom prst="downArrow">
          <a:avLst>
            <a:gd name="adj1" fmla="val 55000"/>
            <a:gd name="adj2" fmla="val 45000"/>
          </a:avLst>
        </a:prstGeom>
        <a:solidFill>
          <a:schemeClr val="accent4">
            <a:tint val="40000"/>
            <a:alpha val="90000"/>
            <a:hueOff val="1348157"/>
            <a:satOff val="-5394"/>
            <a:lumOff val="-198"/>
            <a:alphaOff val="0"/>
          </a:schemeClr>
        </a:solidFill>
        <a:ln w="9525" cap="flat" cmpd="sng" algn="ctr">
          <a:solidFill>
            <a:schemeClr val="accent4">
              <a:tint val="40000"/>
              <a:alpha val="90000"/>
              <a:hueOff val="1348157"/>
              <a:satOff val="-5394"/>
              <a:lumOff val="-19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517138" y="3232367"/>
        <a:ext cx="1095241" cy="109524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D9F1A6-1E01-47D6-99AE-0DDCFCCF9D15}">
      <dsp:nvSpPr>
        <dsp:cNvPr id="0" name=""/>
        <dsp:cNvSpPr/>
      </dsp:nvSpPr>
      <dsp:spPr>
        <a:xfrm>
          <a:off x="0" y="-7203"/>
          <a:ext cx="6995160" cy="3391575"/>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Entre las grandes ventajas que ofrecen este tipo de soluciones se tiene principalmente:</a:t>
          </a:r>
        </a:p>
        <a:p>
          <a:pPr lvl="0" algn="just" defTabSz="933450">
            <a:lnSpc>
              <a:spcPct val="90000"/>
            </a:lnSpc>
            <a:spcBef>
              <a:spcPct val="0"/>
            </a:spcBef>
            <a:spcAft>
              <a:spcPct val="35000"/>
            </a:spcAft>
          </a:pPr>
          <a:r>
            <a:rPr lang="es-EC" sz="2100" kern="1200" dirty="0" smtClean="0"/>
            <a:t>-Aumentar la calidad de servicio.</a:t>
          </a:r>
        </a:p>
        <a:p>
          <a:pPr lvl="0" algn="just" defTabSz="933450">
            <a:lnSpc>
              <a:spcPct val="90000"/>
            </a:lnSpc>
            <a:spcBef>
              <a:spcPct val="0"/>
            </a:spcBef>
            <a:spcAft>
              <a:spcPct val="35000"/>
            </a:spcAft>
          </a:pPr>
          <a:r>
            <a:rPr lang="es-EC" sz="2100" kern="1200" dirty="0" smtClean="0"/>
            <a:t>-Extender la cobertura en zonas muertas.</a:t>
          </a:r>
        </a:p>
        <a:p>
          <a:pPr lvl="0" algn="just" defTabSz="933450">
            <a:lnSpc>
              <a:spcPct val="90000"/>
            </a:lnSpc>
            <a:spcBef>
              <a:spcPct val="0"/>
            </a:spcBef>
            <a:spcAft>
              <a:spcPct val="35000"/>
            </a:spcAft>
          </a:pPr>
          <a:r>
            <a:rPr lang="es-EC" sz="2100" kern="1200" dirty="0" smtClean="0"/>
            <a:t>-Agregar capacidad en lugares de alta densidad.</a:t>
          </a:r>
        </a:p>
        <a:p>
          <a:pPr lvl="0" algn="just" defTabSz="933450">
            <a:lnSpc>
              <a:spcPct val="90000"/>
            </a:lnSpc>
            <a:spcBef>
              <a:spcPct val="0"/>
            </a:spcBef>
            <a:spcAft>
              <a:spcPct val="35000"/>
            </a:spcAft>
          </a:pPr>
          <a:r>
            <a:rPr lang="es-EC" sz="2100" kern="1200" dirty="0" smtClean="0"/>
            <a:t>-Acelerar despliegues.</a:t>
          </a:r>
          <a:endParaRPr lang="es-EC" sz="2100" kern="1200" dirty="0"/>
        </a:p>
      </dsp:txBody>
      <dsp:txXfrm>
        <a:off x="0" y="-7203"/>
        <a:ext cx="4530866" cy="3391575"/>
      </dsp:txXfrm>
    </dsp:sp>
    <dsp:sp modelId="{73392908-BB24-41FC-8AB1-C6F133D0576C}">
      <dsp:nvSpPr>
        <dsp:cNvPr id="0" name=""/>
        <dsp:cNvSpPr/>
      </dsp:nvSpPr>
      <dsp:spPr>
        <a:xfrm>
          <a:off x="1234439" y="3895637"/>
          <a:ext cx="6995160" cy="1648979"/>
        </a:xfrm>
        <a:prstGeom prst="roundRect">
          <a:avLst>
            <a:gd name="adj" fmla="val 10000"/>
          </a:avLst>
        </a:prstGeom>
        <a:solidFill>
          <a:schemeClr val="accent4">
            <a:hueOff val="1814420"/>
            <a:satOff val="-594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b="0" kern="1200" dirty="0" smtClean="0"/>
            <a:t>Finalmente se concluye con la siguiente frase: </a:t>
          </a:r>
          <a:r>
            <a:rPr lang="es-ES" sz="2300" b="1" kern="1200" dirty="0" smtClean="0"/>
            <a:t>“Pequeñas soluciones para grandes problemas”.</a:t>
          </a:r>
          <a:endParaRPr lang="es-EC" sz="2300" b="1" kern="1200" dirty="0"/>
        </a:p>
      </dsp:txBody>
      <dsp:txXfrm>
        <a:off x="1234439" y="3895637"/>
        <a:ext cx="4117857" cy="1648979"/>
      </dsp:txXfrm>
    </dsp:sp>
    <dsp:sp modelId="{DB7BF61F-DF8F-492D-8A72-6A3ED7091C91}">
      <dsp:nvSpPr>
        <dsp:cNvPr id="0" name=""/>
        <dsp:cNvSpPr/>
      </dsp:nvSpPr>
      <dsp:spPr>
        <a:xfrm>
          <a:off x="5352297" y="2677626"/>
          <a:ext cx="1642862" cy="164286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352297" y="2677626"/>
        <a:ext cx="1642862" cy="164286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CD87F-4061-427F-9B5D-B5FDC56E798C}">
      <dsp:nvSpPr>
        <dsp:cNvPr id="0" name=""/>
        <dsp:cNvSpPr/>
      </dsp:nvSpPr>
      <dsp:spPr>
        <a:xfrm>
          <a:off x="3860" y="1556794"/>
          <a:ext cx="3375867" cy="4320468"/>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85785" tIns="21590" rIns="185785" bIns="21590" numCol="1" spcCol="1270" anchor="ctr" anchorCtr="0">
          <a:noAutofit/>
        </a:bodyPr>
        <a:lstStyle/>
        <a:p>
          <a:pPr lvl="0" algn="ctr" defTabSz="755650" rtl="0">
            <a:lnSpc>
              <a:spcPct val="90000"/>
            </a:lnSpc>
            <a:spcBef>
              <a:spcPct val="0"/>
            </a:spcBef>
            <a:spcAft>
              <a:spcPct val="35000"/>
            </a:spcAft>
          </a:pPr>
          <a:r>
            <a:rPr lang="es-ES" sz="1700" kern="1200" dirty="0" smtClean="0"/>
            <a:t>Para futuros trabajos y posibles implementaciones se recomienda realizar pruebas piloto con varios escenarios reales, a fin de corroborar que las soluciones y características ofrecidas por Alcatel-</a:t>
          </a:r>
          <a:r>
            <a:rPr lang="es-ES" sz="1700" kern="1200" dirty="0" err="1" smtClean="0"/>
            <a:t>Lucent</a:t>
          </a:r>
          <a:r>
            <a:rPr lang="es-ES" sz="1700" kern="1200" dirty="0" smtClean="0"/>
            <a:t> son las mejores y más rentables.</a:t>
          </a:r>
          <a:endParaRPr lang="es-EC" sz="1700" kern="1200" dirty="0"/>
        </a:p>
      </dsp:txBody>
      <dsp:txXfrm>
        <a:off x="3860" y="1556794"/>
        <a:ext cx="3375867" cy="4320468"/>
      </dsp:txXfrm>
    </dsp:sp>
    <dsp:sp modelId="{338CF0A7-72DB-4D6A-ACCA-12B826D629C4}">
      <dsp:nvSpPr>
        <dsp:cNvPr id="0" name=""/>
        <dsp:cNvSpPr/>
      </dsp:nvSpPr>
      <dsp:spPr>
        <a:xfrm>
          <a:off x="2704554" y="1556794"/>
          <a:ext cx="3375867" cy="4320468"/>
        </a:xfrm>
        <a:prstGeom prst="ellipse">
          <a:avLst/>
        </a:prstGeom>
        <a:solidFill>
          <a:schemeClr val="accent2">
            <a:alpha val="50000"/>
            <a:hueOff val="3241393"/>
            <a:satOff val="12376"/>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85785" tIns="21590" rIns="185785" bIns="21590" numCol="1" spcCol="1270" anchor="ctr" anchorCtr="0">
          <a:noAutofit/>
        </a:bodyPr>
        <a:lstStyle/>
        <a:p>
          <a:pPr lvl="0" algn="ctr" defTabSz="755650" rtl="0">
            <a:lnSpc>
              <a:spcPct val="90000"/>
            </a:lnSpc>
            <a:spcBef>
              <a:spcPct val="0"/>
            </a:spcBef>
            <a:spcAft>
              <a:spcPct val="35000"/>
            </a:spcAft>
          </a:pPr>
          <a:r>
            <a:rPr lang="es-ES" sz="1700" kern="1200" dirty="0" smtClean="0"/>
            <a:t>Se recomienda instalar la solución de femtoceldas adecuada dependiendo del escenario, ambiente y el tipo de carga de usuarios, a fin de aprovechar al máximo éste tipo nuevo de tecnologías a nuestro alcance.</a:t>
          </a:r>
          <a:endParaRPr lang="es-EC" sz="1700" kern="1200" dirty="0"/>
        </a:p>
      </dsp:txBody>
      <dsp:txXfrm>
        <a:off x="2704554" y="1556794"/>
        <a:ext cx="3375867" cy="4320468"/>
      </dsp:txXfrm>
    </dsp:sp>
    <dsp:sp modelId="{0BC7FB30-2C21-478B-A2C3-5600C02FE991}">
      <dsp:nvSpPr>
        <dsp:cNvPr id="0" name=""/>
        <dsp:cNvSpPr/>
      </dsp:nvSpPr>
      <dsp:spPr>
        <a:xfrm>
          <a:off x="5405248" y="1556794"/>
          <a:ext cx="3375867" cy="4320468"/>
        </a:xfrm>
        <a:prstGeom prst="ellipse">
          <a:avLst/>
        </a:prstGeom>
        <a:solidFill>
          <a:schemeClr val="accent2">
            <a:alpha val="50000"/>
            <a:hueOff val="6482786"/>
            <a:satOff val="24753"/>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85785" tIns="21590" rIns="185785" bIns="21590" numCol="1" spcCol="1270" anchor="ctr" anchorCtr="0">
          <a:noAutofit/>
        </a:bodyPr>
        <a:lstStyle/>
        <a:p>
          <a:pPr lvl="0" algn="ctr" defTabSz="755650" rtl="0">
            <a:lnSpc>
              <a:spcPct val="90000"/>
            </a:lnSpc>
            <a:spcBef>
              <a:spcPct val="0"/>
            </a:spcBef>
            <a:spcAft>
              <a:spcPct val="35000"/>
            </a:spcAft>
          </a:pPr>
          <a:r>
            <a:rPr lang="es-ES" sz="1700" kern="1200" dirty="0" smtClean="0"/>
            <a:t>Gracias a la implementación de Femtoceldas Alcatel-</a:t>
          </a:r>
          <a:r>
            <a:rPr lang="es-ES" sz="1700" kern="1200" dirty="0" err="1" smtClean="0"/>
            <a:t>Lucent</a:t>
          </a:r>
          <a:r>
            <a:rPr lang="es-ES" sz="1700" kern="1200" dirty="0" smtClean="0"/>
            <a:t> los operadores de telefonía móvil obtendrán soluciones a bajo costo, mientras se reducen las interferencias de RF, proporcionando QoS sobre el backhaul de la Red IP manteniendo la escalabilidad de la misma.</a:t>
          </a:r>
          <a:endParaRPr lang="es-EC" sz="1700" kern="1200" dirty="0"/>
        </a:p>
      </dsp:txBody>
      <dsp:txXfrm>
        <a:off x="5405248" y="1556794"/>
        <a:ext cx="3375867" cy="43204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C70D2-2F30-48DD-AD20-FD067A980C31}" type="datetimeFigureOut">
              <a:rPr lang="es-EC" smtClean="0"/>
              <a:pPr/>
              <a:t>03/12/2012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B3E71-A1A7-4324-BB5F-4A349A938F63}"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usando una conexión residencial DSL, conexiones de cable de banda ancha, conexiones de fibra óptica; o también pueden conectarse a tecnologías inalámbricas de última milla.</a:t>
            </a:r>
            <a:endParaRPr lang="es-EC" dirty="0"/>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6</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7</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8</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sz="10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9</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kern="1200" dirty="0" smtClean="0">
                <a:solidFill>
                  <a:schemeClr val="tx1"/>
                </a:solidFill>
                <a:latin typeface="+mn-lt"/>
                <a:ea typeface="+mn-ea"/>
                <a:cs typeface="+mn-cs"/>
              </a:rPr>
              <a:t>Un alto número de puntos de acceso 3G como las femtoceldas Home-Cells, Enterprise-Cells, Metro-Cells indoor y outdoor</a:t>
            </a:r>
            <a:endParaRPr lang="es-EC" sz="10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Un conjunto de elementos del clúster de la red para abastecer los la funcionalidad de los </a:t>
            </a:r>
            <a:r>
              <a:rPr lang="es-ES" sz="1200" kern="1200" dirty="0" err="1" smtClean="0">
                <a:solidFill>
                  <a:schemeClr val="tx1"/>
                </a:solidFill>
                <a:latin typeface="+mn-lt"/>
                <a:ea typeface="+mn-ea"/>
                <a:cs typeface="+mn-cs"/>
              </a:rPr>
              <a:t>gateways</a:t>
            </a:r>
            <a:r>
              <a:rPr lang="es-ES" sz="1200" kern="1200" dirty="0" smtClean="0">
                <a:solidFill>
                  <a:schemeClr val="tx1"/>
                </a:solidFill>
                <a:latin typeface="+mn-lt"/>
                <a:ea typeface="+mn-ea"/>
                <a:cs typeface="+mn-cs"/>
              </a:rPr>
              <a:t>.</a:t>
            </a:r>
            <a:endParaRPr lang="es-EC" sz="10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Un set completo de elementos del </a:t>
            </a:r>
            <a:r>
              <a:rPr lang="es-ES" sz="1200" kern="1200" dirty="0" err="1" smtClean="0">
                <a:solidFill>
                  <a:schemeClr val="tx1"/>
                </a:solidFill>
                <a:latin typeface="+mn-lt"/>
                <a:ea typeface="+mn-ea"/>
                <a:cs typeface="+mn-cs"/>
              </a:rPr>
              <a:t>core</a:t>
            </a:r>
            <a:r>
              <a:rPr lang="es-ES" sz="1200" kern="1200" dirty="0" smtClean="0">
                <a:solidFill>
                  <a:schemeClr val="tx1"/>
                </a:solidFill>
                <a:latin typeface="+mn-lt"/>
                <a:ea typeface="+mn-ea"/>
                <a:cs typeface="+mn-cs"/>
              </a:rPr>
              <a:t> de la red para la conexión hacia el estándar 3G del </a:t>
            </a:r>
            <a:r>
              <a:rPr lang="es-ES" sz="1200" kern="1200" dirty="0" err="1" smtClean="0">
                <a:solidFill>
                  <a:schemeClr val="tx1"/>
                </a:solidFill>
                <a:latin typeface="+mn-lt"/>
                <a:ea typeface="+mn-ea"/>
                <a:cs typeface="+mn-cs"/>
              </a:rPr>
              <a:t>core</a:t>
            </a:r>
            <a:r>
              <a:rPr lang="es-ES" sz="1200" kern="1200" dirty="0" smtClean="0">
                <a:solidFill>
                  <a:schemeClr val="tx1"/>
                </a:solidFill>
                <a:latin typeface="+mn-lt"/>
                <a:ea typeface="+mn-ea"/>
                <a:cs typeface="+mn-cs"/>
              </a:rPr>
              <a:t> de la red a través de las interfaces </a:t>
            </a:r>
            <a:r>
              <a:rPr lang="es-ES" sz="1200" kern="1200" dirty="0" err="1" smtClean="0">
                <a:solidFill>
                  <a:schemeClr val="tx1"/>
                </a:solidFill>
                <a:latin typeface="+mn-lt"/>
                <a:ea typeface="+mn-ea"/>
                <a:cs typeface="+mn-cs"/>
              </a:rPr>
              <a:t>Iu</a:t>
            </a:r>
            <a:r>
              <a:rPr lang="es-ES" sz="1200" kern="1200" dirty="0" smtClean="0">
                <a:solidFill>
                  <a:schemeClr val="tx1"/>
                </a:solidFill>
                <a:latin typeface="+mn-lt"/>
                <a:ea typeface="+mn-ea"/>
                <a:cs typeface="+mn-cs"/>
              </a:rPr>
              <a:t>-CS / </a:t>
            </a:r>
            <a:r>
              <a:rPr lang="es-ES" sz="1200" kern="1200" dirty="0" err="1" smtClean="0">
                <a:solidFill>
                  <a:schemeClr val="tx1"/>
                </a:solidFill>
                <a:latin typeface="+mn-lt"/>
                <a:ea typeface="+mn-ea"/>
                <a:cs typeface="+mn-cs"/>
              </a:rPr>
              <a:t>Iu</a:t>
            </a:r>
            <a:r>
              <a:rPr lang="es-ES" sz="1200" kern="1200" dirty="0" smtClean="0">
                <a:solidFill>
                  <a:schemeClr val="tx1"/>
                </a:solidFill>
                <a:latin typeface="+mn-lt"/>
                <a:ea typeface="+mn-ea"/>
                <a:cs typeface="+mn-cs"/>
              </a:rPr>
              <a:t>-PS.</a:t>
            </a:r>
            <a:endParaRPr lang="es-EC" sz="10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Un sistema de gestión con los siguientes elementos:</a:t>
            </a:r>
            <a:endParaRPr lang="es-EC" sz="10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Un HDM o Home </a:t>
            </a:r>
            <a:r>
              <a:rPr lang="es-ES" sz="1200" kern="1200" dirty="0" err="1" smtClean="0">
                <a:solidFill>
                  <a:schemeClr val="tx1"/>
                </a:solidFill>
                <a:latin typeface="+mn-lt"/>
                <a:ea typeface="+mn-ea"/>
                <a:cs typeface="+mn-cs"/>
              </a:rPr>
              <a:t>Device</a:t>
            </a:r>
            <a:r>
              <a:rPr lang="es-ES" sz="1200" kern="1200" dirty="0" smtClean="0">
                <a:solidFill>
                  <a:schemeClr val="tx1"/>
                </a:solidFill>
                <a:latin typeface="+mn-lt"/>
                <a:ea typeface="+mn-ea"/>
                <a:cs typeface="+mn-cs"/>
              </a:rPr>
              <a:t> Manager Alcatel-Lucent.</a:t>
            </a:r>
            <a:endParaRPr lang="es-EC" sz="10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Un WMS 9353 o Wireless Management System Alcatel-lucent.</a:t>
            </a:r>
            <a:endParaRPr lang="es-EC" sz="10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Opcionalmente un WPS 9352 o </a:t>
            </a:r>
            <a:r>
              <a:rPr lang="es-ES" sz="1200" kern="1200" dirty="0" err="1" smtClean="0">
                <a:solidFill>
                  <a:schemeClr val="tx1"/>
                </a:solidFill>
                <a:latin typeface="+mn-lt"/>
                <a:ea typeface="+mn-ea"/>
                <a:cs typeface="+mn-cs"/>
              </a:rPr>
              <a:t>Wireless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Provisioning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System</a:t>
            </a:r>
            <a:r>
              <a:rPr lang="es-ES" sz="1200" kern="1200" dirty="0" smtClean="0">
                <a:solidFill>
                  <a:schemeClr val="tx1"/>
                </a:solidFill>
                <a:latin typeface="+mn-lt"/>
                <a:ea typeface="+mn-ea"/>
                <a:cs typeface="+mn-cs"/>
              </a:rPr>
              <a:t> Alcatel-Lucent.</a:t>
            </a:r>
            <a:endParaRPr lang="es-EC" dirty="0"/>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10</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6BB3E71-A1A7-4324-BB5F-4A349A938F63}" type="slidenum">
              <a:rPr lang="es-EC" smtClean="0"/>
              <a:pPr/>
              <a:t>11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8" name="7 Marcador de número de diapositiva"/>
          <p:cNvSpPr>
            <a:spLocks noGrp="1"/>
          </p:cNvSpPr>
          <p:nvPr>
            <p:ph type="sldNum" sz="quarter" idx="11"/>
          </p:nvPr>
        </p:nvSpPr>
        <p:spPr/>
        <p:txBody>
          <a:bodyPr/>
          <a:lstStyle/>
          <a:p>
            <a:fld id="{2B5A2713-8CC2-4AC4-9E6E-A0BC1FCF9432}" type="slidenum">
              <a:rPr lang="es-EC" smtClean="0"/>
              <a:pPr/>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D4A93EA-A4B1-45C4-BF9F-F21458365639}" type="datetimeFigureOut">
              <a:rPr lang="es-EC" smtClean="0"/>
              <a:pPr/>
              <a:t>03/12/2012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2B5A2713-8CC2-4AC4-9E6E-A0BC1FCF9432}"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BD4A93EA-A4B1-45C4-BF9F-F21458365639}" type="datetimeFigureOut">
              <a:rPr lang="es-EC" smtClean="0"/>
              <a:pPr/>
              <a:t>03/12/2012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B5A2713-8CC2-4AC4-9E6E-A0BC1FCF9432}"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D4A93EA-A4B1-45C4-BF9F-F21458365639}" type="datetimeFigureOut">
              <a:rPr lang="es-EC" smtClean="0"/>
              <a:pPr/>
              <a:t>03/12/2012</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B5A2713-8CC2-4AC4-9E6E-A0BC1FCF9432}"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2.xml"/><Relationship Id="rId7" Type="http://schemas.openxmlformats.org/officeDocument/2006/relationships/slide" Target="slide2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6.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MARIBEL\Pictures\espe3.jpg"/>
          <p:cNvPicPr/>
          <p:nvPr/>
        </p:nvPicPr>
        <p:blipFill>
          <a:blip r:embed="rId2" cstate="print"/>
          <a:srcRect/>
          <a:stretch>
            <a:fillRect/>
          </a:stretch>
        </p:blipFill>
        <p:spPr bwMode="auto">
          <a:xfrm>
            <a:off x="107504" y="116632"/>
            <a:ext cx="1080120" cy="1008112"/>
          </a:xfrm>
          <a:prstGeom prst="rect">
            <a:avLst/>
          </a:prstGeom>
          <a:noFill/>
          <a:ln w="9525">
            <a:noFill/>
            <a:miter lim="800000"/>
            <a:headEnd/>
            <a:tailEnd/>
          </a:ln>
        </p:spPr>
      </p:pic>
      <p:sp>
        <p:nvSpPr>
          <p:cNvPr id="2" name="1 Título"/>
          <p:cNvSpPr>
            <a:spLocks noGrp="1"/>
          </p:cNvSpPr>
          <p:nvPr>
            <p:ph type="ctrTitle"/>
          </p:nvPr>
        </p:nvSpPr>
        <p:spPr>
          <a:xfrm>
            <a:off x="1192088" y="260648"/>
            <a:ext cx="6692280" cy="1728192"/>
          </a:xfrm>
        </p:spPr>
        <p:txBody>
          <a:bodyPr/>
          <a:lstStyle/>
          <a:p>
            <a:pPr algn="ctr"/>
            <a:r>
              <a:rPr lang="es-EC" b="1" dirty="0" smtClean="0"/>
              <a:t>ESCUELA POLITÉCNICA DEL EJÉRCITO</a:t>
            </a:r>
            <a:endParaRPr lang="es-EC" b="1" dirty="0"/>
          </a:p>
        </p:txBody>
      </p:sp>
      <p:sp>
        <p:nvSpPr>
          <p:cNvPr id="3" name="2 Subtítulo"/>
          <p:cNvSpPr>
            <a:spLocks noGrp="1"/>
          </p:cNvSpPr>
          <p:nvPr>
            <p:ph type="subTitle" idx="1"/>
          </p:nvPr>
        </p:nvSpPr>
        <p:spPr>
          <a:xfrm>
            <a:off x="1331640" y="1484784"/>
            <a:ext cx="6400800" cy="2088232"/>
          </a:xfrm>
        </p:spPr>
        <p:txBody>
          <a:bodyPr>
            <a:normAutofit/>
          </a:bodyPr>
          <a:lstStyle/>
          <a:p>
            <a:pPr algn="ctr"/>
            <a:r>
              <a:rPr lang="es-EC" dirty="0" smtClean="0">
                <a:solidFill>
                  <a:schemeClr val="tx1"/>
                </a:solidFill>
              </a:rPr>
              <a:t>DEPARTAMENTO DE ELÉCTRICA Y ELECTRÓNICA</a:t>
            </a:r>
          </a:p>
          <a:p>
            <a:pPr algn="ctr"/>
            <a:r>
              <a:rPr lang="es-EC" dirty="0">
                <a:solidFill>
                  <a:schemeClr val="tx1"/>
                </a:solidFill>
              </a:rPr>
              <a:t>CARRERA DE INGENIERÍA ELECTRÓNICA Y TELECOMUNICACIONES</a:t>
            </a:r>
          </a:p>
          <a:p>
            <a:pPr algn="ctr"/>
            <a:endParaRPr lang="es-EC" dirty="0">
              <a:solidFill>
                <a:schemeClr val="tx1"/>
              </a:solidFill>
            </a:endParaRPr>
          </a:p>
        </p:txBody>
      </p:sp>
      <p:pic>
        <p:nvPicPr>
          <p:cNvPr id="5" name="4 Imagen" descr="C:\Users\MARIBEL\Pictures\espe2.jpg"/>
          <p:cNvPicPr/>
          <p:nvPr/>
        </p:nvPicPr>
        <p:blipFill>
          <a:blip r:embed="rId3" cstate="print"/>
          <a:srcRect/>
          <a:stretch>
            <a:fillRect/>
          </a:stretch>
        </p:blipFill>
        <p:spPr bwMode="auto">
          <a:xfrm>
            <a:off x="111299" y="5661248"/>
            <a:ext cx="1076325" cy="1076325"/>
          </a:xfrm>
          <a:prstGeom prst="rect">
            <a:avLst/>
          </a:prstGeom>
          <a:noFill/>
          <a:ln w="9525">
            <a:noFill/>
            <a:miter lim="800000"/>
            <a:headEnd/>
            <a:tailEnd/>
          </a:ln>
        </p:spPr>
      </p:pic>
      <p:pic>
        <p:nvPicPr>
          <p:cNvPr id="6" name="5 Imagen" descr="C:\Users\MARIBEL\Pictures\espe1.jpg"/>
          <p:cNvPicPr/>
          <p:nvPr/>
        </p:nvPicPr>
        <p:blipFill>
          <a:blip r:embed="rId4" cstate="print"/>
          <a:srcRect/>
          <a:stretch>
            <a:fillRect/>
          </a:stretch>
        </p:blipFill>
        <p:spPr bwMode="auto">
          <a:xfrm>
            <a:off x="7960171" y="120427"/>
            <a:ext cx="1076325" cy="1076325"/>
          </a:xfrm>
          <a:prstGeom prst="rect">
            <a:avLst/>
          </a:prstGeom>
          <a:noFill/>
          <a:ln w="9525">
            <a:noFill/>
            <a:miter lim="800000"/>
            <a:headEnd/>
            <a:tailEnd/>
          </a:ln>
        </p:spPr>
      </p:pic>
      <p:pic>
        <p:nvPicPr>
          <p:cNvPr id="7" name="6 Imagen" descr="C:\Users\MARIBEL\Pictures\alcatel_lucent.png"/>
          <p:cNvPicPr/>
          <p:nvPr/>
        </p:nvPicPr>
        <p:blipFill>
          <a:blip r:embed="rId5" cstate="print"/>
          <a:srcRect/>
          <a:stretch>
            <a:fillRect/>
          </a:stretch>
        </p:blipFill>
        <p:spPr bwMode="auto">
          <a:xfrm>
            <a:off x="7956376" y="5877272"/>
            <a:ext cx="1187624" cy="936104"/>
          </a:xfrm>
          <a:prstGeom prst="rect">
            <a:avLst/>
          </a:prstGeom>
          <a:noFill/>
          <a:ln w="9525">
            <a:noFill/>
            <a:miter lim="800000"/>
            <a:headEnd/>
            <a:tailEnd/>
          </a:ln>
        </p:spPr>
      </p:pic>
      <p:sp>
        <p:nvSpPr>
          <p:cNvPr id="8" name="2 Subtítulo"/>
          <p:cNvSpPr txBox="1">
            <a:spLocks/>
          </p:cNvSpPr>
          <p:nvPr/>
        </p:nvSpPr>
        <p:spPr>
          <a:xfrm>
            <a:off x="1411560" y="3717032"/>
            <a:ext cx="6400800" cy="1944216"/>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1" i="0" u="none" strike="noStrike" kern="1200" cap="none" spc="0" normalizeH="0" baseline="0" noProof="0" dirty="0" smtClean="0">
                <a:ln>
                  <a:noFill/>
                </a:ln>
                <a:solidFill>
                  <a:schemeClr val="tx1"/>
                </a:solidFill>
                <a:effectLst/>
                <a:uLnTx/>
                <a:uFillTx/>
                <a:latin typeface="+mn-lt"/>
                <a:ea typeface="+mn-ea"/>
                <a:cs typeface="+mn-cs"/>
              </a:rPr>
              <a:t>PROYECTO PARA LA OBTENCIÓN DEL TÍTULO DE INGENIERÍA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C" sz="3200" b="0" dirty="0" smtClean="0"/>
              <a:t>ROBERTO ANDRÉS ROCA ROJAS</a:t>
            </a: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2840" y="197768"/>
            <a:ext cx="8229600" cy="1143000"/>
          </a:xfrm>
        </p:spPr>
        <p:txBody>
          <a:bodyPr>
            <a:normAutofit fontScale="90000"/>
          </a:bodyPr>
          <a:lstStyle/>
          <a:p>
            <a:r>
              <a:rPr lang="es-ES" b="1" dirty="0" smtClean="0"/>
              <a:t>ARQUITECTURA DE LA RED FEMTO</a:t>
            </a:r>
            <a:endParaRPr lang="es-EC" b="1" dirty="0"/>
          </a:p>
        </p:txBody>
      </p:sp>
      <p:pic>
        <p:nvPicPr>
          <p:cNvPr id="4" name="3 Imagen" descr="C:\Users\MARIBEL\Pictures\alcatel_lucent.png"/>
          <p:cNvPicPr/>
          <p:nvPr/>
        </p:nvPicPr>
        <p:blipFill>
          <a:blip r:embed="rId3"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4" cstate="print"/>
          <a:srcRect/>
          <a:stretch>
            <a:fillRect/>
          </a:stretch>
        </p:blipFill>
        <p:spPr bwMode="auto">
          <a:xfrm>
            <a:off x="8172400" y="116633"/>
            <a:ext cx="864096" cy="792088"/>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395536" y="1412776"/>
            <a:ext cx="8290085" cy="4652599"/>
          </a:xfrm>
          <a:prstGeom prst="roundRect">
            <a:avLst/>
          </a:prstGeom>
          <a:noFill/>
          <a:ln w="9525">
            <a:solidFill>
              <a:schemeClr val="accent3"/>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2840" y="692696"/>
            <a:ext cx="8229600" cy="1143000"/>
          </a:xfrm>
        </p:spPr>
        <p:txBody>
          <a:bodyPr>
            <a:normAutofit fontScale="90000"/>
          </a:bodyPr>
          <a:lstStyle/>
          <a:p>
            <a:r>
              <a:rPr lang="es-ES" b="1" dirty="0" smtClean="0"/>
              <a:t>FUNCIONAMIENTO DE LAS FEMTO</a:t>
            </a:r>
            <a:endParaRPr lang="es-EC" b="1" dirty="0"/>
          </a:p>
        </p:txBody>
      </p:sp>
      <p:pic>
        <p:nvPicPr>
          <p:cNvPr id="4" name="3 Imagen" descr="C:\Users\MARIBEL\Pictures\alcatel_lucent.png"/>
          <p:cNvPicPr/>
          <p:nvPr/>
        </p:nvPicPr>
        <p:blipFill>
          <a:blip r:embed="rId3"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4" cstate="print"/>
          <a:srcRect/>
          <a:stretch>
            <a:fillRect/>
          </a:stretch>
        </p:blipFill>
        <p:spPr bwMode="auto">
          <a:xfrm>
            <a:off x="8172400" y="116633"/>
            <a:ext cx="864096" cy="792088"/>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225826" y="1700808"/>
            <a:ext cx="8738662" cy="4032448"/>
          </a:xfrm>
          <a:prstGeom prst="roundRect">
            <a:avLst/>
          </a:prstGeom>
          <a:noFill/>
          <a:ln w="9525">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CARACTERÍSTICAS DE LAS FEMTOCELDAS ALU</a:t>
            </a:r>
            <a:endParaRPr lang="es-EC" b="1" dirty="0"/>
          </a:p>
        </p:txBody>
      </p:sp>
      <p:pic>
        <p:nvPicPr>
          <p:cNvPr id="1026" name="Picture 2"/>
          <p:cNvPicPr>
            <a:picLocks noChangeAspect="1" noChangeArrowheads="1"/>
          </p:cNvPicPr>
          <p:nvPr/>
        </p:nvPicPr>
        <p:blipFill>
          <a:blip r:embed="rId2" cstate="print"/>
          <a:srcRect/>
          <a:stretch>
            <a:fillRect/>
          </a:stretch>
        </p:blipFill>
        <p:spPr bwMode="auto">
          <a:xfrm>
            <a:off x="467544" y="1484784"/>
            <a:ext cx="8280920" cy="5164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C:\Users\MARIBEL\Pictures\espe2.jpg"/>
          <p:cNvPicPr/>
          <p:nvPr/>
        </p:nvPicPr>
        <p:blipFill>
          <a:blip r:embed="rId3"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CARACTERÍSTICAS DE LAS FEMTOCELDAS ALU</a:t>
            </a:r>
            <a:endParaRPr lang="es-EC" dirty="0"/>
          </a:p>
        </p:txBody>
      </p:sp>
      <p:graphicFrame>
        <p:nvGraphicFramePr>
          <p:cNvPr id="5" name="4 Marcador de contenido"/>
          <p:cNvGraphicFramePr>
            <a:graphicFrameLocks noGrp="1"/>
          </p:cNvGraphicFramePr>
          <p:nvPr>
            <p:ph idx="1"/>
          </p:nvPr>
        </p:nvGraphicFramePr>
        <p:xfrm>
          <a:off x="251520" y="1667941"/>
          <a:ext cx="864096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MARIBEL\Pictures\espe2.jpg"/>
          <p:cNvPicPr/>
          <p:nvPr/>
        </p:nvPicPr>
        <p:blipFill>
          <a:blip r:embed="rId7"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CARACTERÍSTICAS DE LAS FEMTOCELDAS ALU</a:t>
            </a:r>
            <a:endParaRPr lang="es-EC" dirty="0"/>
          </a:p>
        </p:txBody>
      </p:sp>
      <p:pic>
        <p:nvPicPr>
          <p:cNvPr id="4" name="3 Imagen" descr="C:\Users\MARIBEL\Pictures\espe2.jpg"/>
          <p:cNvPicPr/>
          <p:nvPr/>
        </p:nvPicPr>
        <p:blipFill>
          <a:blip r:embed="rId2" cstate="print"/>
          <a:srcRect/>
          <a:stretch>
            <a:fillRect/>
          </a:stretch>
        </p:blipFill>
        <p:spPr bwMode="auto">
          <a:xfrm>
            <a:off x="8172400" y="116633"/>
            <a:ext cx="864096" cy="792088"/>
          </a:xfrm>
          <a:prstGeom prst="rect">
            <a:avLst/>
          </a:prstGeom>
          <a:noFill/>
          <a:ln w="9525">
            <a:noFill/>
            <a:miter lim="800000"/>
            <a:headEnd/>
            <a:tailEnd/>
          </a:ln>
        </p:spPr>
      </p:pic>
      <p:graphicFrame>
        <p:nvGraphicFramePr>
          <p:cNvPr id="5" name="4 Tabla"/>
          <p:cNvGraphicFramePr>
            <a:graphicFrameLocks noGrp="1"/>
          </p:cNvGraphicFramePr>
          <p:nvPr/>
        </p:nvGraphicFramePr>
        <p:xfrm>
          <a:off x="395536" y="1484784"/>
          <a:ext cx="8280921" cy="5264620"/>
        </p:xfrm>
        <a:graphic>
          <a:graphicData uri="http://schemas.openxmlformats.org/drawingml/2006/table">
            <a:tbl>
              <a:tblPr/>
              <a:tblGrid>
                <a:gridCol w="2078326"/>
                <a:gridCol w="2076421"/>
                <a:gridCol w="2038323"/>
                <a:gridCol w="2087851"/>
              </a:tblGrid>
              <a:tr h="413275">
                <a:tc>
                  <a:txBody>
                    <a:bodyPr/>
                    <a:lstStyle/>
                    <a:p>
                      <a:pPr algn="ctr">
                        <a:lnSpc>
                          <a:spcPct val="115000"/>
                        </a:lnSpc>
                        <a:spcAft>
                          <a:spcPts val="0"/>
                        </a:spcAft>
                      </a:pPr>
                      <a:r>
                        <a:rPr lang="es-ES" sz="1300" b="1" dirty="0">
                          <a:solidFill>
                            <a:srgbClr val="FFFFFF"/>
                          </a:solidFill>
                          <a:latin typeface="Arial"/>
                          <a:ea typeface="Times New Roman"/>
                          <a:cs typeface="Arial"/>
                        </a:rPr>
                        <a:t>INTERFACES SOPORTADAS</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300" b="1">
                          <a:solidFill>
                            <a:srgbClr val="FFFFFF"/>
                          </a:solidFill>
                          <a:latin typeface="Arial"/>
                          <a:ea typeface="Times New Roman"/>
                          <a:cs typeface="Arial"/>
                        </a:rPr>
                        <a:t>DESCRIPCION</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300" b="1">
                          <a:solidFill>
                            <a:srgbClr val="FFFFFF"/>
                          </a:solidFill>
                          <a:latin typeface="Arial"/>
                          <a:ea typeface="Times New Roman"/>
                          <a:cs typeface="Arial"/>
                        </a:rPr>
                        <a:t>TIPO DE INTERFAZ</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300" b="1">
                          <a:solidFill>
                            <a:srgbClr val="FFFFFF"/>
                          </a:solidFill>
                          <a:latin typeface="Arial"/>
                          <a:ea typeface="Times New Roman"/>
                          <a:cs typeface="Arial"/>
                        </a:rPr>
                        <a:t>COMENTARIOS</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002153">
                <a:tc>
                  <a:txBody>
                    <a:bodyPr/>
                    <a:lstStyle/>
                    <a:p>
                      <a:pPr algn="ctr">
                        <a:lnSpc>
                          <a:spcPct val="115000"/>
                        </a:lnSpc>
                        <a:spcAft>
                          <a:spcPts val="0"/>
                        </a:spcAft>
                      </a:pPr>
                      <a:r>
                        <a:rPr lang="es-ES" sz="1300">
                          <a:latin typeface="Arial"/>
                          <a:ea typeface="Times New Roman"/>
                          <a:cs typeface="Arial"/>
                        </a:rPr>
                        <a:t>Interfaz de Aire (Uu)</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Interfaz WCDMA que obedece al estándar 3GPP para estaciones base de área local TS25.104</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Lógica</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300">
                        <a:latin typeface="Arial"/>
                        <a:ea typeface="Times New Roman"/>
                        <a:cs typeface="Arial"/>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63">
                <a:tc>
                  <a:txBody>
                    <a:bodyPr/>
                    <a:lstStyle/>
                    <a:p>
                      <a:pPr algn="ctr">
                        <a:lnSpc>
                          <a:spcPct val="115000"/>
                        </a:lnSpc>
                        <a:spcAft>
                          <a:spcPts val="0"/>
                        </a:spcAft>
                      </a:pPr>
                      <a:r>
                        <a:rPr lang="es-ES" sz="1300">
                          <a:latin typeface="Arial"/>
                          <a:ea typeface="Times New Roman"/>
                          <a:cs typeface="Arial"/>
                        </a:rPr>
                        <a:t>Interfaz troncal (Interfaz hacia el Router DSL)</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Arial"/>
                        </a:rPr>
                        <a:t>Estándar 10/100 BASE-T Ethernet</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Física</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300">
                        <a:latin typeface="Arial"/>
                        <a:ea typeface="Times New Roman"/>
                        <a:cs typeface="Arial"/>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0443">
                <a:tc>
                  <a:txBody>
                    <a:bodyPr/>
                    <a:lstStyle/>
                    <a:p>
                      <a:pPr algn="ctr">
                        <a:lnSpc>
                          <a:spcPct val="115000"/>
                        </a:lnSpc>
                        <a:spcAft>
                          <a:spcPts val="0"/>
                        </a:spcAft>
                      </a:pPr>
                      <a:r>
                        <a:rPr lang="es-ES" sz="1300">
                          <a:latin typeface="Arial"/>
                          <a:ea typeface="Times New Roman"/>
                          <a:cs typeface="Arial"/>
                        </a:rPr>
                        <a:t>BSG Gateway Estación Base</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Interfaz propietaria ALU.</a:t>
                      </a:r>
                      <a:endParaRPr lang="es-EC" sz="1300">
                        <a:latin typeface="Arial"/>
                        <a:ea typeface="Calibri"/>
                        <a:cs typeface="Times New Roman"/>
                      </a:endParaRPr>
                    </a:p>
                    <a:p>
                      <a:pPr algn="ctr">
                        <a:lnSpc>
                          <a:spcPct val="115000"/>
                        </a:lnSpc>
                        <a:spcAft>
                          <a:spcPts val="0"/>
                        </a:spcAft>
                      </a:pPr>
                      <a:r>
                        <a:rPr lang="es-ES" sz="1300">
                          <a:latin typeface="Arial"/>
                          <a:ea typeface="Times New Roman"/>
                          <a:cs typeface="Arial"/>
                        </a:rPr>
                        <a:t>Interfaz de mantenimiento del Gateway entre la Small-Cell ALU y el equipo ALU 9365 BSR Gateway</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Arial"/>
                        </a:rPr>
                        <a:t>Lógica</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Arial"/>
                        </a:rPr>
                        <a:t>El BSG incluye las funcionalidades de un directorio HLR, registro y localización de los terminales de usuario y registro de las Small-Cells</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724">
                <a:tc>
                  <a:txBody>
                    <a:bodyPr/>
                    <a:lstStyle/>
                    <a:p>
                      <a:pPr algn="ctr">
                        <a:lnSpc>
                          <a:spcPct val="115000"/>
                        </a:lnSpc>
                        <a:spcAft>
                          <a:spcPts val="0"/>
                        </a:spcAft>
                      </a:pPr>
                      <a:r>
                        <a:rPr lang="es-ES" sz="1300">
                          <a:latin typeface="Arial"/>
                          <a:ea typeface="Times New Roman"/>
                          <a:cs typeface="Arial"/>
                        </a:rPr>
                        <a:t>IuCS</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Interfaz propietaria ALU que se ubica entre la Small-Cell y la BSG/BVG.</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Lógica</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Arial"/>
                        </a:rPr>
                        <a:t>Esta interfaz es basada en IP y sus mensajes son </a:t>
                      </a:r>
                      <a:r>
                        <a:rPr lang="es-ES" sz="1300" dirty="0" err="1">
                          <a:latin typeface="Arial"/>
                          <a:ea typeface="Times New Roman"/>
                          <a:cs typeface="Arial"/>
                        </a:rPr>
                        <a:t>IPSec</a:t>
                      </a:r>
                      <a:r>
                        <a:rPr lang="es-ES" sz="1300" dirty="0">
                          <a:latin typeface="Arial"/>
                          <a:ea typeface="Times New Roman"/>
                          <a:cs typeface="Arial"/>
                        </a:rPr>
                        <a:t> encriptados.</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724">
                <a:tc>
                  <a:txBody>
                    <a:bodyPr/>
                    <a:lstStyle/>
                    <a:p>
                      <a:pPr algn="ctr">
                        <a:lnSpc>
                          <a:spcPct val="115000"/>
                        </a:lnSpc>
                        <a:spcAft>
                          <a:spcPts val="0"/>
                        </a:spcAft>
                      </a:pPr>
                      <a:r>
                        <a:rPr lang="es-ES" sz="1300">
                          <a:latin typeface="Arial"/>
                          <a:ea typeface="Times New Roman"/>
                          <a:cs typeface="Arial"/>
                        </a:rPr>
                        <a:t>IuPS</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a:latin typeface="Arial"/>
                          <a:ea typeface="Times New Roman"/>
                          <a:cs typeface="Arial"/>
                        </a:rPr>
                        <a:t>Esta interfaz es entre la Small-Cell, BSG y BPG</a:t>
                      </a:r>
                      <a:endParaRPr lang="es-EC" sz="130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Arial"/>
                        </a:rPr>
                        <a:t>Lógica</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Arial"/>
                        </a:rPr>
                        <a:t>Esta interfaz es basada en IP y sus mensajes son </a:t>
                      </a:r>
                      <a:r>
                        <a:rPr lang="es-ES" sz="1300" dirty="0" err="1">
                          <a:latin typeface="Arial"/>
                          <a:ea typeface="Times New Roman"/>
                          <a:cs typeface="Arial"/>
                        </a:rPr>
                        <a:t>IPSec</a:t>
                      </a:r>
                      <a:r>
                        <a:rPr lang="es-ES" sz="1300" dirty="0">
                          <a:latin typeface="Arial"/>
                          <a:ea typeface="Times New Roman"/>
                          <a:cs typeface="Arial"/>
                        </a:rPr>
                        <a:t> encriptados.</a:t>
                      </a:r>
                      <a:endParaRPr lang="es-EC" sz="1300" dirty="0">
                        <a:latin typeface="Arial"/>
                        <a:ea typeface="Calibri"/>
                        <a:cs typeface="Times New Roman"/>
                      </a:endParaRPr>
                    </a:p>
                  </a:txBody>
                  <a:tcPr marL="61164" marR="61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CARACTERÍSTICAS DE LAS FEMTOCELDAS ALU</a:t>
            </a:r>
            <a:endParaRPr lang="es-EC" b="1" dirty="0"/>
          </a:p>
        </p:txBody>
      </p:sp>
      <p:pic>
        <p:nvPicPr>
          <p:cNvPr id="5" name="4 Imagen" descr="C:\Users\MARIBEL\Pictures\espe2.jpg"/>
          <p:cNvPicPr/>
          <p:nvPr/>
        </p:nvPicPr>
        <p:blipFill>
          <a:blip r:embed="rId2" cstate="print"/>
          <a:srcRect/>
          <a:stretch>
            <a:fillRect/>
          </a:stretch>
        </p:blipFill>
        <p:spPr bwMode="auto">
          <a:xfrm>
            <a:off x="8172400" y="116633"/>
            <a:ext cx="864096" cy="79208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51520" y="1484784"/>
            <a:ext cx="8720720"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467600" cy="1143000"/>
          </a:xfrm>
        </p:spPr>
        <p:txBody>
          <a:bodyPr>
            <a:normAutofit fontScale="90000"/>
          </a:bodyPr>
          <a:lstStyle/>
          <a:p>
            <a:r>
              <a:rPr lang="es-EC" b="1" dirty="0" smtClean="0"/>
              <a:t>SERVICIOS Y SOLUCIONES QUE OFRECEN LAS FEMTOCELDAS ALU</a:t>
            </a:r>
            <a:endParaRPr lang="es-EC" b="1" dirty="0"/>
          </a:p>
        </p:txBody>
      </p:sp>
      <p:pic>
        <p:nvPicPr>
          <p:cNvPr id="3074" name="Picture 2"/>
          <p:cNvPicPr>
            <a:picLocks noChangeAspect="1" noChangeArrowheads="1"/>
          </p:cNvPicPr>
          <p:nvPr/>
        </p:nvPicPr>
        <p:blipFill>
          <a:blip r:embed="rId2" cstate="print"/>
          <a:srcRect/>
          <a:stretch>
            <a:fillRect/>
          </a:stretch>
        </p:blipFill>
        <p:spPr bwMode="auto">
          <a:xfrm>
            <a:off x="395536" y="1980318"/>
            <a:ext cx="8388424" cy="4473018"/>
          </a:xfrm>
          <a:prstGeom prst="rect">
            <a:avLst/>
          </a:prstGeom>
          <a:ln w="88900" cap="sq" cmpd="thickThin">
            <a:solidFill>
              <a:srgbClr val="000000"/>
            </a:solidFill>
            <a:prstDash val="solid"/>
            <a:miter lim="800000"/>
          </a:ln>
          <a:effectLst>
            <a:innerShdw blurRad="76200">
              <a:srgbClr val="000000"/>
            </a:innerShdw>
          </a:effectLst>
        </p:spPr>
      </p:pic>
      <p:pic>
        <p:nvPicPr>
          <p:cNvPr id="5" name="4 Imagen" descr="C:\Users\MARIBEL\Pictures\espe2.jpg"/>
          <p:cNvPicPr/>
          <p:nvPr/>
        </p:nvPicPr>
        <p:blipFill>
          <a:blip r:embed="rId3" cstate="print"/>
          <a:srcRect/>
          <a:stretch>
            <a:fillRect/>
          </a:stretch>
        </p:blipFill>
        <p:spPr bwMode="auto">
          <a:xfrm>
            <a:off x="8172400" y="116633"/>
            <a:ext cx="864096" cy="792088"/>
          </a:xfrm>
          <a:prstGeom prst="rect">
            <a:avLst/>
          </a:prstGeom>
          <a:noFill/>
          <a:ln w="9525">
            <a:noFill/>
            <a:miter lim="800000"/>
            <a:headEnd/>
            <a:tailEnd/>
          </a:ln>
        </p:spPr>
      </p:pic>
      <p:pic>
        <p:nvPicPr>
          <p:cNvPr id="6" name="5 Imagen" descr="C:\Users\MARIBEL\Pictures\alcatel_lucent.png"/>
          <p:cNvPicPr/>
          <p:nvPr/>
        </p:nvPicPr>
        <p:blipFill>
          <a:blip r:embed="rId4" cstate="print"/>
          <a:srcRect/>
          <a:stretch>
            <a:fillRect/>
          </a:stretch>
        </p:blipFill>
        <p:spPr bwMode="auto">
          <a:xfrm>
            <a:off x="8244408" y="6165305"/>
            <a:ext cx="899592" cy="648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SERVICIOS Y SOLUCIONES QUE OFRECEN LAS FEMTOCELDAS ALU</a:t>
            </a:r>
            <a:endParaRPr lang="es-EC" b="1" dirty="0"/>
          </a:p>
        </p:txBody>
      </p:sp>
      <p:pic>
        <p:nvPicPr>
          <p:cNvPr id="4" name="3 Imagen" descr="C:\Users\MARIBEL\Pictures\espe2.jpg"/>
          <p:cNvPicPr/>
          <p:nvPr/>
        </p:nvPicPr>
        <p:blipFill>
          <a:blip r:embed="rId2" cstate="print"/>
          <a:srcRect/>
          <a:stretch>
            <a:fillRect/>
          </a:stretch>
        </p:blipFill>
        <p:spPr bwMode="auto">
          <a:xfrm>
            <a:off x="8172400" y="116633"/>
            <a:ext cx="864096" cy="792088"/>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11560" y="1781076"/>
            <a:ext cx="7992888" cy="4960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descr="C:\Users\MARIBEL\Pictures\alcatel_lucent.png"/>
          <p:cNvPicPr/>
          <p:nvPr/>
        </p:nvPicPr>
        <p:blipFill>
          <a:blip r:embed="rId4" cstate="print"/>
          <a:srcRect/>
          <a:stretch>
            <a:fillRect/>
          </a:stretch>
        </p:blipFill>
        <p:spPr bwMode="auto">
          <a:xfrm>
            <a:off x="8244408" y="6165303"/>
            <a:ext cx="899592" cy="648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67600" cy="1143000"/>
          </a:xfrm>
        </p:spPr>
        <p:txBody>
          <a:bodyPr>
            <a:normAutofit fontScale="90000"/>
          </a:bodyPr>
          <a:lstStyle/>
          <a:p>
            <a:r>
              <a:rPr lang="es-EC" b="1" dirty="0" smtClean="0"/>
              <a:t>… Habilita nuevas aplicaciones</a:t>
            </a:r>
            <a:endParaRPr lang="es-EC" b="1" dirty="0"/>
          </a:p>
        </p:txBody>
      </p:sp>
      <p:pic>
        <p:nvPicPr>
          <p:cNvPr id="8194" name="Picture 2"/>
          <p:cNvPicPr>
            <a:picLocks noChangeAspect="1" noChangeArrowheads="1"/>
          </p:cNvPicPr>
          <p:nvPr/>
        </p:nvPicPr>
        <p:blipFill>
          <a:blip r:embed="rId2" cstate="print"/>
          <a:srcRect/>
          <a:stretch>
            <a:fillRect/>
          </a:stretch>
        </p:blipFill>
        <p:spPr bwMode="auto">
          <a:xfrm>
            <a:off x="611560" y="1412776"/>
            <a:ext cx="7992888" cy="5103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descr="C:\Users\MARIBEL\Pictures\alcatel_lucent.png"/>
          <p:cNvPicPr/>
          <p:nvPr/>
        </p:nvPicPr>
        <p:blipFill>
          <a:blip r:embed="rId3" cstate="print"/>
          <a:srcRect/>
          <a:stretch>
            <a:fillRect/>
          </a:stretch>
        </p:blipFill>
        <p:spPr bwMode="auto">
          <a:xfrm>
            <a:off x="8244408" y="6165303"/>
            <a:ext cx="899592" cy="648071"/>
          </a:xfrm>
          <a:prstGeom prst="rect">
            <a:avLst/>
          </a:prstGeom>
          <a:noFill/>
          <a:ln w="9525">
            <a:noFill/>
            <a:miter lim="800000"/>
            <a:headEnd/>
            <a:tailEnd/>
          </a:ln>
        </p:spPr>
      </p:pic>
      <p:pic>
        <p:nvPicPr>
          <p:cNvPr id="6" name="5 Imagen" descr="C:\Users\MARIBEL\Pictures\espe2.jpg"/>
          <p:cNvPicPr/>
          <p:nvPr/>
        </p:nvPicPr>
        <p:blipFill>
          <a:blip r:embed="rId4" cstate="print"/>
          <a:srcRect/>
          <a:stretch>
            <a:fillRect/>
          </a:stretch>
        </p:blipFill>
        <p:spPr bwMode="auto">
          <a:xfrm>
            <a:off x="8172400" y="116632"/>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CUADRO COMPARATIVO DE SOLUCIONES FEMTO ALU</a:t>
            </a:r>
            <a:endParaRPr lang="es-EC" b="1" dirty="0"/>
          </a:p>
        </p:txBody>
      </p:sp>
      <p:graphicFrame>
        <p:nvGraphicFramePr>
          <p:cNvPr id="5" name="4 Tabla"/>
          <p:cNvGraphicFramePr>
            <a:graphicFrameLocks noGrp="1"/>
          </p:cNvGraphicFramePr>
          <p:nvPr/>
        </p:nvGraphicFramePr>
        <p:xfrm>
          <a:off x="323528" y="1556792"/>
          <a:ext cx="8640960" cy="4968554"/>
        </p:xfrm>
        <a:graphic>
          <a:graphicData uri="http://schemas.openxmlformats.org/drawingml/2006/table">
            <a:tbl>
              <a:tblPr/>
              <a:tblGrid>
                <a:gridCol w="1224136"/>
                <a:gridCol w="1224136"/>
                <a:gridCol w="1008112"/>
                <a:gridCol w="720080"/>
                <a:gridCol w="1152128"/>
                <a:gridCol w="864096"/>
                <a:gridCol w="936104"/>
                <a:gridCol w="1512168"/>
              </a:tblGrid>
              <a:tr h="1894825">
                <a:tc>
                  <a:txBody>
                    <a:bodyPr/>
                    <a:lstStyle/>
                    <a:p>
                      <a:pPr algn="ctr">
                        <a:lnSpc>
                          <a:spcPct val="115000"/>
                        </a:lnSpc>
                        <a:spcAft>
                          <a:spcPts val="0"/>
                        </a:spcAft>
                      </a:pPr>
                      <a:r>
                        <a:rPr lang="es-ES" sz="1600" b="1" dirty="0">
                          <a:solidFill>
                            <a:srgbClr val="FFFFFF"/>
                          </a:solidFill>
                          <a:latin typeface="Arial"/>
                          <a:ea typeface="Times New Roman"/>
                          <a:cs typeface="Arial"/>
                        </a:rPr>
                        <a:t>EQUIPO</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dirty="0" smtClean="0">
                          <a:solidFill>
                            <a:srgbClr val="FFFFFF"/>
                          </a:solidFill>
                          <a:latin typeface="Arial"/>
                          <a:ea typeface="Times New Roman"/>
                          <a:cs typeface="Arial"/>
                        </a:rPr>
                        <a:t>CAP.</a:t>
                      </a:r>
                    </a:p>
                    <a:p>
                      <a:pPr algn="ctr">
                        <a:lnSpc>
                          <a:spcPct val="115000"/>
                        </a:lnSpc>
                        <a:spcAft>
                          <a:spcPts val="0"/>
                        </a:spcAft>
                      </a:pPr>
                      <a:r>
                        <a:rPr lang="es-ES" sz="1600" b="1" dirty="0" smtClean="0">
                          <a:solidFill>
                            <a:srgbClr val="FFFFFF"/>
                          </a:solidFill>
                          <a:latin typeface="Arial"/>
                          <a:ea typeface="Calibri"/>
                          <a:cs typeface="Arial"/>
                        </a:rPr>
                        <a:t>USUARIOS</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dirty="0" smtClean="0">
                          <a:solidFill>
                            <a:srgbClr val="FFFFFF"/>
                          </a:solidFill>
                          <a:latin typeface="Arial"/>
                          <a:ea typeface="Times New Roman"/>
                          <a:cs typeface="Arial"/>
                        </a:rPr>
                        <a:t>P.R.</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dirty="0" smtClean="0">
                          <a:solidFill>
                            <a:srgbClr val="FFFFFF"/>
                          </a:solidFill>
                          <a:latin typeface="Arial"/>
                          <a:ea typeface="Times New Roman"/>
                          <a:cs typeface="Arial"/>
                        </a:rPr>
                        <a:t>D.C</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dirty="0" smtClean="0">
                          <a:solidFill>
                            <a:srgbClr val="FFFFFF"/>
                          </a:solidFill>
                          <a:latin typeface="Arial"/>
                          <a:ea typeface="Times New Roman"/>
                          <a:cs typeface="Arial"/>
                        </a:rPr>
                        <a:t>USO</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dirty="0">
                          <a:solidFill>
                            <a:srgbClr val="FFFFFF"/>
                          </a:solidFill>
                          <a:latin typeface="Arial"/>
                          <a:ea typeface="Times New Roman"/>
                          <a:cs typeface="Arial"/>
                        </a:rPr>
                        <a:t>PRECIO</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dirty="0">
                          <a:solidFill>
                            <a:srgbClr val="FFFFFF"/>
                          </a:solidFill>
                          <a:latin typeface="Arial"/>
                          <a:ea typeface="Times New Roman"/>
                          <a:cs typeface="Arial"/>
                        </a:rPr>
                        <a:t>TIPO DE ACCESO</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S" sz="1600" b="1">
                          <a:solidFill>
                            <a:srgbClr val="FFFFFF"/>
                          </a:solidFill>
                          <a:latin typeface="Arial"/>
                          <a:ea typeface="Times New Roman"/>
                          <a:cs typeface="Arial"/>
                        </a:rPr>
                        <a:t>FRECUENCIA DE TRABAJO</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683051">
                <a:tc>
                  <a:txBody>
                    <a:bodyPr/>
                    <a:lstStyle/>
                    <a:p>
                      <a:pPr algn="ctr">
                        <a:lnSpc>
                          <a:spcPct val="115000"/>
                        </a:lnSpc>
                        <a:spcAft>
                          <a:spcPts val="0"/>
                        </a:spcAft>
                      </a:pPr>
                      <a:r>
                        <a:rPr lang="es-ES" sz="1600">
                          <a:latin typeface="Arial"/>
                          <a:ea typeface="Times New Roman"/>
                          <a:cs typeface="Arial"/>
                        </a:rPr>
                        <a:t>HOME-CELL 9361</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8 usuarios</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20/100mW</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&lt;10m</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INDOOR</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$200</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HSPA+</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1900-850MHz</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051">
                <a:tc>
                  <a:txBody>
                    <a:bodyPr/>
                    <a:lstStyle/>
                    <a:p>
                      <a:pPr algn="ctr">
                        <a:lnSpc>
                          <a:spcPct val="115000"/>
                        </a:lnSpc>
                        <a:spcAft>
                          <a:spcPts val="0"/>
                        </a:spcAft>
                      </a:pPr>
                      <a:r>
                        <a:rPr lang="es-ES" sz="1600">
                          <a:latin typeface="Arial"/>
                          <a:ea typeface="Times New Roman"/>
                          <a:cs typeface="Arial"/>
                        </a:rPr>
                        <a:t>ENTERPISE-CELL 9362</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16 usuarios</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100/250mW</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&lt;10m</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INDOOR</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$420</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err="1">
                          <a:latin typeface="Arial"/>
                          <a:ea typeface="Times New Roman"/>
                          <a:cs typeface="Arial"/>
                        </a:rPr>
                        <a:t>Rx</a:t>
                      </a:r>
                      <a:r>
                        <a:rPr lang="es-ES" sz="1600" dirty="0">
                          <a:latin typeface="Arial"/>
                          <a:ea typeface="Times New Roman"/>
                          <a:cs typeface="Arial"/>
                        </a:rPr>
                        <a:t> </a:t>
                      </a:r>
                      <a:r>
                        <a:rPr lang="es-ES" sz="1600" dirty="0" err="1">
                          <a:latin typeface="Arial"/>
                          <a:ea typeface="Times New Roman"/>
                          <a:cs typeface="Arial"/>
                        </a:rPr>
                        <a:t>Div</a:t>
                      </a:r>
                      <a:r>
                        <a:rPr lang="es-ES" sz="1600" dirty="0">
                          <a:latin typeface="Arial"/>
                          <a:ea typeface="Times New Roman"/>
                          <a:cs typeface="Arial"/>
                        </a:rPr>
                        <a:t> HSPA+</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1900-850MHz</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051">
                <a:tc>
                  <a:txBody>
                    <a:bodyPr/>
                    <a:lstStyle/>
                    <a:p>
                      <a:pPr algn="ctr">
                        <a:lnSpc>
                          <a:spcPct val="115000"/>
                        </a:lnSpc>
                        <a:spcAft>
                          <a:spcPts val="0"/>
                        </a:spcAft>
                      </a:pPr>
                      <a:r>
                        <a:rPr lang="es-ES" sz="1600">
                          <a:latin typeface="Arial"/>
                          <a:ea typeface="Times New Roman"/>
                          <a:cs typeface="Arial"/>
                        </a:rPr>
                        <a:t>METRO-CELL 9363</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16 usuarios</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100/250mW</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&lt;100m</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INDOOR</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$850</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err="1">
                          <a:latin typeface="Arial"/>
                          <a:ea typeface="Times New Roman"/>
                          <a:cs typeface="Arial"/>
                        </a:rPr>
                        <a:t>Rx</a:t>
                      </a:r>
                      <a:r>
                        <a:rPr lang="es-ES" sz="1600" dirty="0">
                          <a:latin typeface="Arial"/>
                          <a:ea typeface="Times New Roman"/>
                          <a:cs typeface="Arial"/>
                        </a:rPr>
                        <a:t> </a:t>
                      </a:r>
                      <a:r>
                        <a:rPr lang="es-ES" sz="1600" dirty="0" err="1">
                          <a:latin typeface="Arial"/>
                          <a:ea typeface="Times New Roman"/>
                          <a:cs typeface="Arial"/>
                        </a:rPr>
                        <a:t>Div</a:t>
                      </a:r>
                      <a:r>
                        <a:rPr lang="es-ES" sz="1600" dirty="0">
                          <a:latin typeface="Arial"/>
                          <a:ea typeface="Times New Roman"/>
                          <a:cs typeface="Arial"/>
                        </a:rPr>
                        <a:t> HSPA+</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1900-850MHz</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4576">
                <a:tc>
                  <a:txBody>
                    <a:bodyPr/>
                    <a:lstStyle/>
                    <a:p>
                      <a:pPr algn="ctr">
                        <a:lnSpc>
                          <a:spcPct val="115000"/>
                        </a:lnSpc>
                        <a:spcAft>
                          <a:spcPts val="0"/>
                        </a:spcAft>
                      </a:pPr>
                      <a:r>
                        <a:rPr lang="es-ES" sz="1600">
                          <a:latin typeface="Arial"/>
                          <a:ea typeface="Times New Roman"/>
                          <a:cs typeface="Arial"/>
                        </a:rPr>
                        <a:t>METRO-CELL 9364</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32 usuarios</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2x1W</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&lt;500m</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OUTDOOR</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Arial"/>
                        </a:rPr>
                        <a:t>$930</a:t>
                      </a:r>
                      <a:endParaRPr lang="es-EC" sz="160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MIMO </a:t>
                      </a:r>
                      <a:r>
                        <a:rPr lang="es-ES" sz="1600" dirty="0" err="1">
                          <a:latin typeface="Arial"/>
                          <a:ea typeface="Times New Roman"/>
                          <a:cs typeface="Arial"/>
                        </a:rPr>
                        <a:t>Rx</a:t>
                      </a:r>
                      <a:r>
                        <a:rPr lang="es-ES" sz="1600" dirty="0">
                          <a:latin typeface="Arial"/>
                          <a:ea typeface="Times New Roman"/>
                          <a:cs typeface="Arial"/>
                        </a:rPr>
                        <a:t> </a:t>
                      </a:r>
                      <a:r>
                        <a:rPr lang="es-ES" sz="1600" dirty="0" err="1">
                          <a:latin typeface="Arial"/>
                          <a:ea typeface="Times New Roman"/>
                          <a:cs typeface="Arial"/>
                        </a:rPr>
                        <a:t>Div</a:t>
                      </a:r>
                      <a:r>
                        <a:rPr lang="es-ES" sz="1600" dirty="0">
                          <a:latin typeface="Arial"/>
                          <a:ea typeface="Times New Roman"/>
                          <a:cs typeface="Arial"/>
                        </a:rPr>
                        <a:t> HSPA+</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Arial"/>
                        </a:rPr>
                        <a:t>1900-850MHz</a:t>
                      </a:r>
                      <a:endParaRPr lang="es-EC" sz="1600" dirty="0">
                        <a:latin typeface="Arial"/>
                        <a:ea typeface="Calibri"/>
                        <a:cs typeface="Times New Roman"/>
                      </a:endParaRPr>
                    </a:p>
                  </a:txBody>
                  <a:tcPr marL="24466" marR="2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C:\Users\MARIBEL\Pictures\espe2.jpg"/>
          <p:cNvPicPr/>
          <p:nvPr/>
        </p:nvPicPr>
        <p:blipFill>
          <a:blip r:embed="rId2"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196752"/>
            <a:ext cx="6624736" cy="3051720"/>
          </a:xfrm>
        </p:spPr>
        <p:txBody>
          <a:bodyPr>
            <a:normAutofit/>
          </a:bodyPr>
          <a:lstStyle/>
          <a:p>
            <a:pPr algn="ctr"/>
            <a:r>
              <a:rPr lang="es-EC" sz="3000" b="1" dirty="0"/>
              <a:t>“EVALUACIÓN DE LAS CARACTERÍSTICAS Y VENTAJAS QUE OFRECEN LAS FEMTOCELDAS DENTRO DE UNA RED MULTISERVICIOS 3G DE TELEFONÍA MÓVIL</a:t>
            </a:r>
            <a:r>
              <a:rPr lang="es-EC" sz="3000" b="1" dirty="0" smtClean="0"/>
              <a:t>”</a:t>
            </a:r>
            <a:endParaRPr lang="es-EC" sz="3000" b="1" dirty="0"/>
          </a:p>
        </p:txBody>
      </p:sp>
      <p:pic>
        <p:nvPicPr>
          <p:cNvPr id="7" name="6 Imagen" descr="C:\Users\MARIBEL\Pictures\alcatel_lucent.png"/>
          <p:cNvPicPr/>
          <p:nvPr/>
        </p:nvPicPr>
        <p:blipFill>
          <a:blip r:embed="rId2" cstate="print"/>
          <a:srcRect/>
          <a:stretch>
            <a:fillRect/>
          </a:stretch>
        </p:blipFill>
        <p:spPr bwMode="auto">
          <a:xfrm>
            <a:off x="7956376" y="5877272"/>
            <a:ext cx="1187624" cy="93610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771800" y="4685878"/>
            <a:ext cx="2381250" cy="1695450"/>
          </a:xfrm>
          <a:prstGeom prst="rect">
            <a:avLst/>
          </a:prstGeom>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1560" y="620688"/>
            <a:ext cx="1488915" cy="5810276"/>
          </a:xfrm>
          <a:prstGeom prst="rect">
            <a:avLst/>
          </a:prstGeom>
          <a:noFill/>
          <a:ln w="9525">
            <a:noFill/>
            <a:miter lim="800000"/>
            <a:headEnd/>
            <a:tailEnd/>
          </a:ln>
        </p:spPr>
      </p:pic>
      <p:pic>
        <p:nvPicPr>
          <p:cNvPr id="13" name="12 Imagen" descr="C:\Users\MARIBEL\Pictures\espe2.jpg"/>
          <p:cNvPicPr/>
          <p:nvPr/>
        </p:nvPicPr>
        <p:blipFill>
          <a:blip r:embed="rId5"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7467600" cy="1143000"/>
          </a:xfrm>
        </p:spPr>
        <p:txBody>
          <a:bodyPr/>
          <a:lstStyle/>
          <a:p>
            <a:r>
              <a:rPr lang="es-EC" b="1" dirty="0" smtClean="0"/>
              <a:t>CONCLUSIONES</a:t>
            </a:r>
            <a:endParaRPr lang="es-EC" b="1" dirty="0"/>
          </a:p>
        </p:txBody>
      </p:sp>
      <p:graphicFrame>
        <p:nvGraphicFramePr>
          <p:cNvPr id="7" name="6 Marcador de contenido"/>
          <p:cNvGraphicFramePr>
            <a:graphicFrameLocks noGrp="1"/>
          </p:cNvGraphicFramePr>
          <p:nvPr>
            <p:ph idx="1"/>
          </p:nvPr>
        </p:nvGraphicFramePr>
        <p:xfrm>
          <a:off x="457200" y="908720"/>
          <a:ext cx="82296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MARIBEL\Pictures\alcatel_lucent.png"/>
          <p:cNvPicPr/>
          <p:nvPr/>
        </p:nvPicPr>
        <p:blipFill>
          <a:blip r:embed="rId7" cstate="print"/>
          <a:srcRect/>
          <a:stretch>
            <a:fillRect/>
          </a:stretch>
        </p:blipFill>
        <p:spPr bwMode="auto">
          <a:xfrm>
            <a:off x="8244408" y="6165304"/>
            <a:ext cx="899592" cy="648072"/>
          </a:xfrm>
          <a:prstGeom prst="rect">
            <a:avLst/>
          </a:prstGeom>
          <a:noFill/>
          <a:ln w="9525">
            <a:noFill/>
            <a:miter lim="800000"/>
            <a:headEnd/>
            <a:tailEnd/>
          </a:ln>
        </p:spPr>
      </p:pic>
      <p:pic>
        <p:nvPicPr>
          <p:cNvPr id="5" name="4 Imagen" descr="C:\Users\MARIBEL\Pictures\espe2.jpg"/>
          <p:cNvPicPr/>
          <p:nvPr/>
        </p:nvPicPr>
        <p:blipFill>
          <a:blip r:embed="rId8"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7467600" cy="1143000"/>
          </a:xfrm>
        </p:spPr>
        <p:txBody>
          <a:bodyPr/>
          <a:lstStyle/>
          <a:p>
            <a:r>
              <a:rPr lang="es-EC" b="1" dirty="0" smtClean="0"/>
              <a:t>CONCLUSIONES</a:t>
            </a:r>
            <a:endParaRPr lang="es-EC" b="1" dirty="0"/>
          </a:p>
        </p:txBody>
      </p:sp>
      <p:graphicFrame>
        <p:nvGraphicFramePr>
          <p:cNvPr id="6" name="5 Marcador de contenido"/>
          <p:cNvGraphicFramePr>
            <a:graphicFrameLocks noGrp="1"/>
          </p:cNvGraphicFramePr>
          <p:nvPr>
            <p:ph idx="1"/>
          </p:nvPr>
        </p:nvGraphicFramePr>
        <p:xfrm>
          <a:off x="457200" y="1052736"/>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MARIBEL\Pictures\alcatel_lucent.png"/>
          <p:cNvPicPr/>
          <p:nvPr/>
        </p:nvPicPr>
        <p:blipFill>
          <a:blip r:embed="rId7" cstate="print"/>
          <a:srcRect/>
          <a:stretch>
            <a:fillRect/>
          </a:stretch>
        </p:blipFill>
        <p:spPr bwMode="auto">
          <a:xfrm>
            <a:off x="8244408" y="6165304"/>
            <a:ext cx="899592" cy="648072"/>
          </a:xfrm>
          <a:prstGeom prst="rect">
            <a:avLst/>
          </a:prstGeom>
          <a:noFill/>
          <a:ln w="9525">
            <a:noFill/>
            <a:miter lim="800000"/>
            <a:headEnd/>
            <a:tailEnd/>
          </a:ln>
        </p:spPr>
      </p:pic>
      <p:pic>
        <p:nvPicPr>
          <p:cNvPr id="5" name="4 Imagen" descr="C:\Users\MARIBEL\Pictures\espe2.jpg"/>
          <p:cNvPicPr/>
          <p:nvPr/>
        </p:nvPicPr>
        <p:blipFill>
          <a:blip r:embed="rId8"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7467600" cy="1143000"/>
          </a:xfrm>
        </p:spPr>
        <p:txBody>
          <a:bodyPr/>
          <a:lstStyle/>
          <a:p>
            <a:r>
              <a:rPr lang="es-EC" b="1" dirty="0" smtClean="0"/>
              <a:t>CONCLUSIONES</a:t>
            </a:r>
            <a:endParaRPr lang="es-EC" b="1" dirty="0"/>
          </a:p>
        </p:txBody>
      </p:sp>
      <p:graphicFrame>
        <p:nvGraphicFramePr>
          <p:cNvPr id="6" name="5 Marcador de contenido"/>
          <p:cNvGraphicFramePr>
            <a:graphicFrameLocks noGrp="1"/>
          </p:cNvGraphicFramePr>
          <p:nvPr>
            <p:ph idx="1"/>
          </p:nvPr>
        </p:nvGraphicFramePr>
        <p:xfrm>
          <a:off x="457200" y="1052736"/>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MARIBEL\Pictures\alcatel_lucent.png"/>
          <p:cNvPicPr/>
          <p:nvPr/>
        </p:nvPicPr>
        <p:blipFill>
          <a:blip r:embed="rId7" cstate="print"/>
          <a:srcRect/>
          <a:stretch>
            <a:fillRect/>
          </a:stretch>
        </p:blipFill>
        <p:spPr bwMode="auto">
          <a:xfrm>
            <a:off x="8244408" y="6165304"/>
            <a:ext cx="899592" cy="648072"/>
          </a:xfrm>
          <a:prstGeom prst="rect">
            <a:avLst/>
          </a:prstGeom>
          <a:noFill/>
          <a:ln w="9525">
            <a:noFill/>
            <a:miter lim="800000"/>
            <a:headEnd/>
            <a:tailEnd/>
          </a:ln>
        </p:spPr>
      </p:pic>
      <p:pic>
        <p:nvPicPr>
          <p:cNvPr id="5" name="4 Imagen" descr="C:\Users\MARIBEL\Pictures\espe2.jpg"/>
          <p:cNvPicPr/>
          <p:nvPr/>
        </p:nvPicPr>
        <p:blipFill>
          <a:blip r:embed="rId8"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1143000"/>
          </a:xfrm>
        </p:spPr>
        <p:txBody>
          <a:bodyPr/>
          <a:lstStyle/>
          <a:p>
            <a:r>
              <a:rPr lang="es-EC" b="1" dirty="0" smtClean="0"/>
              <a:t>RECOMENDACIONES</a:t>
            </a:r>
            <a:endParaRPr lang="es-EC" b="1" dirty="0"/>
          </a:p>
        </p:txBody>
      </p:sp>
      <p:graphicFrame>
        <p:nvGraphicFramePr>
          <p:cNvPr id="6" name="5 Marcador de contenido"/>
          <p:cNvGraphicFramePr>
            <a:graphicFrameLocks noGrp="1"/>
          </p:cNvGraphicFramePr>
          <p:nvPr>
            <p:ph idx="1"/>
          </p:nvPr>
        </p:nvGraphicFramePr>
        <p:xfrm>
          <a:off x="179512" y="0"/>
          <a:ext cx="878497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MARIBEL\Pictures\alcatel_lucent.png"/>
          <p:cNvPicPr/>
          <p:nvPr/>
        </p:nvPicPr>
        <p:blipFill>
          <a:blip r:embed="rId7" cstate="print"/>
          <a:srcRect/>
          <a:stretch>
            <a:fillRect/>
          </a:stretch>
        </p:blipFill>
        <p:spPr bwMode="auto">
          <a:xfrm>
            <a:off x="8244408" y="6165304"/>
            <a:ext cx="899592" cy="648072"/>
          </a:xfrm>
          <a:prstGeom prst="rect">
            <a:avLst/>
          </a:prstGeom>
          <a:noFill/>
          <a:ln w="9525">
            <a:noFill/>
            <a:miter lim="800000"/>
            <a:headEnd/>
            <a:tailEnd/>
          </a:ln>
        </p:spPr>
      </p:pic>
      <p:pic>
        <p:nvPicPr>
          <p:cNvPr id="5" name="4 Imagen" descr="C:\Users\MARIBEL\Pictures\espe2.jpg"/>
          <p:cNvPicPr/>
          <p:nvPr/>
        </p:nvPicPr>
        <p:blipFill>
          <a:blip r:embed="rId8"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260648"/>
            <a:ext cx="8424936" cy="6394349"/>
          </a:xfrm>
          <a:prstGeom prst="rect">
            <a:avLst/>
          </a:prstGeom>
          <a:noFill/>
          <a:ln w="9525">
            <a:noFill/>
            <a:miter lim="800000"/>
            <a:headEnd/>
            <a:tailEnd/>
          </a:ln>
        </p:spPr>
      </p:pic>
      <p:pic>
        <p:nvPicPr>
          <p:cNvPr id="4" name="3 Imagen" descr="C:\Users\MARIBEL\Pictures\alcatel_lucent.png"/>
          <p:cNvPicPr/>
          <p:nvPr/>
        </p:nvPicPr>
        <p:blipFill>
          <a:blip r:embed="rId3" cstate="print"/>
          <a:srcRect/>
          <a:stretch>
            <a:fillRect/>
          </a:stretch>
        </p:blipFill>
        <p:spPr bwMode="auto">
          <a:xfrm>
            <a:off x="8244408" y="6165304"/>
            <a:ext cx="899592" cy="648072"/>
          </a:xfrm>
          <a:prstGeom prst="rect">
            <a:avLst/>
          </a:prstGeom>
          <a:noFill/>
          <a:ln w="9525">
            <a:noFill/>
            <a:miter lim="800000"/>
            <a:headEnd/>
            <a:tailEnd/>
          </a:ln>
        </p:spPr>
      </p:pic>
      <p:pic>
        <p:nvPicPr>
          <p:cNvPr id="5" name="4 Imagen" descr="C:\Users\MARIBEL\Pictures\espe2.jpg"/>
          <p:cNvPicPr/>
          <p:nvPr/>
        </p:nvPicPr>
        <p:blipFill>
          <a:blip r:embed="rId4"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51520" y="1124744"/>
            <a:ext cx="8136904" cy="4962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Título"/>
          <p:cNvSpPr>
            <a:spLocks noGrp="1"/>
          </p:cNvSpPr>
          <p:nvPr>
            <p:ph type="title"/>
          </p:nvPr>
        </p:nvSpPr>
        <p:spPr/>
        <p:txBody>
          <a:bodyPr>
            <a:normAutofit fontScale="90000"/>
          </a:bodyPr>
          <a:lstStyle/>
          <a:p>
            <a:r>
              <a:rPr lang="es-EC" b="1" dirty="0" smtClean="0"/>
              <a:t>GRACIAS POR SU VALIOSA ATENCIÓN!!</a:t>
            </a:r>
            <a:endParaRPr lang="es-EC" b="1" dirty="0"/>
          </a:p>
        </p:txBody>
      </p:sp>
      <p:sp>
        <p:nvSpPr>
          <p:cNvPr id="3" name="2 Marcador de contenido"/>
          <p:cNvSpPr>
            <a:spLocks noGrp="1"/>
          </p:cNvSpPr>
          <p:nvPr>
            <p:ph idx="1"/>
          </p:nvPr>
        </p:nvSpPr>
        <p:spPr>
          <a:xfrm rot="644833">
            <a:off x="4603114" y="3168726"/>
            <a:ext cx="3466728" cy="1152128"/>
          </a:xfrm>
        </p:spPr>
        <p:txBody>
          <a:bodyPr>
            <a:normAutofit/>
            <a:scene3d>
              <a:camera prst="isometricOffAxis1Right"/>
              <a:lightRig rig="threePt" dir="t"/>
            </a:scene3d>
          </a:bodyPr>
          <a:lstStyle/>
          <a:p>
            <a:pPr>
              <a:buNone/>
            </a:pPr>
            <a:r>
              <a:rPr lang="es-EC" dirty="0" smtClean="0"/>
              <a:t>PREGUNTAS Y/O DUDAS….??</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AGENDA</a:t>
            </a:r>
            <a:endParaRPr lang="es-EC" b="1" dirty="0"/>
          </a:p>
        </p:txBody>
      </p:sp>
      <p:sp>
        <p:nvSpPr>
          <p:cNvPr id="3" name="2 Marcador de contenido"/>
          <p:cNvSpPr>
            <a:spLocks noGrp="1"/>
          </p:cNvSpPr>
          <p:nvPr>
            <p:ph idx="1"/>
          </p:nvPr>
        </p:nvSpPr>
        <p:spPr/>
        <p:txBody>
          <a:bodyPr>
            <a:normAutofit fontScale="77500" lnSpcReduction="20000"/>
          </a:bodyPr>
          <a:lstStyle/>
          <a:p>
            <a:pPr algn="just"/>
            <a:r>
              <a:rPr lang="es-EC" dirty="0" smtClean="0">
                <a:hlinkClick r:id="rId2" action="ppaction://hlinksldjump"/>
              </a:rPr>
              <a:t>QUE SON LAS FEMTOCELDAS?</a:t>
            </a:r>
            <a:endParaRPr lang="es-EC" dirty="0" smtClean="0"/>
          </a:p>
          <a:p>
            <a:pPr algn="just"/>
            <a:endParaRPr lang="es-EC" dirty="0" smtClean="0"/>
          </a:p>
          <a:p>
            <a:pPr algn="just"/>
            <a:r>
              <a:rPr lang="es-EC" dirty="0" smtClean="0">
                <a:hlinkClick r:id="rId3" action="ppaction://hlinksldjump"/>
              </a:rPr>
              <a:t>CARACTERÍSTICAS DE LAS FEMTOCELDAS ALU</a:t>
            </a:r>
            <a:endParaRPr lang="es-EC" dirty="0" smtClean="0"/>
          </a:p>
          <a:p>
            <a:pPr algn="just"/>
            <a:endParaRPr lang="es-EC" dirty="0"/>
          </a:p>
          <a:p>
            <a:pPr algn="just"/>
            <a:r>
              <a:rPr lang="es-EC" dirty="0" smtClean="0">
                <a:hlinkClick r:id="rId4" action="ppaction://hlinksldjump"/>
              </a:rPr>
              <a:t>SERVICIOS Y SOLUCIONES QUE OFRECEN LAS FEMTOCELDAS ALU</a:t>
            </a:r>
            <a:endParaRPr lang="es-EC" dirty="0" smtClean="0"/>
          </a:p>
          <a:p>
            <a:pPr algn="just"/>
            <a:endParaRPr lang="es-EC" dirty="0"/>
          </a:p>
          <a:p>
            <a:pPr algn="just"/>
            <a:r>
              <a:rPr lang="es-EC" dirty="0" smtClean="0">
                <a:hlinkClick r:id="rId5" action="ppaction://hlinksldjump"/>
              </a:rPr>
              <a:t>CUADRO COMPARATIVO DE LOS 4 TIPOS DE SOLUCIONES DE FEMTOCELDAS ALU.</a:t>
            </a:r>
            <a:endParaRPr lang="es-EC" dirty="0" smtClean="0"/>
          </a:p>
          <a:p>
            <a:pPr algn="just"/>
            <a:endParaRPr lang="es-EC" dirty="0" smtClean="0">
              <a:hlinkClick r:id="rId6" action="ppaction://hlinksldjump"/>
            </a:endParaRPr>
          </a:p>
          <a:p>
            <a:pPr algn="just"/>
            <a:r>
              <a:rPr lang="es-EC" dirty="0" smtClean="0">
                <a:hlinkClick r:id="rId6" action="ppaction://hlinksldjump"/>
              </a:rPr>
              <a:t>CONCLUSIONES</a:t>
            </a:r>
          </a:p>
          <a:p>
            <a:pPr algn="just"/>
            <a:endParaRPr lang="es-EC" dirty="0" smtClean="0">
              <a:hlinkClick r:id="rId6" action="ppaction://hlinksldjump"/>
            </a:endParaRPr>
          </a:p>
          <a:p>
            <a:pPr algn="just"/>
            <a:r>
              <a:rPr lang="es-EC" dirty="0" smtClean="0">
                <a:hlinkClick r:id="rId7" action="ppaction://hlinksldjump"/>
              </a:rPr>
              <a:t>RECOMENDACIONES</a:t>
            </a:r>
            <a:endParaRPr lang="es-EC" dirty="0"/>
          </a:p>
        </p:txBody>
      </p:sp>
      <p:pic>
        <p:nvPicPr>
          <p:cNvPr id="4" name="3 Imagen" descr="C:\Users\MARIBEL\Pictures\alcatel_lucent.png"/>
          <p:cNvPicPr/>
          <p:nvPr/>
        </p:nvPicPr>
        <p:blipFill>
          <a:blip r:embed="rId8"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9"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32345" y="1268760"/>
            <a:ext cx="8416119"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lstStyle/>
          <a:p>
            <a:r>
              <a:rPr lang="es-EC" b="1" dirty="0" smtClean="0"/>
              <a:t>INTRODUCCIÓN</a:t>
            </a:r>
            <a:endParaRPr lang="es-EC" b="1" dirty="0"/>
          </a:p>
        </p:txBody>
      </p:sp>
      <p:pic>
        <p:nvPicPr>
          <p:cNvPr id="4" name="3 Imagen" descr="C:\Users\MARIBEL\Pictures\alcatel_lucent.png"/>
          <p:cNvPicPr/>
          <p:nvPr/>
        </p:nvPicPr>
        <p:blipFill>
          <a:blip r:embed="rId3"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4"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QUE SON LAS FEMTOCELDAS?</a:t>
            </a:r>
            <a:endParaRPr lang="es-EC" b="1" dirty="0"/>
          </a:p>
        </p:txBody>
      </p:sp>
      <p:graphicFrame>
        <p:nvGraphicFramePr>
          <p:cNvPr id="9" name="8 Marcador de contenido"/>
          <p:cNvGraphicFramePr>
            <a:graphicFrameLocks noGrp="1"/>
          </p:cNvGraphicFramePr>
          <p:nvPr>
            <p:ph idx="1"/>
          </p:nvPr>
        </p:nvGraphicFramePr>
        <p:xfrm>
          <a:off x="3995936" y="1340768"/>
          <a:ext cx="43411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descr="C:\Users\MARIBEL\Pictures\alcatel_lucent.png"/>
          <p:cNvPicPr/>
          <p:nvPr/>
        </p:nvPicPr>
        <p:blipFill>
          <a:blip r:embed="rId8"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9" cstate="print"/>
          <a:srcRect/>
          <a:stretch>
            <a:fillRect/>
          </a:stretch>
        </p:blipFill>
        <p:spPr bwMode="auto">
          <a:xfrm>
            <a:off x="8172400" y="116633"/>
            <a:ext cx="864096" cy="792088"/>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a:stretch>
            <a:fillRect/>
          </a:stretch>
        </p:blipFill>
        <p:spPr bwMode="auto">
          <a:xfrm>
            <a:off x="1259632" y="3861048"/>
            <a:ext cx="1866900" cy="1695450"/>
          </a:xfrm>
          <a:prstGeom prst="rect">
            <a:avLst/>
          </a:prstGeom>
          <a:noFill/>
          <a:ln w="9525">
            <a:noFill/>
            <a:miter lim="800000"/>
            <a:headEnd/>
            <a:tailEnd/>
          </a:ln>
        </p:spPr>
      </p:pic>
      <p:pic>
        <p:nvPicPr>
          <p:cNvPr id="2052" name="Picture 4"/>
          <p:cNvPicPr>
            <a:picLocks noChangeAspect="1" noChangeArrowheads="1"/>
          </p:cNvPicPr>
          <p:nvPr/>
        </p:nvPicPr>
        <p:blipFill>
          <a:blip r:embed="rId11" cstate="print"/>
          <a:srcRect/>
          <a:stretch>
            <a:fillRect/>
          </a:stretch>
        </p:blipFill>
        <p:spPr bwMode="auto">
          <a:xfrm>
            <a:off x="1043608" y="1718692"/>
            <a:ext cx="226695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QUE SON LAS FEMTOCELDAS?</a:t>
            </a:r>
            <a:endParaRPr lang="es-EC" b="1" dirty="0"/>
          </a:p>
        </p:txBody>
      </p:sp>
      <p:graphicFrame>
        <p:nvGraphicFramePr>
          <p:cNvPr id="6" name="5 Marcador de contenido"/>
          <p:cNvGraphicFramePr>
            <a:graphicFrameLocks noGrp="1"/>
          </p:cNvGraphicFramePr>
          <p:nvPr>
            <p:ph idx="1"/>
          </p:nvPr>
        </p:nvGraphicFramePr>
        <p:xfrm>
          <a:off x="1187624" y="1340768"/>
          <a:ext cx="71494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descr="C:\Users\MARIBEL\Pictures\alcatel_lucent.png"/>
          <p:cNvPicPr/>
          <p:nvPr/>
        </p:nvPicPr>
        <p:blipFill>
          <a:blip r:embed="rId8"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9"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QUE SON LAS FEMTOCELDAS?</a:t>
            </a:r>
            <a:endParaRPr lang="es-EC" b="1" dirty="0"/>
          </a:p>
        </p:txBody>
      </p:sp>
      <p:graphicFrame>
        <p:nvGraphicFramePr>
          <p:cNvPr id="6" name="5 Marcador de contenido"/>
          <p:cNvGraphicFramePr>
            <a:graphicFrameLocks noGrp="1"/>
          </p:cNvGraphicFramePr>
          <p:nvPr>
            <p:ph idx="1"/>
          </p:nvPr>
        </p:nvGraphicFramePr>
        <p:xfrm>
          <a:off x="950912" y="1340768"/>
          <a:ext cx="71494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descr="C:\Users\MARIBEL\Pictures\alcatel_lucent.png"/>
          <p:cNvPicPr/>
          <p:nvPr/>
        </p:nvPicPr>
        <p:blipFill>
          <a:blip r:embed="rId8"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9" cstate="print"/>
          <a:srcRect/>
          <a:stretch>
            <a:fillRect/>
          </a:stretch>
        </p:blipFill>
        <p:spPr bwMode="auto">
          <a:xfrm>
            <a:off x="8172400" y="116633"/>
            <a:ext cx="86409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80728"/>
            <a:ext cx="8229600" cy="1143000"/>
          </a:xfrm>
        </p:spPr>
        <p:txBody>
          <a:bodyPr>
            <a:normAutofit fontScale="90000"/>
          </a:bodyPr>
          <a:lstStyle/>
          <a:p>
            <a:r>
              <a:rPr lang="es-ES" b="1" dirty="0"/>
              <a:t>Perspectiva general de una red móvil con femtoceldas</a:t>
            </a:r>
            <a:endParaRPr lang="es-EC" b="1" dirty="0"/>
          </a:p>
        </p:txBody>
      </p:sp>
      <p:pic>
        <p:nvPicPr>
          <p:cNvPr id="4" name="3 Imagen" descr="C:\Users\MARIBEL\Pictures\alcatel_lucent.png"/>
          <p:cNvPicPr/>
          <p:nvPr/>
        </p:nvPicPr>
        <p:blipFill>
          <a:blip r:embed="rId3"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4" cstate="print"/>
          <a:srcRect/>
          <a:stretch>
            <a:fillRect/>
          </a:stretch>
        </p:blipFill>
        <p:spPr bwMode="auto">
          <a:xfrm>
            <a:off x="8172400" y="116633"/>
            <a:ext cx="864096" cy="792088"/>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23528" y="2276872"/>
            <a:ext cx="8336141" cy="3456384"/>
          </a:xfrm>
          <a:prstGeom prst="roundRect">
            <a:avLst/>
          </a:prstGeom>
          <a:noFill/>
          <a:ln w="9525">
            <a:noFill/>
            <a:miter lim="800000"/>
            <a:headEnd/>
            <a:tailEnd/>
          </a:ln>
          <a:effectLst>
            <a:glow rad="101600">
              <a:schemeClr val="accent3">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2840" y="-27384"/>
            <a:ext cx="8229600" cy="1143000"/>
          </a:xfrm>
        </p:spPr>
        <p:txBody>
          <a:bodyPr>
            <a:normAutofit fontScale="90000"/>
          </a:bodyPr>
          <a:lstStyle/>
          <a:p>
            <a:r>
              <a:rPr lang="es-ES" b="1" dirty="0" smtClean="0"/>
              <a:t>ARQUITECTURA DE LA RED FEMTO</a:t>
            </a:r>
            <a:endParaRPr lang="es-EC" b="1" dirty="0"/>
          </a:p>
        </p:txBody>
      </p:sp>
      <p:pic>
        <p:nvPicPr>
          <p:cNvPr id="4" name="3 Imagen" descr="C:\Users\MARIBEL\Pictures\alcatel_lucent.png"/>
          <p:cNvPicPr/>
          <p:nvPr/>
        </p:nvPicPr>
        <p:blipFill>
          <a:blip r:embed="rId3" cstate="print"/>
          <a:srcRect/>
          <a:stretch>
            <a:fillRect/>
          </a:stretch>
        </p:blipFill>
        <p:spPr bwMode="auto">
          <a:xfrm>
            <a:off x="7956376" y="5877272"/>
            <a:ext cx="1187624" cy="936104"/>
          </a:xfrm>
          <a:prstGeom prst="rect">
            <a:avLst/>
          </a:prstGeom>
          <a:noFill/>
          <a:ln w="9525">
            <a:noFill/>
            <a:miter lim="800000"/>
            <a:headEnd/>
            <a:tailEnd/>
          </a:ln>
        </p:spPr>
      </p:pic>
      <p:pic>
        <p:nvPicPr>
          <p:cNvPr id="5" name="4 Imagen" descr="C:\Users\MARIBEL\Pictures\espe2.jpg"/>
          <p:cNvPicPr/>
          <p:nvPr/>
        </p:nvPicPr>
        <p:blipFill>
          <a:blip r:embed="rId4" cstate="print"/>
          <a:srcRect/>
          <a:stretch>
            <a:fillRect/>
          </a:stretch>
        </p:blipFill>
        <p:spPr bwMode="auto">
          <a:xfrm>
            <a:off x="8172400" y="116633"/>
            <a:ext cx="864096" cy="792088"/>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539552" y="1700808"/>
            <a:ext cx="7892220" cy="40199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1476</TotalTime>
  <Words>1117</Words>
  <Application>Microsoft Office PowerPoint</Application>
  <PresentationFormat>Presentación en pantalla (4:3)</PresentationFormat>
  <Paragraphs>153</Paragraphs>
  <Slides>25</Slides>
  <Notes>7</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Técnico</vt:lpstr>
      <vt:lpstr>ESCUELA POLITÉCNICA DEL EJÉRCITO</vt:lpstr>
      <vt:lpstr>“EVALUACIÓN DE LAS CARACTERÍSTICAS Y VENTAJAS QUE OFRECEN LAS FEMTOCELDAS DENTRO DE UNA RED MULTISERVICIOS 3G DE TELEFONÍA MÓVIL”</vt:lpstr>
      <vt:lpstr>AGENDA</vt:lpstr>
      <vt:lpstr>INTRODUCCIÓN</vt:lpstr>
      <vt:lpstr>QUE SON LAS FEMTOCELDAS?</vt:lpstr>
      <vt:lpstr>QUE SON LAS FEMTOCELDAS?</vt:lpstr>
      <vt:lpstr>QUE SON LAS FEMTOCELDAS?</vt:lpstr>
      <vt:lpstr>Perspectiva general de una red móvil con femtoceldas</vt:lpstr>
      <vt:lpstr>ARQUITECTURA DE LA RED FEMTO</vt:lpstr>
      <vt:lpstr>ARQUITECTURA DE LA RED FEMTO</vt:lpstr>
      <vt:lpstr>FUNCIONAMIENTO DE LAS FEMTO</vt:lpstr>
      <vt:lpstr>CARACTERÍSTICAS DE LAS FEMTOCELDAS ALU</vt:lpstr>
      <vt:lpstr>CARACTERÍSTICAS DE LAS FEMTOCELDAS ALU</vt:lpstr>
      <vt:lpstr>CARACTERÍSTICAS DE LAS FEMTOCELDAS ALU</vt:lpstr>
      <vt:lpstr>CARACTERÍSTICAS DE LAS FEMTOCELDAS ALU</vt:lpstr>
      <vt:lpstr>SERVICIOS Y SOLUCIONES QUE OFRECEN LAS FEMTOCELDAS ALU</vt:lpstr>
      <vt:lpstr>SERVICIOS Y SOLUCIONES QUE OFRECEN LAS FEMTOCELDAS ALU</vt:lpstr>
      <vt:lpstr>… Habilita nuevas aplicaciones</vt:lpstr>
      <vt:lpstr>CUADRO COMPARATIVO DE SOLUCIONES FEMTO ALU</vt:lpstr>
      <vt:lpstr>CONCLUSIONES</vt:lpstr>
      <vt:lpstr>CONCLUSIONES</vt:lpstr>
      <vt:lpstr>CONCLUSIONES</vt:lpstr>
      <vt:lpstr>RECOMENDACIONES</vt:lpstr>
      <vt:lpstr>Diapositiva 24</vt:lpstr>
      <vt:lpstr>GRACIAS POR SU VALIOSA ATENCIÓN!!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ROBERTO R</dc:creator>
  <cp:lastModifiedBy>ROBERTO R</cp:lastModifiedBy>
  <cp:revision>145</cp:revision>
  <dcterms:created xsi:type="dcterms:W3CDTF">2012-11-30T20:15:17Z</dcterms:created>
  <dcterms:modified xsi:type="dcterms:W3CDTF">2012-12-04T04:03:56Z</dcterms:modified>
</cp:coreProperties>
</file>