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7" r:id="rId2"/>
    <p:sldId id="259" r:id="rId3"/>
    <p:sldId id="388" r:id="rId4"/>
    <p:sldId id="310" r:id="rId5"/>
    <p:sldId id="304" r:id="rId6"/>
    <p:sldId id="306" r:id="rId7"/>
    <p:sldId id="316" r:id="rId8"/>
    <p:sldId id="312" r:id="rId9"/>
    <p:sldId id="260" r:id="rId10"/>
    <p:sldId id="263" r:id="rId11"/>
    <p:sldId id="297" r:id="rId12"/>
    <p:sldId id="318" r:id="rId13"/>
    <p:sldId id="326" r:id="rId14"/>
    <p:sldId id="327" r:id="rId15"/>
    <p:sldId id="328" r:id="rId16"/>
    <p:sldId id="320" r:id="rId17"/>
    <p:sldId id="329" r:id="rId18"/>
    <p:sldId id="331" r:id="rId19"/>
    <p:sldId id="334" r:id="rId20"/>
    <p:sldId id="330" r:id="rId21"/>
    <p:sldId id="337" r:id="rId22"/>
    <p:sldId id="338" r:id="rId23"/>
    <p:sldId id="333" r:id="rId24"/>
    <p:sldId id="339" r:id="rId25"/>
    <p:sldId id="340" r:id="rId26"/>
    <p:sldId id="372" r:id="rId27"/>
    <p:sldId id="375" r:id="rId28"/>
    <p:sldId id="321" r:id="rId29"/>
    <p:sldId id="325" r:id="rId30"/>
    <p:sldId id="389" r:id="rId31"/>
    <p:sldId id="387" r:id="rId32"/>
    <p:sldId id="344" r:id="rId33"/>
    <p:sldId id="349" r:id="rId34"/>
    <p:sldId id="390" r:id="rId35"/>
    <p:sldId id="345" r:id="rId36"/>
    <p:sldId id="346" r:id="rId37"/>
    <p:sldId id="347" r:id="rId38"/>
    <p:sldId id="391" r:id="rId39"/>
    <p:sldId id="378" r:id="rId40"/>
    <p:sldId id="379" r:id="rId41"/>
    <p:sldId id="380" r:id="rId42"/>
    <p:sldId id="348" r:id="rId43"/>
    <p:sldId id="350" r:id="rId44"/>
    <p:sldId id="355" r:id="rId45"/>
    <p:sldId id="356" r:id="rId46"/>
    <p:sldId id="357" r:id="rId47"/>
    <p:sldId id="358" r:id="rId48"/>
    <p:sldId id="359" r:id="rId49"/>
    <p:sldId id="361" r:id="rId50"/>
    <p:sldId id="360" r:id="rId51"/>
    <p:sldId id="364" r:id="rId52"/>
    <p:sldId id="365" r:id="rId53"/>
    <p:sldId id="367" r:id="rId54"/>
    <p:sldId id="291" r:id="rId55"/>
    <p:sldId id="392" r:id="rId56"/>
    <p:sldId id="292" r:id="rId57"/>
    <p:sldId id="381" r:id="rId58"/>
    <p:sldId id="382" r:id="rId59"/>
    <p:sldId id="371" r:id="rId60"/>
    <p:sldId id="383" r:id="rId61"/>
    <p:sldId id="385" r:id="rId62"/>
    <p:sldId id="368" r:id="rId63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28" autoAdjust="0"/>
    <p:restoredTop sz="94660"/>
  </p:normalViewPr>
  <p:slideViewPr>
    <p:cSldViewPr>
      <p:cViewPr>
        <p:scale>
          <a:sx n="60" d="100"/>
          <a:sy n="60" d="100"/>
        </p:scale>
        <p:origin x="-35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C45BFE-AA70-404C-AF44-FAD4E7B57DCB}" type="doc">
      <dgm:prSet loTypeId="urn:microsoft.com/office/officeart/2005/8/layout/hProcess9" loCatId="process" qsTypeId="urn:microsoft.com/office/officeart/2005/8/quickstyle/simple3" qsCatId="simple" csTypeId="urn:microsoft.com/office/officeart/2005/8/colors/colorful1" csCatId="colorful" phldr="1"/>
      <dgm:spPr/>
    </dgm:pt>
    <dgm:pt modelId="{97BB5544-77F4-4F39-9AE7-4B21DFCC29AC}">
      <dgm:prSet phldrT="[Texto]"/>
      <dgm:spPr/>
      <dgm:t>
        <a:bodyPr/>
        <a:lstStyle/>
        <a:p>
          <a:r>
            <a:rPr lang="es-ES_tradnl" dirty="0" smtClean="0"/>
            <a:t>Saponinas, </a:t>
          </a:r>
          <a:r>
            <a:rPr lang="es-ES_tradnl" dirty="0" err="1" smtClean="0"/>
            <a:t>geraniol</a:t>
          </a:r>
          <a:r>
            <a:rPr lang="es-ES_tradnl" dirty="0" smtClean="0"/>
            <a:t>, alcanfor, </a:t>
          </a:r>
          <a:r>
            <a:rPr lang="es-ES_tradnl" dirty="0" err="1" smtClean="0"/>
            <a:t>cimeno</a:t>
          </a:r>
          <a:r>
            <a:rPr lang="es-ES_tradnl" dirty="0" smtClean="0"/>
            <a:t>, limoneno, </a:t>
          </a:r>
          <a:endParaRPr lang="es-MX" dirty="0"/>
        </a:p>
      </dgm:t>
    </dgm:pt>
    <dgm:pt modelId="{AE6A7AF9-BF98-4A49-A08A-291E150E8229}" type="parTrans" cxnId="{D6CB96BC-2729-4718-A9B4-63E759583C8B}">
      <dgm:prSet/>
      <dgm:spPr/>
      <dgm:t>
        <a:bodyPr/>
        <a:lstStyle/>
        <a:p>
          <a:endParaRPr lang="es-MX"/>
        </a:p>
      </dgm:t>
    </dgm:pt>
    <dgm:pt modelId="{0F20E25F-C711-4D20-BC3F-659244120488}" type="sibTrans" cxnId="{D6CB96BC-2729-4718-A9B4-63E759583C8B}">
      <dgm:prSet/>
      <dgm:spPr/>
      <dgm:t>
        <a:bodyPr/>
        <a:lstStyle/>
        <a:p>
          <a:endParaRPr lang="es-MX"/>
        </a:p>
      </dgm:t>
    </dgm:pt>
    <dgm:pt modelId="{ABF81519-EB4C-4659-B26B-74C7D3A05A92}">
      <dgm:prSet phldrT="[Texto]" custT="1"/>
      <dgm:spPr/>
      <dgm:t>
        <a:bodyPr/>
        <a:lstStyle/>
        <a:p>
          <a:r>
            <a:rPr lang="es-ES_tradnl" sz="2400" dirty="0" err="1" smtClean="0"/>
            <a:t>Ascaridol</a:t>
          </a:r>
          <a:r>
            <a:rPr lang="es-ES_tradnl" sz="2400" dirty="0" smtClean="0"/>
            <a:t>,   </a:t>
          </a:r>
        </a:p>
      </dgm:t>
    </dgm:pt>
    <dgm:pt modelId="{0127AA57-83E2-4E84-95C4-711176948DD1}" type="parTrans" cxnId="{18538CC3-5EF5-419F-86D5-EBCE5DE0C8CB}">
      <dgm:prSet/>
      <dgm:spPr/>
      <dgm:t>
        <a:bodyPr/>
        <a:lstStyle/>
        <a:p>
          <a:endParaRPr lang="es-MX"/>
        </a:p>
      </dgm:t>
    </dgm:pt>
    <dgm:pt modelId="{66FBB036-87BB-42D7-BCF8-B6392E2A7E67}" type="sibTrans" cxnId="{18538CC3-5EF5-419F-86D5-EBCE5DE0C8CB}">
      <dgm:prSet/>
      <dgm:spPr/>
      <dgm:t>
        <a:bodyPr/>
        <a:lstStyle/>
        <a:p>
          <a:endParaRPr lang="es-MX"/>
        </a:p>
      </dgm:t>
    </dgm:pt>
    <dgm:pt modelId="{3109747B-CC79-474D-A615-E24644640B32}">
      <dgm:prSet/>
      <dgm:spPr/>
      <dgm:t>
        <a:bodyPr/>
        <a:lstStyle/>
        <a:p>
          <a:r>
            <a:rPr lang="es-ES_tradnl" dirty="0" err="1" smtClean="0"/>
            <a:t>Terpineno</a:t>
          </a:r>
          <a:r>
            <a:rPr lang="es-ES_tradnl" dirty="0" smtClean="0"/>
            <a:t>, </a:t>
          </a:r>
          <a:r>
            <a:rPr lang="es-ES_tradnl" dirty="0" err="1" smtClean="0"/>
            <a:t>mirceno</a:t>
          </a:r>
          <a:r>
            <a:rPr lang="es-ES_tradnl" dirty="0" smtClean="0"/>
            <a:t>, ácido butírico, sulfatos y </a:t>
          </a:r>
          <a:r>
            <a:rPr lang="es-ES_tradnl" dirty="0" err="1" smtClean="0"/>
            <a:t>fostatos</a:t>
          </a:r>
          <a:endParaRPr lang="es-MX" dirty="0"/>
        </a:p>
      </dgm:t>
    </dgm:pt>
    <dgm:pt modelId="{F11BE91E-9101-49EB-AD6A-C66DD7EA6901}" type="parTrans" cxnId="{36F00923-180E-442E-AEAA-EEC15F45C9B8}">
      <dgm:prSet/>
      <dgm:spPr/>
      <dgm:t>
        <a:bodyPr/>
        <a:lstStyle/>
        <a:p>
          <a:endParaRPr lang="es-MX"/>
        </a:p>
      </dgm:t>
    </dgm:pt>
    <dgm:pt modelId="{21251326-5A23-485B-BC04-775F8A1C1091}" type="sibTrans" cxnId="{36F00923-180E-442E-AEAA-EEC15F45C9B8}">
      <dgm:prSet/>
      <dgm:spPr/>
      <dgm:t>
        <a:bodyPr/>
        <a:lstStyle/>
        <a:p>
          <a:endParaRPr lang="es-MX"/>
        </a:p>
      </dgm:t>
    </dgm:pt>
    <dgm:pt modelId="{74B1B69F-8B17-463E-938F-3CB5ED2312DE}" type="pres">
      <dgm:prSet presAssocID="{41C45BFE-AA70-404C-AF44-FAD4E7B57DCB}" presName="CompostProcess" presStyleCnt="0">
        <dgm:presLayoutVars>
          <dgm:dir/>
          <dgm:resizeHandles val="exact"/>
        </dgm:presLayoutVars>
      </dgm:prSet>
      <dgm:spPr/>
    </dgm:pt>
    <dgm:pt modelId="{6803EA43-B7AC-4392-8005-EECD79BBFA8F}" type="pres">
      <dgm:prSet presAssocID="{41C45BFE-AA70-404C-AF44-FAD4E7B57DCB}" presName="arrow" presStyleLbl="bgShp" presStyleIdx="0" presStyleCnt="1"/>
      <dgm:spPr/>
    </dgm:pt>
    <dgm:pt modelId="{4E4A13F7-87C3-418F-AABB-0EEA1053132D}" type="pres">
      <dgm:prSet presAssocID="{41C45BFE-AA70-404C-AF44-FAD4E7B57DCB}" presName="linearProcess" presStyleCnt="0"/>
      <dgm:spPr/>
    </dgm:pt>
    <dgm:pt modelId="{E07D806B-9CAB-45AC-8B1D-635EEDE42B0C}" type="pres">
      <dgm:prSet presAssocID="{97BB5544-77F4-4F39-9AE7-4B21DFCC29AC}" presName="textNode" presStyleLbl="node1" presStyleIdx="0" presStyleCnt="3" custScaleY="13771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8F6E51B-70BA-4C59-A9A3-7B47E51C36FF}" type="pres">
      <dgm:prSet presAssocID="{0F20E25F-C711-4D20-BC3F-659244120488}" presName="sibTrans" presStyleCnt="0"/>
      <dgm:spPr/>
    </dgm:pt>
    <dgm:pt modelId="{41F675BB-69C0-4230-B033-6C8912133B10}" type="pres">
      <dgm:prSet presAssocID="{3109747B-CC79-474D-A615-E24644640B32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4BA95C5-AB34-478E-B028-9192BB153796}" type="pres">
      <dgm:prSet presAssocID="{21251326-5A23-485B-BC04-775F8A1C1091}" presName="sibTrans" presStyleCnt="0"/>
      <dgm:spPr/>
    </dgm:pt>
    <dgm:pt modelId="{CBECB920-4426-4EE0-B7F6-9C1BA5683D24}" type="pres">
      <dgm:prSet presAssocID="{ABF81519-EB4C-4659-B26B-74C7D3A05A92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E20768EA-D6EA-4FD8-A631-1311D8AE1756}" type="presOf" srcId="{97BB5544-77F4-4F39-9AE7-4B21DFCC29AC}" destId="{E07D806B-9CAB-45AC-8B1D-635EEDE42B0C}" srcOrd="0" destOrd="0" presId="urn:microsoft.com/office/officeart/2005/8/layout/hProcess9"/>
    <dgm:cxn modelId="{D6CB96BC-2729-4718-A9B4-63E759583C8B}" srcId="{41C45BFE-AA70-404C-AF44-FAD4E7B57DCB}" destId="{97BB5544-77F4-4F39-9AE7-4B21DFCC29AC}" srcOrd="0" destOrd="0" parTransId="{AE6A7AF9-BF98-4A49-A08A-291E150E8229}" sibTransId="{0F20E25F-C711-4D20-BC3F-659244120488}"/>
    <dgm:cxn modelId="{487A81FD-5AD0-4ED5-9C05-59F1C7B08CF7}" type="presOf" srcId="{41C45BFE-AA70-404C-AF44-FAD4E7B57DCB}" destId="{74B1B69F-8B17-463E-938F-3CB5ED2312DE}" srcOrd="0" destOrd="0" presId="urn:microsoft.com/office/officeart/2005/8/layout/hProcess9"/>
    <dgm:cxn modelId="{A1529421-BC46-4405-ABED-F68BE4C572D4}" type="presOf" srcId="{ABF81519-EB4C-4659-B26B-74C7D3A05A92}" destId="{CBECB920-4426-4EE0-B7F6-9C1BA5683D24}" srcOrd="0" destOrd="0" presId="urn:microsoft.com/office/officeart/2005/8/layout/hProcess9"/>
    <dgm:cxn modelId="{BC1B9A7B-8D5A-4304-B808-452A4310B457}" type="presOf" srcId="{3109747B-CC79-474D-A615-E24644640B32}" destId="{41F675BB-69C0-4230-B033-6C8912133B10}" srcOrd="0" destOrd="0" presId="urn:microsoft.com/office/officeart/2005/8/layout/hProcess9"/>
    <dgm:cxn modelId="{18538CC3-5EF5-419F-86D5-EBCE5DE0C8CB}" srcId="{41C45BFE-AA70-404C-AF44-FAD4E7B57DCB}" destId="{ABF81519-EB4C-4659-B26B-74C7D3A05A92}" srcOrd="2" destOrd="0" parTransId="{0127AA57-83E2-4E84-95C4-711176948DD1}" sibTransId="{66FBB036-87BB-42D7-BCF8-B6392E2A7E67}"/>
    <dgm:cxn modelId="{36F00923-180E-442E-AEAA-EEC15F45C9B8}" srcId="{41C45BFE-AA70-404C-AF44-FAD4E7B57DCB}" destId="{3109747B-CC79-474D-A615-E24644640B32}" srcOrd="1" destOrd="0" parTransId="{F11BE91E-9101-49EB-AD6A-C66DD7EA6901}" sibTransId="{21251326-5A23-485B-BC04-775F8A1C1091}"/>
    <dgm:cxn modelId="{C534C0D2-83E1-406A-ABB1-D8B0DE36AEF5}" type="presParOf" srcId="{74B1B69F-8B17-463E-938F-3CB5ED2312DE}" destId="{6803EA43-B7AC-4392-8005-EECD79BBFA8F}" srcOrd="0" destOrd="0" presId="urn:microsoft.com/office/officeart/2005/8/layout/hProcess9"/>
    <dgm:cxn modelId="{B96C8C71-D0D5-473D-8E45-C4AE5EACDBAE}" type="presParOf" srcId="{74B1B69F-8B17-463E-938F-3CB5ED2312DE}" destId="{4E4A13F7-87C3-418F-AABB-0EEA1053132D}" srcOrd="1" destOrd="0" presId="urn:microsoft.com/office/officeart/2005/8/layout/hProcess9"/>
    <dgm:cxn modelId="{09B524BE-3E18-4E23-9401-811602842782}" type="presParOf" srcId="{4E4A13F7-87C3-418F-AABB-0EEA1053132D}" destId="{E07D806B-9CAB-45AC-8B1D-635EEDE42B0C}" srcOrd="0" destOrd="0" presId="urn:microsoft.com/office/officeart/2005/8/layout/hProcess9"/>
    <dgm:cxn modelId="{70AA762E-A135-4B2C-B9D3-F235123029A2}" type="presParOf" srcId="{4E4A13F7-87C3-418F-AABB-0EEA1053132D}" destId="{D8F6E51B-70BA-4C59-A9A3-7B47E51C36FF}" srcOrd="1" destOrd="0" presId="urn:microsoft.com/office/officeart/2005/8/layout/hProcess9"/>
    <dgm:cxn modelId="{0F241BAE-31E7-4269-AE49-DDCE9BC78CC0}" type="presParOf" srcId="{4E4A13F7-87C3-418F-AABB-0EEA1053132D}" destId="{41F675BB-69C0-4230-B033-6C8912133B10}" srcOrd="2" destOrd="0" presId="urn:microsoft.com/office/officeart/2005/8/layout/hProcess9"/>
    <dgm:cxn modelId="{287003EB-3D49-4801-8153-BC1685BF5537}" type="presParOf" srcId="{4E4A13F7-87C3-418F-AABB-0EEA1053132D}" destId="{D4BA95C5-AB34-478E-B028-9192BB153796}" srcOrd="3" destOrd="0" presId="urn:microsoft.com/office/officeart/2005/8/layout/hProcess9"/>
    <dgm:cxn modelId="{42E0FDD3-760E-4E1D-B89D-36D6B1BF0DFD}" type="presParOf" srcId="{4E4A13F7-87C3-418F-AABB-0EEA1053132D}" destId="{CBECB920-4426-4EE0-B7F6-9C1BA5683D24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3DB882-46C1-4D7D-8AD2-1F78AD9E900A}" type="doc">
      <dgm:prSet loTypeId="urn:microsoft.com/office/officeart/2005/8/layout/hList3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MX"/>
        </a:p>
      </dgm:t>
    </dgm:pt>
    <dgm:pt modelId="{25371CA2-7EC2-4F95-B17D-4BB01B615855}">
      <dgm:prSet phldrT="[Texto]"/>
      <dgm:spPr/>
      <dgm:t>
        <a:bodyPr/>
        <a:lstStyle/>
        <a:p>
          <a:r>
            <a:rPr lang="es-MX" dirty="0" smtClean="0"/>
            <a:t>Evidencia</a:t>
          </a:r>
          <a:endParaRPr lang="es-MX" dirty="0"/>
        </a:p>
      </dgm:t>
    </dgm:pt>
    <dgm:pt modelId="{E0D70F0D-F962-43E3-A0A8-A6F0E64ACEE3}" type="parTrans" cxnId="{F02E27A0-B508-42FC-BE1C-CAA6C7A5F272}">
      <dgm:prSet/>
      <dgm:spPr/>
      <dgm:t>
        <a:bodyPr/>
        <a:lstStyle/>
        <a:p>
          <a:endParaRPr lang="es-MX"/>
        </a:p>
      </dgm:t>
    </dgm:pt>
    <dgm:pt modelId="{18EDFE1B-62FE-490E-AB81-C962B0B785DE}" type="sibTrans" cxnId="{F02E27A0-B508-42FC-BE1C-CAA6C7A5F272}">
      <dgm:prSet/>
      <dgm:spPr/>
      <dgm:t>
        <a:bodyPr/>
        <a:lstStyle/>
        <a:p>
          <a:endParaRPr lang="es-MX"/>
        </a:p>
      </dgm:t>
    </dgm:pt>
    <dgm:pt modelId="{EEBC02BA-506F-404D-B032-2EB92AF68B7D}">
      <dgm:prSet phldrT="[Texto]" custT="1"/>
      <dgm:spPr/>
      <dgm:t>
        <a:bodyPr/>
        <a:lstStyle/>
        <a:p>
          <a:r>
            <a:rPr lang="es-MX" sz="3200" smtClean="0"/>
            <a:t>Antifúngico</a:t>
          </a:r>
        </a:p>
        <a:p>
          <a:r>
            <a:rPr lang="es-EC" sz="2100" smtClean="0"/>
            <a:t> </a:t>
          </a:r>
          <a:r>
            <a:rPr lang="es-EC" sz="2100" i="1" smtClean="0"/>
            <a:t>Aspergillus flavus</a:t>
          </a:r>
          <a:r>
            <a:rPr lang="es-EC" sz="2100" smtClean="0"/>
            <a:t>, </a:t>
          </a:r>
          <a:r>
            <a:rPr lang="es-EC" sz="2100" i="1" smtClean="0"/>
            <a:t>Aspergillus glaucus</a:t>
          </a:r>
          <a:r>
            <a:rPr lang="es-EC" sz="2100" smtClean="0"/>
            <a:t>, </a:t>
          </a:r>
          <a:r>
            <a:rPr lang="es-EC" sz="2100" i="1" smtClean="0"/>
            <a:t>Aspergillus ochraceous</a:t>
          </a:r>
          <a:r>
            <a:rPr lang="es-EC" sz="2100" smtClean="0"/>
            <a:t>, </a:t>
          </a:r>
          <a:r>
            <a:rPr lang="es-EC" sz="2100" i="1" smtClean="0"/>
            <a:t>Fusarium semitectum</a:t>
          </a:r>
          <a:r>
            <a:rPr lang="es-EC" sz="2100" smtClean="0"/>
            <a:t>, </a:t>
          </a:r>
          <a:r>
            <a:rPr lang="es-EC" sz="2100" b="1" i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Colletotrichum gloeosporioides</a:t>
          </a:r>
          <a:r>
            <a:rPr lang="es-EC" sz="2100" smtClean="0"/>
            <a:t>, </a:t>
          </a:r>
          <a:r>
            <a:rPr lang="es-EC" sz="2100" i="1" smtClean="0"/>
            <a:t>Aspegillus niger</a:t>
          </a:r>
          <a:r>
            <a:rPr lang="es-EC" sz="2100" smtClean="0"/>
            <a:t>, </a:t>
          </a:r>
          <a:r>
            <a:rPr lang="es-EC" sz="2100" i="1" smtClean="0"/>
            <a:t>Colletotrichum musae</a:t>
          </a:r>
          <a:r>
            <a:rPr lang="es-EC" sz="2100" smtClean="0"/>
            <a:t> y </a:t>
          </a:r>
          <a:r>
            <a:rPr lang="es-EC" sz="2100" i="1" smtClean="0"/>
            <a:t>Fusarium oxysporum</a:t>
          </a:r>
          <a:r>
            <a:rPr lang="es-EC" sz="2100" smtClean="0"/>
            <a:t> </a:t>
          </a:r>
          <a:endParaRPr lang="es-MX" sz="2100" smtClean="0"/>
        </a:p>
        <a:p>
          <a:endParaRPr lang="es-MX" sz="2100" dirty="0"/>
        </a:p>
      </dgm:t>
    </dgm:pt>
    <dgm:pt modelId="{2A455C2F-9559-4ACC-AEDA-6B9B82744552}" type="parTrans" cxnId="{08B31E2F-0BF7-459B-B1DE-649D0A688EC5}">
      <dgm:prSet/>
      <dgm:spPr/>
      <dgm:t>
        <a:bodyPr/>
        <a:lstStyle/>
        <a:p>
          <a:endParaRPr lang="es-MX"/>
        </a:p>
      </dgm:t>
    </dgm:pt>
    <dgm:pt modelId="{72B1FF5A-6865-4764-98C6-D577963088B3}" type="sibTrans" cxnId="{08B31E2F-0BF7-459B-B1DE-649D0A688EC5}">
      <dgm:prSet/>
      <dgm:spPr/>
      <dgm:t>
        <a:bodyPr/>
        <a:lstStyle/>
        <a:p>
          <a:endParaRPr lang="es-MX"/>
        </a:p>
      </dgm:t>
    </dgm:pt>
    <dgm:pt modelId="{1F56EC4D-2D59-4B34-A0F0-3A521678D9C4}">
      <dgm:prSet phldrT="[Texto]" custT="1"/>
      <dgm:spPr/>
      <dgm:t>
        <a:bodyPr/>
        <a:lstStyle/>
        <a:p>
          <a:r>
            <a:rPr lang="es-MX" sz="3200" dirty="0" err="1" smtClean="0"/>
            <a:t>Nematicida</a:t>
          </a:r>
          <a:endParaRPr lang="es-MX" sz="3200" dirty="0" smtClean="0"/>
        </a:p>
        <a:p>
          <a:r>
            <a:rPr lang="es-MX" sz="3200" dirty="0" smtClean="0"/>
            <a:t>Parásitos intestinales</a:t>
          </a:r>
        </a:p>
        <a:p>
          <a:r>
            <a:rPr lang="es-ES_tradnl" sz="3200" i="1" dirty="0" err="1" smtClean="0"/>
            <a:t>Heligmosomoides</a:t>
          </a:r>
          <a:r>
            <a:rPr lang="es-ES_tradnl" sz="3200" i="1" dirty="0" smtClean="0"/>
            <a:t> </a:t>
          </a:r>
          <a:r>
            <a:rPr lang="es-ES_tradnl" sz="3200" i="1" dirty="0" err="1" smtClean="0"/>
            <a:t>bakeri</a:t>
          </a:r>
          <a:r>
            <a:rPr lang="es-ES_tradnl" sz="3200" i="1" dirty="0" smtClean="0"/>
            <a:t> </a:t>
          </a:r>
          <a:endParaRPr lang="es-MX" sz="3200" i="1" dirty="0"/>
        </a:p>
      </dgm:t>
    </dgm:pt>
    <dgm:pt modelId="{8FB928E3-BFD5-407B-9D29-36E35F8D39B2}" type="parTrans" cxnId="{46163DEE-4902-4E42-AB18-CA75948F99D1}">
      <dgm:prSet/>
      <dgm:spPr/>
      <dgm:t>
        <a:bodyPr/>
        <a:lstStyle/>
        <a:p>
          <a:endParaRPr lang="es-MX"/>
        </a:p>
      </dgm:t>
    </dgm:pt>
    <dgm:pt modelId="{3C64BE90-0027-4039-8869-3BD172828909}" type="sibTrans" cxnId="{46163DEE-4902-4E42-AB18-CA75948F99D1}">
      <dgm:prSet/>
      <dgm:spPr/>
      <dgm:t>
        <a:bodyPr/>
        <a:lstStyle/>
        <a:p>
          <a:endParaRPr lang="es-MX"/>
        </a:p>
      </dgm:t>
    </dgm:pt>
    <dgm:pt modelId="{8656A9B4-4D2F-49D2-8444-0EC4482E56A1}">
      <dgm:prSet phldrT="[Texto]" custT="1"/>
      <dgm:spPr/>
      <dgm:t>
        <a:bodyPr/>
        <a:lstStyle/>
        <a:p>
          <a:r>
            <a:rPr lang="es-MX" sz="2800" dirty="0" smtClean="0"/>
            <a:t>Alelopática </a:t>
          </a:r>
        </a:p>
        <a:p>
          <a:r>
            <a:rPr lang="es-ES_tradnl" sz="2400" dirty="0" smtClean="0"/>
            <a:t>Inhibición</a:t>
          </a:r>
          <a:r>
            <a:rPr lang="es-ES_tradnl" sz="2800" dirty="0" smtClean="0"/>
            <a:t> </a:t>
          </a:r>
        </a:p>
        <a:p>
          <a:r>
            <a:rPr lang="es-ES_tradnl" sz="2800" dirty="0" smtClean="0"/>
            <a:t>en la germinación y crecimiento de otras plantas </a:t>
          </a:r>
          <a:endParaRPr lang="es-MX" sz="2800" dirty="0"/>
        </a:p>
      </dgm:t>
    </dgm:pt>
    <dgm:pt modelId="{502D74B6-B9A6-41BA-80BD-613E46DCA654}" type="parTrans" cxnId="{C727FB2E-69FF-4E51-8C2F-0498402A6C2A}">
      <dgm:prSet/>
      <dgm:spPr/>
      <dgm:t>
        <a:bodyPr/>
        <a:lstStyle/>
        <a:p>
          <a:endParaRPr lang="es-MX"/>
        </a:p>
      </dgm:t>
    </dgm:pt>
    <dgm:pt modelId="{6400E924-91A5-477D-B9AC-42B050422BA9}" type="sibTrans" cxnId="{C727FB2E-69FF-4E51-8C2F-0498402A6C2A}">
      <dgm:prSet/>
      <dgm:spPr/>
      <dgm:t>
        <a:bodyPr/>
        <a:lstStyle/>
        <a:p>
          <a:endParaRPr lang="es-MX"/>
        </a:p>
      </dgm:t>
    </dgm:pt>
    <dgm:pt modelId="{555EB359-CBC1-4E38-9017-27891AC8058B}" type="pres">
      <dgm:prSet presAssocID="{EA3DB882-46C1-4D7D-8AD2-1F78AD9E900A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CCD7405F-421E-454F-9142-AAEEF5FCAD56}" type="pres">
      <dgm:prSet presAssocID="{25371CA2-7EC2-4F95-B17D-4BB01B615855}" presName="roof" presStyleLbl="dkBgShp" presStyleIdx="0" presStyleCnt="2" custLinFactNeighborX="0" custLinFactNeighborY="1020"/>
      <dgm:spPr/>
      <dgm:t>
        <a:bodyPr/>
        <a:lstStyle/>
        <a:p>
          <a:endParaRPr lang="es-MX"/>
        </a:p>
      </dgm:t>
    </dgm:pt>
    <dgm:pt modelId="{18C600F6-F267-4519-A4AC-8023E86596DE}" type="pres">
      <dgm:prSet presAssocID="{25371CA2-7EC2-4F95-B17D-4BB01B615855}" presName="pillars" presStyleCnt="0"/>
      <dgm:spPr/>
    </dgm:pt>
    <dgm:pt modelId="{A4711FAC-DF78-4CB2-82F0-028734F207C6}" type="pres">
      <dgm:prSet presAssocID="{25371CA2-7EC2-4F95-B17D-4BB01B615855}" presName="pillar1" presStyleLbl="node1" presStyleIdx="0" presStyleCnt="3" custScaleY="11543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A6A7098-8AD1-42AE-B5F4-AE23FD298498}" type="pres">
      <dgm:prSet presAssocID="{1F56EC4D-2D59-4B34-A0F0-3A521678D9C4}" presName="pillarX" presStyleLbl="node1" presStyleIdx="1" presStyleCnt="3" custScaleY="11543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8A79ADD-0117-464D-81DA-4E90D20B6288}" type="pres">
      <dgm:prSet presAssocID="{8656A9B4-4D2F-49D2-8444-0EC4482E56A1}" presName="pillarX" presStyleLbl="node1" presStyleIdx="2" presStyleCnt="3" custScaleY="11543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26F4281-6CD9-4D7D-B22B-DB2F1EE249B3}" type="pres">
      <dgm:prSet presAssocID="{25371CA2-7EC2-4F95-B17D-4BB01B615855}" presName="base" presStyleLbl="dkBgShp" presStyleIdx="1" presStyleCnt="2"/>
      <dgm:spPr/>
    </dgm:pt>
  </dgm:ptLst>
  <dgm:cxnLst>
    <dgm:cxn modelId="{C727FB2E-69FF-4E51-8C2F-0498402A6C2A}" srcId="{25371CA2-7EC2-4F95-B17D-4BB01B615855}" destId="{8656A9B4-4D2F-49D2-8444-0EC4482E56A1}" srcOrd="2" destOrd="0" parTransId="{502D74B6-B9A6-41BA-80BD-613E46DCA654}" sibTransId="{6400E924-91A5-477D-B9AC-42B050422BA9}"/>
    <dgm:cxn modelId="{FC810BED-0B8B-4557-9D0A-69023DA8BFC8}" type="presOf" srcId="{EEBC02BA-506F-404D-B032-2EB92AF68B7D}" destId="{A4711FAC-DF78-4CB2-82F0-028734F207C6}" srcOrd="0" destOrd="0" presId="urn:microsoft.com/office/officeart/2005/8/layout/hList3"/>
    <dgm:cxn modelId="{08B31E2F-0BF7-459B-B1DE-649D0A688EC5}" srcId="{25371CA2-7EC2-4F95-B17D-4BB01B615855}" destId="{EEBC02BA-506F-404D-B032-2EB92AF68B7D}" srcOrd="0" destOrd="0" parTransId="{2A455C2F-9559-4ACC-AEDA-6B9B82744552}" sibTransId="{72B1FF5A-6865-4764-98C6-D577963088B3}"/>
    <dgm:cxn modelId="{D6F079E0-DA75-47C1-9030-0038498984A2}" type="presOf" srcId="{25371CA2-7EC2-4F95-B17D-4BB01B615855}" destId="{CCD7405F-421E-454F-9142-AAEEF5FCAD56}" srcOrd="0" destOrd="0" presId="urn:microsoft.com/office/officeart/2005/8/layout/hList3"/>
    <dgm:cxn modelId="{76A7B0D6-C50C-440D-8D5C-87D91CF5308B}" type="presOf" srcId="{1F56EC4D-2D59-4B34-A0F0-3A521678D9C4}" destId="{3A6A7098-8AD1-42AE-B5F4-AE23FD298498}" srcOrd="0" destOrd="0" presId="urn:microsoft.com/office/officeart/2005/8/layout/hList3"/>
    <dgm:cxn modelId="{C281F701-D1A6-4F8F-A65E-278FCCA35A5C}" type="presOf" srcId="{8656A9B4-4D2F-49D2-8444-0EC4482E56A1}" destId="{E8A79ADD-0117-464D-81DA-4E90D20B6288}" srcOrd="0" destOrd="0" presId="urn:microsoft.com/office/officeart/2005/8/layout/hList3"/>
    <dgm:cxn modelId="{FFC330B3-DBBA-49AB-A646-E81513C0626F}" type="presOf" srcId="{EA3DB882-46C1-4D7D-8AD2-1F78AD9E900A}" destId="{555EB359-CBC1-4E38-9017-27891AC8058B}" srcOrd="0" destOrd="0" presId="urn:microsoft.com/office/officeart/2005/8/layout/hList3"/>
    <dgm:cxn modelId="{46163DEE-4902-4E42-AB18-CA75948F99D1}" srcId="{25371CA2-7EC2-4F95-B17D-4BB01B615855}" destId="{1F56EC4D-2D59-4B34-A0F0-3A521678D9C4}" srcOrd="1" destOrd="0" parTransId="{8FB928E3-BFD5-407B-9D29-36E35F8D39B2}" sibTransId="{3C64BE90-0027-4039-8869-3BD172828909}"/>
    <dgm:cxn modelId="{F02E27A0-B508-42FC-BE1C-CAA6C7A5F272}" srcId="{EA3DB882-46C1-4D7D-8AD2-1F78AD9E900A}" destId="{25371CA2-7EC2-4F95-B17D-4BB01B615855}" srcOrd="0" destOrd="0" parTransId="{E0D70F0D-F962-43E3-A0A8-A6F0E64ACEE3}" sibTransId="{18EDFE1B-62FE-490E-AB81-C962B0B785DE}"/>
    <dgm:cxn modelId="{46AEE140-8039-4B44-8D50-53F4E09FFC1A}" type="presParOf" srcId="{555EB359-CBC1-4E38-9017-27891AC8058B}" destId="{CCD7405F-421E-454F-9142-AAEEF5FCAD56}" srcOrd="0" destOrd="0" presId="urn:microsoft.com/office/officeart/2005/8/layout/hList3"/>
    <dgm:cxn modelId="{25BCDC32-8346-4B11-9467-6EC9F4670E76}" type="presParOf" srcId="{555EB359-CBC1-4E38-9017-27891AC8058B}" destId="{18C600F6-F267-4519-A4AC-8023E86596DE}" srcOrd="1" destOrd="0" presId="urn:microsoft.com/office/officeart/2005/8/layout/hList3"/>
    <dgm:cxn modelId="{1BCE39D1-AFFA-4458-BAFD-BBC866716E98}" type="presParOf" srcId="{18C600F6-F267-4519-A4AC-8023E86596DE}" destId="{A4711FAC-DF78-4CB2-82F0-028734F207C6}" srcOrd="0" destOrd="0" presId="urn:microsoft.com/office/officeart/2005/8/layout/hList3"/>
    <dgm:cxn modelId="{CB7955DD-6DAB-483D-B9FF-D313A260A151}" type="presParOf" srcId="{18C600F6-F267-4519-A4AC-8023E86596DE}" destId="{3A6A7098-8AD1-42AE-B5F4-AE23FD298498}" srcOrd="1" destOrd="0" presId="urn:microsoft.com/office/officeart/2005/8/layout/hList3"/>
    <dgm:cxn modelId="{4B469561-7FF0-468B-844F-643889DC345A}" type="presParOf" srcId="{18C600F6-F267-4519-A4AC-8023E86596DE}" destId="{E8A79ADD-0117-464D-81DA-4E90D20B6288}" srcOrd="2" destOrd="0" presId="urn:microsoft.com/office/officeart/2005/8/layout/hList3"/>
    <dgm:cxn modelId="{CE300E19-8359-4CF1-A95C-E9B8D2E1CE56}" type="presParOf" srcId="{555EB359-CBC1-4E38-9017-27891AC8058B}" destId="{026F4281-6CD9-4D7D-B22B-DB2F1EE249B3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B275912-D6F6-4060-9F4F-8DD9A4BC75D3}" type="doc">
      <dgm:prSet loTypeId="urn:microsoft.com/office/officeart/2005/8/layout/orgChart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326740BE-8D01-422A-8559-18B3EA659948}">
      <dgm:prSet phldrT="[Texto]" custT="1"/>
      <dgm:spPr/>
      <dgm:t>
        <a:bodyPr/>
        <a:lstStyle/>
        <a:p>
          <a:r>
            <a:rPr lang="es-MX" sz="2400" dirty="0" smtClean="0"/>
            <a:t>Medio de cultivo</a:t>
          </a:r>
          <a:endParaRPr lang="es-MX" sz="2400" dirty="0"/>
        </a:p>
      </dgm:t>
    </dgm:pt>
    <dgm:pt modelId="{657C2CDD-7070-4C96-81F0-C8E8ABB512B5}" type="parTrans" cxnId="{5B5840B0-0096-4E87-BDEF-D061E9622511}">
      <dgm:prSet/>
      <dgm:spPr/>
      <dgm:t>
        <a:bodyPr/>
        <a:lstStyle/>
        <a:p>
          <a:endParaRPr lang="es-MX"/>
        </a:p>
      </dgm:t>
    </dgm:pt>
    <dgm:pt modelId="{CC962B50-B05E-45C0-BF5E-F0E03EF258F7}" type="sibTrans" cxnId="{5B5840B0-0096-4E87-BDEF-D061E9622511}">
      <dgm:prSet/>
      <dgm:spPr/>
      <dgm:t>
        <a:bodyPr/>
        <a:lstStyle/>
        <a:p>
          <a:endParaRPr lang="es-MX"/>
        </a:p>
      </dgm:t>
    </dgm:pt>
    <dgm:pt modelId="{93C48A46-2CDC-464E-87C2-29BD5C10D74B}">
      <dgm:prSet phldrT="[Texto]" custT="1"/>
      <dgm:spPr/>
      <dgm:t>
        <a:bodyPr/>
        <a:lstStyle/>
        <a:p>
          <a:r>
            <a:rPr lang="es-MX" sz="1600" dirty="0" smtClean="0">
              <a:solidFill>
                <a:schemeClr val="tx1"/>
              </a:solidFill>
            </a:rPr>
            <a:t>Suplementos  Inorgánicos</a:t>
          </a:r>
          <a:endParaRPr lang="es-MX" sz="1600" dirty="0">
            <a:solidFill>
              <a:schemeClr val="tx1"/>
            </a:solidFill>
          </a:endParaRPr>
        </a:p>
      </dgm:t>
    </dgm:pt>
    <dgm:pt modelId="{4D350556-125F-4E1F-89B8-EE72C22DDE89}" type="parTrans" cxnId="{6474D3B2-2C7D-44E8-A906-ED83B45A65C4}">
      <dgm:prSet/>
      <dgm:spPr/>
      <dgm:t>
        <a:bodyPr/>
        <a:lstStyle/>
        <a:p>
          <a:endParaRPr lang="es-MX"/>
        </a:p>
      </dgm:t>
    </dgm:pt>
    <dgm:pt modelId="{E3AD7237-E260-4975-A1C8-E4A5E51022DB}" type="sibTrans" cxnId="{6474D3B2-2C7D-44E8-A906-ED83B45A65C4}">
      <dgm:prSet/>
      <dgm:spPr/>
      <dgm:t>
        <a:bodyPr/>
        <a:lstStyle/>
        <a:p>
          <a:endParaRPr lang="es-MX"/>
        </a:p>
      </dgm:t>
    </dgm:pt>
    <dgm:pt modelId="{6B993C8E-C3E5-4ED7-966B-D8496482B328}">
      <dgm:prSet phldrT="[Texto]"/>
      <dgm:spPr/>
      <dgm:t>
        <a:bodyPr/>
        <a:lstStyle/>
        <a:p>
          <a:r>
            <a:rPr lang="es-MX" dirty="0" smtClean="0">
              <a:solidFill>
                <a:schemeClr val="tx1"/>
              </a:solidFill>
            </a:rPr>
            <a:t>Macronutrientes</a:t>
          </a:r>
          <a:endParaRPr lang="es-MX" dirty="0">
            <a:solidFill>
              <a:schemeClr val="tx1"/>
            </a:solidFill>
          </a:endParaRPr>
        </a:p>
      </dgm:t>
    </dgm:pt>
    <dgm:pt modelId="{9C7CFA7F-FC4F-4C35-A475-403CFC92CD9D}" type="parTrans" cxnId="{1FC42C7F-5793-43AC-A6E1-D1245F8C11A1}">
      <dgm:prSet/>
      <dgm:spPr/>
      <dgm:t>
        <a:bodyPr/>
        <a:lstStyle/>
        <a:p>
          <a:endParaRPr lang="es-MX"/>
        </a:p>
      </dgm:t>
    </dgm:pt>
    <dgm:pt modelId="{A3D08CDD-121D-48E3-A4BA-4F43486CCBE4}" type="sibTrans" cxnId="{1FC42C7F-5793-43AC-A6E1-D1245F8C11A1}">
      <dgm:prSet/>
      <dgm:spPr/>
      <dgm:t>
        <a:bodyPr/>
        <a:lstStyle/>
        <a:p>
          <a:endParaRPr lang="es-MX"/>
        </a:p>
      </dgm:t>
    </dgm:pt>
    <dgm:pt modelId="{5978D61C-9D09-4675-B454-1BC2D99769FD}">
      <dgm:prSet phldrT="[Texto]"/>
      <dgm:spPr/>
      <dgm:t>
        <a:bodyPr/>
        <a:lstStyle/>
        <a:p>
          <a:r>
            <a:rPr lang="es-MX" smtClean="0">
              <a:solidFill>
                <a:schemeClr val="tx1"/>
              </a:solidFill>
            </a:rPr>
            <a:t>Micronutrientes</a:t>
          </a:r>
          <a:endParaRPr lang="es-MX" dirty="0">
            <a:solidFill>
              <a:schemeClr val="tx1"/>
            </a:solidFill>
          </a:endParaRPr>
        </a:p>
      </dgm:t>
    </dgm:pt>
    <dgm:pt modelId="{18DFFF7F-F8C8-4DBA-98D1-B5BBCD43DB0F}" type="parTrans" cxnId="{034E0A00-9C9E-4748-B7F3-91B878EE96F3}">
      <dgm:prSet/>
      <dgm:spPr/>
      <dgm:t>
        <a:bodyPr/>
        <a:lstStyle/>
        <a:p>
          <a:endParaRPr lang="es-MX"/>
        </a:p>
      </dgm:t>
    </dgm:pt>
    <dgm:pt modelId="{A7C939D6-53C0-4267-9368-F56C7C7C9EBB}" type="sibTrans" cxnId="{034E0A00-9C9E-4748-B7F3-91B878EE96F3}">
      <dgm:prSet/>
      <dgm:spPr/>
      <dgm:t>
        <a:bodyPr/>
        <a:lstStyle/>
        <a:p>
          <a:endParaRPr lang="es-MX"/>
        </a:p>
      </dgm:t>
    </dgm:pt>
    <dgm:pt modelId="{547E25DC-1B7C-48B7-9D64-1E2201F5E3D4}">
      <dgm:prSet phldrT="[Texto]" custT="1"/>
      <dgm:spPr/>
      <dgm:t>
        <a:bodyPr/>
        <a:lstStyle/>
        <a:p>
          <a:r>
            <a:rPr lang="es-MX" sz="1600" dirty="0" smtClean="0">
              <a:solidFill>
                <a:schemeClr val="tx1"/>
              </a:solidFill>
            </a:rPr>
            <a:t>Suplementos</a:t>
          </a:r>
          <a:r>
            <a:rPr lang="es-MX" sz="1400" dirty="0" smtClean="0">
              <a:solidFill>
                <a:schemeClr val="tx1"/>
              </a:solidFill>
            </a:rPr>
            <a:t> </a:t>
          </a:r>
          <a:r>
            <a:rPr lang="es-MX" sz="1600" dirty="0" smtClean="0">
              <a:solidFill>
                <a:schemeClr val="tx1"/>
              </a:solidFill>
            </a:rPr>
            <a:t>Orgánicos</a:t>
          </a:r>
          <a:endParaRPr lang="es-MX" sz="1400" dirty="0">
            <a:solidFill>
              <a:schemeClr val="tx1"/>
            </a:solidFill>
          </a:endParaRPr>
        </a:p>
      </dgm:t>
    </dgm:pt>
    <dgm:pt modelId="{DEC40747-20E2-4AD2-BE50-F9AC2EDB6F35}" type="parTrans" cxnId="{1D05D608-58AC-441B-B53E-204D12A39D7F}">
      <dgm:prSet/>
      <dgm:spPr/>
      <dgm:t>
        <a:bodyPr/>
        <a:lstStyle/>
        <a:p>
          <a:endParaRPr lang="es-MX"/>
        </a:p>
      </dgm:t>
    </dgm:pt>
    <dgm:pt modelId="{44D4A395-2003-4EFB-8D48-653FE1717F4C}" type="sibTrans" cxnId="{1D05D608-58AC-441B-B53E-204D12A39D7F}">
      <dgm:prSet/>
      <dgm:spPr/>
      <dgm:t>
        <a:bodyPr/>
        <a:lstStyle/>
        <a:p>
          <a:endParaRPr lang="es-MX"/>
        </a:p>
      </dgm:t>
    </dgm:pt>
    <dgm:pt modelId="{61AB2582-9603-463E-BA0E-18A16F0ABAC3}">
      <dgm:prSet phldrT="[Texto]"/>
      <dgm:spPr/>
      <dgm:t>
        <a:bodyPr/>
        <a:lstStyle/>
        <a:p>
          <a:r>
            <a:rPr lang="es-MX" dirty="0" smtClean="0">
              <a:solidFill>
                <a:schemeClr val="tx1"/>
              </a:solidFill>
            </a:rPr>
            <a:t>Vitaminas</a:t>
          </a:r>
          <a:endParaRPr lang="es-MX" dirty="0">
            <a:solidFill>
              <a:schemeClr val="tx1"/>
            </a:solidFill>
          </a:endParaRPr>
        </a:p>
      </dgm:t>
    </dgm:pt>
    <dgm:pt modelId="{DE5C2EED-1B5E-44B3-9794-C60284A4E25F}" type="parTrans" cxnId="{5EDF7D1C-CAFA-4C99-A2FF-55C37D608AE3}">
      <dgm:prSet/>
      <dgm:spPr/>
      <dgm:t>
        <a:bodyPr/>
        <a:lstStyle/>
        <a:p>
          <a:endParaRPr lang="es-MX"/>
        </a:p>
      </dgm:t>
    </dgm:pt>
    <dgm:pt modelId="{6BA8AC74-1922-421F-921E-B927353D90E3}" type="sibTrans" cxnId="{5EDF7D1C-CAFA-4C99-A2FF-55C37D608AE3}">
      <dgm:prSet/>
      <dgm:spPr/>
      <dgm:t>
        <a:bodyPr/>
        <a:lstStyle/>
        <a:p>
          <a:endParaRPr lang="es-MX"/>
        </a:p>
      </dgm:t>
    </dgm:pt>
    <dgm:pt modelId="{A96EB7EC-1E2B-45F0-A468-ED439FE40B73}">
      <dgm:prSet/>
      <dgm:spPr/>
      <dgm:t>
        <a:bodyPr/>
        <a:lstStyle/>
        <a:p>
          <a:r>
            <a:rPr lang="es-MX" dirty="0" smtClean="0">
              <a:solidFill>
                <a:schemeClr val="tx1"/>
              </a:solidFill>
            </a:rPr>
            <a:t>Fuente de Carbono</a:t>
          </a:r>
          <a:endParaRPr lang="es-MX" dirty="0">
            <a:solidFill>
              <a:schemeClr val="tx1"/>
            </a:solidFill>
          </a:endParaRPr>
        </a:p>
      </dgm:t>
    </dgm:pt>
    <dgm:pt modelId="{988F5421-DBB0-4AFA-9DF6-36885A49332E}" type="parTrans" cxnId="{BC574F2D-6B3C-409C-BB19-656A28F1E7BC}">
      <dgm:prSet/>
      <dgm:spPr/>
      <dgm:t>
        <a:bodyPr/>
        <a:lstStyle/>
        <a:p>
          <a:endParaRPr lang="es-MX"/>
        </a:p>
      </dgm:t>
    </dgm:pt>
    <dgm:pt modelId="{FEA6DBE2-63D1-4F72-BA2B-A149A3D64801}" type="sibTrans" cxnId="{BC574F2D-6B3C-409C-BB19-656A28F1E7BC}">
      <dgm:prSet/>
      <dgm:spPr/>
      <dgm:t>
        <a:bodyPr/>
        <a:lstStyle/>
        <a:p>
          <a:endParaRPr lang="es-MX"/>
        </a:p>
      </dgm:t>
    </dgm:pt>
    <dgm:pt modelId="{BEA09362-043A-407F-A880-C2A8C10DA93B}">
      <dgm:prSet/>
      <dgm:spPr/>
      <dgm:t>
        <a:bodyPr/>
        <a:lstStyle/>
        <a:p>
          <a:r>
            <a:rPr lang="es-MX" dirty="0" smtClean="0">
              <a:solidFill>
                <a:schemeClr val="tx1"/>
              </a:solidFill>
            </a:rPr>
            <a:t>Agua</a:t>
          </a:r>
          <a:endParaRPr lang="es-MX" dirty="0">
            <a:solidFill>
              <a:schemeClr val="tx1"/>
            </a:solidFill>
          </a:endParaRPr>
        </a:p>
      </dgm:t>
    </dgm:pt>
    <dgm:pt modelId="{320FE176-0D63-4BEA-AF2A-DC3924D60813}" type="parTrans" cxnId="{1804F804-7561-4014-91A6-EA36218213B1}">
      <dgm:prSet/>
      <dgm:spPr/>
      <dgm:t>
        <a:bodyPr/>
        <a:lstStyle/>
        <a:p>
          <a:endParaRPr lang="es-MX"/>
        </a:p>
      </dgm:t>
    </dgm:pt>
    <dgm:pt modelId="{014513DF-BB57-4668-96F4-95889790D56A}" type="sibTrans" cxnId="{1804F804-7561-4014-91A6-EA36218213B1}">
      <dgm:prSet/>
      <dgm:spPr/>
      <dgm:t>
        <a:bodyPr/>
        <a:lstStyle/>
        <a:p>
          <a:endParaRPr lang="es-MX"/>
        </a:p>
      </dgm:t>
    </dgm:pt>
    <dgm:pt modelId="{53E4C415-421E-4989-B7CD-C1E5AD3EB7D4}">
      <dgm:prSet custT="1"/>
      <dgm:spPr/>
      <dgm:t>
        <a:bodyPr/>
        <a:lstStyle/>
        <a:p>
          <a:r>
            <a:rPr lang="es-MX" sz="1600" dirty="0" smtClean="0">
              <a:solidFill>
                <a:schemeClr val="tx1"/>
              </a:solidFill>
            </a:rPr>
            <a:t>Reguladores de Crecimiento</a:t>
          </a:r>
          <a:endParaRPr lang="es-MX" sz="1400" dirty="0">
            <a:solidFill>
              <a:schemeClr val="tx1"/>
            </a:solidFill>
          </a:endParaRPr>
        </a:p>
      </dgm:t>
    </dgm:pt>
    <dgm:pt modelId="{778A3207-B24B-4AE7-8FFF-407D7CABDAAB}" type="parTrans" cxnId="{DEE4257C-3686-491C-996A-F1B362C109DC}">
      <dgm:prSet/>
      <dgm:spPr/>
      <dgm:t>
        <a:bodyPr/>
        <a:lstStyle/>
        <a:p>
          <a:endParaRPr lang="es-MX"/>
        </a:p>
      </dgm:t>
    </dgm:pt>
    <dgm:pt modelId="{7533D052-5A74-4C32-91DE-5EBC32CD8073}" type="sibTrans" cxnId="{DEE4257C-3686-491C-996A-F1B362C109DC}">
      <dgm:prSet/>
      <dgm:spPr/>
      <dgm:t>
        <a:bodyPr/>
        <a:lstStyle/>
        <a:p>
          <a:endParaRPr lang="es-MX"/>
        </a:p>
      </dgm:t>
    </dgm:pt>
    <dgm:pt modelId="{C9841475-9DDD-4E81-A6C9-9671C8C9B7D4}">
      <dgm:prSet custT="1"/>
      <dgm:spPr/>
      <dgm:t>
        <a:bodyPr/>
        <a:lstStyle/>
        <a:p>
          <a:r>
            <a:rPr lang="es-MX" sz="1600" dirty="0" smtClean="0">
              <a:solidFill>
                <a:schemeClr val="tx1"/>
              </a:solidFill>
            </a:rPr>
            <a:t>Factores Físicos</a:t>
          </a:r>
          <a:endParaRPr lang="es-MX" sz="1400" dirty="0">
            <a:solidFill>
              <a:schemeClr val="tx1"/>
            </a:solidFill>
          </a:endParaRPr>
        </a:p>
      </dgm:t>
    </dgm:pt>
    <dgm:pt modelId="{0A561BEB-F751-46DD-93AF-AAE65E907345}" type="parTrans" cxnId="{5E401FEA-9359-4F15-AE1A-FF335363F171}">
      <dgm:prSet/>
      <dgm:spPr/>
      <dgm:t>
        <a:bodyPr/>
        <a:lstStyle/>
        <a:p>
          <a:endParaRPr lang="es-MX"/>
        </a:p>
      </dgm:t>
    </dgm:pt>
    <dgm:pt modelId="{81BCAD6E-2424-4D19-8638-3FC695BAF568}" type="sibTrans" cxnId="{5E401FEA-9359-4F15-AE1A-FF335363F171}">
      <dgm:prSet/>
      <dgm:spPr/>
      <dgm:t>
        <a:bodyPr/>
        <a:lstStyle/>
        <a:p>
          <a:endParaRPr lang="es-MX"/>
        </a:p>
      </dgm:t>
    </dgm:pt>
    <dgm:pt modelId="{B274A81F-F500-4B95-B9C1-E3BE196CAB1B}" type="pres">
      <dgm:prSet presAssocID="{BB275912-D6F6-4060-9F4F-8DD9A4BC75D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CA07656A-A019-44B5-8C69-D0802A9F1FDE}" type="pres">
      <dgm:prSet presAssocID="{326740BE-8D01-422A-8559-18B3EA659948}" presName="hierRoot1" presStyleCnt="0">
        <dgm:presLayoutVars>
          <dgm:hierBranch val="init"/>
        </dgm:presLayoutVars>
      </dgm:prSet>
      <dgm:spPr/>
    </dgm:pt>
    <dgm:pt modelId="{A543FC13-3A35-49C4-A605-DBEDC86847CC}" type="pres">
      <dgm:prSet presAssocID="{326740BE-8D01-422A-8559-18B3EA659948}" presName="rootComposite1" presStyleCnt="0"/>
      <dgm:spPr/>
    </dgm:pt>
    <dgm:pt modelId="{A65F11FC-93F4-4F7D-9BC8-084FF54D2150}" type="pres">
      <dgm:prSet presAssocID="{326740BE-8D01-422A-8559-18B3EA659948}" presName="rootText1" presStyleLbl="node0" presStyleIdx="0" presStyleCnt="1" custScaleX="203850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345C2F62-6AC7-4D52-BC36-99DC1A55CF85}" type="pres">
      <dgm:prSet presAssocID="{326740BE-8D01-422A-8559-18B3EA659948}" presName="rootConnector1" presStyleLbl="node1" presStyleIdx="0" presStyleCnt="0"/>
      <dgm:spPr/>
      <dgm:t>
        <a:bodyPr/>
        <a:lstStyle/>
        <a:p>
          <a:endParaRPr lang="es-MX"/>
        </a:p>
      </dgm:t>
    </dgm:pt>
    <dgm:pt modelId="{985F300A-3B92-48A4-B084-FA245BAFE308}" type="pres">
      <dgm:prSet presAssocID="{326740BE-8D01-422A-8559-18B3EA659948}" presName="hierChild2" presStyleCnt="0"/>
      <dgm:spPr/>
    </dgm:pt>
    <dgm:pt modelId="{C712A0E1-49AB-4E96-A88C-199F81EA22CA}" type="pres">
      <dgm:prSet presAssocID="{4D350556-125F-4E1F-89B8-EE72C22DDE89}" presName="Name37" presStyleLbl="parChTrans1D2" presStyleIdx="0" presStyleCnt="6"/>
      <dgm:spPr/>
      <dgm:t>
        <a:bodyPr/>
        <a:lstStyle/>
        <a:p>
          <a:endParaRPr lang="es-MX"/>
        </a:p>
      </dgm:t>
    </dgm:pt>
    <dgm:pt modelId="{547EBE9E-2394-4DD2-919E-3113650E7BF5}" type="pres">
      <dgm:prSet presAssocID="{93C48A46-2CDC-464E-87C2-29BD5C10D74B}" presName="hierRoot2" presStyleCnt="0">
        <dgm:presLayoutVars>
          <dgm:hierBranch val="init"/>
        </dgm:presLayoutVars>
      </dgm:prSet>
      <dgm:spPr/>
    </dgm:pt>
    <dgm:pt modelId="{0803AFC0-6375-4CB1-A9D0-5996D877DD5D}" type="pres">
      <dgm:prSet presAssocID="{93C48A46-2CDC-464E-87C2-29BD5C10D74B}" presName="rootComposite" presStyleCnt="0"/>
      <dgm:spPr/>
    </dgm:pt>
    <dgm:pt modelId="{4E006E17-1A84-44F3-BE4F-FB1DB3524635}" type="pres">
      <dgm:prSet presAssocID="{93C48A46-2CDC-464E-87C2-29BD5C10D74B}" presName="rootText" presStyleLbl="node2" presStyleIdx="0" presStyleCnt="6" custLinFactNeighborX="55971" custLinFactNeighborY="31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CA1674BF-A3AB-4047-B418-D64B19CD8797}" type="pres">
      <dgm:prSet presAssocID="{93C48A46-2CDC-464E-87C2-29BD5C10D74B}" presName="rootConnector" presStyleLbl="node2" presStyleIdx="0" presStyleCnt="6"/>
      <dgm:spPr/>
      <dgm:t>
        <a:bodyPr/>
        <a:lstStyle/>
        <a:p>
          <a:endParaRPr lang="es-MX"/>
        </a:p>
      </dgm:t>
    </dgm:pt>
    <dgm:pt modelId="{E2DF2813-20F1-4E94-9E68-96E3A630055D}" type="pres">
      <dgm:prSet presAssocID="{93C48A46-2CDC-464E-87C2-29BD5C10D74B}" presName="hierChild4" presStyleCnt="0"/>
      <dgm:spPr/>
    </dgm:pt>
    <dgm:pt modelId="{D0ECA2DF-2200-4584-8E8B-3A8C61E5D76D}" type="pres">
      <dgm:prSet presAssocID="{9C7CFA7F-FC4F-4C35-A475-403CFC92CD9D}" presName="Name37" presStyleLbl="parChTrans1D3" presStyleIdx="0" presStyleCnt="3"/>
      <dgm:spPr/>
      <dgm:t>
        <a:bodyPr/>
        <a:lstStyle/>
        <a:p>
          <a:endParaRPr lang="es-MX"/>
        </a:p>
      </dgm:t>
    </dgm:pt>
    <dgm:pt modelId="{6F060B68-0D53-40C4-AAA2-3EB8DF0ABD07}" type="pres">
      <dgm:prSet presAssocID="{6B993C8E-C3E5-4ED7-966B-D8496482B328}" presName="hierRoot2" presStyleCnt="0">
        <dgm:presLayoutVars>
          <dgm:hierBranch val="init"/>
        </dgm:presLayoutVars>
      </dgm:prSet>
      <dgm:spPr/>
    </dgm:pt>
    <dgm:pt modelId="{D9441931-38D0-4A00-90AD-1AA9A6092E12}" type="pres">
      <dgm:prSet presAssocID="{6B993C8E-C3E5-4ED7-966B-D8496482B328}" presName="rootComposite" presStyleCnt="0"/>
      <dgm:spPr/>
    </dgm:pt>
    <dgm:pt modelId="{8BF52830-7EA6-44B1-A49A-28D9F85FCF3E}" type="pres">
      <dgm:prSet presAssocID="{6B993C8E-C3E5-4ED7-966B-D8496482B328}" presName="rootText" presStyleLbl="node3" presStyleIdx="0" presStyleCnt="3" custLinFactNeighborX="3716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83227813-835D-42A5-8E2F-8824B7861EE9}" type="pres">
      <dgm:prSet presAssocID="{6B993C8E-C3E5-4ED7-966B-D8496482B328}" presName="rootConnector" presStyleLbl="node3" presStyleIdx="0" presStyleCnt="3"/>
      <dgm:spPr/>
      <dgm:t>
        <a:bodyPr/>
        <a:lstStyle/>
        <a:p>
          <a:endParaRPr lang="es-MX"/>
        </a:p>
      </dgm:t>
    </dgm:pt>
    <dgm:pt modelId="{52B0B6BC-27C9-486B-B0E9-0C31937F8875}" type="pres">
      <dgm:prSet presAssocID="{6B993C8E-C3E5-4ED7-966B-D8496482B328}" presName="hierChild4" presStyleCnt="0"/>
      <dgm:spPr/>
    </dgm:pt>
    <dgm:pt modelId="{0E25107E-7B18-4026-9708-30C87379458E}" type="pres">
      <dgm:prSet presAssocID="{6B993C8E-C3E5-4ED7-966B-D8496482B328}" presName="hierChild5" presStyleCnt="0"/>
      <dgm:spPr/>
    </dgm:pt>
    <dgm:pt modelId="{DAB4DF0D-FBAE-4AE4-A1FA-82B54B59A6A2}" type="pres">
      <dgm:prSet presAssocID="{18DFFF7F-F8C8-4DBA-98D1-B5BBCD43DB0F}" presName="Name37" presStyleLbl="parChTrans1D3" presStyleIdx="1" presStyleCnt="3"/>
      <dgm:spPr/>
      <dgm:t>
        <a:bodyPr/>
        <a:lstStyle/>
        <a:p>
          <a:endParaRPr lang="es-MX"/>
        </a:p>
      </dgm:t>
    </dgm:pt>
    <dgm:pt modelId="{445EFADD-634E-4A01-BFD6-31A168B595B0}" type="pres">
      <dgm:prSet presAssocID="{5978D61C-9D09-4675-B454-1BC2D99769FD}" presName="hierRoot2" presStyleCnt="0">
        <dgm:presLayoutVars>
          <dgm:hierBranch val="init"/>
        </dgm:presLayoutVars>
      </dgm:prSet>
      <dgm:spPr/>
    </dgm:pt>
    <dgm:pt modelId="{FF6DE046-F708-4E45-B95F-13F4AEF189FC}" type="pres">
      <dgm:prSet presAssocID="{5978D61C-9D09-4675-B454-1BC2D99769FD}" presName="rootComposite" presStyleCnt="0"/>
      <dgm:spPr/>
    </dgm:pt>
    <dgm:pt modelId="{D830406E-8A6F-43BA-AA82-51B12F2C8219}" type="pres">
      <dgm:prSet presAssocID="{5978D61C-9D09-4675-B454-1BC2D99769FD}" presName="rootText" presStyleLbl="node3" presStyleIdx="1" presStyleCnt="3" custLinFactNeighborX="4271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4C81B0B2-7849-4B35-A08B-1FC0B90A5CAB}" type="pres">
      <dgm:prSet presAssocID="{5978D61C-9D09-4675-B454-1BC2D99769FD}" presName="rootConnector" presStyleLbl="node3" presStyleIdx="1" presStyleCnt="3"/>
      <dgm:spPr/>
      <dgm:t>
        <a:bodyPr/>
        <a:lstStyle/>
        <a:p>
          <a:endParaRPr lang="es-MX"/>
        </a:p>
      </dgm:t>
    </dgm:pt>
    <dgm:pt modelId="{D0FB3F9B-B95D-48D7-B693-A2B98D293E81}" type="pres">
      <dgm:prSet presAssocID="{5978D61C-9D09-4675-B454-1BC2D99769FD}" presName="hierChild4" presStyleCnt="0"/>
      <dgm:spPr/>
    </dgm:pt>
    <dgm:pt modelId="{175CAA40-DF0B-4C19-86A1-D4AE955AFF76}" type="pres">
      <dgm:prSet presAssocID="{5978D61C-9D09-4675-B454-1BC2D99769FD}" presName="hierChild5" presStyleCnt="0"/>
      <dgm:spPr/>
    </dgm:pt>
    <dgm:pt modelId="{4A39CB92-E128-41A0-9736-77FA4F1138A3}" type="pres">
      <dgm:prSet presAssocID="{93C48A46-2CDC-464E-87C2-29BD5C10D74B}" presName="hierChild5" presStyleCnt="0"/>
      <dgm:spPr/>
    </dgm:pt>
    <dgm:pt modelId="{FCF59188-477D-402A-93C0-DE0CEE84D73B}" type="pres">
      <dgm:prSet presAssocID="{DEC40747-20E2-4AD2-BE50-F9AC2EDB6F35}" presName="Name37" presStyleLbl="parChTrans1D2" presStyleIdx="1" presStyleCnt="6"/>
      <dgm:spPr/>
      <dgm:t>
        <a:bodyPr/>
        <a:lstStyle/>
        <a:p>
          <a:endParaRPr lang="es-MX"/>
        </a:p>
      </dgm:t>
    </dgm:pt>
    <dgm:pt modelId="{B33765B0-6EBC-49D4-9702-E5DD5376945E}" type="pres">
      <dgm:prSet presAssocID="{547E25DC-1B7C-48B7-9D64-1E2201F5E3D4}" presName="hierRoot2" presStyleCnt="0">
        <dgm:presLayoutVars>
          <dgm:hierBranch val="init"/>
        </dgm:presLayoutVars>
      </dgm:prSet>
      <dgm:spPr/>
    </dgm:pt>
    <dgm:pt modelId="{6C54AE1D-87BE-4577-A293-243016D41444}" type="pres">
      <dgm:prSet presAssocID="{547E25DC-1B7C-48B7-9D64-1E2201F5E3D4}" presName="rootComposite" presStyleCnt="0"/>
      <dgm:spPr/>
    </dgm:pt>
    <dgm:pt modelId="{7397AEB4-6617-46CC-8204-E5459054A587}" type="pres">
      <dgm:prSet presAssocID="{547E25DC-1B7C-48B7-9D64-1E2201F5E3D4}" presName="rootText" presStyleLbl="node2" presStyleIdx="1" presStyleCnt="6" custLinFactNeighborX="52968" custLinFactNeighborY="31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5C1A025B-F420-4787-94CE-A33B3DDDA548}" type="pres">
      <dgm:prSet presAssocID="{547E25DC-1B7C-48B7-9D64-1E2201F5E3D4}" presName="rootConnector" presStyleLbl="node2" presStyleIdx="1" presStyleCnt="6"/>
      <dgm:spPr/>
      <dgm:t>
        <a:bodyPr/>
        <a:lstStyle/>
        <a:p>
          <a:endParaRPr lang="es-MX"/>
        </a:p>
      </dgm:t>
    </dgm:pt>
    <dgm:pt modelId="{3B4C1F27-8C35-44CE-893D-59D59C712E0C}" type="pres">
      <dgm:prSet presAssocID="{547E25DC-1B7C-48B7-9D64-1E2201F5E3D4}" presName="hierChild4" presStyleCnt="0"/>
      <dgm:spPr/>
    </dgm:pt>
    <dgm:pt modelId="{3983F4BA-4852-41AB-8FC6-2914127D164E}" type="pres">
      <dgm:prSet presAssocID="{DE5C2EED-1B5E-44B3-9794-C60284A4E25F}" presName="Name37" presStyleLbl="parChTrans1D3" presStyleIdx="2" presStyleCnt="3"/>
      <dgm:spPr/>
      <dgm:t>
        <a:bodyPr/>
        <a:lstStyle/>
        <a:p>
          <a:endParaRPr lang="es-MX"/>
        </a:p>
      </dgm:t>
    </dgm:pt>
    <dgm:pt modelId="{0A8CF78A-F0A2-4B78-B219-5A655F7EB941}" type="pres">
      <dgm:prSet presAssocID="{61AB2582-9603-463E-BA0E-18A16F0ABAC3}" presName="hierRoot2" presStyleCnt="0">
        <dgm:presLayoutVars>
          <dgm:hierBranch val="init"/>
        </dgm:presLayoutVars>
      </dgm:prSet>
      <dgm:spPr/>
    </dgm:pt>
    <dgm:pt modelId="{9C2F2674-2C12-4518-859B-02D33B7741F6}" type="pres">
      <dgm:prSet presAssocID="{61AB2582-9603-463E-BA0E-18A16F0ABAC3}" presName="rootComposite" presStyleCnt="0"/>
      <dgm:spPr/>
    </dgm:pt>
    <dgm:pt modelId="{18CF00E1-0455-446C-97FC-FAE69AFA4C9C}" type="pres">
      <dgm:prSet presAssocID="{61AB2582-9603-463E-BA0E-18A16F0ABAC3}" presName="rootText" presStyleLbl="node3" presStyleIdx="2" presStyleCnt="3" custLinFactNeighborX="27968" custLinFactNeighborY="-27096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CAE493BA-B8C8-4049-A67C-068ECD3E794E}" type="pres">
      <dgm:prSet presAssocID="{61AB2582-9603-463E-BA0E-18A16F0ABAC3}" presName="rootConnector" presStyleLbl="node3" presStyleIdx="2" presStyleCnt="3"/>
      <dgm:spPr/>
      <dgm:t>
        <a:bodyPr/>
        <a:lstStyle/>
        <a:p>
          <a:endParaRPr lang="es-MX"/>
        </a:p>
      </dgm:t>
    </dgm:pt>
    <dgm:pt modelId="{E11868E3-BA94-4F49-8368-6B6840C5A9B8}" type="pres">
      <dgm:prSet presAssocID="{61AB2582-9603-463E-BA0E-18A16F0ABAC3}" presName="hierChild4" presStyleCnt="0"/>
      <dgm:spPr/>
    </dgm:pt>
    <dgm:pt modelId="{DF8C3796-8C0A-4B9A-B025-D03AA1F65820}" type="pres">
      <dgm:prSet presAssocID="{61AB2582-9603-463E-BA0E-18A16F0ABAC3}" presName="hierChild5" presStyleCnt="0"/>
      <dgm:spPr/>
    </dgm:pt>
    <dgm:pt modelId="{9FF4B2C1-4965-43E3-A536-1E9A6A716234}" type="pres">
      <dgm:prSet presAssocID="{547E25DC-1B7C-48B7-9D64-1E2201F5E3D4}" presName="hierChild5" presStyleCnt="0"/>
      <dgm:spPr/>
    </dgm:pt>
    <dgm:pt modelId="{5977E298-7486-4867-9EC4-36EB19DE6198}" type="pres">
      <dgm:prSet presAssocID="{988F5421-DBB0-4AFA-9DF6-36885A49332E}" presName="Name37" presStyleLbl="parChTrans1D2" presStyleIdx="2" presStyleCnt="6"/>
      <dgm:spPr/>
      <dgm:t>
        <a:bodyPr/>
        <a:lstStyle/>
        <a:p>
          <a:endParaRPr lang="es-MX"/>
        </a:p>
      </dgm:t>
    </dgm:pt>
    <dgm:pt modelId="{3F6CD291-A3C1-470A-92CD-BD27E08B0732}" type="pres">
      <dgm:prSet presAssocID="{A96EB7EC-1E2B-45F0-A468-ED439FE40B73}" presName="hierRoot2" presStyleCnt="0">
        <dgm:presLayoutVars>
          <dgm:hierBranch val="init"/>
        </dgm:presLayoutVars>
      </dgm:prSet>
      <dgm:spPr/>
    </dgm:pt>
    <dgm:pt modelId="{93E13282-F006-4662-8DA8-D870F3C222E5}" type="pres">
      <dgm:prSet presAssocID="{A96EB7EC-1E2B-45F0-A468-ED439FE40B73}" presName="rootComposite" presStyleCnt="0"/>
      <dgm:spPr/>
    </dgm:pt>
    <dgm:pt modelId="{8B6FC4DC-63FE-47AA-B01D-82111BB5FB51}" type="pres">
      <dgm:prSet presAssocID="{A96EB7EC-1E2B-45F0-A468-ED439FE40B73}" presName="rootText" presStyleLbl="node2" presStyleIdx="2" presStyleCnt="6" custLinFactY="100000" custLinFactNeighborX="17966" custLinFactNeighborY="12707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6841ABE8-84B8-4FDD-B4A0-2CA9BB762F6C}" type="pres">
      <dgm:prSet presAssocID="{A96EB7EC-1E2B-45F0-A468-ED439FE40B73}" presName="rootConnector" presStyleLbl="node2" presStyleIdx="2" presStyleCnt="6"/>
      <dgm:spPr/>
      <dgm:t>
        <a:bodyPr/>
        <a:lstStyle/>
        <a:p>
          <a:endParaRPr lang="es-MX"/>
        </a:p>
      </dgm:t>
    </dgm:pt>
    <dgm:pt modelId="{0C4F3273-AA04-4B41-A757-F6C110F27CE8}" type="pres">
      <dgm:prSet presAssocID="{A96EB7EC-1E2B-45F0-A468-ED439FE40B73}" presName="hierChild4" presStyleCnt="0"/>
      <dgm:spPr/>
    </dgm:pt>
    <dgm:pt modelId="{EDD1B4EE-8BAA-4C36-9729-C5B57B532178}" type="pres">
      <dgm:prSet presAssocID="{A96EB7EC-1E2B-45F0-A468-ED439FE40B73}" presName="hierChild5" presStyleCnt="0"/>
      <dgm:spPr/>
    </dgm:pt>
    <dgm:pt modelId="{C5741C18-CE04-4D05-8453-4ADDD0D17636}" type="pres">
      <dgm:prSet presAssocID="{320FE176-0D63-4BEA-AF2A-DC3924D60813}" presName="Name37" presStyleLbl="parChTrans1D2" presStyleIdx="3" presStyleCnt="6"/>
      <dgm:spPr/>
      <dgm:t>
        <a:bodyPr/>
        <a:lstStyle/>
        <a:p>
          <a:endParaRPr lang="es-MX"/>
        </a:p>
      </dgm:t>
    </dgm:pt>
    <dgm:pt modelId="{2CA567E7-6CEC-4C6E-A69B-61AA916EE5C7}" type="pres">
      <dgm:prSet presAssocID="{BEA09362-043A-407F-A880-C2A8C10DA93B}" presName="hierRoot2" presStyleCnt="0">
        <dgm:presLayoutVars>
          <dgm:hierBranch val="init"/>
        </dgm:presLayoutVars>
      </dgm:prSet>
      <dgm:spPr/>
    </dgm:pt>
    <dgm:pt modelId="{5B8CED4A-BA54-4F38-8138-15E8E1D1629E}" type="pres">
      <dgm:prSet presAssocID="{BEA09362-043A-407F-A880-C2A8C10DA93B}" presName="rootComposite" presStyleCnt="0"/>
      <dgm:spPr/>
    </dgm:pt>
    <dgm:pt modelId="{385157F6-B4D0-4684-A817-D643A426FD4B}" type="pres">
      <dgm:prSet presAssocID="{BEA09362-043A-407F-A880-C2A8C10DA93B}" presName="rootText" presStyleLbl="node2" presStyleIdx="3" presStyleCnt="6" custLinFactY="100000" custLinFactNeighborX="23470" custLinFactNeighborY="12707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BB219142-E52D-4B26-B814-D674E43DA50A}" type="pres">
      <dgm:prSet presAssocID="{BEA09362-043A-407F-A880-C2A8C10DA93B}" presName="rootConnector" presStyleLbl="node2" presStyleIdx="3" presStyleCnt="6"/>
      <dgm:spPr/>
      <dgm:t>
        <a:bodyPr/>
        <a:lstStyle/>
        <a:p>
          <a:endParaRPr lang="es-MX"/>
        </a:p>
      </dgm:t>
    </dgm:pt>
    <dgm:pt modelId="{83902324-05EB-42F2-A78F-90ADE5D6CBAD}" type="pres">
      <dgm:prSet presAssocID="{BEA09362-043A-407F-A880-C2A8C10DA93B}" presName="hierChild4" presStyleCnt="0"/>
      <dgm:spPr/>
    </dgm:pt>
    <dgm:pt modelId="{B80498BA-8D2A-4CA0-8024-C55FCAC10618}" type="pres">
      <dgm:prSet presAssocID="{BEA09362-043A-407F-A880-C2A8C10DA93B}" presName="hierChild5" presStyleCnt="0"/>
      <dgm:spPr/>
    </dgm:pt>
    <dgm:pt modelId="{BB8AB41C-5AD1-472A-9DAB-00D71DA5B38D}" type="pres">
      <dgm:prSet presAssocID="{778A3207-B24B-4AE7-8FFF-407D7CABDAAB}" presName="Name37" presStyleLbl="parChTrans1D2" presStyleIdx="4" presStyleCnt="6"/>
      <dgm:spPr/>
      <dgm:t>
        <a:bodyPr/>
        <a:lstStyle/>
        <a:p>
          <a:endParaRPr lang="es-MX"/>
        </a:p>
      </dgm:t>
    </dgm:pt>
    <dgm:pt modelId="{EDB3A7BD-4788-44BC-A1D6-29F89780F36F}" type="pres">
      <dgm:prSet presAssocID="{53E4C415-421E-4989-B7CD-C1E5AD3EB7D4}" presName="hierRoot2" presStyleCnt="0">
        <dgm:presLayoutVars>
          <dgm:hierBranch val="init"/>
        </dgm:presLayoutVars>
      </dgm:prSet>
      <dgm:spPr/>
    </dgm:pt>
    <dgm:pt modelId="{DFAF27FC-A577-4C28-AA7D-5225D1ABC1E1}" type="pres">
      <dgm:prSet presAssocID="{53E4C415-421E-4989-B7CD-C1E5AD3EB7D4}" presName="rootComposite" presStyleCnt="0"/>
      <dgm:spPr/>
    </dgm:pt>
    <dgm:pt modelId="{9AC94FB4-3B6B-4651-92F0-C43CD2237C0D}" type="pres">
      <dgm:prSet presAssocID="{53E4C415-421E-4989-B7CD-C1E5AD3EB7D4}" presName="rootText" presStyleLbl="node2" presStyleIdx="4" presStyleCnt="6" custLinFactX="-9335" custLinFactNeighborX="-100000" custLinFactNeighborY="31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D4383372-E551-41DC-BFF3-51427981C4AA}" type="pres">
      <dgm:prSet presAssocID="{53E4C415-421E-4989-B7CD-C1E5AD3EB7D4}" presName="rootConnector" presStyleLbl="node2" presStyleIdx="4" presStyleCnt="6"/>
      <dgm:spPr/>
      <dgm:t>
        <a:bodyPr/>
        <a:lstStyle/>
        <a:p>
          <a:endParaRPr lang="es-MX"/>
        </a:p>
      </dgm:t>
    </dgm:pt>
    <dgm:pt modelId="{89CE4175-1D9A-44DF-8E68-509520420060}" type="pres">
      <dgm:prSet presAssocID="{53E4C415-421E-4989-B7CD-C1E5AD3EB7D4}" presName="hierChild4" presStyleCnt="0"/>
      <dgm:spPr/>
    </dgm:pt>
    <dgm:pt modelId="{E7D1C9E7-FE52-4EF5-A0E3-4040F444A71F}" type="pres">
      <dgm:prSet presAssocID="{53E4C415-421E-4989-B7CD-C1E5AD3EB7D4}" presName="hierChild5" presStyleCnt="0"/>
      <dgm:spPr/>
    </dgm:pt>
    <dgm:pt modelId="{C35A5B33-5354-4FF6-AF3B-D82B4F98258C}" type="pres">
      <dgm:prSet presAssocID="{0A561BEB-F751-46DD-93AF-AAE65E907345}" presName="Name37" presStyleLbl="parChTrans1D2" presStyleIdx="5" presStyleCnt="6"/>
      <dgm:spPr/>
      <dgm:t>
        <a:bodyPr/>
        <a:lstStyle/>
        <a:p>
          <a:endParaRPr lang="es-MX"/>
        </a:p>
      </dgm:t>
    </dgm:pt>
    <dgm:pt modelId="{2AB5D2D2-3900-4BE6-A458-45090CAB2E68}" type="pres">
      <dgm:prSet presAssocID="{C9841475-9DDD-4E81-A6C9-9671C8C9B7D4}" presName="hierRoot2" presStyleCnt="0">
        <dgm:presLayoutVars>
          <dgm:hierBranch val="init"/>
        </dgm:presLayoutVars>
      </dgm:prSet>
      <dgm:spPr/>
    </dgm:pt>
    <dgm:pt modelId="{905E4F8E-15CB-4CFD-938A-6A73956AF681}" type="pres">
      <dgm:prSet presAssocID="{C9841475-9DDD-4E81-A6C9-9671C8C9B7D4}" presName="rootComposite" presStyleCnt="0"/>
      <dgm:spPr/>
    </dgm:pt>
    <dgm:pt modelId="{25D5BC8E-E7F8-4675-A828-9817A3A12C3E}" type="pres">
      <dgm:prSet presAssocID="{C9841475-9DDD-4E81-A6C9-9671C8C9B7D4}" presName="rootText" presStyleLbl="node2" presStyleIdx="5" presStyleCnt="6" custLinFactNeighborX="-94570" custLinFactNeighborY="31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84D65A53-CBF2-462D-930B-4A1851F23BF2}" type="pres">
      <dgm:prSet presAssocID="{C9841475-9DDD-4E81-A6C9-9671C8C9B7D4}" presName="rootConnector" presStyleLbl="node2" presStyleIdx="5" presStyleCnt="6"/>
      <dgm:spPr/>
      <dgm:t>
        <a:bodyPr/>
        <a:lstStyle/>
        <a:p>
          <a:endParaRPr lang="es-MX"/>
        </a:p>
      </dgm:t>
    </dgm:pt>
    <dgm:pt modelId="{02D0D36C-0C18-48C0-8439-4194BB819390}" type="pres">
      <dgm:prSet presAssocID="{C9841475-9DDD-4E81-A6C9-9671C8C9B7D4}" presName="hierChild4" presStyleCnt="0"/>
      <dgm:spPr/>
    </dgm:pt>
    <dgm:pt modelId="{BF32CE4F-26CE-4C3C-83B4-E663151A9F29}" type="pres">
      <dgm:prSet presAssocID="{C9841475-9DDD-4E81-A6C9-9671C8C9B7D4}" presName="hierChild5" presStyleCnt="0"/>
      <dgm:spPr/>
    </dgm:pt>
    <dgm:pt modelId="{B1389407-68B2-4506-8E8F-E247F3326954}" type="pres">
      <dgm:prSet presAssocID="{326740BE-8D01-422A-8559-18B3EA659948}" presName="hierChild3" presStyleCnt="0"/>
      <dgm:spPr/>
    </dgm:pt>
  </dgm:ptLst>
  <dgm:cxnLst>
    <dgm:cxn modelId="{D2E2D323-8731-4894-9C35-613194D7205F}" type="presOf" srcId="{4D350556-125F-4E1F-89B8-EE72C22DDE89}" destId="{C712A0E1-49AB-4E96-A88C-199F81EA22CA}" srcOrd="0" destOrd="0" presId="urn:microsoft.com/office/officeart/2005/8/layout/orgChart1"/>
    <dgm:cxn modelId="{09FD97AE-FC9B-4249-A82E-629AF929307E}" type="presOf" srcId="{326740BE-8D01-422A-8559-18B3EA659948}" destId="{345C2F62-6AC7-4D52-BC36-99DC1A55CF85}" srcOrd="1" destOrd="0" presId="urn:microsoft.com/office/officeart/2005/8/layout/orgChart1"/>
    <dgm:cxn modelId="{E215214F-723D-4321-9F5F-EC62BAC1FBF8}" type="presOf" srcId="{778A3207-B24B-4AE7-8FFF-407D7CABDAAB}" destId="{BB8AB41C-5AD1-472A-9DAB-00D71DA5B38D}" srcOrd="0" destOrd="0" presId="urn:microsoft.com/office/officeart/2005/8/layout/orgChart1"/>
    <dgm:cxn modelId="{DA066687-CC8D-4888-ABAF-9CE56DADD326}" type="presOf" srcId="{C9841475-9DDD-4E81-A6C9-9671C8C9B7D4}" destId="{25D5BC8E-E7F8-4675-A828-9817A3A12C3E}" srcOrd="0" destOrd="0" presId="urn:microsoft.com/office/officeart/2005/8/layout/orgChart1"/>
    <dgm:cxn modelId="{75BAC9AE-5819-41B5-B97C-85B7F7EA3A76}" type="presOf" srcId="{61AB2582-9603-463E-BA0E-18A16F0ABAC3}" destId="{CAE493BA-B8C8-4049-A67C-068ECD3E794E}" srcOrd="1" destOrd="0" presId="urn:microsoft.com/office/officeart/2005/8/layout/orgChart1"/>
    <dgm:cxn modelId="{96A8C9E4-D789-41B2-BFC6-CAD95224EBBB}" type="presOf" srcId="{C9841475-9DDD-4E81-A6C9-9671C8C9B7D4}" destId="{84D65A53-CBF2-462D-930B-4A1851F23BF2}" srcOrd="1" destOrd="0" presId="urn:microsoft.com/office/officeart/2005/8/layout/orgChart1"/>
    <dgm:cxn modelId="{A3552D03-DF65-4254-BBB2-1124D1F1E0F4}" type="presOf" srcId="{6B993C8E-C3E5-4ED7-966B-D8496482B328}" destId="{8BF52830-7EA6-44B1-A49A-28D9F85FCF3E}" srcOrd="0" destOrd="0" presId="urn:microsoft.com/office/officeart/2005/8/layout/orgChart1"/>
    <dgm:cxn modelId="{9D786465-FF82-4AD6-A81B-3F92DDA39A15}" type="presOf" srcId="{93C48A46-2CDC-464E-87C2-29BD5C10D74B}" destId="{CA1674BF-A3AB-4047-B418-D64B19CD8797}" srcOrd="1" destOrd="0" presId="urn:microsoft.com/office/officeart/2005/8/layout/orgChart1"/>
    <dgm:cxn modelId="{1FC42C7F-5793-43AC-A6E1-D1245F8C11A1}" srcId="{93C48A46-2CDC-464E-87C2-29BD5C10D74B}" destId="{6B993C8E-C3E5-4ED7-966B-D8496482B328}" srcOrd="0" destOrd="0" parTransId="{9C7CFA7F-FC4F-4C35-A475-403CFC92CD9D}" sibTransId="{A3D08CDD-121D-48E3-A4BA-4F43486CCBE4}"/>
    <dgm:cxn modelId="{034E0A00-9C9E-4748-B7F3-91B878EE96F3}" srcId="{93C48A46-2CDC-464E-87C2-29BD5C10D74B}" destId="{5978D61C-9D09-4675-B454-1BC2D99769FD}" srcOrd="1" destOrd="0" parTransId="{18DFFF7F-F8C8-4DBA-98D1-B5BBCD43DB0F}" sibTransId="{A7C939D6-53C0-4267-9368-F56C7C7C9EBB}"/>
    <dgm:cxn modelId="{D415A07F-A5D1-4D2F-BFB3-E604D0DDCAAD}" type="presOf" srcId="{547E25DC-1B7C-48B7-9D64-1E2201F5E3D4}" destId="{7397AEB4-6617-46CC-8204-E5459054A587}" srcOrd="0" destOrd="0" presId="urn:microsoft.com/office/officeart/2005/8/layout/orgChart1"/>
    <dgm:cxn modelId="{04D1A191-DE46-47C5-B11A-F845D44966DA}" type="presOf" srcId="{53E4C415-421E-4989-B7CD-C1E5AD3EB7D4}" destId="{9AC94FB4-3B6B-4651-92F0-C43CD2237C0D}" srcOrd="0" destOrd="0" presId="urn:microsoft.com/office/officeart/2005/8/layout/orgChart1"/>
    <dgm:cxn modelId="{1D05D608-58AC-441B-B53E-204D12A39D7F}" srcId="{326740BE-8D01-422A-8559-18B3EA659948}" destId="{547E25DC-1B7C-48B7-9D64-1E2201F5E3D4}" srcOrd="1" destOrd="0" parTransId="{DEC40747-20E2-4AD2-BE50-F9AC2EDB6F35}" sibTransId="{44D4A395-2003-4EFB-8D48-653FE1717F4C}"/>
    <dgm:cxn modelId="{4A8278B4-2E42-4024-B841-D974DBFC11A5}" type="presOf" srcId="{320FE176-0D63-4BEA-AF2A-DC3924D60813}" destId="{C5741C18-CE04-4D05-8453-4ADDD0D17636}" srcOrd="0" destOrd="0" presId="urn:microsoft.com/office/officeart/2005/8/layout/orgChart1"/>
    <dgm:cxn modelId="{1BFD6FB5-CA8B-4874-B796-A801071B6DDB}" type="presOf" srcId="{6B993C8E-C3E5-4ED7-966B-D8496482B328}" destId="{83227813-835D-42A5-8E2F-8824B7861EE9}" srcOrd="1" destOrd="0" presId="urn:microsoft.com/office/officeart/2005/8/layout/orgChart1"/>
    <dgm:cxn modelId="{6C79AAC0-58CD-47A4-9302-C5E7D101479B}" type="presOf" srcId="{A96EB7EC-1E2B-45F0-A468-ED439FE40B73}" destId="{6841ABE8-84B8-4FDD-B4A0-2CA9BB762F6C}" srcOrd="1" destOrd="0" presId="urn:microsoft.com/office/officeart/2005/8/layout/orgChart1"/>
    <dgm:cxn modelId="{DEE4257C-3686-491C-996A-F1B362C109DC}" srcId="{326740BE-8D01-422A-8559-18B3EA659948}" destId="{53E4C415-421E-4989-B7CD-C1E5AD3EB7D4}" srcOrd="4" destOrd="0" parTransId="{778A3207-B24B-4AE7-8FFF-407D7CABDAAB}" sibTransId="{7533D052-5A74-4C32-91DE-5EBC32CD8073}"/>
    <dgm:cxn modelId="{5FC37074-9D2F-4A25-B339-00732353018E}" type="presOf" srcId="{18DFFF7F-F8C8-4DBA-98D1-B5BBCD43DB0F}" destId="{DAB4DF0D-FBAE-4AE4-A1FA-82B54B59A6A2}" srcOrd="0" destOrd="0" presId="urn:microsoft.com/office/officeart/2005/8/layout/orgChart1"/>
    <dgm:cxn modelId="{AC1C609E-4353-4EA9-8137-1AA5E6C4DFDD}" type="presOf" srcId="{A96EB7EC-1E2B-45F0-A468-ED439FE40B73}" destId="{8B6FC4DC-63FE-47AA-B01D-82111BB5FB51}" srcOrd="0" destOrd="0" presId="urn:microsoft.com/office/officeart/2005/8/layout/orgChart1"/>
    <dgm:cxn modelId="{5B5840B0-0096-4E87-BDEF-D061E9622511}" srcId="{BB275912-D6F6-4060-9F4F-8DD9A4BC75D3}" destId="{326740BE-8D01-422A-8559-18B3EA659948}" srcOrd="0" destOrd="0" parTransId="{657C2CDD-7070-4C96-81F0-C8E8ABB512B5}" sibTransId="{CC962B50-B05E-45C0-BF5E-F0E03EF258F7}"/>
    <dgm:cxn modelId="{CD50060F-EF9B-4F19-A541-BE951D7F36B6}" type="presOf" srcId="{93C48A46-2CDC-464E-87C2-29BD5C10D74B}" destId="{4E006E17-1A84-44F3-BE4F-FB1DB3524635}" srcOrd="0" destOrd="0" presId="urn:microsoft.com/office/officeart/2005/8/layout/orgChart1"/>
    <dgm:cxn modelId="{461C7FD4-B0A3-4209-B237-8A26CB962515}" type="presOf" srcId="{326740BE-8D01-422A-8559-18B3EA659948}" destId="{A65F11FC-93F4-4F7D-9BC8-084FF54D2150}" srcOrd="0" destOrd="0" presId="urn:microsoft.com/office/officeart/2005/8/layout/orgChart1"/>
    <dgm:cxn modelId="{71EDF0C5-99A8-492E-9F7D-7FE20F2E8518}" type="presOf" srcId="{BEA09362-043A-407F-A880-C2A8C10DA93B}" destId="{385157F6-B4D0-4684-A817-D643A426FD4B}" srcOrd="0" destOrd="0" presId="urn:microsoft.com/office/officeart/2005/8/layout/orgChart1"/>
    <dgm:cxn modelId="{6474D3B2-2C7D-44E8-A906-ED83B45A65C4}" srcId="{326740BE-8D01-422A-8559-18B3EA659948}" destId="{93C48A46-2CDC-464E-87C2-29BD5C10D74B}" srcOrd="0" destOrd="0" parTransId="{4D350556-125F-4E1F-89B8-EE72C22DDE89}" sibTransId="{E3AD7237-E260-4975-A1C8-E4A5E51022DB}"/>
    <dgm:cxn modelId="{7C1A361B-0E40-44DB-8D8E-0BAD2A468A3C}" type="presOf" srcId="{DEC40747-20E2-4AD2-BE50-F9AC2EDB6F35}" destId="{FCF59188-477D-402A-93C0-DE0CEE84D73B}" srcOrd="0" destOrd="0" presId="urn:microsoft.com/office/officeart/2005/8/layout/orgChart1"/>
    <dgm:cxn modelId="{3905913A-546B-4348-912C-C0CB0406622A}" type="presOf" srcId="{988F5421-DBB0-4AFA-9DF6-36885A49332E}" destId="{5977E298-7486-4867-9EC4-36EB19DE6198}" srcOrd="0" destOrd="0" presId="urn:microsoft.com/office/officeart/2005/8/layout/orgChart1"/>
    <dgm:cxn modelId="{941216B9-D0CB-4511-A9E5-04A0DCF4ED39}" type="presOf" srcId="{9C7CFA7F-FC4F-4C35-A475-403CFC92CD9D}" destId="{D0ECA2DF-2200-4584-8E8B-3A8C61E5D76D}" srcOrd="0" destOrd="0" presId="urn:microsoft.com/office/officeart/2005/8/layout/orgChart1"/>
    <dgm:cxn modelId="{D8D0A4DB-7089-4FC3-99D1-B73F3AD4C333}" type="presOf" srcId="{BB275912-D6F6-4060-9F4F-8DD9A4BC75D3}" destId="{B274A81F-F500-4B95-B9C1-E3BE196CAB1B}" srcOrd="0" destOrd="0" presId="urn:microsoft.com/office/officeart/2005/8/layout/orgChart1"/>
    <dgm:cxn modelId="{DE02079A-853A-4064-B5F6-96556E899C7D}" type="presOf" srcId="{61AB2582-9603-463E-BA0E-18A16F0ABAC3}" destId="{18CF00E1-0455-446C-97FC-FAE69AFA4C9C}" srcOrd="0" destOrd="0" presId="urn:microsoft.com/office/officeart/2005/8/layout/orgChart1"/>
    <dgm:cxn modelId="{5E401FEA-9359-4F15-AE1A-FF335363F171}" srcId="{326740BE-8D01-422A-8559-18B3EA659948}" destId="{C9841475-9DDD-4E81-A6C9-9671C8C9B7D4}" srcOrd="5" destOrd="0" parTransId="{0A561BEB-F751-46DD-93AF-AAE65E907345}" sibTransId="{81BCAD6E-2424-4D19-8638-3FC695BAF568}"/>
    <dgm:cxn modelId="{0833403C-CD8A-4FA1-B6F2-6CE64A696409}" type="presOf" srcId="{53E4C415-421E-4989-B7CD-C1E5AD3EB7D4}" destId="{D4383372-E551-41DC-BFF3-51427981C4AA}" srcOrd="1" destOrd="0" presId="urn:microsoft.com/office/officeart/2005/8/layout/orgChart1"/>
    <dgm:cxn modelId="{FAFB2471-EB55-46FD-9E83-19D8A96BDFD6}" type="presOf" srcId="{BEA09362-043A-407F-A880-C2A8C10DA93B}" destId="{BB219142-E52D-4B26-B814-D674E43DA50A}" srcOrd="1" destOrd="0" presId="urn:microsoft.com/office/officeart/2005/8/layout/orgChart1"/>
    <dgm:cxn modelId="{5EDF7D1C-CAFA-4C99-A2FF-55C37D608AE3}" srcId="{547E25DC-1B7C-48B7-9D64-1E2201F5E3D4}" destId="{61AB2582-9603-463E-BA0E-18A16F0ABAC3}" srcOrd="0" destOrd="0" parTransId="{DE5C2EED-1B5E-44B3-9794-C60284A4E25F}" sibTransId="{6BA8AC74-1922-421F-921E-B927353D90E3}"/>
    <dgm:cxn modelId="{61C1FAE2-B910-44AD-AD56-78408EDEBE1C}" type="presOf" srcId="{547E25DC-1B7C-48B7-9D64-1E2201F5E3D4}" destId="{5C1A025B-F420-4787-94CE-A33B3DDDA548}" srcOrd="1" destOrd="0" presId="urn:microsoft.com/office/officeart/2005/8/layout/orgChart1"/>
    <dgm:cxn modelId="{A70880DD-1563-4D81-8BF1-7643A33BFF53}" type="presOf" srcId="{5978D61C-9D09-4675-B454-1BC2D99769FD}" destId="{4C81B0B2-7849-4B35-A08B-1FC0B90A5CAB}" srcOrd="1" destOrd="0" presId="urn:microsoft.com/office/officeart/2005/8/layout/orgChart1"/>
    <dgm:cxn modelId="{BC574F2D-6B3C-409C-BB19-656A28F1E7BC}" srcId="{326740BE-8D01-422A-8559-18B3EA659948}" destId="{A96EB7EC-1E2B-45F0-A468-ED439FE40B73}" srcOrd="2" destOrd="0" parTransId="{988F5421-DBB0-4AFA-9DF6-36885A49332E}" sibTransId="{FEA6DBE2-63D1-4F72-BA2B-A149A3D64801}"/>
    <dgm:cxn modelId="{1804F804-7561-4014-91A6-EA36218213B1}" srcId="{326740BE-8D01-422A-8559-18B3EA659948}" destId="{BEA09362-043A-407F-A880-C2A8C10DA93B}" srcOrd="3" destOrd="0" parTransId="{320FE176-0D63-4BEA-AF2A-DC3924D60813}" sibTransId="{014513DF-BB57-4668-96F4-95889790D56A}"/>
    <dgm:cxn modelId="{7C78C589-DE25-47A9-9AE6-5C4EF5C3D3B9}" type="presOf" srcId="{DE5C2EED-1B5E-44B3-9794-C60284A4E25F}" destId="{3983F4BA-4852-41AB-8FC6-2914127D164E}" srcOrd="0" destOrd="0" presId="urn:microsoft.com/office/officeart/2005/8/layout/orgChart1"/>
    <dgm:cxn modelId="{F38EEC99-79AE-4763-B0D7-5C8C7C248177}" type="presOf" srcId="{5978D61C-9D09-4675-B454-1BC2D99769FD}" destId="{D830406E-8A6F-43BA-AA82-51B12F2C8219}" srcOrd="0" destOrd="0" presId="urn:microsoft.com/office/officeart/2005/8/layout/orgChart1"/>
    <dgm:cxn modelId="{2BFDFEB2-F9CB-4303-B268-99B4C272634F}" type="presOf" srcId="{0A561BEB-F751-46DD-93AF-AAE65E907345}" destId="{C35A5B33-5354-4FF6-AF3B-D82B4F98258C}" srcOrd="0" destOrd="0" presId="urn:microsoft.com/office/officeart/2005/8/layout/orgChart1"/>
    <dgm:cxn modelId="{9AB78A3C-FA2B-4C52-8136-84B1CA47AA41}" type="presParOf" srcId="{B274A81F-F500-4B95-B9C1-E3BE196CAB1B}" destId="{CA07656A-A019-44B5-8C69-D0802A9F1FDE}" srcOrd="0" destOrd="0" presId="urn:microsoft.com/office/officeart/2005/8/layout/orgChart1"/>
    <dgm:cxn modelId="{1DF12B0E-2535-4FCF-855E-FD0EE3B40924}" type="presParOf" srcId="{CA07656A-A019-44B5-8C69-D0802A9F1FDE}" destId="{A543FC13-3A35-49C4-A605-DBEDC86847CC}" srcOrd="0" destOrd="0" presId="urn:microsoft.com/office/officeart/2005/8/layout/orgChart1"/>
    <dgm:cxn modelId="{1C2EC24D-1874-47B4-9F3E-69FA3B5C9F17}" type="presParOf" srcId="{A543FC13-3A35-49C4-A605-DBEDC86847CC}" destId="{A65F11FC-93F4-4F7D-9BC8-084FF54D2150}" srcOrd="0" destOrd="0" presId="urn:microsoft.com/office/officeart/2005/8/layout/orgChart1"/>
    <dgm:cxn modelId="{29F483BD-7B2A-481E-9994-FD84B40B6F46}" type="presParOf" srcId="{A543FC13-3A35-49C4-A605-DBEDC86847CC}" destId="{345C2F62-6AC7-4D52-BC36-99DC1A55CF85}" srcOrd="1" destOrd="0" presId="urn:microsoft.com/office/officeart/2005/8/layout/orgChart1"/>
    <dgm:cxn modelId="{E64D058D-BFEC-4F2F-8C05-58BD6ED99D4B}" type="presParOf" srcId="{CA07656A-A019-44B5-8C69-D0802A9F1FDE}" destId="{985F300A-3B92-48A4-B084-FA245BAFE308}" srcOrd="1" destOrd="0" presId="urn:microsoft.com/office/officeart/2005/8/layout/orgChart1"/>
    <dgm:cxn modelId="{4CDCA25F-9140-472C-B0B5-36E3F2A20C3F}" type="presParOf" srcId="{985F300A-3B92-48A4-B084-FA245BAFE308}" destId="{C712A0E1-49AB-4E96-A88C-199F81EA22CA}" srcOrd="0" destOrd="0" presId="urn:microsoft.com/office/officeart/2005/8/layout/orgChart1"/>
    <dgm:cxn modelId="{C947F9DA-3B05-47B2-BF26-1596251BC191}" type="presParOf" srcId="{985F300A-3B92-48A4-B084-FA245BAFE308}" destId="{547EBE9E-2394-4DD2-919E-3113650E7BF5}" srcOrd="1" destOrd="0" presId="urn:microsoft.com/office/officeart/2005/8/layout/orgChart1"/>
    <dgm:cxn modelId="{797D99F2-F27D-475C-9B89-C31FB86B1FFD}" type="presParOf" srcId="{547EBE9E-2394-4DD2-919E-3113650E7BF5}" destId="{0803AFC0-6375-4CB1-A9D0-5996D877DD5D}" srcOrd="0" destOrd="0" presId="urn:microsoft.com/office/officeart/2005/8/layout/orgChart1"/>
    <dgm:cxn modelId="{8B9977F9-DB25-4818-AB53-D24B452763C9}" type="presParOf" srcId="{0803AFC0-6375-4CB1-A9D0-5996D877DD5D}" destId="{4E006E17-1A84-44F3-BE4F-FB1DB3524635}" srcOrd="0" destOrd="0" presId="urn:microsoft.com/office/officeart/2005/8/layout/orgChart1"/>
    <dgm:cxn modelId="{F2BD6BDD-417C-481F-948B-612A9BB48303}" type="presParOf" srcId="{0803AFC0-6375-4CB1-A9D0-5996D877DD5D}" destId="{CA1674BF-A3AB-4047-B418-D64B19CD8797}" srcOrd="1" destOrd="0" presId="urn:microsoft.com/office/officeart/2005/8/layout/orgChart1"/>
    <dgm:cxn modelId="{F84419F7-4784-4E09-8594-DD0EC0A94B39}" type="presParOf" srcId="{547EBE9E-2394-4DD2-919E-3113650E7BF5}" destId="{E2DF2813-20F1-4E94-9E68-96E3A630055D}" srcOrd="1" destOrd="0" presId="urn:microsoft.com/office/officeart/2005/8/layout/orgChart1"/>
    <dgm:cxn modelId="{B964555F-3E6F-4F25-87FE-431C256E5A63}" type="presParOf" srcId="{E2DF2813-20F1-4E94-9E68-96E3A630055D}" destId="{D0ECA2DF-2200-4584-8E8B-3A8C61E5D76D}" srcOrd="0" destOrd="0" presId="urn:microsoft.com/office/officeart/2005/8/layout/orgChart1"/>
    <dgm:cxn modelId="{853D8A33-A20E-402D-9CBA-B3DB2974B4E5}" type="presParOf" srcId="{E2DF2813-20F1-4E94-9E68-96E3A630055D}" destId="{6F060B68-0D53-40C4-AAA2-3EB8DF0ABD07}" srcOrd="1" destOrd="0" presId="urn:microsoft.com/office/officeart/2005/8/layout/orgChart1"/>
    <dgm:cxn modelId="{406B610D-10D8-4715-9088-202858CD1923}" type="presParOf" srcId="{6F060B68-0D53-40C4-AAA2-3EB8DF0ABD07}" destId="{D9441931-38D0-4A00-90AD-1AA9A6092E12}" srcOrd="0" destOrd="0" presId="urn:microsoft.com/office/officeart/2005/8/layout/orgChart1"/>
    <dgm:cxn modelId="{7FEA9C8F-87AB-4C65-BF47-87FA7E9D8EA3}" type="presParOf" srcId="{D9441931-38D0-4A00-90AD-1AA9A6092E12}" destId="{8BF52830-7EA6-44B1-A49A-28D9F85FCF3E}" srcOrd="0" destOrd="0" presId="urn:microsoft.com/office/officeart/2005/8/layout/orgChart1"/>
    <dgm:cxn modelId="{EE9597EA-4E82-4AC2-AF05-AEF1E647791D}" type="presParOf" srcId="{D9441931-38D0-4A00-90AD-1AA9A6092E12}" destId="{83227813-835D-42A5-8E2F-8824B7861EE9}" srcOrd="1" destOrd="0" presId="urn:microsoft.com/office/officeart/2005/8/layout/orgChart1"/>
    <dgm:cxn modelId="{BBFF178D-DCFA-4099-8BF8-3BB8CE716CAF}" type="presParOf" srcId="{6F060B68-0D53-40C4-AAA2-3EB8DF0ABD07}" destId="{52B0B6BC-27C9-486B-B0E9-0C31937F8875}" srcOrd="1" destOrd="0" presId="urn:microsoft.com/office/officeart/2005/8/layout/orgChart1"/>
    <dgm:cxn modelId="{6F3A8706-8902-41A6-BB6E-5D5D0091D9C5}" type="presParOf" srcId="{6F060B68-0D53-40C4-AAA2-3EB8DF0ABD07}" destId="{0E25107E-7B18-4026-9708-30C87379458E}" srcOrd="2" destOrd="0" presId="urn:microsoft.com/office/officeart/2005/8/layout/orgChart1"/>
    <dgm:cxn modelId="{85261937-F610-457C-B46E-80B96AAD37B4}" type="presParOf" srcId="{E2DF2813-20F1-4E94-9E68-96E3A630055D}" destId="{DAB4DF0D-FBAE-4AE4-A1FA-82B54B59A6A2}" srcOrd="2" destOrd="0" presId="urn:microsoft.com/office/officeart/2005/8/layout/orgChart1"/>
    <dgm:cxn modelId="{F3F34E46-ED12-4B3E-90A3-A371B2C10795}" type="presParOf" srcId="{E2DF2813-20F1-4E94-9E68-96E3A630055D}" destId="{445EFADD-634E-4A01-BFD6-31A168B595B0}" srcOrd="3" destOrd="0" presId="urn:microsoft.com/office/officeart/2005/8/layout/orgChart1"/>
    <dgm:cxn modelId="{C7928603-A795-46BA-99EE-C4D469B9A54F}" type="presParOf" srcId="{445EFADD-634E-4A01-BFD6-31A168B595B0}" destId="{FF6DE046-F708-4E45-B95F-13F4AEF189FC}" srcOrd="0" destOrd="0" presId="urn:microsoft.com/office/officeart/2005/8/layout/orgChart1"/>
    <dgm:cxn modelId="{1CE323F7-764E-475D-B92B-51D7C28C4F1D}" type="presParOf" srcId="{FF6DE046-F708-4E45-B95F-13F4AEF189FC}" destId="{D830406E-8A6F-43BA-AA82-51B12F2C8219}" srcOrd="0" destOrd="0" presId="urn:microsoft.com/office/officeart/2005/8/layout/orgChart1"/>
    <dgm:cxn modelId="{57AD0FD8-CFF0-4305-AA6A-0E39F6723EC9}" type="presParOf" srcId="{FF6DE046-F708-4E45-B95F-13F4AEF189FC}" destId="{4C81B0B2-7849-4B35-A08B-1FC0B90A5CAB}" srcOrd="1" destOrd="0" presId="urn:microsoft.com/office/officeart/2005/8/layout/orgChart1"/>
    <dgm:cxn modelId="{1CB25D1E-4DC8-40CE-BDB5-EB85B948618B}" type="presParOf" srcId="{445EFADD-634E-4A01-BFD6-31A168B595B0}" destId="{D0FB3F9B-B95D-48D7-B693-A2B98D293E81}" srcOrd="1" destOrd="0" presId="urn:microsoft.com/office/officeart/2005/8/layout/orgChart1"/>
    <dgm:cxn modelId="{34929C1C-FEB0-4DFD-AC8F-498879ABB782}" type="presParOf" srcId="{445EFADD-634E-4A01-BFD6-31A168B595B0}" destId="{175CAA40-DF0B-4C19-86A1-D4AE955AFF76}" srcOrd="2" destOrd="0" presId="urn:microsoft.com/office/officeart/2005/8/layout/orgChart1"/>
    <dgm:cxn modelId="{9D4FD986-353B-4295-9035-ED6BCF845D52}" type="presParOf" srcId="{547EBE9E-2394-4DD2-919E-3113650E7BF5}" destId="{4A39CB92-E128-41A0-9736-77FA4F1138A3}" srcOrd="2" destOrd="0" presId="urn:microsoft.com/office/officeart/2005/8/layout/orgChart1"/>
    <dgm:cxn modelId="{4B062B23-E23F-4655-8CD4-1B9CD2E29340}" type="presParOf" srcId="{985F300A-3B92-48A4-B084-FA245BAFE308}" destId="{FCF59188-477D-402A-93C0-DE0CEE84D73B}" srcOrd="2" destOrd="0" presId="urn:microsoft.com/office/officeart/2005/8/layout/orgChart1"/>
    <dgm:cxn modelId="{2C4A1FD7-5702-4F9D-A5CE-F5F9EBED9C1A}" type="presParOf" srcId="{985F300A-3B92-48A4-B084-FA245BAFE308}" destId="{B33765B0-6EBC-49D4-9702-E5DD5376945E}" srcOrd="3" destOrd="0" presId="urn:microsoft.com/office/officeart/2005/8/layout/orgChart1"/>
    <dgm:cxn modelId="{E9F476F7-4EC3-4C5E-A790-A846B635E9AF}" type="presParOf" srcId="{B33765B0-6EBC-49D4-9702-E5DD5376945E}" destId="{6C54AE1D-87BE-4577-A293-243016D41444}" srcOrd="0" destOrd="0" presId="urn:microsoft.com/office/officeart/2005/8/layout/orgChart1"/>
    <dgm:cxn modelId="{F904638A-A64A-4661-881A-5AFDADFD64BA}" type="presParOf" srcId="{6C54AE1D-87BE-4577-A293-243016D41444}" destId="{7397AEB4-6617-46CC-8204-E5459054A587}" srcOrd="0" destOrd="0" presId="urn:microsoft.com/office/officeart/2005/8/layout/orgChart1"/>
    <dgm:cxn modelId="{1498BFB6-774A-4522-AC8C-58E9706AC380}" type="presParOf" srcId="{6C54AE1D-87BE-4577-A293-243016D41444}" destId="{5C1A025B-F420-4787-94CE-A33B3DDDA548}" srcOrd="1" destOrd="0" presId="urn:microsoft.com/office/officeart/2005/8/layout/orgChart1"/>
    <dgm:cxn modelId="{80BB5501-4B21-4918-870D-612C220E84C2}" type="presParOf" srcId="{B33765B0-6EBC-49D4-9702-E5DD5376945E}" destId="{3B4C1F27-8C35-44CE-893D-59D59C712E0C}" srcOrd="1" destOrd="0" presId="urn:microsoft.com/office/officeart/2005/8/layout/orgChart1"/>
    <dgm:cxn modelId="{2D01748B-D1C7-48AC-9351-D13AE17B5A37}" type="presParOf" srcId="{3B4C1F27-8C35-44CE-893D-59D59C712E0C}" destId="{3983F4BA-4852-41AB-8FC6-2914127D164E}" srcOrd="0" destOrd="0" presId="urn:microsoft.com/office/officeart/2005/8/layout/orgChart1"/>
    <dgm:cxn modelId="{4D14A26C-BABD-437D-9AF6-988EE6B0FCE3}" type="presParOf" srcId="{3B4C1F27-8C35-44CE-893D-59D59C712E0C}" destId="{0A8CF78A-F0A2-4B78-B219-5A655F7EB941}" srcOrd="1" destOrd="0" presId="urn:microsoft.com/office/officeart/2005/8/layout/orgChart1"/>
    <dgm:cxn modelId="{CC82EF65-8D83-4B83-84BB-EE7B29D5E70B}" type="presParOf" srcId="{0A8CF78A-F0A2-4B78-B219-5A655F7EB941}" destId="{9C2F2674-2C12-4518-859B-02D33B7741F6}" srcOrd="0" destOrd="0" presId="urn:microsoft.com/office/officeart/2005/8/layout/orgChart1"/>
    <dgm:cxn modelId="{137C140A-03F5-4A2B-A6BC-B0833174783A}" type="presParOf" srcId="{9C2F2674-2C12-4518-859B-02D33B7741F6}" destId="{18CF00E1-0455-446C-97FC-FAE69AFA4C9C}" srcOrd="0" destOrd="0" presId="urn:microsoft.com/office/officeart/2005/8/layout/orgChart1"/>
    <dgm:cxn modelId="{BC889622-DAD4-42E7-8F67-01B0BC179825}" type="presParOf" srcId="{9C2F2674-2C12-4518-859B-02D33B7741F6}" destId="{CAE493BA-B8C8-4049-A67C-068ECD3E794E}" srcOrd="1" destOrd="0" presId="urn:microsoft.com/office/officeart/2005/8/layout/orgChart1"/>
    <dgm:cxn modelId="{33A68F82-CB23-4343-AF0C-C3B89A71D3D7}" type="presParOf" srcId="{0A8CF78A-F0A2-4B78-B219-5A655F7EB941}" destId="{E11868E3-BA94-4F49-8368-6B6840C5A9B8}" srcOrd="1" destOrd="0" presId="urn:microsoft.com/office/officeart/2005/8/layout/orgChart1"/>
    <dgm:cxn modelId="{7F0C7F73-5291-4564-B48B-652ADC167E7A}" type="presParOf" srcId="{0A8CF78A-F0A2-4B78-B219-5A655F7EB941}" destId="{DF8C3796-8C0A-4B9A-B025-D03AA1F65820}" srcOrd="2" destOrd="0" presId="urn:microsoft.com/office/officeart/2005/8/layout/orgChart1"/>
    <dgm:cxn modelId="{36DCC4BC-41F6-4C32-A859-1F01D582E220}" type="presParOf" srcId="{B33765B0-6EBC-49D4-9702-E5DD5376945E}" destId="{9FF4B2C1-4965-43E3-A536-1E9A6A716234}" srcOrd="2" destOrd="0" presId="urn:microsoft.com/office/officeart/2005/8/layout/orgChart1"/>
    <dgm:cxn modelId="{00AE9C9A-E8AF-4A87-98C1-66B91F503D86}" type="presParOf" srcId="{985F300A-3B92-48A4-B084-FA245BAFE308}" destId="{5977E298-7486-4867-9EC4-36EB19DE6198}" srcOrd="4" destOrd="0" presId="urn:microsoft.com/office/officeart/2005/8/layout/orgChart1"/>
    <dgm:cxn modelId="{2137286F-818B-41E8-979B-0561BC924CE8}" type="presParOf" srcId="{985F300A-3B92-48A4-B084-FA245BAFE308}" destId="{3F6CD291-A3C1-470A-92CD-BD27E08B0732}" srcOrd="5" destOrd="0" presId="urn:microsoft.com/office/officeart/2005/8/layout/orgChart1"/>
    <dgm:cxn modelId="{9923DC6A-FA3A-45A6-A4AB-507AABD82751}" type="presParOf" srcId="{3F6CD291-A3C1-470A-92CD-BD27E08B0732}" destId="{93E13282-F006-4662-8DA8-D870F3C222E5}" srcOrd="0" destOrd="0" presId="urn:microsoft.com/office/officeart/2005/8/layout/orgChart1"/>
    <dgm:cxn modelId="{1A621160-97F8-4C19-A582-BBADED4EEA0C}" type="presParOf" srcId="{93E13282-F006-4662-8DA8-D870F3C222E5}" destId="{8B6FC4DC-63FE-47AA-B01D-82111BB5FB51}" srcOrd="0" destOrd="0" presId="urn:microsoft.com/office/officeart/2005/8/layout/orgChart1"/>
    <dgm:cxn modelId="{D358D47E-1F02-4C1E-A64E-C9DDC9764C43}" type="presParOf" srcId="{93E13282-F006-4662-8DA8-D870F3C222E5}" destId="{6841ABE8-84B8-4FDD-B4A0-2CA9BB762F6C}" srcOrd="1" destOrd="0" presId="urn:microsoft.com/office/officeart/2005/8/layout/orgChart1"/>
    <dgm:cxn modelId="{D4FFD08E-8810-4EBD-BD8B-C09FA8E5CE63}" type="presParOf" srcId="{3F6CD291-A3C1-470A-92CD-BD27E08B0732}" destId="{0C4F3273-AA04-4B41-A757-F6C110F27CE8}" srcOrd="1" destOrd="0" presId="urn:microsoft.com/office/officeart/2005/8/layout/orgChart1"/>
    <dgm:cxn modelId="{1057F807-9CEA-4743-AA5F-049BDD9C735C}" type="presParOf" srcId="{3F6CD291-A3C1-470A-92CD-BD27E08B0732}" destId="{EDD1B4EE-8BAA-4C36-9729-C5B57B532178}" srcOrd="2" destOrd="0" presId="urn:microsoft.com/office/officeart/2005/8/layout/orgChart1"/>
    <dgm:cxn modelId="{1F615F7A-49DD-46B6-B68B-3403F50D0471}" type="presParOf" srcId="{985F300A-3B92-48A4-B084-FA245BAFE308}" destId="{C5741C18-CE04-4D05-8453-4ADDD0D17636}" srcOrd="6" destOrd="0" presId="urn:microsoft.com/office/officeart/2005/8/layout/orgChart1"/>
    <dgm:cxn modelId="{BE4BCAE4-A9EF-4279-9506-57FCBF85FF42}" type="presParOf" srcId="{985F300A-3B92-48A4-B084-FA245BAFE308}" destId="{2CA567E7-6CEC-4C6E-A69B-61AA916EE5C7}" srcOrd="7" destOrd="0" presId="urn:microsoft.com/office/officeart/2005/8/layout/orgChart1"/>
    <dgm:cxn modelId="{E90EC981-5079-4621-A809-45E0AAE674AD}" type="presParOf" srcId="{2CA567E7-6CEC-4C6E-A69B-61AA916EE5C7}" destId="{5B8CED4A-BA54-4F38-8138-15E8E1D1629E}" srcOrd="0" destOrd="0" presId="urn:microsoft.com/office/officeart/2005/8/layout/orgChart1"/>
    <dgm:cxn modelId="{FED80543-1DDA-4FEA-B0B8-EED3133A479B}" type="presParOf" srcId="{5B8CED4A-BA54-4F38-8138-15E8E1D1629E}" destId="{385157F6-B4D0-4684-A817-D643A426FD4B}" srcOrd="0" destOrd="0" presId="urn:microsoft.com/office/officeart/2005/8/layout/orgChart1"/>
    <dgm:cxn modelId="{6DCCD8FA-4078-4668-9B7D-AC7325AB61A4}" type="presParOf" srcId="{5B8CED4A-BA54-4F38-8138-15E8E1D1629E}" destId="{BB219142-E52D-4B26-B814-D674E43DA50A}" srcOrd="1" destOrd="0" presId="urn:microsoft.com/office/officeart/2005/8/layout/orgChart1"/>
    <dgm:cxn modelId="{6099D33D-B33D-4638-9283-5B14C7960C74}" type="presParOf" srcId="{2CA567E7-6CEC-4C6E-A69B-61AA916EE5C7}" destId="{83902324-05EB-42F2-A78F-90ADE5D6CBAD}" srcOrd="1" destOrd="0" presId="urn:microsoft.com/office/officeart/2005/8/layout/orgChart1"/>
    <dgm:cxn modelId="{EEEFB108-B2C2-47D4-9900-279D0E83EF8F}" type="presParOf" srcId="{2CA567E7-6CEC-4C6E-A69B-61AA916EE5C7}" destId="{B80498BA-8D2A-4CA0-8024-C55FCAC10618}" srcOrd="2" destOrd="0" presId="urn:microsoft.com/office/officeart/2005/8/layout/orgChart1"/>
    <dgm:cxn modelId="{24A7423B-DEEB-45A1-A86A-FED7107E7E44}" type="presParOf" srcId="{985F300A-3B92-48A4-B084-FA245BAFE308}" destId="{BB8AB41C-5AD1-472A-9DAB-00D71DA5B38D}" srcOrd="8" destOrd="0" presId="urn:microsoft.com/office/officeart/2005/8/layout/orgChart1"/>
    <dgm:cxn modelId="{B670A89C-F6E7-4432-AA62-E4DF6F1B4E08}" type="presParOf" srcId="{985F300A-3B92-48A4-B084-FA245BAFE308}" destId="{EDB3A7BD-4788-44BC-A1D6-29F89780F36F}" srcOrd="9" destOrd="0" presId="urn:microsoft.com/office/officeart/2005/8/layout/orgChart1"/>
    <dgm:cxn modelId="{2E475952-C902-44AB-ABD9-4AEB9E29099B}" type="presParOf" srcId="{EDB3A7BD-4788-44BC-A1D6-29F89780F36F}" destId="{DFAF27FC-A577-4C28-AA7D-5225D1ABC1E1}" srcOrd="0" destOrd="0" presId="urn:microsoft.com/office/officeart/2005/8/layout/orgChart1"/>
    <dgm:cxn modelId="{A927AE4F-11D2-4D2B-937A-E29BD8E4662D}" type="presParOf" srcId="{DFAF27FC-A577-4C28-AA7D-5225D1ABC1E1}" destId="{9AC94FB4-3B6B-4651-92F0-C43CD2237C0D}" srcOrd="0" destOrd="0" presId="urn:microsoft.com/office/officeart/2005/8/layout/orgChart1"/>
    <dgm:cxn modelId="{53F00911-698E-4F56-9A6C-05E5075C103B}" type="presParOf" srcId="{DFAF27FC-A577-4C28-AA7D-5225D1ABC1E1}" destId="{D4383372-E551-41DC-BFF3-51427981C4AA}" srcOrd="1" destOrd="0" presId="urn:microsoft.com/office/officeart/2005/8/layout/orgChart1"/>
    <dgm:cxn modelId="{78BC7B6C-5AD4-4BE6-A46E-D6075B869C44}" type="presParOf" srcId="{EDB3A7BD-4788-44BC-A1D6-29F89780F36F}" destId="{89CE4175-1D9A-44DF-8E68-509520420060}" srcOrd="1" destOrd="0" presId="urn:microsoft.com/office/officeart/2005/8/layout/orgChart1"/>
    <dgm:cxn modelId="{1BBA01F6-DD27-475F-BA6E-96EF9E9AE549}" type="presParOf" srcId="{EDB3A7BD-4788-44BC-A1D6-29F89780F36F}" destId="{E7D1C9E7-FE52-4EF5-A0E3-4040F444A71F}" srcOrd="2" destOrd="0" presId="urn:microsoft.com/office/officeart/2005/8/layout/orgChart1"/>
    <dgm:cxn modelId="{14073A89-2935-4740-A41A-050F1385CDE7}" type="presParOf" srcId="{985F300A-3B92-48A4-B084-FA245BAFE308}" destId="{C35A5B33-5354-4FF6-AF3B-D82B4F98258C}" srcOrd="10" destOrd="0" presId="urn:microsoft.com/office/officeart/2005/8/layout/orgChart1"/>
    <dgm:cxn modelId="{B3031E21-0BBA-4A18-95FE-262B307CDB97}" type="presParOf" srcId="{985F300A-3B92-48A4-B084-FA245BAFE308}" destId="{2AB5D2D2-3900-4BE6-A458-45090CAB2E68}" srcOrd="11" destOrd="0" presId="urn:microsoft.com/office/officeart/2005/8/layout/orgChart1"/>
    <dgm:cxn modelId="{1A9F998A-8EE3-4BF6-8306-3E16152CC01A}" type="presParOf" srcId="{2AB5D2D2-3900-4BE6-A458-45090CAB2E68}" destId="{905E4F8E-15CB-4CFD-938A-6A73956AF681}" srcOrd="0" destOrd="0" presId="urn:microsoft.com/office/officeart/2005/8/layout/orgChart1"/>
    <dgm:cxn modelId="{F517B0B5-6E91-4C1D-B3A8-6C032021FBBA}" type="presParOf" srcId="{905E4F8E-15CB-4CFD-938A-6A73956AF681}" destId="{25D5BC8E-E7F8-4675-A828-9817A3A12C3E}" srcOrd="0" destOrd="0" presId="urn:microsoft.com/office/officeart/2005/8/layout/orgChart1"/>
    <dgm:cxn modelId="{5572004A-434B-44EC-ADBC-38862ED73C42}" type="presParOf" srcId="{905E4F8E-15CB-4CFD-938A-6A73956AF681}" destId="{84D65A53-CBF2-462D-930B-4A1851F23BF2}" srcOrd="1" destOrd="0" presId="urn:microsoft.com/office/officeart/2005/8/layout/orgChart1"/>
    <dgm:cxn modelId="{032543FA-7138-42D6-956B-3AB46E1C179D}" type="presParOf" srcId="{2AB5D2D2-3900-4BE6-A458-45090CAB2E68}" destId="{02D0D36C-0C18-48C0-8439-4194BB819390}" srcOrd="1" destOrd="0" presId="urn:microsoft.com/office/officeart/2005/8/layout/orgChart1"/>
    <dgm:cxn modelId="{B5657ECF-A45A-4356-ADF5-6482F27214E3}" type="presParOf" srcId="{2AB5D2D2-3900-4BE6-A458-45090CAB2E68}" destId="{BF32CE4F-26CE-4C3C-83B4-E663151A9F29}" srcOrd="2" destOrd="0" presId="urn:microsoft.com/office/officeart/2005/8/layout/orgChart1"/>
    <dgm:cxn modelId="{01A9E130-7925-49CC-A723-282A97A77C9F}" type="presParOf" srcId="{CA07656A-A019-44B5-8C69-D0802A9F1FDE}" destId="{B1389407-68B2-4506-8E8F-E247F332695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A58819F-C51F-4F17-919F-418C8E31E10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83C8A2F3-EF9E-4872-98AA-D5B59F54D693}">
      <dgm:prSet phldrT="[Texto]"/>
      <dgm:spPr/>
      <dgm:t>
        <a:bodyPr/>
        <a:lstStyle/>
        <a:p>
          <a:r>
            <a:rPr lang="es-MX" dirty="0" smtClean="0"/>
            <a:t>Inducción de embriogénesis somática</a:t>
          </a:r>
          <a:endParaRPr lang="es-MX" dirty="0"/>
        </a:p>
      </dgm:t>
    </dgm:pt>
    <dgm:pt modelId="{EAF548E1-F309-4912-81A9-3CA1C450E56A}" type="parTrans" cxnId="{CF3B2D39-982B-480B-BA9D-B2DD609A6111}">
      <dgm:prSet/>
      <dgm:spPr/>
      <dgm:t>
        <a:bodyPr/>
        <a:lstStyle/>
        <a:p>
          <a:endParaRPr lang="es-MX"/>
        </a:p>
      </dgm:t>
    </dgm:pt>
    <dgm:pt modelId="{F37B4733-409F-4507-8698-CD18CCE21C41}" type="sibTrans" cxnId="{CF3B2D39-982B-480B-BA9D-B2DD609A6111}">
      <dgm:prSet/>
      <dgm:spPr/>
      <dgm:t>
        <a:bodyPr/>
        <a:lstStyle/>
        <a:p>
          <a:endParaRPr lang="es-MX"/>
        </a:p>
      </dgm:t>
    </dgm:pt>
    <dgm:pt modelId="{57ED3A4E-2561-4853-9384-500D7CA36084}">
      <dgm:prSet phldrT="[Texto]"/>
      <dgm:spPr/>
      <dgm:t>
        <a:bodyPr/>
        <a:lstStyle/>
        <a:p>
          <a:r>
            <a:rPr lang="es-MX" dirty="0" smtClean="0"/>
            <a:t>Crecimiento y  diferenciación</a:t>
          </a:r>
          <a:endParaRPr lang="es-MX" dirty="0"/>
        </a:p>
      </dgm:t>
    </dgm:pt>
    <dgm:pt modelId="{186E92E6-1285-4F49-B9B6-B66F76814964}" type="parTrans" cxnId="{C328F2B5-7894-4384-87A6-8886569803C8}">
      <dgm:prSet/>
      <dgm:spPr/>
      <dgm:t>
        <a:bodyPr/>
        <a:lstStyle/>
        <a:p>
          <a:endParaRPr lang="es-MX"/>
        </a:p>
      </dgm:t>
    </dgm:pt>
    <dgm:pt modelId="{F85D2641-E965-4B65-8C9C-A30C9D045F8D}" type="sibTrans" cxnId="{C328F2B5-7894-4384-87A6-8886569803C8}">
      <dgm:prSet/>
      <dgm:spPr/>
      <dgm:t>
        <a:bodyPr/>
        <a:lstStyle/>
        <a:p>
          <a:endParaRPr lang="es-MX"/>
        </a:p>
      </dgm:t>
    </dgm:pt>
    <dgm:pt modelId="{0B5AECC8-4FB4-4909-8526-1D3342567A51}">
      <dgm:prSet phldrT="[Texto]"/>
      <dgm:spPr/>
      <dgm:t>
        <a:bodyPr/>
        <a:lstStyle/>
        <a:p>
          <a:r>
            <a:rPr lang="es-MX" dirty="0" smtClean="0"/>
            <a:t>Organogénesis Metabolismo y Ciclo celular </a:t>
          </a:r>
          <a:endParaRPr lang="es-MX" dirty="0"/>
        </a:p>
      </dgm:t>
    </dgm:pt>
    <dgm:pt modelId="{8ED67F0E-06FA-4429-A34B-16773486DA13}" type="parTrans" cxnId="{8CCF84C0-9615-4969-97EB-09EE65562074}">
      <dgm:prSet/>
      <dgm:spPr/>
      <dgm:t>
        <a:bodyPr/>
        <a:lstStyle/>
        <a:p>
          <a:endParaRPr lang="es-MX"/>
        </a:p>
      </dgm:t>
    </dgm:pt>
    <dgm:pt modelId="{FA179115-01BA-4FFA-9D73-A7700614714F}" type="sibTrans" cxnId="{8CCF84C0-9615-4969-97EB-09EE65562074}">
      <dgm:prSet/>
      <dgm:spPr/>
      <dgm:t>
        <a:bodyPr/>
        <a:lstStyle/>
        <a:p>
          <a:endParaRPr lang="es-MX"/>
        </a:p>
      </dgm:t>
    </dgm:pt>
    <dgm:pt modelId="{823C9BF9-3CA6-474F-AD62-D487D27F2C8F}">
      <dgm:prSet phldrT="[Texto]"/>
      <dgm:spPr/>
      <dgm:t>
        <a:bodyPr/>
        <a:lstStyle/>
        <a:p>
          <a:r>
            <a:rPr lang="es-MX" dirty="0" smtClean="0"/>
            <a:t>Establecimiento de líneas celulares </a:t>
          </a:r>
          <a:endParaRPr lang="es-MX" dirty="0"/>
        </a:p>
      </dgm:t>
    </dgm:pt>
    <dgm:pt modelId="{7605A2A2-77A3-4282-902D-9306659B618C}" type="parTrans" cxnId="{A4853CE1-114D-4941-9A56-E8A56804493A}">
      <dgm:prSet/>
      <dgm:spPr/>
      <dgm:t>
        <a:bodyPr/>
        <a:lstStyle/>
        <a:p>
          <a:endParaRPr lang="es-MX"/>
        </a:p>
      </dgm:t>
    </dgm:pt>
    <dgm:pt modelId="{EEB42A75-F3D5-434E-BC70-FE73132D65AC}" type="sibTrans" cxnId="{A4853CE1-114D-4941-9A56-E8A56804493A}">
      <dgm:prSet/>
      <dgm:spPr/>
      <dgm:t>
        <a:bodyPr/>
        <a:lstStyle/>
        <a:p>
          <a:endParaRPr lang="es-MX"/>
        </a:p>
      </dgm:t>
    </dgm:pt>
    <dgm:pt modelId="{035BD18A-14E9-4F9F-B161-7912FBFCF385}">
      <dgm:prSet phldrT="[Texto]"/>
      <dgm:spPr/>
      <dgm:t>
        <a:bodyPr/>
        <a:lstStyle/>
        <a:p>
          <a:r>
            <a:rPr lang="es-MX" dirty="0" smtClean="0"/>
            <a:t>Obtención MS</a:t>
          </a:r>
          <a:endParaRPr lang="es-MX" dirty="0"/>
        </a:p>
      </dgm:t>
    </dgm:pt>
    <dgm:pt modelId="{E6E966F8-14B1-4B47-BC76-32453290D257}" type="parTrans" cxnId="{D9826A8B-41EF-4CC6-8CD8-2450F2F11E4B}">
      <dgm:prSet/>
      <dgm:spPr/>
      <dgm:t>
        <a:bodyPr/>
        <a:lstStyle/>
        <a:p>
          <a:endParaRPr lang="es-MX"/>
        </a:p>
      </dgm:t>
    </dgm:pt>
    <dgm:pt modelId="{018BE156-108D-4F2A-BB03-D94CC5190E44}" type="sibTrans" cxnId="{D9826A8B-41EF-4CC6-8CD8-2450F2F11E4B}">
      <dgm:prSet/>
      <dgm:spPr/>
      <dgm:t>
        <a:bodyPr/>
        <a:lstStyle/>
        <a:p>
          <a:endParaRPr lang="es-MX"/>
        </a:p>
      </dgm:t>
    </dgm:pt>
    <dgm:pt modelId="{85124EEF-563A-4BE7-B3C3-FFED306664DF}" type="pres">
      <dgm:prSet presAssocID="{EA58819F-C51F-4F17-919F-418C8E31E10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691BA58C-B1FA-43EC-BD31-80CE49B578DA}" type="pres">
      <dgm:prSet presAssocID="{83C8A2F3-EF9E-4872-98AA-D5B59F54D693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EEEAE97-3DA9-47E2-8FF0-F73673978604}" type="pres">
      <dgm:prSet presAssocID="{F37B4733-409F-4507-8698-CD18CCE21C41}" presName="sibTrans" presStyleCnt="0"/>
      <dgm:spPr/>
    </dgm:pt>
    <dgm:pt modelId="{C5765F96-03A7-403D-B2A7-C2AAC0E23EE2}" type="pres">
      <dgm:prSet presAssocID="{57ED3A4E-2561-4853-9384-500D7CA36084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DA806CE-39D5-4C0D-89D6-4D5BC4DE5A98}" type="pres">
      <dgm:prSet presAssocID="{F85D2641-E965-4B65-8C9C-A30C9D045F8D}" presName="sibTrans" presStyleCnt="0"/>
      <dgm:spPr/>
    </dgm:pt>
    <dgm:pt modelId="{F38CE552-A71D-456F-9265-06040F9195EB}" type="pres">
      <dgm:prSet presAssocID="{0B5AECC8-4FB4-4909-8526-1D3342567A5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B92C1B7-4468-46F1-9F77-9A0900EF4CB1}" type="pres">
      <dgm:prSet presAssocID="{FA179115-01BA-4FFA-9D73-A7700614714F}" presName="sibTrans" presStyleCnt="0"/>
      <dgm:spPr/>
    </dgm:pt>
    <dgm:pt modelId="{C0EA8EFF-A2F8-44DE-B084-5F2F4525706C}" type="pres">
      <dgm:prSet presAssocID="{823C9BF9-3CA6-474F-AD62-D487D27F2C8F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36F00D3-EBF1-417F-9F9B-35B815D06BEF}" type="pres">
      <dgm:prSet presAssocID="{EEB42A75-F3D5-434E-BC70-FE73132D65AC}" presName="sibTrans" presStyleCnt="0"/>
      <dgm:spPr/>
    </dgm:pt>
    <dgm:pt modelId="{A52D036E-5DCB-484F-891E-5573540E782D}" type="pres">
      <dgm:prSet presAssocID="{035BD18A-14E9-4F9F-B161-7912FBFCF385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D9826A8B-41EF-4CC6-8CD8-2450F2F11E4B}" srcId="{EA58819F-C51F-4F17-919F-418C8E31E10D}" destId="{035BD18A-14E9-4F9F-B161-7912FBFCF385}" srcOrd="4" destOrd="0" parTransId="{E6E966F8-14B1-4B47-BC76-32453290D257}" sibTransId="{018BE156-108D-4F2A-BB03-D94CC5190E44}"/>
    <dgm:cxn modelId="{348B9727-708D-4AF6-94C3-58C35A4EBC11}" type="presOf" srcId="{035BD18A-14E9-4F9F-B161-7912FBFCF385}" destId="{A52D036E-5DCB-484F-891E-5573540E782D}" srcOrd="0" destOrd="0" presId="urn:microsoft.com/office/officeart/2005/8/layout/default"/>
    <dgm:cxn modelId="{CF3B2D39-982B-480B-BA9D-B2DD609A6111}" srcId="{EA58819F-C51F-4F17-919F-418C8E31E10D}" destId="{83C8A2F3-EF9E-4872-98AA-D5B59F54D693}" srcOrd="0" destOrd="0" parTransId="{EAF548E1-F309-4912-81A9-3CA1C450E56A}" sibTransId="{F37B4733-409F-4507-8698-CD18CCE21C41}"/>
    <dgm:cxn modelId="{A4853CE1-114D-4941-9A56-E8A56804493A}" srcId="{EA58819F-C51F-4F17-919F-418C8E31E10D}" destId="{823C9BF9-3CA6-474F-AD62-D487D27F2C8F}" srcOrd="3" destOrd="0" parTransId="{7605A2A2-77A3-4282-902D-9306659B618C}" sibTransId="{EEB42A75-F3D5-434E-BC70-FE73132D65AC}"/>
    <dgm:cxn modelId="{05553CDF-5FCE-4E31-B578-F001AD6295DF}" type="presOf" srcId="{EA58819F-C51F-4F17-919F-418C8E31E10D}" destId="{85124EEF-563A-4BE7-B3C3-FFED306664DF}" srcOrd="0" destOrd="0" presId="urn:microsoft.com/office/officeart/2005/8/layout/default"/>
    <dgm:cxn modelId="{C328F2B5-7894-4384-87A6-8886569803C8}" srcId="{EA58819F-C51F-4F17-919F-418C8E31E10D}" destId="{57ED3A4E-2561-4853-9384-500D7CA36084}" srcOrd="1" destOrd="0" parTransId="{186E92E6-1285-4F49-B9B6-B66F76814964}" sibTransId="{F85D2641-E965-4B65-8C9C-A30C9D045F8D}"/>
    <dgm:cxn modelId="{B3047524-A7C4-4739-9CB1-65A63E120E6B}" type="presOf" srcId="{57ED3A4E-2561-4853-9384-500D7CA36084}" destId="{C5765F96-03A7-403D-B2A7-C2AAC0E23EE2}" srcOrd="0" destOrd="0" presId="urn:microsoft.com/office/officeart/2005/8/layout/default"/>
    <dgm:cxn modelId="{8CCF84C0-9615-4969-97EB-09EE65562074}" srcId="{EA58819F-C51F-4F17-919F-418C8E31E10D}" destId="{0B5AECC8-4FB4-4909-8526-1D3342567A51}" srcOrd="2" destOrd="0" parTransId="{8ED67F0E-06FA-4429-A34B-16773486DA13}" sibTransId="{FA179115-01BA-4FFA-9D73-A7700614714F}"/>
    <dgm:cxn modelId="{927F078E-ED24-4B82-AB6B-BDB9ED250359}" type="presOf" srcId="{83C8A2F3-EF9E-4872-98AA-D5B59F54D693}" destId="{691BA58C-B1FA-43EC-BD31-80CE49B578DA}" srcOrd="0" destOrd="0" presId="urn:microsoft.com/office/officeart/2005/8/layout/default"/>
    <dgm:cxn modelId="{7733639F-4226-4768-98E0-9A0E9988B133}" type="presOf" srcId="{823C9BF9-3CA6-474F-AD62-D487D27F2C8F}" destId="{C0EA8EFF-A2F8-44DE-B084-5F2F4525706C}" srcOrd="0" destOrd="0" presId="urn:microsoft.com/office/officeart/2005/8/layout/default"/>
    <dgm:cxn modelId="{9C1C792A-F82D-4F3A-91FE-BC3F492482C8}" type="presOf" srcId="{0B5AECC8-4FB4-4909-8526-1D3342567A51}" destId="{F38CE552-A71D-456F-9265-06040F9195EB}" srcOrd="0" destOrd="0" presId="urn:microsoft.com/office/officeart/2005/8/layout/default"/>
    <dgm:cxn modelId="{9082973B-E0FF-4AD0-96FB-EC0D82FE864A}" type="presParOf" srcId="{85124EEF-563A-4BE7-B3C3-FFED306664DF}" destId="{691BA58C-B1FA-43EC-BD31-80CE49B578DA}" srcOrd="0" destOrd="0" presId="urn:microsoft.com/office/officeart/2005/8/layout/default"/>
    <dgm:cxn modelId="{8EC9D4FC-7035-4AF9-BE10-80AED23C85AD}" type="presParOf" srcId="{85124EEF-563A-4BE7-B3C3-FFED306664DF}" destId="{EEEEAE97-3DA9-47E2-8FF0-F73673978604}" srcOrd="1" destOrd="0" presId="urn:microsoft.com/office/officeart/2005/8/layout/default"/>
    <dgm:cxn modelId="{3BD454E0-AB6D-4C11-BE51-290C108AF9F9}" type="presParOf" srcId="{85124EEF-563A-4BE7-B3C3-FFED306664DF}" destId="{C5765F96-03A7-403D-B2A7-C2AAC0E23EE2}" srcOrd="2" destOrd="0" presId="urn:microsoft.com/office/officeart/2005/8/layout/default"/>
    <dgm:cxn modelId="{25392E2A-E147-4D40-B5E0-FEF4D0E74CB6}" type="presParOf" srcId="{85124EEF-563A-4BE7-B3C3-FFED306664DF}" destId="{6DA806CE-39D5-4C0D-89D6-4D5BC4DE5A98}" srcOrd="3" destOrd="0" presId="urn:microsoft.com/office/officeart/2005/8/layout/default"/>
    <dgm:cxn modelId="{2277D1DB-4924-494F-8BE1-7615A99DA859}" type="presParOf" srcId="{85124EEF-563A-4BE7-B3C3-FFED306664DF}" destId="{F38CE552-A71D-456F-9265-06040F9195EB}" srcOrd="4" destOrd="0" presId="urn:microsoft.com/office/officeart/2005/8/layout/default"/>
    <dgm:cxn modelId="{31215BBD-FC6F-448A-BF10-2337E8960047}" type="presParOf" srcId="{85124EEF-563A-4BE7-B3C3-FFED306664DF}" destId="{2B92C1B7-4468-46F1-9F77-9A0900EF4CB1}" srcOrd="5" destOrd="0" presId="urn:microsoft.com/office/officeart/2005/8/layout/default"/>
    <dgm:cxn modelId="{A6464379-ED91-4D14-B8EE-EFEC742F0D4B}" type="presParOf" srcId="{85124EEF-563A-4BE7-B3C3-FFED306664DF}" destId="{C0EA8EFF-A2F8-44DE-B084-5F2F4525706C}" srcOrd="6" destOrd="0" presId="urn:microsoft.com/office/officeart/2005/8/layout/default"/>
    <dgm:cxn modelId="{046DD10B-6105-4C96-BC00-2FB965A10789}" type="presParOf" srcId="{85124EEF-563A-4BE7-B3C3-FFED306664DF}" destId="{436F00D3-EBF1-417F-9F9B-35B815D06BEF}" srcOrd="7" destOrd="0" presId="urn:microsoft.com/office/officeart/2005/8/layout/default"/>
    <dgm:cxn modelId="{5DA58AB6-4701-40CB-A637-BB35C80220A7}" type="presParOf" srcId="{85124EEF-563A-4BE7-B3C3-FFED306664DF}" destId="{A52D036E-5DCB-484F-891E-5573540E782D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59C6727-1A77-4C30-B2AE-D2E2F526975A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C80C9C22-CF8C-4874-B1BF-159ACBE346A8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 dirty="0"/>
        </a:p>
      </dgm:t>
    </dgm:pt>
    <dgm:pt modelId="{F294A2DD-1A26-4D43-8636-395C06861ABA}" type="parTrans" cxnId="{90421507-E044-4C59-A3B6-003E4181DD16}">
      <dgm:prSet/>
      <dgm:spPr/>
      <dgm:t>
        <a:bodyPr/>
        <a:lstStyle/>
        <a:p>
          <a:endParaRPr lang="es-MX"/>
        </a:p>
      </dgm:t>
    </dgm:pt>
    <dgm:pt modelId="{CEFB6848-DCC4-4C2C-95EF-375BEC9C94E0}" type="sibTrans" cxnId="{90421507-E044-4C59-A3B6-003E4181DD16}">
      <dgm:prSet/>
      <dgm:spPr/>
      <dgm:t>
        <a:bodyPr/>
        <a:lstStyle/>
        <a:p>
          <a:endParaRPr lang="es-MX"/>
        </a:p>
      </dgm:t>
    </dgm:pt>
    <dgm:pt modelId="{90C7A42D-DA72-41FA-B38A-B504D968C846}">
      <dgm:prSet phldrT="[Tex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 dirty="0"/>
        </a:p>
      </dgm:t>
    </dgm:pt>
    <dgm:pt modelId="{C1663750-F801-4D59-A338-54BC3C40DD2E}" type="parTrans" cxnId="{3B2F3D67-D1D4-4EBB-89D6-5A0D2CD95596}">
      <dgm:prSet/>
      <dgm:spPr/>
      <dgm:t>
        <a:bodyPr/>
        <a:lstStyle/>
        <a:p>
          <a:endParaRPr lang="es-MX"/>
        </a:p>
      </dgm:t>
    </dgm:pt>
    <dgm:pt modelId="{5665CDD1-A76D-41BE-A7CB-34A67684C38A}" type="sibTrans" cxnId="{3B2F3D67-D1D4-4EBB-89D6-5A0D2CD95596}">
      <dgm:prSet/>
      <dgm:spPr/>
      <dgm:t>
        <a:bodyPr/>
        <a:lstStyle/>
        <a:p>
          <a:endParaRPr lang="es-MX"/>
        </a:p>
      </dgm:t>
    </dgm:pt>
    <dgm:pt modelId="{279CEE86-0D26-4EDD-A8CA-CBB193B5097E}">
      <dgm:prSet phldrT="[Texto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MX" dirty="0"/>
        </a:p>
      </dgm:t>
    </dgm:pt>
    <dgm:pt modelId="{7AFC8AAF-7994-4B05-B735-F8C0695D494E}" type="parTrans" cxnId="{04398388-5E42-4A76-9060-E202106B075F}">
      <dgm:prSet/>
      <dgm:spPr/>
      <dgm:t>
        <a:bodyPr/>
        <a:lstStyle/>
        <a:p>
          <a:endParaRPr lang="es-MX"/>
        </a:p>
      </dgm:t>
    </dgm:pt>
    <dgm:pt modelId="{E828F639-825F-4C44-B18F-D75BA04AD722}" type="sibTrans" cxnId="{04398388-5E42-4A76-9060-E202106B075F}">
      <dgm:prSet/>
      <dgm:spPr/>
      <dgm:t>
        <a:bodyPr/>
        <a:lstStyle/>
        <a:p>
          <a:endParaRPr lang="es-MX"/>
        </a:p>
      </dgm:t>
    </dgm:pt>
    <dgm:pt modelId="{87095967-540D-4A7A-B85D-BAE54CC64E19}">
      <dgm:prSet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DAE320FD-B2E7-47B5-8699-CE83D4798254}" type="parTrans" cxnId="{00F9F447-0B1D-4C76-85D5-57FB08C778B6}">
      <dgm:prSet/>
      <dgm:spPr/>
      <dgm:t>
        <a:bodyPr/>
        <a:lstStyle/>
        <a:p>
          <a:endParaRPr lang="es-MX"/>
        </a:p>
      </dgm:t>
    </dgm:pt>
    <dgm:pt modelId="{99A10A97-D75D-4674-BCB1-59620A357497}" type="sibTrans" cxnId="{00F9F447-0B1D-4C76-85D5-57FB08C778B6}">
      <dgm:prSet/>
      <dgm:spPr/>
      <dgm:t>
        <a:bodyPr/>
        <a:lstStyle/>
        <a:p>
          <a:endParaRPr lang="es-MX"/>
        </a:p>
      </dgm:t>
    </dgm:pt>
    <dgm:pt modelId="{F6DBF2E5-D932-4BAD-AA59-0CD9F7D25873}" type="pres">
      <dgm:prSet presAssocID="{B59C6727-1A77-4C30-B2AE-D2E2F526975A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FD7BE839-B7D9-444D-B6DD-9D7EC703B9AE}" type="pres">
      <dgm:prSet presAssocID="{B59C6727-1A77-4C30-B2AE-D2E2F526975A}" presName="arrow" presStyleLbl="bgShp" presStyleIdx="0" presStyleCnt="1"/>
      <dgm:spPr/>
    </dgm:pt>
    <dgm:pt modelId="{95B5334C-1FE4-4A55-A437-2D0A579A19D8}" type="pres">
      <dgm:prSet presAssocID="{B59C6727-1A77-4C30-B2AE-D2E2F526975A}" presName="linearProcess" presStyleCnt="0"/>
      <dgm:spPr/>
    </dgm:pt>
    <dgm:pt modelId="{50B568D8-8453-4D36-932E-299E05A14556}" type="pres">
      <dgm:prSet presAssocID="{C80C9C22-CF8C-4874-B1BF-159ACBE346A8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0C64429-9F48-4EB0-B611-21C28B26D67A}" type="pres">
      <dgm:prSet presAssocID="{CEFB6848-DCC4-4C2C-95EF-375BEC9C94E0}" presName="sibTrans" presStyleCnt="0"/>
      <dgm:spPr/>
    </dgm:pt>
    <dgm:pt modelId="{178AABCF-36AB-49AA-A0D0-00FFA5F275EB}" type="pres">
      <dgm:prSet presAssocID="{87095967-540D-4A7A-B85D-BAE54CC64E19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86C0F4E-E85F-4DDA-A9C0-21DD49947418}" type="pres">
      <dgm:prSet presAssocID="{99A10A97-D75D-4674-BCB1-59620A357497}" presName="sibTrans" presStyleCnt="0"/>
      <dgm:spPr/>
    </dgm:pt>
    <dgm:pt modelId="{D60890A9-9CBA-4194-8A4B-A6C0FBFEDE49}" type="pres">
      <dgm:prSet presAssocID="{90C7A42D-DA72-41FA-B38A-B504D968C846}" presName="textNode" presStyleLbl="node1" presStyleIdx="2" presStyleCnt="4" custScaleX="7879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B36DAD0-24B9-40EA-A602-B2B39B5CBB41}" type="pres">
      <dgm:prSet presAssocID="{5665CDD1-A76D-41BE-A7CB-34A67684C38A}" presName="sibTrans" presStyleCnt="0"/>
      <dgm:spPr/>
    </dgm:pt>
    <dgm:pt modelId="{F2FA9D17-70C6-4810-9079-A29B1A8ADFD1}" type="pres">
      <dgm:prSet presAssocID="{279CEE86-0D26-4EDD-A8CA-CBB193B5097E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04398388-5E42-4A76-9060-E202106B075F}" srcId="{B59C6727-1A77-4C30-B2AE-D2E2F526975A}" destId="{279CEE86-0D26-4EDD-A8CA-CBB193B5097E}" srcOrd="3" destOrd="0" parTransId="{7AFC8AAF-7994-4B05-B735-F8C0695D494E}" sibTransId="{E828F639-825F-4C44-B18F-D75BA04AD722}"/>
    <dgm:cxn modelId="{00F9F447-0B1D-4C76-85D5-57FB08C778B6}" srcId="{B59C6727-1A77-4C30-B2AE-D2E2F526975A}" destId="{87095967-540D-4A7A-B85D-BAE54CC64E19}" srcOrd="1" destOrd="0" parTransId="{DAE320FD-B2E7-47B5-8699-CE83D4798254}" sibTransId="{99A10A97-D75D-4674-BCB1-59620A357497}"/>
    <dgm:cxn modelId="{F1F0774B-34A4-4041-A471-E8748B0BBBF8}" type="presOf" srcId="{90C7A42D-DA72-41FA-B38A-B504D968C846}" destId="{D60890A9-9CBA-4194-8A4B-A6C0FBFEDE49}" srcOrd="0" destOrd="0" presId="urn:microsoft.com/office/officeart/2005/8/layout/hProcess9"/>
    <dgm:cxn modelId="{3B2F3D67-D1D4-4EBB-89D6-5A0D2CD95596}" srcId="{B59C6727-1A77-4C30-B2AE-D2E2F526975A}" destId="{90C7A42D-DA72-41FA-B38A-B504D968C846}" srcOrd="2" destOrd="0" parTransId="{C1663750-F801-4D59-A338-54BC3C40DD2E}" sibTransId="{5665CDD1-A76D-41BE-A7CB-34A67684C38A}"/>
    <dgm:cxn modelId="{B103A255-6DDA-4E80-BA4E-A3F5B8FEA30D}" type="presOf" srcId="{B59C6727-1A77-4C30-B2AE-D2E2F526975A}" destId="{F6DBF2E5-D932-4BAD-AA59-0CD9F7D25873}" srcOrd="0" destOrd="0" presId="urn:microsoft.com/office/officeart/2005/8/layout/hProcess9"/>
    <dgm:cxn modelId="{579B0001-9B56-4609-B611-C80327A0C273}" type="presOf" srcId="{87095967-540D-4A7A-B85D-BAE54CC64E19}" destId="{178AABCF-36AB-49AA-A0D0-00FFA5F275EB}" srcOrd="0" destOrd="0" presId="urn:microsoft.com/office/officeart/2005/8/layout/hProcess9"/>
    <dgm:cxn modelId="{14DFEEFC-ACA6-4484-872C-B5E5826E16CF}" type="presOf" srcId="{C80C9C22-CF8C-4874-B1BF-159ACBE346A8}" destId="{50B568D8-8453-4D36-932E-299E05A14556}" srcOrd="0" destOrd="0" presId="urn:microsoft.com/office/officeart/2005/8/layout/hProcess9"/>
    <dgm:cxn modelId="{90421507-E044-4C59-A3B6-003E4181DD16}" srcId="{B59C6727-1A77-4C30-B2AE-D2E2F526975A}" destId="{C80C9C22-CF8C-4874-B1BF-159ACBE346A8}" srcOrd="0" destOrd="0" parTransId="{F294A2DD-1A26-4D43-8636-395C06861ABA}" sibTransId="{CEFB6848-DCC4-4C2C-95EF-375BEC9C94E0}"/>
    <dgm:cxn modelId="{5E9CE77F-B4F9-4B66-8B1E-1AB248ED0290}" type="presOf" srcId="{279CEE86-0D26-4EDD-A8CA-CBB193B5097E}" destId="{F2FA9D17-70C6-4810-9079-A29B1A8ADFD1}" srcOrd="0" destOrd="0" presId="urn:microsoft.com/office/officeart/2005/8/layout/hProcess9"/>
    <dgm:cxn modelId="{5665B1ED-433D-4D95-8D07-6E73015FC896}" type="presParOf" srcId="{F6DBF2E5-D932-4BAD-AA59-0CD9F7D25873}" destId="{FD7BE839-B7D9-444D-B6DD-9D7EC703B9AE}" srcOrd="0" destOrd="0" presId="urn:microsoft.com/office/officeart/2005/8/layout/hProcess9"/>
    <dgm:cxn modelId="{60C54F77-A86D-4691-9B05-C57F0B7784F1}" type="presParOf" srcId="{F6DBF2E5-D932-4BAD-AA59-0CD9F7D25873}" destId="{95B5334C-1FE4-4A55-A437-2D0A579A19D8}" srcOrd="1" destOrd="0" presId="urn:microsoft.com/office/officeart/2005/8/layout/hProcess9"/>
    <dgm:cxn modelId="{4E59EC94-DEF8-4FAE-A772-4E87029F2CAD}" type="presParOf" srcId="{95B5334C-1FE4-4A55-A437-2D0A579A19D8}" destId="{50B568D8-8453-4D36-932E-299E05A14556}" srcOrd="0" destOrd="0" presId="urn:microsoft.com/office/officeart/2005/8/layout/hProcess9"/>
    <dgm:cxn modelId="{A458EECC-A331-437E-8DDA-68ED837CD0F0}" type="presParOf" srcId="{95B5334C-1FE4-4A55-A437-2D0A579A19D8}" destId="{B0C64429-9F48-4EB0-B611-21C28B26D67A}" srcOrd="1" destOrd="0" presId="urn:microsoft.com/office/officeart/2005/8/layout/hProcess9"/>
    <dgm:cxn modelId="{78AAF0BE-209E-4A8D-B37E-CA9659207EBC}" type="presParOf" srcId="{95B5334C-1FE4-4A55-A437-2D0A579A19D8}" destId="{178AABCF-36AB-49AA-A0D0-00FFA5F275EB}" srcOrd="2" destOrd="0" presId="urn:microsoft.com/office/officeart/2005/8/layout/hProcess9"/>
    <dgm:cxn modelId="{FB150BE1-ED8C-4153-AB2B-719FB398DB20}" type="presParOf" srcId="{95B5334C-1FE4-4A55-A437-2D0A579A19D8}" destId="{386C0F4E-E85F-4DDA-A9C0-21DD49947418}" srcOrd="3" destOrd="0" presId="urn:microsoft.com/office/officeart/2005/8/layout/hProcess9"/>
    <dgm:cxn modelId="{9A3FC74D-32BA-4AB3-913A-04263B1E4055}" type="presParOf" srcId="{95B5334C-1FE4-4A55-A437-2D0A579A19D8}" destId="{D60890A9-9CBA-4194-8A4B-A6C0FBFEDE49}" srcOrd="4" destOrd="0" presId="urn:microsoft.com/office/officeart/2005/8/layout/hProcess9"/>
    <dgm:cxn modelId="{E31FD245-9AC1-4DDA-B475-285E6A64CDE1}" type="presParOf" srcId="{95B5334C-1FE4-4A55-A437-2D0A579A19D8}" destId="{5B36DAD0-24B9-40EA-A602-B2B39B5CBB41}" srcOrd="5" destOrd="0" presId="urn:microsoft.com/office/officeart/2005/8/layout/hProcess9"/>
    <dgm:cxn modelId="{0AADCFC4-ECF0-45A3-A899-C8B0C0CC59D2}" type="presParOf" srcId="{95B5334C-1FE4-4A55-A437-2D0A579A19D8}" destId="{F2FA9D17-70C6-4810-9079-A29B1A8ADFD1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70075AA-04CF-4476-A2B9-6346FFF122D0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14D21DBA-C7AD-4A32-A724-7B75BD897FDD}">
      <dgm:prSet phldrT="[Texto]"/>
      <dgm:spPr/>
      <dgm:t>
        <a:bodyPr/>
        <a:lstStyle/>
        <a:p>
          <a:r>
            <a:rPr lang="es-MX" dirty="0" smtClean="0"/>
            <a:t>Ensayos previos</a:t>
          </a:r>
          <a:endParaRPr lang="es-MX" dirty="0"/>
        </a:p>
      </dgm:t>
    </dgm:pt>
    <dgm:pt modelId="{52F54563-0853-41AE-B036-2C76A4C04FB4}" type="parTrans" cxnId="{C79A7991-BF16-4283-9746-2AC3AE5DF214}">
      <dgm:prSet/>
      <dgm:spPr/>
      <dgm:t>
        <a:bodyPr/>
        <a:lstStyle/>
        <a:p>
          <a:endParaRPr lang="es-MX"/>
        </a:p>
      </dgm:t>
    </dgm:pt>
    <dgm:pt modelId="{B3A99DCB-8492-457E-8BC0-20D6E9F94590}" type="sibTrans" cxnId="{C79A7991-BF16-4283-9746-2AC3AE5DF214}">
      <dgm:prSet/>
      <dgm:spPr/>
      <dgm:t>
        <a:bodyPr/>
        <a:lstStyle/>
        <a:p>
          <a:endParaRPr lang="es-MX"/>
        </a:p>
      </dgm:t>
    </dgm:pt>
    <dgm:pt modelId="{77F80D3E-6679-489E-AC92-3DEF5A9D9ABF}">
      <dgm:prSet phldrT="[Texto]"/>
      <dgm:spPr/>
      <dgm:t>
        <a:bodyPr/>
        <a:lstStyle/>
        <a:p>
          <a:r>
            <a:rPr lang="es-MX" dirty="0" smtClean="0"/>
            <a:t>Plantas sanas y vigorosas (</a:t>
          </a:r>
          <a:r>
            <a:rPr lang="es-MX" dirty="0" err="1" smtClean="0"/>
            <a:t>Abdelnour</a:t>
          </a:r>
          <a:r>
            <a:rPr lang="es-MX" dirty="0" smtClean="0"/>
            <a:t> </a:t>
          </a:r>
          <a:r>
            <a:rPr lang="es-MX" i="1" dirty="0" smtClean="0"/>
            <a:t>et al.</a:t>
          </a:r>
          <a:r>
            <a:rPr lang="es-MX" dirty="0" smtClean="0"/>
            <a:t>,1994)</a:t>
          </a:r>
          <a:endParaRPr lang="es-MX" dirty="0"/>
        </a:p>
      </dgm:t>
    </dgm:pt>
    <dgm:pt modelId="{5A4C4F21-6C1A-4CB3-8982-79AFD485C276}" type="parTrans" cxnId="{61B5544D-3824-4256-A32C-D9F625D46200}">
      <dgm:prSet/>
      <dgm:spPr/>
      <dgm:t>
        <a:bodyPr/>
        <a:lstStyle/>
        <a:p>
          <a:endParaRPr lang="es-MX"/>
        </a:p>
      </dgm:t>
    </dgm:pt>
    <dgm:pt modelId="{16B0BDB6-100C-4987-BB06-2E98601DF3FC}" type="sibTrans" cxnId="{61B5544D-3824-4256-A32C-D9F625D46200}">
      <dgm:prSet/>
      <dgm:spPr/>
      <dgm:t>
        <a:bodyPr/>
        <a:lstStyle/>
        <a:p>
          <a:endParaRPr lang="es-MX"/>
        </a:p>
      </dgm:t>
    </dgm:pt>
    <dgm:pt modelId="{261BCC9E-2D38-411A-834D-0428C0FA31F7}">
      <dgm:prSet phldrT="[Texto]"/>
      <dgm:spPr/>
      <dgm:t>
        <a:bodyPr/>
        <a:lstStyle/>
        <a:p>
          <a:r>
            <a:rPr lang="es-MX" dirty="0" smtClean="0"/>
            <a:t>Condiciones controladas (</a:t>
          </a:r>
          <a:r>
            <a:rPr lang="es-MX" dirty="0" err="1" smtClean="0"/>
            <a:t>Pierik</a:t>
          </a:r>
          <a:r>
            <a:rPr lang="es-MX" dirty="0" smtClean="0"/>
            <a:t>, 1990)</a:t>
          </a:r>
          <a:endParaRPr lang="es-MX" dirty="0"/>
        </a:p>
      </dgm:t>
    </dgm:pt>
    <dgm:pt modelId="{16252375-16C2-450A-9451-36EC991A20EC}" type="parTrans" cxnId="{5D5092C9-72BC-4F00-9208-ED0B94BCEED8}">
      <dgm:prSet/>
      <dgm:spPr/>
      <dgm:t>
        <a:bodyPr/>
        <a:lstStyle/>
        <a:p>
          <a:endParaRPr lang="es-MX"/>
        </a:p>
      </dgm:t>
    </dgm:pt>
    <dgm:pt modelId="{022D0301-AD2C-47F1-99DE-5E816B2AEA23}" type="sibTrans" cxnId="{5D5092C9-72BC-4F00-9208-ED0B94BCEED8}">
      <dgm:prSet/>
      <dgm:spPr/>
      <dgm:t>
        <a:bodyPr/>
        <a:lstStyle/>
        <a:p>
          <a:endParaRPr lang="es-MX"/>
        </a:p>
      </dgm:t>
    </dgm:pt>
    <dgm:pt modelId="{D4B9E262-F0BB-45B7-BB56-D75CCB6837CB}">
      <dgm:prSet phldrT="[Texto]"/>
      <dgm:spPr/>
      <dgm:t>
        <a:bodyPr/>
        <a:lstStyle/>
        <a:p>
          <a:r>
            <a:rPr lang="es-MX" dirty="0" err="1" smtClean="0"/>
            <a:t>Azoxistrobina</a:t>
          </a:r>
          <a:r>
            <a:rPr lang="es-MX" dirty="0" smtClean="0"/>
            <a:t> 20% inhibe respiración mitocondrial</a:t>
          </a:r>
          <a:endParaRPr lang="es-MX" dirty="0"/>
        </a:p>
      </dgm:t>
    </dgm:pt>
    <dgm:pt modelId="{4EEC7E13-BA01-466B-9B6E-18A58C46D3CB}" type="parTrans" cxnId="{E6136B8D-E2AE-4B3C-A30B-2B8393326DB3}">
      <dgm:prSet/>
      <dgm:spPr/>
      <dgm:t>
        <a:bodyPr/>
        <a:lstStyle/>
        <a:p>
          <a:endParaRPr lang="es-MX"/>
        </a:p>
      </dgm:t>
    </dgm:pt>
    <dgm:pt modelId="{9C4409FD-415A-4695-9E57-1BAC13A5AA3E}" type="sibTrans" cxnId="{E6136B8D-E2AE-4B3C-A30B-2B8393326DB3}">
      <dgm:prSet/>
      <dgm:spPr/>
      <dgm:t>
        <a:bodyPr/>
        <a:lstStyle/>
        <a:p>
          <a:endParaRPr lang="es-MX"/>
        </a:p>
      </dgm:t>
    </dgm:pt>
    <dgm:pt modelId="{88738C90-16F1-4014-8633-2D8CDB336957}">
      <dgm:prSet phldrT="[Texto]"/>
      <dgm:spPr/>
      <dgm:t>
        <a:bodyPr/>
        <a:lstStyle/>
        <a:p>
          <a:r>
            <a:rPr lang="es-MX" dirty="0" smtClean="0"/>
            <a:t>Proceso </a:t>
          </a:r>
          <a:r>
            <a:rPr lang="es-MX" dirty="0" err="1" smtClean="0"/>
            <a:t>ftiosanitario</a:t>
          </a:r>
          <a:endParaRPr lang="es-MX" dirty="0" smtClean="0"/>
        </a:p>
        <a:p>
          <a:r>
            <a:rPr lang="es-MX" dirty="0" smtClean="0"/>
            <a:t>Amistar Top 0.5%</a:t>
          </a:r>
          <a:endParaRPr lang="es-MX" dirty="0"/>
        </a:p>
      </dgm:t>
    </dgm:pt>
    <dgm:pt modelId="{9FEAEBAB-6FDD-4E7C-8FCC-03CC3E7A3E37}" type="parTrans" cxnId="{8ED55F36-3F34-4CC1-BD70-5CB649374EB3}">
      <dgm:prSet/>
      <dgm:spPr/>
      <dgm:t>
        <a:bodyPr/>
        <a:lstStyle/>
        <a:p>
          <a:endParaRPr lang="es-MX"/>
        </a:p>
      </dgm:t>
    </dgm:pt>
    <dgm:pt modelId="{44C1713F-1043-465B-94FF-C42DE49C7864}" type="sibTrans" cxnId="{8ED55F36-3F34-4CC1-BD70-5CB649374EB3}">
      <dgm:prSet/>
      <dgm:spPr/>
      <dgm:t>
        <a:bodyPr/>
        <a:lstStyle/>
        <a:p>
          <a:endParaRPr lang="es-MX"/>
        </a:p>
      </dgm:t>
    </dgm:pt>
    <dgm:pt modelId="{3E5098E9-8A39-470E-B9B2-0092FFCBC162}">
      <dgm:prSet phldrT="[Texto]"/>
      <dgm:spPr/>
      <dgm:t>
        <a:bodyPr/>
        <a:lstStyle/>
        <a:p>
          <a:r>
            <a:rPr lang="es-MX" dirty="0" smtClean="0"/>
            <a:t>Sin proceso fitosanitario – 100% </a:t>
          </a:r>
          <a:r>
            <a:rPr lang="es-MX" dirty="0" err="1" smtClean="0"/>
            <a:t>conta</a:t>
          </a:r>
          <a:r>
            <a:rPr lang="es-MX" dirty="0" smtClean="0"/>
            <a:t>. (Roca, 1993)</a:t>
          </a:r>
          <a:endParaRPr lang="es-MX" dirty="0"/>
        </a:p>
      </dgm:t>
    </dgm:pt>
    <dgm:pt modelId="{44868380-DA73-471F-AF20-42CB5DCB5CA4}" type="parTrans" cxnId="{6282258A-BCC4-48BE-9F8E-053013B5672E}">
      <dgm:prSet/>
      <dgm:spPr/>
      <dgm:t>
        <a:bodyPr/>
        <a:lstStyle/>
        <a:p>
          <a:endParaRPr lang="es-MX"/>
        </a:p>
      </dgm:t>
    </dgm:pt>
    <dgm:pt modelId="{6870EBB3-476A-426C-901E-0D4A3831C867}" type="sibTrans" cxnId="{6282258A-BCC4-48BE-9F8E-053013B5672E}">
      <dgm:prSet/>
      <dgm:spPr/>
      <dgm:t>
        <a:bodyPr/>
        <a:lstStyle/>
        <a:p>
          <a:endParaRPr lang="es-MX"/>
        </a:p>
      </dgm:t>
    </dgm:pt>
    <dgm:pt modelId="{3AAC99EC-0E6A-484D-AFEE-36D4E41C5612}">
      <dgm:prSet phldrT="[Texto]"/>
      <dgm:spPr/>
      <dgm:t>
        <a:bodyPr/>
        <a:lstStyle/>
        <a:p>
          <a:r>
            <a:rPr lang="es-MX" dirty="0" err="1" smtClean="0"/>
            <a:t>Difenoconazol</a:t>
          </a:r>
          <a:r>
            <a:rPr lang="es-MX" dirty="0" smtClean="0"/>
            <a:t> 12.5%  inhibe la </a:t>
          </a:r>
          <a:r>
            <a:rPr lang="es-MX" dirty="0" err="1" smtClean="0"/>
            <a:t>biosintesis</a:t>
          </a:r>
          <a:r>
            <a:rPr lang="es-MX" dirty="0" smtClean="0"/>
            <a:t> MC</a:t>
          </a:r>
          <a:endParaRPr lang="es-MX" dirty="0"/>
        </a:p>
      </dgm:t>
    </dgm:pt>
    <dgm:pt modelId="{6D4CF69B-4D85-478F-922C-931A3C5A6F35}" type="parTrans" cxnId="{E2AD025B-DF8C-49D6-A08A-1642D1ED6DD5}">
      <dgm:prSet/>
      <dgm:spPr/>
      <dgm:t>
        <a:bodyPr/>
        <a:lstStyle/>
        <a:p>
          <a:endParaRPr lang="es-MX"/>
        </a:p>
      </dgm:t>
    </dgm:pt>
    <dgm:pt modelId="{519D5576-BD5B-4B36-A03F-DA2E696FC222}" type="sibTrans" cxnId="{E2AD025B-DF8C-49D6-A08A-1642D1ED6DD5}">
      <dgm:prSet/>
      <dgm:spPr/>
      <dgm:t>
        <a:bodyPr/>
        <a:lstStyle/>
        <a:p>
          <a:endParaRPr lang="es-MX"/>
        </a:p>
      </dgm:t>
    </dgm:pt>
    <dgm:pt modelId="{B0D6EC2C-53BD-417A-BED9-B12A6F6A83CB}">
      <dgm:prSet/>
      <dgm:spPr/>
      <dgm:t>
        <a:bodyPr/>
        <a:lstStyle/>
        <a:p>
          <a:r>
            <a:rPr lang="es-MX" dirty="0" smtClean="0"/>
            <a:t>Evaluación contaminación y clorosis</a:t>
          </a:r>
          <a:endParaRPr lang="es-MX" dirty="0"/>
        </a:p>
      </dgm:t>
    </dgm:pt>
    <dgm:pt modelId="{7864C6A6-ACC5-414E-9C75-ACDAA88B21A7}" type="parTrans" cxnId="{2E5D6CE2-7143-447E-AF0D-830A86D49012}">
      <dgm:prSet/>
      <dgm:spPr/>
      <dgm:t>
        <a:bodyPr/>
        <a:lstStyle/>
        <a:p>
          <a:endParaRPr lang="es-MX"/>
        </a:p>
      </dgm:t>
    </dgm:pt>
    <dgm:pt modelId="{FB2A976C-CA3D-4155-A6B3-324AAF24E4CA}" type="sibTrans" cxnId="{2E5D6CE2-7143-447E-AF0D-830A86D49012}">
      <dgm:prSet/>
      <dgm:spPr/>
      <dgm:t>
        <a:bodyPr/>
        <a:lstStyle/>
        <a:p>
          <a:endParaRPr lang="es-MX"/>
        </a:p>
      </dgm:t>
    </dgm:pt>
    <dgm:pt modelId="{1C6D2FCC-3240-450B-B8CA-EB8A3E4921C8}">
      <dgm:prSet/>
      <dgm:spPr/>
      <dgm:t>
        <a:bodyPr/>
        <a:lstStyle/>
        <a:p>
          <a:r>
            <a:rPr lang="es-MX" dirty="0" smtClean="0"/>
            <a:t>Ajustó el tiempo de inmersión y la concentración de </a:t>
          </a:r>
          <a:r>
            <a:rPr lang="es-MX" dirty="0" err="1" smtClean="0"/>
            <a:t>NaClO</a:t>
          </a:r>
          <a:endParaRPr lang="es-MX" dirty="0"/>
        </a:p>
      </dgm:t>
    </dgm:pt>
    <dgm:pt modelId="{C16A8D24-51A4-4AAB-AE50-84DFB6464130}" type="parTrans" cxnId="{B1959598-4462-4C9B-9959-538C854B69DC}">
      <dgm:prSet/>
      <dgm:spPr/>
    </dgm:pt>
    <dgm:pt modelId="{19D7953C-2AD4-49BD-8A74-0EB7CC95D00A}" type="sibTrans" cxnId="{B1959598-4462-4C9B-9959-538C854B69DC}">
      <dgm:prSet/>
      <dgm:spPr/>
    </dgm:pt>
    <dgm:pt modelId="{38666212-53FA-4FFB-BB5E-1F20D85F73F7}" type="pres">
      <dgm:prSet presAssocID="{F70075AA-04CF-4476-A2B9-6346FFF122D0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s-MX"/>
        </a:p>
      </dgm:t>
    </dgm:pt>
    <dgm:pt modelId="{C131869B-95FF-4E54-AC9E-73BD427CEB75}" type="pres">
      <dgm:prSet presAssocID="{14D21DBA-C7AD-4A32-A724-7B75BD897FDD}" presName="compNode" presStyleCnt="0"/>
      <dgm:spPr/>
    </dgm:pt>
    <dgm:pt modelId="{8D506F36-B934-48E2-ACDE-A010C1CACC0A}" type="pres">
      <dgm:prSet presAssocID="{14D21DBA-C7AD-4A32-A724-7B75BD897FDD}" presName="dummyConnPt" presStyleCnt="0"/>
      <dgm:spPr/>
    </dgm:pt>
    <dgm:pt modelId="{7F283B4F-FF11-48B9-9428-81AD44AA318A}" type="pres">
      <dgm:prSet presAssocID="{14D21DBA-C7AD-4A32-A724-7B75BD897FDD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B4C2E57-77D0-4D78-99A5-60F91173C892}" type="pres">
      <dgm:prSet presAssocID="{B3A99DCB-8492-457E-8BC0-20D6E9F94590}" presName="sibTrans" presStyleLbl="bgSibTrans2D1" presStyleIdx="0" presStyleCnt="8"/>
      <dgm:spPr/>
      <dgm:t>
        <a:bodyPr/>
        <a:lstStyle/>
        <a:p>
          <a:endParaRPr lang="es-MX"/>
        </a:p>
      </dgm:t>
    </dgm:pt>
    <dgm:pt modelId="{80AFEE7C-7AFF-475B-B6A2-E8F31AA2D1B9}" type="pres">
      <dgm:prSet presAssocID="{77F80D3E-6679-489E-AC92-3DEF5A9D9ABF}" presName="compNode" presStyleCnt="0"/>
      <dgm:spPr/>
    </dgm:pt>
    <dgm:pt modelId="{A6128D61-D118-4A36-AD92-35B737DD38C5}" type="pres">
      <dgm:prSet presAssocID="{77F80D3E-6679-489E-AC92-3DEF5A9D9ABF}" presName="dummyConnPt" presStyleCnt="0"/>
      <dgm:spPr/>
    </dgm:pt>
    <dgm:pt modelId="{84ED6370-764F-4BA1-968C-5B7B3264A848}" type="pres">
      <dgm:prSet presAssocID="{77F80D3E-6679-489E-AC92-3DEF5A9D9ABF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41DABD7-8664-429C-9322-12926DE09248}" type="pres">
      <dgm:prSet presAssocID="{16B0BDB6-100C-4987-BB06-2E98601DF3FC}" presName="sibTrans" presStyleLbl="bgSibTrans2D1" presStyleIdx="1" presStyleCnt="8"/>
      <dgm:spPr/>
      <dgm:t>
        <a:bodyPr/>
        <a:lstStyle/>
        <a:p>
          <a:endParaRPr lang="es-MX"/>
        </a:p>
      </dgm:t>
    </dgm:pt>
    <dgm:pt modelId="{0FCC8CF0-466D-465E-9423-F9236021CA8E}" type="pres">
      <dgm:prSet presAssocID="{261BCC9E-2D38-411A-834D-0428C0FA31F7}" presName="compNode" presStyleCnt="0"/>
      <dgm:spPr/>
    </dgm:pt>
    <dgm:pt modelId="{714D3593-12E0-43BC-98E9-78F23A48E76A}" type="pres">
      <dgm:prSet presAssocID="{261BCC9E-2D38-411A-834D-0428C0FA31F7}" presName="dummyConnPt" presStyleCnt="0"/>
      <dgm:spPr/>
    </dgm:pt>
    <dgm:pt modelId="{FAF042BE-2B8E-4706-A744-7B3CA1B52FAF}" type="pres">
      <dgm:prSet presAssocID="{261BCC9E-2D38-411A-834D-0428C0FA31F7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F091D44-2B20-40A6-A356-624273CC16D4}" type="pres">
      <dgm:prSet presAssocID="{022D0301-AD2C-47F1-99DE-5E816B2AEA23}" presName="sibTrans" presStyleLbl="bgSibTrans2D1" presStyleIdx="2" presStyleCnt="8"/>
      <dgm:spPr/>
      <dgm:t>
        <a:bodyPr/>
        <a:lstStyle/>
        <a:p>
          <a:endParaRPr lang="es-MX"/>
        </a:p>
      </dgm:t>
    </dgm:pt>
    <dgm:pt modelId="{AE0F5A96-7586-4A29-9522-EBFE3552B6CA}" type="pres">
      <dgm:prSet presAssocID="{D4B9E262-F0BB-45B7-BB56-D75CCB6837CB}" presName="compNode" presStyleCnt="0"/>
      <dgm:spPr/>
    </dgm:pt>
    <dgm:pt modelId="{708C67D5-CC8C-4F48-A83F-7F6CBC163F83}" type="pres">
      <dgm:prSet presAssocID="{D4B9E262-F0BB-45B7-BB56-D75CCB6837CB}" presName="dummyConnPt" presStyleCnt="0"/>
      <dgm:spPr/>
    </dgm:pt>
    <dgm:pt modelId="{27B80F23-7ED1-4521-9A11-DDFDA7B31626}" type="pres">
      <dgm:prSet presAssocID="{D4B9E262-F0BB-45B7-BB56-D75CCB6837CB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AD41DE8-6B2B-4E3A-ABF3-21AB3CFAA5D3}" type="pres">
      <dgm:prSet presAssocID="{9C4409FD-415A-4695-9E57-1BAC13A5AA3E}" presName="sibTrans" presStyleLbl="bgSibTrans2D1" presStyleIdx="3" presStyleCnt="8"/>
      <dgm:spPr/>
      <dgm:t>
        <a:bodyPr/>
        <a:lstStyle/>
        <a:p>
          <a:endParaRPr lang="es-MX"/>
        </a:p>
      </dgm:t>
    </dgm:pt>
    <dgm:pt modelId="{807C4F6C-9242-4989-BDF2-5BBE691FC906}" type="pres">
      <dgm:prSet presAssocID="{88738C90-16F1-4014-8633-2D8CDB336957}" presName="compNode" presStyleCnt="0"/>
      <dgm:spPr/>
    </dgm:pt>
    <dgm:pt modelId="{94CBAD6C-212B-4660-A3BD-55FD7A8BFAED}" type="pres">
      <dgm:prSet presAssocID="{88738C90-16F1-4014-8633-2D8CDB336957}" presName="dummyConnPt" presStyleCnt="0"/>
      <dgm:spPr/>
    </dgm:pt>
    <dgm:pt modelId="{8CF1AE33-D76A-4708-85DE-875D8259BB3A}" type="pres">
      <dgm:prSet presAssocID="{88738C90-16F1-4014-8633-2D8CDB336957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0E24128-B8B0-4A0E-8A8B-E7C0BA677092}" type="pres">
      <dgm:prSet presAssocID="{44C1713F-1043-465B-94FF-C42DE49C7864}" presName="sibTrans" presStyleLbl="bgSibTrans2D1" presStyleIdx="4" presStyleCnt="8"/>
      <dgm:spPr/>
      <dgm:t>
        <a:bodyPr/>
        <a:lstStyle/>
        <a:p>
          <a:endParaRPr lang="es-MX"/>
        </a:p>
      </dgm:t>
    </dgm:pt>
    <dgm:pt modelId="{35F2EBDF-C1FE-4139-9185-C2FA6082631C}" type="pres">
      <dgm:prSet presAssocID="{3E5098E9-8A39-470E-B9B2-0092FFCBC162}" presName="compNode" presStyleCnt="0"/>
      <dgm:spPr/>
    </dgm:pt>
    <dgm:pt modelId="{8434FAFD-7A57-41B6-BB4B-AA8BDEB62644}" type="pres">
      <dgm:prSet presAssocID="{3E5098E9-8A39-470E-B9B2-0092FFCBC162}" presName="dummyConnPt" presStyleCnt="0"/>
      <dgm:spPr/>
    </dgm:pt>
    <dgm:pt modelId="{77951DF9-D87E-4344-A878-FC450142ED5A}" type="pres">
      <dgm:prSet presAssocID="{3E5098E9-8A39-470E-B9B2-0092FFCBC162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0EB022E-6670-4201-BDE9-9216082F0CC9}" type="pres">
      <dgm:prSet presAssocID="{6870EBB3-476A-426C-901E-0D4A3831C867}" presName="sibTrans" presStyleLbl="bgSibTrans2D1" presStyleIdx="5" presStyleCnt="8"/>
      <dgm:spPr/>
      <dgm:t>
        <a:bodyPr/>
        <a:lstStyle/>
        <a:p>
          <a:endParaRPr lang="es-MX"/>
        </a:p>
      </dgm:t>
    </dgm:pt>
    <dgm:pt modelId="{3C459E05-7273-4AC0-9035-38ED2B2BB664}" type="pres">
      <dgm:prSet presAssocID="{3AAC99EC-0E6A-484D-AFEE-36D4E41C5612}" presName="compNode" presStyleCnt="0"/>
      <dgm:spPr/>
    </dgm:pt>
    <dgm:pt modelId="{E1FD46FE-38A4-4FCC-8C32-383763B36068}" type="pres">
      <dgm:prSet presAssocID="{3AAC99EC-0E6A-484D-AFEE-36D4E41C5612}" presName="dummyConnPt" presStyleCnt="0"/>
      <dgm:spPr/>
    </dgm:pt>
    <dgm:pt modelId="{BF3638CA-B48E-4D1E-97DE-E02E52CA5018}" type="pres">
      <dgm:prSet presAssocID="{3AAC99EC-0E6A-484D-AFEE-36D4E41C5612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EABAA2F-1396-45D5-8964-CC866F702A29}" type="pres">
      <dgm:prSet presAssocID="{519D5576-BD5B-4B36-A03F-DA2E696FC222}" presName="sibTrans" presStyleLbl="bgSibTrans2D1" presStyleIdx="6" presStyleCnt="8"/>
      <dgm:spPr/>
      <dgm:t>
        <a:bodyPr/>
        <a:lstStyle/>
        <a:p>
          <a:endParaRPr lang="es-MX"/>
        </a:p>
      </dgm:t>
    </dgm:pt>
    <dgm:pt modelId="{4AB17EFC-DBA2-4A53-BD76-17DC0FB5C2EB}" type="pres">
      <dgm:prSet presAssocID="{1C6D2FCC-3240-450B-B8CA-EB8A3E4921C8}" presName="compNode" presStyleCnt="0"/>
      <dgm:spPr/>
    </dgm:pt>
    <dgm:pt modelId="{6912CB29-E04F-44B4-BA44-94E6A24AC891}" type="pres">
      <dgm:prSet presAssocID="{1C6D2FCC-3240-450B-B8CA-EB8A3E4921C8}" presName="dummyConnPt" presStyleCnt="0"/>
      <dgm:spPr/>
    </dgm:pt>
    <dgm:pt modelId="{A552917D-ADBF-4DC4-838F-36E9897E8238}" type="pres">
      <dgm:prSet presAssocID="{1C6D2FCC-3240-450B-B8CA-EB8A3E4921C8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CE554F3-617D-4D66-8076-03F4B0D288EE}" type="pres">
      <dgm:prSet presAssocID="{19D7953C-2AD4-49BD-8A74-0EB7CC95D00A}" presName="sibTrans" presStyleLbl="bgSibTrans2D1" presStyleIdx="7" presStyleCnt="8"/>
      <dgm:spPr/>
    </dgm:pt>
    <dgm:pt modelId="{49E2D1F4-0624-43CE-ACA0-79FF1DC3FA3F}" type="pres">
      <dgm:prSet presAssocID="{B0D6EC2C-53BD-417A-BED9-B12A6F6A83CB}" presName="compNode" presStyleCnt="0"/>
      <dgm:spPr/>
    </dgm:pt>
    <dgm:pt modelId="{2B5CF05F-9D4E-4EA5-AC3B-4977BC5CF035}" type="pres">
      <dgm:prSet presAssocID="{B0D6EC2C-53BD-417A-BED9-B12A6F6A83CB}" presName="dummyConnPt" presStyleCnt="0"/>
      <dgm:spPr/>
    </dgm:pt>
    <dgm:pt modelId="{DA45BF11-495B-42D7-A604-5DEB785E44B6}" type="pres">
      <dgm:prSet presAssocID="{B0D6EC2C-53BD-417A-BED9-B12A6F6A83CB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7ABC71D5-BBDB-4A02-A6DB-87B58CCDA692}" type="presOf" srcId="{261BCC9E-2D38-411A-834D-0428C0FA31F7}" destId="{FAF042BE-2B8E-4706-A744-7B3CA1B52FAF}" srcOrd="0" destOrd="0" presId="urn:microsoft.com/office/officeart/2005/8/layout/bProcess4"/>
    <dgm:cxn modelId="{2E5D6CE2-7143-447E-AF0D-830A86D49012}" srcId="{F70075AA-04CF-4476-A2B9-6346FFF122D0}" destId="{B0D6EC2C-53BD-417A-BED9-B12A6F6A83CB}" srcOrd="8" destOrd="0" parTransId="{7864C6A6-ACC5-414E-9C75-ACDAA88B21A7}" sibTransId="{FB2A976C-CA3D-4155-A6B3-324AAF24E4CA}"/>
    <dgm:cxn modelId="{2A4E3CE0-32C3-41B8-80FA-A7775ECFAFFA}" type="presOf" srcId="{77F80D3E-6679-489E-AC92-3DEF5A9D9ABF}" destId="{84ED6370-764F-4BA1-968C-5B7B3264A848}" srcOrd="0" destOrd="0" presId="urn:microsoft.com/office/officeart/2005/8/layout/bProcess4"/>
    <dgm:cxn modelId="{95886F23-065F-4659-90EE-D0A46B155730}" type="presOf" srcId="{88738C90-16F1-4014-8633-2D8CDB336957}" destId="{8CF1AE33-D76A-4708-85DE-875D8259BB3A}" srcOrd="0" destOrd="0" presId="urn:microsoft.com/office/officeart/2005/8/layout/bProcess4"/>
    <dgm:cxn modelId="{B1959598-4462-4C9B-9959-538C854B69DC}" srcId="{F70075AA-04CF-4476-A2B9-6346FFF122D0}" destId="{1C6D2FCC-3240-450B-B8CA-EB8A3E4921C8}" srcOrd="7" destOrd="0" parTransId="{C16A8D24-51A4-4AAB-AE50-84DFB6464130}" sibTransId="{19D7953C-2AD4-49BD-8A74-0EB7CC95D00A}"/>
    <dgm:cxn modelId="{7E10B8E6-3572-4B92-B783-0A894F2DD477}" type="presOf" srcId="{9C4409FD-415A-4695-9E57-1BAC13A5AA3E}" destId="{FAD41DE8-6B2B-4E3A-ABF3-21AB3CFAA5D3}" srcOrd="0" destOrd="0" presId="urn:microsoft.com/office/officeart/2005/8/layout/bProcess4"/>
    <dgm:cxn modelId="{8ED55F36-3F34-4CC1-BD70-5CB649374EB3}" srcId="{F70075AA-04CF-4476-A2B9-6346FFF122D0}" destId="{88738C90-16F1-4014-8633-2D8CDB336957}" srcOrd="4" destOrd="0" parTransId="{9FEAEBAB-6FDD-4E7C-8FCC-03CC3E7A3E37}" sibTransId="{44C1713F-1043-465B-94FF-C42DE49C7864}"/>
    <dgm:cxn modelId="{D7E14329-3E55-402B-B75D-ACA3812098D7}" type="presOf" srcId="{1C6D2FCC-3240-450B-B8CA-EB8A3E4921C8}" destId="{A552917D-ADBF-4DC4-838F-36E9897E8238}" srcOrd="0" destOrd="0" presId="urn:microsoft.com/office/officeart/2005/8/layout/bProcess4"/>
    <dgm:cxn modelId="{63178A86-371C-4C3D-A350-1B6DEC3F64B6}" type="presOf" srcId="{3E5098E9-8A39-470E-B9B2-0092FFCBC162}" destId="{77951DF9-D87E-4344-A878-FC450142ED5A}" srcOrd="0" destOrd="0" presId="urn:microsoft.com/office/officeart/2005/8/layout/bProcess4"/>
    <dgm:cxn modelId="{39FE7F97-D792-4A81-BAF0-A123C1E5B062}" type="presOf" srcId="{6870EBB3-476A-426C-901E-0D4A3831C867}" destId="{A0EB022E-6670-4201-BDE9-9216082F0CC9}" srcOrd="0" destOrd="0" presId="urn:microsoft.com/office/officeart/2005/8/layout/bProcess4"/>
    <dgm:cxn modelId="{13B4A325-EE88-4C23-A760-2B8006D7F897}" type="presOf" srcId="{44C1713F-1043-465B-94FF-C42DE49C7864}" destId="{E0E24128-B8B0-4A0E-8A8B-E7C0BA677092}" srcOrd="0" destOrd="0" presId="urn:microsoft.com/office/officeart/2005/8/layout/bProcess4"/>
    <dgm:cxn modelId="{C79A7991-BF16-4283-9746-2AC3AE5DF214}" srcId="{F70075AA-04CF-4476-A2B9-6346FFF122D0}" destId="{14D21DBA-C7AD-4A32-A724-7B75BD897FDD}" srcOrd="0" destOrd="0" parTransId="{52F54563-0853-41AE-B036-2C76A4C04FB4}" sibTransId="{B3A99DCB-8492-457E-8BC0-20D6E9F94590}"/>
    <dgm:cxn modelId="{4ACCCE28-6AF6-4899-979B-62357D48FF6F}" type="presOf" srcId="{14D21DBA-C7AD-4A32-A724-7B75BD897FDD}" destId="{7F283B4F-FF11-48B9-9428-81AD44AA318A}" srcOrd="0" destOrd="0" presId="urn:microsoft.com/office/officeart/2005/8/layout/bProcess4"/>
    <dgm:cxn modelId="{4F3E748E-017C-43F3-BFD9-B16FED20FFA7}" type="presOf" srcId="{022D0301-AD2C-47F1-99DE-5E816B2AEA23}" destId="{9F091D44-2B20-40A6-A356-624273CC16D4}" srcOrd="0" destOrd="0" presId="urn:microsoft.com/office/officeart/2005/8/layout/bProcess4"/>
    <dgm:cxn modelId="{E2AD025B-DF8C-49D6-A08A-1642D1ED6DD5}" srcId="{F70075AA-04CF-4476-A2B9-6346FFF122D0}" destId="{3AAC99EC-0E6A-484D-AFEE-36D4E41C5612}" srcOrd="6" destOrd="0" parTransId="{6D4CF69B-4D85-478F-922C-931A3C5A6F35}" sibTransId="{519D5576-BD5B-4B36-A03F-DA2E696FC222}"/>
    <dgm:cxn modelId="{31FCCC9C-00B7-40AD-B382-3EDA6E8DFB19}" type="presOf" srcId="{B0D6EC2C-53BD-417A-BED9-B12A6F6A83CB}" destId="{DA45BF11-495B-42D7-A604-5DEB785E44B6}" srcOrd="0" destOrd="0" presId="urn:microsoft.com/office/officeart/2005/8/layout/bProcess4"/>
    <dgm:cxn modelId="{F924C939-8374-4427-97B4-7659D0A53840}" type="presOf" srcId="{19D7953C-2AD4-49BD-8A74-0EB7CC95D00A}" destId="{ECE554F3-617D-4D66-8076-03F4B0D288EE}" srcOrd="0" destOrd="0" presId="urn:microsoft.com/office/officeart/2005/8/layout/bProcess4"/>
    <dgm:cxn modelId="{13937892-BD38-4E94-AB13-F3EB7E8DFBD8}" type="presOf" srcId="{3AAC99EC-0E6A-484D-AFEE-36D4E41C5612}" destId="{BF3638CA-B48E-4D1E-97DE-E02E52CA5018}" srcOrd="0" destOrd="0" presId="urn:microsoft.com/office/officeart/2005/8/layout/bProcess4"/>
    <dgm:cxn modelId="{E6136B8D-E2AE-4B3C-A30B-2B8393326DB3}" srcId="{F70075AA-04CF-4476-A2B9-6346FFF122D0}" destId="{D4B9E262-F0BB-45B7-BB56-D75CCB6837CB}" srcOrd="3" destOrd="0" parTransId="{4EEC7E13-BA01-466B-9B6E-18A58C46D3CB}" sibTransId="{9C4409FD-415A-4695-9E57-1BAC13A5AA3E}"/>
    <dgm:cxn modelId="{5D5092C9-72BC-4F00-9208-ED0B94BCEED8}" srcId="{F70075AA-04CF-4476-A2B9-6346FFF122D0}" destId="{261BCC9E-2D38-411A-834D-0428C0FA31F7}" srcOrd="2" destOrd="0" parTransId="{16252375-16C2-450A-9451-36EC991A20EC}" sibTransId="{022D0301-AD2C-47F1-99DE-5E816B2AEA23}"/>
    <dgm:cxn modelId="{485F2BC7-1509-4A4E-9697-304C9686B366}" type="presOf" srcId="{B3A99DCB-8492-457E-8BC0-20D6E9F94590}" destId="{FB4C2E57-77D0-4D78-99A5-60F91173C892}" srcOrd="0" destOrd="0" presId="urn:microsoft.com/office/officeart/2005/8/layout/bProcess4"/>
    <dgm:cxn modelId="{63A80080-9CD9-42B5-A662-F4D55D74D265}" type="presOf" srcId="{519D5576-BD5B-4B36-A03F-DA2E696FC222}" destId="{6EABAA2F-1396-45D5-8964-CC866F702A29}" srcOrd="0" destOrd="0" presId="urn:microsoft.com/office/officeart/2005/8/layout/bProcess4"/>
    <dgm:cxn modelId="{61B5544D-3824-4256-A32C-D9F625D46200}" srcId="{F70075AA-04CF-4476-A2B9-6346FFF122D0}" destId="{77F80D3E-6679-489E-AC92-3DEF5A9D9ABF}" srcOrd="1" destOrd="0" parTransId="{5A4C4F21-6C1A-4CB3-8982-79AFD485C276}" sibTransId="{16B0BDB6-100C-4987-BB06-2E98601DF3FC}"/>
    <dgm:cxn modelId="{DD73752E-846C-43B3-9B42-2587662A00E0}" type="presOf" srcId="{F70075AA-04CF-4476-A2B9-6346FFF122D0}" destId="{38666212-53FA-4FFB-BB5E-1F20D85F73F7}" srcOrd="0" destOrd="0" presId="urn:microsoft.com/office/officeart/2005/8/layout/bProcess4"/>
    <dgm:cxn modelId="{6282258A-BCC4-48BE-9F8E-053013B5672E}" srcId="{F70075AA-04CF-4476-A2B9-6346FFF122D0}" destId="{3E5098E9-8A39-470E-B9B2-0092FFCBC162}" srcOrd="5" destOrd="0" parTransId="{44868380-DA73-471F-AF20-42CB5DCB5CA4}" sibTransId="{6870EBB3-476A-426C-901E-0D4A3831C867}"/>
    <dgm:cxn modelId="{C76420C4-ACE7-434F-AC9E-4D47C531F632}" type="presOf" srcId="{D4B9E262-F0BB-45B7-BB56-D75CCB6837CB}" destId="{27B80F23-7ED1-4521-9A11-DDFDA7B31626}" srcOrd="0" destOrd="0" presId="urn:microsoft.com/office/officeart/2005/8/layout/bProcess4"/>
    <dgm:cxn modelId="{375F0AD2-5C47-4C7C-B667-A707AAD50928}" type="presOf" srcId="{16B0BDB6-100C-4987-BB06-2E98601DF3FC}" destId="{D41DABD7-8664-429C-9322-12926DE09248}" srcOrd="0" destOrd="0" presId="urn:microsoft.com/office/officeart/2005/8/layout/bProcess4"/>
    <dgm:cxn modelId="{255ACFE1-DC35-4ED2-96F9-6FE2CB64FAA5}" type="presParOf" srcId="{38666212-53FA-4FFB-BB5E-1F20D85F73F7}" destId="{C131869B-95FF-4E54-AC9E-73BD427CEB75}" srcOrd="0" destOrd="0" presId="urn:microsoft.com/office/officeart/2005/8/layout/bProcess4"/>
    <dgm:cxn modelId="{83BB48CE-1203-4D50-9B6E-6164D54FA28C}" type="presParOf" srcId="{C131869B-95FF-4E54-AC9E-73BD427CEB75}" destId="{8D506F36-B934-48E2-ACDE-A010C1CACC0A}" srcOrd="0" destOrd="0" presId="urn:microsoft.com/office/officeart/2005/8/layout/bProcess4"/>
    <dgm:cxn modelId="{A83138C1-4D6C-4695-8B42-EC47DBDD54DB}" type="presParOf" srcId="{C131869B-95FF-4E54-AC9E-73BD427CEB75}" destId="{7F283B4F-FF11-48B9-9428-81AD44AA318A}" srcOrd="1" destOrd="0" presId="urn:microsoft.com/office/officeart/2005/8/layout/bProcess4"/>
    <dgm:cxn modelId="{47F4CF1C-A20E-400B-91A4-B68009810C99}" type="presParOf" srcId="{38666212-53FA-4FFB-BB5E-1F20D85F73F7}" destId="{FB4C2E57-77D0-4D78-99A5-60F91173C892}" srcOrd="1" destOrd="0" presId="urn:microsoft.com/office/officeart/2005/8/layout/bProcess4"/>
    <dgm:cxn modelId="{621A615C-E1CA-486F-9A45-FAA2AB25E94F}" type="presParOf" srcId="{38666212-53FA-4FFB-BB5E-1F20D85F73F7}" destId="{80AFEE7C-7AFF-475B-B6A2-E8F31AA2D1B9}" srcOrd="2" destOrd="0" presId="urn:microsoft.com/office/officeart/2005/8/layout/bProcess4"/>
    <dgm:cxn modelId="{D6B65826-CE0A-4A37-9950-DBD7940CE045}" type="presParOf" srcId="{80AFEE7C-7AFF-475B-B6A2-E8F31AA2D1B9}" destId="{A6128D61-D118-4A36-AD92-35B737DD38C5}" srcOrd="0" destOrd="0" presId="urn:microsoft.com/office/officeart/2005/8/layout/bProcess4"/>
    <dgm:cxn modelId="{389BD30E-D9DF-4461-9DCD-B02A34DCABA6}" type="presParOf" srcId="{80AFEE7C-7AFF-475B-B6A2-E8F31AA2D1B9}" destId="{84ED6370-764F-4BA1-968C-5B7B3264A848}" srcOrd="1" destOrd="0" presId="urn:microsoft.com/office/officeart/2005/8/layout/bProcess4"/>
    <dgm:cxn modelId="{1A524676-7EBA-423B-886B-85235315A95C}" type="presParOf" srcId="{38666212-53FA-4FFB-BB5E-1F20D85F73F7}" destId="{D41DABD7-8664-429C-9322-12926DE09248}" srcOrd="3" destOrd="0" presId="urn:microsoft.com/office/officeart/2005/8/layout/bProcess4"/>
    <dgm:cxn modelId="{BD26D840-AA36-445B-90D0-E304009FA14F}" type="presParOf" srcId="{38666212-53FA-4FFB-BB5E-1F20D85F73F7}" destId="{0FCC8CF0-466D-465E-9423-F9236021CA8E}" srcOrd="4" destOrd="0" presId="urn:microsoft.com/office/officeart/2005/8/layout/bProcess4"/>
    <dgm:cxn modelId="{06AC75A9-9D48-42D0-A538-E8D437B22129}" type="presParOf" srcId="{0FCC8CF0-466D-465E-9423-F9236021CA8E}" destId="{714D3593-12E0-43BC-98E9-78F23A48E76A}" srcOrd="0" destOrd="0" presId="urn:microsoft.com/office/officeart/2005/8/layout/bProcess4"/>
    <dgm:cxn modelId="{E228811A-A5AF-48C4-97BB-AD932787AB64}" type="presParOf" srcId="{0FCC8CF0-466D-465E-9423-F9236021CA8E}" destId="{FAF042BE-2B8E-4706-A744-7B3CA1B52FAF}" srcOrd="1" destOrd="0" presId="urn:microsoft.com/office/officeart/2005/8/layout/bProcess4"/>
    <dgm:cxn modelId="{124FD6DA-CD0E-45C1-A6DE-7990E037BBF6}" type="presParOf" srcId="{38666212-53FA-4FFB-BB5E-1F20D85F73F7}" destId="{9F091D44-2B20-40A6-A356-624273CC16D4}" srcOrd="5" destOrd="0" presId="urn:microsoft.com/office/officeart/2005/8/layout/bProcess4"/>
    <dgm:cxn modelId="{8CB61FC3-8980-4DFA-89D9-5F70BFE5448B}" type="presParOf" srcId="{38666212-53FA-4FFB-BB5E-1F20D85F73F7}" destId="{AE0F5A96-7586-4A29-9522-EBFE3552B6CA}" srcOrd="6" destOrd="0" presId="urn:microsoft.com/office/officeart/2005/8/layout/bProcess4"/>
    <dgm:cxn modelId="{6C98A02B-601B-492A-B348-BAEB7511C48F}" type="presParOf" srcId="{AE0F5A96-7586-4A29-9522-EBFE3552B6CA}" destId="{708C67D5-CC8C-4F48-A83F-7F6CBC163F83}" srcOrd="0" destOrd="0" presId="urn:microsoft.com/office/officeart/2005/8/layout/bProcess4"/>
    <dgm:cxn modelId="{17927616-9FC2-4B87-BE36-B88FAA4C1579}" type="presParOf" srcId="{AE0F5A96-7586-4A29-9522-EBFE3552B6CA}" destId="{27B80F23-7ED1-4521-9A11-DDFDA7B31626}" srcOrd="1" destOrd="0" presId="urn:microsoft.com/office/officeart/2005/8/layout/bProcess4"/>
    <dgm:cxn modelId="{EDC33B4D-79F8-4B62-A13C-FDDB9A1CBD17}" type="presParOf" srcId="{38666212-53FA-4FFB-BB5E-1F20D85F73F7}" destId="{FAD41DE8-6B2B-4E3A-ABF3-21AB3CFAA5D3}" srcOrd="7" destOrd="0" presId="urn:microsoft.com/office/officeart/2005/8/layout/bProcess4"/>
    <dgm:cxn modelId="{5459236D-8651-4382-A4C8-D4920B0461B8}" type="presParOf" srcId="{38666212-53FA-4FFB-BB5E-1F20D85F73F7}" destId="{807C4F6C-9242-4989-BDF2-5BBE691FC906}" srcOrd="8" destOrd="0" presId="urn:microsoft.com/office/officeart/2005/8/layout/bProcess4"/>
    <dgm:cxn modelId="{782742FF-2A3A-4B59-894B-EFF4D8239410}" type="presParOf" srcId="{807C4F6C-9242-4989-BDF2-5BBE691FC906}" destId="{94CBAD6C-212B-4660-A3BD-55FD7A8BFAED}" srcOrd="0" destOrd="0" presId="urn:microsoft.com/office/officeart/2005/8/layout/bProcess4"/>
    <dgm:cxn modelId="{0C32003F-CC7C-4909-8068-07E5603DB0B7}" type="presParOf" srcId="{807C4F6C-9242-4989-BDF2-5BBE691FC906}" destId="{8CF1AE33-D76A-4708-85DE-875D8259BB3A}" srcOrd="1" destOrd="0" presId="urn:microsoft.com/office/officeart/2005/8/layout/bProcess4"/>
    <dgm:cxn modelId="{4C8F30B2-7C5B-42E5-B69D-021F57444283}" type="presParOf" srcId="{38666212-53FA-4FFB-BB5E-1F20D85F73F7}" destId="{E0E24128-B8B0-4A0E-8A8B-E7C0BA677092}" srcOrd="9" destOrd="0" presId="urn:microsoft.com/office/officeart/2005/8/layout/bProcess4"/>
    <dgm:cxn modelId="{33571B28-3282-4C59-9473-F368FF00B19F}" type="presParOf" srcId="{38666212-53FA-4FFB-BB5E-1F20D85F73F7}" destId="{35F2EBDF-C1FE-4139-9185-C2FA6082631C}" srcOrd="10" destOrd="0" presId="urn:microsoft.com/office/officeart/2005/8/layout/bProcess4"/>
    <dgm:cxn modelId="{7B973994-C0C0-4E28-ACB5-1E2EF5314139}" type="presParOf" srcId="{35F2EBDF-C1FE-4139-9185-C2FA6082631C}" destId="{8434FAFD-7A57-41B6-BB4B-AA8BDEB62644}" srcOrd="0" destOrd="0" presId="urn:microsoft.com/office/officeart/2005/8/layout/bProcess4"/>
    <dgm:cxn modelId="{31EF213C-8E91-4E4F-B156-B910B25DA574}" type="presParOf" srcId="{35F2EBDF-C1FE-4139-9185-C2FA6082631C}" destId="{77951DF9-D87E-4344-A878-FC450142ED5A}" srcOrd="1" destOrd="0" presId="urn:microsoft.com/office/officeart/2005/8/layout/bProcess4"/>
    <dgm:cxn modelId="{B3C38056-625D-4F14-BEA4-2B7DE44FF78E}" type="presParOf" srcId="{38666212-53FA-4FFB-BB5E-1F20D85F73F7}" destId="{A0EB022E-6670-4201-BDE9-9216082F0CC9}" srcOrd="11" destOrd="0" presId="urn:microsoft.com/office/officeart/2005/8/layout/bProcess4"/>
    <dgm:cxn modelId="{F23533DD-EE17-4916-9EEA-0E9369473685}" type="presParOf" srcId="{38666212-53FA-4FFB-BB5E-1F20D85F73F7}" destId="{3C459E05-7273-4AC0-9035-38ED2B2BB664}" srcOrd="12" destOrd="0" presId="urn:microsoft.com/office/officeart/2005/8/layout/bProcess4"/>
    <dgm:cxn modelId="{D5D5667A-76EA-421C-A9BC-BB22FC0DD347}" type="presParOf" srcId="{3C459E05-7273-4AC0-9035-38ED2B2BB664}" destId="{E1FD46FE-38A4-4FCC-8C32-383763B36068}" srcOrd="0" destOrd="0" presId="urn:microsoft.com/office/officeart/2005/8/layout/bProcess4"/>
    <dgm:cxn modelId="{7E0BB406-810E-46D9-8388-C9608DE82AA0}" type="presParOf" srcId="{3C459E05-7273-4AC0-9035-38ED2B2BB664}" destId="{BF3638CA-B48E-4D1E-97DE-E02E52CA5018}" srcOrd="1" destOrd="0" presId="urn:microsoft.com/office/officeart/2005/8/layout/bProcess4"/>
    <dgm:cxn modelId="{BE383181-91B4-467A-BDE0-EE009BA08CDC}" type="presParOf" srcId="{38666212-53FA-4FFB-BB5E-1F20D85F73F7}" destId="{6EABAA2F-1396-45D5-8964-CC866F702A29}" srcOrd="13" destOrd="0" presId="urn:microsoft.com/office/officeart/2005/8/layout/bProcess4"/>
    <dgm:cxn modelId="{102C8D8F-9160-4269-BD56-9FDC1369E32E}" type="presParOf" srcId="{38666212-53FA-4FFB-BB5E-1F20D85F73F7}" destId="{4AB17EFC-DBA2-4A53-BD76-17DC0FB5C2EB}" srcOrd="14" destOrd="0" presId="urn:microsoft.com/office/officeart/2005/8/layout/bProcess4"/>
    <dgm:cxn modelId="{215A64EB-D417-4345-8AA9-816FE6B8491D}" type="presParOf" srcId="{4AB17EFC-DBA2-4A53-BD76-17DC0FB5C2EB}" destId="{6912CB29-E04F-44B4-BA44-94E6A24AC891}" srcOrd="0" destOrd="0" presId="urn:microsoft.com/office/officeart/2005/8/layout/bProcess4"/>
    <dgm:cxn modelId="{49488903-984C-41D1-A7C9-6DAD15E71436}" type="presParOf" srcId="{4AB17EFC-DBA2-4A53-BD76-17DC0FB5C2EB}" destId="{A552917D-ADBF-4DC4-838F-36E9897E8238}" srcOrd="1" destOrd="0" presId="urn:microsoft.com/office/officeart/2005/8/layout/bProcess4"/>
    <dgm:cxn modelId="{D80CE4B8-6592-46E4-B83F-8AE407CD1C07}" type="presParOf" srcId="{38666212-53FA-4FFB-BB5E-1F20D85F73F7}" destId="{ECE554F3-617D-4D66-8076-03F4B0D288EE}" srcOrd="15" destOrd="0" presId="urn:microsoft.com/office/officeart/2005/8/layout/bProcess4"/>
    <dgm:cxn modelId="{49140384-D889-403C-8852-3647A5B0F483}" type="presParOf" srcId="{38666212-53FA-4FFB-BB5E-1F20D85F73F7}" destId="{49E2D1F4-0624-43CE-ACA0-79FF1DC3FA3F}" srcOrd="16" destOrd="0" presId="urn:microsoft.com/office/officeart/2005/8/layout/bProcess4"/>
    <dgm:cxn modelId="{36E2AEC5-30EA-411D-B5D8-17F6AEBB06B1}" type="presParOf" srcId="{49E2D1F4-0624-43CE-ACA0-79FF1DC3FA3F}" destId="{2B5CF05F-9D4E-4EA5-AC3B-4977BC5CF035}" srcOrd="0" destOrd="0" presId="urn:microsoft.com/office/officeart/2005/8/layout/bProcess4"/>
    <dgm:cxn modelId="{C410D55A-ABD8-4FA7-A5CE-119CE38E1FF2}" type="presParOf" srcId="{49E2D1F4-0624-43CE-ACA0-79FF1DC3FA3F}" destId="{DA45BF11-495B-42D7-A604-5DEB785E44B6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03EA43-B7AC-4392-8005-EECD79BBFA8F}">
      <dsp:nvSpPr>
        <dsp:cNvPr id="0" name=""/>
        <dsp:cNvSpPr/>
      </dsp:nvSpPr>
      <dsp:spPr>
        <a:xfrm>
          <a:off x="552688" y="0"/>
          <a:ext cx="6263798" cy="4031828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07D806B-9CAB-45AC-8B1D-635EEDE42B0C}">
      <dsp:nvSpPr>
        <dsp:cNvPr id="0" name=""/>
        <dsp:cNvSpPr/>
      </dsp:nvSpPr>
      <dsp:spPr>
        <a:xfrm>
          <a:off x="7916" y="905459"/>
          <a:ext cx="2371953" cy="222090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200" kern="1200" dirty="0" smtClean="0"/>
            <a:t>Saponinas, </a:t>
          </a:r>
          <a:r>
            <a:rPr lang="es-ES_tradnl" sz="2200" kern="1200" dirty="0" err="1" smtClean="0"/>
            <a:t>geraniol</a:t>
          </a:r>
          <a:r>
            <a:rPr lang="es-ES_tradnl" sz="2200" kern="1200" dirty="0" smtClean="0"/>
            <a:t>, alcanfor, </a:t>
          </a:r>
          <a:r>
            <a:rPr lang="es-ES_tradnl" sz="2200" kern="1200" dirty="0" err="1" smtClean="0"/>
            <a:t>cimeno</a:t>
          </a:r>
          <a:r>
            <a:rPr lang="es-ES_tradnl" sz="2200" kern="1200" dirty="0" smtClean="0"/>
            <a:t>, limoneno, </a:t>
          </a:r>
          <a:endParaRPr lang="es-MX" sz="2200" kern="1200" dirty="0"/>
        </a:p>
      </dsp:txBody>
      <dsp:txXfrm>
        <a:off x="116332" y="1013875"/>
        <a:ext cx="2155121" cy="2004076"/>
      </dsp:txXfrm>
    </dsp:sp>
    <dsp:sp modelId="{41F675BB-69C0-4230-B033-6C8912133B10}">
      <dsp:nvSpPr>
        <dsp:cNvPr id="0" name=""/>
        <dsp:cNvSpPr/>
      </dsp:nvSpPr>
      <dsp:spPr>
        <a:xfrm>
          <a:off x="2498610" y="1209548"/>
          <a:ext cx="2371953" cy="161273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200" kern="1200" dirty="0" err="1" smtClean="0"/>
            <a:t>Terpineno</a:t>
          </a:r>
          <a:r>
            <a:rPr lang="es-ES_tradnl" sz="2200" kern="1200" dirty="0" smtClean="0"/>
            <a:t>, </a:t>
          </a:r>
          <a:r>
            <a:rPr lang="es-ES_tradnl" sz="2200" kern="1200" dirty="0" err="1" smtClean="0"/>
            <a:t>mirceno</a:t>
          </a:r>
          <a:r>
            <a:rPr lang="es-ES_tradnl" sz="2200" kern="1200" dirty="0" smtClean="0"/>
            <a:t>, ácido butírico, sulfatos y </a:t>
          </a:r>
          <a:r>
            <a:rPr lang="es-ES_tradnl" sz="2200" kern="1200" dirty="0" err="1" smtClean="0"/>
            <a:t>fostatos</a:t>
          </a:r>
          <a:endParaRPr lang="es-MX" sz="2200" kern="1200" dirty="0"/>
        </a:p>
      </dsp:txBody>
      <dsp:txXfrm>
        <a:off x="2577337" y="1288275"/>
        <a:ext cx="2214499" cy="1455277"/>
      </dsp:txXfrm>
    </dsp:sp>
    <dsp:sp modelId="{CBECB920-4426-4EE0-B7F6-9C1BA5683D24}">
      <dsp:nvSpPr>
        <dsp:cNvPr id="0" name=""/>
        <dsp:cNvSpPr/>
      </dsp:nvSpPr>
      <dsp:spPr>
        <a:xfrm>
          <a:off x="4989305" y="1209548"/>
          <a:ext cx="2371953" cy="1612731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kern="1200" dirty="0" err="1" smtClean="0"/>
            <a:t>Ascaridol</a:t>
          </a:r>
          <a:r>
            <a:rPr lang="es-ES_tradnl" sz="2400" kern="1200" dirty="0" smtClean="0"/>
            <a:t>,   </a:t>
          </a:r>
        </a:p>
      </dsp:txBody>
      <dsp:txXfrm>
        <a:off x="5068032" y="1288275"/>
        <a:ext cx="2214499" cy="14552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D7405F-421E-454F-9142-AAEEF5FCAD56}">
      <dsp:nvSpPr>
        <dsp:cNvPr id="0" name=""/>
        <dsp:cNvSpPr/>
      </dsp:nvSpPr>
      <dsp:spPr>
        <a:xfrm>
          <a:off x="0" y="19426"/>
          <a:ext cx="7413625" cy="1904545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6500" kern="1200" dirty="0" smtClean="0"/>
            <a:t>Evidencia</a:t>
          </a:r>
          <a:endParaRPr lang="es-MX" sz="6500" kern="1200" dirty="0"/>
        </a:p>
      </dsp:txBody>
      <dsp:txXfrm>
        <a:off x="0" y="19426"/>
        <a:ext cx="7413625" cy="1904545"/>
      </dsp:txXfrm>
    </dsp:sp>
    <dsp:sp modelId="{A4711FAC-DF78-4CB2-82F0-028734F207C6}">
      <dsp:nvSpPr>
        <dsp:cNvPr id="0" name=""/>
        <dsp:cNvSpPr/>
      </dsp:nvSpPr>
      <dsp:spPr>
        <a:xfrm>
          <a:off x="3619" y="1595960"/>
          <a:ext cx="2468795" cy="461671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200" kern="1200" smtClean="0"/>
            <a:t>Antifúngico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smtClean="0"/>
            <a:t> </a:t>
          </a:r>
          <a:r>
            <a:rPr lang="es-EC" sz="2100" i="1" kern="1200" smtClean="0"/>
            <a:t>Aspergillus flavus</a:t>
          </a:r>
          <a:r>
            <a:rPr lang="es-EC" sz="2100" kern="1200" smtClean="0"/>
            <a:t>, </a:t>
          </a:r>
          <a:r>
            <a:rPr lang="es-EC" sz="2100" i="1" kern="1200" smtClean="0"/>
            <a:t>Aspergillus glaucus</a:t>
          </a:r>
          <a:r>
            <a:rPr lang="es-EC" sz="2100" kern="1200" smtClean="0"/>
            <a:t>, </a:t>
          </a:r>
          <a:r>
            <a:rPr lang="es-EC" sz="2100" i="1" kern="1200" smtClean="0"/>
            <a:t>Aspergillus ochraceous</a:t>
          </a:r>
          <a:r>
            <a:rPr lang="es-EC" sz="2100" kern="1200" smtClean="0"/>
            <a:t>, </a:t>
          </a:r>
          <a:r>
            <a:rPr lang="es-EC" sz="2100" i="1" kern="1200" smtClean="0"/>
            <a:t>Fusarium semitectum</a:t>
          </a:r>
          <a:r>
            <a:rPr lang="es-EC" sz="2100" kern="1200" smtClean="0"/>
            <a:t>, </a:t>
          </a:r>
          <a:r>
            <a:rPr lang="es-EC" sz="2100" b="1" i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Colletotrichum gloeosporioides</a:t>
          </a:r>
          <a:r>
            <a:rPr lang="es-EC" sz="2100" kern="1200" smtClean="0"/>
            <a:t>, </a:t>
          </a:r>
          <a:r>
            <a:rPr lang="es-EC" sz="2100" i="1" kern="1200" smtClean="0"/>
            <a:t>Aspegillus niger</a:t>
          </a:r>
          <a:r>
            <a:rPr lang="es-EC" sz="2100" kern="1200" smtClean="0"/>
            <a:t>, </a:t>
          </a:r>
          <a:r>
            <a:rPr lang="es-EC" sz="2100" i="1" kern="1200" smtClean="0"/>
            <a:t>Colletotrichum musae</a:t>
          </a:r>
          <a:r>
            <a:rPr lang="es-EC" sz="2100" kern="1200" smtClean="0"/>
            <a:t> y </a:t>
          </a:r>
          <a:r>
            <a:rPr lang="es-EC" sz="2100" i="1" kern="1200" smtClean="0"/>
            <a:t>Fusarium oxysporum</a:t>
          </a:r>
          <a:r>
            <a:rPr lang="es-EC" sz="2100" kern="1200" smtClean="0"/>
            <a:t> </a:t>
          </a:r>
          <a:endParaRPr lang="es-MX" sz="2100" kern="120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100" kern="1200" dirty="0"/>
        </a:p>
      </dsp:txBody>
      <dsp:txXfrm>
        <a:off x="3619" y="1595960"/>
        <a:ext cx="2468795" cy="4616716"/>
      </dsp:txXfrm>
    </dsp:sp>
    <dsp:sp modelId="{3A6A7098-8AD1-42AE-B5F4-AE23FD298498}">
      <dsp:nvSpPr>
        <dsp:cNvPr id="0" name=""/>
        <dsp:cNvSpPr/>
      </dsp:nvSpPr>
      <dsp:spPr>
        <a:xfrm>
          <a:off x="2472414" y="1595960"/>
          <a:ext cx="2468795" cy="4616716"/>
        </a:xfrm>
        <a:prstGeom prst="rect">
          <a:avLst/>
        </a:prstGeom>
        <a:gradFill rotWithShape="0">
          <a:gsLst>
            <a:gs pos="0">
              <a:schemeClr val="accent2">
                <a:hueOff val="-8103780"/>
                <a:satOff val="16667"/>
                <a:lumOff val="-1274"/>
                <a:alphaOff val="0"/>
                <a:tint val="50000"/>
                <a:satMod val="300000"/>
              </a:schemeClr>
            </a:gs>
            <a:gs pos="35000">
              <a:schemeClr val="accent2">
                <a:hueOff val="-8103780"/>
                <a:satOff val="16667"/>
                <a:lumOff val="-1274"/>
                <a:alphaOff val="0"/>
                <a:tint val="37000"/>
                <a:satMod val="300000"/>
              </a:schemeClr>
            </a:gs>
            <a:gs pos="100000">
              <a:schemeClr val="accent2">
                <a:hueOff val="-8103780"/>
                <a:satOff val="16667"/>
                <a:lumOff val="-127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200" kern="1200" dirty="0" err="1" smtClean="0"/>
            <a:t>Nematicida</a:t>
          </a:r>
          <a:endParaRPr lang="es-MX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200" kern="1200" dirty="0" smtClean="0"/>
            <a:t>Parásitos intestinales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3200" i="1" kern="1200" dirty="0" err="1" smtClean="0"/>
            <a:t>Heligmosomoides</a:t>
          </a:r>
          <a:r>
            <a:rPr lang="es-ES_tradnl" sz="3200" i="1" kern="1200" dirty="0" smtClean="0"/>
            <a:t> </a:t>
          </a:r>
          <a:r>
            <a:rPr lang="es-ES_tradnl" sz="3200" i="1" kern="1200" dirty="0" err="1" smtClean="0"/>
            <a:t>bakeri</a:t>
          </a:r>
          <a:r>
            <a:rPr lang="es-ES_tradnl" sz="3200" i="1" kern="1200" dirty="0" smtClean="0"/>
            <a:t> </a:t>
          </a:r>
          <a:endParaRPr lang="es-MX" sz="3200" i="1" kern="1200" dirty="0"/>
        </a:p>
      </dsp:txBody>
      <dsp:txXfrm>
        <a:off x="2472414" y="1595960"/>
        <a:ext cx="2468795" cy="4616716"/>
      </dsp:txXfrm>
    </dsp:sp>
    <dsp:sp modelId="{E8A79ADD-0117-464D-81DA-4E90D20B6288}">
      <dsp:nvSpPr>
        <dsp:cNvPr id="0" name=""/>
        <dsp:cNvSpPr/>
      </dsp:nvSpPr>
      <dsp:spPr>
        <a:xfrm>
          <a:off x="4941210" y="1595960"/>
          <a:ext cx="2468795" cy="4616716"/>
        </a:xfrm>
        <a:prstGeom prst="rect">
          <a:avLst/>
        </a:prstGeom>
        <a:gradFill rotWithShape="0">
          <a:gsLst>
            <a:gs pos="0">
              <a:schemeClr val="accent2">
                <a:hueOff val="-16207560"/>
                <a:satOff val="33334"/>
                <a:lumOff val="-2549"/>
                <a:alphaOff val="0"/>
                <a:tint val="50000"/>
                <a:satMod val="300000"/>
              </a:schemeClr>
            </a:gs>
            <a:gs pos="35000">
              <a:schemeClr val="accent2">
                <a:hueOff val="-16207560"/>
                <a:satOff val="33334"/>
                <a:lumOff val="-2549"/>
                <a:alphaOff val="0"/>
                <a:tint val="37000"/>
                <a:satMod val="300000"/>
              </a:schemeClr>
            </a:gs>
            <a:gs pos="100000">
              <a:schemeClr val="accent2">
                <a:hueOff val="-16207560"/>
                <a:satOff val="33334"/>
                <a:lumOff val="-254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Alelopática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kern="1200" dirty="0" smtClean="0"/>
            <a:t>Inhibición</a:t>
          </a:r>
          <a:r>
            <a:rPr lang="es-ES_tradnl" sz="2800" kern="1200" dirty="0" smtClean="0"/>
            <a:t>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800" kern="1200" dirty="0" smtClean="0"/>
            <a:t>en la germinación y crecimiento de otras plantas </a:t>
          </a:r>
          <a:endParaRPr lang="es-MX" sz="2800" kern="1200" dirty="0"/>
        </a:p>
      </dsp:txBody>
      <dsp:txXfrm>
        <a:off x="4941210" y="1595960"/>
        <a:ext cx="2468795" cy="4616716"/>
      </dsp:txXfrm>
    </dsp:sp>
    <dsp:sp modelId="{026F4281-6CD9-4D7D-B22B-DB2F1EE249B3}">
      <dsp:nvSpPr>
        <dsp:cNvPr id="0" name=""/>
        <dsp:cNvSpPr/>
      </dsp:nvSpPr>
      <dsp:spPr>
        <a:xfrm>
          <a:off x="0" y="5904091"/>
          <a:ext cx="7413625" cy="444394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5A5B33-5354-4FF6-AF3B-D82B4F98258C}">
      <dsp:nvSpPr>
        <dsp:cNvPr id="0" name=""/>
        <dsp:cNvSpPr/>
      </dsp:nvSpPr>
      <dsp:spPr>
        <a:xfrm>
          <a:off x="4698268" y="2586693"/>
          <a:ext cx="2769623" cy="2818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944"/>
              </a:lnTo>
              <a:lnTo>
                <a:pt x="2769623" y="141944"/>
              </a:lnTo>
              <a:lnTo>
                <a:pt x="2769623" y="28180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8AB41C-5AD1-472A-9DAB-00D71DA5B38D}">
      <dsp:nvSpPr>
        <dsp:cNvPr id="0" name=""/>
        <dsp:cNvSpPr/>
      </dsp:nvSpPr>
      <dsp:spPr>
        <a:xfrm>
          <a:off x="4698268" y="2586693"/>
          <a:ext cx="961236" cy="2818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944"/>
              </a:lnTo>
              <a:lnTo>
                <a:pt x="961236" y="141944"/>
              </a:lnTo>
              <a:lnTo>
                <a:pt x="961236" y="28180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741C18-CE04-4D05-8453-4ADDD0D17636}">
      <dsp:nvSpPr>
        <dsp:cNvPr id="0" name=""/>
        <dsp:cNvSpPr/>
      </dsp:nvSpPr>
      <dsp:spPr>
        <a:xfrm>
          <a:off x="4698268" y="2586693"/>
          <a:ext cx="1118478" cy="17920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2163"/>
              </a:lnTo>
              <a:lnTo>
                <a:pt x="1118478" y="1652163"/>
              </a:lnTo>
              <a:lnTo>
                <a:pt x="1118478" y="1792023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77E298-7486-4867-9EC4-36EB19DE6198}">
      <dsp:nvSpPr>
        <dsp:cNvPr id="0" name=""/>
        <dsp:cNvSpPr/>
      </dsp:nvSpPr>
      <dsp:spPr>
        <a:xfrm>
          <a:off x="4131715" y="2586693"/>
          <a:ext cx="566552" cy="1792023"/>
        </a:xfrm>
        <a:custGeom>
          <a:avLst/>
          <a:gdLst/>
          <a:ahLst/>
          <a:cxnLst/>
          <a:rect l="0" t="0" r="0" b="0"/>
          <a:pathLst>
            <a:path>
              <a:moveTo>
                <a:pt x="566552" y="0"/>
              </a:moveTo>
              <a:lnTo>
                <a:pt x="566552" y="1652163"/>
              </a:lnTo>
              <a:lnTo>
                <a:pt x="0" y="1652163"/>
              </a:lnTo>
              <a:lnTo>
                <a:pt x="0" y="1792023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83F4BA-4852-41AB-8FC6-2914127D164E}">
      <dsp:nvSpPr>
        <dsp:cNvPr id="0" name=""/>
        <dsp:cNvSpPr/>
      </dsp:nvSpPr>
      <dsp:spPr>
        <a:xfrm>
          <a:off x="2320225" y="3534496"/>
          <a:ext cx="133199" cy="430175"/>
        </a:xfrm>
        <a:custGeom>
          <a:avLst/>
          <a:gdLst/>
          <a:ahLst/>
          <a:cxnLst/>
          <a:rect l="0" t="0" r="0" b="0"/>
          <a:pathLst>
            <a:path>
              <a:moveTo>
                <a:pt x="133199" y="0"/>
              </a:moveTo>
              <a:lnTo>
                <a:pt x="0" y="43017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F59188-477D-402A-93C0-DE0CEE84D73B}">
      <dsp:nvSpPr>
        <dsp:cNvPr id="0" name=""/>
        <dsp:cNvSpPr/>
      </dsp:nvSpPr>
      <dsp:spPr>
        <a:xfrm>
          <a:off x="2986224" y="2586693"/>
          <a:ext cx="1712043" cy="281804"/>
        </a:xfrm>
        <a:custGeom>
          <a:avLst/>
          <a:gdLst/>
          <a:ahLst/>
          <a:cxnLst/>
          <a:rect l="0" t="0" r="0" b="0"/>
          <a:pathLst>
            <a:path>
              <a:moveTo>
                <a:pt x="1712043" y="0"/>
              </a:moveTo>
              <a:lnTo>
                <a:pt x="1712043" y="141944"/>
              </a:lnTo>
              <a:lnTo>
                <a:pt x="0" y="141944"/>
              </a:lnTo>
              <a:lnTo>
                <a:pt x="0" y="28180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B4DF0D-FBAE-4AE4-A1FA-82B54B59A6A2}">
      <dsp:nvSpPr>
        <dsp:cNvPr id="0" name=""/>
        <dsp:cNvSpPr/>
      </dsp:nvSpPr>
      <dsp:spPr>
        <a:xfrm>
          <a:off x="835987" y="3534496"/>
          <a:ext cx="91440" cy="155635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56353"/>
              </a:lnTo>
              <a:lnTo>
                <a:pt x="68976" y="155635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ECA2DF-2200-4584-8E8B-3A8C61E5D76D}">
      <dsp:nvSpPr>
        <dsp:cNvPr id="0" name=""/>
        <dsp:cNvSpPr/>
      </dsp:nvSpPr>
      <dsp:spPr>
        <a:xfrm>
          <a:off x="785265" y="3534496"/>
          <a:ext cx="91440" cy="610634"/>
        </a:xfrm>
        <a:custGeom>
          <a:avLst/>
          <a:gdLst/>
          <a:ahLst/>
          <a:cxnLst/>
          <a:rect l="0" t="0" r="0" b="0"/>
          <a:pathLst>
            <a:path>
              <a:moveTo>
                <a:pt x="96442" y="0"/>
              </a:moveTo>
              <a:lnTo>
                <a:pt x="45720" y="610634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12A0E1-49AB-4E96-A88C-199F81EA22CA}">
      <dsp:nvSpPr>
        <dsp:cNvPr id="0" name=""/>
        <dsp:cNvSpPr/>
      </dsp:nvSpPr>
      <dsp:spPr>
        <a:xfrm>
          <a:off x="1414506" y="2586693"/>
          <a:ext cx="3283761" cy="281804"/>
        </a:xfrm>
        <a:custGeom>
          <a:avLst/>
          <a:gdLst/>
          <a:ahLst/>
          <a:cxnLst/>
          <a:rect l="0" t="0" r="0" b="0"/>
          <a:pathLst>
            <a:path>
              <a:moveTo>
                <a:pt x="3283761" y="0"/>
              </a:moveTo>
              <a:lnTo>
                <a:pt x="3283761" y="141944"/>
              </a:lnTo>
              <a:lnTo>
                <a:pt x="0" y="141944"/>
              </a:lnTo>
              <a:lnTo>
                <a:pt x="0" y="28180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5F11FC-93F4-4F7D-9BC8-084FF54D2150}">
      <dsp:nvSpPr>
        <dsp:cNvPr id="0" name=""/>
        <dsp:cNvSpPr/>
      </dsp:nvSpPr>
      <dsp:spPr>
        <a:xfrm>
          <a:off x="3340629" y="1920694"/>
          <a:ext cx="2715277" cy="66599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Medio de cultivo</a:t>
          </a:r>
          <a:endParaRPr lang="es-MX" sz="2400" kern="1200" dirty="0"/>
        </a:p>
      </dsp:txBody>
      <dsp:txXfrm>
        <a:off x="3340629" y="1920694"/>
        <a:ext cx="2715277" cy="665998"/>
      </dsp:txXfrm>
    </dsp:sp>
    <dsp:sp modelId="{4E006E17-1A84-44F3-BE4F-FB1DB3524635}">
      <dsp:nvSpPr>
        <dsp:cNvPr id="0" name=""/>
        <dsp:cNvSpPr/>
      </dsp:nvSpPr>
      <dsp:spPr>
        <a:xfrm>
          <a:off x="748507" y="2868497"/>
          <a:ext cx="1331997" cy="66599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solidFill>
                <a:schemeClr val="tx1"/>
              </a:solidFill>
            </a:rPr>
            <a:t>Suplementos  Inorgánicos</a:t>
          </a:r>
          <a:endParaRPr lang="es-MX" sz="1600" kern="1200" dirty="0">
            <a:solidFill>
              <a:schemeClr val="tx1"/>
            </a:solidFill>
          </a:endParaRPr>
        </a:p>
      </dsp:txBody>
      <dsp:txXfrm>
        <a:off x="748507" y="2868497"/>
        <a:ext cx="1331997" cy="665998"/>
      </dsp:txXfrm>
    </dsp:sp>
    <dsp:sp modelId="{8BF52830-7EA6-44B1-A49A-28D9F85FCF3E}">
      <dsp:nvSpPr>
        <dsp:cNvPr id="0" name=""/>
        <dsp:cNvSpPr/>
      </dsp:nvSpPr>
      <dsp:spPr>
        <a:xfrm>
          <a:off x="830985" y="3812131"/>
          <a:ext cx="1331997" cy="66599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>
              <a:solidFill>
                <a:schemeClr val="tx1"/>
              </a:solidFill>
            </a:rPr>
            <a:t>Macronutrientes</a:t>
          </a:r>
          <a:endParaRPr lang="es-MX" sz="1400" kern="1200" dirty="0">
            <a:solidFill>
              <a:schemeClr val="tx1"/>
            </a:solidFill>
          </a:endParaRPr>
        </a:p>
      </dsp:txBody>
      <dsp:txXfrm>
        <a:off x="830985" y="3812131"/>
        <a:ext cx="1331997" cy="665998"/>
      </dsp:txXfrm>
    </dsp:sp>
    <dsp:sp modelId="{D830406E-8A6F-43BA-AA82-51B12F2C8219}">
      <dsp:nvSpPr>
        <dsp:cNvPr id="0" name=""/>
        <dsp:cNvSpPr/>
      </dsp:nvSpPr>
      <dsp:spPr>
        <a:xfrm>
          <a:off x="904964" y="4757849"/>
          <a:ext cx="1331997" cy="66599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smtClean="0">
              <a:solidFill>
                <a:schemeClr val="tx1"/>
              </a:solidFill>
            </a:rPr>
            <a:t>Micronutrientes</a:t>
          </a:r>
          <a:endParaRPr lang="es-MX" sz="1400" kern="1200" dirty="0">
            <a:solidFill>
              <a:schemeClr val="tx1"/>
            </a:solidFill>
          </a:endParaRPr>
        </a:p>
      </dsp:txBody>
      <dsp:txXfrm>
        <a:off x="904964" y="4757849"/>
        <a:ext cx="1331997" cy="665998"/>
      </dsp:txXfrm>
    </dsp:sp>
    <dsp:sp modelId="{7397AEB4-6617-46CC-8204-E5459054A587}">
      <dsp:nvSpPr>
        <dsp:cNvPr id="0" name=""/>
        <dsp:cNvSpPr/>
      </dsp:nvSpPr>
      <dsp:spPr>
        <a:xfrm>
          <a:off x="2320225" y="2868497"/>
          <a:ext cx="1331997" cy="66599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solidFill>
                <a:schemeClr val="tx1"/>
              </a:solidFill>
            </a:rPr>
            <a:t>Suplementos</a:t>
          </a:r>
          <a:r>
            <a:rPr lang="es-MX" sz="1400" kern="1200" dirty="0" smtClean="0">
              <a:solidFill>
                <a:schemeClr val="tx1"/>
              </a:solidFill>
            </a:rPr>
            <a:t> </a:t>
          </a:r>
          <a:r>
            <a:rPr lang="es-MX" sz="1600" kern="1200" dirty="0" smtClean="0">
              <a:solidFill>
                <a:schemeClr val="tx1"/>
              </a:solidFill>
            </a:rPr>
            <a:t>Orgánicos</a:t>
          </a:r>
          <a:endParaRPr lang="es-MX" sz="1400" kern="1200" dirty="0">
            <a:solidFill>
              <a:schemeClr val="tx1"/>
            </a:solidFill>
          </a:endParaRPr>
        </a:p>
      </dsp:txBody>
      <dsp:txXfrm>
        <a:off x="2320225" y="2868497"/>
        <a:ext cx="1331997" cy="665998"/>
      </dsp:txXfrm>
    </dsp:sp>
    <dsp:sp modelId="{18CF00E1-0455-446C-97FC-FAE69AFA4C9C}">
      <dsp:nvSpPr>
        <dsp:cNvPr id="0" name=""/>
        <dsp:cNvSpPr/>
      </dsp:nvSpPr>
      <dsp:spPr>
        <a:xfrm>
          <a:off x="2320225" y="3631672"/>
          <a:ext cx="1331997" cy="66599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>
              <a:solidFill>
                <a:schemeClr val="tx1"/>
              </a:solidFill>
            </a:rPr>
            <a:t>Vitaminas</a:t>
          </a:r>
          <a:endParaRPr lang="es-MX" sz="1400" kern="1200" dirty="0">
            <a:solidFill>
              <a:schemeClr val="tx1"/>
            </a:solidFill>
          </a:endParaRPr>
        </a:p>
      </dsp:txBody>
      <dsp:txXfrm>
        <a:off x="2320225" y="3631672"/>
        <a:ext cx="1331997" cy="665998"/>
      </dsp:txXfrm>
    </dsp:sp>
    <dsp:sp modelId="{8B6FC4DC-63FE-47AA-B01D-82111BB5FB51}">
      <dsp:nvSpPr>
        <dsp:cNvPr id="0" name=""/>
        <dsp:cNvSpPr/>
      </dsp:nvSpPr>
      <dsp:spPr>
        <a:xfrm>
          <a:off x="3465716" y="4378716"/>
          <a:ext cx="1331997" cy="66599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>
              <a:solidFill>
                <a:schemeClr val="tx1"/>
              </a:solidFill>
            </a:rPr>
            <a:t>Fuente de Carbono</a:t>
          </a:r>
          <a:endParaRPr lang="es-MX" sz="1400" kern="1200" dirty="0">
            <a:solidFill>
              <a:schemeClr val="tx1"/>
            </a:solidFill>
          </a:endParaRPr>
        </a:p>
      </dsp:txBody>
      <dsp:txXfrm>
        <a:off x="3465716" y="4378716"/>
        <a:ext cx="1331997" cy="665998"/>
      </dsp:txXfrm>
    </dsp:sp>
    <dsp:sp modelId="{385157F6-B4D0-4684-A817-D643A426FD4B}">
      <dsp:nvSpPr>
        <dsp:cNvPr id="0" name=""/>
        <dsp:cNvSpPr/>
      </dsp:nvSpPr>
      <dsp:spPr>
        <a:xfrm>
          <a:off x="5150747" y="4378716"/>
          <a:ext cx="1331997" cy="66599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>
              <a:solidFill>
                <a:schemeClr val="tx1"/>
              </a:solidFill>
            </a:rPr>
            <a:t>Agua</a:t>
          </a:r>
          <a:endParaRPr lang="es-MX" sz="1400" kern="1200" dirty="0">
            <a:solidFill>
              <a:schemeClr val="tx1"/>
            </a:solidFill>
          </a:endParaRPr>
        </a:p>
      </dsp:txBody>
      <dsp:txXfrm>
        <a:off x="5150747" y="4378716"/>
        <a:ext cx="1331997" cy="665998"/>
      </dsp:txXfrm>
    </dsp:sp>
    <dsp:sp modelId="{9AC94FB4-3B6B-4651-92F0-C43CD2237C0D}">
      <dsp:nvSpPr>
        <dsp:cNvPr id="0" name=""/>
        <dsp:cNvSpPr/>
      </dsp:nvSpPr>
      <dsp:spPr>
        <a:xfrm>
          <a:off x="4993505" y="2868497"/>
          <a:ext cx="1331997" cy="66599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solidFill>
                <a:schemeClr val="tx1"/>
              </a:solidFill>
            </a:rPr>
            <a:t>Reguladores de Crecimiento</a:t>
          </a:r>
          <a:endParaRPr lang="es-MX" sz="1400" kern="1200" dirty="0">
            <a:solidFill>
              <a:schemeClr val="tx1"/>
            </a:solidFill>
          </a:endParaRPr>
        </a:p>
      </dsp:txBody>
      <dsp:txXfrm>
        <a:off x="4993505" y="2868497"/>
        <a:ext cx="1331997" cy="665998"/>
      </dsp:txXfrm>
    </dsp:sp>
    <dsp:sp modelId="{25D5BC8E-E7F8-4675-A828-9817A3A12C3E}">
      <dsp:nvSpPr>
        <dsp:cNvPr id="0" name=""/>
        <dsp:cNvSpPr/>
      </dsp:nvSpPr>
      <dsp:spPr>
        <a:xfrm>
          <a:off x="6801892" y="2868497"/>
          <a:ext cx="1331997" cy="66599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solidFill>
                <a:schemeClr val="tx1"/>
              </a:solidFill>
            </a:rPr>
            <a:t>Factores Físicos</a:t>
          </a:r>
          <a:endParaRPr lang="es-MX" sz="1400" kern="1200" dirty="0">
            <a:solidFill>
              <a:schemeClr val="tx1"/>
            </a:solidFill>
          </a:endParaRPr>
        </a:p>
      </dsp:txBody>
      <dsp:txXfrm>
        <a:off x="6801892" y="2868497"/>
        <a:ext cx="1331997" cy="66599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1BA58C-B1FA-43EC-BD31-80CE49B578DA}">
      <dsp:nvSpPr>
        <dsp:cNvPr id="0" name=""/>
        <dsp:cNvSpPr/>
      </dsp:nvSpPr>
      <dsp:spPr>
        <a:xfrm>
          <a:off x="0" y="393818"/>
          <a:ext cx="2520279" cy="15121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700" kern="1200" dirty="0" smtClean="0"/>
            <a:t>Inducción de embriogénesis somática</a:t>
          </a:r>
          <a:endParaRPr lang="es-MX" sz="2700" kern="1200" dirty="0"/>
        </a:p>
      </dsp:txBody>
      <dsp:txXfrm>
        <a:off x="0" y="393818"/>
        <a:ext cx="2520279" cy="1512167"/>
      </dsp:txXfrm>
    </dsp:sp>
    <dsp:sp modelId="{C5765F96-03A7-403D-B2A7-C2AAC0E23EE2}">
      <dsp:nvSpPr>
        <dsp:cNvPr id="0" name=""/>
        <dsp:cNvSpPr/>
      </dsp:nvSpPr>
      <dsp:spPr>
        <a:xfrm>
          <a:off x="2772307" y="393818"/>
          <a:ext cx="2520279" cy="15121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700" kern="1200" dirty="0" smtClean="0"/>
            <a:t>Crecimiento y  diferenciación</a:t>
          </a:r>
          <a:endParaRPr lang="es-MX" sz="2700" kern="1200" dirty="0"/>
        </a:p>
      </dsp:txBody>
      <dsp:txXfrm>
        <a:off x="2772307" y="393818"/>
        <a:ext cx="2520279" cy="1512167"/>
      </dsp:txXfrm>
    </dsp:sp>
    <dsp:sp modelId="{F38CE552-A71D-456F-9265-06040F9195EB}">
      <dsp:nvSpPr>
        <dsp:cNvPr id="0" name=""/>
        <dsp:cNvSpPr/>
      </dsp:nvSpPr>
      <dsp:spPr>
        <a:xfrm>
          <a:off x="5544615" y="393818"/>
          <a:ext cx="2520279" cy="15121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700" kern="1200" dirty="0" smtClean="0"/>
            <a:t>Organogénesis Metabolismo y Ciclo celular </a:t>
          </a:r>
          <a:endParaRPr lang="es-MX" sz="2700" kern="1200" dirty="0"/>
        </a:p>
      </dsp:txBody>
      <dsp:txXfrm>
        <a:off x="5544615" y="393818"/>
        <a:ext cx="2520279" cy="1512167"/>
      </dsp:txXfrm>
    </dsp:sp>
    <dsp:sp modelId="{C0EA8EFF-A2F8-44DE-B084-5F2F4525706C}">
      <dsp:nvSpPr>
        <dsp:cNvPr id="0" name=""/>
        <dsp:cNvSpPr/>
      </dsp:nvSpPr>
      <dsp:spPr>
        <a:xfrm>
          <a:off x="1386153" y="2158013"/>
          <a:ext cx="2520279" cy="15121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700" kern="1200" dirty="0" smtClean="0"/>
            <a:t>Establecimiento de líneas celulares </a:t>
          </a:r>
          <a:endParaRPr lang="es-MX" sz="2700" kern="1200" dirty="0"/>
        </a:p>
      </dsp:txBody>
      <dsp:txXfrm>
        <a:off x="1386153" y="2158013"/>
        <a:ext cx="2520279" cy="1512167"/>
      </dsp:txXfrm>
    </dsp:sp>
    <dsp:sp modelId="{A52D036E-5DCB-484F-891E-5573540E782D}">
      <dsp:nvSpPr>
        <dsp:cNvPr id="0" name=""/>
        <dsp:cNvSpPr/>
      </dsp:nvSpPr>
      <dsp:spPr>
        <a:xfrm>
          <a:off x="4158461" y="2158013"/>
          <a:ext cx="2520279" cy="15121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700" kern="1200" dirty="0" smtClean="0"/>
            <a:t>Obtención MS</a:t>
          </a:r>
          <a:endParaRPr lang="es-MX" sz="2700" kern="1200" dirty="0"/>
        </a:p>
      </dsp:txBody>
      <dsp:txXfrm>
        <a:off x="4158461" y="2158013"/>
        <a:ext cx="2520279" cy="151216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7BE839-B7D9-444D-B6DD-9D7EC703B9AE}">
      <dsp:nvSpPr>
        <dsp:cNvPr id="0" name=""/>
        <dsp:cNvSpPr/>
      </dsp:nvSpPr>
      <dsp:spPr>
        <a:xfrm>
          <a:off x="685799" y="0"/>
          <a:ext cx="7772400" cy="5774356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B568D8-8453-4D36-932E-299E05A14556}">
      <dsp:nvSpPr>
        <dsp:cNvPr id="0" name=""/>
        <dsp:cNvSpPr/>
      </dsp:nvSpPr>
      <dsp:spPr>
        <a:xfrm>
          <a:off x="218987" y="1732306"/>
          <a:ext cx="2030370" cy="2309742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4300" kern="1200" dirty="0"/>
        </a:p>
      </dsp:txBody>
      <dsp:txXfrm>
        <a:off x="318101" y="1831420"/>
        <a:ext cx="1832142" cy="2111514"/>
      </dsp:txXfrm>
    </dsp:sp>
    <dsp:sp modelId="{178AABCF-36AB-49AA-A0D0-00FFA5F275EB}">
      <dsp:nvSpPr>
        <dsp:cNvPr id="0" name=""/>
        <dsp:cNvSpPr/>
      </dsp:nvSpPr>
      <dsp:spPr>
        <a:xfrm>
          <a:off x="2587752" y="1732306"/>
          <a:ext cx="2030370" cy="2309742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6500" kern="1200"/>
        </a:p>
      </dsp:txBody>
      <dsp:txXfrm>
        <a:off x="2686866" y="1831420"/>
        <a:ext cx="1832142" cy="2111514"/>
      </dsp:txXfrm>
    </dsp:sp>
    <dsp:sp modelId="{D60890A9-9CBA-4194-8A4B-A6C0FBFEDE49}">
      <dsp:nvSpPr>
        <dsp:cNvPr id="0" name=""/>
        <dsp:cNvSpPr/>
      </dsp:nvSpPr>
      <dsp:spPr>
        <a:xfrm>
          <a:off x="4956518" y="1732306"/>
          <a:ext cx="1599728" cy="2309742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3300" kern="1200" dirty="0"/>
        </a:p>
      </dsp:txBody>
      <dsp:txXfrm>
        <a:off x="5034610" y="1810398"/>
        <a:ext cx="1443544" cy="2153558"/>
      </dsp:txXfrm>
    </dsp:sp>
    <dsp:sp modelId="{F2FA9D17-70C6-4810-9079-A29B1A8ADFD1}">
      <dsp:nvSpPr>
        <dsp:cNvPr id="0" name=""/>
        <dsp:cNvSpPr/>
      </dsp:nvSpPr>
      <dsp:spPr>
        <a:xfrm>
          <a:off x="6894642" y="1732306"/>
          <a:ext cx="2030370" cy="2309742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4300" kern="1200" dirty="0"/>
        </a:p>
      </dsp:txBody>
      <dsp:txXfrm>
        <a:off x="6993756" y="1831420"/>
        <a:ext cx="1832142" cy="211151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4C2E57-77D0-4D78-99A5-60F91173C892}">
      <dsp:nvSpPr>
        <dsp:cNvPr id="0" name=""/>
        <dsp:cNvSpPr/>
      </dsp:nvSpPr>
      <dsp:spPr>
        <a:xfrm rot="5400000">
          <a:off x="-382269" y="1457238"/>
          <a:ext cx="1688467" cy="203795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283B4F-FF11-48B9-9428-81AD44AA318A}">
      <dsp:nvSpPr>
        <dsp:cNvPr id="0" name=""/>
        <dsp:cNvSpPr/>
      </dsp:nvSpPr>
      <dsp:spPr>
        <a:xfrm>
          <a:off x="4172" y="376739"/>
          <a:ext cx="2264391" cy="13586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kern="1200" dirty="0" smtClean="0"/>
            <a:t>Ensayos previos</a:t>
          </a:r>
          <a:endParaRPr lang="es-MX" sz="2100" kern="1200" dirty="0"/>
        </a:p>
      </dsp:txBody>
      <dsp:txXfrm>
        <a:off x="43965" y="416532"/>
        <a:ext cx="2184805" cy="1279048"/>
      </dsp:txXfrm>
    </dsp:sp>
    <dsp:sp modelId="{D41DABD7-8664-429C-9322-12926DE09248}">
      <dsp:nvSpPr>
        <dsp:cNvPr id="0" name=""/>
        <dsp:cNvSpPr/>
      </dsp:nvSpPr>
      <dsp:spPr>
        <a:xfrm rot="5400000">
          <a:off x="-382269" y="3155531"/>
          <a:ext cx="1688467" cy="203795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ED6370-764F-4BA1-968C-5B7B3264A848}">
      <dsp:nvSpPr>
        <dsp:cNvPr id="0" name=""/>
        <dsp:cNvSpPr/>
      </dsp:nvSpPr>
      <dsp:spPr>
        <a:xfrm>
          <a:off x="4172" y="2075032"/>
          <a:ext cx="2264391" cy="13586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kern="1200" dirty="0" smtClean="0"/>
            <a:t>Plantas sanas y vigorosas (</a:t>
          </a:r>
          <a:r>
            <a:rPr lang="es-MX" sz="2100" kern="1200" dirty="0" err="1" smtClean="0"/>
            <a:t>Abdelnour</a:t>
          </a:r>
          <a:r>
            <a:rPr lang="es-MX" sz="2100" kern="1200" dirty="0" smtClean="0"/>
            <a:t> </a:t>
          </a:r>
          <a:r>
            <a:rPr lang="es-MX" sz="2100" i="1" kern="1200" dirty="0" smtClean="0"/>
            <a:t>et al.</a:t>
          </a:r>
          <a:r>
            <a:rPr lang="es-MX" sz="2100" kern="1200" dirty="0" smtClean="0"/>
            <a:t>,1994)</a:t>
          </a:r>
          <a:endParaRPr lang="es-MX" sz="2100" kern="1200" dirty="0"/>
        </a:p>
      </dsp:txBody>
      <dsp:txXfrm>
        <a:off x="43965" y="2114825"/>
        <a:ext cx="2184805" cy="1279048"/>
      </dsp:txXfrm>
    </dsp:sp>
    <dsp:sp modelId="{9F091D44-2B20-40A6-A356-624273CC16D4}">
      <dsp:nvSpPr>
        <dsp:cNvPr id="0" name=""/>
        <dsp:cNvSpPr/>
      </dsp:nvSpPr>
      <dsp:spPr>
        <a:xfrm>
          <a:off x="466876" y="4004678"/>
          <a:ext cx="3001813" cy="203795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F042BE-2B8E-4706-A744-7B3CA1B52FAF}">
      <dsp:nvSpPr>
        <dsp:cNvPr id="0" name=""/>
        <dsp:cNvSpPr/>
      </dsp:nvSpPr>
      <dsp:spPr>
        <a:xfrm>
          <a:off x="4172" y="3773325"/>
          <a:ext cx="2264391" cy="13586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kern="1200" dirty="0" smtClean="0"/>
            <a:t>Condiciones controladas (</a:t>
          </a:r>
          <a:r>
            <a:rPr lang="es-MX" sz="2100" kern="1200" dirty="0" err="1" smtClean="0"/>
            <a:t>Pierik</a:t>
          </a:r>
          <a:r>
            <a:rPr lang="es-MX" sz="2100" kern="1200" dirty="0" smtClean="0"/>
            <a:t>, 1990)</a:t>
          </a:r>
          <a:endParaRPr lang="es-MX" sz="2100" kern="1200" dirty="0"/>
        </a:p>
      </dsp:txBody>
      <dsp:txXfrm>
        <a:off x="43965" y="3813118"/>
        <a:ext cx="2184805" cy="1279048"/>
      </dsp:txXfrm>
    </dsp:sp>
    <dsp:sp modelId="{FAD41DE8-6B2B-4E3A-ABF3-21AB3CFAA5D3}">
      <dsp:nvSpPr>
        <dsp:cNvPr id="0" name=""/>
        <dsp:cNvSpPr/>
      </dsp:nvSpPr>
      <dsp:spPr>
        <a:xfrm rot="16200000">
          <a:off x="2629370" y="3155531"/>
          <a:ext cx="1688467" cy="203795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B80F23-7ED1-4521-9A11-DDFDA7B31626}">
      <dsp:nvSpPr>
        <dsp:cNvPr id="0" name=""/>
        <dsp:cNvSpPr/>
      </dsp:nvSpPr>
      <dsp:spPr>
        <a:xfrm>
          <a:off x="3015812" y="3773325"/>
          <a:ext cx="2264391" cy="13586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kern="1200" dirty="0" err="1" smtClean="0"/>
            <a:t>Azoxistrobina</a:t>
          </a:r>
          <a:r>
            <a:rPr lang="es-MX" sz="2100" kern="1200" dirty="0" smtClean="0"/>
            <a:t> 20% inhibe respiración mitocondrial</a:t>
          </a:r>
          <a:endParaRPr lang="es-MX" sz="2100" kern="1200" dirty="0"/>
        </a:p>
      </dsp:txBody>
      <dsp:txXfrm>
        <a:off x="3055605" y="3813118"/>
        <a:ext cx="2184805" cy="1279048"/>
      </dsp:txXfrm>
    </dsp:sp>
    <dsp:sp modelId="{E0E24128-B8B0-4A0E-8A8B-E7C0BA677092}">
      <dsp:nvSpPr>
        <dsp:cNvPr id="0" name=""/>
        <dsp:cNvSpPr/>
      </dsp:nvSpPr>
      <dsp:spPr>
        <a:xfrm rot="16200000">
          <a:off x="2629370" y="1457238"/>
          <a:ext cx="1688467" cy="203795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F1AE33-D76A-4708-85DE-875D8259BB3A}">
      <dsp:nvSpPr>
        <dsp:cNvPr id="0" name=""/>
        <dsp:cNvSpPr/>
      </dsp:nvSpPr>
      <dsp:spPr>
        <a:xfrm>
          <a:off x="3015812" y="2075032"/>
          <a:ext cx="2264391" cy="13586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kern="1200" dirty="0" smtClean="0"/>
            <a:t>Proceso </a:t>
          </a:r>
          <a:r>
            <a:rPr lang="es-MX" sz="2100" kern="1200" dirty="0" err="1" smtClean="0"/>
            <a:t>ftiosanitario</a:t>
          </a:r>
          <a:endParaRPr lang="es-MX" sz="2100" kern="1200" dirty="0" smtClean="0"/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kern="1200" dirty="0" smtClean="0"/>
            <a:t>Amistar Top 0.5%</a:t>
          </a:r>
          <a:endParaRPr lang="es-MX" sz="2100" kern="1200" dirty="0"/>
        </a:p>
      </dsp:txBody>
      <dsp:txXfrm>
        <a:off x="3055605" y="2114825"/>
        <a:ext cx="2184805" cy="1279048"/>
      </dsp:txXfrm>
    </dsp:sp>
    <dsp:sp modelId="{A0EB022E-6670-4201-BDE9-9216082F0CC9}">
      <dsp:nvSpPr>
        <dsp:cNvPr id="0" name=""/>
        <dsp:cNvSpPr/>
      </dsp:nvSpPr>
      <dsp:spPr>
        <a:xfrm>
          <a:off x="3478516" y="608091"/>
          <a:ext cx="3001813" cy="203795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951DF9-D87E-4344-A878-FC450142ED5A}">
      <dsp:nvSpPr>
        <dsp:cNvPr id="0" name=""/>
        <dsp:cNvSpPr/>
      </dsp:nvSpPr>
      <dsp:spPr>
        <a:xfrm>
          <a:off x="3015812" y="376739"/>
          <a:ext cx="2264391" cy="13586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kern="1200" dirty="0" smtClean="0"/>
            <a:t>Sin proceso fitosanitario – 100% </a:t>
          </a:r>
          <a:r>
            <a:rPr lang="es-MX" sz="2100" kern="1200" dirty="0" err="1" smtClean="0"/>
            <a:t>conta</a:t>
          </a:r>
          <a:r>
            <a:rPr lang="es-MX" sz="2100" kern="1200" dirty="0" smtClean="0"/>
            <a:t>. (Roca, 1993)</a:t>
          </a:r>
          <a:endParaRPr lang="es-MX" sz="2100" kern="1200" dirty="0"/>
        </a:p>
      </dsp:txBody>
      <dsp:txXfrm>
        <a:off x="3055605" y="416532"/>
        <a:ext cx="2184805" cy="1279048"/>
      </dsp:txXfrm>
    </dsp:sp>
    <dsp:sp modelId="{6EABAA2F-1396-45D5-8964-CC866F702A29}">
      <dsp:nvSpPr>
        <dsp:cNvPr id="0" name=""/>
        <dsp:cNvSpPr/>
      </dsp:nvSpPr>
      <dsp:spPr>
        <a:xfrm rot="5400000">
          <a:off x="5641010" y="1457238"/>
          <a:ext cx="1688467" cy="203795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3638CA-B48E-4D1E-97DE-E02E52CA5018}">
      <dsp:nvSpPr>
        <dsp:cNvPr id="0" name=""/>
        <dsp:cNvSpPr/>
      </dsp:nvSpPr>
      <dsp:spPr>
        <a:xfrm>
          <a:off x="6027452" y="376739"/>
          <a:ext cx="2264391" cy="13586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kern="1200" dirty="0" err="1" smtClean="0"/>
            <a:t>Difenoconazol</a:t>
          </a:r>
          <a:r>
            <a:rPr lang="es-MX" sz="2100" kern="1200" dirty="0" smtClean="0"/>
            <a:t> 12.5%  inhibe la </a:t>
          </a:r>
          <a:r>
            <a:rPr lang="es-MX" sz="2100" kern="1200" dirty="0" err="1" smtClean="0"/>
            <a:t>biosintesis</a:t>
          </a:r>
          <a:r>
            <a:rPr lang="es-MX" sz="2100" kern="1200" dirty="0" smtClean="0"/>
            <a:t> MC</a:t>
          </a:r>
          <a:endParaRPr lang="es-MX" sz="2100" kern="1200" dirty="0"/>
        </a:p>
      </dsp:txBody>
      <dsp:txXfrm>
        <a:off x="6067245" y="416532"/>
        <a:ext cx="2184805" cy="1279048"/>
      </dsp:txXfrm>
    </dsp:sp>
    <dsp:sp modelId="{ECE554F3-617D-4D66-8076-03F4B0D288EE}">
      <dsp:nvSpPr>
        <dsp:cNvPr id="0" name=""/>
        <dsp:cNvSpPr/>
      </dsp:nvSpPr>
      <dsp:spPr>
        <a:xfrm rot="5400000">
          <a:off x="5641010" y="3155531"/>
          <a:ext cx="1688467" cy="203795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52917D-ADBF-4DC4-838F-36E9897E8238}">
      <dsp:nvSpPr>
        <dsp:cNvPr id="0" name=""/>
        <dsp:cNvSpPr/>
      </dsp:nvSpPr>
      <dsp:spPr>
        <a:xfrm>
          <a:off x="6027452" y="2075032"/>
          <a:ext cx="2264391" cy="13586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kern="1200" dirty="0" smtClean="0"/>
            <a:t>Ajustó el tiempo de inmersión y la concentración de </a:t>
          </a:r>
          <a:r>
            <a:rPr lang="es-MX" sz="2100" kern="1200" dirty="0" err="1" smtClean="0"/>
            <a:t>NaClO</a:t>
          </a:r>
          <a:endParaRPr lang="es-MX" sz="2100" kern="1200" dirty="0"/>
        </a:p>
      </dsp:txBody>
      <dsp:txXfrm>
        <a:off x="6067245" y="2114825"/>
        <a:ext cx="2184805" cy="1279048"/>
      </dsp:txXfrm>
    </dsp:sp>
    <dsp:sp modelId="{DA45BF11-495B-42D7-A604-5DEB785E44B6}">
      <dsp:nvSpPr>
        <dsp:cNvPr id="0" name=""/>
        <dsp:cNvSpPr/>
      </dsp:nvSpPr>
      <dsp:spPr>
        <a:xfrm>
          <a:off x="6027452" y="3773325"/>
          <a:ext cx="2264391" cy="13586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kern="1200" dirty="0" smtClean="0"/>
            <a:t>Evaluación contaminación y clorosis</a:t>
          </a:r>
          <a:endParaRPr lang="es-MX" sz="2100" kern="1200" dirty="0"/>
        </a:p>
      </dsp:txBody>
      <dsp:txXfrm>
        <a:off x="6067245" y="3813118"/>
        <a:ext cx="2184805" cy="12790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61B09B-36EF-46AF-8439-31876BD1AF29}" type="datetimeFigureOut">
              <a:rPr lang="es-MX" smtClean="0"/>
              <a:t>15/01/2013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518A24-F385-408C-9A08-D2EAFE76CE8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09253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28676" name="3 Marcador de número de diapositiva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64DB346-800E-4A00-B12F-808556A10A93}" type="slidenum">
              <a:rPr lang="es-ES" sz="1200">
                <a:latin typeface="Calibri" pitchFamily="34" charset="0"/>
              </a:rPr>
              <a:pPr algn="r"/>
              <a:t>1</a:t>
            </a:fld>
            <a:endParaRPr lang="es-E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126E6-B4A4-4A40-8EB5-27859A5DE94F}" type="datetimeFigureOut">
              <a:rPr lang="es-MX" smtClean="0"/>
              <a:t>15/01/2013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C3AEC-FA02-4335-8EDD-58319C81E5F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62068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126E6-B4A4-4A40-8EB5-27859A5DE94F}" type="datetimeFigureOut">
              <a:rPr lang="es-MX" smtClean="0"/>
              <a:t>15/01/2013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C3AEC-FA02-4335-8EDD-58319C81E5F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4158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126E6-B4A4-4A40-8EB5-27859A5DE94F}" type="datetimeFigureOut">
              <a:rPr lang="es-MX" smtClean="0"/>
              <a:t>15/01/2013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C3AEC-FA02-4335-8EDD-58319C81E5F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9349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126E6-B4A4-4A40-8EB5-27859A5DE94F}" type="datetimeFigureOut">
              <a:rPr lang="es-MX" smtClean="0"/>
              <a:t>15/01/2013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C3AEC-FA02-4335-8EDD-58319C81E5F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49742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126E6-B4A4-4A40-8EB5-27859A5DE94F}" type="datetimeFigureOut">
              <a:rPr lang="es-MX" smtClean="0"/>
              <a:t>15/01/2013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C3AEC-FA02-4335-8EDD-58319C81E5F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59881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126E6-B4A4-4A40-8EB5-27859A5DE94F}" type="datetimeFigureOut">
              <a:rPr lang="es-MX" smtClean="0"/>
              <a:t>15/01/2013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C3AEC-FA02-4335-8EDD-58319C81E5F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89442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126E6-B4A4-4A40-8EB5-27859A5DE94F}" type="datetimeFigureOut">
              <a:rPr lang="es-MX" smtClean="0"/>
              <a:t>15/01/2013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C3AEC-FA02-4335-8EDD-58319C81E5F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0092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126E6-B4A4-4A40-8EB5-27859A5DE94F}" type="datetimeFigureOut">
              <a:rPr lang="es-MX" smtClean="0"/>
              <a:t>15/01/2013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C3AEC-FA02-4335-8EDD-58319C81E5F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7123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126E6-B4A4-4A40-8EB5-27859A5DE94F}" type="datetimeFigureOut">
              <a:rPr lang="es-MX" smtClean="0"/>
              <a:t>15/01/2013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C3AEC-FA02-4335-8EDD-58319C81E5F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81984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126E6-B4A4-4A40-8EB5-27859A5DE94F}" type="datetimeFigureOut">
              <a:rPr lang="es-MX" smtClean="0"/>
              <a:t>15/01/2013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C3AEC-FA02-4335-8EDD-58319C81E5F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83358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126E6-B4A4-4A40-8EB5-27859A5DE94F}" type="datetimeFigureOut">
              <a:rPr lang="es-MX" smtClean="0"/>
              <a:t>15/01/2013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C3AEC-FA02-4335-8EDD-58319C81E5F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79027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126E6-B4A4-4A40-8EB5-27859A5DE94F}" type="datetimeFigureOut">
              <a:rPr lang="es-MX" smtClean="0"/>
              <a:t>15/01/2013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C3AEC-FA02-4335-8EDD-58319C81E5F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1038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9.jpeg"/><Relationship Id="rId7" Type="http://schemas.openxmlformats.org/officeDocument/2006/relationships/diagramData" Target="../diagrams/data3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microsoft.com/office/2007/relationships/diagramDrawing" Target="../diagrams/drawing3.xml"/><Relationship Id="rId5" Type="http://schemas.openxmlformats.org/officeDocument/2006/relationships/image" Target="../media/image11.jpeg"/><Relationship Id="rId10" Type="http://schemas.openxmlformats.org/officeDocument/2006/relationships/diagramColors" Target="../diagrams/colors3.xml"/><Relationship Id="rId4" Type="http://schemas.openxmlformats.org/officeDocument/2006/relationships/image" Target="../media/image10.jpeg"/><Relationship Id="rId9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9.jpeg"/><Relationship Id="rId7" Type="http://schemas.openxmlformats.org/officeDocument/2006/relationships/image" Target="../media/image36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11.jpeg"/><Relationship Id="rId10" Type="http://schemas.openxmlformats.org/officeDocument/2006/relationships/image" Target="../media/image39.jpg"/><Relationship Id="rId4" Type="http://schemas.openxmlformats.org/officeDocument/2006/relationships/image" Target="../media/image10.jpeg"/><Relationship Id="rId9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9.jpeg"/><Relationship Id="rId7" Type="http://schemas.openxmlformats.org/officeDocument/2006/relationships/diagramData" Target="../diagrams/data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microsoft.com/office/2007/relationships/diagramDrawing" Target="../diagrams/drawing1.xml"/><Relationship Id="rId5" Type="http://schemas.openxmlformats.org/officeDocument/2006/relationships/image" Target="../media/image11.jpeg"/><Relationship Id="rId10" Type="http://schemas.openxmlformats.org/officeDocument/2006/relationships/diagramColors" Target="../diagrams/colors1.xml"/><Relationship Id="rId4" Type="http://schemas.openxmlformats.org/officeDocument/2006/relationships/image" Target="../media/image10.jpeg"/><Relationship Id="rId9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6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9.jpeg"/><Relationship Id="rId7" Type="http://schemas.openxmlformats.org/officeDocument/2006/relationships/image" Target="../media/image6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6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9.jpeg"/><Relationship Id="rId7" Type="http://schemas.openxmlformats.org/officeDocument/2006/relationships/image" Target="../media/image8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9.jpeg"/><Relationship Id="rId7" Type="http://schemas.openxmlformats.org/officeDocument/2006/relationships/image" Target="../media/image8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9.jpeg"/><Relationship Id="rId7" Type="http://schemas.openxmlformats.org/officeDocument/2006/relationships/image" Target="../media/image89.jpeg"/><Relationship Id="rId12" Type="http://schemas.openxmlformats.org/officeDocument/2006/relationships/image" Target="../media/image2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22.jpeg"/><Relationship Id="rId5" Type="http://schemas.openxmlformats.org/officeDocument/2006/relationships/image" Target="../media/image11.jpeg"/><Relationship Id="rId10" Type="http://schemas.openxmlformats.org/officeDocument/2006/relationships/image" Target="../media/image21.jpeg"/><Relationship Id="rId4" Type="http://schemas.openxmlformats.org/officeDocument/2006/relationships/image" Target="../media/image10.jpeg"/><Relationship Id="rId9" Type="http://schemas.openxmlformats.org/officeDocument/2006/relationships/image" Target="../media/image2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7.jpeg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9.jpeg"/><Relationship Id="rId7" Type="http://schemas.openxmlformats.org/officeDocument/2006/relationships/diagramData" Target="../diagrams/data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microsoft.com/office/2007/relationships/diagramDrawing" Target="../diagrams/drawing2.xml"/><Relationship Id="rId5" Type="http://schemas.openxmlformats.org/officeDocument/2006/relationships/image" Target="../media/image11.jpeg"/><Relationship Id="rId10" Type="http://schemas.openxmlformats.org/officeDocument/2006/relationships/diagramColors" Target="../diagrams/colors2.xml"/><Relationship Id="rId4" Type="http://schemas.openxmlformats.org/officeDocument/2006/relationships/image" Target="../media/image10.jpeg"/><Relationship Id="rId9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P1080075"/>
          <p:cNvPicPr>
            <a:picLocks noChangeAspect="1" noChangeArrowheads="1"/>
          </p:cNvPicPr>
          <p:nvPr/>
        </p:nvPicPr>
        <p:blipFill>
          <a:blip r:embed="rId3" cstate="print"/>
          <a:srcRect l="7072" t="14117" r="8008" b="6241"/>
          <a:stretch>
            <a:fillRect/>
          </a:stretch>
        </p:blipFill>
        <p:spPr bwMode="auto">
          <a:xfrm>
            <a:off x="7019925" y="2420938"/>
            <a:ext cx="1873250" cy="1871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" name="Picture 10" descr="P1130178"/>
          <p:cNvPicPr>
            <a:picLocks noChangeAspect="1" noChangeArrowheads="1"/>
          </p:cNvPicPr>
          <p:nvPr/>
        </p:nvPicPr>
        <p:blipFill>
          <a:blip r:embed="rId4" cstate="print"/>
          <a:srcRect l="18817" r="23195" b="24660"/>
          <a:stretch>
            <a:fillRect/>
          </a:stretch>
        </p:blipFill>
        <p:spPr bwMode="auto">
          <a:xfrm>
            <a:off x="179388" y="2349500"/>
            <a:ext cx="1871662" cy="2016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9" name="Picture 11" descr="P1060452"/>
          <p:cNvPicPr>
            <a:picLocks noChangeAspect="1" noChangeArrowheads="1"/>
          </p:cNvPicPr>
          <p:nvPr/>
        </p:nvPicPr>
        <p:blipFill>
          <a:blip r:embed="rId5" cstate="print"/>
          <a:srcRect l="20947" r="11273"/>
          <a:stretch>
            <a:fillRect/>
          </a:stretch>
        </p:blipFill>
        <p:spPr bwMode="auto">
          <a:xfrm>
            <a:off x="7019925" y="188913"/>
            <a:ext cx="1885950" cy="208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0" name="Picture 12" descr="Dibujo"/>
          <p:cNvPicPr>
            <a:picLocks noChangeAspect="1" noChangeArrowheads="1"/>
          </p:cNvPicPr>
          <p:nvPr/>
        </p:nvPicPr>
        <p:blipFill>
          <a:blip r:embed="rId6" cstate="print"/>
          <a:srcRect l="50572" b="50020"/>
          <a:stretch>
            <a:fillRect/>
          </a:stretch>
        </p:blipFill>
        <p:spPr bwMode="auto">
          <a:xfrm>
            <a:off x="179388" y="4581525"/>
            <a:ext cx="1871662" cy="1993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D:\low\Lab. Cultivo de Tejidos ESPE\Proyecto banano\Registro Fotográfico Completo\Marzo\P109054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388" y="188913"/>
            <a:ext cx="1871662" cy="2025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2" name="8 Imagen" descr="i1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19925" y="4437063"/>
            <a:ext cx="1873250" cy="2198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11 CuadroTexto"/>
          <p:cNvSpPr txBox="1"/>
          <p:nvPr/>
        </p:nvSpPr>
        <p:spPr>
          <a:xfrm>
            <a:off x="2143108" y="357166"/>
            <a:ext cx="48577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600" dirty="0" smtClean="0">
                <a:latin typeface="Eras Demi ITC" pitchFamily="34" charset="0"/>
              </a:rPr>
              <a:t>DPTO. CIENCIAS DE LA VIDA</a:t>
            </a:r>
            <a:endParaRPr lang="es-ES_tradnl" sz="2600" dirty="0">
              <a:latin typeface="Eras Demi ITC" pitchFamily="34" charset="0"/>
            </a:endParaRPr>
          </a:p>
        </p:txBody>
      </p:sp>
      <p:pic>
        <p:nvPicPr>
          <p:cNvPr id="13" name="Picture 2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14612" y="1285860"/>
            <a:ext cx="3500462" cy="3434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Rectángulo"/>
          <p:cNvSpPr/>
          <p:nvPr/>
        </p:nvSpPr>
        <p:spPr>
          <a:xfrm>
            <a:off x="2317643" y="471991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2400" dirty="0" err="1" smtClean="0">
                <a:latin typeface="Aharoni" pitchFamily="2" charset="-79"/>
                <a:cs typeface="Aharoni" pitchFamily="2" charset="-79"/>
              </a:rPr>
              <a:t>M.Sc</a:t>
            </a:r>
            <a:r>
              <a:rPr lang="es-MX" sz="2400" dirty="0" smtClean="0">
                <a:latin typeface="Aharoni" pitchFamily="2" charset="-79"/>
                <a:cs typeface="Aharoni" pitchFamily="2" charset="-79"/>
              </a:rPr>
              <a:t>. Mónica </a:t>
            </a:r>
            <a:r>
              <a:rPr lang="es-MX" sz="2400" dirty="0" err="1" smtClean="0">
                <a:latin typeface="Aharoni" pitchFamily="2" charset="-79"/>
                <a:cs typeface="Aharoni" pitchFamily="2" charset="-79"/>
              </a:rPr>
              <a:t>Jadán</a:t>
            </a:r>
            <a:r>
              <a:rPr lang="es-MX" sz="2400" dirty="0" smtClean="0">
                <a:latin typeface="Aharoni" pitchFamily="2" charset="-79"/>
                <a:cs typeface="Aharoni" pitchFamily="2" charset="-79"/>
              </a:rPr>
              <a:t> - Director</a:t>
            </a:r>
            <a:endParaRPr lang="es-MX" sz="24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2317643" y="5181583"/>
            <a:ext cx="47022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 smtClean="0">
                <a:latin typeface="Aharoni" pitchFamily="2" charset="-79"/>
                <a:cs typeface="Aharoni" pitchFamily="2" charset="-79"/>
              </a:rPr>
              <a:t>Ing. Pedro Romero - Codirector</a:t>
            </a:r>
            <a:endParaRPr lang="es-MX" sz="24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2336507" y="564324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2400" dirty="0" smtClean="0">
                <a:latin typeface="Aharoni" pitchFamily="2" charset="-79"/>
                <a:cs typeface="Aharoni" pitchFamily="2" charset="-79"/>
              </a:rPr>
              <a:t> Paulina Freire - Investigador</a:t>
            </a:r>
            <a:endParaRPr lang="es-MX" sz="2400" dirty="0"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9840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P1080075"/>
          <p:cNvPicPr>
            <a:picLocks noChangeAspect="1" noChangeArrowheads="1"/>
          </p:cNvPicPr>
          <p:nvPr/>
        </p:nvPicPr>
        <p:blipFill>
          <a:blip r:embed="rId2" cstate="print"/>
          <a:srcRect l="7072" t="14117" r="8008" b="6241"/>
          <a:stretch>
            <a:fillRect/>
          </a:stretch>
        </p:blipFill>
        <p:spPr bwMode="auto">
          <a:xfrm>
            <a:off x="178098" y="5299224"/>
            <a:ext cx="1225550" cy="1154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" name="Picture 10" descr="P1130178"/>
          <p:cNvPicPr>
            <a:picLocks noChangeAspect="1" noChangeArrowheads="1"/>
          </p:cNvPicPr>
          <p:nvPr/>
        </p:nvPicPr>
        <p:blipFill>
          <a:blip r:embed="rId3" cstate="print"/>
          <a:srcRect l="18817" r="23195" b="24660"/>
          <a:stretch>
            <a:fillRect/>
          </a:stretch>
        </p:blipFill>
        <p:spPr bwMode="auto">
          <a:xfrm>
            <a:off x="178098" y="404664"/>
            <a:ext cx="1225550" cy="1223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9" name="Picture 11" descr="P1060452"/>
          <p:cNvPicPr>
            <a:picLocks noChangeAspect="1" noChangeArrowheads="1"/>
          </p:cNvPicPr>
          <p:nvPr/>
        </p:nvPicPr>
        <p:blipFill>
          <a:blip r:embed="rId4" cstate="print"/>
          <a:srcRect l="20947" r="11273"/>
          <a:stretch>
            <a:fillRect/>
          </a:stretch>
        </p:blipFill>
        <p:spPr bwMode="auto">
          <a:xfrm>
            <a:off x="178098" y="1701428"/>
            <a:ext cx="1225550" cy="107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2" name="8 Imagen" descr="i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568" y="4072929"/>
            <a:ext cx="1225550" cy="1084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1" name="Picture 2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338" y="2855913"/>
            <a:ext cx="1171575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1422698" y="1129680"/>
            <a:ext cx="7210425" cy="5589240"/>
          </a:xfrm>
        </p:spPr>
        <p:txBody>
          <a:bodyPr>
            <a:noAutofit/>
          </a:bodyPr>
          <a:lstStyle/>
          <a:p>
            <a:pPr lvl="0">
              <a:lnSpc>
                <a:spcPct val="120000"/>
              </a:lnSpc>
            </a:pPr>
            <a:r>
              <a:rPr lang="es-ES" sz="2400" dirty="0" smtClean="0"/>
              <a:t>Establecer un método de desinfección para entrenudos de </a:t>
            </a:r>
            <a:r>
              <a:rPr lang="es-ES_tradnl" sz="2400" i="1" dirty="0" err="1" smtClean="0"/>
              <a:t>Chenopodium</a:t>
            </a:r>
            <a:r>
              <a:rPr lang="es-ES_tradnl" sz="2400" i="1" dirty="0" smtClean="0"/>
              <a:t> </a:t>
            </a:r>
            <a:r>
              <a:rPr lang="es-ES_tradnl" sz="2400" i="1" dirty="0" err="1" smtClean="0"/>
              <a:t>ambrosioides</a:t>
            </a:r>
            <a:r>
              <a:rPr lang="es-ES" sz="2400" dirty="0" smtClean="0"/>
              <a:t> con el fin de obtener bajos porcentajes de contaminación. </a:t>
            </a:r>
            <a:endParaRPr lang="es-MX" sz="2400" dirty="0" smtClean="0"/>
          </a:p>
          <a:p>
            <a:pPr lvl="0">
              <a:lnSpc>
                <a:spcPct val="120000"/>
              </a:lnSpc>
            </a:pPr>
            <a:r>
              <a:rPr lang="es-ES" sz="2400" dirty="0" smtClean="0"/>
              <a:t>Evaluar diferentes medios de cultivo para la formación de callo en </a:t>
            </a:r>
            <a:r>
              <a:rPr lang="es-ES_tradnl" sz="2400" i="1" dirty="0" err="1" smtClean="0"/>
              <a:t>Chenopodium</a:t>
            </a:r>
            <a:r>
              <a:rPr lang="es-ES_tradnl" sz="2400" i="1" dirty="0" smtClean="0"/>
              <a:t> </a:t>
            </a:r>
            <a:r>
              <a:rPr lang="es-ES_tradnl" sz="2400" i="1" dirty="0" err="1" smtClean="0"/>
              <a:t>ambrosioides</a:t>
            </a:r>
            <a:r>
              <a:rPr lang="es-ES_tradnl" sz="2400" dirty="0" smtClean="0"/>
              <a:t>, empleando la </a:t>
            </a:r>
            <a:r>
              <a:rPr lang="es-ES_tradnl" sz="2400" dirty="0" err="1" smtClean="0"/>
              <a:t>citoquinina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thidiazuron</a:t>
            </a:r>
            <a:r>
              <a:rPr lang="es-ES_tradnl" sz="2400" dirty="0" smtClean="0"/>
              <a:t> (TDZ)</a:t>
            </a:r>
          </a:p>
          <a:p>
            <a:pPr lvl="0">
              <a:lnSpc>
                <a:spcPct val="120000"/>
              </a:lnSpc>
            </a:pPr>
            <a:r>
              <a:rPr lang="es-ES" sz="2400" dirty="0" smtClean="0"/>
              <a:t> Obtener suspensiones celulares de </a:t>
            </a:r>
            <a:r>
              <a:rPr lang="es-ES_tradnl" sz="2400" i="1" dirty="0" err="1" smtClean="0"/>
              <a:t>Chenopodium</a:t>
            </a:r>
            <a:r>
              <a:rPr lang="es-ES_tradnl" sz="2400" i="1" dirty="0" smtClean="0"/>
              <a:t> </a:t>
            </a:r>
            <a:r>
              <a:rPr lang="es-ES_tradnl" sz="2400" i="1" dirty="0" err="1" smtClean="0"/>
              <a:t>ambrosioides</a:t>
            </a:r>
            <a:r>
              <a:rPr lang="es-ES_tradnl" sz="2400" i="1" dirty="0" smtClean="0"/>
              <a:t>.</a:t>
            </a:r>
            <a:endParaRPr lang="es-MX" sz="2400" dirty="0"/>
          </a:p>
          <a:p>
            <a:pPr lvl="0">
              <a:lnSpc>
                <a:spcPct val="120000"/>
              </a:lnSpc>
            </a:pPr>
            <a:r>
              <a:rPr lang="es-ES" sz="2400" dirty="0" smtClean="0"/>
              <a:t>Establecer una curva de crecimiento de células en suspensión. </a:t>
            </a:r>
            <a:endParaRPr lang="es-MX" sz="2400" dirty="0" smtClean="0"/>
          </a:p>
          <a:p>
            <a:pPr lvl="0">
              <a:lnSpc>
                <a:spcPct val="120000"/>
              </a:lnSpc>
            </a:pPr>
            <a:r>
              <a:rPr lang="es-ES" sz="2400" dirty="0" smtClean="0"/>
              <a:t>Determinar el tiempo en el cual el crecimiento celular alcanza la fase estacionaria</a:t>
            </a:r>
            <a:endParaRPr lang="es-MX" sz="2400" dirty="0" smtClean="0"/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1361118" y="188640"/>
            <a:ext cx="732568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gerian" pitchFamily="82" charset="0"/>
              </a:rPr>
              <a:t>Objetivos específicos</a:t>
            </a:r>
            <a:endParaRPr lang="es-MX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lgerian" pitchFamily="82" charset="0"/>
            </a:endParaRPr>
          </a:p>
        </p:txBody>
      </p:sp>
      <p:cxnSp>
        <p:nvCxnSpPr>
          <p:cNvPr id="13" name="12 Conector recto"/>
          <p:cNvCxnSpPr/>
          <p:nvPr/>
        </p:nvCxnSpPr>
        <p:spPr>
          <a:xfrm>
            <a:off x="9007475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77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18 Conector recto"/>
          <p:cNvCxnSpPr/>
          <p:nvPr/>
        </p:nvCxnSpPr>
        <p:spPr>
          <a:xfrm>
            <a:off x="179512" y="188913"/>
            <a:ext cx="8713663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9007475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1 Título"/>
          <p:cNvSpPr txBox="1">
            <a:spLocks/>
          </p:cNvSpPr>
          <p:nvPr/>
        </p:nvSpPr>
        <p:spPr>
          <a:xfrm>
            <a:off x="873502" y="125760"/>
            <a:ext cx="732568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gerian" pitchFamily="82" charset="0"/>
              </a:rPr>
              <a:t>Características</a:t>
            </a:r>
            <a:endParaRPr lang="es-MX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lgerian" pitchFamily="82" charset="0"/>
            </a:endParaRPr>
          </a:p>
        </p:txBody>
      </p:sp>
      <p:cxnSp>
        <p:nvCxnSpPr>
          <p:cNvPr id="13" name="12 Conector recto"/>
          <p:cNvCxnSpPr/>
          <p:nvPr/>
        </p:nvCxnSpPr>
        <p:spPr>
          <a:xfrm>
            <a:off x="179512" y="274638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5" name="14 Grupo"/>
          <p:cNvGrpSpPr/>
          <p:nvPr/>
        </p:nvGrpSpPr>
        <p:grpSpPr>
          <a:xfrm>
            <a:off x="539552" y="1140120"/>
            <a:ext cx="3818079" cy="2025581"/>
            <a:chOff x="4283968" y="2678706"/>
            <a:chExt cx="4860032" cy="2753966"/>
          </a:xfrm>
          <a:effectLst>
            <a:glow rad="63500">
              <a:schemeClr val="accent4">
                <a:satMod val="175000"/>
                <a:alpha val="40000"/>
              </a:schemeClr>
            </a:glow>
          </a:effectLst>
        </p:grpSpPr>
        <p:pic>
          <p:nvPicPr>
            <p:cNvPr id="5" name="4 Imagen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63" t="7222" r="17407" b="11944"/>
            <a:stretch/>
          </p:blipFill>
          <p:spPr>
            <a:xfrm>
              <a:off x="7924919" y="2678706"/>
              <a:ext cx="1219081" cy="2753966"/>
            </a:xfrm>
            <a:prstGeom prst="rect">
              <a:avLst/>
            </a:prstGeom>
          </p:spPr>
        </p:pic>
        <p:pic>
          <p:nvPicPr>
            <p:cNvPr id="10" name="9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3968" y="2686039"/>
              <a:ext cx="3662176" cy="2746632"/>
            </a:xfrm>
            <a:prstGeom prst="rect">
              <a:avLst/>
            </a:prstGeom>
          </p:spPr>
        </p:pic>
      </p:grpSp>
      <p:sp>
        <p:nvSpPr>
          <p:cNvPr id="20" name="19 Rectángulo"/>
          <p:cNvSpPr/>
          <p:nvPr/>
        </p:nvSpPr>
        <p:spPr>
          <a:xfrm>
            <a:off x="534733" y="3165701"/>
            <a:ext cx="3814681" cy="1879231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accent2">
                  <a:lumMod val="75000"/>
                </a:schemeClr>
              </a:buClr>
            </a:pPr>
            <a:r>
              <a:rPr lang="es-MX" sz="2000" i="1" dirty="0" err="1" smtClean="0"/>
              <a:t>chenos</a:t>
            </a:r>
            <a:r>
              <a:rPr lang="es-MX" sz="2000" dirty="0" smtClean="0"/>
              <a:t> </a:t>
            </a:r>
            <a:r>
              <a:rPr lang="es-MX" sz="2000" dirty="0"/>
              <a:t>= ganso y </a:t>
            </a:r>
            <a:r>
              <a:rPr lang="es-MX" sz="2000" i="1" dirty="0" err="1"/>
              <a:t>podos</a:t>
            </a:r>
            <a:r>
              <a:rPr lang="es-MX" sz="2000" dirty="0"/>
              <a:t> = pie.</a:t>
            </a:r>
          </a:p>
          <a:p>
            <a:pPr algn="ctr">
              <a:buClr>
                <a:schemeClr val="accent2">
                  <a:lumMod val="75000"/>
                </a:schemeClr>
              </a:buClr>
            </a:pPr>
            <a:r>
              <a:rPr lang="es-MX" sz="2000" dirty="0" smtClean="0"/>
              <a:t>“</a:t>
            </a:r>
            <a:r>
              <a:rPr lang="es-MX" sz="2000" dirty="0"/>
              <a:t>pie de ganso” </a:t>
            </a:r>
            <a:r>
              <a:rPr lang="es-MX" sz="2000" dirty="0" smtClean="0"/>
              <a:t>– hojas</a:t>
            </a:r>
          </a:p>
          <a:p>
            <a:pPr algn="ctr">
              <a:buClr>
                <a:schemeClr val="accent2">
                  <a:lumMod val="75000"/>
                </a:schemeClr>
              </a:buClr>
            </a:pPr>
            <a:r>
              <a:rPr lang="es-MX" sz="2000" dirty="0" smtClean="0"/>
              <a:t>pecíolo, L:1.7cm a 7cm </a:t>
            </a:r>
            <a:r>
              <a:rPr lang="es-MX" sz="2000" dirty="0"/>
              <a:t>A</a:t>
            </a:r>
            <a:r>
              <a:rPr lang="es-MX" sz="2000" dirty="0" smtClean="0"/>
              <a:t>:0.5cm</a:t>
            </a:r>
            <a:endParaRPr lang="es-MX" sz="2000" dirty="0"/>
          </a:p>
        </p:txBody>
      </p:sp>
      <p:sp>
        <p:nvSpPr>
          <p:cNvPr id="23" name="22 Rectángulo"/>
          <p:cNvSpPr/>
          <p:nvPr/>
        </p:nvSpPr>
        <p:spPr>
          <a:xfrm>
            <a:off x="4618967" y="1154339"/>
            <a:ext cx="4177160" cy="186734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4" name="23 Imagen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93667" l="2296" r="897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622" y="1146340"/>
            <a:ext cx="1319316" cy="2019361"/>
          </a:xfrm>
          <a:prstGeom prst="rect">
            <a:avLst/>
          </a:prstGeom>
        </p:spPr>
      </p:pic>
      <p:sp>
        <p:nvSpPr>
          <p:cNvPr id="26" name="25 CuadroTexto"/>
          <p:cNvSpPr txBox="1"/>
          <p:nvPr/>
        </p:nvSpPr>
        <p:spPr>
          <a:xfrm>
            <a:off x="5843104" y="933453"/>
            <a:ext cx="29530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/>
              <a:t>	</a:t>
            </a:r>
            <a:endParaRPr lang="es-MX" sz="2400" dirty="0" smtClean="0"/>
          </a:p>
          <a:p>
            <a:pPr algn="ctr"/>
            <a:r>
              <a:rPr lang="es-MX" sz="2400" dirty="0" smtClean="0"/>
              <a:t>Tallo: simple o ramificado, 0.25cm a 1m alto</a:t>
            </a:r>
            <a:endParaRPr lang="es-MX" sz="2400" dirty="0"/>
          </a:p>
        </p:txBody>
      </p:sp>
      <p:grpSp>
        <p:nvGrpSpPr>
          <p:cNvPr id="2048" name="2047 Grupo"/>
          <p:cNvGrpSpPr/>
          <p:nvPr/>
        </p:nvGrpSpPr>
        <p:grpSpPr>
          <a:xfrm>
            <a:off x="4618967" y="3021685"/>
            <a:ext cx="4177160" cy="2279523"/>
            <a:chOff x="4618967" y="3873954"/>
            <a:chExt cx="4177160" cy="2567469"/>
          </a:xfrm>
        </p:grpSpPr>
        <p:sp>
          <p:nvSpPr>
            <p:cNvPr id="29" name="28 Rectángulo"/>
            <p:cNvSpPr/>
            <p:nvPr/>
          </p:nvSpPr>
          <p:spPr>
            <a:xfrm>
              <a:off x="4618967" y="3873954"/>
              <a:ext cx="4177160" cy="23042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grpSp>
          <p:nvGrpSpPr>
            <p:cNvPr id="14" name="13 Grupo"/>
            <p:cNvGrpSpPr/>
            <p:nvPr/>
          </p:nvGrpSpPr>
          <p:grpSpPr>
            <a:xfrm rot="5400000">
              <a:off x="6963245" y="4351213"/>
              <a:ext cx="2101707" cy="1349737"/>
              <a:chOff x="5210409" y="5425775"/>
              <a:chExt cx="1872908" cy="1169370"/>
            </a:xfrm>
          </p:grpSpPr>
          <p:pic>
            <p:nvPicPr>
              <p:cNvPr id="6" name="5 Imagen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334" t="38889" r="39999" b="23056"/>
              <a:stretch/>
            </p:blipFill>
            <p:spPr>
              <a:xfrm>
                <a:off x="5210409" y="5432671"/>
                <a:ext cx="904647" cy="1162474"/>
              </a:xfrm>
              <a:prstGeom prst="rect">
                <a:avLst/>
              </a:prstGeom>
            </p:spPr>
          </p:pic>
          <p:pic>
            <p:nvPicPr>
              <p:cNvPr id="7" name="6 Imagen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457" t="25277" r="33960" b="21945"/>
              <a:stretch/>
            </p:blipFill>
            <p:spPr>
              <a:xfrm>
                <a:off x="6115062" y="5425775"/>
                <a:ext cx="968255" cy="1162474"/>
              </a:xfrm>
              <a:prstGeom prst="rect">
                <a:avLst/>
              </a:prstGeom>
            </p:spPr>
          </p:pic>
        </p:grpSp>
        <p:sp>
          <p:nvSpPr>
            <p:cNvPr id="30" name="29 CuadroTexto"/>
            <p:cNvSpPr txBox="1"/>
            <p:nvPr/>
          </p:nvSpPr>
          <p:spPr>
            <a:xfrm>
              <a:off x="4709720" y="3945512"/>
              <a:ext cx="2609895" cy="2495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s-MX" sz="2000" dirty="0" smtClean="0"/>
            </a:p>
            <a:p>
              <a:pPr algn="ctr"/>
              <a:r>
                <a:rPr lang="es-MX" sz="2000" dirty="0" smtClean="0"/>
                <a:t>Pequeña</a:t>
              </a:r>
              <a:r>
                <a:rPr lang="es-MX" sz="2000" dirty="0"/>
                <a:t>, lisa, brillante, de color marrón rojizo. </a:t>
              </a:r>
              <a:endParaRPr lang="es-MX" sz="2000" dirty="0" smtClean="0"/>
            </a:p>
            <a:p>
              <a:pPr algn="ctr"/>
              <a:r>
                <a:rPr lang="es-MX" sz="2000" dirty="0" smtClean="0"/>
                <a:t>L:0.9 mm  A:0.8 mm</a:t>
              </a:r>
            </a:p>
            <a:p>
              <a:pPr algn="ctr"/>
              <a:endParaRPr lang="es-MX" sz="2000" dirty="0"/>
            </a:p>
            <a:p>
              <a:endParaRPr lang="es-MX" dirty="0"/>
            </a:p>
          </p:txBody>
        </p:sp>
      </p:grpSp>
      <p:sp>
        <p:nvSpPr>
          <p:cNvPr id="2049" name="2048 Rectángulo"/>
          <p:cNvSpPr/>
          <p:nvPr/>
        </p:nvSpPr>
        <p:spPr>
          <a:xfrm>
            <a:off x="2727537" y="5301208"/>
            <a:ext cx="6059022" cy="110125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1mm</a:t>
            </a:r>
            <a:r>
              <a:rPr lang="es-MX" dirty="0"/>
              <a:t>, </a:t>
            </a:r>
            <a:r>
              <a:rPr lang="es-MX" dirty="0" smtClean="0"/>
              <a:t>amarillento </a:t>
            </a:r>
            <a:r>
              <a:rPr lang="es-MX" dirty="0"/>
              <a:t>o verdoso, </a:t>
            </a:r>
            <a:r>
              <a:rPr lang="es-MX" dirty="0" smtClean="0"/>
              <a:t>espigas </a:t>
            </a:r>
            <a:r>
              <a:rPr lang="es-MX" dirty="0"/>
              <a:t>terminales axilares </a:t>
            </a:r>
            <a:r>
              <a:rPr lang="es-MX" dirty="0" smtClean="0"/>
              <a:t>densas, discontinuas, 5 sepaloides</a:t>
            </a:r>
            <a:endParaRPr lang="es-MX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02" y="5309171"/>
            <a:ext cx="1816219" cy="1104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50" name="2049 CuadroTexto"/>
          <p:cNvSpPr txBox="1"/>
          <p:nvPr/>
        </p:nvSpPr>
        <p:spPr>
          <a:xfrm>
            <a:off x="6777035" y="2652353"/>
            <a:ext cx="200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(</a:t>
            </a:r>
            <a:r>
              <a:rPr lang="es-MX" dirty="0" err="1" smtClean="0"/>
              <a:t>Corio</a:t>
            </a:r>
            <a:r>
              <a:rPr lang="es-MX" dirty="0" smtClean="0"/>
              <a:t> </a:t>
            </a:r>
            <a:r>
              <a:rPr lang="es-MX" i="1" dirty="0" smtClean="0"/>
              <a:t>et al</a:t>
            </a:r>
            <a:r>
              <a:rPr lang="es-MX" dirty="0" smtClean="0"/>
              <a:t>., 1998)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5717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P1080075"/>
          <p:cNvPicPr>
            <a:picLocks noChangeAspect="1" noChangeArrowheads="1"/>
          </p:cNvPicPr>
          <p:nvPr/>
        </p:nvPicPr>
        <p:blipFill>
          <a:blip r:embed="rId2" cstate="print"/>
          <a:srcRect l="7072" t="14117" r="8008" b="6241"/>
          <a:stretch>
            <a:fillRect/>
          </a:stretch>
        </p:blipFill>
        <p:spPr bwMode="auto">
          <a:xfrm>
            <a:off x="178098" y="5299224"/>
            <a:ext cx="1225550" cy="1154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" name="Picture 10" descr="P1130178"/>
          <p:cNvPicPr>
            <a:picLocks noChangeAspect="1" noChangeArrowheads="1"/>
          </p:cNvPicPr>
          <p:nvPr/>
        </p:nvPicPr>
        <p:blipFill>
          <a:blip r:embed="rId3" cstate="print"/>
          <a:srcRect l="18817" r="23195" b="24660"/>
          <a:stretch>
            <a:fillRect/>
          </a:stretch>
        </p:blipFill>
        <p:spPr bwMode="auto">
          <a:xfrm>
            <a:off x="178098" y="404664"/>
            <a:ext cx="1225550" cy="1223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9" name="Picture 11" descr="P1060452"/>
          <p:cNvPicPr>
            <a:picLocks noChangeAspect="1" noChangeArrowheads="1"/>
          </p:cNvPicPr>
          <p:nvPr/>
        </p:nvPicPr>
        <p:blipFill>
          <a:blip r:embed="rId4" cstate="print"/>
          <a:srcRect l="20947" r="11273"/>
          <a:stretch>
            <a:fillRect/>
          </a:stretch>
        </p:blipFill>
        <p:spPr bwMode="auto">
          <a:xfrm>
            <a:off x="178098" y="1701428"/>
            <a:ext cx="1225550" cy="107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2" name="8 Imagen" descr="i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568" y="4072929"/>
            <a:ext cx="1225550" cy="1084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1" name="Picture 2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338" y="2855913"/>
            <a:ext cx="1171575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8737615"/>
              </p:ext>
            </p:extLst>
          </p:nvPr>
        </p:nvGraphicFramePr>
        <p:xfrm>
          <a:off x="746125" y="548953"/>
          <a:ext cx="9396536" cy="7344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11" name="10 Conector recto"/>
          <p:cNvCxnSpPr/>
          <p:nvPr/>
        </p:nvCxnSpPr>
        <p:spPr>
          <a:xfrm>
            <a:off x="9007475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1 Título"/>
          <p:cNvSpPr txBox="1">
            <a:spLocks noGrp="1"/>
          </p:cNvSpPr>
          <p:nvPr>
            <p:ph type="title"/>
          </p:nvPr>
        </p:nvSpPr>
        <p:spPr>
          <a:xfrm>
            <a:off x="1196043" y="326877"/>
            <a:ext cx="793845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 Classic" pitchFamily="18" charset="0"/>
              </a:rPr>
              <a:t>Cultivo </a:t>
            </a:r>
            <a:r>
              <a:rPr lang="es-MX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 Classic" pitchFamily="18" charset="0"/>
                <a:cs typeface="Arial" pitchFamily="34" charset="0"/>
              </a:rPr>
              <a:t>in vitro </a:t>
            </a:r>
            <a:r>
              <a:rPr lang="es-MX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 Classic" pitchFamily="18" charset="0"/>
              </a:rPr>
              <a:t>de tejidos vegetales</a:t>
            </a:r>
            <a:endParaRPr lang="es-MX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merican Classic" pitchFamily="18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584734" y="1915839"/>
            <a:ext cx="7200081" cy="12272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2400" dirty="0" smtClean="0"/>
              <a:t>Grupo </a:t>
            </a:r>
            <a:r>
              <a:rPr lang="es-MX" sz="2400" dirty="0"/>
              <a:t>de </a:t>
            </a:r>
            <a:r>
              <a:rPr lang="es-MX" sz="2400" dirty="0" smtClean="0"/>
              <a:t>técnicas</a:t>
            </a:r>
            <a:r>
              <a:rPr lang="es-MX" sz="2400" dirty="0"/>
              <a:t> </a:t>
            </a:r>
            <a:r>
              <a:rPr lang="es-MX" sz="2400" dirty="0" smtClean="0"/>
              <a:t>- </a:t>
            </a:r>
            <a:r>
              <a:rPr lang="es-MX" sz="2400" dirty="0"/>
              <a:t>crecer, multiplicar y </a:t>
            </a:r>
            <a:r>
              <a:rPr lang="es-MX" sz="2400" dirty="0" smtClean="0"/>
              <a:t>mantener </a:t>
            </a:r>
            <a:r>
              <a:rPr lang="es-MX" sz="2400" dirty="0"/>
              <a:t>células</a:t>
            </a:r>
            <a:r>
              <a:rPr lang="es-MX" sz="2400" dirty="0" smtClean="0"/>
              <a:t>, tejidos </a:t>
            </a:r>
            <a:r>
              <a:rPr lang="es-MX" sz="2400" dirty="0"/>
              <a:t>u órganos de una planta en un ambiente </a:t>
            </a:r>
            <a:r>
              <a:rPr lang="es-MX" sz="2400" dirty="0" smtClean="0"/>
              <a:t>estéril en un </a:t>
            </a:r>
            <a:r>
              <a:rPr lang="es-MX" sz="2400" dirty="0"/>
              <a:t>medio artificial de </a:t>
            </a:r>
            <a:r>
              <a:rPr lang="es-MX" sz="2400" dirty="0" smtClean="0"/>
              <a:t>crecimiento.</a:t>
            </a:r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284773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18 Conector recto"/>
          <p:cNvCxnSpPr/>
          <p:nvPr/>
        </p:nvCxnSpPr>
        <p:spPr>
          <a:xfrm>
            <a:off x="179512" y="188913"/>
            <a:ext cx="8713663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9007475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1 Título"/>
          <p:cNvSpPr txBox="1">
            <a:spLocks/>
          </p:cNvSpPr>
          <p:nvPr/>
        </p:nvSpPr>
        <p:spPr>
          <a:xfrm>
            <a:off x="179512" y="274638"/>
            <a:ext cx="86820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 Classic" pitchFamily="18" charset="0"/>
              </a:rPr>
              <a:t>Suspensiones celulares</a:t>
            </a:r>
            <a:endParaRPr lang="es-MX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merican Classic" pitchFamily="18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350987" y="1693888"/>
            <a:ext cx="33786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dirty="0"/>
              <a:t> M</a:t>
            </a:r>
            <a:r>
              <a:rPr lang="es-MX" sz="2800" dirty="0" smtClean="0"/>
              <a:t>ovimiento</a:t>
            </a:r>
          </a:p>
          <a:p>
            <a:pPr algn="ctr"/>
            <a:r>
              <a:rPr lang="es-MX" sz="2800" dirty="0" smtClean="0"/>
              <a:t> </a:t>
            </a:r>
            <a:r>
              <a:rPr lang="es-MX" sz="2800" dirty="0" err="1" smtClean="0"/>
              <a:t>kte</a:t>
            </a:r>
            <a:r>
              <a:rPr lang="es-MX" sz="2800" dirty="0" smtClean="0"/>
              <a:t>. </a:t>
            </a:r>
            <a:endParaRPr lang="es-MX" sz="2800" dirty="0"/>
          </a:p>
        </p:txBody>
      </p:sp>
      <p:sp>
        <p:nvSpPr>
          <p:cNvPr id="4" name="3 CuadroTexto"/>
          <p:cNvSpPr txBox="1"/>
          <p:nvPr/>
        </p:nvSpPr>
        <p:spPr>
          <a:xfrm>
            <a:off x="899592" y="1643444"/>
            <a:ext cx="2740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/>
              <a:t>Células libres agregados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847703" y="1628800"/>
            <a:ext cx="128400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2800" dirty="0" smtClean="0"/>
              <a:t>Medio</a:t>
            </a:r>
          </a:p>
          <a:p>
            <a:pPr algn="ctr"/>
            <a:r>
              <a:rPr lang="es-MX" sz="2800" dirty="0" smtClean="0"/>
              <a:t>líquido </a:t>
            </a:r>
            <a:endParaRPr lang="es-MX" sz="2800" dirty="0"/>
          </a:p>
        </p:txBody>
      </p:sp>
      <p:sp>
        <p:nvSpPr>
          <p:cNvPr id="6" name="5 Rectángulo"/>
          <p:cNvSpPr/>
          <p:nvPr/>
        </p:nvSpPr>
        <p:spPr>
          <a:xfrm>
            <a:off x="7617093" y="6372036"/>
            <a:ext cx="1390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dirty="0"/>
              <a:t>(Roca,1993)</a:t>
            </a:r>
          </a:p>
        </p:txBody>
      </p:sp>
      <p:sp>
        <p:nvSpPr>
          <p:cNvPr id="7" name="6 Flecha derecha"/>
          <p:cNvSpPr/>
          <p:nvPr/>
        </p:nvSpPr>
        <p:spPr>
          <a:xfrm>
            <a:off x="3275137" y="1890410"/>
            <a:ext cx="364579" cy="280531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Flecha derecha"/>
          <p:cNvSpPr/>
          <p:nvPr/>
        </p:nvSpPr>
        <p:spPr>
          <a:xfrm>
            <a:off x="5507385" y="1965587"/>
            <a:ext cx="364579" cy="280531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3850298843"/>
              </p:ext>
            </p:extLst>
          </p:nvPr>
        </p:nvGraphicFramePr>
        <p:xfrm>
          <a:off x="611560" y="2677368"/>
          <a:ext cx="806489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21" name="20 Conector recto"/>
          <p:cNvCxnSpPr/>
          <p:nvPr/>
        </p:nvCxnSpPr>
        <p:spPr>
          <a:xfrm>
            <a:off x="179512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404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18 Conector recto"/>
          <p:cNvCxnSpPr/>
          <p:nvPr/>
        </p:nvCxnSpPr>
        <p:spPr>
          <a:xfrm>
            <a:off x="179512" y="188913"/>
            <a:ext cx="8713663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9007475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179512" y="274638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5" name="4 Grupo"/>
          <p:cNvGrpSpPr/>
          <p:nvPr/>
        </p:nvGrpSpPr>
        <p:grpSpPr>
          <a:xfrm>
            <a:off x="0" y="0"/>
            <a:ext cx="9324528" cy="6858002"/>
            <a:chOff x="0" y="0"/>
            <a:chExt cx="9324528" cy="6858002"/>
          </a:xfrm>
        </p:grpSpPr>
        <p:pic>
          <p:nvPicPr>
            <p:cNvPr id="2" name="1 Imagen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87" r="6292"/>
            <a:stretch/>
          </p:blipFill>
          <p:spPr>
            <a:xfrm>
              <a:off x="4729468" y="0"/>
              <a:ext cx="4595060" cy="3424653"/>
            </a:xfrm>
            <a:prstGeom prst="rect">
              <a:avLst/>
            </a:prstGeom>
          </p:spPr>
        </p:pic>
        <p:pic>
          <p:nvPicPr>
            <p:cNvPr id="3" name="2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82" t="10146"/>
            <a:stretch/>
          </p:blipFill>
          <p:spPr>
            <a:xfrm>
              <a:off x="0" y="3383194"/>
              <a:ext cx="4930894" cy="3474806"/>
            </a:xfrm>
            <a:prstGeom prst="rect">
              <a:avLst/>
            </a:prstGeom>
          </p:spPr>
        </p:pic>
        <p:pic>
          <p:nvPicPr>
            <p:cNvPr id="4" name="3 Imagen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" r="2676"/>
            <a:stretch/>
          </p:blipFill>
          <p:spPr>
            <a:xfrm>
              <a:off x="0" y="0"/>
              <a:ext cx="4773302" cy="3401499"/>
            </a:xfrm>
            <a:prstGeom prst="rect">
              <a:avLst/>
            </a:prstGeom>
          </p:spPr>
        </p:pic>
        <p:pic>
          <p:nvPicPr>
            <p:cNvPr id="16" name="15 Imagen"/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47" r="27161" b="20781"/>
            <a:stretch/>
          </p:blipFill>
          <p:spPr>
            <a:xfrm rot="5400000">
              <a:off x="5300374" y="2833848"/>
              <a:ext cx="3474808" cy="4573499"/>
            </a:xfrm>
            <a:prstGeom prst="rect">
              <a:avLst/>
            </a:prstGeom>
          </p:spPr>
        </p:pic>
        <p:sp>
          <p:nvSpPr>
            <p:cNvPr id="12" name="1 Título"/>
            <p:cNvSpPr txBox="1">
              <a:spLocks/>
            </p:cNvSpPr>
            <p:nvPr/>
          </p:nvSpPr>
          <p:spPr>
            <a:xfrm>
              <a:off x="890466" y="2224258"/>
              <a:ext cx="7784279" cy="24007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MX" sz="86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glow rad="101600">
                      <a:schemeClr val="accent6">
                        <a:satMod val="175000"/>
                        <a:alpha val="40000"/>
                      </a:schemeClr>
                    </a:glow>
                    <a:innerShdw blurRad="69850" dist="43180" dir="5400000">
                      <a:srgbClr val="000000">
                        <a:alpha val="65000"/>
                      </a:srgbClr>
                    </a:innerShdw>
                    <a:reflection blurRad="6350" stA="55000" endA="50" endPos="85000" dir="5400000" sy="-100000" algn="bl" rotWithShape="0"/>
                  </a:effectLst>
                  <a:latin typeface="Algerian" pitchFamily="82" charset="0"/>
                </a:rPr>
                <a:t>Materiales </a:t>
              </a:r>
            </a:p>
            <a:p>
              <a:r>
                <a:rPr lang="es-MX" sz="86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glow rad="101600">
                      <a:schemeClr val="accent6">
                        <a:satMod val="175000"/>
                        <a:alpha val="40000"/>
                      </a:schemeClr>
                    </a:glow>
                    <a:innerShdw blurRad="69850" dist="43180" dir="5400000">
                      <a:srgbClr val="000000">
                        <a:alpha val="65000"/>
                      </a:srgbClr>
                    </a:innerShdw>
                    <a:reflection blurRad="6350" stA="55000" endA="50" endPos="85000" dir="5400000" sy="-100000" algn="bl" rotWithShape="0"/>
                  </a:effectLst>
                  <a:latin typeface="Algerian" pitchFamily="82" charset="0"/>
                </a:rPr>
                <a:t>Y</a:t>
              </a:r>
            </a:p>
            <a:p>
              <a:r>
                <a:rPr lang="es-MX" sz="86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glow rad="101600">
                      <a:schemeClr val="accent6">
                        <a:satMod val="175000"/>
                        <a:alpha val="40000"/>
                      </a:schemeClr>
                    </a:glow>
                    <a:innerShdw blurRad="69850" dist="43180" dir="5400000">
                      <a:srgbClr val="000000">
                        <a:alpha val="65000"/>
                      </a:srgbClr>
                    </a:innerShdw>
                    <a:reflection blurRad="6350" stA="55000" endA="50" endPos="85000" dir="5400000" sy="-100000" algn="bl" rotWithShape="0"/>
                  </a:effectLst>
                  <a:latin typeface="Algerian" pitchFamily="82" charset="0"/>
                </a:rPr>
                <a:t> métodos</a:t>
              </a:r>
              <a:endParaRPr lang="es-MX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50" endPos="85000" dir="5400000" sy="-100000" algn="bl" rotWithShape="0"/>
                </a:effectLst>
                <a:latin typeface="Algerian" pitchFamily="8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479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18 Conector recto"/>
          <p:cNvCxnSpPr/>
          <p:nvPr/>
        </p:nvCxnSpPr>
        <p:spPr>
          <a:xfrm>
            <a:off x="179512" y="188913"/>
            <a:ext cx="8713663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9007475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179512" y="274638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2" name="2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327" y="3617153"/>
            <a:ext cx="4615148" cy="3124215"/>
          </a:xfrm>
        </p:spPr>
      </p:pic>
      <p:pic>
        <p:nvPicPr>
          <p:cNvPr id="25" name="2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06366"/>
            <a:ext cx="4186177" cy="2670706"/>
          </a:xfrm>
          <a:prstGeom prst="rect">
            <a:avLst/>
          </a:prstGeom>
        </p:spPr>
      </p:pic>
      <p:sp>
        <p:nvSpPr>
          <p:cNvPr id="27" name="1 Título"/>
          <p:cNvSpPr txBox="1">
            <a:spLocks/>
          </p:cNvSpPr>
          <p:nvPr/>
        </p:nvSpPr>
        <p:spPr>
          <a:xfrm>
            <a:off x="1187624" y="274638"/>
            <a:ext cx="732568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 Classic" pitchFamily="18" charset="0"/>
              </a:rPr>
              <a:t>Material vegetal</a:t>
            </a:r>
            <a:endParaRPr lang="es-MX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merican Classic" pitchFamily="18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4359907" y="1417638"/>
            <a:ext cx="45008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/>
              <a:t>Recolección: provincia Tungurahua</a:t>
            </a:r>
            <a:r>
              <a:rPr lang="es-MX" sz="2400" dirty="0"/>
              <a:t>, ciudad de Ambato, parroquia </a:t>
            </a:r>
            <a:r>
              <a:rPr lang="es-MX" sz="2400" dirty="0" smtClean="0"/>
              <a:t>Terremoto.</a:t>
            </a:r>
          </a:p>
          <a:p>
            <a:pPr algn="ctr"/>
            <a:r>
              <a:rPr lang="es-MX" sz="2400" dirty="0" smtClean="0"/>
              <a:t>Laderas</a:t>
            </a:r>
            <a:r>
              <a:rPr lang="es-MX" sz="2400" dirty="0"/>
              <a:t>, chacras, adheridas a cultivos, pastos y bordes de camino. 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90972" y="4077072"/>
            <a:ext cx="4219661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100" dirty="0" smtClean="0"/>
              <a:t>Plantas jóvenes, sanas.</a:t>
            </a:r>
          </a:p>
          <a:p>
            <a:pPr algn="ctr"/>
            <a:r>
              <a:rPr lang="es-MX" sz="2100" dirty="0" smtClean="0"/>
              <a:t>Trasplante con </a:t>
            </a:r>
            <a:r>
              <a:rPr lang="es-MX" sz="2100" dirty="0"/>
              <a:t>50% de </a:t>
            </a:r>
            <a:r>
              <a:rPr lang="es-MX" sz="2100" dirty="0" smtClean="0"/>
              <a:t>tierra </a:t>
            </a:r>
            <a:r>
              <a:rPr lang="es-MX" sz="2100" dirty="0"/>
              <a:t>del lugar y 50% con PRO-MIX </a:t>
            </a:r>
            <a:r>
              <a:rPr lang="es-MX" sz="2100" dirty="0" err="1" smtClean="0"/>
              <a:t>autoclavado</a:t>
            </a:r>
            <a:endParaRPr lang="es-MX" sz="2100" dirty="0" smtClean="0"/>
          </a:p>
          <a:p>
            <a:pPr algn="ctr"/>
            <a:r>
              <a:rPr lang="es-MX" sz="2100" dirty="0" smtClean="0"/>
              <a:t>Laboratorio </a:t>
            </a:r>
            <a:r>
              <a:rPr lang="es-MX" sz="2100" dirty="0"/>
              <a:t>de Cultivo de Tejidos Vegetales en la </a:t>
            </a:r>
            <a:r>
              <a:rPr lang="es-MX" sz="2100" dirty="0" smtClean="0"/>
              <a:t>ESPE, </a:t>
            </a:r>
            <a:r>
              <a:rPr lang="es-MX" sz="2100" dirty="0" err="1" smtClean="0"/>
              <a:t>Sangolquí</a:t>
            </a:r>
            <a:r>
              <a:rPr lang="es-MX" sz="2100" dirty="0" smtClean="0"/>
              <a:t>, </a:t>
            </a:r>
            <a:r>
              <a:rPr lang="es-MX" sz="2100" dirty="0" smtClean="0"/>
              <a:t>fitosanitario Amistar top al 0.5%. </a:t>
            </a:r>
            <a:endParaRPr lang="es-MX" sz="2100" dirty="0"/>
          </a:p>
        </p:txBody>
      </p:sp>
    </p:spTree>
    <p:extLst>
      <p:ext uri="{BB962C8B-B14F-4D97-AF65-F5344CB8AC3E}">
        <p14:creationId xmlns:p14="http://schemas.microsoft.com/office/powerpoint/2010/main" val="88007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P1080075"/>
          <p:cNvPicPr>
            <a:picLocks noChangeAspect="1" noChangeArrowheads="1"/>
          </p:cNvPicPr>
          <p:nvPr/>
        </p:nvPicPr>
        <p:blipFill>
          <a:blip r:embed="rId2" cstate="print"/>
          <a:srcRect l="7072" t="14117" r="8008" b="6241"/>
          <a:stretch>
            <a:fillRect/>
          </a:stretch>
        </p:blipFill>
        <p:spPr bwMode="auto">
          <a:xfrm>
            <a:off x="178098" y="5299224"/>
            <a:ext cx="1225550" cy="1154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" name="Picture 10" descr="P1130178"/>
          <p:cNvPicPr>
            <a:picLocks noChangeAspect="1" noChangeArrowheads="1"/>
          </p:cNvPicPr>
          <p:nvPr/>
        </p:nvPicPr>
        <p:blipFill>
          <a:blip r:embed="rId3" cstate="print"/>
          <a:srcRect l="18817" r="23195" b="24660"/>
          <a:stretch>
            <a:fillRect/>
          </a:stretch>
        </p:blipFill>
        <p:spPr bwMode="auto">
          <a:xfrm>
            <a:off x="178098" y="404664"/>
            <a:ext cx="1225550" cy="1223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9" name="Picture 11" descr="P1060452"/>
          <p:cNvPicPr>
            <a:picLocks noChangeAspect="1" noChangeArrowheads="1"/>
          </p:cNvPicPr>
          <p:nvPr/>
        </p:nvPicPr>
        <p:blipFill>
          <a:blip r:embed="rId4" cstate="print"/>
          <a:srcRect l="20947" r="11273"/>
          <a:stretch>
            <a:fillRect/>
          </a:stretch>
        </p:blipFill>
        <p:spPr bwMode="auto">
          <a:xfrm>
            <a:off x="178098" y="1701428"/>
            <a:ext cx="1225550" cy="107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2" name="8 Imagen" descr="i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568" y="4072929"/>
            <a:ext cx="1225550" cy="1084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1" name="Picture 2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338" y="2855913"/>
            <a:ext cx="1171575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9007475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1 Título"/>
          <p:cNvSpPr txBox="1">
            <a:spLocks/>
          </p:cNvSpPr>
          <p:nvPr/>
        </p:nvSpPr>
        <p:spPr>
          <a:xfrm>
            <a:off x="1581895" y="485800"/>
            <a:ext cx="732568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 Classic" pitchFamily="18" charset="0"/>
              </a:rPr>
              <a:t>Desinfección: </a:t>
            </a:r>
          </a:p>
          <a:p>
            <a:r>
              <a:rPr lang="es-MX" sz="2800" dirty="0" smtClean="0">
                <a:latin typeface="+mn-lt"/>
              </a:rPr>
              <a:t>10 </a:t>
            </a:r>
            <a:r>
              <a:rPr lang="es-MX" sz="2800" dirty="0">
                <a:latin typeface="+mn-lt"/>
              </a:rPr>
              <a:t>unidades experimentales por tratamiento</a:t>
            </a:r>
            <a:endParaRPr lang="es-MX" sz="28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  <p:graphicFrame>
        <p:nvGraphicFramePr>
          <p:cNvPr id="14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6701734"/>
              </p:ext>
            </p:extLst>
          </p:nvPr>
        </p:nvGraphicFramePr>
        <p:xfrm>
          <a:off x="1860719" y="1856611"/>
          <a:ext cx="6768033" cy="4740741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2015505"/>
                <a:gridCol w="3088114"/>
                <a:gridCol w="1664414"/>
              </a:tblGrid>
              <a:tr h="686636">
                <a:tc>
                  <a:txBody>
                    <a:bodyPr/>
                    <a:lstStyle/>
                    <a:p>
                      <a:pPr marL="152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2400" kern="1200" dirty="0" smtClean="0">
                          <a:effectLst/>
                          <a:latin typeface="American Classic" pitchFamily="18" charset="0"/>
                        </a:rPr>
                        <a:t>Tratamiento </a:t>
                      </a:r>
                      <a:endParaRPr lang="es-ES" sz="2400" kern="1200" dirty="0" smtClean="0">
                        <a:effectLst/>
                        <a:latin typeface="American Classic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977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400" kern="1200" dirty="0">
                          <a:effectLst/>
                          <a:latin typeface="American Classic" pitchFamily="18" charset="0"/>
                        </a:rPr>
                        <a:t>Concentración Cloro (%)</a:t>
                      </a:r>
                      <a:endParaRPr lang="es-MX" sz="2400" b="1" kern="1200" dirty="0">
                        <a:solidFill>
                          <a:srgbClr val="000000"/>
                        </a:solidFill>
                        <a:effectLst/>
                        <a:latin typeface="American Classic" pitchFamily="18" charset="0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400" kern="1200" dirty="0">
                          <a:effectLst/>
                          <a:latin typeface="American Classic" pitchFamily="18" charset="0"/>
                        </a:rPr>
                        <a:t>Tiempo (min)</a:t>
                      </a:r>
                      <a:endParaRPr lang="es-MX" sz="2400" b="1" kern="1200" dirty="0">
                        <a:solidFill>
                          <a:srgbClr val="000000"/>
                        </a:solidFill>
                        <a:effectLst/>
                        <a:latin typeface="American Classic" pitchFamily="18" charset="0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  <a:tr h="650693">
                <a:tc>
                  <a:txBody>
                    <a:bodyPr/>
                    <a:lstStyle/>
                    <a:p>
                      <a:pPr marL="152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400" kern="1200" dirty="0">
                          <a:effectLst/>
                        </a:rPr>
                        <a:t>T1</a:t>
                      </a:r>
                      <a:endParaRPr lang="es-MX" sz="2400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400" kern="1200" dirty="0">
                          <a:effectLst/>
                        </a:rPr>
                        <a:t>1</a:t>
                      </a:r>
                      <a:endParaRPr lang="es-MX" sz="2400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400" kern="1200" dirty="0">
                          <a:effectLst/>
                        </a:rPr>
                        <a:t>10</a:t>
                      </a:r>
                      <a:endParaRPr lang="es-MX" sz="2400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  <a:tr h="611032">
                <a:tc>
                  <a:txBody>
                    <a:bodyPr/>
                    <a:lstStyle/>
                    <a:p>
                      <a:pPr marL="152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400" kern="1200">
                          <a:effectLst/>
                        </a:rPr>
                        <a:t>T2</a:t>
                      </a:r>
                      <a:endParaRPr lang="es-MX" sz="2400" kern="120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400" kern="1200" dirty="0" smtClean="0">
                          <a:effectLst/>
                        </a:rPr>
                        <a:t>1</a:t>
                      </a:r>
                      <a:endParaRPr lang="es-MX" sz="2400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400" kern="1200" dirty="0" smtClean="0">
                          <a:effectLst/>
                        </a:rPr>
                        <a:t>15</a:t>
                      </a:r>
                      <a:endParaRPr lang="es-MX" sz="2400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  <a:tr h="449307">
                <a:tc>
                  <a:txBody>
                    <a:bodyPr/>
                    <a:lstStyle/>
                    <a:p>
                      <a:pPr marL="152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400" kern="1200">
                          <a:effectLst/>
                        </a:rPr>
                        <a:t>T3</a:t>
                      </a:r>
                      <a:endParaRPr lang="es-MX" sz="2400" kern="120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400" kern="1200" dirty="0">
                          <a:effectLst/>
                        </a:rPr>
                        <a:t>1</a:t>
                      </a:r>
                      <a:endParaRPr lang="es-MX" sz="2400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20</a:t>
                      </a:r>
                      <a:endParaRPr lang="es-MX" sz="2400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  <a:tr h="611032">
                <a:tc>
                  <a:txBody>
                    <a:bodyPr/>
                    <a:lstStyle/>
                    <a:p>
                      <a:pPr marL="152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400" kern="1200">
                          <a:effectLst/>
                        </a:rPr>
                        <a:t>T4</a:t>
                      </a:r>
                      <a:endParaRPr lang="es-MX" sz="2400" kern="120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400" kern="1200">
                          <a:effectLst/>
                        </a:rPr>
                        <a:t>1.5</a:t>
                      </a:r>
                      <a:endParaRPr lang="es-MX" sz="2400" kern="120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400" kern="1200" dirty="0" smtClean="0">
                          <a:effectLst/>
                        </a:rPr>
                        <a:t>10</a:t>
                      </a:r>
                      <a:endParaRPr lang="es-MX" sz="2400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  <a:tr h="611032">
                <a:tc>
                  <a:txBody>
                    <a:bodyPr/>
                    <a:lstStyle/>
                    <a:p>
                      <a:pPr marL="152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400" kern="1200">
                          <a:effectLst/>
                        </a:rPr>
                        <a:t>T5</a:t>
                      </a:r>
                      <a:endParaRPr lang="es-MX" sz="2400" kern="120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400" kern="1200" dirty="0" smtClean="0">
                          <a:effectLst/>
                        </a:rPr>
                        <a:t>1.5</a:t>
                      </a:r>
                      <a:endParaRPr lang="es-MX" sz="2400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15</a:t>
                      </a:r>
                      <a:endParaRPr lang="es-MX" sz="2400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  <a:tr h="611032">
                <a:tc>
                  <a:txBody>
                    <a:bodyPr/>
                    <a:lstStyle/>
                    <a:p>
                      <a:pPr marL="152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400" kern="1200">
                          <a:effectLst/>
                        </a:rPr>
                        <a:t>T6</a:t>
                      </a:r>
                      <a:endParaRPr lang="es-MX" sz="2400" kern="120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400" kern="1200">
                          <a:effectLst/>
                        </a:rPr>
                        <a:t>1.5</a:t>
                      </a:r>
                      <a:endParaRPr lang="es-MX" sz="2400" kern="120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400" kern="1200" dirty="0">
                          <a:effectLst/>
                        </a:rPr>
                        <a:t>20</a:t>
                      </a:r>
                      <a:endParaRPr lang="es-MX" sz="2400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773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18 Conector recto"/>
          <p:cNvCxnSpPr/>
          <p:nvPr/>
        </p:nvCxnSpPr>
        <p:spPr>
          <a:xfrm>
            <a:off x="179512" y="188913"/>
            <a:ext cx="8713663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9007475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179512" y="274638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1 Título"/>
          <p:cNvSpPr txBox="1">
            <a:spLocks/>
          </p:cNvSpPr>
          <p:nvPr/>
        </p:nvSpPr>
        <p:spPr>
          <a:xfrm rot="16200000">
            <a:off x="-2363167" y="2823774"/>
            <a:ext cx="629083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 Classic" pitchFamily="18" charset="0"/>
              </a:rPr>
              <a:t>Desinfección</a:t>
            </a:r>
            <a:endParaRPr lang="es-MX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merican Classic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748" y="255351"/>
            <a:ext cx="7518331" cy="6422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7164287" y="4437112"/>
            <a:ext cx="18431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/>
              <a:t> </a:t>
            </a:r>
            <a:r>
              <a:rPr lang="es-MX" sz="2000" dirty="0" err="1"/>
              <a:t>Murashige</a:t>
            </a:r>
            <a:r>
              <a:rPr lang="es-MX" sz="2000" dirty="0"/>
              <a:t> y </a:t>
            </a:r>
            <a:r>
              <a:rPr lang="es-MX" sz="2000" dirty="0" err="1"/>
              <a:t>Skoog</a:t>
            </a:r>
            <a:r>
              <a:rPr lang="es-MX" sz="2000" dirty="0"/>
              <a:t> (MS) (1962) </a:t>
            </a:r>
            <a:r>
              <a:rPr lang="es-MX" sz="2000" dirty="0" smtClean="0"/>
              <a:t>con 30g/L </a:t>
            </a:r>
            <a:r>
              <a:rPr lang="es-MX" sz="2000" dirty="0"/>
              <a:t>de azúcar</a:t>
            </a:r>
            <a:r>
              <a:rPr lang="es-MX" sz="2000" dirty="0" smtClean="0"/>
              <a:t>, 5.5g/L </a:t>
            </a:r>
            <a:r>
              <a:rPr lang="es-MX" sz="2000" dirty="0"/>
              <a:t>de </a:t>
            </a:r>
            <a:r>
              <a:rPr lang="es-MX" sz="2000" dirty="0" smtClean="0"/>
              <a:t>agar. pH </a:t>
            </a:r>
            <a:r>
              <a:rPr lang="es-MX" sz="2000" dirty="0"/>
              <a:t>5.7 a 5.8. </a:t>
            </a:r>
          </a:p>
        </p:txBody>
      </p:sp>
    </p:spTree>
    <p:extLst>
      <p:ext uri="{BB962C8B-B14F-4D97-AF65-F5344CB8AC3E}">
        <p14:creationId xmlns:p14="http://schemas.microsoft.com/office/powerpoint/2010/main" val="95488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18 Conector recto"/>
          <p:cNvCxnSpPr/>
          <p:nvPr/>
        </p:nvCxnSpPr>
        <p:spPr>
          <a:xfrm>
            <a:off x="179512" y="188913"/>
            <a:ext cx="8713663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9007475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179512" y="274638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1 Título"/>
          <p:cNvSpPr txBox="1">
            <a:spLocks/>
          </p:cNvSpPr>
          <p:nvPr/>
        </p:nvSpPr>
        <p:spPr>
          <a:xfrm rot="16200000">
            <a:off x="-2363167" y="2823774"/>
            <a:ext cx="629083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 Classic" pitchFamily="18" charset="0"/>
              </a:rPr>
              <a:t>Desinfección</a:t>
            </a:r>
            <a:endParaRPr lang="es-MX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merican Classic" pitchFamily="18" charset="0"/>
            </a:endParaRPr>
          </a:p>
        </p:txBody>
      </p:sp>
      <p:sp>
        <p:nvSpPr>
          <p:cNvPr id="9" name="4 Marcador de contenido"/>
          <p:cNvSpPr>
            <a:spLocks noGrp="1"/>
          </p:cNvSpPr>
          <p:nvPr>
            <p:ph idx="1"/>
          </p:nvPr>
        </p:nvSpPr>
        <p:spPr>
          <a:xfrm>
            <a:off x="1353749" y="287619"/>
            <a:ext cx="7539426" cy="1080119"/>
          </a:xfrm>
        </p:spPr>
        <p:txBody>
          <a:bodyPr>
            <a:normAutofit/>
          </a:bodyPr>
          <a:lstStyle/>
          <a:p>
            <a:pPr lvl="0" algn="just">
              <a:lnSpc>
                <a:spcPct val="120000"/>
              </a:lnSpc>
            </a:pPr>
            <a:r>
              <a:rPr lang="es-ES" sz="2400" b="1" dirty="0" smtClean="0"/>
              <a:t>Contaminación</a:t>
            </a:r>
            <a:r>
              <a:rPr lang="es-ES" sz="2400" dirty="0" smtClean="0"/>
              <a:t>: </a:t>
            </a:r>
            <a:r>
              <a:rPr lang="es-MX" sz="2400" dirty="0"/>
              <a:t>valor de “1” a los </a:t>
            </a:r>
            <a:r>
              <a:rPr lang="es-MX" sz="2400" dirty="0" smtClean="0"/>
              <a:t>no contaminados </a:t>
            </a:r>
            <a:r>
              <a:rPr lang="es-MX" sz="2400" dirty="0"/>
              <a:t>y el valor de “0” a </a:t>
            </a:r>
            <a:r>
              <a:rPr lang="es-MX" sz="2400" dirty="0" smtClean="0"/>
              <a:t>los </a:t>
            </a:r>
            <a:r>
              <a:rPr lang="es-MX" sz="2400" dirty="0" smtClean="0"/>
              <a:t>contaminados</a:t>
            </a:r>
            <a:endParaRPr lang="es-ES" sz="2400" dirty="0" smtClean="0"/>
          </a:p>
          <a:p>
            <a:pPr lvl="0">
              <a:lnSpc>
                <a:spcPct val="120000"/>
              </a:lnSpc>
            </a:pPr>
            <a:endParaRPr lang="es-MX" dirty="0" smtClean="0"/>
          </a:p>
        </p:txBody>
      </p:sp>
      <p:sp>
        <p:nvSpPr>
          <p:cNvPr id="10" name="4 Marcador de contenido"/>
          <p:cNvSpPr txBox="1">
            <a:spLocks/>
          </p:cNvSpPr>
          <p:nvPr/>
        </p:nvSpPr>
        <p:spPr>
          <a:xfrm>
            <a:off x="1353749" y="3465140"/>
            <a:ext cx="7539426" cy="1512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s-ES" sz="2400" b="1" dirty="0" smtClean="0"/>
              <a:t>Clorosis</a:t>
            </a:r>
            <a:r>
              <a:rPr lang="es-ES" sz="2400" dirty="0" smtClean="0"/>
              <a:t>: </a:t>
            </a:r>
            <a:r>
              <a:rPr lang="es-MX" sz="2400" dirty="0"/>
              <a:t>Se valorizó con “1” a los </a:t>
            </a:r>
            <a:r>
              <a:rPr lang="es-MX" sz="2400" dirty="0" err="1"/>
              <a:t>explantes</a:t>
            </a:r>
            <a:r>
              <a:rPr lang="es-MX" sz="2400" dirty="0"/>
              <a:t> de color verde y con “0” a aquellos de color </a:t>
            </a:r>
            <a:r>
              <a:rPr lang="es-MX" sz="2400" dirty="0" smtClean="0"/>
              <a:t>amarillo.</a:t>
            </a:r>
            <a:endParaRPr lang="es-ES" sz="2400" dirty="0" smtClean="0"/>
          </a:p>
          <a:p>
            <a:pPr>
              <a:lnSpc>
                <a:spcPct val="120000"/>
              </a:lnSpc>
            </a:pPr>
            <a:endParaRPr lang="es-MX" dirty="0" smtClean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448" y="1420289"/>
            <a:ext cx="5410336" cy="2044851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921" y="4512866"/>
            <a:ext cx="5410336" cy="202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72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P1080075"/>
          <p:cNvPicPr>
            <a:picLocks noChangeAspect="1" noChangeArrowheads="1"/>
          </p:cNvPicPr>
          <p:nvPr/>
        </p:nvPicPr>
        <p:blipFill>
          <a:blip r:embed="rId2" cstate="print"/>
          <a:srcRect l="7072" t="14117" r="8008" b="6241"/>
          <a:stretch>
            <a:fillRect/>
          </a:stretch>
        </p:blipFill>
        <p:spPr bwMode="auto">
          <a:xfrm>
            <a:off x="178098" y="5299224"/>
            <a:ext cx="1225550" cy="1154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" name="Picture 10" descr="P1130178"/>
          <p:cNvPicPr>
            <a:picLocks noChangeAspect="1" noChangeArrowheads="1"/>
          </p:cNvPicPr>
          <p:nvPr/>
        </p:nvPicPr>
        <p:blipFill>
          <a:blip r:embed="rId3" cstate="print"/>
          <a:srcRect l="18817" r="23195" b="24660"/>
          <a:stretch>
            <a:fillRect/>
          </a:stretch>
        </p:blipFill>
        <p:spPr bwMode="auto">
          <a:xfrm>
            <a:off x="178098" y="404664"/>
            <a:ext cx="1225550" cy="1223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9" name="Picture 11" descr="P1060452"/>
          <p:cNvPicPr>
            <a:picLocks noChangeAspect="1" noChangeArrowheads="1"/>
          </p:cNvPicPr>
          <p:nvPr/>
        </p:nvPicPr>
        <p:blipFill>
          <a:blip r:embed="rId4" cstate="print"/>
          <a:srcRect l="20947" r="11273"/>
          <a:stretch>
            <a:fillRect/>
          </a:stretch>
        </p:blipFill>
        <p:spPr bwMode="auto">
          <a:xfrm>
            <a:off x="178098" y="1701428"/>
            <a:ext cx="1225550" cy="107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2" name="8 Imagen" descr="i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568" y="4072929"/>
            <a:ext cx="1225550" cy="1084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1" name="Picture 2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338" y="2855913"/>
            <a:ext cx="1171575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9007475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1 Título"/>
          <p:cNvSpPr txBox="1">
            <a:spLocks/>
          </p:cNvSpPr>
          <p:nvPr/>
        </p:nvSpPr>
        <p:spPr>
          <a:xfrm>
            <a:off x="1521934" y="404664"/>
            <a:ext cx="732568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 Classic" pitchFamily="18" charset="0"/>
              </a:rPr>
              <a:t>Inducción de callo </a:t>
            </a:r>
          </a:p>
          <a:p>
            <a:r>
              <a:rPr lang="es-MX" sz="2800" dirty="0" smtClean="0">
                <a:latin typeface="+mn-lt"/>
              </a:rPr>
              <a:t>10 </a:t>
            </a:r>
            <a:r>
              <a:rPr lang="es-MX" sz="2800" dirty="0">
                <a:latin typeface="+mn-lt"/>
              </a:rPr>
              <a:t>unidades experimentales por tratamiento</a:t>
            </a:r>
            <a:endParaRPr lang="es-MX" sz="28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  <p:graphicFrame>
        <p:nvGraphicFramePr>
          <p:cNvPr id="13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4962999"/>
              </p:ext>
            </p:extLst>
          </p:nvPr>
        </p:nvGraphicFramePr>
        <p:xfrm>
          <a:off x="4572000" y="1791578"/>
          <a:ext cx="4032448" cy="4589750"/>
        </p:xfrm>
        <a:graphic>
          <a:graphicData uri="http://schemas.openxmlformats.org/drawingml/2006/table">
            <a:tbl>
              <a:tblPr firstRow="1" firstCol="1" bandRow="1" bandCol="1">
                <a:tableStyleId>{10A1B5D5-9B99-4C35-A422-299274C87663}</a:tableStyleId>
              </a:tblPr>
              <a:tblGrid>
                <a:gridCol w="2016224"/>
                <a:gridCol w="2016224"/>
              </a:tblGrid>
              <a:tr h="74927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800" kern="1200" dirty="0">
                          <a:effectLst/>
                        </a:rPr>
                        <a:t>Tratamiento</a:t>
                      </a:r>
                      <a:endParaRPr lang="es-MX" sz="2800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4572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800" kern="1200" dirty="0">
                          <a:effectLst/>
                        </a:rPr>
                        <a:t>TDZ (mg L</a:t>
                      </a:r>
                      <a:r>
                        <a:rPr lang="es-ES" sz="2800" kern="1200" baseline="30000" dirty="0">
                          <a:effectLst/>
                        </a:rPr>
                        <a:t>-1</a:t>
                      </a:r>
                      <a:r>
                        <a:rPr lang="es-ES" sz="2800" kern="1200" dirty="0">
                          <a:effectLst/>
                        </a:rPr>
                        <a:t> )</a:t>
                      </a:r>
                      <a:endParaRPr lang="es-MX" sz="2800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  <a:tr h="543567">
                <a:tc>
                  <a:txBody>
                    <a:bodyPr/>
                    <a:lstStyle/>
                    <a:p>
                      <a:pPr marL="2705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800" kern="1200" dirty="0">
                          <a:effectLst/>
                        </a:rPr>
                        <a:t>E0</a:t>
                      </a:r>
                      <a:endParaRPr lang="es-MX" sz="2800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705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800" kern="1200">
                          <a:effectLst/>
                        </a:rPr>
                        <a:t>0</a:t>
                      </a:r>
                      <a:endParaRPr lang="es-MX" sz="2800" kern="120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  <a:tr h="588424">
                <a:tc>
                  <a:txBody>
                    <a:bodyPr/>
                    <a:lstStyle/>
                    <a:p>
                      <a:pPr marL="2705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800" kern="1200">
                          <a:effectLst/>
                        </a:rPr>
                        <a:t>E1</a:t>
                      </a:r>
                      <a:endParaRPr lang="es-MX" sz="2800" kern="120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705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800" kern="1200" dirty="0">
                          <a:effectLst/>
                        </a:rPr>
                        <a:t>0.5</a:t>
                      </a:r>
                      <a:endParaRPr lang="es-MX" sz="2800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  <a:tr h="543567">
                <a:tc>
                  <a:txBody>
                    <a:bodyPr/>
                    <a:lstStyle/>
                    <a:p>
                      <a:pPr marL="2705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800" kern="1200">
                          <a:effectLst/>
                        </a:rPr>
                        <a:t>E2</a:t>
                      </a:r>
                      <a:endParaRPr lang="es-MX" sz="2800" kern="120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705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800" kern="1200" dirty="0">
                          <a:effectLst/>
                        </a:rPr>
                        <a:t>1</a:t>
                      </a:r>
                      <a:endParaRPr lang="es-MX" sz="2800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  <a:tr h="545532">
                <a:tc>
                  <a:txBody>
                    <a:bodyPr/>
                    <a:lstStyle/>
                    <a:p>
                      <a:pPr marL="2705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800" kern="1200">
                          <a:effectLst/>
                        </a:rPr>
                        <a:t>E3</a:t>
                      </a:r>
                      <a:endParaRPr lang="es-MX" sz="2800" kern="120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705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800" kern="1200" dirty="0">
                          <a:effectLst/>
                        </a:rPr>
                        <a:t>1.5</a:t>
                      </a:r>
                      <a:endParaRPr lang="es-MX" sz="2800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  <a:tr h="543567">
                <a:tc>
                  <a:txBody>
                    <a:bodyPr/>
                    <a:lstStyle/>
                    <a:p>
                      <a:pPr marL="2705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800" kern="1200">
                          <a:effectLst/>
                        </a:rPr>
                        <a:t>E4</a:t>
                      </a:r>
                      <a:endParaRPr lang="es-MX" sz="2800" kern="120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705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800" kern="1200" dirty="0">
                          <a:effectLst/>
                        </a:rPr>
                        <a:t>2</a:t>
                      </a:r>
                      <a:endParaRPr lang="es-MX" sz="2800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  <a:tr h="543567">
                <a:tc>
                  <a:txBody>
                    <a:bodyPr/>
                    <a:lstStyle/>
                    <a:p>
                      <a:pPr marL="2705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800" kern="1200" dirty="0">
                          <a:effectLst/>
                        </a:rPr>
                        <a:t>E5</a:t>
                      </a:r>
                      <a:endParaRPr lang="es-MX" sz="2800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7051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800" kern="1200" dirty="0">
                          <a:effectLst/>
                        </a:rPr>
                        <a:t>2.5</a:t>
                      </a:r>
                      <a:endParaRPr lang="es-MX" sz="2800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1187624" y="2276872"/>
            <a:ext cx="3600400" cy="33103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2800" dirty="0"/>
              <a:t> B5 </a:t>
            </a:r>
            <a:r>
              <a:rPr lang="es-MX" sz="2800" dirty="0" err="1" smtClean="0"/>
              <a:t>Gamborg</a:t>
            </a:r>
            <a:r>
              <a:rPr lang="es-MX" sz="2800" dirty="0" smtClean="0"/>
              <a:t> </a:t>
            </a:r>
            <a:r>
              <a:rPr lang="es-MX" sz="2800" i="1" dirty="0"/>
              <a:t>et al</a:t>
            </a:r>
            <a:r>
              <a:rPr lang="es-MX" sz="2800" i="1" dirty="0" smtClean="0"/>
              <a:t>.</a:t>
            </a:r>
            <a:r>
              <a:rPr lang="es-MX" sz="2800" dirty="0" smtClean="0"/>
              <a:t>(</a:t>
            </a:r>
            <a:r>
              <a:rPr lang="es-MX" sz="2800" dirty="0"/>
              <a:t>1968) </a:t>
            </a:r>
            <a:endParaRPr lang="es-MX" sz="2800" dirty="0" smtClean="0"/>
          </a:p>
          <a:p>
            <a:pPr marL="0" indent="0" algn="ctr">
              <a:buNone/>
            </a:pPr>
            <a:r>
              <a:rPr lang="es-MX" sz="2800" dirty="0" smtClean="0"/>
              <a:t>con 20g/L de </a:t>
            </a:r>
            <a:r>
              <a:rPr lang="es-MX" sz="2800" dirty="0"/>
              <a:t>azúcar, </a:t>
            </a:r>
            <a:r>
              <a:rPr lang="es-MX" sz="2800" dirty="0" smtClean="0"/>
              <a:t>5.5g/L de </a:t>
            </a:r>
            <a:r>
              <a:rPr lang="es-MX" sz="2800" dirty="0"/>
              <a:t>agar </a:t>
            </a:r>
            <a:endParaRPr lang="es-MX" sz="2800" dirty="0" smtClean="0"/>
          </a:p>
          <a:p>
            <a:pPr marL="0" indent="0" algn="ctr">
              <a:buNone/>
            </a:pPr>
            <a:r>
              <a:rPr lang="es-MX" sz="2800" dirty="0" smtClean="0"/>
              <a:t>pH </a:t>
            </a:r>
            <a:r>
              <a:rPr lang="es-MX" sz="2800" dirty="0"/>
              <a:t>5.7 - 5.8 </a:t>
            </a:r>
            <a:r>
              <a:rPr lang="es-MX" sz="2800" dirty="0" smtClean="0"/>
              <a:t>y </a:t>
            </a:r>
          </a:p>
          <a:p>
            <a:pPr marL="0" indent="0" algn="ctr">
              <a:buNone/>
            </a:pPr>
            <a:r>
              <a:rPr lang="es-MX" sz="2800" dirty="0" smtClean="0"/>
              <a:t>TDZ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15070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P1080075"/>
          <p:cNvPicPr>
            <a:picLocks noChangeAspect="1" noChangeArrowheads="1"/>
          </p:cNvPicPr>
          <p:nvPr/>
        </p:nvPicPr>
        <p:blipFill>
          <a:blip r:embed="rId2" cstate="print"/>
          <a:srcRect l="7072" t="14117" r="8008" b="6241"/>
          <a:stretch>
            <a:fillRect/>
          </a:stretch>
        </p:blipFill>
        <p:spPr bwMode="auto">
          <a:xfrm>
            <a:off x="178098" y="5299224"/>
            <a:ext cx="1225550" cy="1154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" name="Picture 10" descr="P1130178"/>
          <p:cNvPicPr>
            <a:picLocks noChangeAspect="1" noChangeArrowheads="1"/>
          </p:cNvPicPr>
          <p:nvPr/>
        </p:nvPicPr>
        <p:blipFill>
          <a:blip r:embed="rId3" cstate="print"/>
          <a:srcRect l="18817" r="23195" b="24660"/>
          <a:stretch>
            <a:fillRect/>
          </a:stretch>
        </p:blipFill>
        <p:spPr bwMode="auto">
          <a:xfrm>
            <a:off x="178098" y="404664"/>
            <a:ext cx="1225550" cy="1223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9" name="Picture 11" descr="P1060452"/>
          <p:cNvPicPr>
            <a:picLocks noChangeAspect="1" noChangeArrowheads="1"/>
          </p:cNvPicPr>
          <p:nvPr/>
        </p:nvPicPr>
        <p:blipFill>
          <a:blip r:embed="rId4" cstate="print"/>
          <a:srcRect l="20947" r="11273"/>
          <a:stretch>
            <a:fillRect/>
          </a:stretch>
        </p:blipFill>
        <p:spPr bwMode="auto">
          <a:xfrm>
            <a:off x="178098" y="1701428"/>
            <a:ext cx="1225550" cy="107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2" name="8 Imagen" descr="i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568" y="4072929"/>
            <a:ext cx="1225550" cy="1084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71" name="Line 23"/>
          <p:cNvSpPr>
            <a:spLocks noChangeShapeType="1"/>
          </p:cNvSpPr>
          <p:nvPr/>
        </p:nvSpPr>
        <p:spPr bwMode="auto">
          <a:xfrm flipH="1">
            <a:off x="8705850" y="328888"/>
            <a:ext cx="0" cy="6336704"/>
          </a:xfrm>
          <a:prstGeom prst="line">
            <a:avLst/>
          </a:prstGeom>
          <a:noFill/>
          <a:ln w="50800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6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81" name="Picture 2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338" y="2855913"/>
            <a:ext cx="1171575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1484286" y="1701428"/>
            <a:ext cx="6981825" cy="3852515"/>
          </a:xfrm>
        </p:spPr>
        <p:txBody>
          <a:bodyPr>
            <a:normAutofit fontScale="90000"/>
          </a:bodyPr>
          <a:lstStyle/>
          <a:p>
            <a:r>
              <a:rPr lang="es-MX" sz="4800" dirty="0" smtClean="0">
                <a:latin typeface="Aharoni" pitchFamily="2" charset="-79"/>
                <a:cs typeface="Aharoni" pitchFamily="2" charset="-79"/>
              </a:rPr>
              <a:t>“</a:t>
            </a:r>
            <a:r>
              <a:rPr lang="es-ES_tradnl" sz="4800" dirty="0" smtClean="0">
                <a:effectLst/>
                <a:latin typeface="Aharoni" pitchFamily="2" charset="-79"/>
                <a:cs typeface="Aharoni" pitchFamily="2" charset="-79"/>
              </a:rPr>
              <a:t>Establecimiento de suspensiones celulares de  </a:t>
            </a:r>
            <a:r>
              <a:rPr lang="es-ES_tradnl" sz="4800" i="1" dirty="0" err="1" smtClean="0">
                <a:effectLst/>
                <a:latin typeface="Aharoni" pitchFamily="2" charset="-79"/>
                <a:cs typeface="Aharoni" pitchFamily="2" charset="-79"/>
              </a:rPr>
              <a:t>Chenopodium</a:t>
            </a:r>
            <a:r>
              <a:rPr lang="es-ES_tradnl" sz="4800" i="1" dirty="0" smtClean="0">
                <a:effectLst/>
                <a:latin typeface="Aharoni" pitchFamily="2" charset="-79"/>
                <a:cs typeface="Aharoni" pitchFamily="2" charset="-79"/>
              </a:rPr>
              <a:t> </a:t>
            </a:r>
            <a:r>
              <a:rPr lang="es-ES_tradnl" sz="4800" i="1" dirty="0" err="1" smtClean="0">
                <a:effectLst/>
                <a:latin typeface="Aharoni" pitchFamily="2" charset="-79"/>
                <a:cs typeface="Aharoni" pitchFamily="2" charset="-79"/>
              </a:rPr>
              <a:t>ambrosioides</a:t>
            </a:r>
            <a:r>
              <a:rPr lang="es-ES_tradnl" sz="4800" dirty="0" smtClean="0">
                <a:effectLst/>
                <a:latin typeface="Aharoni" pitchFamily="2" charset="-79"/>
                <a:cs typeface="Aharoni" pitchFamily="2" charset="-79"/>
              </a:rPr>
              <a:t> para una futura obtención de metabolitos secundarios, empleando la </a:t>
            </a:r>
            <a:r>
              <a:rPr lang="es-ES_tradnl" sz="4800" dirty="0" err="1" smtClean="0">
                <a:effectLst/>
                <a:latin typeface="Aharoni" pitchFamily="2" charset="-79"/>
                <a:cs typeface="Aharoni" pitchFamily="2" charset="-79"/>
              </a:rPr>
              <a:t>citoquinina</a:t>
            </a:r>
            <a:r>
              <a:rPr lang="es-ES_tradnl" sz="4800" dirty="0" smtClean="0">
                <a:effectLst/>
                <a:latin typeface="Aharoni" pitchFamily="2" charset="-79"/>
                <a:cs typeface="Aharoni" pitchFamily="2" charset="-79"/>
              </a:rPr>
              <a:t> </a:t>
            </a:r>
            <a:r>
              <a:rPr lang="es-ES_tradnl" sz="4800" dirty="0" err="1" smtClean="0">
                <a:effectLst/>
                <a:latin typeface="Aharoni" pitchFamily="2" charset="-79"/>
                <a:cs typeface="Aharoni" pitchFamily="2" charset="-79"/>
              </a:rPr>
              <a:t>thidiazuron</a:t>
            </a:r>
            <a:r>
              <a:rPr lang="es-ES_tradnl" sz="4800" dirty="0" smtClean="0">
                <a:effectLst/>
                <a:latin typeface="Aharoni" pitchFamily="2" charset="-79"/>
                <a:cs typeface="Aharoni" pitchFamily="2" charset="-79"/>
              </a:rPr>
              <a:t> (TDZ)”</a:t>
            </a:r>
            <a:r>
              <a:rPr lang="es-MX" dirty="0" smtClean="0">
                <a:latin typeface="Aharoni" pitchFamily="2" charset="-79"/>
                <a:cs typeface="Aharoni" pitchFamily="2" charset="-79"/>
              </a:rPr>
              <a:t/>
            </a:r>
            <a:br>
              <a:rPr lang="es-MX" dirty="0" smtClean="0">
                <a:latin typeface="Aharoni" pitchFamily="2" charset="-79"/>
                <a:cs typeface="Aharoni" pitchFamily="2" charset="-79"/>
              </a:rPr>
            </a:br>
            <a:endParaRPr lang="es-MX" dirty="0"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1859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18 Conector recto"/>
          <p:cNvCxnSpPr/>
          <p:nvPr/>
        </p:nvCxnSpPr>
        <p:spPr>
          <a:xfrm>
            <a:off x="179512" y="188913"/>
            <a:ext cx="8713663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9007475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179512" y="274638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1 Título"/>
          <p:cNvSpPr txBox="1">
            <a:spLocks/>
          </p:cNvSpPr>
          <p:nvPr/>
        </p:nvSpPr>
        <p:spPr>
          <a:xfrm rot="16200000">
            <a:off x="-2563141" y="2931229"/>
            <a:ext cx="66487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 Classic" pitchFamily="18" charset="0"/>
              </a:rPr>
              <a:t>Inducción de callo</a:t>
            </a:r>
            <a:endParaRPr lang="es-MX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merican Classic" pitchFamily="18" charset="0"/>
            </a:endParaRPr>
          </a:p>
        </p:txBody>
      </p:sp>
      <p:pic>
        <p:nvPicPr>
          <p:cNvPr id="2" name="1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40" y="262665"/>
            <a:ext cx="6845425" cy="5134069"/>
          </a:xfrm>
        </p:spPr>
      </p:pic>
      <p:sp>
        <p:nvSpPr>
          <p:cNvPr id="3" name="2 Rectángulo"/>
          <p:cNvSpPr/>
          <p:nvPr/>
        </p:nvSpPr>
        <p:spPr>
          <a:xfrm>
            <a:off x="2681740" y="5405441"/>
            <a:ext cx="4752528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2000" dirty="0" smtClean="0"/>
              <a:t>(</a:t>
            </a:r>
            <a:r>
              <a:rPr lang="es-MX" sz="2000" dirty="0"/>
              <a:t>a) Nivel 1: Ausencia de callo, </a:t>
            </a:r>
            <a:endParaRPr lang="es-MX" sz="2000" dirty="0" smtClean="0"/>
          </a:p>
          <a:p>
            <a:r>
              <a:rPr lang="es-MX" sz="2000" dirty="0" smtClean="0"/>
              <a:t>(</a:t>
            </a:r>
            <a:r>
              <a:rPr lang="es-MX" sz="2000" dirty="0"/>
              <a:t>b) Nivel 2: Poca formación de callo</a:t>
            </a:r>
            <a:r>
              <a:rPr lang="es-MX" sz="2000" dirty="0" smtClean="0"/>
              <a:t>,</a:t>
            </a:r>
          </a:p>
          <a:p>
            <a:r>
              <a:rPr lang="es-MX" sz="2000" dirty="0" smtClean="0"/>
              <a:t>(</a:t>
            </a:r>
            <a:r>
              <a:rPr lang="es-MX" sz="2000" dirty="0"/>
              <a:t>c) Nivel 3: Mediana formación de callo</a:t>
            </a:r>
            <a:r>
              <a:rPr lang="es-MX" sz="2000" dirty="0" smtClean="0"/>
              <a:t>,</a:t>
            </a:r>
          </a:p>
          <a:p>
            <a:r>
              <a:rPr lang="es-MX" sz="2000" dirty="0" smtClean="0"/>
              <a:t>(</a:t>
            </a:r>
            <a:r>
              <a:rPr lang="es-MX" sz="2000" dirty="0"/>
              <a:t>d) Nivel 4: Abundante formación de callo</a:t>
            </a:r>
          </a:p>
        </p:txBody>
      </p:sp>
    </p:spTree>
    <p:extLst>
      <p:ext uri="{BB962C8B-B14F-4D97-AF65-F5344CB8AC3E}">
        <p14:creationId xmlns:p14="http://schemas.microsoft.com/office/powerpoint/2010/main" val="121323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18 Conector recto"/>
          <p:cNvCxnSpPr/>
          <p:nvPr/>
        </p:nvCxnSpPr>
        <p:spPr>
          <a:xfrm>
            <a:off x="179512" y="188913"/>
            <a:ext cx="8713663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9007475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179512" y="274638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4157872957"/>
              </p:ext>
            </p:extLst>
          </p:nvPr>
        </p:nvGraphicFramePr>
        <p:xfrm>
          <a:off x="-6896" y="498477"/>
          <a:ext cx="9144000" cy="57743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7" name="1 Título"/>
          <p:cNvSpPr txBox="1">
            <a:spLocks/>
          </p:cNvSpPr>
          <p:nvPr/>
        </p:nvSpPr>
        <p:spPr>
          <a:xfrm>
            <a:off x="1187624" y="476672"/>
            <a:ext cx="732568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 Classic" pitchFamily="18" charset="0"/>
              </a:rPr>
              <a:t>Suspensiones celulares</a:t>
            </a:r>
          </a:p>
          <a:p>
            <a:r>
              <a:rPr lang="es-MX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 Classic" pitchFamily="18" charset="0"/>
              </a:rPr>
              <a:t>Establecimiento</a:t>
            </a:r>
            <a:endParaRPr lang="es-MX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merican Classic" pitchFamily="18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62067" y="4797152"/>
            <a:ext cx="84976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dirty="0"/>
              <a:t>O</a:t>
            </a:r>
            <a:r>
              <a:rPr lang="es-MX" sz="2400" dirty="0" smtClean="0"/>
              <a:t>btener </a:t>
            </a:r>
            <a:r>
              <a:rPr lang="es-MX" sz="2400" dirty="0"/>
              <a:t>una densidad celular entre 80 000 a 100 000 </a:t>
            </a:r>
            <a:r>
              <a:rPr lang="es-MX" sz="2400" dirty="0" err="1" smtClean="0"/>
              <a:t>cel</a:t>
            </a:r>
            <a:r>
              <a:rPr lang="es-MX" sz="2400" dirty="0" smtClean="0"/>
              <a:t>/ml.</a:t>
            </a:r>
          </a:p>
          <a:p>
            <a:pPr algn="ctr"/>
            <a:endParaRPr lang="es-MX" sz="2400" dirty="0" smtClean="0"/>
          </a:p>
          <a:p>
            <a:pPr algn="ctr"/>
            <a:r>
              <a:rPr lang="es-MX" sz="2000" dirty="0" smtClean="0"/>
              <a:t>Si </a:t>
            </a:r>
            <a:r>
              <a:rPr lang="es-MX" sz="2000" dirty="0"/>
              <a:t>la suspensión no alcanza esta densidad celular se elimina el callo por decantación se repone el medio evaporado con medio fresco y se lo mantiene en las mismas condiciones antes mencionadas. </a:t>
            </a:r>
          </a:p>
        </p:txBody>
      </p:sp>
    </p:spTree>
    <p:extLst>
      <p:ext uri="{BB962C8B-B14F-4D97-AF65-F5344CB8AC3E}">
        <p14:creationId xmlns:p14="http://schemas.microsoft.com/office/powerpoint/2010/main" val="29403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18 Conector recto"/>
          <p:cNvCxnSpPr/>
          <p:nvPr/>
        </p:nvCxnSpPr>
        <p:spPr>
          <a:xfrm>
            <a:off x="179512" y="188913"/>
            <a:ext cx="8713663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9007475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179512" y="274638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1 Título"/>
          <p:cNvSpPr txBox="1">
            <a:spLocks/>
          </p:cNvSpPr>
          <p:nvPr/>
        </p:nvSpPr>
        <p:spPr>
          <a:xfrm>
            <a:off x="1187624" y="274638"/>
            <a:ext cx="732568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 Classic" pitchFamily="18" charset="0"/>
              </a:rPr>
              <a:t>Tamizado</a:t>
            </a:r>
            <a:endParaRPr lang="es-MX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merican Classic" pitchFamily="18" charset="0"/>
            </a:endParaRPr>
          </a:p>
        </p:txBody>
      </p:sp>
      <p:sp>
        <p:nvSpPr>
          <p:cNvPr id="8" name="4 Marcador de contenido"/>
          <p:cNvSpPr txBox="1">
            <a:spLocks/>
          </p:cNvSpPr>
          <p:nvPr/>
        </p:nvSpPr>
        <p:spPr>
          <a:xfrm>
            <a:off x="931588" y="4075781"/>
            <a:ext cx="7210425" cy="3020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s-ES" dirty="0" smtClean="0"/>
              <a:t>Eliminar residuos de callos, agregados grandes y tener una suspensión homogénea</a:t>
            </a:r>
          </a:p>
          <a:p>
            <a:pPr>
              <a:lnSpc>
                <a:spcPct val="120000"/>
              </a:lnSpc>
            </a:pPr>
            <a:r>
              <a:rPr lang="es-ES" dirty="0" smtClean="0"/>
              <a:t>Malla </a:t>
            </a:r>
            <a:r>
              <a:rPr lang="es-ES" dirty="0" err="1" smtClean="0"/>
              <a:t>mesh</a:t>
            </a:r>
            <a:r>
              <a:rPr lang="es-ES" dirty="0" smtClean="0"/>
              <a:t> N°50 = 0.297mm</a:t>
            </a:r>
          </a:p>
          <a:p>
            <a:pPr marL="0" indent="0">
              <a:lnSpc>
                <a:spcPct val="120000"/>
              </a:lnSpc>
              <a:buNone/>
            </a:pPr>
            <a:endParaRPr lang="es-ES" dirty="0" smtClean="0"/>
          </a:p>
          <a:p>
            <a:pPr>
              <a:lnSpc>
                <a:spcPct val="120000"/>
              </a:lnSpc>
            </a:pPr>
            <a:endParaRPr lang="es-MX" dirty="0" smtClean="0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598" y="1268760"/>
            <a:ext cx="6858000" cy="200025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931588" y="3271894"/>
            <a:ext cx="73848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/>
              <a:t>Inicio de la suspensión celular de </a:t>
            </a:r>
            <a:r>
              <a:rPr lang="es-MX" i="1" dirty="0" err="1"/>
              <a:t>Chenopodium</a:t>
            </a:r>
            <a:r>
              <a:rPr lang="es-MX" i="1" dirty="0"/>
              <a:t> </a:t>
            </a:r>
            <a:r>
              <a:rPr lang="es-MX" i="1" dirty="0" err="1"/>
              <a:t>ambrosioides</a:t>
            </a:r>
            <a:r>
              <a:rPr lang="es-MX" dirty="0"/>
              <a:t>.(a) y (b) tamizado de la suspensión celular (c) resultado después del tamizado.</a:t>
            </a:r>
          </a:p>
        </p:txBody>
      </p:sp>
    </p:spTree>
    <p:extLst>
      <p:ext uri="{BB962C8B-B14F-4D97-AF65-F5344CB8AC3E}">
        <p14:creationId xmlns:p14="http://schemas.microsoft.com/office/powerpoint/2010/main" val="29403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18 Conector recto"/>
          <p:cNvCxnSpPr/>
          <p:nvPr/>
        </p:nvCxnSpPr>
        <p:spPr>
          <a:xfrm>
            <a:off x="179512" y="188913"/>
            <a:ext cx="8713663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9007475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179512" y="274638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1 Título"/>
          <p:cNvSpPr txBox="1">
            <a:spLocks/>
          </p:cNvSpPr>
          <p:nvPr/>
        </p:nvSpPr>
        <p:spPr>
          <a:xfrm rot="16200000">
            <a:off x="-2855841" y="3035353"/>
            <a:ext cx="721370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 Classic" pitchFamily="18" charset="0"/>
              </a:rPr>
              <a:t>Recuento celular</a:t>
            </a:r>
            <a:endParaRPr lang="es-MX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merican Classic" pitchFamily="18" charset="0"/>
            </a:endParaRPr>
          </a:p>
        </p:txBody>
      </p:sp>
      <p:pic>
        <p:nvPicPr>
          <p:cNvPr id="9" name="5 Marcador de contenid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539" y="281346"/>
            <a:ext cx="6079196" cy="5307893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1696539" y="5547166"/>
            <a:ext cx="60791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 smtClean="0"/>
              <a:t>(</a:t>
            </a:r>
            <a:r>
              <a:rPr lang="es-MX" dirty="0"/>
              <a:t>a) eliminación de medio antiguo (b) reposición con medio nuevo (c) toma de muestra (d) contabilización en cámara </a:t>
            </a:r>
            <a:r>
              <a:rPr lang="es-MX" dirty="0" err="1"/>
              <a:t>Neubaguer</a:t>
            </a:r>
            <a:r>
              <a:rPr lang="es-MX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497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P1080075"/>
          <p:cNvPicPr>
            <a:picLocks noChangeAspect="1" noChangeArrowheads="1"/>
          </p:cNvPicPr>
          <p:nvPr/>
        </p:nvPicPr>
        <p:blipFill>
          <a:blip r:embed="rId2" cstate="print"/>
          <a:srcRect l="7072" t="14117" r="8008" b="6241"/>
          <a:stretch>
            <a:fillRect/>
          </a:stretch>
        </p:blipFill>
        <p:spPr bwMode="auto">
          <a:xfrm>
            <a:off x="178098" y="5299224"/>
            <a:ext cx="1225550" cy="1154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" name="Picture 10" descr="P1130178"/>
          <p:cNvPicPr>
            <a:picLocks noChangeAspect="1" noChangeArrowheads="1"/>
          </p:cNvPicPr>
          <p:nvPr/>
        </p:nvPicPr>
        <p:blipFill>
          <a:blip r:embed="rId3" cstate="print"/>
          <a:srcRect l="18817" r="23195" b="24660"/>
          <a:stretch>
            <a:fillRect/>
          </a:stretch>
        </p:blipFill>
        <p:spPr bwMode="auto">
          <a:xfrm>
            <a:off x="178098" y="404664"/>
            <a:ext cx="1225550" cy="1223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9" name="Picture 11" descr="P1060452"/>
          <p:cNvPicPr>
            <a:picLocks noChangeAspect="1" noChangeArrowheads="1"/>
          </p:cNvPicPr>
          <p:nvPr/>
        </p:nvPicPr>
        <p:blipFill>
          <a:blip r:embed="rId4" cstate="print"/>
          <a:srcRect l="20947" r="11273"/>
          <a:stretch>
            <a:fillRect/>
          </a:stretch>
        </p:blipFill>
        <p:spPr bwMode="auto">
          <a:xfrm>
            <a:off x="178098" y="1701428"/>
            <a:ext cx="1225550" cy="107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2" name="8 Imagen" descr="i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568" y="4072929"/>
            <a:ext cx="1225550" cy="1084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1" name="Picture 2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338" y="2855913"/>
            <a:ext cx="1171575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81" r="33985"/>
          <a:stretch/>
        </p:blipFill>
        <p:spPr>
          <a:xfrm>
            <a:off x="1619672" y="4869160"/>
            <a:ext cx="3565103" cy="1296144"/>
          </a:xfrm>
          <a:prstGeom prst="rect">
            <a:avLst/>
          </a:prstGeom>
        </p:spPr>
      </p:pic>
      <p:grpSp>
        <p:nvGrpSpPr>
          <p:cNvPr id="7" name="6 Grupo"/>
          <p:cNvGrpSpPr/>
          <p:nvPr/>
        </p:nvGrpSpPr>
        <p:grpSpPr>
          <a:xfrm>
            <a:off x="4387111" y="1772816"/>
            <a:ext cx="4879288" cy="2913632"/>
            <a:chOff x="4427984" y="1379464"/>
            <a:chExt cx="4879288" cy="2913632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379464"/>
              <a:ext cx="4879288" cy="2913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4775" y="2490414"/>
              <a:ext cx="3822701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250" y="1381639"/>
            <a:ext cx="3563935" cy="3663393"/>
          </a:xfrm>
        </p:spPr>
      </p:pic>
      <p:cxnSp>
        <p:nvCxnSpPr>
          <p:cNvPr id="16" name="15 Conector recto"/>
          <p:cNvCxnSpPr/>
          <p:nvPr/>
        </p:nvCxnSpPr>
        <p:spPr>
          <a:xfrm>
            <a:off x="9007475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1 Título"/>
          <p:cNvSpPr txBox="1">
            <a:spLocks/>
          </p:cNvSpPr>
          <p:nvPr/>
        </p:nvSpPr>
        <p:spPr>
          <a:xfrm>
            <a:off x="1187624" y="274638"/>
            <a:ext cx="732568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 Classic" pitchFamily="18" charset="0"/>
              </a:rPr>
              <a:t>Cámara </a:t>
            </a:r>
            <a:r>
              <a:rPr lang="es-MX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 Classic" pitchFamily="18" charset="0"/>
              </a:rPr>
              <a:t>Neubaguer</a:t>
            </a:r>
            <a:endParaRPr lang="es-MX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merican Classic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427976" y="4673524"/>
            <a:ext cx="3254552" cy="206210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3200" dirty="0" smtClean="0"/>
              <a:t>Determinación de la densidad celular </a:t>
            </a:r>
            <a:r>
              <a:rPr lang="es-MX" sz="3200" dirty="0" smtClean="0"/>
              <a:t>– curva – 3muestras</a:t>
            </a:r>
            <a:endParaRPr lang="es-MX" sz="3200" dirty="0"/>
          </a:p>
        </p:txBody>
      </p:sp>
    </p:spTree>
    <p:extLst>
      <p:ext uri="{BB962C8B-B14F-4D97-AF65-F5344CB8AC3E}">
        <p14:creationId xmlns:p14="http://schemas.microsoft.com/office/powerpoint/2010/main" val="389745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18 Conector recto"/>
          <p:cNvCxnSpPr/>
          <p:nvPr/>
        </p:nvCxnSpPr>
        <p:spPr>
          <a:xfrm>
            <a:off x="179512" y="188913"/>
            <a:ext cx="8713663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9007475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179512" y="274638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5" name="4 Grupo"/>
          <p:cNvGrpSpPr/>
          <p:nvPr/>
        </p:nvGrpSpPr>
        <p:grpSpPr>
          <a:xfrm>
            <a:off x="0" y="0"/>
            <a:ext cx="9324528" cy="6858000"/>
            <a:chOff x="0" y="0"/>
            <a:chExt cx="9324528" cy="6858000"/>
          </a:xfrm>
        </p:grpSpPr>
        <p:pic>
          <p:nvPicPr>
            <p:cNvPr id="2" name="1 Imagen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87" r="6292"/>
            <a:stretch/>
          </p:blipFill>
          <p:spPr>
            <a:xfrm>
              <a:off x="4729468" y="0"/>
              <a:ext cx="4595060" cy="3424653"/>
            </a:xfrm>
            <a:prstGeom prst="rect">
              <a:avLst/>
            </a:prstGeom>
          </p:spPr>
        </p:pic>
        <p:pic>
          <p:nvPicPr>
            <p:cNvPr id="3" name="2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82" t="10146"/>
            <a:stretch/>
          </p:blipFill>
          <p:spPr>
            <a:xfrm>
              <a:off x="0" y="3383194"/>
              <a:ext cx="4930894" cy="3474806"/>
            </a:xfrm>
            <a:prstGeom prst="rect">
              <a:avLst/>
            </a:prstGeom>
          </p:spPr>
        </p:pic>
        <p:pic>
          <p:nvPicPr>
            <p:cNvPr id="4" name="3 Imagen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" r="2676"/>
            <a:stretch/>
          </p:blipFill>
          <p:spPr>
            <a:xfrm>
              <a:off x="0" y="0"/>
              <a:ext cx="4773302" cy="3401499"/>
            </a:xfrm>
            <a:prstGeom prst="rect">
              <a:avLst/>
            </a:prstGeom>
          </p:spPr>
        </p:pic>
        <p:pic>
          <p:nvPicPr>
            <p:cNvPr id="16" name="15 Imagen"/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47" r="27161" b="20781"/>
            <a:stretch/>
          </p:blipFill>
          <p:spPr>
            <a:xfrm rot="5400000">
              <a:off x="5287274" y="2820746"/>
              <a:ext cx="3501008" cy="4573499"/>
            </a:xfrm>
            <a:prstGeom prst="rect">
              <a:avLst/>
            </a:prstGeom>
          </p:spPr>
        </p:pic>
        <p:sp>
          <p:nvSpPr>
            <p:cNvPr id="12" name="1 Título"/>
            <p:cNvSpPr txBox="1">
              <a:spLocks/>
            </p:cNvSpPr>
            <p:nvPr/>
          </p:nvSpPr>
          <p:spPr>
            <a:xfrm>
              <a:off x="890466" y="2224258"/>
              <a:ext cx="7784279" cy="24007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MX" sz="86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glow rad="101600">
                      <a:schemeClr val="accent6">
                        <a:satMod val="175000"/>
                        <a:alpha val="40000"/>
                      </a:schemeClr>
                    </a:glow>
                    <a:innerShdw blurRad="69850" dist="43180" dir="5400000">
                      <a:srgbClr val="000000">
                        <a:alpha val="65000"/>
                      </a:srgbClr>
                    </a:innerShdw>
                    <a:reflection blurRad="6350" stA="55000" endA="50" endPos="85000" dir="5400000" sy="-100000" algn="bl" rotWithShape="0"/>
                  </a:effectLst>
                  <a:latin typeface="Algerian" pitchFamily="82" charset="0"/>
                </a:rPr>
                <a:t>resultados </a:t>
              </a:r>
            </a:p>
            <a:p>
              <a:r>
                <a:rPr lang="es-MX" sz="86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glow rad="101600">
                      <a:schemeClr val="accent6">
                        <a:satMod val="175000"/>
                        <a:alpha val="40000"/>
                      </a:schemeClr>
                    </a:glow>
                    <a:innerShdw blurRad="69850" dist="43180" dir="5400000">
                      <a:srgbClr val="000000">
                        <a:alpha val="65000"/>
                      </a:srgbClr>
                    </a:innerShdw>
                    <a:reflection blurRad="6350" stA="55000" endA="50" endPos="85000" dir="5400000" sy="-100000" algn="bl" rotWithShape="0"/>
                  </a:effectLst>
                  <a:latin typeface="Algerian" pitchFamily="82" charset="0"/>
                </a:rPr>
                <a:t>Y</a:t>
              </a:r>
            </a:p>
            <a:p>
              <a:r>
                <a:rPr lang="es-MX" sz="86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glow rad="101600">
                      <a:schemeClr val="accent6">
                        <a:satMod val="175000"/>
                        <a:alpha val="40000"/>
                      </a:schemeClr>
                    </a:glow>
                    <a:innerShdw blurRad="69850" dist="43180" dir="5400000">
                      <a:srgbClr val="000000">
                        <a:alpha val="65000"/>
                      </a:srgbClr>
                    </a:innerShdw>
                    <a:reflection blurRad="6350" stA="55000" endA="50" endPos="85000" dir="5400000" sy="-100000" algn="bl" rotWithShape="0"/>
                  </a:effectLst>
                  <a:latin typeface="Algerian" pitchFamily="82" charset="0"/>
                </a:rPr>
                <a:t> discusión</a:t>
              </a:r>
              <a:endParaRPr lang="es-MX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50" endPos="85000" dir="5400000" sy="-100000" algn="bl" rotWithShape="0"/>
                </a:effectLst>
                <a:latin typeface="Algerian" pitchFamily="8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539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18 Conector recto"/>
          <p:cNvCxnSpPr/>
          <p:nvPr/>
        </p:nvCxnSpPr>
        <p:spPr>
          <a:xfrm>
            <a:off x="179512" y="188913"/>
            <a:ext cx="8713663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9007475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179512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10" name="9 Diagrama"/>
          <p:cNvGraphicFramePr/>
          <p:nvPr>
            <p:extLst>
              <p:ext uri="{D42A27DB-BD31-4B8C-83A1-F6EECF244321}">
                <p14:modId xmlns:p14="http://schemas.microsoft.com/office/powerpoint/2010/main" val="3903511314"/>
              </p:ext>
            </p:extLst>
          </p:nvPr>
        </p:nvGraphicFramePr>
        <p:xfrm>
          <a:off x="539552" y="1160660"/>
          <a:ext cx="8296016" cy="5508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1 Título"/>
          <p:cNvSpPr txBox="1">
            <a:spLocks/>
          </p:cNvSpPr>
          <p:nvPr/>
        </p:nvSpPr>
        <p:spPr>
          <a:xfrm>
            <a:off x="1115616" y="188913"/>
            <a:ext cx="732568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 Classic" pitchFamily="18" charset="0"/>
              </a:rPr>
              <a:t>Desinfección</a:t>
            </a:r>
          </a:p>
        </p:txBody>
      </p:sp>
    </p:spTree>
    <p:extLst>
      <p:ext uri="{BB962C8B-B14F-4D97-AF65-F5344CB8AC3E}">
        <p14:creationId xmlns:p14="http://schemas.microsoft.com/office/powerpoint/2010/main" val="406419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11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8494547"/>
              </p:ext>
            </p:extLst>
          </p:nvPr>
        </p:nvGraphicFramePr>
        <p:xfrm>
          <a:off x="107504" y="188640"/>
          <a:ext cx="8863834" cy="6408712"/>
        </p:xfrm>
        <a:graphic>
          <a:graphicData uri="http://schemas.openxmlformats.org/drawingml/2006/table">
            <a:tbl>
              <a:tblPr firstRow="1" firstCol="1" bandRow="1" bandCol="1">
                <a:tableStyleId>{E8B1032C-EA38-4F05-BA0D-38AFFFC7BED3}</a:tableStyleId>
              </a:tblPr>
              <a:tblGrid>
                <a:gridCol w="1788241"/>
                <a:gridCol w="2167203"/>
                <a:gridCol w="4908390"/>
              </a:tblGrid>
              <a:tr h="11376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100" dirty="0" smtClean="0">
                          <a:effectLst/>
                        </a:rPr>
                        <a:t>Agua Corriente</a:t>
                      </a:r>
                      <a:endParaRPr lang="es-MX" sz="2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100" b="0" dirty="0">
                          <a:effectLst/>
                        </a:rPr>
                        <a:t>Lavado</a:t>
                      </a:r>
                      <a:endParaRPr lang="es-MX" sz="2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100" b="0" dirty="0" err="1" smtClean="0">
                          <a:effectLst/>
                        </a:rPr>
                        <a:t>Tricomas</a:t>
                      </a:r>
                      <a:r>
                        <a:rPr lang="es-MX" sz="2100" b="0" dirty="0" smtClean="0">
                          <a:effectLst/>
                        </a:rPr>
                        <a:t>-</a:t>
                      </a:r>
                      <a:r>
                        <a:rPr lang="es-MX" sz="2100" b="0" baseline="0" dirty="0" smtClean="0">
                          <a:effectLst/>
                        </a:rPr>
                        <a:t> R</a:t>
                      </a:r>
                      <a:r>
                        <a:rPr lang="es-MX" sz="2100" b="0" dirty="0" smtClean="0">
                          <a:effectLst/>
                        </a:rPr>
                        <a:t>educe la contaminación</a:t>
                      </a:r>
                      <a:endParaRPr lang="es-MX" sz="2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001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100" dirty="0">
                          <a:effectLst/>
                        </a:rPr>
                        <a:t>Detergente </a:t>
                      </a:r>
                      <a:endParaRPr lang="es-MX" sz="2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100" dirty="0">
                          <a:effectLst/>
                        </a:rPr>
                        <a:t>1 </a:t>
                      </a:r>
                      <a:r>
                        <a:rPr lang="es-AR" sz="2100" dirty="0" smtClean="0">
                          <a:effectLst/>
                        </a:rPr>
                        <a:t>g/100ml</a:t>
                      </a:r>
                      <a:endParaRPr lang="es-MX" sz="2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100" dirty="0" smtClean="0">
                          <a:effectLst/>
                        </a:rPr>
                        <a:t>Dispersa las grasas y la suciedad </a:t>
                      </a:r>
                    </a:p>
                  </a:txBody>
                  <a:tcPr marL="68580" marR="68580" marT="0" marB="0" anchor="ctr"/>
                </a:tc>
              </a:tr>
              <a:tr h="7379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100" dirty="0">
                          <a:effectLst/>
                        </a:rPr>
                        <a:t>Agua estéril</a:t>
                      </a:r>
                      <a:endParaRPr lang="es-MX" sz="2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100" dirty="0">
                          <a:effectLst/>
                        </a:rPr>
                        <a:t>Lavado</a:t>
                      </a:r>
                      <a:endParaRPr lang="es-MX" sz="2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100" dirty="0">
                          <a:effectLst/>
                        </a:rPr>
                        <a:t> </a:t>
                      </a:r>
                      <a:endParaRPr lang="es-MX" sz="2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2273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100" dirty="0" err="1">
                          <a:effectLst/>
                        </a:rPr>
                        <a:t>Phyton</a:t>
                      </a:r>
                      <a:r>
                        <a:rPr lang="es-AR" sz="2100" dirty="0">
                          <a:effectLst/>
                        </a:rPr>
                        <a:t> </a:t>
                      </a:r>
                      <a:endParaRPr lang="es-AR" sz="21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100" dirty="0" err="1" smtClean="0">
                          <a:effectLst/>
                        </a:rPr>
                        <a:t>tween</a:t>
                      </a:r>
                      <a:r>
                        <a:rPr lang="es-AR" sz="2100" dirty="0" smtClean="0">
                          <a:effectLst/>
                        </a:rPr>
                        <a:t> </a:t>
                      </a:r>
                      <a:r>
                        <a:rPr lang="es-AR" sz="2100" dirty="0">
                          <a:effectLst/>
                        </a:rPr>
                        <a:t>20</a:t>
                      </a:r>
                      <a:endParaRPr lang="es-MX" sz="2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100" dirty="0">
                          <a:effectLst/>
                        </a:rPr>
                        <a:t>1ml/500ml </a:t>
                      </a:r>
                      <a:r>
                        <a:rPr lang="es-AR" sz="2100" dirty="0" smtClean="0">
                          <a:effectLst/>
                        </a:rPr>
                        <a:t> 2gota/100ml</a:t>
                      </a:r>
                      <a:endParaRPr lang="es-MX" sz="2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100" dirty="0" smtClean="0">
                          <a:effectLst/>
                        </a:rPr>
                        <a:t> Sulfato de cobre, fungicida-bactericida</a:t>
                      </a:r>
                      <a:endParaRPr lang="es-MX" sz="2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0801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100" dirty="0">
                          <a:effectLst/>
                        </a:rPr>
                        <a:t>Etanol</a:t>
                      </a:r>
                      <a:endParaRPr lang="es-MX" sz="2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100" dirty="0">
                          <a:effectLst/>
                        </a:rPr>
                        <a:t>70 %</a:t>
                      </a:r>
                      <a:endParaRPr lang="es-MX" sz="2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100" dirty="0" smtClean="0">
                          <a:effectLst/>
                        </a:rPr>
                        <a:t>Actividad bactericida</a:t>
                      </a:r>
                      <a:endParaRPr lang="es-MX" sz="2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2241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100" dirty="0" smtClean="0">
                          <a:effectLst/>
                        </a:rPr>
                        <a:t>Cloro</a:t>
                      </a:r>
                      <a:r>
                        <a:rPr lang="es-AR" sz="2100" baseline="0" dirty="0" smtClean="0">
                          <a:effectLst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100" dirty="0" err="1" smtClean="0">
                          <a:effectLst/>
                        </a:rPr>
                        <a:t>tween</a:t>
                      </a:r>
                      <a:r>
                        <a:rPr lang="es-AR" sz="2100" dirty="0" smtClean="0">
                          <a:effectLst/>
                        </a:rPr>
                        <a:t> </a:t>
                      </a:r>
                      <a:r>
                        <a:rPr lang="es-AR" sz="2100" dirty="0">
                          <a:effectLst/>
                        </a:rPr>
                        <a:t>20</a:t>
                      </a:r>
                      <a:endParaRPr lang="es-MX" sz="2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AR" sz="2100" dirty="0" smtClean="0">
                          <a:effectLst/>
                        </a:rPr>
                        <a:t>2gota/100ml</a:t>
                      </a:r>
                      <a:endParaRPr lang="es-MX" sz="2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100" dirty="0" smtClean="0">
                          <a:effectLst/>
                        </a:rPr>
                        <a:t>Baja toxicidad, actividad antimicrobiana,</a:t>
                      </a:r>
                      <a:r>
                        <a:rPr lang="es-MX" sz="2100" baseline="0" dirty="0" smtClean="0">
                          <a:effectLst/>
                        </a:rPr>
                        <a:t> </a:t>
                      </a:r>
                      <a:r>
                        <a:rPr lang="es-MX" sz="2100" dirty="0" smtClean="0">
                          <a:effectLst/>
                        </a:rPr>
                        <a:t>inhibición en el crecimiento</a:t>
                      </a:r>
                      <a:endParaRPr lang="es-MX" sz="2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2" name="1 Rectángulo"/>
          <p:cNvSpPr/>
          <p:nvPr/>
        </p:nvSpPr>
        <p:spPr>
          <a:xfrm>
            <a:off x="7524328" y="971436"/>
            <a:ext cx="1451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smtClean="0"/>
              <a:t>(Pierik,1990)</a:t>
            </a:r>
            <a:endParaRPr lang="es-MX" dirty="0"/>
          </a:p>
        </p:txBody>
      </p:sp>
      <p:sp>
        <p:nvSpPr>
          <p:cNvPr id="3" name="2 Rectángulo"/>
          <p:cNvSpPr/>
          <p:nvPr/>
        </p:nvSpPr>
        <p:spPr>
          <a:xfrm>
            <a:off x="7630919" y="1937998"/>
            <a:ext cx="1405577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MX" dirty="0"/>
              <a:t>(Vera, 2004)</a:t>
            </a:r>
            <a:endParaRPr lang="es-MX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7100238" y="4981818"/>
            <a:ext cx="1883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smtClean="0"/>
              <a:t>(Rodríguez 2004</a:t>
            </a:r>
            <a:r>
              <a:rPr lang="es-MX" dirty="0"/>
              <a:t>)</a:t>
            </a:r>
          </a:p>
        </p:txBody>
      </p:sp>
      <p:sp>
        <p:nvSpPr>
          <p:cNvPr id="8" name="7 Rectángulo"/>
          <p:cNvSpPr/>
          <p:nvPr/>
        </p:nvSpPr>
        <p:spPr>
          <a:xfrm>
            <a:off x="7445550" y="6228020"/>
            <a:ext cx="1734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smtClean="0"/>
              <a:t>(</a:t>
            </a:r>
            <a:r>
              <a:rPr lang="es-MX" dirty="0" err="1" smtClean="0"/>
              <a:t>Chawla</a:t>
            </a:r>
            <a:r>
              <a:rPr lang="es-MX" dirty="0" smtClean="0"/>
              <a:t> 2002</a:t>
            </a:r>
            <a:r>
              <a:rPr lang="es-MX"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29837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65"/>
          <a:stretch/>
        </p:blipFill>
        <p:spPr>
          <a:xfrm>
            <a:off x="112390" y="1452320"/>
            <a:ext cx="4819650" cy="3488848"/>
          </a:xfrm>
          <a:prstGeom prst="rect">
            <a:avLst/>
          </a:prstGeom>
        </p:spPr>
      </p:pic>
      <p:cxnSp>
        <p:nvCxnSpPr>
          <p:cNvPr id="19" name="18 Conector recto"/>
          <p:cNvCxnSpPr/>
          <p:nvPr/>
        </p:nvCxnSpPr>
        <p:spPr>
          <a:xfrm>
            <a:off x="179512" y="188913"/>
            <a:ext cx="8713663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9007475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1 Título"/>
          <p:cNvSpPr txBox="1">
            <a:spLocks/>
          </p:cNvSpPr>
          <p:nvPr/>
        </p:nvSpPr>
        <p:spPr>
          <a:xfrm>
            <a:off x="179513" y="274638"/>
            <a:ext cx="871366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 Classic" pitchFamily="18" charset="0"/>
              </a:rPr>
              <a:t>Contaminación</a:t>
            </a:r>
          </a:p>
        </p:txBody>
      </p:sp>
      <p:cxnSp>
        <p:nvCxnSpPr>
          <p:cNvPr id="13" name="12 Conector recto"/>
          <p:cNvCxnSpPr/>
          <p:nvPr/>
        </p:nvCxnSpPr>
        <p:spPr>
          <a:xfrm>
            <a:off x="179512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4" name="13 Grupo"/>
          <p:cNvGrpSpPr/>
          <p:nvPr/>
        </p:nvGrpSpPr>
        <p:grpSpPr>
          <a:xfrm>
            <a:off x="2175822" y="5733256"/>
            <a:ext cx="4680520" cy="397637"/>
            <a:chOff x="539552" y="3873547"/>
            <a:chExt cx="4680520" cy="397637"/>
          </a:xfrm>
        </p:grpSpPr>
        <p:sp>
          <p:nvSpPr>
            <p:cNvPr id="3" name="2 CuadroTexto"/>
            <p:cNvSpPr txBox="1"/>
            <p:nvPr/>
          </p:nvSpPr>
          <p:spPr>
            <a:xfrm>
              <a:off x="539552" y="3873547"/>
              <a:ext cx="4680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dirty="0" err="1" smtClean="0"/>
                <a:t>NaClO</a:t>
              </a:r>
              <a:r>
                <a:rPr lang="es-MX" dirty="0" smtClean="0"/>
                <a:t>   	No contaminados (</a:t>
              </a:r>
              <a:r>
                <a:rPr lang="es-MX" dirty="0" err="1" smtClean="0"/>
                <a:t>Abdelnour</a:t>
              </a:r>
              <a:r>
                <a:rPr lang="es-MX" dirty="0" smtClean="0"/>
                <a:t>, 1994) </a:t>
              </a:r>
              <a:endParaRPr lang="es-MX" dirty="0"/>
            </a:p>
          </p:txBody>
        </p:sp>
        <p:cxnSp>
          <p:nvCxnSpPr>
            <p:cNvPr id="8" name="7 Conector recto de flecha"/>
            <p:cNvCxnSpPr/>
            <p:nvPr/>
          </p:nvCxnSpPr>
          <p:spPr>
            <a:xfrm flipV="1">
              <a:off x="539552" y="3901852"/>
              <a:ext cx="0" cy="3693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9 Conector recto de flecha"/>
            <p:cNvCxnSpPr/>
            <p:nvPr/>
          </p:nvCxnSpPr>
          <p:spPr>
            <a:xfrm flipV="1">
              <a:off x="1475656" y="3901852"/>
              <a:ext cx="0" cy="34102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7" r="21584"/>
          <a:stretch/>
        </p:blipFill>
        <p:spPr>
          <a:xfrm>
            <a:off x="4754740" y="1358528"/>
            <a:ext cx="4203204" cy="3600400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51" t="31292" r="1004" b="31348"/>
          <a:stretch/>
        </p:blipFill>
        <p:spPr>
          <a:xfrm>
            <a:off x="611560" y="5081549"/>
            <a:ext cx="1205569" cy="1303413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2" t="33724" b="37783"/>
          <a:stretch/>
        </p:blipFill>
        <p:spPr>
          <a:xfrm>
            <a:off x="7236296" y="5105055"/>
            <a:ext cx="1453319" cy="102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3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18 Conector recto"/>
          <p:cNvCxnSpPr/>
          <p:nvPr/>
        </p:nvCxnSpPr>
        <p:spPr>
          <a:xfrm>
            <a:off x="251520" y="188913"/>
            <a:ext cx="8641655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9007475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251520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4" name="1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41" y="1302241"/>
            <a:ext cx="8272139" cy="4325797"/>
          </a:xfrm>
          <a:prstGeom prst="rect">
            <a:avLst/>
          </a:prstGeom>
        </p:spPr>
      </p:pic>
      <p:cxnSp>
        <p:nvCxnSpPr>
          <p:cNvPr id="15" name="14 Conector recto"/>
          <p:cNvCxnSpPr/>
          <p:nvPr/>
        </p:nvCxnSpPr>
        <p:spPr>
          <a:xfrm>
            <a:off x="179512" y="188913"/>
            <a:ext cx="8713663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1 Título"/>
          <p:cNvSpPr txBox="1">
            <a:spLocks/>
          </p:cNvSpPr>
          <p:nvPr/>
        </p:nvSpPr>
        <p:spPr>
          <a:xfrm>
            <a:off x="179513" y="274638"/>
            <a:ext cx="871366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 Classic" pitchFamily="18" charset="0"/>
              </a:rPr>
              <a:t>Contaminación</a:t>
            </a:r>
          </a:p>
        </p:txBody>
      </p:sp>
    </p:spTree>
    <p:extLst>
      <p:ext uri="{BB962C8B-B14F-4D97-AF65-F5344CB8AC3E}">
        <p14:creationId xmlns:p14="http://schemas.microsoft.com/office/powerpoint/2010/main" val="284773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P1080075"/>
          <p:cNvPicPr>
            <a:picLocks noChangeAspect="1" noChangeArrowheads="1"/>
          </p:cNvPicPr>
          <p:nvPr/>
        </p:nvPicPr>
        <p:blipFill>
          <a:blip r:embed="rId2" cstate="print"/>
          <a:srcRect l="7072" t="14117" r="8008" b="6241"/>
          <a:stretch>
            <a:fillRect/>
          </a:stretch>
        </p:blipFill>
        <p:spPr bwMode="auto">
          <a:xfrm>
            <a:off x="178098" y="5299224"/>
            <a:ext cx="1225550" cy="1154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" name="Picture 10" descr="P1130178"/>
          <p:cNvPicPr>
            <a:picLocks noChangeAspect="1" noChangeArrowheads="1"/>
          </p:cNvPicPr>
          <p:nvPr/>
        </p:nvPicPr>
        <p:blipFill>
          <a:blip r:embed="rId3" cstate="print"/>
          <a:srcRect l="18817" r="23195" b="24660"/>
          <a:stretch>
            <a:fillRect/>
          </a:stretch>
        </p:blipFill>
        <p:spPr bwMode="auto">
          <a:xfrm>
            <a:off x="178098" y="404664"/>
            <a:ext cx="1225550" cy="1223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9" name="Picture 11" descr="P1060452"/>
          <p:cNvPicPr>
            <a:picLocks noChangeAspect="1" noChangeArrowheads="1"/>
          </p:cNvPicPr>
          <p:nvPr/>
        </p:nvPicPr>
        <p:blipFill>
          <a:blip r:embed="rId4" cstate="print"/>
          <a:srcRect l="20947" r="11273"/>
          <a:stretch>
            <a:fillRect/>
          </a:stretch>
        </p:blipFill>
        <p:spPr bwMode="auto">
          <a:xfrm>
            <a:off x="178098" y="1701428"/>
            <a:ext cx="1225550" cy="107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2" name="8 Imagen" descr="i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568" y="4072929"/>
            <a:ext cx="1225550" cy="1084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1" name="Picture 2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338" y="2855913"/>
            <a:ext cx="1171575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>
            <a:off x="9007475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3 Marcador de contenido"/>
          <p:cNvSpPr txBox="1">
            <a:spLocks/>
          </p:cNvSpPr>
          <p:nvPr/>
        </p:nvSpPr>
        <p:spPr>
          <a:xfrm>
            <a:off x="1479550" y="631229"/>
            <a:ext cx="649106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MX" dirty="0"/>
          </a:p>
        </p:txBody>
      </p:sp>
      <p:sp>
        <p:nvSpPr>
          <p:cNvPr id="7" name="6 CuadroTexto"/>
          <p:cNvSpPr txBox="1"/>
          <p:nvPr/>
        </p:nvSpPr>
        <p:spPr>
          <a:xfrm>
            <a:off x="2735796" y="1282089"/>
            <a:ext cx="1440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/>
              <a:t>Fuente de químicos</a:t>
            </a:r>
            <a:endParaRPr lang="es-MX" sz="2400" dirty="0"/>
          </a:p>
        </p:txBody>
      </p:sp>
      <p:sp>
        <p:nvSpPr>
          <p:cNvPr id="9" name="8 CuadroTexto"/>
          <p:cNvSpPr txBox="1"/>
          <p:nvPr/>
        </p:nvSpPr>
        <p:spPr>
          <a:xfrm>
            <a:off x="5652120" y="1620644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 smtClean="0"/>
              <a:t>Utilidad</a:t>
            </a:r>
            <a:endParaRPr lang="es-MX" dirty="0"/>
          </a:p>
        </p:txBody>
      </p:sp>
      <p:sp>
        <p:nvSpPr>
          <p:cNvPr id="10" name="9 CuadroTexto"/>
          <p:cNvSpPr txBox="1"/>
          <p:nvPr/>
        </p:nvSpPr>
        <p:spPr>
          <a:xfrm>
            <a:off x="4015847" y="2780928"/>
            <a:ext cx="2016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 smtClean="0"/>
              <a:t>Extracción de MS plantas silvestres </a:t>
            </a:r>
            <a:endParaRPr lang="es-MX" sz="2000" dirty="0"/>
          </a:p>
        </p:txBody>
      </p:sp>
      <p:sp>
        <p:nvSpPr>
          <p:cNvPr id="22" name="1 Título"/>
          <p:cNvSpPr txBox="1">
            <a:spLocks/>
          </p:cNvSpPr>
          <p:nvPr/>
        </p:nvSpPr>
        <p:spPr>
          <a:xfrm>
            <a:off x="1361118" y="274638"/>
            <a:ext cx="732568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gerian" pitchFamily="82" charset="0"/>
              </a:rPr>
              <a:t>problema</a:t>
            </a:r>
            <a:endParaRPr lang="es-MX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lgerian" pitchFamily="82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691680" y="4489931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/>
              <a:t>Producción es compleja</a:t>
            </a:r>
            <a:endParaRPr lang="es-MX" sz="2400" dirty="0"/>
          </a:p>
        </p:txBody>
      </p:sp>
      <p:sp>
        <p:nvSpPr>
          <p:cNvPr id="16" name="15 CuadroTexto"/>
          <p:cNvSpPr txBox="1"/>
          <p:nvPr/>
        </p:nvSpPr>
        <p:spPr>
          <a:xfrm>
            <a:off x="5184775" y="4438759"/>
            <a:ext cx="3466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/>
              <a:t>Ciclo. Sector, x condición (estrés, insecto)</a:t>
            </a:r>
          </a:p>
          <a:p>
            <a:pPr algn="ctr"/>
            <a:r>
              <a:rPr lang="es-MX" sz="2400" dirty="0" smtClean="0"/>
              <a:t>Variabilidad genética</a:t>
            </a:r>
            <a:endParaRPr lang="es-MX" sz="2400" dirty="0"/>
          </a:p>
        </p:txBody>
      </p:sp>
      <p:sp>
        <p:nvSpPr>
          <p:cNvPr id="26" name="25 CuadroTexto"/>
          <p:cNvSpPr txBox="1"/>
          <p:nvPr/>
        </p:nvSpPr>
        <p:spPr>
          <a:xfrm>
            <a:off x="6692343" y="6084004"/>
            <a:ext cx="1994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(</a:t>
            </a:r>
            <a:r>
              <a:rPr lang="es-MX" dirty="0" err="1" smtClean="0"/>
              <a:t>Mulabagal</a:t>
            </a:r>
            <a:r>
              <a:rPr lang="es-MX" dirty="0" smtClean="0"/>
              <a:t>, 2003)</a:t>
            </a:r>
            <a:endParaRPr lang="es-MX" dirty="0"/>
          </a:p>
        </p:txBody>
      </p:sp>
      <p:cxnSp>
        <p:nvCxnSpPr>
          <p:cNvPr id="18" name="17 Conector recto de flecha"/>
          <p:cNvCxnSpPr>
            <a:stCxn id="7" idx="3"/>
            <a:endCxn id="9" idx="1"/>
          </p:cNvCxnSpPr>
          <p:nvPr/>
        </p:nvCxnSpPr>
        <p:spPr>
          <a:xfrm>
            <a:off x="4175956" y="1882254"/>
            <a:ext cx="147616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 de flecha"/>
          <p:cNvCxnSpPr/>
          <p:nvPr/>
        </p:nvCxnSpPr>
        <p:spPr>
          <a:xfrm>
            <a:off x="5023959" y="2060848"/>
            <a:ext cx="0" cy="6147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 de flecha"/>
          <p:cNvCxnSpPr>
            <a:stCxn id="10" idx="2"/>
            <a:endCxn id="14" idx="0"/>
          </p:cNvCxnSpPr>
          <p:nvPr/>
        </p:nvCxnSpPr>
        <p:spPr>
          <a:xfrm flipH="1">
            <a:off x="2735796" y="3796591"/>
            <a:ext cx="2288163" cy="6933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2" name="2051 Conector recto de flecha"/>
          <p:cNvCxnSpPr>
            <a:stCxn id="10" idx="2"/>
            <a:endCxn id="16" idx="0"/>
          </p:cNvCxnSpPr>
          <p:nvPr/>
        </p:nvCxnSpPr>
        <p:spPr>
          <a:xfrm>
            <a:off x="5023959" y="3796591"/>
            <a:ext cx="1894180" cy="6421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CuadroTexto"/>
          <p:cNvSpPr txBox="1"/>
          <p:nvPr/>
        </p:nvSpPr>
        <p:spPr>
          <a:xfrm>
            <a:off x="3351823" y="5668505"/>
            <a:ext cx="3340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Suspensiones celulares </a:t>
            </a:r>
          </a:p>
          <a:p>
            <a:pPr algn="ctr"/>
            <a:r>
              <a:rPr lang="es-MX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(sin planta completa)</a:t>
            </a:r>
            <a:endParaRPr lang="es-MX" sz="2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300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18 Conector recto"/>
          <p:cNvCxnSpPr/>
          <p:nvPr/>
        </p:nvCxnSpPr>
        <p:spPr>
          <a:xfrm>
            <a:off x="251520" y="188913"/>
            <a:ext cx="8641655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2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934" y="808344"/>
            <a:ext cx="7238117" cy="2299610"/>
          </a:xfrm>
        </p:spPr>
      </p:pic>
      <p:cxnSp>
        <p:nvCxnSpPr>
          <p:cNvPr id="11" name="10 Conector recto"/>
          <p:cNvCxnSpPr/>
          <p:nvPr/>
        </p:nvCxnSpPr>
        <p:spPr>
          <a:xfrm>
            <a:off x="9007475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251520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3 Rectángulo"/>
          <p:cNvSpPr/>
          <p:nvPr/>
        </p:nvSpPr>
        <p:spPr>
          <a:xfrm>
            <a:off x="6372200" y="1445568"/>
            <a:ext cx="1080120" cy="61528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2" b="31794"/>
          <a:stretch/>
        </p:blipFill>
        <p:spPr bwMode="auto">
          <a:xfrm>
            <a:off x="477204" y="3120430"/>
            <a:ext cx="5021004" cy="1863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3" b="11964"/>
          <a:stretch/>
        </p:blipFill>
        <p:spPr>
          <a:xfrm>
            <a:off x="739614" y="5229200"/>
            <a:ext cx="8129525" cy="1392874"/>
          </a:xfrm>
          <a:prstGeom prst="rect">
            <a:avLst/>
          </a:prstGeom>
        </p:spPr>
      </p:pic>
      <p:sp>
        <p:nvSpPr>
          <p:cNvPr id="15" name="14 CuadroTexto"/>
          <p:cNvSpPr txBox="1"/>
          <p:nvPr/>
        </p:nvSpPr>
        <p:spPr>
          <a:xfrm>
            <a:off x="5697810" y="3668831"/>
            <a:ext cx="32357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>
                <a:solidFill>
                  <a:srgbClr val="0070C0"/>
                </a:solidFill>
              </a:rPr>
              <a:t>0.5</a:t>
            </a:r>
            <a:r>
              <a:rPr lang="es-MX" sz="2400" dirty="0">
                <a:solidFill>
                  <a:srgbClr val="0070C0"/>
                </a:solidFill>
              </a:rPr>
              <a:t>% </a:t>
            </a:r>
            <a:r>
              <a:rPr lang="es-MX" sz="2400" dirty="0" err="1" smtClean="0">
                <a:solidFill>
                  <a:srgbClr val="0070C0"/>
                </a:solidFill>
              </a:rPr>
              <a:t>NaClO</a:t>
            </a:r>
            <a:r>
              <a:rPr lang="es-MX" sz="2400" dirty="0" smtClean="0">
                <a:solidFill>
                  <a:srgbClr val="0070C0"/>
                </a:solidFill>
              </a:rPr>
              <a:t>  1 contaminado: 147 </a:t>
            </a:r>
            <a:r>
              <a:rPr lang="es-MX" sz="2400" dirty="0">
                <a:solidFill>
                  <a:srgbClr val="0070C0"/>
                </a:solidFill>
              </a:rPr>
              <a:t>no contaminados.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4" t="89037" r="21475" b="-730"/>
          <a:stretch/>
        </p:blipFill>
        <p:spPr bwMode="auto">
          <a:xfrm>
            <a:off x="2022729" y="4466506"/>
            <a:ext cx="2781647" cy="47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20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9" t="9117" r="24648" b="17522"/>
          <a:stretch/>
        </p:blipFill>
        <p:spPr>
          <a:xfrm>
            <a:off x="1907704" y="221705"/>
            <a:ext cx="5976664" cy="2243647"/>
          </a:xfrm>
          <a:prstGeom prst="rect">
            <a:avLst/>
          </a:prstGeom>
        </p:spPr>
      </p:pic>
      <p:cxnSp>
        <p:nvCxnSpPr>
          <p:cNvPr id="19" name="18 Conector recto"/>
          <p:cNvCxnSpPr/>
          <p:nvPr/>
        </p:nvCxnSpPr>
        <p:spPr>
          <a:xfrm>
            <a:off x="251520" y="188913"/>
            <a:ext cx="8641655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9007475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7" y="2636913"/>
            <a:ext cx="5133396" cy="4104456"/>
          </a:xfrm>
          <a:prstGeom prst="rect">
            <a:avLst/>
          </a:prstGeom>
        </p:spPr>
      </p:pic>
      <p:cxnSp>
        <p:nvCxnSpPr>
          <p:cNvPr id="16" name="15 Conector recto"/>
          <p:cNvCxnSpPr/>
          <p:nvPr/>
        </p:nvCxnSpPr>
        <p:spPr>
          <a:xfrm>
            <a:off x="251520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44" t="38188"/>
          <a:stretch/>
        </p:blipFill>
        <p:spPr>
          <a:xfrm>
            <a:off x="5940152" y="4668131"/>
            <a:ext cx="2556650" cy="1300201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6522300" y="908720"/>
            <a:ext cx="858012" cy="86409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1" name="20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" t="-1795" r="72625" b="69568"/>
          <a:stretch/>
        </p:blipFill>
        <p:spPr>
          <a:xfrm>
            <a:off x="6098816" y="4011244"/>
            <a:ext cx="2239322" cy="6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7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27" y="980728"/>
            <a:ext cx="4629150" cy="2724150"/>
          </a:xfrm>
          <a:prstGeom prst="rect">
            <a:avLst/>
          </a:prstGeom>
        </p:spPr>
      </p:pic>
      <p:cxnSp>
        <p:nvCxnSpPr>
          <p:cNvPr id="19" name="18 Conector recto"/>
          <p:cNvCxnSpPr/>
          <p:nvPr/>
        </p:nvCxnSpPr>
        <p:spPr>
          <a:xfrm>
            <a:off x="179512" y="188913"/>
            <a:ext cx="8713663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9007475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1 Título"/>
          <p:cNvSpPr txBox="1">
            <a:spLocks/>
          </p:cNvSpPr>
          <p:nvPr/>
        </p:nvSpPr>
        <p:spPr>
          <a:xfrm>
            <a:off x="179513" y="274638"/>
            <a:ext cx="8496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 Classic" pitchFamily="18" charset="0"/>
              </a:rPr>
              <a:t>Clorosis</a:t>
            </a: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09317"/>
            <a:ext cx="6057900" cy="3228975"/>
          </a:xfrm>
          <a:prstGeom prst="rect">
            <a:avLst/>
          </a:prstGeom>
        </p:spPr>
      </p:pic>
      <p:cxnSp>
        <p:nvCxnSpPr>
          <p:cNvPr id="13" name="12 Conector recto"/>
          <p:cNvCxnSpPr/>
          <p:nvPr/>
        </p:nvCxnSpPr>
        <p:spPr>
          <a:xfrm>
            <a:off x="179512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15 CuadroTexto"/>
          <p:cNvSpPr txBox="1"/>
          <p:nvPr/>
        </p:nvSpPr>
        <p:spPr>
          <a:xfrm>
            <a:off x="5598739" y="2310978"/>
            <a:ext cx="32944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 err="1" smtClean="0"/>
              <a:t>NaClO</a:t>
            </a:r>
            <a:r>
              <a:rPr lang="es-MX" sz="2400" dirty="0" smtClean="0"/>
              <a:t>   Viables </a:t>
            </a:r>
          </a:p>
          <a:p>
            <a:pPr algn="ctr"/>
            <a:endParaRPr lang="es-MX" sz="2400" dirty="0" smtClean="0"/>
          </a:p>
          <a:p>
            <a:pPr algn="ctr"/>
            <a:r>
              <a:rPr lang="es-MX" sz="2400" dirty="0" smtClean="0"/>
              <a:t>Causa </a:t>
            </a:r>
            <a:r>
              <a:rPr lang="es-MX" sz="2400" dirty="0"/>
              <a:t>estrés fisiológico por ser un compuesto altamente oxidante para las plantas</a:t>
            </a:r>
          </a:p>
        </p:txBody>
      </p:sp>
      <p:cxnSp>
        <p:nvCxnSpPr>
          <p:cNvPr id="17" name="16 Conector recto de flecha"/>
          <p:cNvCxnSpPr/>
          <p:nvPr/>
        </p:nvCxnSpPr>
        <p:spPr>
          <a:xfrm flipV="1">
            <a:off x="6012160" y="2366597"/>
            <a:ext cx="0" cy="3693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/>
          <p:nvPr/>
        </p:nvCxnSpPr>
        <p:spPr>
          <a:xfrm>
            <a:off x="7164288" y="2366597"/>
            <a:ext cx="0" cy="3455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Rectángulo"/>
          <p:cNvSpPr/>
          <p:nvPr/>
        </p:nvSpPr>
        <p:spPr>
          <a:xfrm>
            <a:off x="7673392" y="6368960"/>
            <a:ext cx="1334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/>
              <a:t>(Vera, 1994</a:t>
            </a:r>
          </a:p>
        </p:txBody>
      </p:sp>
    </p:spTree>
    <p:extLst>
      <p:ext uri="{BB962C8B-B14F-4D97-AF65-F5344CB8AC3E}">
        <p14:creationId xmlns:p14="http://schemas.microsoft.com/office/powerpoint/2010/main" val="333938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18 Conector recto"/>
          <p:cNvCxnSpPr/>
          <p:nvPr/>
        </p:nvCxnSpPr>
        <p:spPr>
          <a:xfrm>
            <a:off x="251520" y="188913"/>
            <a:ext cx="8641655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2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144" y="404663"/>
            <a:ext cx="6647236" cy="2147569"/>
          </a:xfrm>
        </p:spPr>
      </p:pic>
      <p:cxnSp>
        <p:nvCxnSpPr>
          <p:cNvPr id="11" name="10 Conector recto"/>
          <p:cNvCxnSpPr/>
          <p:nvPr/>
        </p:nvCxnSpPr>
        <p:spPr>
          <a:xfrm>
            <a:off x="9007475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6" b="33851"/>
          <a:stretch/>
        </p:blipFill>
        <p:spPr>
          <a:xfrm>
            <a:off x="1962529" y="2540124"/>
            <a:ext cx="4841719" cy="1822326"/>
          </a:xfrm>
          <a:prstGeom prst="rect">
            <a:avLst/>
          </a:prstGeom>
        </p:spPr>
      </p:pic>
      <p:cxnSp>
        <p:nvCxnSpPr>
          <p:cNvPr id="16" name="15 Conector recto"/>
          <p:cNvCxnSpPr/>
          <p:nvPr/>
        </p:nvCxnSpPr>
        <p:spPr>
          <a:xfrm>
            <a:off x="251520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3" name="1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585903"/>
            <a:ext cx="8006539" cy="1147353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6358207" y="980728"/>
            <a:ext cx="1022105" cy="57606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9 Rectángulo"/>
          <p:cNvSpPr/>
          <p:nvPr/>
        </p:nvSpPr>
        <p:spPr>
          <a:xfrm>
            <a:off x="892696" y="5954962"/>
            <a:ext cx="77048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dirty="0" smtClean="0">
                <a:solidFill>
                  <a:srgbClr val="0070C0"/>
                </a:solidFill>
              </a:rPr>
              <a:t>Aumenta 0.5</a:t>
            </a:r>
            <a:r>
              <a:rPr lang="es-MX" sz="2000" dirty="0">
                <a:solidFill>
                  <a:srgbClr val="0070C0"/>
                </a:solidFill>
              </a:rPr>
              <a:t>% en </a:t>
            </a:r>
            <a:r>
              <a:rPr lang="es-MX" sz="2000" dirty="0" err="1">
                <a:solidFill>
                  <a:srgbClr val="0070C0"/>
                </a:solidFill>
              </a:rPr>
              <a:t>NaClO</a:t>
            </a:r>
            <a:r>
              <a:rPr lang="es-MX" sz="2000" dirty="0">
                <a:solidFill>
                  <a:srgbClr val="0070C0"/>
                </a:solidFill>
              </a:rPr>
              <a:t> </a:t>
            </a:r>
            <a:r>
              <a:rPr lang="es-MX" sz="2000" dirty="0" smtClean="0">
                <a:solidFill>
                  <a:srgbClr val="0070C0"/>
                </a:solidFill>
              </a:rPr>
              <a:t> 1  </a:t>
            </a:r>
            <a:r>
              <a:rPr lang="es-MX" sz="2000" dirty="0">
                <a:solidFill>
                  <a:srgbClr val="0070C0"/>
                </a:solidFill>
              </a:rPr>
              <a:t>sin clorosis </a:t>
            </a:r>
            <a:r>
              <a:rPr lang="es-MX" sz="2000" dirty="0" smtClean="0">
                <a:solidFill>
                  <a:srgbClr val="0070C0"/>
                </a:solidFill>
              </a:rPr>
              <a:t>: </a:t>
            </a:r>
            <a:r>
              <a:rPr lang="es-MX" sz="2000" dirty="0">
                <a:solidFill>
                  <a:srgbClr val="0070C0"/>
                </a:solidFill>
              </a:rPr>
              <a:t>100 </a:t>
            </a:r>
            <a:r>
              <a:rPr lang="es-MX" sz="2000" dirty="0" err="1">
                <a:solidFill>
                  <a:srgbClr val="0070C0"/>
                </a:solidFill>
              </a:rPr>
              <a:t>explantes</a:t>
            </a:r>
            <a:r>
              <a:rPr lang="es-MX" sz="2000" dirty="0">
                <a:solidFill>
                  <a:srgbClr val="0070C0"/>
                </a:solidFill>
              </a:rPr>
              <a:t> afectados </a:t>
            </a:r>
            <a:endParaRPr lang="es-MX" sz="2000" dirty="0" smtClean="0">
              <a:solidFill>
                <a:srgbClr val="0070C0"/>
              </a:solidFill>
            </a:endParaRPr>
          </a:p>
          <a:p>
            <a:pPr algn="ctr"/>
            <a:r>
              <a:rPr lang="es-MX" sz="2000" dirty="0" smtClean="0">
                <a:solidFill>
                  <a:srgbClr val="0070C0"/>
                </a:solidFill>
              </a:rPr>
              <a:t>Aumento  </a:t>
            </a:r>
            <a:r>
              <a:rPr lang="es-MX" sz="2000" dirty="0">
                <a:solidFill>
                  <a:srgbClr val="0070C0"/>
                </a:solidFill>
              </a:rPr>
              <a:t>30 </a:t>
            </a:r>
            <a:r>
              <a:rPr lang="es-MX" sz="2000" dirty="0" smtClean="0">
                <a:solidFill>
                  <a:srgbClr val="0070C0"/>
                </a:solidFill>
              </a:rPr>
              <a:t>s </a:t>
            </a:r>
            <a:r>
              <a:rPr lang="es-MX" sz="2000" dirty="0">
                <a:solidFill>
                  <a:srgbClr val="0070C0"/>
                </a:solidFill>
              </a:rPr>
              <a:t>de inmersión </a:t>
            </a:r>
            <a:r>
              <a:rPr lang="es-MX" sz="2000" dirty="0" smtClean="0">
                <a:solidFill>
                  <a:srgbClr val="0070C0"/>
                </a:solidFill>
              </a:rPr>
              <a:t> 3 </a:t>
            </a:r>
            <a:r>
              <a:rPr lang="es-MX" sz="2000" dirty="0">
                <a:solidFill>
                  <a:srgbClr val="0070C0"/>
                </a:solidFill>
              </a:rPr>
              <a:t>afectados </a:t>
            </a:r>
            <a:r>
              <a:rPr lang="es-MX" sz="2000" dirty="0" smtClean="0">
                <a:solidFill>
                  <a:srgbClr val="0070C0"/>
                </a:solidFill>
              </a:rPr>
              <a:t>: 1  </a:t>
            </a:r>
            <a:r>
              <a:rPr lang="es-MX" sz="2000" dirty="0">
                <a:solidFill>
                  <a:srgbClr val="0070C0"/>
                </a:solidFill>
              </a:rPr>
              <a:t>no afectado.</a:t>
            </a: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6" t="88239" r="20452" b="-3026"/>
          <a:stretch/>
        </p:blipFill>
        <p:spPr>
          <a:xfrm>
            <a:off x="3397519" y="3832287"/>
            <a:ext cx="25527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32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3" t="10298" r="19586" b="13617"/>
          <a:stretch/>
        </p:blipFill>
        <p:spPr>
          <a:xfrm>
            <a:off x="1165894" y="188640"/>
            <a:ext cx="6502450" cy="2088232"/>
          </a:xfrm>
          <a:prstGeom prst="rect">
            <a:avLst/>
          </a:prstGeom>
        </p:spPr>
      </p:pic>
      <p:cxnSp>
        <p:nvCxnSpPr>
          <p:cNvPr id="19" name="18 Conector recto"/>
          <p:cNvCxnSpPr/>
          <p:nvPr/>
        </p:nvCxnSpPr>
        <p:spPr>
          <a:xfrm>
            <a:off x="251520" y="188913"/>
            <a:ext cx="8641655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9007475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492896"/>
            <a:ext cx="4708140" cy="4329924"/>
          </a:xfrm>
          <a:prstGeom prst="rect">
            <a:avLst/>
          </a:prstGeom>
        </p:spPr>
      </p:pic>
      <p:cxnSp>
        <p:nvCxnSpPr>
          <p:cNvPr id="16" name="15 Conector recto"/>
          <p:cNvCxnSpPr/>
          <p:nvPr/>
        </p:nvCxnSpPr>
        <p:spPr>
          <a:xfrm>
            <a:off x="251520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92" t="50000" r="-1"/>
          <a:stretch/>
        </p:blipFill>
        <p:spPr>
          <a:xfrm>
            <a:off x="6038850" y="3940916"/>
            <a:ext cx="2726634" cy="1072260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6372200" y="1124744"/>
            <a:ext cx="864096" cy="86409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7" name="16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78" b="63326"/>
          <a:stretch/>
        </p:blipFill>
        <p:spPr>
          <a:xfrm>
            <a:off x="5845154" y="3264848"/>
            <a:ext cx="1679174" cy="56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4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18 Conector recto"/>
          <p:cNvCxnSpPr/>
          <p:nvPr/>
        </p:nvCxnSpPr>
        <p:spPr>
          <a:xfrm>
            <a:off x="179512" y="188913"/>
            <a:ext cx="8713663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9007475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1 Título"/>
          <p:cNvSpPr txBox="1">
            <a:spLocks/>
          </p:cNvSpPr>
          <p:nvPr/>
        </p:nvSpPr>
        <p:spPr>
          <a:xfrm>
            <a:off x="179513" y="274638"/>
            <a:ext cx="871366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 Classic" pitchFamily="18" charset="0"/>
              </a:rPr>
              <a:t>Desinfección </a:t>
            </a:r>
          </a:p>
        </p:txBody>
      </p:sp>
      <p:cxnSp>
        <p:nvCxnSpPr>
          <p:cNvPr id="13" name="12 Conector recto"/>
          <p:cNvCxnSpPr/>
          <p:nvPr/>
        </p:nvCxnSpPr>
        <p:spPr>
          <a:xfrm>
            <a:off x="179512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05943"/>
            <a:ext cx="6096000" cy="361950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205" y="5229200"/>
            <a:ext cx="4486275" cy="1247775"/>
          </a:xfrm>
          <a:prstGeom prst="rect">
            <a:avLst/>
          </a:prstGeom>
        </p:spPr>
      </p:pic>
      <p:sp>
        <p:nvSpPr>
          <p:cNvPr id="4" name="3 Estrella de 5 puntas"/>
          <p:cNvSpPr/>
          <p:nvPr/>
        </p:nvSpPr>
        <p:spPr>
          <a:xfrm>
            <a:off x="2771800" y="5853087"/>
            <a:ext cx="144016" cy="24020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Estrella de 5 puntas"/>
          <p:cNvSpPr/>
          <p:nvPr/>
        </p:nvSpPr>
        <p:spPr>
          <a:xfrm flipV="1">
            <a:off x="4860032" y="1340768"/>
            <a:ext cx="436439" cy="39983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3938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24" y="980728"/>
            <a:ext cx="4741606" cy="2878832"/>
          </a:xfrm>
          <a:prstGeom prst="rect">
            <a:avLst/>
          </a:prstGeom>
        </p:spPr>
      </p:pic>
      <p:cxnSp>
        <p:nvCxnSpPr>
          <p:cNvPr id="19" name="18 Conector recto"/>
          <p:cNvCxnSpPr/>
          <p:nvPr/>
        </p:nvCxnSpPr>
        <p:spPr>
          <a:xfrm>
            <a:off x="179512" y="188913"/>
            <a:ext cx="8713663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9007475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810429"/>
            <a:ext cx="4511166" cy="3049940"/>
          </a:xfrm>
          <a:prstGeom prst="rect">
            <a:avLst/>
          </a:prstGeom>
        </p:spPr>
      </p:pic>
      <p:cxnSp>
        <p:nvCxnSpPr>
          <p:cNvPr id="13" name="12 Conector recto"/>
          <p:cNvCxnSpPr/>
          <p:nvPr/>
        </p:nvCxnSpPr>
        <p:spPr>
          <a:xfrm>
            <a:off x="179512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1 Título"/>
          <p:cNvSpPr txBox="1">
            <a:spLocks/>
          </p:cNvSpPr>
          <p:nvPr/>
        </p:nvSpPr>
        <p:spPr>
          <a:xfrm>
            <a:off x="1187624" y="188640"/>
            <a:ext cx="732568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 Classic" pitchFamily="18" charset="0"/>
              </a:rPr>
              <a:t>Inducción de callo</a:t>
            </a:r>
            <a:endParaRPr lang="es-MX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merican Classic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38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18 Conector recto"/>
          <p:cNvCxnSpPr/>
          <p:nvPr/>
        </p:nvCxnSpPr>
        <p:spPr>
          <a:xfrm>
            <a:off x="179512" y="188913"/>
            <a:ext cx="8713663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9007475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179512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" r="34268" b="9372"/>
          <a:stretch/>
        </p:blipFill>
        <p:spPr>
          <a:xfrm>
            <a:off x="772788" y="332656"/>
            <a:ext cx="7615636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38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18 Conector recto"/>
          <p:cNvCxnSpPr/>
          <p:nvPr/>
        </p:nvCxnSpPr>
        <p:spPr>
          <a:xfrm>
            <a:off x="179512" y="188913"/>
            <a:ext cx="8713663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9007475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179512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0" b="51067"/>
          <a:stretch/>
        </p:blipFill>
        <p:spPr>
          <a:xfrm>
            <a:off x="343213" y="764704"/>
            <a:ext cx="8549962" cy="2416646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01" t="46633" r="64995" b="11338"/>
          <a:stretch/>
        </p:blipFill>
        <p:spPr>
          <a:xfrm>
            <a:off x="2292072" y="3216002"/>
            <a:ext cx="3914487" cy="2075705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1043608" y="3281882"/>
            <a:ext cx="1584176" cy="9719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La formación de callo se debe al TDZ</a:t>
            </a:r>
            <a:endParaRPr lang="es-MX" dirty="0"/>
          </a:p>
        </p:txBody>
      </p:sp>
      <p:sp>
        <p:nvSpPr>
          <p:cNvPr id="3" name="2 Flecha derecha"/>
          <p:cNvSpPr/>
          <p:nvPr/>
        </p:nvSpPr>
        <p:spPr>
          <a:xfrm>
            <a:off x="2627784" y="3645024"/>
            <a:ext cx="36004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Rectángulo"/>
          <p:cNvSpPr/>
          <p:nvPr/>
        </p:nvSpPr>
        <p:spPr>
          <a:xfrm>
            <a:off x="6206559" y="3933056"/>
            <a:ext cx="2037849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Es ineficiente no hay diferencia significativa</a:t>
            </a:r>
            <a:endParaRPr lang="es-MX" dirty="0"/>
          </a:p>
        </p:txBody>
      </p:sp>
      <p:sp>
        <p:nvSpPr>
          <p:cNvPr id="6" name="5 Flecha derecha"/>
          <p:cNvSpPr/>
          <p:nvPr/>
        </p:nvSpPr>
        <p:spPr>
          <a:xfrm rot="10800000">
            <a:off x="5652120" y="4253854"/>
            <a:ext cx="554439" cy="255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0383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P1080075"/>
          <p:cNvPicPr>
            <a:picLocks noChangeAspect="1" noChangeArrowheads="1"/>
          </p:cNvPicPr>
          <p:nvPr/>
        </p:nvPicPr>
        <p:blipFill>
          <a:blip r:embed="rId2" cstate="print"/>
          <a:srcRect l="7072" t="14117" r="8008" b="6241"/>
          <a:stretch>
            <a:fillRect/>
          </a:stretch>
        </p:blipFill>
        <p:spPr bwMode="auto">
          <a:xfrm>
            <a:off x="178098" y="5299224"/>
            <a:ext cx="1225550" cy="1154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" name="Picture 10" descr="P1130178"/>
          <p:cNvPicPr>
            <a:picLocks noChangeAspect="1" noChangeArrowheads="1"/>
          </p:cNvPicPr>
          <p:nvPr/>
        </p:nvPicPr>
        <p:blipFill>
          <a:blip r:embed="rId3" cstate="print"/>
          <a:srcRect l="18817" r="23195" b="24660"/>
          <a:stretch>
            <a:fillRect/>
          </a:stretch>
        </p:blipFill>
        <p:spPr bwMode="auto">
          <a:xfrm>
            <a:off x="178098" y="404664"/>
            <a:ext cx="1225550" cy="1223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9" name="Picture 11" descr="P1060452"/>
          <p:cNvPicPr>
            <a:picLocks noChangeAspect="1" noChangeArrowheads="1"/>
          </p:cNvPicPr>
          <p:nvPr/>
        </p:nvPicPr>
        <p:blipFill>
          <a:blip r:embed="rId4" cstate="print"/>
          <a:srcRect l="20947" r="11273"/>
          <a:stretch>
            <a:fillRect/>
          </a:stretch>
        </p:blipFill>
        <p:spPr bwMode="auto">
          <a:xfrm>
            <a:off x="178098" y="1701428"/>
            <a:ext cx="1225550" cy="107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2" name="8 Imagen" descr="i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568" y="4072929"/>
            <a:ext cx="1225550" cy="1084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1" name="Picture 2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338" y="2855913"/>
            <a:ext cx="1171575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9007475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1 Título"/>
          <p:cNvSpPr txBox="1">
            <a:spLocks/>
          </p:cNvSpPr>
          <p:nvPr/>
        </p:nvSpPr>
        <p:spPr>
          <a:xfrm>
            <a:off x="1581895" y="188913"/>
            <a:ext cx="732568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 Classic" pitchFamily="18" charset="0"/>
              </a:rPr>
              <a:t>Inducción de callo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581895" y="1439615"/>
            <a:ext cx="3278137" cy="9092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2000" dirty="0"/>
              <a:t>(Pérez, </a:t>
            </a:r>
            <a:r>
              <a:rPr lang="es-MX" sz="2000" dirty="0" smtClean="0"/>
              <a:t>2004) TDZ induce </a:t>
            </a:r>
            <a:r>
              <a:rPr lang="es-MX" sz="2000" dirty="0"/>
              <a:t>formación de callos</a:t>
            </a:r>
            <a:r>
              <a:rPr lang="es-MX" sz="2000" dirty="0" smtClean="0"/>
              <a:t>. </a:t>
            </a:r>
            <a:endParaRPr lang="es-MX" sz="2000" dirty="0"/>
          </a:p>
        </p:txBody>
      </p:sp>
      <p:sp>
        <p:nvSpPr>
          <p:cNvPr id="5" name="4 Rectángulo"/>
          <p:cNvSpPr/>
          <p:nvPr/>
        </p:nvSpPr>
        <p:spPr>
          <a:xfrm>
            <a:off x="5184775" y="1412776"/>
            <a:ext cx="3708400" cy="223224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2000" dirty="0" smtClean="0"/>
              <a:t>(</a:t>
            </a:r>
            <a:r>
              <a:rPr lang="es-MX" sz="2000" dirty="0" err="1" smtClean="0"/>
              <a:t>Murthy</a:t>
            </a:r>
            <a:r>
              <a:rPr lang="es-MX" sz="2000" dirty="0" smtClean="0"/>
              <a:t>, 1998) </a:t>
            </a:r>
            <a:r>
              <a:rPr lang="es-MX" sz="2000" dirty="0"/>
              <a:t>induce la formación a callo en algunas plantas con mayor efectividad que </a:t>
            </a:r>
            <a:r>
              <a:rPr lang="es-MX" sz="2000" dirty="0" smtClean="0"/>
              <a:t>otras hormonas</a:t>
            </a:r>
          </a:p>
          <a:p>
            <a:pPr algn="just"/>
            <a:endParaRPr lang="es-MX" sz="2000" dirty="0" smtClean="0"/>
          </a:p>
          <a:p>
            <a:pPr algn="just"/>
            <a:r>
              <a:rPr lang="es-MX" sz="2000" dirty="0" smtClean="0"/>
              <a:t>El </a:t>
            </a:r>
            <a:r>
              <a:rPr lang="es-MX" sz="2000" dirty="0"/>
              <a:t>modo de acción </a:t>
            </a:r>
            <a:r>
              <a:rPr lang="es-MX" sz="2000" dirty="0" smtClean="0"/>
              <a:t>es </a:t>
            </a:r>
            <a:r>
              <a:rPr lang="es-MX" sz="2000" dirty="0"/>
              <a:t>desconocido.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581895" y="2639294"/>
            <a:ext cx="3481048" cy="15825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2000" dirty="0" smtClean="0"/>
              <a:t>Depende del genotipo y del contenido </a:t>
            </a:r>
            <a:r>
              <a:rPr lang="es-MX" sz="2000" dirty="0"/>
              <a:t>endógeno de hormonas del </a:t>
            </a:r>
            <a:r>
              <a:rPr lang="es-MX" sz="2000" dirty="0" err="1"/>
              <a:t>explante</a:t>
            </a:r>
            <a:r>
              <a:rPr lang="es-MX" sz="2000" dirty="0"/>
              <a:t> (Chawla,2002</a:t>
            </a:r>
            <a:r>
              <a:rPr lang="es-MX" sz="2000" dirty="0" smtClean="0"/>
              <a:t>).</a:t>
            </a:r>
            <a:endParaRPr lang="es-MX" sz="2000" dirty="0"/>
          </a:p>
        </p:txBody>
      </p:sp>
      <p:sp>
        <p:nvSpPr>
          <p:cNvPr id="7" name="6 Rectángulo"/>
          <p:cNvSpPr/>
          <p:nvPr/>
        </p:nvSpPr>
        <p:spPr>
          <a:xfrm>
            <a:off x="5214590" y="4114005"/>
            <a:ext cx="3677890" cy="255535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000" dirty="0"/>
              <a:t>Utilizar medio B5 </a:t>
            </a:r>
            <a:r>
              <a:rPr lang="es-MX" sz="2000" dirty="0" smtClean="0"/>
              <a:t>generó </a:t>
            </a:r>
            <a:r>
              <a:rPr lang="es-MX" sz="2000" dirty="0"/>
              <a:t>un callo más vigoroso </a:t>
            </a:r>
            <a:r>
              <a:rPr lang="es-MX" sz="2000" dirty="0" smtClean="0"/>
              <a:t> </a:t>
            </a:r>
            <a:r>
              <a:rPr lang="es-MX" sz="2000" dirty="0"/>
              <a:t>consecuencia de la menor concentración de nitrato y las distintas fuentes </a:t>
            </a:r>
            <a:r>
              <a:rPr lang="es-MX" sz="2000" dirty="0" err="1"/>
              <a:t>Burnouf</a:t>
            </a:r>
            <a:r>
              <a:rPr lang="es-MX" sz="2000" dirty="0"/>
              <a:t>, 1985 </a:t>
            </a:r>
            <a:r>
              <a:rPr lang="es-MX" sz="2000" dirty="0" smtClean="0"/>
              <a:t>en </a:t>
            </a:r>
            <a:r>
              <a:rPr lang="es-MX" sz="2000" dirty="0"/>
              <a:t>quinua se observa mejores </a:t>
            </a:r>
            <a:r>
              <a:rPr lang="es-MX" sz="2000" dirty="0" smtClean="0"/>
              <a:t>resultados </a:t>
            </a:r>
            <a:r>
              <a:rPr lang="es-MX" sz="2000" dirty="0"/>
              <a:t>con B5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619672" y="4615060"/>
            <a:ext cx="3443271" cy="164059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2000" dirty="0"/>
              <a:t>S</a:t>
            </a:r>
            <a:r>
              <a:rPr lang="es-MX" sz="2000" dirty="0" smtClean="0"/>
              <a:t>egún </a:t>
            </a:r>
            <a:r>
              <a:rPr lang="es-MX" sz="2000" dirty="0"/>
              <a:t>Pérez </a:t>
            </a:r>
            <a:r>
              <a:rPr lang="es-MX" sz="2000" i="1" dirty="0"/>
              <a:t>et al</a:t>
            </a:r>
            <a:r>
              <a:rPr lang="es-MX" sz="2000" dirty="0"/>
              <a:t>. (2010) y Blanco (2001) el medio B5 ha sido ampliamente utilizado en el cultivo de células y en la fase de inducción de callo. </a:t>
            </a:r>
          </a:p>
        </p:txBody>
      </p:sp>
    </p:spTree>
    <p:extLst>
      <p:ext uri="{BB962C8B-B14F-4D97-AF65-F5344CB8AC3E}">
        <p14:creationId xmlns:p14="http://schemas.microsoft.com/office/powerpoint/2010/main" val="303650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P1080075"/>
          <p:cNvPicPr>
            <a:picLocks noChangeAspect="1" noChangeArrowheads="1"/>
          </p:cNvPicPr>
          <p:nvPr/>
        </p:nvPicPr>
        <p:blipFill>
          <a:blip r:embed="rId2" cstate="print"/>
          <a:srcRect l="7072" t="14117" r="8008" b="6241"/>
          <a:stretch>
            <a:fillRect/>
          </a:stretch>
        </p:blipFill>
        <p:spPr bwMode="auto">
          <a:xfrm>
            <a:off x="178098" y="5299224"/>
            <a:ext cx="1225550" cy="1154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" name="Picture 10" descr="P1130178"/>
          <p:cNvPicPr>
            <a:picLocks noChangeAspect="1" noChangeArrowheads="1"/>
          </p:cNvPicPr>
          <p:nvPr/>
        </p:nvPicPr>
        <p:blipFill>
          <a:blip r:embed="rId3" cstate="print"/>
          <a:srcRect l="18817" r="23195" b="24660"/>
          <a:stretch>
            <a:fillRect/>
          </a:stretch>
        </p:blipFill>
        <p:spPr bwMode="auto">
          <a:xfrm>
            <a:off x="178098" y="404664"/>
            <a:ext cx="1225550" cy="1223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9" name="Picture 11" descr="P1060452"/>
          <p:cNvPicPr>
            <a:picLocks noChangeAspect="1" noChangeArrowheads="1"/>
          </p:cNvPicPr>
          <p:nvPr/>
        </p:nvPicPr>
        <p:blipFill>
          <a:blip r:embed="rId4" cstate="print"/>
          <a:srcRect l="20947" r="11273"/>
          <a:stretch>
            <a:fillRect/>
          </a:stretch>
        </p:blipFill>
        <p:spPr bwMode="auto">
          <a:xfrm>
            <a:off x="178098" y="1701428"/>
            <a:ext cx="1225550" cy="107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2" name="8 Imagen" descr="i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568" y="4072929"/>
            <a:ext cx="1225550" cy="1084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1" name="Picture 2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338" y="2855913"/>
            <a:ext cx="1171575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>
            <a:off x="9007475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3 Marcador de contenido"/>
          <p:cNvSpPr txBox="1">
            <a:spLocks/>
          </p:cNvSpPr>
          <p:nvPr/>
        </p:nvSpPr>
        <p:spPr>
          <a:xfrm>
            <a:off x="1479550" y="631229"/>
            <a:ext cx="649106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MX" dirty="0"/>
          </a:p>
        </p:txBody>
      </p:sp>
      <p:sp>
        <p:nvSpPr>
          <p:cNvPr id="14" name="3 Marcador de contenido"/>
          <p:cNvSpPr txBox="1">
            <a:spLocks/>
          </p:cNvSpPr>
          <p:nvPr/>
        </p:nvSpPr>
        <p:spPr>
          <a:xfrm>
            <a:off x="1410767" y="584510"/>
            <a:ext cx="7561262" cy="864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_tradnl" i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Chenopodium</a:t>
            </a:r>
            <a:r>
              <a:rPr lang="es-ES_tradnl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s-ES_tradnl" i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ambrosioides</a:t>
            </a:r>
            <a:r>
              <a:rPr lang="es-ES_tradnl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–</a:t>
            </a:r>
            <a:r>
              <a:rPr lang="es-ES_tradnl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paico</a:t>
            </a: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677248899"/>
              </p:ext>
            </p:extLst>
          </p:nvPr>
        </p:nvGraphicFramePr>
        <p:xfrm>
          <a:off x="1524000" y="1701428"/>
          <a:ext cx="7369175" cy="4031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2 Rectángulo"/>
          <p:cNvSpPr/>
          <p:nvPr/>
        </p:nvSpPr>
        <p:spPr>
          <a:xfrm>
            <a:off x="6150528" y="6084004"/>
            <a:ext cx="2536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/>
              <a:t>Blair &amp; Madrigal (2005)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6221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P1080075"/>
          <p:cNvPicPr>
            <a:picLocks noChangeAspect="1" noChangeArrowheads="1"/>
          </p:cNvPicPr>
          <p:nvPr/>
        </p:nvPicPr>
        <p:blipFill>
          <a:blip r:embed="rId2" cstate="print"/>
          <a:srcRect l="7072" t="14117" r="8008" b="6241"/>
          <a:stretch>
            <a:fillRect/>
          </a:stretch>
        </p:blipFill>
        <p:spPr bwMode="auto">
          <a:xfrm>
            <a:off x="178098" y="5299224"/>
            <a:ext cx="1225550" cy="1154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" name="Picture 10" descr="P1130178"/>
          <p:cNvPicPr>
            <a:picLocks noChangeAspect="1" noChangeArrowheads="1"/>
          </p:cNvPicPr>
          <p:nvPr/>
        </p:nvPicPr>
        <p:blipFill>
          <a:blip r:embed="rId3" cstate="print"/>
          <a:srcRect l="18817" r="23195" b="24660"/>
          <a:stretch>
            <a:fillRect/>
          </a:stretch>
        </p:blipFill>
        <p:spPr bwMode="auto">
          <a:xfrm>
            <a:off x="178098" y="404664"/>
            <a:ext cx="1225550" cy="1223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9" name="Picture 11" descr="P1060452"/>
          <p:cNvPicPr>
            <a:picLocks noChangeAspect="1" noChangeArrowheads="1"/>
          </p:cNvPicPr>
          <p:nvPr/>
        </p:nvPicPr>
        <p:blipFill>
          <a:blip r:embed="rId4" cstate="print"/>
          <a:srcRect l="20947" r="11273"/>
          <a:stretch>
            <a:fillRect/>
          </a:stretch>
        </p:blipFill>
        <p:spPr bwMode="auto">
          <a:xfrm>
            <a:off x="178098" y="1701428"/>
            <a:ext cx="1225550" cy="107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2" name="8 Imagen" descr="i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568" y="4072929"/>
            <a:ext cx="1225550" cy="1084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71" name="Line 23"/>
          <p:cNvSpPr>
            <a:spLocks noChangeShapeType="1"/>
          </p:cNvSpPr>
          <p:nvPr/>
        </p:nvSpPr>
        <p:spPr bwMode="auto">
          <a:xfrm flipH="1">
            <a:off x="8705850" y="328888"/>
            <a:ext cx="0" cy="6336704"/>
          </a:xfrm>
          <a:prstGeom prst="line">
            <a:avLst/>
          </a:prstGeom>
          <a:noFill/>
          <a:ln w="50800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6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81" name="Picture 2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338" y="2855913"/>
            <a:ext cx="1171575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2" name="11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116" y="1480135"/>
            <a:ext cx="6875537" cy="323034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752075" y="4883725"/>
            <a:ext cx="33959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 err="1" smtClean="0"/>
              <a:t>Eisa</a:t>
            </a:r>
            <a:r>
              <a:rPr lang="es-MX" sz="2400" dirty="0" smtClean="0"/>
              <a:t> (2005) – callo 2,4D  plantas del mismo género. </a:t>
            </a:r>
            <a:endParaRPr lang="es-MX" sz="2400" dirty="0"/>
          </a:p>
        </p:txBody>
      </p:sp>
      <p:sp>
        <p:nvSpPr>
          <p:cNvPr id="13" name="1 Título"/>
          <p:cNvSpPr txBox="1">
            <a:spLocks/>
          </p:cNvSpPr>
          <p:nvPr/>
        </p:nvSpPr>
        <p:spPr>
          <a:xfrm>
            <a:off x="1581895" y="188913"/>
            <a:ext cx="732568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 Classic" pitchFamily="18" charset="0"/>
              </a:rPr>
              <a:t>Resultados</a:t>
            </a:r>
            <a:endParaRPr lang="es-MX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merican Classic" pitchFamily="18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5148064" y="4883725"/>
            <a:ext cx="339598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/>
              <a:t>Poca información sobre el callo que produce TDZ </a:t>
            </a:r>
            <a:r>
              <a:rPr lang="es-MX" sz="2000" dirty="0" err="1" smtClean="0"/>
              <a:t>Murthy</a:t>
            </a:r>
            <a:r>
              <a:rPr lang="es-MX" sz="2000" dirty="0" smtClean="0"/>
              <a:t> </a:t>
            </a:r>
            <a:r>
              <a:rPr lang="es-MX" sz="2000" i="1" dirty="0" smtClean="0"/>
              <a:t>et al.</a:t>
            </a:r>
            <a:r>
              <a:rPr lang="es-MX" sz="2000" dirty="0" smtClean="0"/>
              <a:t> 1998</a:t>
            </a:r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393522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P1080075"/>
          <p:cNvPicPr>
            <a:picLocks noChangeAspect="1" noChangeArrowheads="1"/>
          </p:cNvPicPr>
          <p:nvPr/>
        </p:nvPicPr>
        <p:blipFill>
          <a:blip r:embed="rId2" cstate="print"/>
          <a:srcRect l="7072" t="14117" r="8008" b="6241"/>
          <a:stretch>
            <a:fillRect/>
          </a:stretch>
        </p:blipFill>
        <p:spPr bwMode="auto">
          <a:xfrm>
            <a:off x="178098" y="5299224"/>
            <a:ext cx="1225550" cy="1154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" name="Picture 10" descr="P1130178"/>
          <p:cNvPicPr>
            <a:picLocks noChangeAspect="1" noChangeArrowheads="1"/>
          </p:cNvPicPr>
          <p:nvPr/>
        </p:nvPicPr>
        <p:blipFill>
          <a:blip r:embed="rId3" cstate="print"/>
          <a:srcRect l="18817" r="23195" b="24660"/>
          <a:stretch>
            <a:fillRect/>
          </a:stretch>
        </p:blipFill>
        <p:spPr bwMode="auto">
          <a:xfrm>
            <a:off x="178098" y="404664"/>
            <a:ext cx="1225550" cy="1223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9" name="Picture 11" descr="P1060452"/>
          <p:cNvPicPr>
            <a:picLocks noChangeAspect="1" noChangeArrowheads="1"/>
          </p:cNvPicPr>
          <p:nvPr/>
        </p:nvPicPr>
        <p:blipFill>
          <a:blip r:embed="rId4" cstate="print"/>
          <a:srcRect l="20947" r="11273"/>
          <a:stretch>
            <a:fillRect/>
          </a:stretch>
        </p:blipFill>
        <p:spPr bwMode="auto">
          <a:xfrm>
            <a:off x="178098" y="1701428"/>
            <a:ext cx="1225550" cy="107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2" name="8 Imagen" descr="i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568" y="4072929"/>
            <a:ext cx="1225550" cy="1084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71" name="Line 23"/>
          <p:cNvSpPr>
            <a:spLocks noChangeShapeType="1"/>
          </p:cNvSpPr>
          <p:nvPr/>
        </p:nvSpPr>
        <p:spPr bwMode="auto">
          <a:xfrm flipH="1">
            <a:off x="8705850" y="328888"/>
            <a:ext cx="0" cy="6336704"/>
          </a:xfrm>
          <a:prstGeom prst="line">
            <a:avLst/>
          </a:prstGeom>
          <a:noFill/>
          <a:ln w="50800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6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81" name="Picture 2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338" y="2855913"/>
            <a:ext cx="1171575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1" name="3 Marcador de contenido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681" y="1306660"/>
            <a:ext cx="3449071" cy="2586805"/>
          </a:xfr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752" y="1313218"/>
            <a:ext cx="3313543" cy="2560260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287" y="3873478"/>
            <a:ext cx="3423236" cy="256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20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18 Conector recto"/>
          <p:cNvCxnSpPr/>
          <p:nvPr/>
        </p:nvCxnSpPr>
        <p:spPr>
          <a:xfrm>
            <a:off x="179512" y="188913"/>
            <a:ext cx="8713663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9007475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1 Título"/>
          <p:cNvSpPr txBox="1">
            <a:spLocks/>
          </p:cNvSpPr>
          <p:nvPr/>
        </p:nvSpPr>
        <p:spPr>
          <a:xfrm>
            <a:off x="179513" y="274638"/>
            <a:ext cx="871366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 Classic" pitchFamily="18" charset="0"/>
              </a:rPr>
              <a:t>Establecimiento</a:t>
            </a:r>
          </a:p>
        </p:txBody>
      </p:sp>
      <p:cxnSp>
        <p:nvCxnSpPr>
          <p:cNvPr id="13" name="12 Conector recto"/>
          <p:cNvCxnSpPr/>
          <p:nvPr/>
        </p:nvCxnSpPr>
        <p:spPr>
          <a:xfrm>
            <a:off x="179512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3" name="2 Grupo"/>
          <p:cNvGrpSpPr/>
          <p:nvPr/>
        </p:nvGrpSpPr>
        <p:grpSpPr>
          <a:xfrm>
            <a:off x="1778336" y="1395931"/>
            <a:ext cx="5529968" cy="2609133"/>
            <a:chOff x="2174032" y="1406513"/>
            <a:chExt cx="4808664" cy="2629154"/>
          </a:xfrm>
        </p:grpSpPr>
        <p:pic>
          <p:nvPicPr>
            <p:cNvPr id="1026" name="Picture 2" descr="C:\Mis Documentos\Paulina\Paico\Fotos\SUS\tamizado\P1230563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034"/>
            <a:stretch/>
          </p:blipFill>
          <p:spPr bwMode="auto">
            <a:xfrm>
              <a:off x="4113848" y="1406513"/>
              <a:ext cx="2868848" cy="2629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 descr="C:\Users\Paulina\Documents\Bluetooth\Image Inbox\1912201226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4032" y="1406514"/>
              <a:ext cx="1971865" cy="2629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3 Rectángulo"/>
          <p:cNvSpPr/>
          <p:nvPr/>
        </p:nvSpPr>
        <p:spPr>
          <a:xfrm>
            <a:off x="4374690" y="3507264"/>
            <a:ext cx="4632785" cy="410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ü"/>
            </a:pPr>
            <a:endParaRPr lang="es-MX" sz="2400" dirty="0"/>
          </a:p>
          <a:p>
            <a:pPr marL="342900" indent="-342900" algn="just">
              <a:buFont typeface="Wingdings" pitchFamily="2" charset="2"/>
              <a:buChar char="ü"/>
            </a:pPr>
            <a:endParaRPr lang="es-MX" sz="2400" dirty="0"/>
          </a:p>
          <a:p>
            <a:pPr marL="342900" indent="-342900" algn="just">
              <a:buFont typeface="Wingdings" pitchFamily="2" charset="2"/>
              <a:buChar char="ü"/>
            </a:pPr>
            <a:r>
              <a:rPr lang="es-MX" sz="2400" dirty="0" smtClean="0"/>
              <a:t>Agitación </a:t>
            </a:r>
            <a:r>
              <a:rPr lang="es-MX" sz="2400" dirty="0"/>
              <a:t>110 rpm (60rpm – 150rpm</a:t>
            </a:r>
            <a:r>
              <a:rPr lang="es-MX" sz="2400" dirty="0" smtClean="0"/>
              <a:t>)</a:t>
            </a:r>
          </a:p>
          <a:p>
            <a:pPr marL="342900" indent="-342900" algn="just">
              <a:buFont typeface="Wingdings" pitchFamily="2" charset="2"/>
              <a:buChar char="ü"/>
            </a:pPr>
            <a:endParaRPr lang="es-MX" sz="2400" dirty="0"/>
          </a:p>
          <a:p>
            <a:pPr marL="342900" indent="-342900" algn="just">
              <a:buFont typeface="Wingdings" pitchFamily="2" charset="2"/>
              <a:buChar char="ü"/>
            </a:pPr>
            <a:r>
              <a:rPr lang="es-MX" sz="2400" dirty="0"/>
              <a:t>Color blanquecino y translúcido, 12 semanas después de iniciado el proceso. </a:t>
            </a:r>
          </a:p>
          <a:p>
            <a:pPr marL="342900" indent="-342900" algn="just">
              <a:buFont typeface="Wingdings" pitchFamily="2" charset="2"/>
              <a:buChar char="ü"/>
            </a:pPr>
            <a:endParaRPr lang="es-MX" sz="2400" dirty="0"/>
          </a:p>
          <a:p>
            <a:pPr marL="342900" indent="-342900" algn="just">
              <a:buFont typeface="Wingdings" pitchFamily="2" charset="2"/>
              <a:buChar char="ü"/>
            </a:pPr>
            <a:endParaRPr lang="es-MX" sz="2400" dirty="0" smtClean="0"/>
          </a:p>
          <a:p>
            <a:pPr marL="342900" indent="-342900" algn="just">
              <a:buFont typeface="Wingdings" pitchFamily="2" charset="2"/>
              <a:buChar char="ü"/>
            </a:pPr>
            <a:endParaRPr lang="es-MX" sz="2100" dirty="0"/>
          </a:p>
        </p:txBody>
      </p:sp>
      <p:sp>
        <p:nvSpPr>
          <p:cNvPr id="5" name="4 Rectángulo"/>
          <p:cNvSpPr/>
          <p:nvPr/>
        </p:nvSpPr>
        <p:spPr>
          <a:xfrm>
            <a:off x="222802" y="4224550"/>
            <a:ext cx="41408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ü"/>
            </a:pPr>
            <a:r>
              <a:rPr lang="es-MX" sz="2400" dirty="0" smtClean="0"/>
              <a:t>1g </a:t>
            </a:r>
            <a:r>
              <a:rPr lang="es-MX" sz="2400" dirty="0" smtClean="0"/>
              <a:t>en </a:t>
            </a:r>
            <a:r>
              <a:rPr lang="es-MX" sz="2400" dirty="0"/>
              <a:t>20ml de </a:t>
            </a:r>
            <a:r>
              <a:rPr lang="es-MX" sz="2400" dirty="0" smtClean="0"/>
              <a:t>medio (1g-20g)</a:t>
            </a:r>
          </a:p>
          <a:p>
            <a:pPr marL="342900" indent="-342900" algn="just">
              <a:buFont typeface="Wingdings" pitchFamily="2" charset="2"/>
              <a:buChar char="ü"/>
            </a:pPr>
            <a:endParaRPr lang="es-MX" sz="2400" dirty="0" smtClean="0"/>
          </a:p>
          <a:p>
            <a:pPr marL="342900" indent="-342900" algn="just">
              <a:buFont typeface="Wingdings" pitchFamily="2" charset="2"/>
              <a:buChar char="ü"/>
            </a:pPr>
            <a:r>
              <a:rPr lang="es-MX" sz="2400" dirty="0" smtClean="0"/>
              <a:t>1/5 Volumen de frasco. </a:t>
            </a:r>
            <a:endParaRPr lang="es-MX" sz="2400" dirty="0" smtClean="0"/>
          </a:p>
          <a:p>
            <a:pPr marL="342900" indent="-342900" algn="just">
              <a:buFont typeface="Wingdings" pitchFamily="2" charset="2"/>
              <a:buChar char="ü"/>
            </a:pPr>
            <a:endParaRPr lang="es-MX" sz="2400" dirty="0"/>
          </a:p>
          <a:p>
            <a:pPr marL="342900" indent="-342900" algn="just">
              <a:buFont typeface="Wingdings" pitchFamily="2" charset="2"/>
              <a:buChar char="ü"/>
            </a:pPr>
            <a:endParaRPr lang="es-MX" sz="2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1378287" y="4759734"/>
            <a:ext cx="1533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(Pérez, 2010</a:t>
            </a:r>
            <a:r>
              <a:rPr lang="es-MX" dirty="0" smtClean="0"/>
              <a:t>)</a:t>
            </a:r>
            <a:endParaRPr lang="es-MX" dirty="0"/>
          </a:p>
        </p:txBody>
      </p:sp>
      <p:sp>
        <p:nvSpPr>
          <p:cNvPr id="14" name="13 CuadroTexto"/>
          <p:cNvSpPr txBox="1"/>
          <p:nvPr/>
        </p:nvSpPr>
        <p:spPr>
          <a:xfrm>
            <a:off x="1187624" y="5733256"/>
            <a:ext cx="1533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(Roca, 1993</a:t>
            </a:r>
            <a:r>
              <a:rPr lang="es-MX" dirty="0" smtClean="0"/>
              <a:t>)</a:t>
            </a:r>
            <a:endParaRPr lang="es-MX" dirty="0"/>
          </a:p>
        </p:txBody>
      </p:sp>
      <p:sp>
        <p:nvSpPr>
          <p:cNvPr id="15" name="14 CuadroTexto"/>
          <p:cNvSpPr txBox="1"/>
          <p:nvPr/>
        </p:nvSpPr>
        <p:spPr>
          <a:xfrm>
            <a:off x="6112743" y="4738051"/>
            <a:ext cx="239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(González </a:t>
            </a:r>
            <a:r>
              <a:rPr lang="es-MX" sz="1600" i="1" dirty="0" smtClean="0"/>
              <a:t>et al.</a:t>
            </a:r>
            <a:r>
              <a:rPr lang="es-MX" sz="1600" dirty="0" smtClean="0"/>
              <a:t>, 1998</a:t>
            </a:r>
            <a:r>
              <a:rPr lang="es-MX" dirty="0" smtClean="0"/>
              <a:t>)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3938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18 Conector recto"/>
          <p:cNvCxnSpPr/>
          <p:nvPr/>
        </p:nvCxnSpPr>
        <p:spPr>
          <a:xfrm>
            <a:off x="179512" y="188913"/>
            <a:ext cx="8713663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9007475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71" y="764704"/>
            <a:ext cx="4988049" cy="2876550"/>
          </a:xfrm>
          <a:prstGeom prst="rect">
            <a:avLst/>
          </a:prstGeom>
        </p:spPr>
      </p:pic>
      <p:sp>
        <p:nvSpPr>
          <p:cNvPr id="12" name="1 Título"/>
          <p:cNvSpPr txBox="1">
            <a:spLocks/>
          </p:cNvSpPr>
          <p:nvPr/>
        </p:nvSpPr>
        <p:spPr>
          <a:xfrm>
            <a:off x="161984" y="0"/>
            <a:ext cx="871366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 Classic" pitchFamily="18" charset="0"/>
              </a:rPr>
              <a:t>Recuento celular N°1</a:t>
            </a:r>
          </a:p>
        </p:txBody>
      </p:sp>
      <p:cxnSp>
        <p:nvCxnSpPr>
          <p:cNvPr id="13" name="12 Conector recto"/>
          <p:cNvCxnSpPr/>
          <p:nvPr/>
        </p:nvCxnSpPr>
        <p:spPr>
          <a:xfrm>
            <a:off x="179512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462" y="2346995"/>
            <a:ext cx="2809774" cy="92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5835133" y="3771050"/>
            <a:ext cx="3129355" cy="193899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s-MX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merican Classic" pitchFamily="18" charset="0"/>
              </a:rPr>
              <a:t>Curva </a:t>
            </a:r>
            <a:r>
              <a:rPr lang="es-MX" sz="24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merican Classic" pitchFamily="18" charset="0"/>
              </a:rPr>
              <a:t>sigmoide</a:t>
            </a:r>
            <a:endParaRPr lang="es-MX" sz="2400" b="1" dirty="0" smtClean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merican Classic" pitchFamily="18" charset="0"/>
            </a:endParaRPr>
          </a:p>
          <a:p>
            <a:r>
              <a:rPr lang="es-MX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merican Classic" pitchFamily="18" charset="0"/>
              </a:rPr>
              <a:t>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MX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merican Classic" pitchFamily="18" charset="0"/>
              </a:rPr>
              <a:t>Coeficiente </a:t>
            </a:r>
            <a:r>
              <a:rPr lang="es-MX" sz="24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merican Classic" pitchFamily="18" charset="0"/>
              </a:rPr>
              <a:t>de correlación de 0.998.</a:t>
            </a: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77" y="3645024"/>
            <a:ext cx="551497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3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18 Conector recto"/>
          <p:cNvCxnSpPr/>
          <p:nvPr/>
        </p:nvCxnSpPr>
        <p:spPr>
          <a:xfrm>
            <a:off x="179512" y="188913"/>
            <a:ext cx="8713663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9007475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179512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98" y="692696"/>
            <a:ext cx="5409546" cy="2914650"/>
          </a:xfrm>
          <a:prstGeom prst="rect">
            <a:avLst/>
          </a:prstGeom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161984" y="0"/>
            <a:ext cx="871366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 Classic" pitchFamily="18" charset="0"/>
              </a:rPr>
              <a:t>Recuento celular N°2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3500785"/>
            <a:ext cx="5514975" cy="324802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940469"/>
            <a:ext cx="5400600" cy="624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5910510" y="3771050"/>
            <a:ext cx="3053978" cy="267765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s-MX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merican Classic" pitchFamily="18" charset="0"/>
              </a:rPr>
              <a:t>Curva  </a:t>
            </a:r>
            <a:r>
              <a:rPr lang="es-MX" sz="24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merican Classic" pitchFamily="18" charset="0"/>
              </a:rPr>
              <a:t>polinomial</a:t>
            </a:r>
            <a:r>
              <a:rPr lang="es-MX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merican Classic" pitchFamily="18" charset="0"/>
              </a:rPr>
              <a:t>  de  3er grado</a:t>
            </a:r>
          </a:p>
          <a:p>
            <a:r>
              <a:rPr lang="es-MX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merican Classic" pitchFamily="18" charset="0"/>
              </a:rPr>
              <a:t>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MX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merican Classic" pitchFamily="18" charset="0"/>
              </a:rPr>
              <a:t>Coeficiente </a:t>
            </a:r>
            <a:r>
              <a:rPr lang="es-MX" sz="24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merican Classic" pitchFamily="18" charset="0"/>
              </a:rPr>
              <a:t>de correlación de </a:t>
            </a:r>
            <a:r>
              <a:rPr lang="es-MX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merican Classic" pitchFamily="18" charset="0"/>
              </a:rPr>
              <a:t>0.992.</a:t>
            </a:r>
            <a:endParaRPr lang="es-MX" sz="24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merican Classic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46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18 Conector recto"/>
          <p:cNvCxnSpPr/>
          <p:nvPr/>
        </p:nvCxnSpPr>
        <p:spPr>
          <a:xfrm>
            <a:off x="179512" y="188913"/>
            <a:ext cx="8713663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9007475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179512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1 Título"/>
          <p:cNvSpPr txBox="1">
            <a:spLocks/>
          </p:cNvSpPr>
          <p:nvPr/>
        </p:nvSpPr>
        <p:spPr>
          <a:xfrm>
            <a:off x="161984" y="0"/>
            <a:ext cx="871366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 Classic" pitchFamily="18" charset="0"/>
              </a:rPr>
              <a:t>Recuento celular N°3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645024"/>
            <a:ext cx="5581650" cy="3219450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62" y="873249"/>
            <a:ext cx="5067300" cy="277177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259135"/>
            <a:ext cx="4681214" cy="448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5724128" y="3771050"/>
            <a:ext cx="3203326" cy="267765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s-MX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merican Classic" pitchFamily="18" charset="0"/>
              </a:rPr>
              <a:t>Curva  </a:t>
            </a:r>
            <a:r>
              <a:rPr lang="es-MX" sz="24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merican Classic" pitchFamily="18" charset="0"/>
              </a:rPr>
              <a:t>polinomial</a:t>
            </a:r>
            <a:r>
              <a:rPr lang="es-MX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merican Classic" pitchFamily="18" charset="0"/>
              </a:rPr>
              <a:t>  de  3er grado</a:t>
            </a:r>
          </a:p>
          <a:p>
            <a:r>
              <a:rPr lang="es-MX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merican Classic" pitchFamily="18" charset="0"/>
              </a:rPr>
              <a:t>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MX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merican Classic" pitchFamily="18" charset="0"/>
              </a:rPr>
              <a:t>Coeficiente </a:t>
            </a:r>
            <a:r>
              <a:rPr lang="es-MX" sz="24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merican Classic" pitchFamily="18" charset="0"/>
              </a:rPr>
              <a:t>de correlación de </a:t>
            </a:r>
            <a:r>
              <a:rPr lang="es-MX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merican Classic" pitchFamily="18" charset="0"/>
              </a:rPr>
              <a:t>0.995.</a:t>
            </a:r>
            <a:endParaRPr lang="es-MX" sz="24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merican Classic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46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18 Conector recto"/>
          <p:cNvCxnSpPr/>
          <p:nvPr/>
        </p:nvCxnSpPr>
        <p:spPr>
          <a:xfrm>
            <a:off x="179512" y="188913"/>
            <a:ext cx="8713663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9007475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54" y="764704"/>
            <a:ext cx="5215666" cy="2952750"/>
          </a:xfrm>
          <a:prstGeom prst="rect">
            <a:avLst/>
          </a:prstGeom>
        </p:spPr>
      </p:pic>
      <p:sp>
        <p:nvSpPr>
          <p:cNvPr id="12" name="1 Título"/>
          <p:cNvSpPr txBox="1">
            <a:spLocks/>
          </p:cNvSpPr>
          <p:nvPr/>
        </p:nvSpPr>
        <p:spPr>
          <a:xfrm>
            <a:off x="179513" y="125760"/>
            <a:ext cx="871366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 Classic" pitchFamily="18" charset="0"/>
              </a:rPr>
              <a:t>Cinética celular</a:t>
            </a:r>
          </a:p>
        </p:txBody>
      </p:sp>
      <p:cxnSp>
        <p:nvCxnSpPr>
          <p:cNvPr id="13" name="12 Conector recto"/>
          <p:cNvCxnSpPr/>
          <p:nvPr/>
        </p:nvCxnSpPr>
        <p:spPr>
          <a:xfrm>
            <a:off x="179512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86" y="3619500"/>
            <a:ext cx="5581650" cy="32385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000" y="1787513"/>
            <a:ext cx="4579554" cy="907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5835133" y="3771050"/>
            <a:ext cx="3129355" cy="193899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s-MX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merican Classic" pitchFamily="18" charset="0"/>
              </a:rPr>
              <a:t>Curva </a:t>
            </a:r>
            <a:r>
              <a:rPr lang="es-MX" sz="24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merican Classic" pitchFamily="18" charset="0"/>
              </a:rPr>
              <a:t>sigmoide</a:t>
            </a:r>
            <a:endParaRPr lang="es-MX" sz="2400" b="1" dirty="0" smtClean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merican Classic" pitchFamily="18" charset="0"/>
            </a:endParaRPr>
          </a:p>
          <a:p>
            <a:r>
              <a:rPr lang="es-MX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merican Classic" pitchFamily="18" charset="0"/>
              </a:rPr>
              <a:t>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MX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merican Classic" pitchFamily="18" charset="0"/>
              </a:rPr>
              <a:t>Coeficiente </a:t>
            </a:r>
            <a:r>
              <a:rPr lang="es-MX" sz="24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merican Classic" pitchFamily="18" charset="0"/>
              </a:rPr>
              <a:t>de correlación de </a:t>
            </a:r>
            <a:r>
              <a:rPr lang="es-MX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merican Classic" pitchFamily="18" charset="0"/>
              </a:rPr>
              <a:t>0.99.</a:t>
            </a:r>
            <a:endParaRPr lang="es-MX" sz="24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merican Classic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46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836712"/>
            <a:ext cx="5976664" cy="2933700"/>
          </a:xfrm>
          <a:prstGeom prst="rect">
            <a:avLst/>
          </a:prstGeom>
        </p:spPr>
      </p:pic>
      <p:cxnSp>
        <p:nvCxnSpPr>
          <p:cNvPr id="19" name="18 Conector recto"/>
          <p:cNvCxnSpPr/>
          <p:nvPr/>
        </p:nvCxnSpPr>
        <p:spPr>
          <a:xfrm>
            <a:off x="179512" y="188913"/>
            <a:ext cx="8713663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9007475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179512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1 Título"/>
          <p:cNvSpPr txBox="1">
            <a:spLocks/>
          </p:cNvSpPr>
          <p:nvPr/>
        </p:nvSpPr>
        <p:spPr>
          <a:xfrm>
            <a:off x="179513" y="125760"/>
            <a:ext cx="871366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 Classic" pitchFamily="18" charset="0"/>
              </a:rPr>
              <a:t>Cinética celular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71" y="3645024"/>
            <a:ext cx="6202533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44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836712"/>
            <a:ext cx="5976664" cy="2933700"/>
          </a:xfrm>
          <a:prstGeom prst="rect">
            <a:avLst/>
          </a:prstGeom>
        </p:spPr>
      </p:pic>
      <p:cxnSp>
        <p:nvCxnSpPr>
          <p:cNvPr id="19" name="18 Conector recto"/>
          <p:cNvCxnSpPr/>
          <p:nvPr/>
        </p:nvCxnSpPr>
        <p:spPr>
          <a:xfrm>
            <a:off x="179512" y="188913"/>
            <a:ext cx="8713663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9007475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179512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1 Título"/>
          <p:cNvSpPr txBox="1">
            <a:spLocks/>
          </p:cNvSpPr>
          <p:nvPr/>
        </p:nvSpPr>
        <p:spPr>
          <a:xfrm>
            <a:off x="179513" y="125760"/>
            <a:ext cx="871366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 Classic" pitchFamily="18" charset="0"/>
              </a:rPr>
              <a:t>Cinética celular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71" y="3645024"/>
            <a:ext cx="6202533" cy="3212976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7272961" y="4365104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err="1" smtClean="0"/>
              <a:t>Chawla</a:t>
            </a:r>
            <a:r>
              <a:rPr lang="es-MX" sz="1400" dirty="0" smtClean="0"/>
              <a:t> , 2002</a:t>
            </a:r>
            <a:endParaRPr lang="es-MX" dirty="0"/>
          </a:p>
        </p:txBody>
      </p:sp>
      <p:sp>
        <p:nvSpPr>
          <p:cNvPr id="9" name="8 CuadroTexto"/>
          <p:cNvSpPr txBox="1"/>
          <p:nvPr/>
        </p:nvSpPr>
        <p:spPr>
          <a:xfrm>
            <a:off x="7312480" y="5097623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Roca , 1993</a:t>
            </a:r>
            <a:endParaRPr lang="es-MX" dirty="0"/>
          </a:p>
        </p:txBody>
      </p:sp>
      <p:sp>
        <p:nvSpPr>
          <p:cNvPr id="10" name="9 CuadroTexto"/>
          <p:cNvSpPr txBox="1"/>
          <p:nvPr/>
        </p:nvSpPr>
        <p:spPr>
          <a:xfrm>
            <a:off x="7312480" y="5605506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Gómez , 1998</a:t>
            </a:r>
            <a:endParaRPr lang="es-MX" dirty="0"/>
          </a:p>
        </p:txBody>
      </p:sp>
      <p:sp>
        <p:nvSpPr>
          <p:cNvPr id="12" name="11 CuadroTexto"/>
          <p:cNvSpPr txBox="1"/>
          <p:nvPr/>
        </p:nvSpPr>
        <p:spPr>
          <a:xfrm>
            <a:off x="7308304" y="6309319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Pérez , 1998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6209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83568" y="3777960"/>
            <a:ext cx="79638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MX" sz="2000" dirty="0" smtClean="0"/>
              <a:t>Continua </a:t>
            </a:r>
            <a:r>
              <a:rPr lang="es-MX" sz="2000" dirty="0"/>
              <a:t>en su dominio para todo (x) mayor a </a:t>
            </a:r>
            <a:r>
              <a:rPr lang="es-MX" sz="2000" dirty="0" smtClean="0"/>
              <a:t>cero</a:t>
            </a:r>
          </a:p>
          <a:p>
            <a:pPr marL="342900" indent="-342900">
              <a:buFont typeface="+mj-lt"/>
              <a:buAutoNum type="arabicPeriod"/>
            </a:pPr>
            <a:r>
              <a:rPr lang="es-MX" sz="2000" dirty="0" smtClean="0"/>
              <a:t>No </a:t>
            </a:r>
            <a:r>
              <a:rPr lang="es-MX" sz="2000" dirty="0"/>
              <a:t>es periódica ya que no se repite en períodos de tiempo</a:t>
            </a:r>
            <a:r>
              <a:rPr lang="es-MX" sz="2000" i="1" dirty="0"/>
              <a:t> k </a:t>
            </a:r>
            <a:r>
              <a:rPr lang="es-MX" sz="2000" dirty="0"/>
              <a:t>días.</a:t>
            </a:r>
          </a:p>
          <a:p>
            <a:pPr marL="342900" indent="-342900">
              <a:buFont typeface="+mj-lt"/>
              <a:buAutoNum type="arabicPeriod"/>
            </a:pPr>
            <a:r>
              <a:rPr lang="es-MX" sz="2000" dirty="0" smtClean="0"/>
              <a:t>No </a:t>
            </a:r>
            <a:r>
              <a:rPr lang="es-MX" sz="2000" dirty="0"/>
              <a:t>es simétrica a ningún eje.</a:t>
            </a:r>
          </a:p>
          <a:p>
            <a:pPr marL="342900" indent="-342900">
              <a:buFont typeface="+mj-lt"/>
              <a:buAutoNum type="arabicPeriod"/>
            </a:pPr>
            <a:r>
              <a:rPr lang="es-MX" sz="2000" dirty="0" smtClean="0"/>
              <a:t>Asíntotas</a:t>
            </a:r>
            <a:r>
              <a:rPr lang="es-MX" sz="2000" dirty="0"/>
              <a:t>:</a:t>
            </a:r>
          </a:p>
          <a:p>
            <a:pPr lvl="1"/>
            <a:r>
              <a:rPr lang="es-MX" sz="2000" dirty="0" smtClean="0"/>
              <a:t>	• </a:t>
            </a:r>
            <a:r>
              <a:rPr lang="es-MX" sz="2000" dirty="0"/>
              <a:t>Horizontales y= 4·10</a:t>
            </a:r>
            <a:r>
              <a:rPr lang="es-MX" sz="2000" baseline="30000" dirty="0"/>
              <a:t>4</a:t>
            </a:r>
            <a:r>
              <a:rPr lang="es-MX" sz="2000" dirty="0"/>
              <a:t>, y = </a:t>
            </a:r>
            <a:r>
              <a:rPr lang="es-MX" sz="2000" dirty="0" smtClean="0"/>
              <a:t>60·10</a:t>
            </a:r>
            <a:r>
              <a:rPr lang="es-MX" sz="2000" baseline="30000" dirty="0" smtClean="0"/>
              <a:t>4</a:t>
            </a:r>
            <a:r>
              <a:rPr lang="es-MX" sz="2000" dirty="0" smtClean="0"/>
              <a:t> ( Torres, 1989) 0.5-0.25.10</a:t>
            </a:r>
            <a:r>
              <a:rPr lang="es-MX" sz="2000" baseline="30000" dirty="0" smtClean="0"/>
              <a:t>8</a:t>
            </a:r>
            <a:endParaRPr lang="es-MX" sz="2000" baseline="30000" dirty="0"/>
          </a:p>
          <a:p>
            <a:pPr marL="342900" indent="-342900">
              <a:buFont typeface="+mj-lt"/>
              <a:buAutoNum type="arabicPeriod"/>
            </a:pPr>
            <a:r>
              <a:rPr lang="es-MX" sz="2000" dirty="0" smtClean="0"/>
              <a:t>Su </a:t>
            </a:r>
            <a:r>
              <a:rPr lang="es-MX" sz="2000" dirty="0"/>
              <a:t>monotonía es creciente entre x=0 a x=24</a:t>
            </a:r>
          </a:p>
          <a:p>
            <a:pPr marL="342900" indent="-342900">
              <a:buFont typeface="+mj-lt"/>
              <a:buAutoNum type="arabicPeriod"/>
            </a:pPr>
            <a:r>
              <a:rPr lang="es-MX" sz="2000" dirty="0" smtClean="0"/>
              <a:t>Su </a:t>
            </a:r>
            <a:r>
              <a:rPr lang="es-MX" sz="2000" dirty="0"/>
              <a:t>curvatura es:</a:t>
            </a:r>
          </a:p>
          <a:p>
            <a:r>
              <a:rPr lang="es-MX" sz="2000" dirty="0" smtClean="0"/>
              <a:t>	• </a:t>
            </a:r>
            <a:r>
              <a:rPr lang="es-MX" sz="2000" dirty="0"/>
              <a:t>Convexa entre x=0 a x=15</a:t>
            </a:r>
          </a:p>
          <a:p>
            <a:r>
              <a:rPr lang="es-MX" sz="2000" dirty="0" smtClean="0"/>
              <a:t>	• </a:t>
            </a:r>
            <a:r>
              <a:rPr lang="es-MX" sz="2000" dirty="0"/>
              <a:t>Cóncava entre x=15 a x=30</a:t>
            </a: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809031"/>
            <a:ext cx="5976664" cy="2933700"/>
          </a:xfrm>
          <a:prstGeom prst="rect">
            <a:avLst/>
          </a:prstGeom>
        </p:spPr>
      </p:pic>
      <p:cxnSp>
        <p:nvCxnSpPr>
          <p:cNvPr id="19" name="18 Conector recto"/>
          <p:cNvCxnSpPr/>
          <p:nvPr/>
        </p:nvCxnSpPr>
        <p:spPr>
          <a:xfrm>
            <a:off x="179512" y="188913"/>
            <a:ext cx="8713663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9007475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179512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1 Título"/>
          <p:cNvSpPr txBox="1">
            <a:spLocks/>
          </p:cNvSpPr>
          <p:nvPr/>
        </p:nvSpPr>
        <p:spPr>
          <a:xfrm>
            <a:off x="179513" y="125760"/>
            <a:ext cx="871366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 Classic" pitchFamily="18" charset="0"/>
              </a:rPr>
              <a:t>Cinética celular</a:t>
            </a:r>
          </a:p>
        </p:txBody>
      </p:sp>
      <p:sp>
        <p:nvSpPr>
          <p:cNvPr id="3" name="2 Estrella de 5 puntas"/>
          <p:cNvSpPr/>
          <p:nvPr/>
        </p:nvSpPr>
        <p:spPr>
          <a:xfrm>
            <a:off x="5364088" y="2780928"/>
            <a:ext cx="288032" cy="21602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5796136" y="2780928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Barranco </a:t>
            </a:r>
            <a:r>
              <a:rPr lang="es-MX" sz="1400" i="1" dirty="0" smtClean="0"/>
              <a:t>et al. 2009</a:t>
            </a:r>
            <a:endParaRPr lang="es-MX" sz="1400" dirty="0"/>
          </a:p>
        </p:txBody>
      </p:sp>
    </p:spTree>
    <p:extLst>
      <p:ext uri="{BB962C8B-B14F-4D97-AF65-F5344CB8AC3E}">
        <p14:creationId xmlns:p14="http://schemas.microsoft.com/office/powerpoint/2010/main" val="253634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P1080075"/>
          <p:cNvPicPr>
            <a:picLocks noChangeAspect="1" noChangeArrowheads="1"/>
          </p:cNvPicPr>
          <p:nvPr/>
        </p:nvPicPr>
        <p:blipFill>
          <a:blip r:embed="rId2" cstate="print"/>
          <a:srcRect l="7072" t="14117" r="8008" b="6241"/>
          <a:stretch>
            <a:fillRect/>
          </a:stretch>
        </p:blipFill>
        <p:spPr bwMode="auto">
          <a:xfrm>
            <a:off x="178098" y="5299224"/>
            <a:ext cx="1225550" cy="1154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" name="Picture 10" descr="P1130178"/>
          <p:cNvPicPr>
            <a:picLocks noChangeAspect="1" noChangeArrowheads="1"/>
          </p:cNvPicPr>
          <p:nvPr/>
        </p:nvPicPr>
        <p:blipFill>
          <a:blip r:embed="rId3" cstate="print"/>
          <a:srcRect l="18817" r="23195" b="24660"/>
          <a:stretch>
            <a:fillRect/>
          </a:stretch>
        </p:blipFill>
        <p:spPr bwMode="auto">
          <a:xfrm>
            <a:off x="178098" y="404664"/>
            <a:ext cx="1225550" cy="1223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9" name="Picture 11" descr="P1060452"/>
          <p:cNvPicPr>
            <a:picLocks noChangeAspect="1" noChangeArrowheads="1"/>
          </p:cNvPicPr>
          <p:nvPr/>
        </p:nvPicPr>
        <p:blipFill>
          <a:blip r:embed="rId4" cstate="print"/>
          <a:srcRect l="20947" r="11273"/>
          <a:stretch>
            <a:fillRect/>
          </a:stretch>
        </p:blipFill>
        <p:spPr bwMode="auto">
          <a:xfrm>
            <a:off x="178098" y="1701428"/>
            <a:ext cx="1225550" cy="107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2" name="8 Imagen" descr="i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568" y="4072929"/>
            <a:ext cx="1225550" cy="1084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1" name="Picture 2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338" y="2855913"/>
            <a:ext cx="1171575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8 Rectángulo"/>
          <p:cNvSpPr/>
          <p:nvPr/>
        </p:nvSpPr>
        <p:spPr>
          <a:xfrm>
            <a:off x="1369740" y="1064483"/>
            <a:ext cx="4175745" cy="44319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s-ES_tradnl" sz="2400" dirty="0" err="1" smtClean="0"/>
              <a:t>Antiespamódico</a:t>
            </a:r>
            <a:endParaRPr lang="es-ES_tradnl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s-ES_tradnl" sz="2400" dirty="0" smtClean="0"/>
              <a:t>Dolor de cabeza y estómago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_tradnl" sz="2400" dirty="0" smtClean="0"/>
              <a:t>Tónico cerebral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_tradnl" sz="2400" dirty="0"/>
              <a:t>R</a:t>
            </a:r>
            <a:r>
              <a:rPr lang="es-ES_tradnl" sz="2400" dirty="0" smtClean="0"/>
              <a:t>egular </a:t>
            </a:r>
            <a:r>
              <a:rPr lang="es-ES_tradnl" sz="2400" dirty="0"/>
              <a:t>el flujo </a:t>
            </a:r>
            <a:r>
              <a:rPr lang="es-ES_tradnl" sz="2400" dirty="0" smtClean="0"/>
              <a:t>menstrual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_tradnl" sz="2400" dirty="0"/>
              <a:t>C</a:t>
            </a:r>
            <a:r>
              <a:rPr lang="es-ES_tradnl" sz="2400" dirty="0" smtClean="0"/>
              <a:t>icatrizar heridas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_tradnl" sz="2400" dirty="0"/>
              <a:t>C</a:t>
            </a:r>
            <a:r>
              <a:rPr lang="es-ES_tradnl" sz="2400" dirty="0" smtClean="0"/>
              <a:t>ólicos posparto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_tradnl" sz="2400" dirty="0" smtClean="0"/>
              <a:t>Diabetes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_tradnl" sz="2400" dirty="0" smtClean="0"/>
              <a:t>Afecciones pulmonares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_tradnl" sz="2400" dirty="0" smtClean="0"/>
              <a:t>Eliminar </a:t>
            </a:r>
            <a:r>
              <a:rPr lang="es-ES_tradnl" sz="2400" dirty="0"/>
              <a:t>lombrices, amebas, áscaris y otros parásitos intestinales. </a:t>
            </a:r>
            <a:endParaRPr lang="es-MX" sz="2400" dirty="0"/>
          </a:p>
          <a:p>
            <a:endParaRPr lang="es-ES_tradnl" dirty="0" smtClean="0"/>
          </a:p>
        </p:txBody>
      </p:sp>
      <p:cxnSp>
        <p:nvCxnSpPr>
          <p:cNvPr id="20" name="19 Conector recto"/>
          <p:cNvCxnSpPr/>
          <p:nvPr/>
        </p:nvCxnSpPr>
        <p:spPr>
          <a:xfrm>
            <a:off x="9007475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2 Marcador de contenido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412776"/>
            <a:ext cx="3940670" cy="29555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14 Rectángulo"/>
          <p:cNvSpPr/>
          <p:nvPr/>
        </p:nvSpPr>
        <p:spPr>
          <a:xfrm>
            <a:off x="5876479" y="4672872"/>
            <a:ext cx="302503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000" dirty="0" smtClean="0"/>
              <a:t>Ecuador – etnias como Chachi</a:t>
            </a:r>
            <a:r>
              <a:rPr lang="es-ES_tradnl" sz="2000" dirty="0"/>
              <a:t>, </a:t>
            </a:r>
            <a:r>
              <a:rPr lang="es-ES_tradnl" sz="2000" dirty="0" err="1"/>
              <a:t>Kichwa</a:t>
            </a:r>
            <a:r>
              <a:rPr lang="es-ES_tradnl" sz="2000" dirty="0"/>
              <a:t> de la Sierra, </a:t>
            </a:r>
            <a:r>
              <a:rPr lang="es-ES_tradnl" sz="2000" dirty="0" err="1"/>
              <a:t>Cofán</a:t>
            </a:r>
            <a:r>
              <a:rPr lang="es-ES_tradnl" sz="2000" dirty="0"/>
              <a:t>, Secoya, </a:t>
            </a:r>
            <a:r>
              <a:rPr lang="es-ES_tradnl" sz="2000" dirty="0" err="1"/>
              <a:t>Kichwa</a:t>
            </a:r>
            <a:r>
              <a:rPr lang="es-ES_tradnl" sz="2000" dirty="0"/>
              <a:t> del Oriente y </a:t>
            </a:r>
            <a:r>
              <a:rPr lang="es-ES_tradnl" sz="2000" dirty="0" smtClean="0"/>
              <a:t>Mestiza.</a:t>
            </a:r>
            <a:endParaRPr lang="es-MX" sz="2000" dirty="0"/>
          </a:p>
        </p:txBody>
      </p:sp>
      <p:sp>
        <p:nvSpPr>
          <p:cNvPr id="2" name="1 Rectángulo"/>
          <p:cNvSpPr/>
          <p:nvPr/>
        </p:nvSpPr>
        <p:spPr>
          <a:xfrm>
            <a:off x="6267599" y="3709437"/>
            <a:ext cx="22261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La </a:t>
            </a:r>
            <a:r>
              <a:rPr lang="es-MX" dirty="0">
                <a:solidFill>
                  <a:schemeClr val="bg1"/>
                </a:solidFill>
              </a:rPr>
              <a:t>Torre </a:t>
            </a:r>
            <a:r>
              <a:rPr lang="es-MX" i="1" dirty="0">
                <a:solidFill>
                  <a:schemeClr val="bg1"/>
                </a:solidFill>
              </a:rPr>
              <a:t>et al., </a:t>
            </a:r>
            <a:r>
              <a:rPr lang="es-MX" dirty="0">
                <a:solidFill>
                  <a:schemeClr val="bg1"/>
                </a:solidFill>
              </a:rPr>
              <a:t>2008</a:t>
            </a:r>
            <a:endParaRPr lang="es-MX" dirty="0"/>
          </a:p>
        </p:txBody>
      </p:sp>
      <p:sp>
        <p:nvSpPr>
          <p:cNvPr id="4" name="3 Rectángulo"/>
          <p:cNvSpPr/>
          <p:nvPr/>
        </p:nvSpPr>
        <p:spPr>
          <a:xfrm>
            <a:off x="5391793" y="212577"/>
            <a:ext cx="349676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" sz="6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Medicinal</a:t>
            </a:r>
            <a:endParaRPr lang="es-ES" sz="6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717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60648"/>
            <a:ext cx="7205446" cy="6336704"/>
          </a:xfrm>
          <a:prstGeom prst="rect">
            <a:avLst/>
          </a:prstGeom>
        </p:spPr>
      </p:pic>
      <p:cxnSp>
        <p:nvCxnSpPr>
          <p:cNvPr id="19" name="18 Conector recto"/>
          <p:cNvCxnSpPr/>
          <p:nvPr/>
        </p:nvCxnSpPr>
        <p:spPr>
          <a:xfrm>
            <a:off x="179512" y="188913"/>
            <a:ext cx="8713663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9007475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179512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1 Título"/>
          <p:cNvSpPr txBox="1">
            <a:spLocks/>
          </p:cNvSpPr>
          <p:nvPr/>
        </p:nvSpPr>
        <p:spPr>
          <a:xfrm rot="16200000">
            <a:off x="-2572514" y="2951957"/>
            <a:ext cx="666908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 Classic" pitchFamily="18" charset="0"/>
              </a:rPr>
              <a:t>Biomasa</a:t>
            </a:r>
          </a:p>
        </p:txBody>
      </p:sp>
    </p:spTree>
    <p:extLst>
      <p:ext uri="{BB962C8B-B14F-4D97-AF65-F5344CB8AC3E}">
        <p14:creationId xmlns:p14="http://schemas.microsoft.com/office/powerpoint/2010/main" val="318446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18 Conector recto"/>
          <p:cNvCxnSpPr/>
          <p:nvPr/>
        </p:nvCxnSpPr>
        <p:spPr>
          <a:xfrm>
            <a:off x="179512" y="188913"/>
            <a:ext cx="8713663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9007475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179512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1 Título"/>
          <p:cNvSpPr txBox="1">
            <a:spLocks/>
          </p:cNvSpPr>
          <p:nvPr/>
        </p:nvSpPr>
        <p:spPr>
          <a:xfrm>
            <a:off x="179513" y="274638"/>
            <a:ext cx="871366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 Classic" pitchFamily="18" charset="0"/>
              </a:rPr>
              <a:t>Biomasa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457200" y="1279301"/>
            <a:ext cx="8435975" cy="1573635"/>
          </a:xfrm>
        </p:spPr>
        <p:txBody>
          <a:bodyPr/>
          <a:lstStyle/>
          <a:p>
            <a:pPr marL="0" indent="0" algn="ctr">
              <a:buNone/>
            </a:pPr>
            <a:r>
              <a:rPr lang="es-MX" dirty="0"/>
              <a:t>El aumento de la biomasa se calcula matemáticamente mediante la tasa específica de crecimiento. Pérez (2010</a:t>
            </a:r>
            <a:r>
              <a:rPr lang="es-MX" dirty="0" smtClean="0"/>
              <a:t>)</a:t>
            </a:r>
            <a:endParaRPr lang="es-MX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74" y="3542172"/>
            <a:ext cx="2016224" cy="119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780928"/>
            <a:ext cx="4752528" cy="3869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1134956" y="4743482"/>
            <a:ext cx="12834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/>
              <a:t> μ=0.13 </a:t>
            </a:r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333125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18 Conector recto"/>
          <p:cNvCxnSpPr/>
          <p:nvPr/>
        </p:nvCxnSpPr>
        <p:spPr>
          <a:xfrm>
            <a:off x="179512" y="188913"/>
            <a:ext cx="8713663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9007475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179512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1 Título"/>
          <p:cNvSpPr txBox="1">
            <a:spLocks/>
          </p:cNvSpPr>
          <p:nvPr/>
        </p:nvSpPr>
        <p:spPr>
          <a:xfrm>
            <a:off x="179513" y="-18256"/>
            <a:ext cx="871366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 Classic" pitchFamily="18" charset="0"/>
              </a:rPr>
              <a:t>Biomasa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32988"/>
            <a:ext cx="8676455" cy="593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71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18 Conector recto"/>
          <p:cNvCxnSpPr/>
          <p:nvPr/>
        </p:nvCxnSpPr>
        <p:spPr>
          <a:xfrm>
            <a:off x="179512" y="188913"/>
            <a:ext cx="8713663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9007475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179512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1 Título"/>
          <p:cNvSpPr txBox="1">
            <a:spLocks/>
          </p:cNvSpPr>
          <p:nvPr/>
        </p:nvSpPr>
        <p:spPr>
          <a:xfrm>
            <a:off x="179513" y="274638"/>
            <a:ext cx="871366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 Classic" pitchFamily="18" charset="0"/>
              </a:rPr>
              <a:t>Biomasa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179512" y="1417638"/>
            <a:ext cx="8713662" cy="7095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2800" dirty="0" smtClean="0"/>
              <a:t>Alargadas 100 </a:t>
            </a:r>
            <a:r>
              <a:rPr lang="es-MX" sz="2800" dirty="0" err="1"/>
              <a:t>um</a:t>
            </a:r>
            <a:r>
              <a:rPr lang="es-MX" sz="2800" dirty="0"/>
              <a:t> a 200 </a:t>
            </a:r>
            <a:r>
              <a:rPr lang="es-MX" sz="2800" dirty="0" err="1"/>
              <a:t>um</a:t>
            </a:r>
            <a:r>
              <a:rPr lang="es-MX" sz="2800" dirty="0"/>
              <a:t> y </a:t>
            </a:r>
            <a:r>
              <a:rPr lang="es-MX" sz="2800" dirty="0" smtClean="0"/>
              <a:t>ovales 50 </a:t>
            </a:r>
            <a:r>
              <a:rPr lang="es-MX" sz="2800" dirty="0" err="1"/>
              <a:t>um</a:t>
            </a:r>
            <a:r>
              <a:rPr lang="es-MX" sz="2800" dirty="0"/>
              <a:t> a 100 </a:t>
            </a:r>
            <a:r>
              <a:rPr lang="es-MX" sz="2800" dirty="0" err="1" smtClean="0"/>
              <a:t>um</a:t>
            </a:r>
            <a:endParaRPr lang="es-MX" sz="2800" dirty="0" smtClean="0"/>
          </a:p>
        </p:txBody>
      </p:sp>
      <p:sp>
        <p:nvSpPr>
          <p:cNvPr id="2" name="1 Rectángulo"/>
          <p:cNvSpPr/>
          <p:nvPr/>
        </p:nvSpPr>
        <p:spPr>
          <a:xfrm>
            <a:off x="6215198" y="2769056"/>
            <a:ext cx="1566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/>
              <a:t>Torres (1989) </a:t>
            </a:r>
          </a:p>
        </p:txBody>
      </p:sp>
      <p:sp>
        <p:nvSpPr>
          <p:cNvPr id="3" name="2 Rectángulo"/>
          <p:cNvSpPr/>
          <p:nvPr/>
        </p:nvSpPr>
        <p:spPr>
          <a:xfrm>
            <a:off x="611560" y="2420888"/>
            <a:ext cx="4572000" cy="13849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s-MX" sz="2800" dirty="0" smtClean="0"/>
              <a:t>Tamaño depende </a:t>
            </a:r>
            <a:r>
              <a:rPr lang="es-MX" sz="2800" dirty="0"/>
              <a:t>especie </a:t>
            </a:r>
            <a:r>
              <a:rPr lang="es-MX" sz="2800" dirty="0" smtClean="0"/>
              <a:t>vegetal, edad del </a:t>
            </a:r>
            <a:r>
              <a:rPr lang="es-MX" sz="2800" dirty="0"/>
              <a:t>cultivo, </a:t>
            </a:r>
            <a:r>
              <a:rPr lang="es-MX" sz="2800" dirty="0" smtClean="0"/>
              <a:t>medio </a:t>
            </a:r>
            <a:r>
              <a:rPr lang="es-MX" sz="2800" dirty="0"/>
              <a:t>y </a:t>
            </a:r>
            <a:r>
              <a:rPr lang="es-MX" sz="2800" dirty="0" smtClean="0"/>
              <a:t>condiciones físicas </a:t>
            </a:r>
            <a:endParaRPr lang="es-MX" sz="2800" dirty="0"/>
          </a:p>
        </p:txBody>
      </p:sp>
      <p:sp>
        <p:nvSpPr>
          <p:cNvPr id="5" name="4 Rectángulo"/>
          <p:cNvSpPr/>
          <p:nvPr/>
        </p:nvSpPr>
        <p:spPr>
          <a:xfrm>
            <a:off x="1119761" y="4139788"/>
            <a:ext cx="1489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/>
              <a:t>Reyes (2009)</a:t>
            </a:r>
          </a:p>
        </p:txBody>
      </p:sp>
      <p:sp>
        <p:nvSpPr>
          <p:cNvPr id="6" name="5 Rectángulo"/>
          <p:cNvSpPr/>
          <p:nvPr/>
        </p:nvSpPr>
        <p:spPr>
          <a:xfrm>
            <a:off x="5220072" y="3830885"/>
            <a:ext cx="3528392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2800" dirty="0"/>
              <a:t>Banano híbrido: 80 </a:t>
            </a:r>
            <a:r>
              <a:rPr lang="es-MX" sz="2800" dirty="0" err="1"/>
              <a:t>um</a:t>
            </a:r>
            <a:r>
              <a:rPr lang="es-MX" sz="2800" dirty="0"/>
              <a:t> a 300 </a:t>
            </a:r>
            <a:r>
              <a:rPr lang="es-MX" sz="2800" dirty="0" err="1"/>
              <a:t>um</a:t>
            </a:r>
            <a:r>
              <a:rPr lang="es-MX" dirty="0"/>
              <a:t>. </a:t>
            </a:r>
          </a:p>
        </p:txBody>
      </p:sp>
      <p:sp>
        <p:nvSpPr>
          <p:cNvPr id="7" name="6 Rectángulo"/>
          <p:cNvSpPr/>
          <p:nvPr/>
        </p:nvSpPr>
        <p:spPr>
          <a:xfrm>
            <a:off x="6474380" y="5377948"/>
            <a:ext cx="1500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/>
              <a:t>Pérez (2010) </a:t>
            </a:r>
          </a:p>
        </p:txBody>
      </p:sp>
      <p:sp>
        <p:nvSpPr>
          <p:cNvPr id="9" name="8 Rectángulo"/>
          <p:cNvSpPr/>
          <p:nvPr/>
        </p:nvSpPr>
        <p:spPr>
          <a:xfrm>
            <a:off x="648072" y="4869160"/>
            <a:ext cx="4572000" cy="13849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s-MX" sz="2800" dirty="0"/>
              <a:t>Promedio: alargadas entre 200 </a:t>
            </a:r>
            <a:r>
              <a:rPr lang="es-MX" sz="2800" dirty="0" err="1"/>
              <a:t>um</a:t>
            </a:r>
            <a:r>
              <a:rPr lang="es-MX" sz="2800" dirty="0"/>
              <a:t> a 475 </a:t>
            </a:r>
            <a:r>
              <a:rPr lang="es-MX" sz="2800" dirty="0" err="1"/>
              <a:t>um</a:t>
            </a:r>
            <a:r>
              <a:rPr lang="es-MX" sz="2800" dirty="0"/>
              <a:t> y ovales entre 120 </a:t>
            </a:r>
            <a:r>
              <a:rPr lang="es-MX" sz="2800" dirty="0" err="1"/>
              <a:t>um</a:t>
            </a:r>
            <a:r>
              <a:rPr lang="es-MX" sz="2800" dirty="0"/>
              <a:t> a 175 </a:t>
            </a:r>
            <a:r>
              <a:rPr lang="es-MX" sz="2800" dirty="0" err="1"/>
              <a:t>um</a:t>
            </a:r>
            <a:r>
              <a:rPr lang="es-MX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864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P1080075"/>
          <p:cNvPicPr>
            <a:picLocks noChangeAspect="1" noChangeArrowheads="1"/>
          </p:cNvPicPr>
          <p:nvPr/>
        </p:nvPicPr>
        <p:blipFill>
          <a:blip r:embed="rId2" cstate="print"/>
          <a:srcRect l="7072" t="14117" r="8008" b="6241"/>
          <a:stretch>
            <a:fillRect/>
          </a:stretch>
        </p:blipFill>
        <p:spPr bwMode="auto">
          <a:xfrm>
            <a:off x="178098" y="5299224"/>
            <a:ext cx="1225550" cy="1154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" name="Picture 10" descr="P1130178"/>
          <p:cNvPicPr>
            <a:picLocks noChangeAspect="1" noChangeArrowheads="1"/>
          </p:cNvPicPr>
          <p:nvPr/>
        </p:nvPicPr>
        <p:blipFill>
          <a:blip r:embed="rId3" cstate="print"/>
          <a:srcRect l="18817" r="23195" b="24660"/>
          <a:stretch>
            <a:fillRect/>
          </a:stretch>
        </p:blipFill>
        <p:spPr bwMode="auto">
          <a:xfrm>
            <a:off x="178098" y="404664"/>
            <a:ext cx="1225550" cy="1223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9" name="Picture 11" descr="P1060452"/>
          <p:cNvPicPr>
            <a:picLocks noChangeAspect="1" noChangeArrowheads="1"/>
          </p:cNvPicPr>
          <p:nvPr/>
        </p:nvPicPr>
        <p:blipFill>
          <a:blip r:embed="rId4" cstate="print"/>
          <a:srcRect l="20947" r="11273"/>
          <a:stretch>
            <a:fillRect/>
          </a:stretch>
        </p:blipFill>
        <p:spPr bwMode="auto">
          <a:xfrm>
            <a:off x="178098" y="1701428"/>
            <a:ext cx="1225550" cy="107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2" name="8 Imagen" descr="i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568" y="4072929"/>
            <a:ext cx="1225550" cy="1084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71" name="Line 23"/>
          <p:cNvSpPr>
            <a:spLocks noChangeShapeType="1"/>
          </p:cNvSpPr>
          <p:nvPr/>
        </p:nvSpPr>
        <p:spPr bwMode="auto">
          <a:xfrm flipH="1">
            <a:off x="8893175" y="328888"/>
            <a:ext cx="0" cy="6336704"/>
          </a:xfrm>
          <a:prstGeom prst="line">
            <a:avLst/>
          </a:prstGeom>
          <a:noFill/>
          <a:ln w="50800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6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81" name="Picture 2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338" y="2855913"/>
            <a:ext cx="1171575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993" y="1300540"/>
            <a:ext cx="4093891" cy="3314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957800"/>
            <a:ext cx="3888432" cy="3619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 Título"/>
          <p:cNvSpPr txBox="1">
            <a:spLocks/>
          </p:cNvSpPr>
          <p:nvPr/>
        </p:nvSpPr>
        <p:spPr>
          <a:xfrm>
            <a:off x="179513" y="274638"/>
            <a:ext cx="871366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 Classic" pitchFamily="18" charset="0"/>
              </a:rPr>
              <a:t>Viabilidad</a:t>
            </a:r>
            <a:endParaRPr lang="es-MX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merican Classic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71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P1080075"/>
          <p:cNvPicPr>
            <a:picLocks noChangeAspect="1" noChangeArrowheads="1"/>
          </p:cNvPicPr>
          <p:nvPr/>
        </p:nvPicPr>
        <p:blipFill>
          <a:blip r:embed="rId2" cstate="print"/>
          <a:srcRect l="7072" t="14117" r="8008" b="6241"/>
          <a:stretch>
            <a:fillRect/>
          </a:stretch>
        </p:blipFill>
        <p:spPr bwMode="auto">
          <a:xfrm>
            <a:off x="178098" y="5299224"/>
            <a:ext cx="1225550" cy="1154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" name="Picture 10" descr="P1130178"/>
          <p:cNvPicPr>
            <a:picLocks noChangeAspect="1" noChangeArrowheads="1"/>
          </p:cNvPicPr>
          <p:nvPr/>
        </p:nvPicPr>
        <p:blipFill>
          <a:blip r:embed="rId3" cstate="print"/>
          <a:srcRect l="18817" r="23195" b="24660"/>
          <a:stretch>
            <a:fillRect/>
          </a:stretch>
        </p:blipFill>
        <p:spPr bwMode="auto">
          <a:xfrm>
            <a:off x="178098" y="404664"/>
            <a:ext cx="1225550" cy="1223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9" name="Picture 11" descr="P1060452"/>
          <p:cNvPicPr>
            <a:picLocks noChangeAspect="1" noChangeArrowheads="1"/>
          </p:cNvPicPr>
          <p:nvPr/>
        </p:nvPicPr>
        <p:blipFill>
          <a:blip r:embed="rId4" cstate="print"/>
          <a:srcRect l="20947" r="11273"/>
          <a:stretch>
            <a:fillRect/>
          </a:stretch>
        </p:blipFill>
        <p:spPr bwMode="auto">
          <a:xfrm>
            <a:off x="178098" y="1701428"/>
            <a:ext cx="1225550" cy="107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2" name="8 Imagen" descr="i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568" y="4072929"/>
            <a:ext cx="1225550" cy="1084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71" name="Line 23"/>
          <p:cNvSpPr>
            <a:spLocks noChangeShapeType="1"/>
          </p:cNvSpPr>
          <p:nvPr/>
        </p:nvSpPr>
        <p:spPr bwMode="auto">
          <a:xfrm flipH="1">
            <a:off x="8892480" y="328888"/>
            <a:ext cx="0" cy="6336704"/>
          </a:xfrm>
          <a:prstGeom prst="line">
            <a:avLst/>
          </a:prstGeom>
          <a:noFill/>
          <a:ln w="50800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6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81" name="Picture 2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338" y="2855913"/>
            <a:ext cx="1171575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826" y="2234245"/>
            <a:ext cx="3725324" cy="2922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150" y="1328567"/>
            <a:ext cx="3514086" cy="479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 Título"/>
          <p:cNvSpPr txBox="1">
            <a:spLocks/>
          </p:cNvSpPr>
          <p:nvPr/>
        </p:nvSpPr>
        <p:spPr>
          <a:xfrm>
            <a:off x="179513" y="274638"/>
            <a:ext cx="871366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 Classic" pitchFamily="18" charset="0"/>
              </a:rPr>
              <a:t>Viabilidad</a:t>
            </a:r>
            <a:endParaRPr lang="es-MX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merican Classic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069728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P1080075"/>
          <p:cNvPicPr>
            <a:picLocks noChangeAspect="1" noChangeArrowheads="1"/>
          </p:cNvPicPr>
          <p:nvPr/>
        </p:nvPicPr>
        <p:blipFill>
          <a:blip r:embed="rId2" cstate="print"/>
          <a:srcRect l="7072" t="14117" r="8008" b="6241"/>
          <a:stretch>
            <a:fillRect/>
          </a:stretch>
        </p:blipFill>
        <p:spPr bwMode="auto">
          <a:xfrm>
            <a:off x="178098" y="5299224"/>
            <a:ext cx="1225550" cy="1154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" name="Picture 10" descr="P1130178"/>
          <p:cNvPicPr>
            <a:picLocks noChangeAspect="1" noChangeArrowheads="1"/>
          </p:cNvPicPr>
          <p:nvPr/>
        </p:nvPicPr>
        <p:blipFill>
          <a:blip r:embed="rId3" cstate="print"/>
          <a:srcRect l="18817" r="23195" b="24660"/>
          <a:stretch>
            <a:fillRect/>
          </a:stretch>
        </p:blipFill>
        <p:spPr bwMode="auto">
          <a:xfrm>
            <a:off x="178098" y="404664"/>
            <a:ext cx="1225550" cy="1223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9" name="Picture 11" descr="P1060452"/>
          <p:cNvPicPr>
            <a:picLocks noChangeAspect="1" noChangeArrowheads="1"/>
          </p:cNvPicPr>
          <p:nvPr/>
        </p:nvPicPr>
        <p:blipFill>
          <a:blip r:embed="rId4" cstate="print"/>
          <a:srcRect l="20947" r="11273"/>
          <a:stretch>
            <a:fillRect/>
          </a:stretch>
        </p:blipFill>
        <p:spPr bwMode="auto">
          <a:xfrm>
            <a:off x="178098" y="1701428"/>
            <a:ext cx="1225550" cy="107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2" name="8 Imagen" descr="i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568" y="4072929"/>
            <a:ext cx="1225550" cy="1084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71" name="Line 23"/>
          <p:cNvSpPr>
            <a:spLocks noChangeShapeType="1"/>
          </p:cNvSpPr>
          <p:nvPr/>
        </p:nvSpPr>
        <p:spPr bwMode="auto">
          <a:xfrm flipH="1">
            <a:off x="8705850" y="328888"/>
            <a:ext cx="0" cy="6336704"/>
          </a:xfrm>
          <a:prstGeom prst="line">
            <a:avLst/>
          </a:prstGeom>
          <a:noFill/>
          <a:ln w="50800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6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81" name="Picture 2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338" y="2855913"/>
            <a:ext cx="1171575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Viabilidad</a:t>
            </a:r>
            <a:endParaRPr lang="es-MX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826" y="2234245"/>
            <a:ext cx="3725324" cy="2922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150" y="1328567"/>
            <a:ext cx="3514086" cy="479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11 Grupo"/>
          <p:cNvGrpSpPr/>
          <p:nvPr/>
        </p:nvGrpSpPr>
        <p:grpSpPr>
          <a:xfrm>
            <a:off x="0" y="0"/>
            <a:ext cx="9324528" cy="6858000"/>
            <a:chOff x="0" y="0"/>
            <a:chExt cx="9324528" cy="6858000"/>
          </a:xfrm>
        </p:grpSpPr>
        <p:pic>
          <p:nvPicPr>
            <p:cNvPr id="13" name="12 Imagen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87" r="6292"/>
            <a:stretch/>
          </p:blipFill>
          <p:spPr>
            <a:xfrm>
              <a:off x="4729468" y="0"/>
              <a:ext cx="4595060" cy="3424653"/>
            </a:xfrm>
            <a:prstGeom prst="rect">
              <a:avLst/>
            </a:prstGeom>
          </p:spPr>
        </p:pic>
        <p:pic>
          <p:nvPicPr>
            <p:cNvPr id="14" name="13 Imagen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82" t="10146"/>
            <a:stretch/>
          </p:blipFill>
          <p:spPr>
            <a:xfrm>
              <a:off x="0" y="3383194"/>
              <a:ext cx="4930894" cy="3474806"/>
            </a:xfrm>
            <a:prstGeom prst="rect">
              <a:avLst/>
            </a:prstGeom>
          </p:spPr>
        </p:pic>
        <p:pic>
          <p:nvPicPr>
            <p:cNvPr id="15" name="14 Imagen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" r="2676"/>
            <a:stretch/>
          </p:blipFill>
          <p:spPr>
            <a:xfrm>
              <a:off x="0" y="0"/>
              <a:ext cx="4773302" cy="3401499"/>
            </a:xfrm>
            <a:prstGeom prst="rect">
              <a:avLst/>
            </a:prstGeom>
          </p:spPr>
        </p:pic>
        <p:pic>
          <p:nvPicPr>
            <p:cNvPr id="16" name="15 Imagen"/>
            <p:cNvPicPr>
              <a:picLocks noChangeAspect="1"/>
            </p:cNvPicPr>
            <p:nvPr/>
          </p:nvPicPr>
          <p:blipFill rotWithShape="1">
            <a:blip r:embed="rId12">
              <a:duotone>
                <a:prstClr val="black"/>
                <a:srgbClr val="00B0F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47" r="27161" b="20781"/>
            <a:stretch/>
          </p:blipFill>
          <p:spPr>
            <a:xfrm rot="5400000">
              <a:off x="5287274" y="2820746"/>
              <a:ext cx="3501008" cy="4573499"/>
            </a:xfrm>
            <a:prstGeom prst="rect">
              <a:avLst/>
            </a:prstGeom>
          </p:spPr>
        </p:pic>
        <p:sp>
          <p:nvSpPr>
            <p:cNvPr id="17" name="1 Título"/>
            <p:cNvSpPr txBox="1">
              <a:spLocks/>
            </p:cNvSpPr>
            <p:nvPr/>
          </p:nvSpPr>
          <p:spPr>
            <a:xfrm>
              <a:off x="890466" y="2224258"/>
              <a:ext cx="7784279" cy="24007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MX" sz="72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glow rad="101600">
                      <a:schemeClr val="accent6">
                        <a:satMod val="175000"/>
                        <a:alpha val="40000"/>
                      </a:schemeClr>
                    </a:glow>
                    <a:innerShdw blurRad="69850" dist="43180" dir="5400000">
                      <a:srgbClr val="000000">
                        <a:alpha val="65000"/>
                      </a:srgbClr>
                    </a:innerShdw>
                    <a:reflection blurRad="6350" stA="55000" endA="50" endPos="85000" dir="5400000" sy="-100000" algn="bl" rotWithShape="0"/>
                  </a:effectLst>
                  <a:latin typeface="Algerian" pitchFamily="82" charset="0"/>
                </a:rPr>
                <a:t>Conclusiones</a:t>
              </a:r>
              <a:endParaRPr lang="es-MX" sz="9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50" endPos="85000" dir="5400000" sy="-100000" algn="bl" rotWithShape="0"/>
                </a:effectLst>
                <a:latin typeface="Algerian" pitchFamily="8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095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P1080075"/>
          <p:cNvPicPr>
            <a:picLocks noChangeAspect="1" noChangeArrowheads="1"/>
          </p:cNvPicPr>
          <p:nvPr/>
        </p:nvPicPr>
        <p:blipFill>
          <a:blip r:embed="rId2" cstate="print"/>
          <a:srcRect l="7072" t="14117" r="8008" b="6241"/>
          <a:stretch>
            <a:fillRect/>
          </a:stretch>
        </p:blipFill>
        <p:spPr bwMode="auto">
          <a:xfrm>
            <a:off x="178098" y="5299224"/>
            <a:ext cx="1225550" cy="1154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" name="Picture 10" descr="P1130178"/>
          <p:cNvPicPr>
            <a:picLocks noChangeAspect="1" noChangeArrowheads="1"/>
          </p:cNvPicPr>
          <p:nvPr/>
        </p:nvPicPr>
        <p:blipFill>
          <a:blip r:embed="rId3" cstate="print"/>
          <a:srcRect l="18817" r="23195" b="24660"/>
          <a:stretch>
            <a:fillRect/>
          </a:stretch>
        </p:blipFill>
        <p:spPr bwMode="auto">
          <a:xfrm>
            <a:off x="178098" y="404664"/>
            <a:ext cx="1225550" cy="1223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9" name="Picture 11" descr="P1060452"/>
          <p:cNvPicPr>
            <a:picLocks noChangeAspect="1" noChangeArrowheads="1"/>
          </p:cNvPicPr>
          <p:nvPr/>
        </p:nvPicPr>
        <p:blipFill>
          <a:blip r:embed="rId4" cstate="print"/>
          <a:srcRect l="20947" r="11273"/>
          <a:stretch>
            <a:fillRect/>
          </a:stretch>
        </p:blipFill>
        <p:spPr bwMode="auto">
          <a:xfrm>
            <a:off x="178098" y="1701428"/>
            <a:ext cx="1225550" cy="107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2" name="8 Imagen" descr="i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568" y="4072929"/>
            <a:ext cx="1225550" cy="1084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1" name="Picture 2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338" y="2855913"/>
            <a:ext cx="1171575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9007475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1476375" y="188640"/>
            <a:ext cx="74168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endParaRPr lang="es-MX" sz="2000" dirty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es-MX" sz="2000" dirty="0" smtClean="0"/>
              <a:t>Proceso </a:t>
            </a:r>
            <a:r>
              <a:rPr lang="es-MX" sz="2000" dirty="0"/>
              <a:t>fitosanitario </a:t>
            </a:r>
            <a:r>
              <a:rPr lang="es-MX" sz="2000" dirty="0" smtClean="0"/>
              <a:t>antes </a:t>
            </a:r>
            <a:r>
              <a:rPr lang="es-MX" sz="2000" dirty="0"/>
              <a:t>de su introducción con Amistar Top 0.5% permitió que el protocolo de desinfección tenga éxito. </a:t>
            </a:r>
            <a:endParaRPr lang="es-MX" sz="2000" dirty="0" smtClean="0"/>
          </a:p>
          <a:p>
            <a:pPr marL="285750" indent="-285750" algn="just">
              <a:buFont typeface="Wingdings" pitchFamily="2" charset="2"/>
              <a:buChar char="ü"/>
            </a:pPr>
            <a:endParaRPr lang="es-MX" sz="2000" dirty="0" smtClean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es-MX" sz="2000" dirty="0"/>
              <a:t>E</a:t>
            </a:r>
            <a:r>
              <a:rPr lang="es-MX" sz="2000" dirty="0" smtClean="0"/>
              <a:t>stablecer </a:t>
            </a:r>
            <a:r>
              <a:rPr lang="es-MX" sz="2000" dirty="0"/>
              <a:t>un protocolo de desinfección </a:t>
            </a:r>
            <a:r>
              <a:rPr lang="es-MX" sz="2000" dirty="0" smtClean="0"/>
              <a:t>exitoso </a:t>
            </a:r>
            <a:r>
              <a:rPr lang="es-MX" sz="2000" dirty="0"/>
              <a:t>utilizando </a:t>
            </a:r>
            <a:r>
              <a:rPr lang="es-MX" sz="2000" dirty="0" smtClean="0"/>
              <a:t>1.5</a:t>
            </a:r>
            <a:r>
              <a:rPr lang="es-MX" sz="2000" dirty="0"/>
              <a:t>% </a:t>
            </a:r>
            <a:r>
              <a:rPr lang="es-MX" sz="2000" dirty="0" err="1"/>
              <a:t>NaClO</a:t>
            </a:r>
            <a:r>
              <a:rPr lang="es-MX" sz="2000" dirty="0"/>
              <a:t> con 10 min.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s-MX" sz="2000" dirty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es-MX" sz="2000" dirty="0" smtClean="0"/>
              <a:t>Es efectivo </a:t>
            </a:r>
            <a:r>
              <a:rPr lang="es-MX" sz="2000" dirty="0"/>
              <a:t>porque cumple con </a:t>
            </a:r>
            <a:r>
              <a:rPr lang="es-MX" sz="2000" dirty="0" smtClean="0"/>
              <a:t>2 </a:t>
            </a:r>
            <a:r>
              <a:rPr lang="es-MX" sz="2000" dirty="0"/>
              <a:t>condiciones imprescindibles para el establecimiento </a:t>
            </a:r>
            <a:r>
              <a:rPr lang="es-MX" sz="2000" i="1" dirty="0"/>
              <a:t>in vitro</a:t>
            </a:r>
            <a:r>
              <a:rPr lang="es-MX" sz="2000" dirty="0"/>
              <a:t> </a:t>
            </a:r>
            <a:r>
              <a:rPr lang="es-MX" sz="2000" dirty="0" smtClean="0"/>
              <a:t>que son </a:t>
            </a:r>
            <a:r>
              <a:rPr lang="es-MX" sz="2000" dirty="0"/>
              <a:t>porcentaje bajo de contaminación del 0% a 11.4% (intervalo de confianza) y alta viabilidad del 88.6% al 100% (intervalo de confianza).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s-MX" sz="2000" dirty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es-MX" sz="2000" dirty="0" smtClean="0"/>
              <a:t>El </a:t>
            </a:r>
            <a:r>
              <a:rPr lang="es-MX" sz="2000" dirty="0"/>
              <a:t>medio de cultivo que presentó los mejores niveles de formación de callo fue el B5 suplementado con vitaminas, 20 mg L-1de azúcar, 0.5 mg L-1de TDZ y agar 5.5 g L-1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s-MX" sz="2000" dirty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es-MX" sz="2000" dirty="0" smtClean="0"/>
              <a:t>El establecimiento de las suspensiones celulares de </a:t>
            </a:r>
            <a:r>
              <a:rPr lang="es-MX" sz="2000" i="1" dirty="0" err="1" smtClean="0"/>
              <a:t>Chenopodium</a:t>
            </a:r>
            <a:r>
              <a:rPr lang="es-MX" sz="2000" i="1" dirty="0" smtClean="0"/>
              <a:t> </a:t>
            </a:r>
            <a:r>
              <a:rPr lang="es-MX" sz="2000" i="1" dirty="0" err="1" smtClean="0"/>
              <a:t>ambrosioides</a:t>
            </a:r>
            <a:r>
              <a:rPr lang="es-MX" sz="2000" dirty="0" smtClean="0"/>
              <a:t> con 1 g de callo en 20 ml de medio fue exitosa debido a que se logró llegar a la densidad deseada entre 80 000 a 100 000 células por mililitro.</a:t>
            </a:r>
          </a:p>
        </p:txBody>
      </p:sp>
    </p:spTree>
    <p:extLst>
      <p:ext uri="{BB962C8B-B14F-4D97-AF65-F5344CB8AC3E}">
        <p14:creationId xmlns:p14="http://schemas.microsoft.com/office/powerpoint/2010/main" val="256322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P1080075"/>
          <p:cNvPicPr>
            <a:picLocks noChangeAspect="1" noChangeArrowheads="1"/>
          </p:cNvPicPr>
          <p:nvPr/>
        </p:nvPicPr>
        <p:blipFill>
          <a:blip r:embed="rId2" cstate="print"/>
          <a:srcRect l="7072" t="14117" r="8008" b="6241"/>
          <a:stretch>
            <a:fillRect/>
          </a:stretch>
        </p:blipFill>
        <p:spPr bwMode="auto">
          <a:xfrm>
            <a:off x="178098" y="5299224"/>
            <a:ext cx="1225550" cy="1154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" name="Picture 10" descr="P1130178"/>
          <p:cNvPicPr>
            <a:picLocks noChangeAspect="1" noChangeArrowheads="1"/>
          </p:cNvPicPr>
          <p:nvPr/>
        </p:nvPicPr>
        <p:blipFill>
          <a:blip r:embed="rId3" cstate="print"/>
          <a:srcRect l="18817" r="23195" b="24660"/>
          <a:stretch>
            <a:fillRect/>
          </a:stretch>
        </p:blipFill>
        <p:spPr bwMode="auto">
          <a:xfrm>
            <a:off x="178098" y="404664"/>
            <a:ext cx="1225550" cy="1223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9" name="Picture 11" descr="P1060452"/>
          <p:cNvPicPr>
            <a:picLocks noChangeAspect="1" noChangeArrowheads="1"/>
          </p:cNvPicPr>
          <p:nvPr/>
        </p:nvPicPr>
        <p:blipFill>
          <a:blip r:embed="rId4" cstate="print"/>
          <a:srcRect l="20947" r="11273"/>
          <a:stretch>
            <a:fillRect/>
          </a:stretch>
        </p:blipFill>
        <p:spPr bwMode="auto">
          <a:xfrm>
            <a:off x="178098" y="1701428"/>
            <a:ext cx="1225550" cy="107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2" name="8 Imagen" descr="i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568" y="4072929"/>
            <a:ext cx="1225550" cy="1084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1" name="Picture 2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338" y="2855913"/>
            <a:ext cx="1171575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9007475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1476375" y="400010"/>
            <a:ext cx="74168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es-MX" dirty="0" smtClean="0"/>
              <a:t>La </a:t>
            </a:r>
            <a:r>
              <a:rPr lang="es-MX" dirty="0"/>
              <a:t>multiplicación de </a:t>
            </a:r>
            <a:r>
              <a:rPr lang="es-MX" dirty="0" smtClean="0"/>
              <a:t>celular </a:t>
            </a:r>
            <a:r>
              <a:rPr lang="es-MX" dirty="0"/>
              <a:t>en </a:t>
            </a:r>
            <a:r>
              <a:rPr lang="es-MX" dirty="0" smtClean="0"/>
              <a:t>suspensiones fue </a:t>
            </a:r>
            <a:r>
              <a:rPr lang="es-MX" dirty="0"/>
              <a:t>exitoso </a:t>
            </a:r>
            <a:r>
              <a:rPr lang="es-MX" dirty="0" smtClean="0"/>
              <a:t>en el mismo medio con 30 </a:t>
            </a:r>
            <a:r>
              <a:rPr lang="es-MX" dirty="0"/>
              <a:t>mg </a:t>
            </a:r>
            <a:r>
              <a:rPr lang="es-MX" dirty="0" smtClean="0"/>
              <a:t>L-1 de azúcar.</a:t>
            </a:r>
            <a:endParaRPr lang="es-MX" dirty="0"/>
          </a:p>
          <a:p>
            <a:pPr marL="285750" indent="-285750" algn="just">
              <a:buFont typeface="Wingdings" pitchFamily="2" charset="2"/>
              <a:buChar char="ü"/>
            </a:pPr>
            <a:endParaRPr lang="es-MX" dirty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es-MX" dirty="0" smtClean="0"/>
              <a:t>Obtención de curva </a:t>
            </a:r>
            <a:r>
              <a:rPr lang="es-MX" dirty="0"/>
              <a:t>de cinética </a:t>
            </a:r>
            <a:r>
              <a:rPr lang="es-MX" dirty="0" smtClean="0"/>
              <a:t>celular con éxito identificándose </a:t>
            </a:r>
            <a:r>
              <a:rPr lang="es-MX" dirty="0"/>
              <a:t>claramente cuatro fases: retraso o latencia, exponencial, disminución progresiva y estacionaria.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s-MX" dirty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es-MX" dirty="0" smtClean="0"/>
              <a:t>El </a:t>
            </a:r>
            <a:r>
              <a:rPr lang="es-MX" dirty="0"/>
              <a:t>día 15 </a:t>
            </a:r>
            <a:r>
              <a:rPr lang="es-MX" dirty="0" smtClean="0"/>
              <a:t>es el óptimo </a:t>
            </a:r>
            <a:r>
              <a:rPr lang="es-MX" dirty="0"/>
              <a:t>para </a:t>
            </a:r>
            <a:r>
              <a:rPr lang="es-MX" dirty="0" err="1"/>
              <a:t>subcultivar</a:t>
            </a:r>
            <a:r>
              <a:rPr lang="es-MX" dirty="0"/>
              <a:t> </a:t>
            </a:r>
            <a:r>
              <a:rPr lang="es-MX" dirty="0" smtClean="0"/>
              <a:t>para mantener </a:t>
            </a:r>
            <a:r>
              <a:rPr lang="es-MX" dirty="0"/>
              <a:t>una multiplicación celular constante.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s-MX" dirty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es-MX" dirty="0" smtClean="0"/>
              <a:t>A partir del día 24 </a:t>
            </a:r>
            <a:r>
              <a:rPr lang="es-MX" dirty="0"/>
              <a:t>empieza la fase estacionaria </a:t>
            </a:r>
            <a:r>
              <a:rPr lang="es-MX" dirty="0" smtClean="0"/>
              <a:t>llegando </a:t>
            </a:r>
            <a:r>
              <a:rPr lang="es-MX" dirty="0"/>
              <a:t>a su máximo en este punto.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s-MX" dirty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es-MX" dirty="0" smtClean="0"/>
              <a:t>Las </a:t>
            </a:r>
            <a:r>
              <a:rPr lang="es-MX" dirty="0"/>
              <a:t>suspensiones celulares establecidas pueden ser utilizadas para una futura producción de metabolitos secundarios.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s-MX" dirty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es-MX" dirty="0" smtClean="0"/>
              <a:t>Se </a:t>
            </a:r>
            <a:r>
              <a:rPr lang="es-MX" dirty="0"/>
              <a:t>acepta la hipótesis planteada al inicio de este trabajo, la misma que afirma que la aplicación de la </a:t>
            </a:r>
            <a:r>
              <a:rPr lang="es-MX" dirty="0" err="1"/>
              <a:t>citoquinina</a:t>
            </a:r>
            <a:r>
              <a:rPr lang="es-MX" dirty="0"/>
              <a:t> </a:t>
            </a:r>
            <a:r>
              <a:rPr lang="es-MX" dirty="0" err="1"/>
              <a:t>thidiazuron</a:t>
            </a:r>
            <a:r>
              <a:rPr lang="es-MX" dirty="0"/>
              <a:t> (TDZ) tiene un efecto estadístico significativo en la formación de callo y en el establecimiento de las suspensiones celulares. </a:t>
            </a:r>
            <a:endParaRPr lang="es-MX" dirty="0" smtClean="0"/>
          </a:p>
        </p:txBody>
      </p:sp>
    </p:spTree>
    <p:extLst>
      <p:ext uri="{BB962C8B-B14F-4D97-AF65-F5344CB8AC3E}">
        <p14:creationId xmlns:p14="http://schemas.microsoft.com/office/powerpoint/2010/main" val="189412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18 Conector recto"/>
          <p:cNvCxnSpPr/>
          <p:nvPr/>
        </p:nvCxnSpPr>
        <p:spPr>
          <a:xfrm>
            <a:off x="179512" y="188913"/>
            <a:ext cx="8713663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9007475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179512" y="274638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5" name="4 Grupo"/>
          <p:cNvGrpSpPr/>
          <p:nvPr/>
        </p:nvGrpSpPr>
        <p:grpSpPr>
          <a:xfrm>
            <a:off x="0" y="0"/>
            <a:ext cx="9346800" cy="6858001"/>
            <a:chOff x="0" y="0"/>
            <a:chExt cx="9346800" cy="6858001"/>
          </a:xfrm>
        </p:grpSpPr>
        <p:pic>
          <p:nvPicPr>
            <p:cNvPr id="2" name="1 Imagen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87" r="6292"/>
            <a:stretch/>
          </p:blipFill>
          <p:spPr>
            <a:xfrm>
              <a:off x="4729468" y="0"/>
              <a:ext cx="4595060" cy="3424653"/>
            </a:xfrm>
            <a:prstGeom prst="rect">
              <a:avLst/>
            </a:prstGeom>
          </p:spPr>
        </p:pic>
        <p:pic>
          <p:nvPicPr>
            <p:cNvPr id="3" name="2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82" t="10146"/>
            <a:stretch/>
          </p:blipFill>
          <p:spPr>
            <a:xfrm>
              <a:off x="0" y="3383194"/>
              <a:ext cx="4930894" cy="3474806"/>
            </a:xfrm>
            <a:prstGeom prst="rect">
              <a:avLst/>
            </a:prstGeom>
          </p:spPr>
        </p:pic>
        <p:pic>
          <p:nvPicPr>
            <p:cNvPr id="4" name="3 Imagen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" r="2676"/>
            <a:stretch/>
          </p:blipFill>
          <p:spPr>
            <a:xfrm>
              <a:off x="0" y="0"/>
              <a:ext cx="4773302" cy="3401499"/>
            </a:xfrm>
            <a:prstGeom prst="rect">
              <a:avLst/>
            </a:prstGeom>
          </p:spPr>
        </p:pic>
        <p:pic>
          <p:nvPicPr>
            <p:cNvPr id="16" name="15 Imagen"/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47" r="27161" b="20781"/>
            <a:stretch/>
          </p:blipFill>
          <p:spPr>
            <a:xfrm rot="5400000">
              <a:off x="5309547" y="2820747"/>
              <a:ext cx="3501008" cy="4573499"/>
            </a:xfrm>
            <a:prstGeom prst="rect">
              <a:avLst/>
            </a:prstGeom>
          </p:spPr>
        </p:pic>
        <p:sp>
          <p:nvSpPr>
            <p:cNvPr id="12" name="1 Título"/>
            <p:cNvSpPr txBox="1">
              <a:spLocks/>
            </p:cNvSpPr>
            <p:nvPr/>
          </p:nvSpPr>
          <p:spPr>
            <a:xfrm>
              <a:off x="323528" y="2224258"/>
              <a:ext cx="8683947" cy="24007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MX" sz="66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glow rad="101600">
                      <a:schemeClr val="accent6">
                        <a:satMod val="175000"/>
                        <a:alpha val="40000"/>
                      </a:schemeClr>
                    </a:glow>
                    <a:innerShdw blurRad="69850" dist="43180" dir="5400000">
                      <a:srgbClr val="000000">
                        <a:alpha val="65000"/>
                      </a:srgbClr>
                    </a:innerShdw>
                    <a:reflection blurRad="6350" stA="55000" endA="50" endPos="85000" dir="5400000" sy="-100000" algn="bl" rotWithShape="0"/>
                  </a:effectLst>
                  <a:latin typeface="Algerian" pitchFamily="82" charset="0"/>
                </a:rPr>
                <a:t>Recomendaciones</a:t>
              </a:r>
              <a:endParaRPr lang="es-MX" sz="8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50" endPos="85000" dir="5400000" sy="-100000" algn="bl" rotWithShape="0"/>
                </a:effectLst>
                <a:latin typeface="Algerian" pitchFamily="8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891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4 Grupo"/>
          <p:cNvGrpSpPr/>
          <p:nvPr/>
        </p:nvGrpSpPr>
        <p:grpSpPr>
          <a:xfrm>
            <a:off x="2832950" y="1220334"/>
            <a:ext cx="6060225" cy="5515418"/>
            <a:chOff x="2847163" y="1069597"/>
            <a:chExt cx="6060225" cy="5515418"/>
          </a:xfrm>
        </p:grpSpPr>
        <p:pic>
          <p:nvPicPr>
            <p:cNvPr id="2" name="1 Imagen" descr="Primer.pdf - Adobe Reader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63" t="28809" r="31875" b="39244"/>
            <a:stretch/>
          </p:blipFill>
          <p:spPr>
            <a:xfrm>
              <a:off x="2847163" y="1069597"/>
              <a:ext cx="4703650" cy="2584932"/>
            </a:xfrm>
            <a:prstGeom prst="rect">
              <a:avLst/>
            </a:prstGeom>
          </p:spPr>
        </p:pic>
        <p:sp>
          <p:nvSpPr>
            <p:cNvPr id="4" name="3 CuadroTexto"/>
            <p:cNvSpPr txBox="1"/>
            <p:nvPr/>
          </p:nvSpPr>
          <p:spPr>
            <a:xfrm>
              <a:off x="6819155" y="6215683"/>
              <a:ext cx="208823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MX" sz="1400" dirty="0" smtClean="0"/>
                <a:t>(</a:t>
              </a:r>
              <a:r>
                <a:rPr lang="es-ES_tradnl" sz="1400" dirty="0"/>
                <a:t>Blair y Madrigal, 2005</a:t>
              </a:r>
              <a:r>
                <a:rPr lang="es-MX" dirty="0" smtClean="0"/>
                <a:t>)</a:t>
              </a:r>
              <a:endParaRPr lang="es-MX" dirty="0"/>
            </a:p>
          </p:txBody>
        </p:sp>
      </p:grpSp>
      <p:pic>
        <p:nvPicPr>
          <p:cNvPr id="2057" name="Picture 9" descr="P1080075"/>
          <p:cNvPicPr>
            <a:picLocks noChangeAspect="1" noChangeArrowheads="1"/>
          </p:cNvPicPr>
          <p:nvPr/>
        </p:nvPicPr>
        <p:blipFill>
          <a:blip r:embed="rId3" cstate="print"/>
          <a:srcRect l="7072" t="14117" r="8008" b="6241"/>
          <a:stretch>
            <a:fillRect/>
          </a:stretch>
        </p:blipFill>
        <p:spPr bwMode="auto">
          <a:xfrm>
            <a:off x="178098" y="5299224"/>
            <a:ext cx="1225550" cy="1154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" name="Picture 10" descr="P1130178"/>
          <p:cNvPicPr>
            <a:picLocks noChangeAspect="1" noChangeArrowheads="1"/>
          </p:cNvPicPr>
          <p:nvPr/>
        </p:nvPicPr>
        <p:blipFill>
          <a:blip r:embed="rId4" cstate="print"/>
          <a:srcRect l="18817" r="23195" b="24660"/>
          <a:stretch>
            <a:fillRect/>
          </a:stretch>
        </p:blipFill>
        <p:spPr bwMode="auto">
          <a:xfrm>
            <a:off x="178098" y="404664"/>
            <a:ext cx="1225550" cy="1223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9" name="Picture 11" descr="P1060452"/>
          <p:cNvPicPr>
            <a:picLocks noChangeAspect="1" noChangeArrowheads="1"/>
          </p:cNvPicPr>
          <p:nvPr/>
        </p:nvPicPr>
        <p:blipFill>
          <a:blip r:embed="rId5" cstate="print"/>
          <a:srcRect l="20947" r="11273"/>
          <a:stretch>
            <a:fillRect/>
          </a:stretch>
        </p:blipFill>
        <p:spPr bwMode="auto">
          <a:xfrm>
            <a:off x="178098" y="1701428"/>
            <a:ext cx="1225550" cy="107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2" name="8 Imagen" descr="i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5568" y="4072929"/>
            <a:ext cx="1225550" cy="1084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1" name="Picture 2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0338" y="2855913"/>
            <a:ext cx="1171575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9 Rectángulo"/>
          <p:cNvSpPr/>
          <p:nvPr/>
        </p:nvSpPr>
        <p:spPr>
          <a:xfrm>
            <a:off x="2037482" y="3822139"/>
            <a:ext cx="64229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400" dirty="0">
                <a:latin typeface="Jokerman" pitchFamily="82" charset="0"/>
              </a:rPr>
              <a:t>para mejorar la memoria y combatir la anemia.</a:t>
            </a:r>
            <a:endParaRPr lang="es-MX" sz="2400" dirty="0">
              <a:latin typeface="Jokerman" pitchFamily="82" charset="0"/>
            </a:endParaRPr>
          </a:p>
        </p:txBody>
      </p:sp>
      <p:cxnSp>
        <p:nvCxnSpPr>
          <p:cNvPr id="20" name="19 Conector recto"/>
          <p:cNvCxnSpPr/>
          <p:nvPr/>
        </p:nvCxnSpPr>
        <p:spPr>
          <a:xfrm>
            <a:off x="9007475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3 Marcador de contenido"/>
          <p:cNvSpPr txBox="1">
            <a:spLocks/>
          </p:cNvSpPr>
          <p:nvPr/>
        </p:nvSpPr>
        <p:spPr>
          <a:xfrm>
            <a:off x="1479550" y="631229"/>
            <a:ext cx="649106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MX" dirty="0"/>
          </a:p>
        </p:txBody>
      </p:sp>
      <p:sp>
        <p:nvSpPr>
          <p:cNvPr id="6" name="5 Rectángulo redondeado"/>
          <p:cNvSpPr/>
          <p:nvPr/>
        </p:nvSpPr>
        <p:spPr>
          <a:xfrm>
            <a:off x="2168127" y="5094684"/>
            <a:ext cx="6421558" cy="12717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400" dirty="0" smtClean="0"/>
              <a:t>Como </a:t>
            </a:r>
            <a:r>
              <a:rPr lang="es-ES_tradnl" sz="2400" dirty="0"/>
              <a:t>repelente de insectos y para aseo personal como perfume y lavativa</a:t>
            </a:r>
            <a:r>
              <a:rPr lang="es-ES_tradnl" sz="2400" dirty="0" smtClean="0"/>
              <a:t>.</a:t>
            </a:r>
            <a:endParaRPr lang="es-MX" sz="2400" dirty="0"/>
          </a:p>
        </p:txBody>
      </p:sp>
      <p:sp>
        <p:nvSpPr>
          <p:cNvPr id="18" name="17 Rectángulo"/>
          <p:cNvSpPr/>
          <p:nvPr/>
        </p:nvSpPr>
        <p:spPr>
          <a:xfrm>
            <a:off x="3154074" y="242204"/>
            <a:ext cx="408222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" sz="6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Nutricional</a:t>
            </a:r>
            <a:endParaRPr lang="es-ES" sz="6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74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P1080075"/>
          <p:cNvPicPr>
            <a:picLocks noChangeAspect="1" noChangeArrowheads="1"/>
          </p:cNvPicPr>
          <p:nvPr/>
        </p:nvPicPr>
        <p:blipFill>
          <a:blip r:embed="rId2" cstate="print"/>
          <a:srcRect l="7072" t="14117" r="8008" b="6241"/>
          <a:stretch>
            <a:fillRect/>
          </a:stretch>
        </p:blipFill>
        <p:spPr bwMode="auto">
          <a:xfrm>
            <a:off x="178098" y="5299224"/>
            <a:ext cx="1225550" cy="1154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" name="Picture 10" descr="P1130178"/>
          <p:cNvPicPr>
            <a:picLocks noChangeAspect="1" noChangeArrowheads="1"/>
          </p:cNvPicPr>
          <p:nvPr/>
        </p:nvPicPr>
        <p:blipFill>
          <a:blip r:embed="rId3" cstate="print"/>
          <a:srcRect l="18817" r="23195" b="24660"/>
          <a:stretch>
            <a:fillRect/>
          </a:stretch>
        </p:blipFill>
        <p:spPr bwMode="auto">
          <a:xfrm>
            <a:off x="178098" y="404664"/>
            <a:ext cx="1225550" cy="1223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9" name="Picture 11" descr="P1060452"/>
          <p:cNvPicPr>
            <a:picLocks noChangeAspect="1" noChangeArrowheads="1"/>
          </p:cNvPicPr>
          <p:nvPr/>
        </p:nvPicPr>
        <p:blipFill>
          <a:blip r:embed="rId4" cstate="print"/>
          <a:srcRect l="20947" r="11273"/>
          <a:stretch>
            <a:fillRect/>
          </a:stretch>
        </p:blipFill>
        <p:spPr bwMode="auto">
          <a:xfrm>
            <a:off x="178098" y="1701428"/>
            <a:ext cx="1225550" cy="107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2" name="8 Imagen" descr="i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568" y="4072929"/>
            <a:ext cx="1225550" cy="1084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1" name="Picture 2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338" y="2855913"/>
            <a:ext cx="1171575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9007475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1476375" y="778634"/>
            <a:ext cx="741680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es-MX" sz="2400" dirty="0" smtClean="0"/>
              <a:t>Continuar </a:t>
            </a:r>
            <a:r>
              <a:rPr lang="es-MX" sz="2400" dirty="0"/>
              <a:t>la presente </a:t>
            </a:r>
            <a:r>
              <a:rPr lang="es-MX" sz="2400" dirty="0" smtClean="0"/>
              <a:t>investigación</a:t>
            </a:r>
            <a:endParaRPr lang="es-MX" sz="2400" dirty="0"/>
          </a:p>
          <a:p>
            <a:pPr marL="285750" indent="-285750" algn="just">
              <a:buFont typeface="Wingdings" pitchFamily="2" charset="2"/>
              <a:buChar char="ü"/>
            </a:pPr>
            <a:endParaRPr lang="es-MX" sz="2400" dirty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es-MX" sz="2400" dirty="0" smtClean="0"/>
              <a:t>Estudiar: concentración </a:t>
            </a:r>
            <a:r>
              <a:rPr lang="es-MX" sz="2400" dirty="0"/>
              <a:t>de metabolitos en suspensión frente a los metabolitos generados por la planta.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s-MX" sz="2400" dirty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es-MX" sz="2400" dirty="0" smtClean="0"/>
              <a:t>Probar </a:t>
            </a:r>
            <a:r>
              <a:rPr lang="es-MX" sz="2400" dirty="0"/>
              <a:t>menores concentraciones de TDZ para </a:t>
            </a:r>
            <a:r>
              <a:rPr lang="es-MX" sz="2400" dirty="0" smtClean="0"/>
              <a:t>y combinarlo con otras </a:t>
            </a:r>
            <a:r>
              <a:rPr lang="es-MX" sz="2400" dirty="0"/>
              <a:t>auxinas y </a:t>
            </a:r>
            <a:r>
              <a:rPr lang="es-MX" sz="2400" dirty="0" err="1" smtClean="0"/>
              <a:t>citoquininas</a:t>
            </a:r>
            <a:r>
              <a:rPr lang="es-MX" sz="2400" dirty="0" smtClean="0"/>
              <a:t>.</a:t>
            </a:r>
            <a:endParaRPr lang="es-MX" sz="2400" dirty="0"/>
          </a:p>
          <a:p>
            <a:pPr marL="285750" indent="-285750" algn="just">
              <a:buFont typeface="Wingdings" pitchFamily="2" charset="2"/>
              <a:buChar char="ü"/>
            </a:pPr>
            <a:endParaRPr lang="es-MX" sz="2400" dirty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es-MX" sz="2400" dirty="0" smtClean="0"/>
              <a:t>Ampliar </a:t>
            </a:r>
            <a:r>
              <a:rPr lang="es-MX" sz="2400" dirty="0"/>
              <a:t>el estudio que identifique las necesidades nutricionales de la planta con requerimientos específicos de hormonas, vitaminas y suplementos orgánicos para un mejor conocimiento del </a:t>
            </a:r>
            <a:r>
              <a:rPr lang="es-MX" sz="2400" i="1" dirty="0" err="1"/>
              <a:t>Chenopodium</a:t>
            </a:r>
            <a:r>
              <a:rPr lang="es-MX" sz="2400" i="1" dirty="0"/>
              <a:t> </a:t>
            </a:r>
            <a:r>
              <a:rPr lang="es-MX" sz="2400" i="1" dirty="0" err="1"/>
              <a:t>ambrosioides</a:t>
            </a:r>
            <a:r>
              <a:rPr lang="es-MX" sz="2400" i="1" dirty="0"/>
              <a:t>.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931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P1080075"/>
          <p:cNvPicPr>
            <a:picLocks noChangeAspect="1" noChangeArrowheads="1"/>
          </p:cNvPicPr>
          <p:nvPr/>
        </p:nvPicPr>
        <p:blipFill>
          <a:blip r:embed="rId2" cstate="print"/>
          <a:srcRect l="7072" t="14117" r="8008" b="6241"/>
          <a:stretch>
            <a:fillRect/>
          </a:stretch>
        </p:blipFill>
        <p:spPr bwMode="auto">
          <a:xfrm>
            <a:off x="178098" y="5299224"/>
            <a:ext cx="1225550" cy="1154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" name="Picture 10" descr="P1130178"/>
          <p:cNvPicPr>
            <a:picLocks noChangeAspect="1" noChangeArrowheads="1"/>
          </p:cNvPicPr>
          <p:nvPr/>
        </p:nvPicPr>
        <p:blipFill>
          <a:blip r:embed="rId3" cstate="print"/>
          <a:srcRect l="18817" r="23195" b="24660"/>
          <a:stretch>
            <a:fillRect/>
          </a:stretch>
        </p:blipFill>
        <p:spPr bwMode="auto">
          <a:xfrm>
            <a:off x="178098" y="404664"/>
            <a:ext cx="1225550" cy="1223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9" name="Picture 11" descr="P1060452"/>
          <p:cNvPicPr>
            <a:picLocks noChangeAspect="1" noChangeArrowheads="1"/>
          </p:cNvPicPr>
          <p:nvPr/>
        </p:nvPicPr>
        <p:blipFill>
          <a:blip r:embed="rId4" cstate="print"/>
          <a:srcRect l="20947" r="11273"/>
          <a:stretch>
            <a:fillRect/>
          </a:stretch>
        </p:blipFill>
        <p:spPr bwMode="auto">
          <a:xfrm>
            <a:off x="178098" y="1701428"/>
            <a:ext cx="1225550" cy="107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2" name="8 Imagen" descr="i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568" y="4072929"/>
            <a:ext cx="1225550" cy="1084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1" name="Picture 2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338" y="2855913"/>
            <a:ext cx="1171575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9007475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1403648" y="1269816"/>
            <a:ext cx="741680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es-MX" sz="2400" dirty="0" smtClean="0"/>
              <a:t> Identificar </a:t>
            </a:r>
            <a:r>
              <a:rPr lang="es-MX" sz="2400" dirty="0"/>
              <a:t>de los </a:t>
            </a:r>
            <a:r>
              <a:rPr lang="es-MX" sz="2400" dirty="0" smtClean="0"/>
              <a:t>MS </a:t>
            </a:r>
            <a:r>
              <a:rPr lang="es-MX" sz="2400" dirty="0"/>
              <a:t>que se encuentren en suspensión. 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s-MX" sz="2400" dirty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es-MX" sz="2400" dirty="0" smtClean="0"/>
              <a:t>Mantener </a:t>
            </a:r>
            <a:r>
              <a:rPr lang="es-MX" sz="2400" dirty="0"/>
              <a:t>las suspensiones celulares bajo condiciones ambientales los más uniformemente posibles y en agitación constante dado que éstas influyen sobre el comportamiento celular.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s-MX" sz="2400" dirty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es-MX" sz="2400" dirty="0" smtClean="0"/>
              <a:t>Probar </a:t>
            </a:r>
            <a:r>
              <a:rPr lang="es-MX" sz="2400" dirty="0"/>
              <a:t>procesos de escalamiento a las suspensiones celulares para una producción masiva.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0807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Pedro Rachid Romero Saker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12013" r="69827" b="35591"/>
          <a:stretch/>
        </p:blipFill>
        <p:spPr>
          <a:xfrm>
            <a:off x="5580112" y="188640"/>
            <a:ext cx="2737584" cy="3011761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19282"/>
            <a:ext cx="3168352" cy="292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914"/>
            <a:ext cx="4752528" cy="3456384"/>
          </a:xfrm>
          <a:prstGeom prst="rect">
            <a:avLst/>
          </a:prstGeom>
        </p:spPr>
      </p:pic>
      <p:cxnSp>
        <p:nvCxnSpPr>
          <p:cNvPr id="13" name="12 Conector recto"/>
          <p:cNvCxnSpPr/>
          <p:nvPr/>
        </p:nvCxnSpPr>
        <p:spPr>
          <a:xfrm>
            <a:off x="179512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942" y="3152557"/>
            <a:ext cx="4800533" cy="3600400"/>
          </a:xfrm>
          <a:prstGeom prst="rect">
            <a:avLst/>
          </a:prstGeom>
        </p:spPr>
      </p:pic>
      <p:cxnSp>
        <p:nvCxnSpPr>
          <p:cNvPr id="11" name="10 Conector recto"/>
          <p:cNvCxnSpPr/>
          <p:nvPr/>
        </p:nvCxnSpPr>
        <p:spPr>
          <a:xfrm>
            <a:off x="9007475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179512" y="188913"/>
            <a:ext cx="8827963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3 Título"/>
          <p:cNvSpPr>
            <a:spLocks noGrp="1"/>
          </p:cNvSpPr>
          <p:nvPr>
            <p:ph type="title"/>
          </p:nvPr>
        </p:nvSpPr>
        <p:spPr>
          <a:xfrm>
            <a:off x="421543" y="2893640"/>
            <a:ext cx="8229600" cy="1143000"/>
          </a:xfrm>
          <a:effectLst>
            <a:glow rad="127000">
              <a:srgbClr val="0070C0"/>
            </a:glow>
          </a:effectLst>
        </p:spPr>
        <p:txBody>
          <a:bodyPr>
            <a:normAutofit fontScale="90000"/>
          </a:bodyPr>
          <a:lstStyle/>
          <a:p>
            <a:r>
              <a:rPr lang="es-MX" sz="153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Gracias</a:t>
            </a:r>
            <a:endParaRPr lang="es-MX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183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P1080075"/>
          <p:cNvPicPr>
            <a:picLocks noChangeAspect="1" noChangeArrowheads="1"/>
          </p:cNvPicPr>
          <p:nvPr/>
        </p:nvPicPr>
        <p:blipFill>
          <a:blip r:embed="rId2" cstate="print"/>
          <a:srcRect l="7072" t="14117" r="8008" b="6241"/>
          <a:stretch>
            <a:fillRect/>
          </a:stretch>
        </p:blipFill>
        <p:spPr bwMode="auto">
          <a:xfrm>
            <a:off x="178098" y="5299224"/>
            <a:ext cx="1225550" cy="1154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" name="Picture 10" descr="P1130178"/>
          <p:cNvPicPr>
            <a:picLocks noChangeAspect="1" noChangeArrowheads="1"/>
          </p:cNvPicPr>
          <p:nvPr/>
        </p:nvPicPr>
        <p:blipFill>
          <a:blip r:embed="rId3" cstate="print"/>
          <a:srcRect l="18817" r="23195" b="24660"/>
          <a:stretch>
            <a:fillRect/>
          </a:stretch>
        </p:blipFill>
        <p:spPr bwMode="auto">
          <a:xfrm>
            <a:off x="178098" y="404664"/>
            <a:ext cx="1225550" cy="1223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9" name="Picture 11" descr="P1060452"/>
          <p:cNvPicPr>
            <a:picLocks noChangeAspect="1" noChangeArrowheads="1"/>
          </p:cNvPicPr>
          <p:nvPr/>
        </p:nvPicPr>
        <p:blipFill>
          <a:blip r:embed="rId4" cstate="print"/>
          <a:srcRect l="20947" r="11273"/>
          <a:stretch>
            <a:fillRect/>
          </a:stretch>
        </p:blipFill>
        <p:spPr bwMode="auto">
          <a:xfrm>
            <a:off x="178098" y="1701428"/>
            <a:ext cx="1225550" cy="107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2" name="8 Imagen" descr="i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568" y="4072929"/>
            <a:ext cx="1225550" cy="1084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1" name="Picture 2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338" y="2855913"/>
            <a:ext cx="1171575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>
            <a:off x="9007475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3 Marcador de contenido"/>
          <p:cNvSpPr txBox="1">
            <a:spLocks/>
          </p:cNvSpPr>
          <p:nvPr/>
        </p:nvSpPr>
        <p:spPr>
          <a:xfrm>
            <a:off x="1479550" y="631229"/>
            <a:ext cx="649106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MX" dirty="0"/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500433388"/>
              </p:ext>
            </p:extLst>
          </p:nvPr>
        </p:nvGraphicFramePr>
        <p:xfrm>
          <a:off x="1479549" y="392882"/>
          <a:ext cx="7413625" cy="6348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8207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P1080075"/>
          <p:cNvPicPr>
            <a:picLocks noChangeAspect="1" noChangeArrowheads="1"/>
          </p:cNvPicPr>
          <p:nvPr/>
        </p:nvPicPr>
        <p:blipFill>
          <a:blip r:embed="rId2" cstate="print"/>
          <a:srcRect l="7072" t="14117" r="8008" b="6241"/>
          <a:stretch>
            <a:fillRect/>
          </a:stretch>
        </p:blipFill>
        <p:spPr bwMode="auto">
          <a:xfrm>
            <a:off x="178098" y="5299224"/>
            <a:ext cx="1225550" cy="1154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" name="Picture 10" descr="P1130178"/>
          <p:cNvPicPr>
            <a:picLocks noChangeAspect="1" noChangeArrowheads="1"/>
          </p:cNvPicPr>
          <p:nvPr/>
        </p:nvPicPr>
        <p:blipFill>
          <a:blip r:embed="rId3" cstate="print"/>
          <a:srcRect l="18817" r="23195" b="24660"/>
          <a:stretch>
            <a:fillRect/>
          </a:stretch>
        </p:blipFill>
        <p:spPr bwMode="auto">
          <a:xfrm>
            <a:off x="178098" y="404664"/>
            <a:ext cx="1225550" cy="1223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9" name="Picture 11" descr="P1060452"/>
          <p:cNvPicPr>
            <a:picLocks noChangeAspect="1" noChangeArrowheads="1"/>
          </p:cNvPicPr>
          <p:nvPr/>
        </p:nvPicPr>
        <p:blipFill>
          <a:blip r:embed="rId4" cstate="print"/>
          <a:srcRect l="20947" r="11273"/>
          <a:stretch>
            <a:fillRect/>
          </a:stretch>
        </p:blipFill>
        <p:spPr bwMode="auto">
          <a:xfrm>
            <a:off x="178098" y="1701428"/>
            <a:ext cx="1225550" cy="107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2" name="8 Imagen" descr="i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568" y="4072929"/>
            <a:ext cx="1225550" cy="1084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1" name="Picture 2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338" y="2855913"/>
            <a:ext cx="1171575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>
            <a:off x="9007475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10 Marcador de contenido"/>
          <p:cNvSpPr>
            <a:spLocks noGrp="1"/>
          </p:cNvSpPr>
          <p:nvPr>
            <p:ph idx="1"/>
          </p:nvPr>
        </p:nvSpPr>
        <p:spPr>
          <a:xfrm>
            <a:off x="1403648" y="1628626"/>
            <a:ext cx="7354887" cy="453650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MX" dirty="0" smtClean="0"/>
              <a:t>Técnica </a:t>
            </a:r>
            <a:r>
              <a:rPr lang="es-MX" dirty="0"/>
              <a:t>de suspensiones celulares de </a:t>
            </a:r>
            <a:r>
              <a:rPr lang="es-MX" i="1" dirty="0" err="1"/>
              <a:t>Chenopodium</a:t>
            </a:r>
            <a:r>
              <a:rPr lang="es-MX" i="1" dirty="0"/>
              <a:t> </a:t>
            </a:r>
            <a:r>
              <a:rPr lang="es-MX" i="1" dirty="0" err="1" smtClean="0"/>
              <a:t>ambrosoides</a:t>
            </a:r>
            <a:r>
              <a:rPr lang="es-MX" i="1" dirty="0" smtClean="0"/>
              <a:t> </a:t>
            </a:r>
            <a:r>
              <a:rPr lang="es-MX" dirty="0"/>
              <a:t>es la más acertada para producir, posteriormente, metabolitos secundarios sin necesidad de la planta </a:t>
            </a:r>
            <a:r>
              <a:rPr lang="es-MX" dirty="0" smtClean="0"/>
              <a:t>completa. </a:t>
            </a:r>
          </a:p>
        </p:txBody>
      </p:sp>
    </p:spTree>
    <p:extLst>
      <p:ext uri="{BB962C8B-B14F-4D97-AF65-F5344CB8AC3E}">
        <p14:creationId xmlns:p14="http://schemas.microsoft.com/office/powerpoint/2010/main" val="423673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P1080075"/>
          <p:cNvPicPr>
            <a:picLocks noChangeAspect="1" noChangeArrowheads="1"/>
          </p:cNvPicPr>
          <p:nvPr/>
        </p:nvPicPr>
        <p:blipFill>
          <a:blip r:embed="rId2" cstate="print"/>
          <a:srcRect l="7072" t="14117" r="8008" b="6241"/>
          <a:stretch>
            <a:fillRect/>
          </a:stretch>
        </p:blipFill>
        <p:spPr bwMode="auto">
          <a:xfrm>
            <a:off x="178098" y="5299224"/>
            <a:ext cx="1225550" cy="1154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" name="Picture 10" descr="P1130178"/>
          <p:cNvPicPr>
            <a:picLocks noChangeAspect="1" noChangeArrowheads="1"/>
          </p:cNvPicPr>
          <p:nvPr/>
        </p:nvPicPr>
        <p:blipFill>
          <a:blip r:embed="rId3" cstate="print"/>
          <a:srcRect l="18817" r="23195" b="24660"/>
          <a:stretch>
            <a:fillRect/>
          </a:stretch>
        </p:blipFill>
        <p:spPr bwMode="auto">
          <a:xfrm>
            <a:off x="178098" y="404664"/>
            <a:ext cx="1225550" cy="1223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9" name="Picture 11" descr="P1060452"/>
          <p:cNvPicPr>
            <a:picLocks noChangeAspect="1" noChangeArrowheads="1"/>
          </p:cNvPicPr>
          <p:nvPr/>
        </p:nvPicPr>
        <p:blipFill>
          <a:blip r:embed="rId4" cstate="print"/>
          <a:srcRect l="20947" r="11273"/>
          <a:stretch>
            <a:fillRect/>
          </a:stretch>
        </p:blipFill>
        <p:spPr bwMode="auto">
          <a:xfrm>
            <a:off x="178098" y="1701428"/>
            <a:ext cx="1225550" cy="107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2" name="8 Imagen" descr="i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568" y="4072929"/>
            <a:ext cx="1225550" cy="1084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1" name="Picture 2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338" y="2855913"/>
            <a:ext cx="1171575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1476375" y="2250554"/>
            <a:ext cx="7210425" cy="4525963"/>
          </a:xfrm>
        </p:spPr>
        <p:txBody>
          <a:bodyPr/>
          <a:lstStyle/>
          <a:p>
            <a:r>
              <a:rPr lang="es-MX" dirty="0" smtClean="0"/>
              <a:t>Establecer suspensiones celulares de </a:t>
            </a:r>
            <a:r>
              <a:rPr lang="es-MX" i="1" dirty="0" err="1" smtClean="0"/>
              <a:t>Chenopodium</a:t>
            </a:r>
            <a:r>
              <a:rPr lang="es-MX" i="1" dirty="0" smtClean="0"/>
              <a:t> </a:t>
            </a:r>
            <a:r>
              <a:rPr lang="es-MX" i="1" dirty="0" err="1" smtClean="0"/>
              <a:t>ambrosioides</a:t>
            </a:r>
            <a:r>
              <a:rPr lang="es-MX" i="1" dirty="0" smtClean="0"/>
              <a:t> </a:t>
            </a:r>
            <a:r>
              <a:rPr lang="es-MX" dirty="0" smtClean="0"/>
              <a:t>para una futura obtención de metabolitos secundarios, empleando la </a:t>
            </a:r>
            <a:r>
              <a:rPr lang="es-MX" dirty="0" err="1" smtClean="0"/>
              <a:t>citoquinina</a:t>
            </a:r>
            <a:r>
              <a:rPr lang="es-MX" dirty="0" smtClean="0"/>
              <a:t> </a:t>
            </a:r>
            <a:r>
              <a:rPr lang="es-MX" dirty="0" err="1" smtClean="0"/>
              <a:t>thidiazuron</a:t>
            </a:r>
            <a:r>
              <a:rPr lang="es-MX" dirty="0" smtClean="0"/>
              <a:t> (TDZ)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1361118" y="585416"/>
            <a:ext cx="732568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gerian" pitchFamily="82" charset="0"/>
              </a:rPr>
              <a:t>Objetivo General</a:t>
            </a:r>
            <a:endParaRPr lang="es-MX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lgerian" pitchFamily="82" charset="0"/>
            </a:endParaRPr>
          </a:p>
        </p:txBody>
      </p:sp>
      <p:cxnSp>
        <p:nvCxnSpPr>
          <p:cNvPr id="13" name="12 Conector recto"/>
          <p:cNvCxnSpPr/>
          <p:nvPr/>
        </p:nvCxnSpPr>
        <p:spPr>
          <a:xfrm>
            <a:off x="9007475" y="188913"/>
            <a:ext cx="0" cy="655245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912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pulento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Ángulo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34042</TotalTime>
  <Words>1896</Words>
  <Application>Microsoft Office PowerPoint</Application>
  <PresentationFormat>Presentación en pantalla (4:3)</PresentationFormat>
  <Paragraphs>327</Paragraphs>
  <Slides>62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62</vt:i4>
      </vt:variant>
    </vt:vector>
  </HeadingPairs>
  <TitlesOfParts>
    <vt:vector size="63" baseType="lpstr">
      <vt:lpstr>Tema de Office</vt:lpstr>
      <vt:lpstr>Presentación de PowerPoint</vt:lpstr>
      <vt:lpstr>“Establecimiento de suspensiones celulares de  Chenopodium ambrosioides para una futura obtención de metabolitos secundarios, empleando la citoquinina thidiazuron (TDZ)”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Cultivo in vitro de tejidos vegetales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Viabilidad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Paulina</dc:creator>
  <cp:lastModifiedBy>Paulina</cp:lastModifiedBy>
  <cp:revision>193</cp:revision>
  <dcterms:created xsi:type="dcterms:W3CDTF">2012-09-18T19:59:29Z</dcterms:created>
  <dcterms:modified xsi:type="dcterms:W3CDTF">2013-01-16T15:33:53Z</dcterms:modified>
</cp:coreProperties>
</file>