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299" r:id="rId3"/>
    <p:sldId id="301" r:id="rId4"/>
    <p:sldId id="302" r:id="rId5"/>
    <p:sldId id="304" r:id="rId6"/>
    <p:sldId id="305" r:id="rId7"/>
    <p:sldId id="306" r:id="rId8"/>
    <p:sldId id="320" r:id="rId9"/>
    <p:sldId id="307" r:id="rId10"/>
    <p:sldId id="308" r:id="rId11"/>
    <p:sldId id="309" r:id="rId12"/>
    <p:sldId id="310" r:id="rId13"/>
    <p:sldId id="311" r:id="rId14"/>
    <p:sldId id="313" r:id="rId15"/>
    <p:sldId id="315" r:id="rId16"/>
    <p:sldId id="316" r:id="rId17"/>
    <p:sldId id="317" r:id="rId18"/>
    <p:sldId id="318" r:id="rId19"/>
    <p:sldId id="319" r:id="rId20"/>
    <p:sldId id="321" r:id="rId2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C6B5"/>
    <a:srgbClr val="9EB786"/>
    <a:srgbClr val="FFFFCC"/>
    <a:srgbClr val="CC0000"/>
    <a:srgbClr val="33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100" autoAdjust="0"/>
    <p:restoredTop sz="94660"/>
  </p:normalViewPr>
  <p:slideViewPr>
    <p:cSldViewPr>
      <p:cViewPr>
        <p:scale>
          <a:sx n="50" d="100"/>
          <a:sy n="50" d="100"/>
        </p:scale>
        <p:origin x="-11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0F03EA-C7F0-40F0-89EC-85DB214A1CF9}" type="doc">
      <dgm:prSet loTypeId="urn:microsoft.com/office/officeart/2005/8/layout/hProcess7#1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9FCAF229-E6EC-434A-838F-FBAF4A4A57A3}">
      <dgm:prSet phldrT="[Texto]"/>
      <dgm:spPr/>
      <dgm:t>
        <a:bodyPr/>
        <a:lstStyle/>
        <a:p>
          <a:endParaRPr lang="es-ES" dirty="0"/>
        </a:p>
      </dgm:t>
    </dgm:pt>
    <dgm:pt modelId="{5C891710-404B-452C-BA4D-F68F46A444BA}" type="parTrans" cxnId="{A3B0BA6A-4767-4BAC-A82F-E64E35118257}">
      <dgm:prSet/>
      <dgm:spPr/>
      <dgm:t>
        <a:bodyPr/>
        <a:lstStyle/>
        <a:p>
          <a:endParaRPr lang="es-ES"/>
        </a:p>
      </dgm:t>
    </dgm:pt>
    <dgm:pt modelId="{16F8928E-4EC8-4C4C-B6E6-BA16800EEA81}" type="sibTrans" cxnId="{A3B0BA6A-4767-4BAC-A82F-E64E35118257}">
      <dgm:prSet/>
      <dgm:spPr/>
      <dgm:t>
        <a:bodyPr/>
        <a:lstStyle/>
        <a:p>
          <a:endParaRPr lang="es-ES"/>
        </a:p>
      </dgm:t>
    </dgm:pt>
    <dgm:pt modelId="{8A022E5F-7CEE-4E84-9F3E-3F0A4C53944E}">
      <dgm:prSet phldrT="[Texto]" custT="1"/>
      <dgm:spPr/>
      <dgm:t>
        <a:bodyPr/>
        <a:lstStyle/>
        <a:p>
          <a:r>
            <a:rPr lang="es-ES" sz="2400" b="1" smtClean="0"/>
            <a:t>CAPÍTULO I   </a:t>
          </a:r>
          <a:endParaRPr lang="es-ES" sz="2400" b="1" dirty="0" smtClean="0"/>
        </a:p>
        <a:p>
          <a:r>
            <a:rPr lang="es-ES" sz="1800" b="1" dirty="0" smtClean="0"/>
            <a:t>MARCO TEÓRICO</a:t>
          </a:r>
        </a:p>
        <a:p>
          <a:endParaRPr lang="es-ES" sz="1800" b="1" dirty="0" smtClean="0"/>
        </a:p>
        <a:p>
          <a:r>
            <a:rPr lang="es-ES" sz="1800" b="1" dirty="0" smtClean="0"/>
            <a:t>MARCO REFERENCIAL</a:t>
          </a:r>
        </a:p>
        <a:p>
          <a:endParaRPr lang="es-ES" sz="1800" b="1" dirty="0" smtClean="0"/>
        </a:p>
        <a:p>
          <a:r>
            <a:rPr lang="es-ES" sz="1800" b="1" dirty="0" smtClean="0"/>
            <a:t>MARCO LEGAL</a:t>
          </a:r>
        </a:p>
        <a:p>
          <a:endParaRPr lang="es-ES" sz="1800" b="1" dirty="0" smtClean="0"/>
        </a:p>
        <a:p>
          <a:r>
            <a:rPr lang="es-ES" sz="1800" b="1" dirty="0" smtClean="0"/>
            <a:t>MARCO CONCEPTUAL</a:t>
          </a:r>
        </a:p>
        <a:p>
          <a:r>
            <a:rPr lang="es-ES" sz="1800" b="1" dirty="0" smtClean="0"/>
            <a:t> </a:t>
          </a:r>
        </a:p>
        <a:p>
          <a:endParaRPr lang="es-ES" sz="1600" dirty="0" smtClean="0"/>
        </a:p>
      </dgm:t>
    </dgm:pt>
    <dgm:pt modelId="{8989E9F9-EE4D-4073-A266-02392C21844D}" type="parTrans" cxnId="{812A063F-219C-4715-A4CA-502D28A68F5B}">
      <dgm:prSet/>
      <dgm:spPr/>
      <dgm:t>
        <a:bodyPr/>
        <a:lstStyle/>
        <a:p>
          <a:endParaRPr lang="es-ES"/>
        </a:p>
      </dgm:t>
    </dgm:pt>
    <dgm:pt modelId="{3260AFBB-2BBE-47E3-B7D7-9038526DA612}" type="sibTrans" cxnId="{812A063F-219C-4715-A4CA-502D28A68F5B}">
      <dgm:prSet/>
      <dgm:spPr/>
      <dgm:t>
        <a:bodyPr/>
        <a:lstStyle/>
        <a:p>
          <a:endParaRPr lang="es-ES"/>
        </a:p>
      </dgm:t>
    </dgm:pt>
    <dgm:pt modelId="{CD930D7D-8176-45A8-B291-644B3AF3BABF}">
      <dgm:prSet phldrT="[Texto]" custT="1"/>
      <dgm:spPr/>
      <dgm:t>
        <a:bodyPr/>
        <a:lstStyle/>
        <a:p>
          <a:endParaRPr lang="es-ES" sz="2000" dirty="0" smtClean="0"/>
        </a:p>
        <a:p>
          <a:r>
            <a:rPr lang="es-ES" sz="1800" b="1" dirty="0" smtClean="0">
              <a:solidFill>
                <a:schemeClr val="tx1"/>
              </a:solidFill>
              <a:effectLst/>
            </a:rPr>
            <a:t>MACRO- AMBIENTE</a:t>
          </a:r>
        </a:p>
        <a:p>
          <a:endParaRPr lang="es-ES" sz="1800" b="1" dirty="0" smtClean="0">
            <a:solidFill>
              <a:schemeClr val="tx1"/>
            </a:solidFill>
            <a:effectLst/>
          </a:endParaRPr>
        </a:p>
        <a:p>
          <a:r>
            <a:rPr lang="es-ES" sz="1800" b="1" dirty="0" smtClean="0">
              <a:solidFill>
                <a:schemeClr val="tx1"/>
              </a:solidFill>
              <a:effectLst/>
            </a:rPr>
            <a:t>MICRO- AMBIENTE</a:t>
          </a:r>
        </a:p>
        <a:p>
          <a:r>
            <a:rPr lang="es-ES" sz="1800" b="1" dirty="0" smtClean="0">
              <a:solidFill>
                <a:schemeClr val="tx1"/>
              </a:solidFill>
              <a:effectLst/>
            </a:rPr>
            <a:t>ENCUESTAS A LOS TURISTAS</a:t>
          </a:r>
        </a:p>
        <a:p>
          <a:endParaRPr lang="es-ES" sz="1800" b="1" dirty="0" smtClean="0">
            <a:solidFill>
              <a:schemeClr val="tx1"/>
            </a:solidFill>
            <a:effectLst/>
          </a:endParaRPr>
        </a:p>
        <a:p>
          <a:r>
            <a:rPr lang="es-ES" sz="1800" b="1" dirty="0" smtClean="0">
              <a:solidFill>
                <a:schemeClr val="tx1"/>
              </a:solidFill>
              <a:effectLst/>
            </a:rPr>
            <a:t> FICHAS DE CONTROL A LOS ESTABLECIMIENT. TURÍSTICOS</a:t>
          </a:r>
        </a:p>
        <a:p>
          <a:endParaRPr lang="es-ES" sz="1600" dirty="0"/>
        </a:p>
      </dgm:t>
    </dgm:pt>
    <dgm:pt modelId="{4C452A13-BB50-4DBE-AF05-FB2C3B22CFDB}" type="parTrans" cxnId="{4C8E3C81-FEAA-4F83-B044-DD41DD6A8A90}">
      <dgm:prSet/>
      <dgm:spPr/>
      <dgm:t>
        <a:bodyPr/>
        <a:lstStyle/>
        <a:p>
          <a:endParaRPr lang="es-ES"/>
        </a:p>
      </dgm:t>
    </dgm:pt>
    <dgm:pt modelId="{174E4768-F205-404B-9279-ED948CDEBED4}" type="sibTrans" cxnId="{4C8E3C81-FEAA-4F83-B044-DD41DD6A8A90}">
      <dgm:prSet/>
      <dgm:spPr/>
      <dgm:t>
        <a:bodyPr/>
        <a:lstStyle/>
        <a:p>
          <a:endParaRPr lang="es-ES"/>
        </a:p>
      </dgm:t>
    </dgm:pt>
    <dgm:pt modelId="{A8BE42EF-CBC7-4D01-B95F-1D2D9BA6C233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CAPÍTULO III</a:t>
          </a:r>
          <a:endParaRPr lang="es-ES" dirty="0">
            <a:solidFill>
              <a:schemeClr val="tx1"/>
            </a:solidFill>
          </a:endParaRPr>
        </a:p>
      </dgm:t>
    </dgm:pt>
    <dgm:pt modelId="{A446EE5B-E4B5-486D-A992-89E502ECF68A}" type="parTrans" cxnId="{B9ECFBD7-5FEE-4C6B-9DA9-FF4AF2E62E29}">
      <dgm:prSet/>
      <dgm:spPr/>
      <dgm:t>
        <a:bodyPr/>
        <a:lstStyle/>
        <a:p>
          <a:endParaRPr lang="es-ES"/>
        </a:p>
      </dgm:t>
    </dgm:pt>
    <dgm:pt modelId="{7F8FE1A1-7BB9-42F9-A499-970E309E0653}" type="sibTrans" cxnId="{B9ECFBD7-5FEE-4C6B-9DA9-FF4AF2E62E29}">
      <dgm:prSet/>
      <dgm:spPr/>
      <dgm:t>
        <a:bodyPr/>
        <a:lstStyle/>
        <a:p>
          <a:endParaRPr lang="es-ES"/>
        </a:p>
      </dgm:t>
    </dgm:pt>
    <dgm:pt modelId="{8A21FA3D-9433-48A1-B680-2A56BE565446}">
      <dgm:prSet phldrT="[Texto]" custT="1"/>
      <dgm:spPr/>
      <dgm:t>
        <a:bodyPr/>
        <a:lstStyle/>
        <a:p>
          <a:r>
            <a:rPr lang="es-ES" sz="2000" b="1" dirty="0" smtClean="0">
              <a:solidFill>
                <a:schemeClr val="tx1"/>
              </a:solidFill>
            </a:rPr>
            <a:t>ESTRATEGIAS DE MEJORA </a:t>
          </a:r>
        </a:p>
        <a:p>
          <a:endParaRPr lang="es-ES" sz="2000" b="1" dirty="0" smtClean="0">
            <a:solidFill>
              <a:schemeClr val="tx1"/>
            </a:solidFill>
          </a:endParaRPr>
        </a:p>
        <a:p>
          <a:r>
            <a:rPr lang="es-ES" sz="2000" b="1" dirty="0" smtClean="0">
              <a:solidFill>
                <a:schemeClr val="tx1"/>
              </a:solidFill>
            </a:rPr>
            <a:t>COSTOS DE LA PROPUESTA</a:t>
          </a:r>
        </a:p>
        <a:p>
          <a:endParaRPr lang="es-ES" sz="2000" b="1" dirty="0" smtClean="0">
            <a:solidFill>
              <a:schemeClr val="tx1"/>
            </a:solidFill>
          </a:endParaRPr>
        </a:p>
        <a:p>
          <a:r>
            <a:rPr lang="es-ES" sz="2000" b="1" dirty="0" smtClean="0">
              <a:solidFill>
                <a:schemeClr val="tx1"/>
              </a:solidFill>
            </a:rPr>
            <a:t>FINANCIAMIENTO </a:t>
          </a:r>
          <a:endParaRPr lang="es-ES" sz="2000" b="1" dirty="0">
            <a:solidFill>
              <a:schemeClr val="tx1"/>
            </a:solidFill>
          </a:endParaRPr>
        </a:p>
      </dgm:t>
    </dgm:pt>
    <dgm:pt modelId="{5212542A-9899-44F9-8FC5-FF214FD436AD}" type="parTrans" cxnId="{D1D9C67F-1240-4023-8468-8AF9C67529F8}">
      <dgm:prSet/>
      <dgm:spPr/>
      <dgm:t>
        <a:bodyPr/>
        <a:lstStyle/>
        <a:p>
          <a:endParaRPr lang="es-ES"/>
        </a:p>
      </dgm:t>
    </dgm:pt>
    <dgm:pt modelId="{3C71AEF3-6B8D-456D-84B4-27FB5397275F}" type="sibTrans" cxnId="{D1D9C67F-1240-4023-8468-8AF9C67529F8}">
      <dgm:prSet/>
      <dgm:spPr/>
      <dgm:t>
        <a:bodyPr/>
        <a:lstStyle/>
        <a:p>
          <a:endParaRPr lang="es-ES"/>
        </a:p>
      </dgm:t>
    </dgm:pt>
    <dgm:pt modelId="{83ACAF14-BB2F-4097-803F-43C30C9D1248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CAPÍTULO II</a:t>
          </a:r>
          <a:endParaRPr lang="es-ES" dirty="0">
            <a:solidFill>
              <a:schemeClr val="tx1"/>
            </a:solidFill>
          </a:endParaRPr>
        </a:p>
      </dgm:t>
    </dgm:pt>
    <dgm:pt modelId="{6B34908B-D9EC-4852-B864-3267CECCFB41}" type="sibTrans" cxnId="{0FDF7DFE-AFD1-4959-AB72-5076023C7471}">
      <dgm:prSet/>
      <dgm:spPr/>
      <dgm:t>
        <a:bodyPr/>
        <a:lstStyle/>
        <a:p>
          <a:endParaRPr lang="es-ES"/>
        </a:p>
      </dgm:t>
    </dgm:pt>
    <dgm:pt modelId="{A9C8941F-21C4-4D36-9075-738163653379}" type="parTrans" cxnId="{0FDF7DFE-AFD1-4959-AB72-5076023C7471}">
      <dgm:prSet/>
      <dgm:spPr/>
      <dgm:t>
        <a:bodyPr/>
        <a:lstStyle/>
        <a:p>
          <a:endParaRPr lang="es-ES"/>
        </a:p>
      </dgm:t>
    </dgm:pt>
    <dgm:pt modelId="{2EA861EC-5B24-49F5-8CE9-7D189915B812}" type="pres">
      <dgm:prSet presAssocID="{9F0F03EA-C7F0-40F0-89EC-85DB214A1C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F0CC4CB-C00B-4FDE-A470-9A44C0C9582A}" type="pres">
      <dgm:prSet presAssocID="{9FCAF229-E6EC-434A-838F-FBAF4A4A57A3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CE5426-DFA1-4D5B-8508-5EFAE460EBF6}" type="pres">
      <dgm:prSet presAssocID="{9FCAF229-E6EC-434A-838F-FBAF4A4A57A3}" presName="bgRect" presStyleLbl="node1" presStyleIdx="0" presStyleCnt="3" custScaleY="115398"/>
      <dgm:spPr/>
      <dgm:t>
        <a:bodyPr/>
        <a:lstStyle/>
        <a:p>
          <a:endParaRPr lang="es-ES"/>
        </a:p>
      </dgm:t>
    </dgm:pt>
    <dgm:pt modelId="{58EBD5A5-B0CC-44AF-A537-7BEE668F1DBA}" type="pres">
      <dgm:prSet presAssocID="{9FCAF229-E6EC-434A-838F-FBAF4A4A57A3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FD47E9-C0B2-435B-83DC-F53E46D618CC}" type="pres">
      <dgm:prSet presAssocID="{9FCAF229-E6EC-434A-838F-FBAF4A4A57A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DED707D-6067-4029-A8B1-88F85E68AE5F}" type="pres">
      <dgm:prSet presAssocID="{16F8928E-4EC8-4C4C-B6E6-BA16800EEA81}" presName="hSp" presStyleCnt="0"/>
      <dgm:spPr/>
      <dgm:t>
        <a:bodyPr/>
        <a:lstStyle/>
        <a:p>
          <a:endParaRPr lang="es-ES"/>
        </a:p>
      </dgm:t>
    </dgm:pt>
    <dgm:pt modelId="{682D0B6A-CABF-4C23-A552-DD25B037807B}" type="pres">
      <dgm:prSet presAssocID="{16F8928E-4EC8-4C4C-B6E6-BA16800EEA81}" presName="vProcSp" presStyleCnt="0"/>
      <dgm:spPr/>
      <dgm:t>
        <a:bodyPr/>
        <a:lstStyle/>
        <a:p>
          <a:endParaRPr lang="es-ES"/>
        </a:p>
      </dgm:t>
    </dgm:pt>
    <dgm:pt modelId="{6ED53F56-DB55-4EC6-A814-A89ED512AC93}" type="pres">
      <dgm:prSet presAssocID="{16F8928E-4EC8-4C4C-B6E6-BA16800EEA81}" presName="vSp1" presStyleCnt="0"/>
      <dgm:spPr/>
      <dgm:t>
        <a:bodyPr/>
        <a:lstStyle/>
        <a:p>
          <a:endParaRPr lang="es-ES"/>
        </a:p>
      </dgm:t>
    </dgm:pt>
    <dgm:pt modelId="{BED0B093-DAF5-4A07-87A4-3388AE09701B}" type="pres">
      <dgm:prSet presAssocID="{16F8928E-4EC8-4C4C-B6E6-BA16800EEA81}" presName="simulatedConn" presStyleLbl="solidFgAcc1" presStyleIdx="0" presStyleCnt="2"/>
      <dgm:spPr/>
      <dgm:t>
        <a:bodyPr/>
        <a:lstStyle/>
        <a:p>
          <a:endParaRPr lang="es-ES"/>
        </a:p>
      </dgm:t>
    </dgm:pt>
    <dgm:pt modelId="{72DFC578-1CF0-43AE-AF20-AC7FFBF7EBC8}" type="pres">
      <dgm:prSet presAssocID="{16F8928E-4EC8-4C4C-B6E6-BA16800EEA81}" presName="vSp2" presStyleCnt="0"/>
      <dgm:spPr/>
      <dgm:t>
        <a:bodyPr/>
        <a:lstStyle/>
        <a:p>
          <a:endParaRPr lang="es-ES"/>
        </a:p>
      </dgm:t>
    </dgm:pt>
    <dgm:pt modelId="{A5EDBA7B-C8AD-4537-A9F6-23A949744687}" type="pres">
      <dgm:prSet presAssocID="{16F8928E-4EC8-4C4C-B6E6-BA16800EEA81}" presName="sibTrans" presStyleCnt="0"/>
      <dgm:spPr/>
      <dgm:t>
        <a:bodyPr/>
        <a:lstStyle/>
        <a:p>
          <a:endParaRPr lang="es-ES"/>
        </a:p>
      </dgm:t>
    </dgm:pt>
    <dgm:pt modelId="{3AEC6A0C-4ACE-4668-B6FB-9817EDC0025A}" type="pres">
      <dgm:prSet presAssocID="{83ACAF14-BB2F-4097-803F-43C30C9D1248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526893-6071-477D-BD28-F570C6461FF1}" type="pres">
      <dgm:prSet presAssocID="{83ACAF14-BB2F-4097-803F-43C30C9D1248}" presName="bgRect" presStyleLbl="node1" presStyleIdx="1" presStyleCnt="3" custScaleX="112375" custScaleY="126905" custLinFactNeighborX="-1046" custLinFactNeighborY="-1560"/>
      <dgm:spPr/>
      <dgm:t>
        <a:bodyPr/>
        <a:lstStyle/>
        <a:p>
          <a:endParaRPr lang="es-ES"/>
        </a:p>
      </dgm:t>
    </dgm:pt>
    <dgm:pt modelId="{889E4D7E-0AC5-4160-8F06-F43A569FFABA}" type="pres">
      <dgm:prSet presAssocID="{83ACAF14-BB2F-4097-803F-43C30C9D1248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FBC390-81BE-45BF-8399-0F83023E3AD6}" type="pres">
      <dgm:prSet presAssocID="{83ACAF14-BB2F-4097-803F-43C30C9D1248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F69A3F-6743-4272-ABD1-54DE4148CD82}" type="pres">
      <dgm:prSet presAssocID="{6B34908B-D9EC-4852-B864-3267CECCFB41}" presName="hSp" presStyleCnt="0"/>
      <dgm:spPr/>
      <dgm:t>
        <a:bodyPr/>
        <a:lstStyle/>
        <a:p>
          <a:endParaRPr lang="es-ES"/>
        </a:p>
      </dgm:t>
    </dgm:pt>
    <dgm:pt modelId="{DAA0EBCF-6FE4-49EB-9B09-FD7AE15E974F}" type="pres">
      <dgm:prSet presAssocID="{6B34908B-D9EC-4852-B864-3267CECCFB41}" presName="vProcSp" presStyleCnt="0"/>
      <dgm:spPr/>
      <dgm:t>
        <a:bodyPr/>
        <a:lstStyle/>
        <a:p>
          <a:endParaRPr lang="es-ES"/>
        </a:p>
      </dgm:t>
    </dgm:pt>
    <dgm:pt modelId="{3021FB99-1DD6-4967-9113-31C1CA567975}" type="pres">
      <dgm:prSet presAssocID="{6B34908B-D9EC-4852-B864-3267CECCFB41}" presName="vSp1" presStyleCnt="0"/>
      <dgm:spPr/>
      <dgm:t>
        <a:bodyPr/>
        <a:lstStyle/>
        <a:p>
          <a:endParaRPr lang="es-ES"/>
        </a:p>
      </dgm:t>
    </dgm:pt>
    <dgm:pt modelId="{C353A7EF-F574-44E4-8918-80F337A1203C}" type="pres">
      <dgm:prSet presAssocID="{6B34908B-D9EC-4852-B864-3267CECCFB41}" presName="simulatedConn" presStyleLbl="solidFgAcc1" presStyleIdx="1" presStyleCnt="2"/>
      <dgm:spPr/>
      <dgm:t>
        <a:bodyPr/>
        <a:lstStyle/>
        <a:p>
          <a:endParaRPr lang="es-ES"/>
        </a:p>
      </dgm:t>
    </dgm:pt>
    <dgm:pt modelId="{31624069-00FA-4E81-BB52-B50FDCA0140F}" type="pres">
      <dgm:prSet presAssocID="{6B34908B-D9EC-4852-B864-3267CECCFB41}" presName="vSp2" presStyleCnt="0"/>
      <dgm:spPr/>
      <dgm:t>
        <a:bodyPr/>
        <a:lstStyle/>
        <a:p>
          <a:endParaRPr lang="es-ES"/>
        </a:p>
      </dgm:t>
    </dgm:pt>
    <dgm:pt modelId="{FAA24643-E9FD-42E5-A129-1F2D41C379F0}" type="pres">
      <dgm:prSet presAssocID="{6B34908B-D9EC-4852-B864-3267CECCFB41}" presName="sibTrans" presStyleCnt="0"/>
      <dgm:spPr/>
      <dgm:t>
        <a:bodyPr/>
        <a:lstStyle/>
        <a:p>
          <a:endParaRPr lang="es-ES"/>
        </a:p>
      </dgm:t>
    </dgm:pt>
    <dgm:pt modelId="{D2504AB3-16FE-4286-81A1-D036639D014B}" type="pres">
      <dgm:prSet presAssocID="{A8BE42EF-CBC7-4D01-B95F-1D2D9BA6C233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2318AB-65D5-41AA-A3CA-D236290EA34F}" type="pres">
      <dgm:prSet presAssocID="{A8BE42EF-CBC7-4D01-B95F-1D2D9BA6C233}" presName="bgRect" presStyleLbl="node1" presStyleIdx="2" presStyleCnt="3" custScaleX="127546" custScaleY="119696"/>
      <dgm:spPr/>
      <dgm:t>
        <a:bodyPr/>
        <a:lstStyle/>
        <a:p>
          <a:endParaRPr lang="es-ES"/>
        </a:p>
      </dgm:t>
    </dgm:pt>
    <dgm:pt modelId="{57C0BB98-B58F-4A68-A7FE-732121E963D9}" type="pres">
      <dgm:prSet presAssocID="{A8BE42EF-CBC7-4D01-B95F-1D2D9BA6C233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8E8EE8-FFBD-4DBF-BA59-FF4782CD5B45}" type="pres">
      <dgm:prSet presAssocID="{A8BE42EF-CBC7-4D01-B95F-1D2D9BA6C23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3452936-D04B-4BC6-9B7A-D46D9F3D0A98}" type="presOf" srcId="{83ACAF14-BB2F-4097-803F-43C30C9D1248}" destId="{9F526893-6071-477D-BD28-F570C6461FF1}" srcOrd="0" destOrd="0" presId="urn:microsoft.com/office/officeart/2005/8/layout/hProcess7#1"/>
    <dgm:cxn modelId="{49FE4490-21F8-4AA5-B023-93AEDDE73BFC}" type="presOf" srcId="{8A022E5F-7CEE-4E84-9F3E-3F0A4C53944E}" destId="{15FD47E9-C0B2-435B-83DC-F53E46D618CC}" srcOrd="0" destOrd="0" presId="urn:microsoft.com/office/officeart/2005/8/layout/hProcess7#1"/>
    <dgm:cxn modelId="{7DE0D9A7-1B07-4047-8466-4C7FECA4D0FD}" type="presOf" srcId="{CD930D7D-8176-45A8-B291-644B3AF3BABF}" destId="{16FBC390-81BE-45BF-8399-0F83023E3AD6}" srcOrd="0" destOrd="0" presId="urn:microsoft.com/office/officeart/2005/8/layout/hProcess7#1"/>
    <dgm:cxn modelId="{D1D9C67F-1240-4023-8468-8AF9C67529F8}" srcId="{A8BE42EF-CBC7-4D01-B95F-1D2D9BA6C233}" destId="{8A21FA3D-9433-48A1-B680-2A56BE565446}" srcOrd="0" destOrd="0" parTransId="{5212542A-9899-44F9-8FC5-FF214FD436AD}" sibTransId="{3C71AEF3-6B8D-456D-84B4-27FB5397275F}"/>
    <dgm:cxn modelId="{B9ECFBD7-5FEE-4C6B-9DA9-FF4AF2E62E29}" srcId="{9F0F03EA-C7F0-40F0-89EC-85DB214A1CF9}" destId="{A8BE42EF-CBC7-4D01-B95F-1D2D9BA6C233}" srcOrd="2" destOrd="0" parTransId="{A446EE5B-E4B5-486D-A992-89E502ECF68A}" sibTransId="{7F8FE1A1-7BB9-42F9-A499-970E309E0653}"/>
    <dgm:cxn modelId="{23612AC6-5DAC-4D34-A446-53727FC9C089}" type="presOf" srcId="{A8BE42EF-CBC7-4D01-B95F-1D2D9BA6C233}" destId="{57C0BB98-B58F-4A68-A7FE-732121E963D9}" srcOrd="1" destOrd="0" presId="urn:microsoft.com/office/officeart/2005/8/layout/hProcess7#1"/>
    <dgm:cxn modelId="{0FDF7DFE-AFD1-4959-AB72-5076023C7471}" srcId="{9F0F03EA-C7F0-40F0-89EC-85DB214A1CF9}" destId="{83ACAF14-BB2F-4097-803F-43C30C9D1248}" srcOrd="1" destOrd="0" parTransId="{A9C8941F-21C4-4D36-9075-738163653379}" sibTransId="{6B34908B-D9EC-4852-B864-3267CECCFB41}"/>
    <dgm:cxn modelId="{56C1ECBE-F490-4E5F-BA63-5C116F062BF4}" type="presOf" srcId="{8A21FA3D-9433-48A1-B680-2A56BE565446}" destId="{C68E8EE8-FFBD-4DBF-BA59-FF4782CD5B45}" srcOrd="0" destOrd="0" presId="urn:microsoft.com/office/officeart/2005/8/layout/hProcess7#1"/>
    <dgm:cxn modelId="{E9E6502E-7589-445C-975A-260F377CAB25}" type="presOf" srcId="{9FCAF229-E6EC-434A-838F-FBAF4A4A57A3}" destId="{58EBD5A5-B0CC-44AF-A537-7BEE668F1DBA}" srcOrd="1" destOrd="0" presId="urn:microsoft.com/office/officeart/2005/8/layout/hProcess7#1"/>
    <dgm:cxn modelId="{3643D5FB-5687-46FA-9253-9349C9A82C10}" type="presOf" srcId="{83ACAF14-BB2F-4097-803F-43C30C9D1248}" destId="{889E4D7E-0AC5-4160-8F06-F43A569FFABA}" srcOrd="1" destOrd="0" presId="urn:microsoft.com/office/officeart/2005/8/layout/hProcess7#1"/>
    <dgm:cxn modelId="{DF445792-09C5-4163-89E4-1AE965C963A5}" type="presOf" srcId="{9F0F03EA-C7F0-40F0-89EC-85DB214A1CF9}" destId="{2EA861EC-5B24-49F5-8CE9-7D189915B812}" srcOrd="0" destOrd="0" presId="urn:microsoft.com/office/officeart/2005/8/layout/hProcess7#1"/>
    <dgm:cxn modelId="{0FE9B62E-3CFC-4353-B8E5-90B14CFDC30A}" type="presOf" srcId="{9FCAF229-E6EC-434A-838F-FBAF4A4A57A3}" destId="{F1CE5426-DFA1-4D5B-8508-5EFAE460EBF6}" srcOrd="0" destOrd="0" presId="urn:microsoft.com/office/officeart/2005/8/layout/hProcess7#1"/>
    <dgm:cxn modelId="{10A1A04A-6385-4C12-B004-B809DC9E9A64}" type="presOf" srcId="{A8BE42EF-CBC7-4D01-B95F-1D2D9BA6C233}" destId="{972318AB-65D5-41AA-A3CA-D236290EA34F}" srcOrd="0" destOrd="0" presId="urn:microsoft.com/office/officeart/2005/8/layout/hProcess7#1"/>
    <dgm:cxn modelId="{4C8E3C81-FEAA-4F83-B044-DD41DD6A8A90}" srcId="{83ACAF14-BB2F-4097-803F-43C30C9D1248}" destId="{CD930D7D-8176-45A8-B291-644B3AF3BABF}" srcOrd="0" destOrd="0" parTransId="{4C452A13-BB50-4DBE-AF05-FB2C3B22CFDB}" sibTransId="{174E4768-F205-404B-9279-ED948CDEBED4}"/>
    <dgm:cxn modelId="{812A063F-219C-4715-A4CA-502D28A68F5B}" srcId="{9FCAF229-E6EC-434A-838F-FBAF4A4A57A3}" destId="{8A022E5F-7CEE-4E84-9F3E-3F0A4C53944E}" srcOrd="0" destOrd="0" parTransId="{8989E9F9-EE4D-4073-A266-02392C21844D}" sibTransId="{3260AFBB-2BBE-47E3-B7D7-9038526DA612}"/>
    <dgm:cxn modelId="{A3B0BA6A-4767-4BAC-A82F-E64E35118257}" srcId="{9F0F03EA-C7F0-40F0-89EC-85DB214A1CF9}" destId="{9FCAF229-E6EC-434A-838F-FBAF4A4A57A3}" srcOrd="0" destOrd="0" parTransId="{5C891710-404B-452C-BA4D-F68F46A444BA}" sibTransId="{16F8928E-4EC8-4C4C-B6E6-BA16800EEA81}"/>
    <dgm:cxn modelId="{1106CB1C-6BE4-411D-A1F3-7B80D632B389}" type="presParOf" srcId="{2EA861EC-5B24-49F5-8CE9-7D189915B812}" destId="{AF0CC4CB-C00B-4FDE-A470-9A44C0C9582A}" srcOrd="0" destOrd="0" presId="urn:microsoft.com/office/officeart/2005/8/layout/hProcess7#1"/>
    <dgm:cxn modelId="{5A602FE4-376E-44D9-AB68-9FA7D28F2E21}" type="presParOf" srcId="{AF0CC4CB-C00B-4FDE-A470-9A44C0C9582A}" destId="{F1CE5426-DFA1-4D5B-8508-5EFAE460EBF6}" srcOrd="0" destOrd="0" presId="urn:microsoft.com/office/officeart/2005/8/layout/hProcess7#1"/>
    <dgm:cxn modelId="{E08583DF-0582-4978-A18F-92DB37BAA74C}" type="presParOf" srcId="{AF0CC4CB-C00B-4FDE-A470-9A44C0C9582A}" destId="{58EBD5A5-B0CC-44AF-A537-7BEE668F1DBA}" srcOrd="1" destOrd="0" presId="urn:microsoft.com/office/officeart/2005/8/layout/hProcess7#1"/>
    <dgm:cxn modelId="{74205212-6F94-4596-ACCF-1ED15A07EF11}" type="presParOf" srcId="{AF0CC4CB-C00B-4FDE-A470-9A44C0C9582A}" destId="{15FD47E9-C0B2-435B-83DC-F53E46D618CC}" srcOrd="2" destOrd="0" presId="urn:microsoft.com/office/officeart/2005/8/layout/hProcess7#1"/>
    <dgm:cxn modelId="{ED87D92C-884F-490C-AE04-3CB30DF03799}" type="presParOf" srcId="{2EA861EC-5B24-49F5-8CE9-7D189915B812}" destId="{BDED707D-6067-4029-A8B1-88F85E68AE5F}" srcOrd="1" destOrd="0" presId="urn:microsoft.com/office/officeart/2005/8/layout/hProcess7#1"/>
    <dgm:cxn modelId="{3D7954CA-5672-497C-9A0C-CD33B3917007}" type="presParOf" srcId="{2EA861EC-5B24-49F5-8CE9-7D189915B812}" destId="{682D0B6A-CABF-4C23-A552-DD25B037807B}" srcOrd="2" destOrd="0" presId="urn:microsoft.com/office/officeart/2005/8/layout/hProcess7#1"/>
    <dgm:cxn modelId="{5E4EE396-4216-4E82-93B3-B6DDAA3BEF10}" type="presParOf" srcId="{682D0B6A-CABF-4C23-A552-DD25B037807B}" destId="{6ED53F56-DB55-4EC6-A814-A89ED512AC93}" srcOrd="0" destOrd="0" presId="urn:microsoft.com/office/officeart/2005/8/layout/hProcess7#1"/>
    <dgm:cxn modelId="{3B7F00E0-1EB7-4FE6-AB20-C1C8AA92FFC2}" type="presParOf" srcId="{682D0B6A-CABF-4C23-A552-DD25B037807B}" destId="{BED0B093-DAF5-4A07-87A4-3388AE09701B}" srcOrd="1" destOrd="0" presId="urn:microsoft.com/office/officeart/2005/8/layout/hProcess7#1"/>
    <dgm:cxn modelId="{6A4FD062-1490-466C-B32D-7DE96EF5C360}" type="presParOf" srcId="{682D0B6A-CABF-4C23-A552-DD25B037807B}" destId="{72DFC578-1CF0-43AE-AF20-AC7FFBF7EBC8}" srcOrd="2" destOrd="0" presId="urn:microsoft.com/office/officeart/2005/8/layout/hProcess7#1"/>
    <dgm:cxn modelId="{2D0820BA-F0F8-4545-A612-FE00DE5A0AE1}" type="presParOf" srcId="{2EA861EC-5B24-49F5-8CE9-7D189915B812}" destId="{A5EDBA7B-C8AD-4537-A9F6-23A949744687}" srcOrd="3" destOrd="0" presId="urn:microsoft.com/office/officeart/2005/8/layout/hProcess7#1"/>
    <dgm:cxn modelId="{32D51A8E-2C9B-4579-BB05-382BA06D4FE7}" type="presParOf" srcId="{2EA861EC-5B24-49F5-8CE9-7D189915B812}" destId="{3AEC6A0C-4ACE-4668-B6FB-9817EDC0025A}" srcOrd="4" destOrd="0" presId="urn:microsoft.com/office/officeart/2005/8/layout/hProcess7#1"/>
    <dgm:cxn modelId="{3E4AF04D-8D0A-4CB1-BB1C-89C66933E762}" type="presParOf" srcId="{3AEC6A0C-4ACE-4668-B6FB-9817EDC0025A}" destId="{9F526893-6071-477D-BD28-F570C6461FF1}" srcOrd="0" destOrd="0" presId="urn:microsoft.com/office/officeart/2005/8/layout/hProcess7#1"/>
    <dgm:cxn modelId="{592CCD9D-9721-4A13-B0A7-58FE2E3B45F6}" type="presParOf" srcId="{3AEC6A0C-4ACE-4668-B6FB-9817EDC0025A}" destId="{889E4D7E-0AC5-4160-8F06-F43A569FFABA}" srcOrd="1" destOrd="0" presId="urn:microsoft.com/office/officeart/2005/8/layout/hProcess7#1"/>
    <dgm:cxn modelId="{C45EF14E-E160-4EEE-8947-0FD7D8228454}" type="presParOf" srcId="{3AEC6A0C-4ACE-4668-B6FB-9817EDC0025A}" destId="{16FBC390-81BE-45BF-8399-0F83023E3AD6}" srcOrd="2" destOrd="0" presId="urn:microsoft.com/office/officeart/2005/8/layout/hProcess7#1"/>
    <dgm:cxn modelId="{14E5BA54-24A2-4D73-A8B0-FEF71018F466}" type="presParOf" srcId="{2EA861EC-5B24-49F5-8CE9-7D189915B812}" destId="{55F69A3F-6743-4272-ABD1-54DE4148CD82}" srcOrd="5" destOrd="0" presId="urn:microsoft.com/office/officeart/2005/8/layout/hProcess7#1"/>
    <dgm:cxn modelId="{547899CD-A625-4E9B-AFD4-64441FF44A7C}" type="presParOf" srcId="{2EA861EC-5B24-49F5-8CE9-7D189915B812}" destId="{DAA0EBCF-6FE4-49EB-9B09-FD7AE15E974F}" srcOrd="6" destOrd="0" presId="urn:microsoft.com/office/officeart/2005/8/layout/hProcess7#1"/>
    <dgm:cxn modelId="{A0137BED-8B02-4ACE-8A52-3F1DFF8443AC}" type="presParOf" srcId="{DAA0EBCF-6FE4-49EB-9B09-FD7AE15E974F}" destId="{3021FB99-1DD6-4967-9113-31C1CA567975}" srcOrd="0" destOrd="0" presId="urn:microsoft.com/office/officeart/2005/8/layout/hProcess7#1"/>
    <dgm:cxn modelId="{E4C850E0-3ED4-4FC2-9AED-37A3C687A099}" type="presParOf" srcId="{DAA0EBCF-6FE4-49EB-9B09-FD7AE15E974F}" destId="{C353A7EF-F574-44E4-8918-80F337A1203C}" srcOrd="1" destOrd="0" presId="urn:microsoft.com/office/officeart/2005/8/layout/hProcess7#1"/>
    <dgm:cxn modelId="{130EE081-579B-40D6-9361-BEACAA73BE05}" type="presParOf" srcId="{DAA0EBCF-6FE4-49EB-9B09-FD7AE15E974F}" destId="{31624069-00FA-4E81-BB52-B50FDCA0140F}" srcOrd="2" destOrd="0" presId="urn:microsoft.com/office/officeart/2005/8/layout/hProcess7#1"/>
    <dgm:cxn modelId="{921CA847-DDDD-4D8E-875A-4C86EFBA0217}" type="presParOf" srcId="{2EA861EC-5B24-49F5-8CE9-7D189915B812}" destId="{FAA24643-E9FD-42E5-A129-1F2D41C379F0}" srcOrd="7" destOrd="0" presId="urn:microsoft.com/office/officeart/2005/8/layout/hProcess7#1"/>
    <dgm:cxn modelId="{CCAC9F5E-4592-4682-A0D3-8BA3C91C91BB}" type="presParOf" srcId="{2EA861EC-5B24-49F5-8CE9-7D189915B812}" destId="{D2504AB3-16FE-4286-81A1-D036639D014B}" srcOrd="8" destOrd="0" presId="urn:microsoft.com/office/officeart/2005/8/layout/hProcess7#1"/>
    <dgm:cxn modelId="{1ADD8F62-BB52-410C-960D-C02DFB30CBD5}" type="presParOf" srcId="{D2504AB3-16FE-4286-81A1-D036639D014B}" destId="{972318AB-65D5-41AA-A3CA-D236290EA34F}" srcOrd="0" destOrd="0" presId="urn:microsoft.com/office/officeart/2005/8/layout/hProcess7#1"/>
    <dgm:cxn modelId="{0A6A871E-0B65-473B-8BBA-BBA67C9FC1FA}" type="presParOf" srcId="{D2504AB3-16FE-4286-81A1-D036639D014B}" destId="{57C0BB98-B58F-4A68-A7FE-732121E963D9}" srcOrd="1" destOrd="0" presId="urn:microsoft.com/office/officeart/2005/8/layout/hProcess7#1"/>
    <dgm:cxn modelId="{177DDE31-2BBF-41C6-971D-741EFD8C2C3E}" type="presParOf" srcId="{D2504AB3-16FE-4286-81A1-D036639D014B}" destId="{C68E8EE8-FFBD-4DBF-BA59-FF4782CD5B45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19A21D-E0D1-418C-9DD6-96B40BF0FF8C}" type="doc">
      <dgm:prSet loTypeId="urn:microsoft.com/office/officeart/2005/8/layout/hierarchy2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EA0FD6C6-247F-432F-8E8D-BAB5B65EAA0E}">
      <dgm:prSet phldrT="[Texto]"/>
      <dgm:spPr/>
      <dgm:t>
        <a:bodyPr/>
        <a:lstStyle/>
        <a:p>
          <a:r>
            <a:rPr lang="es-PE" b="1" dirty="0" smtClean="0">
              <a:solidFill>
                <a:schemeClr val="accent4"/>
              </a:solidFill>
            </a:rPr>
            <a:t>DIAGNÓSTICO SITUACIONAL </a:t>
          </a:r>
          <a:endParaRPr lang="es-PE" b="1" dirty="0">
            <a:solidFill>
              <a:schemeClr val="accent4"/>
            </a:solidFill>
          </a:endParaRPr>
        </a:p>
      </dgm:t>
    </dgm:pt>
    <dgm:pt modelId="{362AA78E-E77C-41E6-81FA-1C3B2B8AF226}" type="parTrans" cxnId="{4928E317-9E84-4798-AE9D-049477DA6BA3}">
      <dgm:prSet/>
      <dgm:spPr/>
      <dgm:t>
        <a:bodyPr/>
        <a:lstStyle/>
        <a:p>
          <a:endParaRPr lang="es-PE"/>
        </a:p>
      </dgm:t>
    </dgm:pt>
    <dgm:pt modelId="{4ED1F7D3-E1AD-4F2E-9FDA-2754439E0F05}" type="sibTrans" cxnId="{4928E317-9E84-4798-AE9D-049477DA6BA3}">
      <dgm:prSet/>
      <dgm:spPr/>
      <dgm:t>
        <a:bodyPr/>
        <a:lstStyle/>
        <a:p>
          <a:endParaRPr lang="es-PE"/>
        </a:p>
      </dgm:t>
    </dgm:pt>
    <dgm:pt modelId="{43F2CE3F-2927-4C21-A62F-640BE515D58F}">
      <dgm:prSet phldrT="[Texto]" custT="1"/>
      <dgm:spPr/>
      <dgm:t>
        <a:bodyPr/>
        <a:lstStyle/>
        <a:p>
          <a:r>
            <a:rPr lang="es-PE" sz="1800" b="1" dirty="0" smtClean="0">
              <a:solidFill>
                <a:schemeClr val="accent4"/>
              </a:solidFill>
            </a:rPr>
            <a:t>MACRO-AMBIENTE</a:t>
          </a:r>
          <a:endParaRPr lang="es-PE" sz="1800" b="1" dirty="0">
            <a:solidFill>
              <a:schemeClr val="accent4"/>
            </a:solidFill>
          </a:endParaRPr>
        </a:p>
      </dgm:t>
    </dgm:pt>
    <dgm:pt modelId="{FD2B1BDB-7EB8-4F61-8B84-EC24C666C2B0}" type="parTrans" cxnId="{638D3C2A-B758-473A-8939-D0D8228955C9}">
      <dgm:prSet/>
      <dgm:spPr/>
      <dgm:t>
        <a:bodyPr/>
        <a:lstStyle/>
        <a:p>
          <a:endParaRPr lang="es-PE" dirty="0"/>
        </a:p>
      </dgm:t>
    </dgm:pt>
    <dgm:pt modelId="{3287F1EF-25E1-4979-BDC2-8744CCA4C3D4}" type="sibTrans" cxnId="{638D3C2A-B758-473A-8939-D0D8228955C9}">
      <dgm:prSet/>
      <dgm:spPr/>
      <dgm:t>
        <a:bodyPr/>
        <a:lstStyle/>
        <a:p>
          <a:endParaRPr lang="es-PE"/>
        </a:p>
      </dgm:t>
    </dgm:pt>
    <dgm:pt modelId="{F84DB218-6E70-43FF-AFB9-D1BA60FB425E}">
      <dgm:prSet phldrT="[Texto]" custT="1"/>
      <dgm:spPr/>
      <dgm:t>
        <a:bodyPr/>
        <a:lstStyle/>
        <a:p>
          <a:pPr algn="ctr"/>
          <a:r>
            <a:rPr lang="es-PE" sz="1400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rPr>
            <a:t>Factor Geográfico del Ecuador</a:t>
          </a:r>
        </a:p>
        <a:p>
          <a:pPr algn="ctr"/>
          <a:r>
            <a:rPr lang="es-PE" sz="1400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rPr>
            <a:t>Factor económico</a:t>
          </a:r>
        </a:p>
        <a:p>
          <a:pPr algn="ctr"/>
          <a:r>
            <a:rPr lang="es-PE" sz="1400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rPr>
            <a:t>Factor social y cultural </a:t>
          </a:r>
        </a:p>
        <a:p>
          <a:pPr algn="ctr"/>
          <a:r>
            <a:rPr lang="es-PE" sz="1400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rPr>
            <a:t>Factor tecnológico</a:t>
          </a:r>
        </a:p>
        <a:p>
          <a:pPr algn="ctr"/>
          <a:endParaRPr lang="es-PE" sz="1200" dirty="0">
            <a:solidFill>
              <a:schemeClr val="accent4"/>
            </a:solidFill>
            <a:latin typeface="Arial" pitchFamily="34" charset="0"/>
            <a:cs typeface="Arial" pitchFamily="34" charset="0"/>
          </a:endParaRPr>
        </a:p>
      </dgm:t>
    </dgm:pt>
    <dgm:pt modelId="{A8063E77-ADE9-4E1E-8A9C-AD8A72A33C40}" type="parTrans" cxnId="{0B0B72F5-90C7-4D77-A9A2-6FD090957B20}">
      <dgm:prSet/>
      <dgm:spPr/>
      <dgm:t>
        <a:bodyPr/>
        <a:lstStyle/>
        <a:p>
          <a:endParaRPr lang="es-PE" dirty="0"/>
        </a:p>
      </dgm:t>
    </dgm:pt>
    <dgm:pt modelId="{7CFD43F1-8590-4DDE-8441-020330EDF43C}" type="sibTrans" cxnId="{0B0B72F5-90C7-4D77-A9A2-6FD090957B20}">
      <dgm:prSet/>
      <dgm:spPr/>
      <dgm:t>
        <a:bodyPr/>
        <a:lstStyle/>
        <a:p>
          <a:endParaRPr lang="es-PE"/>
        </a:p>
      </dgm:t>
    </dgm:pt>
    <dgm:pt modelId="{70454B7D-A0BC-4F84-897B-CEC418EC9B3C}">
      <dgm:prSet phldrT="[Texto]"/>
      <dgm:spPr/>
      <dgm:t>
        <a:bodyPr/>
        <a:lstStyle/>
        <a:p>
          <a:pPr algn="ctr"/>
          <a:r>
            <a:rPr lang="es-PE" dirty="0" smtClean="0">
              <a:solidFill>
                <a:schemeClr val="accent4"/>
              </a:solidFill>
            </a:rPr>
            <a:t>Estudio socio-económico de la provincia de Pichincha</a:t>
          </a:r>
          <a:endParaRPr lang="es-PE" dirty="0">
            <a:solidFill>
              <a:schemeClr val="accent4"/>
            </a:solidFill>
          </a:endParaRPr>
        </a:p>
      </dgm:t>
    </dgm:pt>
    <dgm:pt modelId="{78770FA0-D742-48D4-A98F-B74BB24A004F}" type="parTrans" cxnId="{2DFDC2B7-8E0C-473B-A081-64141486D8D7}">
      <dgm:prSet/>
      <dgm:spPr/>
      <dgm:t>
        <a:bodyPr/>
        <a:lstStyle/>
        <a:p>
          <a:endParaRPr lang="es-PE" dirty="0"/>
        </a:p>
      </dgm:t>
    </dgm:pt>
    <dgm:pt modelId="{49729A9C-0065-4A6A-846E-D33D1D113C73}" type="sibTrans" cxnId="{2DFDC2B7-8E0C-473B-A081-64141486D8D7}">
      <dgm:prSet/>
      <dgm:spPr/>
      <dgm:t>
        <a:bodyPr/>
        <a:lstStyle/>
        <a:p>
          <a:endParaRPr lang="es-PE"/>
        </a:p>
      </dgm:t>
    </dgm:pt>
    <dgm:pt modelId="{D899731D-6912-42BE-9BC7-F13EB9E681B4}">
      <dgm:prSet phldrT="[Texto]" custT="1"/>
      <dgm:spPr/>
      <dgm:t>
        <a:bodyPr/>
        <a:lstStyle/>
        <a:p>
          <a:r>
            <a:rPr lang="es-PE" sz="1800" b="1" dirty="0" smtClean="0">
              <a:solidFill>
                <a:schemeClr val="accent4"/>
              </a:solidFill>
            </a:rPr>
            <a:t>MICRO-AMBIENTE </a:t>
          </a:r>
          <a:endParaRPr lang="es-PE" sz="1800" b="1" dirty="0">
            <a:solidFill>
              <a:schemeClr val="accent4"/>
            </a:solidFill>
          </a:endParaRPr>
        </a:p>
      </dgm:t>
    </dgm:pt>
    <dgm:pt modelId="{C8B10D04-D7B5-4EDE-8C87-09D90E0D1848}" type="parTrans" cxnId="{9018111E-BFD0-4A48-A8EA-DA0A814E9C06}">
      <dgm:prSet/>
      <dgm:spPr/>
      <dgm:t>
        <a:bodyPr/>
        <a:lstStyle/>
        <a:p>
          <a:endParaRPr lang="es-PE" dirty="0"/>
        </a:p>
      </dgm:t>
    </dgm:pt>
    <dgm:pt modelId="{075D1B4F-5F7E-40CD-A3C7-8C5FA5B42AA9}" type="sibTrans" cxnId="{9018111E-BFD0-4A48-A8EA-DA0A814E9C06}">
      <dgm:prSet/>
      <dgm:spPr/>
      <dgm:t>
        <a:bodyPr/>
        <a:lstStyle/>
        <a:p>
          <a:endParaRPr lang="es-PE"/>
        </a:p>
      </dgm:t>
    </dgm:pt>
    <dgm:pt modelId="{A7989027-97D8-41D5-B76B-59A1792144E5}">
      <dgm:prSet phldrT="[Texto]"/>
      <dgm:spPr/>
      <dgm:t>
        <a:bodyPr/>
        <a:lstStyle/>
        <a:p>
          <a:r>
            <a:rPr lang="es-PE" dirty="0" smtClean="0">
              <a:solidFill>
                <a:schemeClr val="accent4"/>
              </a:solidFill>
            </a:rPr>
            <a:t>Aspectos socioeconómicos de la parroquia de </a:t>
          </a:r>
          <a:r>
            <a:rPr lang="es-PE" dirty="0" err="1" smtClean="0">
              <a:solidFill>
                <a:schemeClr val="accent4"/>
              </a:solidFill>
            </a:rPr>
            <a:t>Mindo</a:t>
          </a:r>
          <a:endParaRPr lang="es-PE" dirty="0">
            <a:solidFill>
              <a:schemeClr val="accent4"/>
            </a:solidFill>
          </a:endParaRPr>
        </a:p>
      </dgm:t>
    </dgm:pt>
    <dgm:pt modelId="{1796F65E-3690-4589-8A5D-849D05A74C94}" type="parTrans" cxnId="{BA73BD54-BCE3-4F9E-8A07-9EC022F053D5}">
      <dgm:prSet/>
      <dgm:spPr/>
      <dgm:t>
        <a:bodyPr/>
        <a:lstStyle/>
        <a:p>
          <a:endParaRPr lang="es-PE" dirty="0"/>
        </a:p>
      </dgm:t>
    </dgm:pt>
    <dgm:pt modelId="{3C0CB4F9-0CE1-40A0-8D31-61A8779DFDD9}" type="sibTrans" cxnId="{BA73BD54-BCE3-4F9E-8A07-9EC022F053D5}">
      <dgm:prSet/>
      <dgm:spPr/>
      <dgm:t>
        <a:bodyPr/>
        <a:lstStyle/>
        <a:p>
          <a:endParaRPr lang="es-PE"/>
        </a:p>
      </dgm:t>
    </dgm:pt>
    <dgm:pt modelId="{70B2EA5F-A350-44C8-9345-3F3057B55BA5}">
      <dgm:prSet/>
      <dgm:spPr/>
      <dgm:t>
        <a:bodyPr/>
        <a:lstStyle/>
        <a:p>
          <a:pPr algn="ctr"/>
          <a:r>
            <a:rPr lang="es-PE" dirty="0" smtClean="0">
              <a:solidFill>
                <a:schemeClr val="accent4"/>
              </a:solidFill>
            </a:rPr>
            <a:t>Matriz Marco lógico</a:t>
          </a:r>
        </a:p>
        <a:p>
          <a:pPr algn="ctr"/>
          <a:r>
            <a:rPr lang="es-PE" dirty="0" smtClean="0">
              <a:solidFill>
                <a:schemeClr val="accent4"/>
              </a:solidFill>
            </a:rPr>
            <a:t>Análisis de la encuesta </a:t>
          </a:r>
        </a:p>
        <a:p>
          <a:pPr algn="ctr"/>
          <a:endParaRPr lang="es-PE" dirty="0">
            <a:solidFill>
              <a:schemeClr val="accent4"/>
            </a:solidFill>
          </a:endParaRPr>
        </a:p>
      </dgm:t>
    </dgm:pt>
    <dgm:pt modelId="{A9B23BFD-D7E4-4324-A532-EB7FB3678C4D}" type="parTrans" cxnId="{86996B9D-BB96-43F3-8898-4DD2C0186EDB}">
      <dgm:prSet/>
      <dgm:spPr/>
      <dgm:t>
        <a:bodyPr/>
        <a:lstStyle/>
        <a:p>
          <a:endParaRPr lang="es-PE"/>
        </a:p>
      </dgm:t>
    </dgm:pt>
    <dgm:pt modelId="{1A89CE83-9E9F-40E6-8E7C-4BFACB07318F}" type="sibTrans" cxnId="{86996B9D-BB96-43F3-8898-4DD2C0186EDB}">
      <dgm:prSet/>
      <dgm:spPr/>
      <dgm:t>
        <a:bodyPr/>
        <a:lstStyle/>
        <a:p>
          <a:endParaRPr lang="es-PE"/>
        </a:p>
      </dgm:t>
    </dgm:pt>
    <dgm:pt modelId="{89CE20A0-A031-4ADB-8A4B-BD75F34B6EC0}" type="pres">
      <dgm:prSet presAssocID="{C119A21D-E0D1-418C-9DD6-96B40BF0FF8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1709232B-10E2-4080-8BF8-047E18075D7F}" type="pres">
      <dgm:prSet presAssocID="{EA0FD6C6-247F-432F-8E8D-BAB5B65EAA0E}" presName="root1" presStyleCnt="0"/>
      <dgm:spPr/>
      <dgm:t>
        <a:bodyPr/>
        <a:lstStyle/>
        <a:p>
          <a:endParaRPr lang="es-EC"/>
        </a:p>
      </dgm:t>
    </dgm:pt>
    <dgm:pt modelId="{10E856AF-B745-4FFE-8B29-41761D517220}" type="pres">
      <dgm:prSet presAssocID="{EA0FD6C6-247F-432F-8E8D-BAB5B65EAA0E}" presName="LevelOneTextNode" presStyleLbl="node0" presStyleIdx="0" presStyleCnt="1" custLinFactNeighborX="-12" custLinFactNeighborY="-20708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CDD0BC40-8072-4845-9926-604645FFA177}" type="pres">
      <dgm:prSet presAssocID="{EA0FD6C6-247F-432F-8E8D-BAB5B65EAA0E}" presName="level2hierChild" presStyleCnt="0"/>
      <dgm:spPr/>
      <dgm:t>
        <a:bodyPr/>
        <a:lstStyle/>
        <a:p>
          <a:endParaRPr lang="es-EC"/>
        </a:p>
      </dgm:t>
    </dgm:pt>
    <dgm:pt modelId="{ED2F8F75-5181-4109-A3DC-2CAC54F6FB57}" type="pres">
      <dgm:prSet presAssocID="{FD2B1BDB-7EB8-4F61-8B84-EC24C666C2B0}" presName="conn2-1" presStyleLbl="parChTrans1D2" presStyleIdx="0" presStyleCnt="2"/>
      <dgm:spPr/>
      <dgm:t>
        <a:bodyPr/>
        <a:lstStyle/>
        <a:p>
          <a:endParaRPr lang="es-PE"/>
        </a:p>
      </dgm:t>
    </dgm:pt>
    <dgm:pt modelId="{C6A80946-ABD2-4585-B3B3-C6E9BF708CA9}" type="pres">
      <dgm:prSet presAssocID="{FD2B1BDB-7EB8-4F61-8B84-EC24C666C2B0}" presName="connTx" presStyleLbl="parChTrans1D2" presStyleIdx="0" presStyleCnt="2"/>
      <dgm:spPr/>
      <dgm:t>
        <a:bodyPr/>
        <a:lstStyle/>
        <a:p>
          <a:endParaRPr lang="es-PE"/>
        </a:p>
      </dgm:t>
    </dgm:pt>
    <dgm:pt modelId="{EEFA593D-D78E-4098-B78C-415223A94B06}" type="pres">
      <dgm:prSet presAssocID="{43F2CE3F-2927-4C21-A62F-640BE515D58F}" presName="root2" presStyleCnt="0"/>
      <dgm:spPr/>
      <dgm:t>
        <a:bodyPr/>
        <a:lstStyle/>
        <a:p>
          <a:endParaRPr lang="es-EC"/>
        </a:p>
      </dgm:t>
    </dgm:pt>
    <dgm:pt modelId="{F9F83045-0D4E-45B9-9F51-1CDB6ECB28E9}" type="pres">
      <dgm:prSet presAssocID="{43F2CE3F-2927-4C21-A62F-640BE515D58F}" presName="LevelTwoTextNode" presStyleLbl="node2" presStyleIdx="0" presStyleCnt="2" custLinFactNeighborX="-28643" custLinFactNeighborY="-40310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162E8C4A-B4DD-4813-82AC-841FBC2195F2}" type="pres">
      <dgm:prSet presAssocID="{43F2CE3F-2927-4C21-A62F-640BE515D58F}" presName="level3hierChild" presStyleCnt="0"/>
      <dgm:spPr/>
      <dgm:t>
        <a:bodyPr/>
        <a:lstStyle/>
        <a:p>
          <a:endParaRPr lang="es-EC"/>
        </a:p>
      </dgm:t>
    </dgm:pt>
    <dgm:pt modelId="{48B208BF-9462-453D-85F2-0A6B730A40B2}" type="pres">
      <dgm:prSet presAssocID="{A8063E77-ADE9-4E1E-8A9C-AD8A72A33C40}" presName="conn2-1" presStyleLbl="parChTrans1D3" presStyleIdx="0" presStyleCnt="4"/>
      <dgm:spPr/>
      <dgm:t>
        <a:bodyPr/>
        <a:lstStyle/>
        <a:p>
          <a:endParaRPr lang="es-PE"/>
        </a:p>
      </dgm:t>
    </dgm:pt>
    <dgm:pt modelId="{BBBE1C16-4151-41FC-BE81-67B81D5C7E92}" type="pres">
      <dgm:prSet presAssocID="{A8063E77-ADE9-4E1E-8A9C-AD8A72A33C40}" presName="connTx" presStyleLbl="parChTrans1D3" presStyleIdx="0" presStyleCnt="4"/>
      <dgm:spPr/>
      <dgm:t>
        <a:bodyPr/>
        <a:lstStyle/>
        <a:p>
          <a:endParaRPr lang="es-PE"/>
        </a:p>
      </dgm:t>
    </dgm:pt>
    <dgm:pt modelId="{AAB5FDCA-93F1-4E48-8E51-64F827ED2564}" type="pres">
      <dgm:prSet presAssocID="{F84DB218-6E70-43FF-AFB9-D1BA60FB425E}" presName="root2" presStyleCnt="0"/>
      <dgm:spPr/>
      <dgm:t>
        <a:bodyPr/>
        <a:lstStyle/>
        <a:p>
          <a:endParaRPr lang="es-EC"/>
        </a:p>
      </dgm:t>
    </dgm:pt>
    <dgm:pt modelId="{21AAC877-4EA6-4462-B2C6-209F2ECE2D5B}" type="pres">
      <dgm:prSet presAssocID="{F84DB218-6E70-43FF-AFB9-D1BA60FB425E}" presName="LevelTwoTextNode" presStyleLbl="node3" presStyleIdx="0" presStyleCnt="4" custScaleX="137912" custScaleY="139297" custLinFactNeighborX="-25714" custLinFactNeighborY="-44746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07042637-22A1-4D93-B894-D076312F4E2D}" type="pres">
      <dgm:prSet presAssocID="{F84DB218-6E70-43FF-AFB9-D1BA60FB425E}" presName="level3hierChild" presStyleCnt="0"/>
      <dgm:spPr/>
      <dgm:t>
        <a:bodyPr/>
        <a:lstStyle/>
        <a:p>
          <a:endParaRPr lang="es-EC"/>
        </a:p>
      </dgm:t>
    </dgm:pt>
    <dgm:pt modelId="{E14D1636-2790-4A3A-9424-B492EC6675D6}" type="pres">
      <dgm:prSet presAssocID="{78770FA0-D742-48D4-A98F-B74BB24A004F}" presName="conn2-1" presStyleLbl="parChTrans1D3" presStyleIdx="1" presStyleCnt="4"/>
      <dgm:spPr/>
      <dgm:t>
        <a:bodyPr/>
        <a:lstStyle/>
        <a:p>
          <a:endParaRPr lang="es-PE"/>
        </a:p>
      </dgm:t>
    </dgm:pt>
    <dgm:pt modelId="{7487BDC8-43CF-4D50-9DBF-E8C8AE5EB1A5}" type="pres">
      <dgm:prSet presAssocID="{78770FA0-D742-48D4-A98F-B74BB24A004F}" presName="connTx" presStyleLbl="parChTrans1D3" presStyleIdx="1" presStyleCnt="4"/>
      <dgm:spPr/>
      <dgm:t>
        <a:bodyPr/>
        <a:lstStyle/>
        <a:p>
          <a:endParaRPr lang="es-PE"/>
        </a:p>
      </dgm:t>
    </dgm:pt>
    <dgm:pt modelId="{5DBBF4B8-2765-43D0-AD29-E2D6561824AF}" type="pres">
      <dgm:prSet presAssocID="{70454B7D-A0BC-4F84-897B-CEC418EC9B3C}" presName="root2" presStyleCnt="0"/>
      <dgm:spPr/>
      <dgm:t>
        <a:bodyPr/>
        <a:lstStyle/>
        <a:p>
          <a:endParaRPr lang="es-EC"/>
        </a:p>
      </dgm:t>
    </dgm:pt>
    <dgm:pt modelId="{4612E498-6568-4EE4-836F-63B66A867F79}" type="pres">
      <dgm:prSet presAssocID="{70454B7D-A0BC-4F84-897B-CEC418EC9B3C}" presName="LevelTwoTextNode" presStyleLbl="node3" presStyleIdx="1" presStyleCnt="4" custScaleX="122271" custLinFactNeighborX="-19276" custLinFactNeighborY="-22162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C191A32F-D0AB-4015-8220-EF042A2A0A5B}" type="pres">
      <dgm:prSet presAssocID="{70454B7D-A0BC-4F84-897B-CEC418EC9B3C}" presName="level3hierChild" presStyleCnt="0"/>
      <dgm:spPr/>
      <dgm:t>
        <a:bodyPr/>
        <a:lstStyle/>
        <a:p>
          <a:endParaRPr lang="es-EC"/>
        </a:p>
      </dgm:t>
    </dgm:pt>
    <dgm:pt modelId="{7FF3946D-12B2-4471-8135-21D3BDDC57DA}" type="pres">
      <dgm:prSet presAssocID="{C8B10D04-D7B5-4EDE-8C87-09D90E0D1848}" presName="conn2-1" presStyleLbl="parChTrans1D2" presStyleIdx="1" presStyleCnt="2"/>
      <dgm:spPr/>
      <dgm:t>
        <a:bodyPr/>
        <a:lstStyle/>
        <a:p>
          <a:endParaRPr lang="es-PE"/>
        </a:p>
      </dgm:t>
    </dgm:pt>
    <dgm:pt modelId="{D40156DD-7A47-4F17-A22A-4EBCF423ACAB}" type="pres">
      <dgm:prSet presAssocID="{C8B10D04-D7B5-4EDE-8C87-09D90E0D1848}" presName="connTx" presStyleLbl="parChTrans1D2" presStyleIdx="1" presStyleCnt="2"/>
      <dgm:spPr/>
      <dgm:t>
        <a:bodyPr/>
        <a:lstStyle/>
        <a:p>
          <a:endParaRPr lang="es-PE"/>
        </a:p>
      </dgm:t>
    </dgm:pt>
    <dgm:pt modelId="{1A5C0A97-4BEE-46CB-A1FB-0FA2275B443B}" type="pres">
      <dgm:prSet presAssocID="{D899731D-6912-42BE-9BC7-F13EB9E681B4}" presName="root2" presStyleCnt="0"/>
      <dgm:spPr/>
      <dgm:t>
        <a:bodyPr/>
        <a:lstStyle/>
        <a:p>
          <a:endParaRPr lang="es-EC"/>
        </a:p>
      </dgm:t>
    </dgm:pt>
    <dgm:pt modelId="{928DF816-EEFB-4919-8AC0-C1C18B86A091}" type="pres">
      <dgm:prSet presAssocID="{D899731D-6912-42BE-9BC7-F13EB9E681B4}" presName="LevelTwoTextNode" presStyleLbl="node2" presStyleIdx="1" presStyleCnt="2" custLinFactNeighborX="-35602" custLinFactNeighborY="-2222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444450D8-6DF8-4FF7-9316-3D542F0E4782}" type="pres">
      <dgm:prSet presAssocID="{D899731D-6912-42BE-9BC7-F13EB9E681B4}" presName="level3hierChild" presStyleCnt="0"/>
      <dgm:spPr/>
      <dgm:t>
        <a:bodyPr/>
        <a:lstStyle/>
        <a:p>
          <a:endParaRPr lang="es-EC"/>
        </a:p>
      </dgm:t>
    </dgm:pt>
    <dgm:pt modelId="{05E0042C-1C69-4CC6-9639-69323D8C3150}" type="pres">
      <dgm:prSet presAssocID="{1796F65E-3690-4589-8A5D-849D05A74C94}" presName="conn2-1" presStyleLbl="parChTrans1D3" presStyleIdx="2" presStyleCnt="4"/>
      <dgm:spPr/>
      <dgm:t>
        <a:bodyPr/>
        <a:lstStyle/>
        <a:p>
          <a:endParaRPr lang="es-PE"/>
        </a:p>
      </dgm:t>
    </dgm:pt>
    <dgm:pt modelId="{F4EC6D26-ECC4-47E0-B95C-D1CF812E6D9F}" type="pres">
      <dgm:prSet presAssocID="{1796F65E-3690-4589-8A5D-849D05A74C94}" presName="connTx" presStyleLbl="parChTrans1D3" presStyleIdx="2" presStyleCnt="4"/>
      <dgm:spPr/>
      <dgm:t>
        <a:bodyPr/>
        <a:lstStyle/>
        <a:p>
          <a:endParaRPr lang="es-PE"/>
        </a:p>
      </dgm:t>
    </dgm:pt>
    <dgm:pt modelId="{30BB26FD-8236-4382-801E-17FEF8AB791D}" type="pres">
      <dgm:prSet presAssocID="{A7989027-97D8-41D5-B76B-59A1792144E5}" presName="root2" presStyleCnt="0"/>
      <dgm:spPr/>
      <dgm:t>
        <a:bodyPr/>
        <a:lstStyle/>
        <a:p>
          <a:endParaRPr lang="es-EC"/>
        </a:p>
      </dgm:t>
    </dgm:pt>
    <dgm:pt modelId="{63F97D1C-0EB5-49D0-8B0B-8BCA2E51FC12}" type="pres">
      <dgm:prSet presAssocID="{A7989027-97D8-41D5-B76B-59A1792144E5}" presName="LevelTwoTextNode" presStyleLbl="node3" presStyleIdx="2" presStyleCnt="4" custScaleX="122271" custLinFactNeighborX="-19276" custLinFactNeighborY="-14842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C68E8D51-D259-41D1-B75A-F089A5CF9865}" type="pres">
      <dgm:prSet presAssocID="{A7989027-97D8-41D5-B76B-59A1792144E5}" presName="level3hierChild" presStyleCnt="0"/>
      <dgm:spPr/>
      <dgm:t>
        <a:bodyPr/>
        <a:lstStyle/>
        <a:p>
          <a:endParaRPr lang="es-EC"/>
        </a:p>
      </dgm:t>
    </dgm:pt>
    <dgm:pt modelId="{00182D4F-A15D-41E4-A014-BCA9525DE02F}" type="pres">
      <dgm:prSet presAssocID="{A9B23BFD-D7E4-4324-A532-EB7FB3678C4D}" presName="conn2-1" presStyleLbl="parChTrans1D3" presStyleIdx="3" presStyleCnt="4"/>
      <dgm:spPr/>
      <dgm:t>
        <a:bodyPr/>
        <a:lstStyle/>
        <a:p>
          <a:endParaRPr lang="es-PE"/>
        </a:p>
      </dgm:t>
    </dgm:pt>
    <dgm:pt modelId="{E6F38777-8316-4E51-9DBF-E6C7C95636FA}" type="pres">
      <dgm:prSet presAssocID="{A9B23BFD-D7E4-4324-A532-EB7FB3678C4D}" presName="connTx" presStyleLbl="parChTrans1D3" presStyleIdx="3" presStyleCnt="4"/>
      <dgm:spPr/>
      <dgm:t>
        <a:bodyPr/>
        <a:lstStyle/>
        <a:p>
          <a:endParaRPr lang="es-PE"/>
        </a:p>
      </dgm:t>
    </dgm:pt>
    <dgm:pt modelId="{F3104400-169B-412B-8AAB-A9B0ECC4D198}" type="pres">
      <dgm:prSet presAssocID="{70B2EA5F-A350-44C8-9345-3F3057B55BA5}" presName="root2" presStyleCnt="0"/>
      <dgm:spPr/>
      <dgm:t>
        <a:bodyPr/>
        <a:lstStyle/>
        <a:p>
          <a:endParaRPr lang="es-EC"/>
        </a:p>
      </dgm:t>
    </dgm:pt>
    <dgm:pt modelId="{3FA07657-D9F6-451D-83DB-78E651201D3D}" type="pres">
      <dgm:prSet presAssocID="{70B2EA5F-A350-44C8-9345-3F3057B55BA5}" presName="LevelTwoTextNode" presStyleLbl="node3" presStyleIdx="3" presStyleCnt="4" custScaleX="121262" custLinFactNeighborX="-16057" custLinFactNeighborY="-13959">
        <dgm:presLayoutVars>
          <dgm:chPref val="3"/>
        </dgm:presLayoutVars>
      </dgm:prSet>
      <dgm:spPr/>
      <dgm:t>
        <a:bodyPr/>
        <a:lstStyle/>
        <a:p>
          <a:endParaRPr lang="es-PE"/>
        </a:p>
      </dgm:t>
    </dgm:pt>
    <dgm:pt modelId="{EC1A09AF-B290-4294-8B93-45F0419EE762}" type="pres">
      <dgm:prSet presAssocID="{70B2EA5F-A350-44C8-9345-3F3057B55BA5}" presName="level3hierChild" presStyleCnt="0"/>
      <dgm:spPr/>
      <dgm:t>
        <a:bodyPr/>
        <a:lstStyle/>
        <a:p>
          <a:endParaRPr lang="es-EC"/>
        </a:p>
      </dgm:t>
    </dgm:pt>
  </dgm:ptLst>
  <dgm:cxnLst>
    <dgm:cxn modelId="{D32C8906-11C5-4F72-9041-EC14B031E104}" type="presOf" srcId="{EA0FD6C6-247F-432F-8E8D-BAB5B65EAA0E}" destId="{10E856AF-B745-4FFE-8B29-41761D517220}" srcOrd="0" destOrd="0" presId="urn:microsoft.com/office/officeart/2005/8/layout/hierarchy2"/>
    <dgm:cxn modelId="{FEBAEDB6-72AA-4269-8D86-752A69EA3B80}" type="presOf" srcId="{F84DB218-6E70-43FF-AFB9-D1BA60FB425E}" destId="{21AAC877-4EA6-4462-B2C6-209F2ECE2D5B}" srcOrd="0" destOrd="0" presId="urn:microsoft.com/office/officeart/2005/8/layout/hierarchy2"/>
    <dgm:cxn modelId="{F15D6554-C18E-44FC-8012-95431A211FC5}" type="presOf" srcId="{FD2B1BDB-7EB8-4F61-8B84-EC24C666C2B0}" destId="{C6A80946-ABD2-4585-B3B3-C6E9BF708CA9}" srcOrd="1" destOrd="0" presId="urn:microsoft.com/office/officeart/2005/8/layout/hierarchy2"/>
    <dgm:cxn modelId="{9FA2A73A-454D-4BD1-A6C7-CBE6A6687A84}" type="presOf" srcId="{D899731D-6912-42BE-9BC7-F13EB9E681B4}" destId="{928DF816-EEFB-4919-8AC0-C1C18B86A091}" srcOrd="0" destOrd="0" presId="urn:microsoft.com/office/officeart/2005/8/layout/hierarchy2"/>
    <dgm:cxn modelId="{80ACE948-C7D4-4695-99E8-108EB4379B45}" type="presOf" srcId="{70B2EA5F-A350-44C8-9345-3F3057B55BA5}" destId="{3FA07657-D9F6-451D-83DB-78E651201D3D}" srcOrd="0" destOrd="0" presId="urn:microsoft.com/office/officeart/2005/8/layout/hierarchy2"/>
    <dgm:cxn modelId="{EC82CF2B-3036-4B0C-BF42-7D61FFCF7DC5}" type="presOf" srcId="{C8B10D04-D7B5-4EDE-8C87-09D90E0D1848}" destId="{D40156DD-7A47-4F17-A22A-4EBCF423ACAB}" srcOrd="1" destOrd="0" presId="urn:microsoft.com/office/officeart/2005/8/layout/hierarchy2"/>
    <dgm:cxn modelId="{8A1B60E1-67E1-47AB-B62E-A6BBECBB2A7C}" type="presOf" srcId="{A8063E77-ADE9-4E1E-8A9C-AD8A72A33C40}" destId="{BBBE1C16-4151-41FC-BE81-67B81D5C7E92}" srcOrd="1" destOrd="0" presId="urn:microsoft.com/office/officeart/2005/8/layout/hierarchy2"/>
    <dgm:cxn modelId="{5B576A23-74FE-4831-B259-61EFE6285732}" type="presOf" srcId="{70454B7D-A0BC-4F84-897B-CEC418EC9B3C}" destId="{4612E498-6568-4EE4-836F-63B66A867F79}" srcOrd="0" destOrd="0" presId="urn:microsoft.com/office/officeart/2005/8/layout/hierarchy2"/>
    <dgm:cxn modelId="{9018111E-BFD0-4A48-A8EA-DA0A814E9C06}" srcId="{EA0FD6C6-247F-432F-8E8D-BAB5B65EAA0E}" destId="{D899731D-6912-42BE-9BC7-F13EB9E681B4}" srcOrd="1" destOrd="0" parTransId="{C8B10D04-D7B5-4EDE-8C87-09D90E0D1848}" sibTransId="{075D1B4F-5F7E-40CD-A3C7-8C5FA5B42AA9}"/>
    <dgm:cxn modelId="{7D655353-D011-487A-9BB8-3A0599AD8660}" type="presOf" srcId="{A9B23BFD-D7E4-4324-A532-EB7FB3678C4D}" destId="{00182D4F-A15D-41E4-A014-BCA9525DE02F}" srcOrd="0" destOrd="0" presId="urn:microsoft.com/office/officeart/2005/8/layout/hierarchy2"/>
    <dgm:cxn modelId="{BA73BD54-BCE3-4F9E-8A07-9EC022F053D5}" srcId="{D899731D-6912-42BE-9BC7-F13EB9E681B4}" destId="{A7989027-97D8-41D5-B76B-59A1792144E5}" srcOrd="0" destOrd="0" parTransId="{1796F65E-3690-4589-8A5D-849D05A74C94}" sibTransId="{3C0CB4F9-0CE1-40A0-8D31-61A8779DFDD9}"/>
    <dgm:cxn modelId="{9EBCD9D7-2EB5-4D63-A89A-BEBF78D6FE35}" type="presOf" srcId="{1796F65E-3690-4589-8A5D-849D05A74C94}" destId="{F4EC6D26-ECC4-47E0-B95C-D1CF812E6D9F}" srcOrd="1" destOrd="0" presId="urn:microsoft.com/office/officeart/2005/8/layout/hierarchy2"/>
    <dgm:cxn modelId="{0156FD07-A9A2-46FD-AA86-E243D6DBFBED}" type="presOf" srcId="{78770FA0-D742-48D4-A98F-B74BB24A004F}" destId="{7487BDC8-43CF-4D50-9DBF-E8C8AE5EB1A5}" srcOrd="1" destOrd="0" presId="urn:microsoft.com/office/officeart/2005/8/layout/hierarchy2"/>
    <dgm:cxn modelId="{D3F55AE2-23DC-4AD4-9734-4A112CE03557}" type="presOf" srcId="{A7989027-97D8-41D5-B76B-59A1792144E5}" destId="{63F97D1C-0EB5-49D0-8B0B-8BCA2E51FC12}" srcOrd="0" destOrd="0" presId="urn:microsoft.com/office/officeart/2005/8/layout/hierarchy2"/>
    <dgm:cxn modelId="{2F095F56-C50E-490F-9526-3F8F0D3EF45F}" type="presOf" srcId="{78770FA0-D742-48D4-A98F-B74BB24A004F}" destId="{E14D1636-2790-4A3A-9424-B492EC6675D6}" srcOrd="0" destOrd="0" presId="urn:microsoft.com/office/officeart/2005/8/layout/hierarchy2"/>
    <dgm:cxn modelId="{638D3C2A-B758-473A-8939-D0D8228955C9}" srcId="{EA0FD6C6-247F-432F-8E8D-BAB5B65EAA0E}" destId="{43F2CE3F-2927-4C21-A62F-640BE515D58F}" srcOrd="0" destOrd="0" parTransId="{FD2B1BDB-7EB8-4F61-8B84-EC24C666C2B0}" sibTransId="{3287F1EF-25E1-4979-BDC2-8744CCA4C3D4}"/>
    <dgm:cxn modelId="{86996B9D-BB96-43F3-8898-4DD2C0186EDB}" srcId="{D899731D-6912-42BE-9BC7-F13EB9E681B4}" destId="{70B2EA5F-A350-44C8-9345-3F3057B55BA5}" srcOrd="1" destOrd="0" parTransId="{A9B23BFD-D7E4-4324-A532-EB7FB3678C4D}" sibTransId="{1A89CE83-9E9F-40E6-8E7C-4BFACB07318F}"/>
    <dgm:cxn modelId="{FA551C28-3FF4-47C2-B5F5-F14254AA8BD1}" type="presOf" srcId="{43F2CE3F-2927-4C21-A62F-640BE515D58F}" destId="{F9F83045-0D4E-45B9-9F51-1CDB6ECB28E9}" srcOrd="0" destOrd="0" presId="urn:microsoft.com/office/officeart/2005/8/layout/hierarchy2"/>
    <dgm:cxn modelId="{7FCA17F5-68AC-422C-93C3-9F90C923C22C}" type="presOf" srcId="{1796F65E-3690-4589-8A5D-849D05A74C94}" destId="{05E0042C-1C69-4CC6-9639-69323D8C3150}" srcOrd="0" destOrd="0" presId="urn:microsoft.com/office/officeart/2005/8/layout/hierarchy2"/>
    <dgm:cxn modelId="{FCA68F18-7C94-45AF-BBEB-D7A4EAAF2CA3}" type="presOf" srcId="{C119A21D-E0D1-418C-9DD6-96B40BF0FF8C}" destId="{89CE20A0-A031-4ADB-8A4B-BD75F34B6EC0}" srcOrd="0" destOrd="0" presId="urn:microsoft.com/office/officeart/2005/8/layout/hierarchy2"/>
    <dgm:cxn modelId="{2DFDC2B7-8E0C-473B-A081-64141486D8D7}" srcId="{43F2CE3F-2927-4C21-A62F-640BE515D58F}" destId="{70454B7D-A0BC-4F84-897B-CEC418EC9B3C}" srcOrd="1" destOrd="0" parTransId="{78770FA0-D742-48D4-A98F-B74BB24A004F}" sibTransId="{49729A9C-0065-4A6A-846E-D33D1D113C73}"/>
    <dgm:cxn modelId="{4928E317-9E84-4798-AE9D-049477DA6BA3}" srcId="{C119A21D-E0D1-418C-9DD6-96B40BF0FF8C}" destId="{EA0FD6C6-247F-432F-8E8D-BAB5B65EAA0E}" srcOrd="0" destOrd="0" parTransId="{362AA78E-E77C-41E6-81FA-1C3B2B8AF226}" sibTransId="{4ED1F7D3-E1AD-4F2E-9FDA-2754439E0F05}"/>
    <dgm:cxn modelId="{E0170976-9860-4307-A160-786187F14A47}" type="presOf" srcId="{A8063E77-ADE9-4E1E-8A9C-AD8A72A33C40}" destId="{48B208BF-9462-453D-85F2-0A6B730A40B2}" srcOrd="0" destOrd="0" presId="urn:microsoft.com/office/officeart/2005/8/layout/hierarchy2"/>
    <dgm:cxn modelId="{0B0B72F5-90C7-4D77-A9A2-6FD090957B20}" srcId="{43F2CE3F-2927-4C21-A62F-640BE515D58F}" destId="{F84DB218-6E70-43FF-AFB9-D1BA60FB425E}" srcOrd="0" destOrd="0" parTransId="{A8063E77-ADE9-4E1E-8A9C-AD8A72A33C40}" sibTransId="{7CFD43F1-8590-4DDE-8441-020330EDF43C}"/>
    <dgm:cxn modelId="{5B5BC2FA-060D-47DA-957D-9E0949FE4E56}" type="presOf" srcId="{FD2B1BDB-7EB8-4F61-8B84-EC24C666C2B0}" destId="{ED2F8F75-5181-4109-A3DC-2CAC54F6FB57}" srcOrd="0" destOrd="0" presId="urn:microsoft.com/office/officeart/2005/8/layout/hierarchy2"/>
    <dgm:cxn modelId="{24F9E5E2-745F-4EEC-A3C7-C966642C1CF8}" type="presOf" srcId="{A9B23BFD-D7E4-4324-A532-EB7FB3678C4D}" destId="{E6F38777-8316-4E51-9DBF-E6C7C95636FA}" srcOrd="1" destOrd="0" presId="urn:microsoft.com/office/officeart/2005/8/layout/hierarchy2"/>
    <dgm:cxn modelId="{4CB01C46-85F5-4FBC-9E44-C299FC49EB66}" type="presOf" srcId="{C8B10D04-D7B5-4EDE-8C87-09D90E0D1848}" destId="{7FF3946D-12B2-4471-8135-21D3BDDC57DA}" srcOrd="0" destOrd="0" presId="urn:microsoft.com/office/officeart/2005/8/layout/hierarchy2"/>
    <dgm:cxn modelId="{B8D50FB6-FBA6-43D0-9674-67C899F423C7}" type="presParOf" srcId="{89CE20A0-A031-4ADB-8A4B-BD75F34B6EC0}" destId="{1709232B-10E2-4080-8BF8-047E18075D7F}" srcOrd="0" destOrd="0" presId="urn:microsoft.com/office/officeart/2005/8/layout/hierarchy2"/>
    <dgm:cxn modelId="{ABAC346A-2175-412A-9D3D-3BDDE86EE53B}" type="presParOf" srcId="{1709232B-10E2-4080-8BF8-047E18075D7F}" destId="{10E856AF-B745-4FFE-8B29-41761D517220}" srcOrd="0" destOrd="0" presId="urn:microsoft.com/office/officeart/2005/8/layout/hierarchy2"/>
    <dgm:cxn modelId="{8D6E7A82-7654-4600-A6CD-360525F6E0EF}" type="presParOf" srcId="{1709232B-10E2-4080-8BF8-047E18075D7F}" destId="{CDD0BC40-8072-4845-9926-604645FFA177}" srcOrd="1" destOrd="0" presId="urn:microsoft.com/office/officeart/2005/8/layout/hierarchy2"/>
    <dgm:cxn modelId="{6907B637-14A2-4E4A-B59F-DF5774214F92}" type="presParOf" srcId="{CDD0BC40-8072-4845-9926-604645FFA177}" destId="{ED2F8F75-5181-4109-A3DC-2CAC54F6FB57}" srcOrd="0" destOrd="0" presId="urn:microsoft.com/office/officeart/2005/8/layout/hierarchy2"/>
    <dgm:cxn modelId="{23D41410-BAB1-4028-88C2-EA615D5820D4}" type="presParOf" srcId="{ED2F8F75-5181-4109-A3DC-2CAC54F6FB57}" destId="{C6A80946-ABD2-4585-B3B3-C6E9BF708CA9}" srcOrd="0" destOrd="0" presId="urn:microsoft.com/office/officeart/2005/8/layout/hierarchy2"/>
    <dgm:cxn modelId="{5D626CCD-F056-41DA-9CD8-246D4BB30A5B}" type="presParOf" srcId="{CDD0BC40-8072-4845-9926-604645FFA177}" destId="{EEFA593D-D78E-4098-B78C-415223A94B06}" srcOrd="1" destOrd="0" presId="urn:microsoft.com/office/officeart/2005/8/layout/hierarchy2"/>
    <dgm:cxn modelId="{295EB5A8-7F0A-4CCC-86F5-031753815E4D}" type="presParOf" srcId="{EEFA593D-D78E-4098-B78C-415223A94B06}" destId="{F9F83045-0D4E-45B9-9F51-1CDB6ECB28E9}" srcOrd="0" destOrd="0" presId="urn:microsoft.com/office/officeart/2005/8/layout/hierarchy2"/>
    <dgm:cxn modelId="{F923AD1A-814C-4EB9-8980-674C0CD6C844}" type="presParOf" srcId="{EEFA593D-D78E-4098-B78C-415223A94B06}" destId="{162E8C4A-B4DD-4813-82AC-841FBC2195F2}" srcOrd="1" destOrd="0" presId="urn:microsoft.com/office/officeart/2005/8/layout/hierarchy2"/>
    <dgm:cxn modelId="{444602C0-1CE9-484D-AF99-0A4249C53D5B}" type="presParOf" srcId="{162E8C4A-B4DD-4813-82AC-841FBC2195F2}" destId="{48B208BF-9462-453D-85F2-0A6B730A40B2}" srcOrd="0" destOrd="0" presId="urn:microsoft.com/office/officeart/2005/8/layout/hierarchy2"/>
    <dgm:cxn modelId="{9CEE048E-8AAA-41B6-A69B-70862B8D6402}" type="presParOf" srcId="{48B208BF-9462-453D-85F2-0A6B730A40B2}" destId="{BBBE1C16-4151-41FC-BE81-67B81D5C7E92}" srcOrd="0" destOrd="0" presId="urn:microsoft.com/office/officeart/2005/8/layout/hierarchy2"/>
    <dgm:cxn modelId="{1F70533B-F26D-495F-A189-16355E0D1A7C}" type="presParOf" srcId="{162E8C4A-B4DD-4813-82AC-841FBC2195F2}" destId="{AAB5FDCA-93F1-4E48-8E51-64F827ED2564}" srcOrd="1" destOrd="0" presId="urn:microsoft.com/office/officeart/2005/8/layout/hierarchy2"/>
    <dgm:cxn modelId="{58A77F57-E9C3-47F0-9872-4424031EBDEA}" type="presParOf" srcId="{AAB5FDCA-93F1-4E48-8E51-64F827ED2564}" destId="{21AAC877-4EA6-4462-B2C6-209F2ECE2D5B}" srcOrd="0" destOrd="0" presId="urn:microsoft.com/office/officeart/2005/8/layout/hierarchy2"/>
    <dgm:cxn modelId="{9C68D919-FBAD-4B06-9EBB-86A2FDC40D07}" type="presParOf" srcId="{AAB5FDCA-93F1-4E48-8E51-64F827ED2564}" destId="{07042637-22A1-4D93-B894-D076312F4E2D}" srcOrd="1" destOrd="0" presId="urn:microsoft.com/office/officeart/2005/8/layout/hierarchy2"/>
    <dgm:cxn modelId="{F71B002F-44F1-4C9B-8C53-3EBF7BCE398B}" type="presParOf" srcId="{162E8C4A-B4DD-4813-82AC-841FBC2195F2}" destId="{E14D1636-2790-4A3A-9424-B492EC6675D6}" srcOrd="2" destOrd="0" presId="urn:microsoft.com/office/officeart/2005/8/layout/hierarchy2"/>
    <dgm:cxn modelId="{2FF26C5D-A520-449F-A49D-7F20FA65C697}" type="presParOf" srcId="{E14D1636-2790-4A3A-9424-B492EC6675D6}" destId="{7487BDC8-43CF-4D50-9DBF-E8C8AE5EB1A5}" srcOrd="0" destOrd="0" presId="urn:microsoft.com/office/officeart/2005/8/layout/hierarchy2"/>
    <dgm:cxn modelId="{738A99B6-3F7D-4956-BC00-B29A5978F33E}" type="presParOf" srcId="{162E8C4A-B4DD-4813-82AC-841FBC2195F2}" destId="{5DBBF4B8-2765-43D0-AD29-E2D6561824AF}" srcOrd="3" destOrd="0" presId="urn:microsoft.com/office/officeart/2005/8/layout/hierarchy2"/>
    <dgm:cxn modelId="{B82B2694-C335-4A96-A22A-221CB3B2D27E}" type="presParOf" srcId="{5DBBF4B8-2765-43D0-AD29-E2D6561824AF}" destId="{4612E498-6568-4EE4-836F-63B66A867F79}" srcOrd="0" destOrd="0" presId="urn:microsoft.com/office/officeart/2005/8/layout/hierarchy2"/>
    <dgm:cxn modelId="{82002015-42F8-4E34-AD03-0F0CFF9C52A1}" type="presParOf" srcId="{5DBBF4B8-2765-43D0-AD29-E2D6561824AF}" destId="{C191A32F-D0AB-4015-8220-EF042A2A0A5B}" srcOrd="1" destOrd="0" presId="urn:microsoft.com/office/officeart/2005/8/layout/hierarchy2"/>
    <dgm:cxn modelId="{C022B6F8-9D50-4048-90C0-F2B9FB6A9455}" type="presParOf" srcId="{CDD0BC40-8072-4845-9926-604645FFA177}" destId="{7FF3946D-12B2-4471-8135-21D3BDDC57DA}" srcOrd="2" destOrd="0" presId="urn:microsoft.com/office/officeart/2005/8/layout/hierarchy2"/>
    <dgm:cxn modelId="{69E5E268-BB0C-48EE-9A8A-BC22FDD9F428}" type="presParOf" srcId="{7FF3946D-12B2-4471-8135-21D3BDDC57DA}" destId="{D40156DD-7A47-4F17-A22A-4EBCF423ACAB}" srcOrd="0" destOrd="0" presId="urn:microsoft.com/office/officeart/2005/8/layout/hierarchy2"/>
    <dgm:cxn modelId="{586C95CB-0DA7-4290-A8E4-46A2137AF634}" type="presParOf" srcId="{CDD0BC40-8072-4845-9926-604645FFA177}" destId="{1A5C0A97-4BEE-46CB-A1FB-0FA2275B443B}" srcOrd="3" destOrd="0" presId="urn:microsoft.com/office/officeart/2005/8/layout/hierarchy2"/>
    <dgm:cxn modelId="{A4C5482F-D853-407F-93FA-34FE01BC1873}" type="presParOf" srcId="{1A5C0A97-4BEE-46CB-A1FB-0FA2275B443B}" destId="{928DF816-EEFB-4919-8AC0-C1C18B86A091}" srcOrd="0" destOrd="0" presId="urn:microsoft.com/office/officeart/2005/8/layout/hierarchy2"/>
    <dgm:cxn modelId="{7DBE5AD2-0CE7-41D9-BCE5-2E17EE018EA9}" type="presParOf" srcId="{1A5C0A97-4BEE-46CB-A1FB-0FA2275B443B}" destId="{444450D8-6DF8-4FF7-9316-3D542F0E4782}" srcOrd="1" destOrd="0" presId="urn:microsoft.com/office/officeart/2005/8/layout/hierarchy2"/>
    <dgm:cxn modelId="{FA84CE98-CE3D-498D-AF27-8B1CEA35F316}" type="presParOf" srcId="{444450D8-6DF8-4FF7-9316-3D542F0E4782}" destId="{05E0042C-1C69-4CC6-9639-69323D8C3150}" srcOrd="0" destOrd="0" presId="urn:microsoft.com/office/officeart/2005/8/layout/hierarchy2"/>
    <dgm:cxn modelId="{F8F4E62F-7070-4C90-8BCA-EC78ABD0764D}" type="presParOf" srcId="{05E0042C-1C69-4CC6-9639-69323D8C3150}" destId="{F4EC6D26-ECC4-47E0-B95C-D1CF812E6D9F}" srcOrd="0" destOrd="0" presId="urn:microsoft.com/office/officeart/2005/8/layout/hierarchy2"/>
    <dgm:cxn modelId="{ACADDE7D-AA31-4509-B4E1-F20080A6250F}" type="presParOf" srcId="{444450D8-6DF8-4FF7-9316-3D542F0E4782}" destId="{30BB26FD-8236-4382-801E-17FEF8AB791D}" srcOrd="1" destOrd="0" presId="urn:microsoft.com/office/officeart/2005/8/layout/hierarchy2"/>
    <dgm:cxn modelId="{25663604-A8EC-4A6B-AC37-F6D8E9E30F77}" type="presParOf" srcId="{30BB26FD-8236-4382-801E-17FEF8AB791D}" destId="{63F97D1C-0EB5-49D0-8B0B-8BCA2E51FC12}" srcOrd="0" destOrd="0" presId="urn:microsoft.com/office/officeart/2005/8/layout/hierarchy2"/>
    <dgm:cxn modelId="{17E342C4-D1B4-4735-ACD6-49A083C815AF}" type="presParOf" srcId="{30BB26FD-8236-4382-801E-17FEF8AB791D}" destId="{C68E8D51-D259-41D1-B75A-F089A5CF9865}" srcOrd="1" destOrd="0" presId="urn:microsoft.com/office/officeart/2005/8/layout/hierarchy2"/>
    <dgm:cxn modelId="{79C5E004-6216-4F46-9CFC-8510B497D05D}" type="presParOf" srcId="{444450D8-6DF8-4FF7-9316-3D542F0E4782}" destId="{00182D4F-A15D-41E4-A014-BCA9525DE02F}" srcOrd="2" destOrd="0" presId="urn:microsoft.com/office/officeart/2005/8/layout/hierarchy2"/>
    <dgm:cxn modelId="{80997FAD-9633-41F3-BDB9-394B66434B46}" type="presParOf" srcId="{00182D4F-A15D-41E4-A014-BCA9525DE02F}" destId="{E6F38777-8316-4E51-9DBF-E6C7C95636FA}" srcOrd="0" destOrd="0" presId="urn:microsoft.com/office/officeart/2005/8/layout/hierarchy2"/>
    <dgm:cxn modelId="{7E64869F-1562-4B21-90BF-832F4EE1E44A}" type="presParOf" srcId="{444450D8-6DF8-4FF7-9316-3D542F0E4782}" destId="{F3104400-169B-412B-8AAB-A9B0ECC4D198}" srcOrd="3" destOrd="0" presId="urn:microsoft.com/office/officeart/2005/8/layout/hierarchy2"/>
    <dgm:cxn modelId="{5D062199-B1F8-4959-B661-12DE5F193987}" type="presParOf" srcId="{F3104400-169B-412B-8AAB-A9B0ECC4D198}" destId="{3FA07657-D9F6-451D-83DB-78E651201D3D}" srcOrd="0" destOrd="0" presId="urn:microsoft.com/office/officeart/2005/8/layout/hierarchy2"/>
    <dgm:cxn modelId="{0CFFABA6-1E32-434D-BB1D-9A129D3A5E3A}" type="presParOf" srcId="{F3104400-169B-412B-8AAB-A9B0ECC4D198}" destId="{EC1A09AF-B290-4294-8B93-45F0419EE76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FC7C5B-8AB4-477F-A91B-9E987C557304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D0C15B6A-86E7-4423-9481-1C0683EA112D}">
      <dgm:prSet phldrT="[Texto]" custT="1"/>
      <dgm:spPr/>
      <dgm:t>
        <a:bodyPr/>
        <a:lstStyle/>
        <a:p>
          <a:r>
            <a:rPr lang="es-PE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ESTUDIO ORGANIZACIONAL</a:t>
          </a:r>
          <a:endParaRPr lang="es-PE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EBCBCF-230D-40D0-A083-51F368E44AF9}" type="parTrans" cxnId="{4C430B47-4DD5-411B-9A75-007BBCD5CE1A}">
      <dgm:prSet/>
      <dgm:spPr/>
      <dgm:t>
        <a:bodyPr/>
        <a:lstStyle/>
        <a:p>
          <a:endParaRPr lang="es-PE"/>
        </a:p>
      </dgm:t>
    </dgm:pt>
    <dgm:pt modelId="{723BE6D2-4C94-4D74-8246-EF42E9E96019}" type="sibTrans" cxnId="{4C430B47-4DD5-411B-9A75-007BBCD5CE1A}">
      <dgm:prSet/>
      <dgm:spPr/>
      <dgm:t>
        <a:bodyPr/>
        <a:lstStyle/>
        <a:p>
          <a:endParaRPr lang="es-PE"/>
        </a:p>
      </dgm:t>
    </dgm:pt>
    <dgm:pt modelId="{120F9A2A-9BBD-4629-9492-C91E11DCEE6B}">
      <dgm:prSet phldrT="[Texto]" custT="1"/>
      <dgm:spPr/>
      <dgm:t>
        <a:bodyPr/>
        <a:lstStyle/>
        <a:p>
          <a:r>
            <a:rPr lang="es-PE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ESTRATEGIAS DE MEJORAMIENTO</a:t>
          </a:r>
          <a:endParaRPr lang="es-PE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08805D-7954-4891-ADD8-ACEC830C0D15}" type="parTrans" cxnId="{E4C236D2-3A84-4E50-9C57-C7D562ADA866}">
      <dgm:prSet/>
      <dgm:spPr/>
      <dgm:t>
        <a:bodyPr/>
        <a:lstStyle/>
        <a:p>
          <a:endParaRPr lang="es-PE"/>
        </a:p>
      </dgm:t>
    </dgm:pt>
    <dgm:pt modelId="{8113D713-8CE1-4F26-BA24-842F145FAA4A}" type="sibTrans" cxnId="{E4C236D2-3A84-4E50-9C57-C7D562ADA866}">
      <dgm:prSet/>
      <dgm:spPr/>
      <dgm:t>
        <a:bodyPr/>
        <a:lstStyle/>
        <a:p>
          <a:endParaRPr lang="es-PE"/>
        </a:p>
      </dgm:t>
    </dgm:pt>
    <dgm:pt modelId="{6816BDF8-CBFD-4162-BBAF-5CB65B1E3460}">
      <dgm:prSet phldrT="[Texto]" custT="1"/>
      <dgm:spPr/>
      <dgm:t>
        <a:bodyPr/>
        <a:lstStyle/>
        <a:p>
          <a:r>
            <a:rPr lang="es-PE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COSTOS/</a:t>
          </a:r>
        </a:p>
        <a:p>
          <a:r>
            <a:rPr lang="es-PE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FINANCIAMIENTO</a:t>
          </a:r>
          <a:endParaRPr lang="es-PE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CF2774-67AE-46E0-867E-A69CA33107E1}" type="parTrans" cxnId="{F2D59EF4-B8FF-48A0-83A7-52C55970819E}">
      <dgm:prSet/>
      <dgm:spPr/>
      <dgm:t>
        <a:bodyPr/>
        <a:lstStyle/>
        <a:p>
          <a:endParaRPr lang="es-PE"/>
        </a:p>
      </dgm:t>
    </dgm:pt>
    <dgm:pt modelId="{A5B66643-CC42-4C3C-A9BC-6CC548E6AC78}" type="sibTrans" cxnId="{F2D59EF4-B8FF-48A0-83A7-52C55970819E}">
      <dgm:prSet/>
      <dgm:spPr/>
      <dgm:t>
        <a:bodyPr/>
        <a:lstStyle/>
        <a:p>
          <a:endParaRPr lang="es-PE"/>
        </a:p>
      </dgm:t>
    </dgm:pt>
    <dgm:pt modelId="{5B9AC4E3-B56A-4B2F-86FA-28C6A6331890}">
      <dgm:prSet/>
      <dgm:spPr/>
      <dgm:t>
        <a:bodyPr/>
        <a:lstStyle/>
        <a:p>
          <a:r>
            <a:rPr lang="es-PE" dirty="0" smtClean="0"/>
            <a:t>Misión </a:t>
          </a:r>
          <a:endParaRPr lang="es-PE" dirty="0"/>
        </a:p>
      </dgm:t>
    </dgm:pt>
    <dgm:pt modelId="{B883B3FA-DCBC-46BC-BA84-51CA1507008B}" type="parTrans" cxnId="{95ACA340-62EE-4A64-B51B-EA6FEB889897}">
      <dgm:prSet/>
      <dgm:spPr/>
      <dgm:t>
        <a:bodyPr/>
        <a:lstStyle/>
        <a:p>
          <a:endParaRPr lang="es-PE"/>
        </a:p>
      </dgm:t>
    </dgm:pt>
    <dgm:pt modelId="{90F1DB3C-115C-472C-AD5E-02FE1DFFF0A7}" type="sibTrans" cxnId="{95ACA340-62EE-4A64-B51B-EA6FEB889897}">
      <dgm:prSet/>
      <dgm:spPr/>
      <dgm:t>
        <a:bodyPr/>
        <a:lstStyle/>
        <a:p>
          <a:endParaRPr lang="es-PE"/>
        </a:p>
      </dgm:t>
    </dgm:pt>
    <dgm:pt modelId="{3BB658AC-BD55-4546-86F0-499B175753B4}">
      <dgm:prSet/>
      <dgm:spPr/>
      <dgm:t>
        <a:bodyPr/>
        <a:lstStyle/>
        <a:p>
          <a:r>
            <a:rPr lang="es-PE" dirty="0" smtClean="0"/>
            <a:t>Visión</a:t>
          </a:r>
          <a:endParaRPr lang="es-PE" dirty="0"/>
        </a:p>
      </dgm:t>
    </dgm:pt>
    <dgm:pt modelId="{ACA697A4-6DC7-4C4A-B168-86CCBD4636BB}" type="parTrans" cxnId="{5F3EBE4F-9F2C-4AE9-9D31-C4B94DA5B9A8}">
      <dgm:prSet/>
      <dgm:spPr/>
      <dgm:t>
        <a:bodyPr/>
        <a:lstStyle/>
        <a:p>
          <a:endParaRPr lang="es-PE"/>
        </a:p>
      </dgm:t>
    </dgm:pt>
    <dgm:pt modelId="{99A6BBA3-66B5-4C17-B6EA-B2B777F84704}" type="sibTrans" cxnId="{5F3EBE4F-9F2C-4AE9-9D31-C4B94DA5B9A8}">
      <dgm:prSet/>
      <dgm:spPr/>
      <dgm:t>
        <a:bodyPr/>
        <a:lstStyle/>
        <a:p>
          <a:endParaRPr lang="es-PE"/>
        </a:p>
      </dgm:t>
    </dgm:pt>
    <dgm:pt modelId="{C52F4414-B862-4D16-BF90-7CC9117E0416}">
      <dgm:prSet/>
      <dgm:spPr/>
      <dgm:t>
        <a:bodyPr/>
        <a:lstStyle/>
        <a:p>
          <a:r>
            <a:rPr lang="es-PE" dirty="0" smtClean="0"/>
            <a:t>Políticas</a:t>
          </a:r>
          <a:endParaRPr lang="es-PE" dirty="0"/>
        </a:p>
      </dgm:t>
    </dgm:pt>
    <dgm:pt modelId="{68B5B5AC-D4F7-4D13-8AC2-F019CF315DFD}" type="parTrans" cxnId="{F112BE2F-F3F4-4149-A7BD-FFA890485685}">
      <dgm:prSet/>
      <dgm:spPr/>
      <dgm:t>
        <a:bodyPr/>
        <a:lstStyle/>
        <a:p>
          <a:endParaRPr lang="es-PE"/>
        </a:p>
      </dgm:t>
    </dgm:pt>
    <dgm:pt modelId="{084D600A-9F6E-4B37-A7BC-644D57D0BF57}" type="sibTrans" cxnId="{F112BE2F-F3F4-4149-A7BD-FFA890485685}">
      <dgm:prSet/>
      <dgm:spPr/>
      <dgm:t>
        <a:bodyPr/>
        <a:lstStyle/>
        <a:p>
          <a:endParaRPr lang="es-PE"/>
        </a:p>
      </dgm:t>
    </dgm:pt>
    <dgm:pt modelId="{11481115-9AD7-493F-B4CB-690EE4937167}">
      <dgm:prSet/>
      <dgm:spPr/>
      <dgm:t>
        <a:bodyPr/>
        <a:lstStyle/>
        <a:p>
          <a:r>
            <a:rPr lang="es-PE" dirty="0" smtClean="0"/>
            <a:t>Valores Institucionales</a:t>
          </a:r>
          <a:endParaRPr lang="es-PE" dirty="0"/>
        </a:p>
      </dgm:t>
    </dgm:pt>
    <dgm:pt modelId="{FA529B5B-6C45-448D-B98A-EB417D012613}" type="parTrans" cxnId="{EB20CBAF-3A03-43B1-9253-C637AF258788}">
      <dgm:prSet/>
      <dgm:spPr/>
      <dgm:t>
        <a:bodyPr/>
        <a:lstStyle/>
        <a:p>
          <a:endParaRPr lang="es-PE"/>
        </a:p>
      </dgm:t>
    </dgm:pt>
    <dgm:pt modelId="{2DFA2A4E-153E-4231-BE19-686F28ADC56C}" type="sibTrans" cxnId="{EB20CBAF-3A03-43B1-9253-C637AF258788}">
      <dgm:prSet/>
      <dgm:spPr/>
      <dgm:t>
        <a:bodyPr/>
        <a:lstStyle/>
        <a:p>
          <a:endParaRPr lang="es-PE"/>
        </a:p>
      </dgm:t>
    </dgm:pt>
    <dgm:pt modelId="{6475C1D0-2F5A-4883-8196-5FD6BA75A2DB}">
      <dgm:prSet/>
      <dgm:spPr/>
      <dgm:t>
        <a:bodyPr/>
        <a:lstStyle/>
        <a:p>
          <a:r>
            <a:rPr lang="es-PE" dirty="0" smtClean="0"/>
            <a:t>Organigrama estructural y funcional</a:t>
          </a:r>
          <a:endParaRPr lang="es-PE" dirty="0"/>
        </a:p>
      </dgm:t>
    </dgm:pt>
    <dgm:pt modelId="{A220C345-2D2A-4B9E-A3F7-04BDB774ACA3}" type="parTrans" cxnId="{970F5B81-7708-4371-A94A-22484186B7D2}">
      <dgm:prSet/>
      <dgm:spPr/>
      <dgm:t>
        <a:bodyPr/>
        <a:lstStyle/>
        <a:p>
          <a:endParaRPr lang="es-PE"/>
        </a:p>
      </dgm:t>
    </dgm:pt>
    <dgm:pt modelId="{1F38F136-4D24-48B3-B4CC-B2AD4C379925}" type="sibTrans" cxnId="{970F5B81-7708-4371-A94A-22484186B7D2}">
      <dgm:prSet/>
      <dgm:spPr/>
      <dgm:t>
        <a:bodyPr/>
        <a:lstStyle/>
        <a:p>
          <a:endParaRPr lang="es-PE"/>
        </a:p>
      </dgm:t>
    </dgm:pt>
    <dgm:pt modelId="{3B1885D5-71B2-4068-B7CF-DAC178C423FA}">
      <dgm:prSet/>
      <dgm:spPr/>
      <dgm:t>
        <a:bodyPr/>
        <a:lstStyle/>
        <a:p>
          <a:r>
            <a:rPr lang="es-PE" dirty="0" smtClean="0"/>
            <a:t>Proyecto de promoción turística</a:t>
          </a:r>
          <a:endParaRPr lang="es-PE" dirty="0"/>
        </a:p>
      </dgm:t>
    </dgm:pt>
    <dgm:pt modelId="{1FFBE6F4-4EA5-4828-9FEB-60B707161A08}" type="parTrans" cxnId="{2E08A906-0800-46F0-AD39-A973A40E70D7}">
      <dgm:prSet/>
      <dgm:spPr/>
      <dgm:t>
        <a:bodyPr/>
        <a:lstStyle/>
        <a:p>
          <a:endParaRPr lang="es-PE"/>
        </a:p>
      </dgm:t>
    </dgm:pt>
    <dgm:pt modelId="{2D7B9FD1-A3D5-4299-81B0-365C244DB0EA}" type="sibTrans" cxnId="{2E08A906-0800-46F0-AD39-A973A40E70D7}">
      <dgm:prSet/>
      <dgm:spPr/>
      <dgm:t>
        <a:bodyPr/>
        <a:lstStyle/>
        <a:p>
          <a:endParaRPr lang="es-PE"/>
        </a:p>
      </dgm:t>
    </dgm:pt>
    <dgm:pt modelId="{62849787-3B2D-405B-ACEB-7D625ABA194C}">
      <dgm:prSet/>
      <dgm:spPr/>
      <dgm:t>
        <a:bodyPr/>
        <a:lstStyle/>
        <a:p>
          <a:r>
            <a:rPr lang="es-PE" dirty="0" smtClean="0"/>
            <a:t>Proyecto de Señalética</a:t>
          </a:r>
          <a:endParaRPr lang="es-PE" dirty="0"/>
        </a:p>
      </dgm:t>
    </dgm:pt>
    <dgm:pt modelId="{609A5C87-A945-47A3-91FD-1FFBC269467A}" type="parTrans" cxnId="{30A1AF9A-16FA-420C-A64C-1E9BF072B55F}">
      <dgm:prSet/>
      <dgm:spPr/>
      <dgm:t>
        <a:bodyPr/>
        <a:lstStyle/>
        <a:p>
          <a:endParaRPr lang="es-PE"/>
        </a:p>
      </dgm:t>
    </dgm:pt>
    <dgm:pt modelId="{4AA82204-9A09-4F06-BFB2-9B911A25BC24}" type="sibTrans" cxnId="{30A1AF9A-16FA-420C-A64C-1E9BF072B55F}">
      <dgm:prSet/>
      <dgm:spPr/>
      <dgm:t>
        <a:bodyPr/>
        <a:lstStyle/>
        <a:p>
          <a:endParaRPr lang="es-PE"/>
        </a:p>
      </dgm:t>
    </dgm:pt>
    <dgm:pt modelId="{77748435-A3E4-4527-86C1-7E32633C671C}">
      <dgm:prSet/>
      <dgm:spPr/>
      <dgm:t>
        <a:bodyPr/>
        <a:lstStyle/>
        <a:p>
          <a:r>
            <a:rPr lang="es-PE" dirty="0" smtClean="0"/>
            <a:t>Proyecto de capacitación al personal</a:t>
          </a:r>
          <a:endParaRPr lang="es-PE" dirty="0"/>
        </a:p>
      </dgm:t>
    </dgm:pt>
    <dgm:pt modelId="{1CB8175F-7585-4FA6-ACA2-A2387F998F25}" type="parTrans" cxnId="{ACFE2B52-772C-4838-9F26-6992A8418B9E}">
      <dgm:prSet/>
      <dgm:spPr/>
      <dgm:t>
        <a:bodyPr/>
        <a:lstStyle/>
        <a:p>
          <a:endParaRPr lang="es-PE"/>
        </a:p>
      </dgm:t>
    </dgm:pt>
    <dgm:pt modelId="{B4E285F7-F457-4568-A5C7-C56B04C4D626}" type="sibTrans" cxnId="{ACFE2B52-772C-4838-9F26-6992A8418B9E}">
      <dgm:prSet/>
      <dgm:spPr/>
      <dgm:t>
        <a:bodyPr/>
        <a:lstStyle/>
        <a:p>
          <a:endParaRPr lang="es-PE"/>
        </a:p>
      </dgm:t>
    </dgm:pt>
    <dgm:pt modelId="{3C95DBF1-CCF3-4DE6-987F-0438F0CF2BDF}">
      <dgm:prSet/>
      <dgm:spPr/>
      <dgm:t>
        <a:bodyPr/>
        <a:lstStyle/>
        <a:p>
          <a:r>
            <a:rPr lang="es-PE" dirty="0" smtClean="0"/>
            <a:t>Proyecto de Sostenibilidad</a:t>
          </a:r>
          <a:endParaRPr lang="es-PE" dirty="0"/>
        </a:p>
      </dgm:t>
    </dgm:pt>
    <dgm:pt modelId="{C3328BC0-7A92-43E8-AA14-3042E116D146}" type="parTrans" cxnId="{B6140249-5824-4ACC-8751-91328E430EE1}">
      <dgm:prSet/>
      <dgm:spPr/>
      <dgm:t>
        <a:bodyPr/>
        <a:lstStyle/>
        <a:p>
          <a:endParaRPr lang="es-PE"/>
        </a:p>
      </dgm:t>
    </dgm:pt>
    <dgm:pt modelId="{BAD33FA0-229C-486C-85DC-A1E1F9415BEA}" type="sibTrans" cxnId="{B6140249-5824-4ACC-8751-91328E430EE1}">
      <dgm:prSet/>
      <dgm:spPr/>
      <dgm:t>
        <a:bodyPr/>
        <a:lstStyle/>
        <a:p>
          <a:endParaRPr lang="es-PE"/>
        </a:p>
      </dgm:t>
    </dgm:pt>
    <dgm:pt modelId="{CA85AA9E-2166-4ACE-93C4-5CDB5579571B}">
      <dgm:prSet/>
      <dgm:spPr/>
      <dgm:t>
        <a:bodyPr/>
        <a:lstStyle/>
        <a:p>
          <a:r>
            <a:rPr lang="es-PE" dirty="0" smtClean="0"/>
            <a:t>Costos por programa</a:t>
          </a:r>
          <a:endParaRPr lang="es-PE" dirty="0"/>
        </a:p>
      </dgm:t>
    </dgm:pt>
    <dgm:pt modelId="{CB668ACB-5C4C-466F-8DAF-D8FB375BB7D4}" type="parTrans" cxnId="{6ECD2EC2-9CFC-4BFF-B0AE-A002FCB73416}">
      <dgm:prSet/>
      <dgm:spPr/>
      <dgm:t>
        <a:bodyPr/>
        <a:lstStyle/>
        <a:p>
          <a:endParaRPr lang="es-PE"/>
        </a:p>
      </dgm:t>
    </dgm:pt>
    <dgm:pt modelId="{2686AD4E-C395-472E-B5D5-01BD4026A0D2}" type="sibTrans" cxnId="{6ECD2EC2-9CFC-4BFF-B0AE-A002FCB73416}">
      <dgm:prSet/>
      <dgm:spPr/>
      <dgm:t>
        <a:bodyPr/>
        <a:lstStyle/>
        <a:p>
          <a:endParaRPr lang="es-PE"/>
        </a:p>
      </dgm:t>
    </dgm:pt>
    <dgm:pt modelId="{0BDE0919-30B9-4FCE-9A70-8A77E31B6099}">
      <dgm:prSet/>
      <dgm:spPr/>
      <dgm:t>
        <a:bodyPr/>
        <a:lstStyle/>
        <a:p>
          <a:r>
            <a:rPr lang="es-PE" dirty="0" smtClean="0"/>
            <a:t>Financiamiento de la propuesta </a:t>
          </a:r>
          <a:endParaRPr lang="es-PE" dirty="0"/>
        </a:p>
      </dgm:t>
    </dgm:pt>
    <dgm:pt modelId="{E76F9D77-06E2-48AE-AB9B-A077E51D8113}" type="parTrans" cxnId="{B21A27EC-5C51-4B16-B8E0-AF5D5DBBFBCA}">
      <dgm:prSet/>
      <dgm:spPr/>
      <dgm:t>
        <a:bodyPr/>
        <a:lstStyle/>
        <a:p>
          <a:endParaRPr lang="es-PE"/>
        </a:p>
      </dgm:t>
    </dgm:pt>
    <dgm:pt modelId="{4CF4823B-1090-49D8-94CE-D0FC03E5A775}" type="sibTrans" cxnId="{B21A27EC-5C51-4B16-B8E0-AF5D5DBBFBCA}">
      <dgm:prSet/>
      <dgm:spPr/>
      <dgm:t>
        <a:bodyPr/>
        <a:lstStyle/>
        <a:p>
          <a:endParaRPr lang="es-PE"/>
        </a:p>
      </dgm:t>
    </dgm:pt>
    <dgm:pt modelId="{7D9C9CA5-E4E5-4B63-9938-977A8E2A551E}" type="pres">
      <dgm:prSet presAssocID="{3BFC7C5B-8AB4-477F-A91B-9E987C557304}" presName="diagram" presStyleCnt="0">
        <dgm:presLayoutVars>
          <dgm:dir/>
          <dgm:animLvl val="lvl"/>
          <dgm:resizeHandles val="exact"/>
        </dgm:presLayoutVars>
      </dgm:prSet>
      <dgm:spPr/>
    </dgm:pt>
    <dgm:pt modelId="{BB5CF735-A295-43B7-8D79-BD6F743D124A}" type="pres">
      <dgm:prSet presAssocID="{D0C15B6A-86E7-4423-9481-1C0683EA112D}" presName="compNode" presStyleCnt="0"/>
      <dgm:spPr/>
    </dgm:pt>
    <dgm:pt modelId="{92C3D190-ED19-4044-8163-72CF1FCF67A6}" type="pres">
      <dgm:prSet presAssocID="{D0C15B6A-86E7-4423-9481-1C0683EA112D}" presName="childRec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D5859F6F-9D73-49E0-A007-DAC929FFDDA2}" type="pres">
      <dgm:prSet presAssocID="{D0C15B6A-86E7-4423-9481-1C0683EA112D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8374FF7-4671-4EAD-ACEF-E9B3D8897690}" type="pres">
      <dgm:prSet presAssocID="{D0C15B6A-86E7-4423-9481-1C0683EA112D}" presName="parentRect" presStyleLbl="alignNode1" presStyleIdx="0" presStyleCnt="3" custScaleX="113630"/>
      <dgm:spPr/>
      <dgm:t>
        <a:bodyPr/>
        <a:lstStyle/>
        <a:p>
          <a:endParaRPr lang="es-PE"/>
        </a:p>
      </dgm:t>
    </dgm:pt>
    <dgm:pt modelId="{3D73B2C6-5E03-4957-BE0F-AE85DC33E64C}" type="pres">
      <dgm:prSet presAssocID="{D0C15B6A-86E7-4423-9481-1C0683EA112D}" presName="adorn" presStyleLbl="fgAccFollowNode1" presStyleIdx="0" presStyleCnt="3"/>
      <dgm:spPr/>
    </dgm:pt>
    <dgm:pt modelId="{199470B5-A549-4E04-A2D2-8A88D382AF27}" type="pres">
      <dgm:prSet presAssocID="{723BE6D2-4C94-4D74-8246-EF42E9E96019}" presName="sibTrans" presStyleLbl="sibTrans2D1" presStyleIdx="0" presStyleCnt="0"/>
      <dgm:spPr/>
      <dgm:t>
        <a:bodyPr/>
        <a:lstStyle/>
        <a:p>
          <a:endParaRPr lang="es-PE"/>
        </a:p>
      </dgm:t>
    </dgm:pt>
    <dgm:pt modelId="{F683D2A5-2B18-4AFD-B265-466CADBE4F5E}" type="pres">
      <dgm:prSet presAssocID="{120F9A2A-9BBD-4629-9492-C91E11DCEE6B}" presName="compNode" presStyleCnt="0"/>
      <dgm:spPr/>
    </dgm:pt>
    <dgm:pt modelId="{88AEE6C5-6041-4A80-A241-4D157C732408}" type="pres">
      <dgm:prSet presAssocID="{120F9A2A-9BBD-4629-9492-C91E11DCEE6B}" presName="childRect" presStyleLbl="bgAcc1" presStyleIdx="1" presStyleCnt="3" custScaleY="14189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FF0E3352-6E46-4B17-A8C6-DC169A02140D}" type="pres">
      <dgm:prSet presAssocID="{120F9A2A-9BBD-4629-9492-C91E11DCEE6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4DE29C0-1780-4E15-AA66-F3F4C5578BAA}" type="pres">
      <dgm:prSet presAssocID="{120F9A2A-9BBD-4629-9492-C91E11DCEE6B}" presName="parentRect" presStyleLbl="alignNode1" presStyleIdx="1" presStyleCnt="3" custScaleX="111487"/>
      <dgm:spPr/>
      <dgm:t>
        <a:bodyPr/>
        <a:lstStyle/>
        <a:p>
          <a:endParaRPr lang="es-PE"/>
        </a:p>
      </dgm:t>
    </dgm:pt>
    <dgm:pt modelId="{42AFEAF1-921D-4FAE-8D6B-20E4E0A5C56F}" type="pres">
      <dgm:prSet presAssocID="{120F9A2A-9BBD-4629-9492-C91E11DCEE6B}" presName="adorn" presStyleLbl="fgAccFollowNode1" presStyleIdx="1" presStyleCnt="3"/>
      <dgm:spPr/>
    </dgm:pt>
    <dgm:pt modelId="{FEE989D9-51E1-4ED9-B996-FD0713535204}" type="pres">
      <dgm:prSet presAssocID="{8113D713-8CE1-4F26-BA24-842F145FAA4A}" presName="sibTrans" presStyleLbl="sibTrans2D1" presStyleIdx="0" presStyleCnt="0"/>
      <dgm:spPr/>
      <dgm:t>
        <a:bodyPr/>
        <a:lstStyle/>
        <a:p>
          <a:endParaRPr lang="es-PE"/>
        </a:p>
      </dgm:t>
    </dgm:pt>
    <dgm:pt modelId="{7E9AB987-B7A5-4220-B74B-7D1528B2918E}" type="pres">
      <dgm:prSet presAssocID="{6816BDF8-CBFD-4162-BBAF-5CB65B1E3460}" presName="compNode" presStyleCnt="0"/>
      <dgm:spPr/>
    </dgm:pt>
    <dgm:pt modelId="{739816AA-29A0-47FA-897D-6142C7448FA9}" type="pres">
      <dgm:prSet presAssocID="{6816BDF8-CBFD-4162-BBAF-5CB65B1E3460}" presName="childRec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42D4680-3937-4D4D-8EBE-E840BF3A3EB5}" type="pres">
      <dgm:prSet presAssocID="{6816BDF8-CBFD-4162-BBAF-5CB65B1E346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09C6192-B4F2-4B14-9539-8B3E198088FA}" type="pres">
      <dgm:prSet presAssocID="{6816BDF8-CBFD-4162-BBAF-5CB65B1E3460}" presName="parentRect" presStyleLbl="alignNode1" presStyleIdx="2" presStyleCnt="3" custScaleX="117212"/>
      <dgm:spPr/>
      <dgm:t>
        <a:bodyPr/>
        <a:lstStyle/>
        <a:p>
          <a:endParaRPr lang="es-PE"/>
        </a:p>
      </dgm:t>
    </dgm:pt>
    <dgm:pt modelId="{AB027972-4E41-4754-9F69-BC72C31BA444}" type="pres">
      <dgm:prSet presAssocID="{6816BDF8-CBFD-4162-BBAF-5CB65B1E3460}" presName="adorn" presStyleLbl="fgAccFollowNode1" presStyleIdx="2" presStyleCnt="3"/>
      <dgm:spPr/>
    </dgm:pt>
  </dgm:ptLst>
  <dgm:cxnLst>
    <dgm:cxn modelId="{ACFE2B52-772C-4838-9F26-6992A8418B9E}" srcId="{120F9A2A-9BBD-4629-9492-C91E11DCEE6B}" destId="{77748435-A3E4-4527-86C1-7E32633C671C}" srcOrd="2" destOrd="0" parTransId="{1CB8175F-7585-4FA6-ACA2-A2387F998F25}" sibTransId="{B4E285F7-F457-4568-A5C7-C56B04C4D626}"/>
    <dgm:cxn modelId="{D3517D8A-2CB8-4106-851B-B6F474D343D4}" type="presOf" srcId="{120F9A2A-9BBD-4629-9492-C91E11DCEE6B}" destId="{FF0E3352-6E46-4B17-A8C6-DC169A02140D}" srcOrd="0" destOrd="0" presId="urn:microsoft.com/office/officeart/2005/8/layout/bList2#1"/>
    <dgm:cxn modelId="{B21A27EC-5C51-4B16-B8E0-AF5D5DBBFBCA}" srcId="{6816BDF8-CBFD-4162-BBAF-5CB65B1E3460}" destId="{0BDE0919-30B9-4FCE-9A70-8A77E31B6099}" srcOrd="1" destOrd="0" parTransId="{E76F9D77-06E2-48AE-AB9B-A077E51D8113}" sibTransId="{4CF4823B-1090-49D8-94CE-D0FC03E5A775}"/>
    <dgm:cxn modelId="{11053969-E288-4C2E-AF30-3500F774D6DD}" type="presOf" srcId="{6816BDF8-CBFD-4162-BBAF-5CB65B1E3460}" destId="{242D4680-3937-4D4D-8EBE-E840BF3A3EB5}" srcOrd="0" destOrd="0" presId="urn:microsoft.com/office/officeart/2005/8/layout/bList2#1"/>
    <dgm:cxn modelId="{52B3DED8-6389-4F85-AD81-E87F68F3B286}" type="presOf" srcId="{62849787-3B2D-405B-ACEB-7D625ABA194C}" destId="{88AEE6C5-6041-4A80-A241-4D157C732408}" srcOrd="0" destOrd="1" presId="urn:microsoft.com/office/officeart/2005/8/layout/bList2#1"/>
    <dgm:cxn modelId="{EB20CBAF-3A03-43B1-9253-C637AF258788}" srcId="{D0C15B6A-86E7-4423-9481-1C0683EA112D}" destId="{11481115-9AD7-493F-B4CB-690EE4937167}" srcOrd="3" destOrd="0" parTransId="{FA529B5B-6C45-448D-B98A-EB417D012613}" sibTransId="{2DFA2A4E-153E-4231-BE19-686F28ADC56C}"/>
    <dgm:cxn modelId="{6472B04B-C3A2-4E00-AD85-BFAB7BE24D48}" type="presOf" srcId="{3C95DBF1-CCF3-4DE6-987F-0438F0CF2BDF}" destId="{88AEE6C5-6041-4A80-A241-4D157C732408}" srcOrd="0" destOrd="3" presId="urn:microsoft.com/office/officeart/2005/8/layout/bList2#1"/>
    <dgm:cxn modelId="{FA4DB257-B9EB-4A6F-B73A-531DB9913BBA}" type="presOf" srcId="{11481115-9AD7-493F-B4CB-690EE4937167}" destId="{92C3D190-ED19-4044-8163-72CF1FCF67A6}" srcOrd="0" destOrd="3" presId="urn:microsoft.com/office/officeart/2005/8/layout/bList2#1"/>
    <dgm:cxn modelId="{06F3811A-5BB8-4C54-8BAB-AB977D2FBA25}" type="presOf" srcId="{0BDE0919-30B9-4FCE-9A70-8A77E31B6099}" destId="{739816AA-29A0-47FA-897D-6142C7448FA9}" srcOrd="0" destOrd="1" presId="urn:microsoft.com/office/officeart/2005/8/layout/bList2#1"/>
    <dgm:cxn modelId="{F112BE2F-F3F4-4149-A7BD-FFA890485685}" srcId="{D0C15B6A-86E7-4423-9481-1C0683EA112D}" destId="{C52F4414-B862-4D16-BF90-7CC9117E0416}" srcOrd="2" destOrd="0" parTransId="{68B5B5AC-D4F7-4D13-8AC2-F019CF315DFD}" sibTransId="{084D600A-9F6E-4B37-A7BC-644D57D0BF57}"/>
    <dgm:cxn modelId="{4C430B47-4DD5-411B-9A75-007BBCD5CE1A}" srcId="{3BFC7C5B-8AB4-477F-A91B-9E987C557304}" destId="{D0C15B6A-86E7-4423-9481-1C0683EA112D}" srcOrd="0" destOrd="0" parTransId="{5FEBCBCF-230D-40D0-A083-51F368E44AF9}" sibTransId="{723BE6D2-4C94-4D74-8246-EF42E9E96019}"/>
    <dgm:cxn modelId="{70D7482F-A5E3-4C28-BC59-41927F7AA697}" type="presOf" srcId="{77748435-A3E4-4527-86C1-7E32633C671C}" destId="{88AEE6C5-6041-4A80-A241-4D157C732408}" srcOrd="0" destOrd="2" presId="urn:microsoft.com/office/officeart/2005/8/layout/bList2#1"/>
    <dgm:cxn modelId="{27CBA061-CE0A-49A1-B8CB-1EC0C60B63ED}" type="presOf" srcId="{D0C15B6A-86E7-4423-9481-1C0683EA112D}" destId="{78374FF7-4671-4EAD-ACEF-E9B3D8897690}" srcOrd="1" destOrd="0" presId="urn:microsoft.com/office/officeart/2005/8/layout/bList2#1"/>
    <dgm:cxn modelId="{970F5B81-7708-4371-A94A-22484186B7D2}" srcId="{D0C15B6A-86E7-4423-9481-1C0683EA112D}" destId="{6475C1D0-2F5A-4883-8196-5FD6BA75A2DB}" srcOrd="4" destOrd="0" parTransId="{A220C345-2D2A-4B9E-A3F7-04BDB774ACA3}" sibTransId="{1F38F136-4D24-48B3-B4CC-B2AD4C379925}"/>
    <dgm:cxn modelId="{D273DDBA-DD2F-4ED6-B101-9B57675DC9A1}" type="presOf" srcId="{3B1885D5-71B2-4068-B7CF-DAC178C423FA}" destId="{88AEE6C5-6041-4A80-A241-4D157C732408}" srcOrd="0" destOrd="0" presId="urn:microsoft.com/office/officeart/2005/8/layout/bList2#1"/>
    <dgm:cxn modelId="{31BF92E3-7568-48B0-9BB3-FA39C456C9D7}" type="presOf" srcId="{723BE6D2-4C94-4D74-8246-EF42E9E96019}" destId="{199470B5-A549-4E04-A2D2-8A88D382AF27}" srcOrd="0" destOrd="0" presId="urn:microsoft.com/office/officeart/2005/8/layout/bList2#1"/>
    <dgm:cxn modelId="{84A3CF2D-C5DD-4169-A3AA-33C3F5311BF5}" type="presOf" srcId="{8113D713-8CE1-4F26-BA24-842F145FAA4A}" destId="{FEE989D9-51E1-4ED9-B996-FD0713535204}" srcOrd="0" destOrd="0" presId="urn:microsoft.com/office/officeart/2005/8/layout/bList2#1"/>
    <dgm:cxn modelId="{F2D59EF4-B8FF-48A0-83A7-52C55970819E}" srcId="{3BFC7C5B-8AB4-477F-A91B-9E987C557304}" destId="{6816BDF8-CBFD-4162-BBAF-5CB65B1E3460}" srcOrd="2" destOrd="0" parTransId="{49CF2774-67AE-46E0-867E-A69CA33107E1}" sibTransId="{A5B66643-CC42-4C3C-A9BC-6CC548E6AC78}"/>
    <dgm:cxn modelId="{E4C236D2-3A84-4E50-9C57-C7D562ADA866}" srcId="{3BFC7C5B-8AB4-477F-A91B-9E987C557304}" destId="{120F9A2A-9BBD-4629-9492-C91E11DCEE6B}" srcOrd="1" destOrd="0" parTransId="{8F08805D-7954-4891-ADD8-ACEC830C0D15}" sibTransId="{8113D713-8CE1-4F26-BA24-842F145FAA4A}"/>
    <dgm:cxn modelId="{67F75BE5-2DB2-4D62-B694-5BA11CF3E000}" type="presOf" srcId="{5B9AC4E3-B56A-4B2F-86FA-28C6A6331890}" destId="{92C3D190-ED19-4044-8163-72CF1FCF67A6}" srcOrd="0" destOrd="0" presId="urn:microsoft.com/office/officeart/2005/8/layout/bList2#1"/>
    <dgm:cxn modelId="{926DCC64-C4DB-40A6-B9A9-15EDA626FBA0}" type="presOf" srcId="{3BB658AC-BD55-4546-86F0-499B175753B4}" destId="{92C3D190-ED19-4044-8163-72CF1FCF67A6}" srcOrd="0" destOrd="1" presId="urn:microsoft.com/office/officeart/2005/8/layout/bList2#1"/>
    <dgm:cxn modelId="{5F3EBE4F-9F2C-4AE9-9D31-C4B94DA5B9A8}" srcId="{D0C15B6A-86E7-4423-9481-1C0683EA112D}" destId="{3BB658AC-BD55-4546-86F0-499B175753B4}" srcOrd="1" destOrd="0" parTransId="{ACA697A4-6DC7-4C4A-B168-86CCBD4636BB}" sibTransId="{99A6BBA3-66B5-4C17-B6EA-B2B777F84704}"/>
    <dgm:cxn modelId="{B6140249-5824-4ACC-8751-91328E430EE1}" srcId="{120F9A2A-9BBD-4629-9492-C91E11DCEE6B}" destId="{3C95DBF1-CCF3-4DE6-987F-0438F0CF2BDF}" srcOrd="3" destOrd="0" parTransId="{C3328BC0-7A92-43E8-AA14-3042E116D146}" sibTransId="{BAD33FA0-229C-486C-85DC-A1E1F9415BEA}"/>
    <dgm:cxn modelId="{C191874C-DFA6-4199-8FC7-B42B379ED01E}" type="presOf" srcId="{3BFC7C5B-8AB4-477F-A91B-9E987C557304}" destId="{7D9C9CA5-E4E5-4B63-9938-977A8E2A551E}" srcOrd="0" destOrd="0" presId="urn:microsoft.com/office/officeart/2005/8/layout/bList2#1"/>
    <dgm:cxn modelId="{EE36D721-937D-4C51-B418-6AAC932AB844}" type="presOf" srcId="{C52F4414-B862-4D16-BF90-7CC9117E0416}" destId="{92C3D190-ED19-4044-8163-72CF1FCF67A6}" srcOrd="0" destOrd="2" presId="urn:microsoft.com/office/officeart/2005/8/layout/bList2#1"/>
    <dgm:cxn modelId="{0C35C983-E3F9-4B5A-A9CB-2FB14363B903}" type="presOf" srcId="{D0C15B6A-86E7-4423-9481-1C0683EA112D}" destId="{D5859F6F-9D73-49E0-A007-DAC929FFDDA2}" srcOrd="0" destOrd="0" presId="urn:microsoft.com/office/officeart/2005/8/layout/bList2#1"/>
    <dgm:cxn modelId="{7F607B37-9A6B-49C7-8A11-8779C8F5278D}" type="presOf" srcId="{CA85AA9E-2166-4ACE-93C4-5CDB5579571B}" destId="{739816AA-29A0-47FA-897D-6142C7448FA9}" srcOrd="0" destOrd="0" presId="urn:microsoft.com/office/officeart/2005/8/layout/bList2#1"/>
    <dgm:cxn modelId="{A619E2FA-A28A-4040-BD19-C449B94D36AA}" type="presOf" srcId="{120F9A2A-9BBD-4629-9492-C91E11DCEE6B}" destId="{44DE29C0-1780-4E15-AA66-F3F4C5578BAA}" srcOrd="1" destOrd="0" presId="urn:microsoft.com/office/officeart/2005/8/layout/bList2#1"/>
    <dgm:cxn modelId="{95ACA340-62EE-4A64-B51B-EA6FEB889897}" srcId="{D0C15B6A-86E7-4423-9481-1C0683EA112D}" destId="{5B9AC4E3-B56A-4B2F-86FA-28C6A6331890}" srcOrd="0" destOrd="0" parTransId="{B883B3FA-DCBC-46BC-BA84-51CA1507008B}" sibTransId="{90F1DB3C-115C-472C-AD5E-02FE1DFFF0A7}"/>
    <dgm:cxn modelId="{2E08A906-0800-46F0-AD39-A973A40E70D7}" srcId="{120F9A2A-9BBD-4629-9492-C91E11DCEE6B}" destId="{3B1885D5-71B2-4068-B7CF-DAC178C423FA}" srcOrd="0" destOrd="0" parTransId="{1FFBE6F4-4EA5-4828-9FEB-60B707161A08}" sibTransId="{2D7B9FD1-A3D5-4299-81B0-365C244DB0EA}"/>
    <dgm:cxn modelId="{C8383B9B-DE66-4F96-B454-D42D7BA46C57}" type="presOf" srcId="{6816BDF8-CBFD-4162-BBAF-5CB65B1E3460}" destId="{209C6192-B4F2-4B14-9539-8B3E198088FA}" srcOrd="1" destOrd="0" presId="urn:microsoft.com/office/officeart/2005/8/layout/bList2#1"/>
    <dgm:cxn modelId="{30A1AF9A-16FA-420C-A64C-1E9BF072B55F}" srcId="{120F9A2A-9BBD-4629-9492-C91E11DCEE6B}" destId="{62849787-3B2D-405B-ACEB-7D625ABA194C}" srcOrd="1" destOrd="0" parTransId="{609A5C87-A945-47A3-91FD-1FFBC269467A}" sibTransId="{4AA82204-9A09-4F06-BFB2-9B911A25BC24}"/>
    <dgm:cxn modelId="{6ECD2EC2-9CFC-4BFF-B0AE-A002FCB73416}" srcId="{6816BDF8-CBFD-4162-BBAF-5CB65B1E3460}" destId="{CA85AA9E-2166-4ACE-93C4-5CDB5579571B}" srcOrd="0" destOrd="0" parTransId="{CB668ACB-5C4C-466F-8DAF-D8FB375BB7D4}" sibTransId="{2686AD4E-C395-472E-B5D5-01BD4026A0D2}"/>
    <dgm:cxn modelId="{69847B40-4C7A-4047-BFA4-276DC4FF62A7}" type="presOf" srcId="{6475C1D0-2F5A-4883-8196-5FD6BA75A2DB}" destId="{92C3D190-ED19-4044-8163-72CF1FCF67A6}" srcOrd="0" destOrd="4" presId="urn:microsoft.com/office/officeart/2005/8/layout/bList2#1"/>
    <dgm:cxn modelId="{4E7D74BB-FC52-407B-8FE0-C353F9C9C5B5}" type="presParOf" srcId="{7D9C9CA5-E4E5-4B63-9938-977A8E2A551E}" destId="{BB5CF735-A295-43B7-8D79-BD6F743D124A}" srcOrd="0" destOrd="0" presId="urn:microsoft.com/office/officeart/2005/8/layout/bList2#1"/>
    <dgm:cxn modelId="{696E526F-1AF8-4D6B-A21F-2588D10855D0}" type="presParOf" srcId="{BB5CF735-A295-43B7-8D79-BD6F743D124A}" destId="{92C3D190-ED19-4044-8163-72CF1FCF67A6}" srcOrd="0" destOrd="0" presId="urn:microsoft.com/office/officeart/2005/8/layout/bList2#1"/>
    <dgm:cxn modelId="{ABD94A4F-67D4-4C15-817B-52403B1A83C4}" type="presParOf" srcId="{BB5CF735-A295-43B7-8D79-BD6F743D124A}" destId="{D5859F6F-9D73-49E0-A007-DAC929FFDDA2}" srcOrd="1" destOrd="0" presId="urn:microsoft.com/office/officeart/2005/8/layout/bList2#1"/>
    <dgm:cxn modelId="{F432D0FB-9540-460D-9D42-5DC46D0253D8}" type="presParOf" srcId="{BB5CF735-A295-43B7-8D79-BD6F743D124A}" destId="{78374FF7-4671-4EAD-ACEF-E9B3D8897690}" srcOrd="2" destOrd="0" presId="urn:microsoft.com/office/officeart/2005/8/layout/bList2#1"/>
    <dgm:cxn modelId="{AB6DBFF7-9987-4057-8551-76577C87B67E}" type="presParOf" srcId="{BB5CF735-A295-43B7-8D79-BD6F743D124A}" destId="{3D73B2C6-5E03-4957-BE0F-AE85DC33E64C}" srcOrd="3" destOrd="0" presId="urn:microsoft.com/office/officeart/2005/8/layout/bList2#1"/>
    <dgm:cxn modelId="{9831B723-079E-42BC-AE57-59BA30486CF8}" type="presParOf" srcId="{7D9C9CA5-E4E5-4B63-9938-977A8E2A551E}" destId="{199470B5-A549-4E04-A2D2-8A88D382AF27}" srcOrd="1" destOrd="0" presId="urn:microsoft.com/office/officeart/2005/8/layout/bList2#1"/>
    <dgm:cxn modelId="{761D3A88-18D3-49CE-B43F-A2BC0F9F9DE3}" type="presParOf" srcId="{7D9C9CA5-E4E5-4B63-9938-977A8E2A551E}" destId="{F683D2A5-2B18-4AFD-B265-466CADBE4F5E}" srcOrd="2" destOrd="0" presId="urn:microsoft.com/office/officeart/2005/8/layout/bList2#1"/>
    <dgm:cxn modelId="{A0D92F53-2127-4CF3-95CB-73E237963931}" type="presParOf" srcId="{F683D2A5-2B18-4AFD-B265-466CADBE4F5E}" destId="{88AEE6C5-6041-4A80-A241-4D157C732408}" srcOrd="0" destOrd="0" presId="urn:microsoft.com/office/officeart/2005/8/layout/bList2#1"/>
    <dgm:cxn modelId="{ECFAC5E4-13BB-4F53-B0D3-020964B314BC}" type="presParOf" srcId="{F683D2A5-2B18-4AFD-B265-466CADBE4F5E}" destId="{FF0E3352-6E46-4B17-A8C6-DC169A02140D}" srcOrd="1" destOrd="0" presId="urn:microsoft.com/office/officeart/2005/8/layout/bList2#1"/>
    <dgm:cxn modelId="{5A5B5C7F-2AAD-45A3-B59F-F3E927977348}" type="presParOf" srcId="{F683D2A5-2B18-4AFD-B265-466CADBE4F5E}" destId="{44DE29C0-1780-4E15-AA66-F3F4C5578BAA}" srcOrd="2" destOrd="0" presId="urn:microsoft.com/office/officeart/2005/8/layout/bList2#1"/>
    <dgm:cxn modelId="{CB6EAA66-A708-40E8-BEF5-EEE3D0D76020}" type="presParOf" srcId="{F683D2A5-2B18-4AFD-B265-466CADBE4F5E}" destId="{42AFEAF1-921D-4FAE-8D6B-20E4E0A5C56F}" srcOrd="3" destOrd="0" presId="urn:microsoft.com/office/officeart/2005/8/layout/bList2#1"/>
    <dgm:cxn modelId="{E961B63F-5EB1-43C7-B33E-2942C832EF23}" type="presParOf" srcId="{7D9C9CA5-E4E5-4B63-9938-977A8E2A551E}" destId="{FEE989D9-51E1-4ED9-B996-FD0713535204}" srcOrd="3" destOrd="0" presId="urn:microsoft.com/office/officeart/2005/8/layout/bList2#1"/>
    <dgm:cxn modelId="{951B36D6-A601-450A-A360-A47B9BCD7C07}" type="presParOf" srcId="{7D9C9CA5-E4E5-4B63-9938-977A8E2A551E}" destId="{7E9AB987-B7A5-4220-B74B-7D1528B2918E}" srcOrd="4" destOrd="0" presId="urn:microsoft.com/office/officeart/2005/8/layout/bList2#1"/>
    <dgm:cxn modelId="{282BD0F6-BD34-41F1-9074-072F21D440BE}" type="presParOf" srcId="{7E9AB987-B7A5-4220-B74B-7D1528B2918E}" destId="{739816AA-29A0-47FA-897D-6142C7448FA9}" srcOrd="0" destOrd="0" presId="urn:microsoft.com/office/officeart/2005/8/layout/bList2#1"/>
    <dgm:cxn modelId="{A85F0AD2-6221-413F-BB2B-FB03624C913C}" type="presParOf" srcId="{7E9AB987-B7A5-4220-B74B-7D1528B2918E}" destId="{242D4680-3937-4D4D-8EBE-E840BF3A3EB5}" srcOrd="1" destOrd="0" presId="urn:microsoft.com/office/officeart/2005/8/layout/bList2#1"/>
    <dgm:cxn modelId="{F074846F-3287-4181-8E5D-A414FED12FD3}" type="presParOf" srcId="{7E9AB987-B7A5-4220-B74B-7D1528B2918E}" destId="{209C6192-B4F2-4B14-9539-8B3E198088FA}" srcOrd="2" destOrd="0" presId="urn:microsoft.com/office/officeart/2005/8/layout/bList2#1"/>
    <dgm:cxn modelId="{C01B6FFA-BAD4-45A5-A50A-302E2DD8D368}" type="presParOf" srcId="{7E9AB987-B7A5-4220-B74B-7D1528B2918E}" destId="{AB027972-4E41-4754-9F69-BC72C31BA444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4F0623-4493-42C7-9EE7-AC2D2FD5DBA4}" type="doc">
      <dgm:prSet loTypeId="urn:microsoft.com/office/officeart/2005/8/layout/default#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PE"/>
        </a:p>
      </dgm:t>
    </dgm:pt>
    <dgm:pt modelId="{CD76248C-37E1-4564-89FF-538855A9E642}">
      <dgm:prSet phldrT="[Texto]"/>
      <dgm:spPr/>
      <dgm:t>
        <a:bodyPr/>
        <a:lstStyle/>
        <a:p>
          <a:r>
            <a:rPr lang="es-ES" smtClean="0"/>
            <a:t>Reducción de impactos ambientales negativos</a:t>
          </a:r>
          <a:endParaRPr lang="es-PE" dirty="0"/>
        </a:p>
      </dgm:t>
    </dgm:pt>
    <dgm:pt modelId="{754D1B1B-6826-406B-98C9-D2C154CDD0CE}" type="parTrans" cxnId="{41722C0B-3BE2-4D6E-A20E-85040F2352C2}">
      <dgm:prSet/>
      <dgm:spPr/>
      <dgm:t>
        <a:bodyPr/>
        <a:lstStyle/>
        <a:p>
          <a:endParaRPr lang="es-PE"/>
        </a:p>
      </dgm:t>
    </dgm:pt>
    <dgm:pt modelId="{CA7172D4-C8D2-411D-A34E-4F259242556C}" type="sibTrans" cxnId="{41722C0B-3BE2-4D6E-A20E-85040F2352C2}">
      <dgm:prSet/>
      <dgm:spPr/>
      <dgm:t>
        <a:bodyPr/>
        <a:lstStyle/>
        <a:p>
          <a:endParaRPr lang="es-PE"/>
        </a:p>
      </dgm:t>
    </dgm:pt>
    <dgm:pt modelId="{628EBE8C-B777-4B1F-9F1E-C70176DD0723}">
      <dgm:prSet phldrT="[Texto]"/>
      <dgm:spPr/>
      <dgm:t>
        <a:bodyPr/>
        <a:lstStyle/>
        <a:p>
          <a:r>
            <a:rPr lang="es-PE" smtClean="0"/>
            <a:t>SOSTENIBILIDAD</a:t>
          </a:r>
          <a:endParaRPr lang="es-PE" dirty="0"/>
        </a:p>
      </dgm:t>
    </dgm:pt>
    <dgm:pt modelId="{A0BEFD63-D9D0-49C4-96E8-D2D0572E342E}" type="parTrans" cxnId="{75565F28-106C-41D6-9129-EBD0989BAB5B}">
      <dgm:prSet/>
      <dgm:spPr/>
      <dgm:t>
        <a:bodyPr/>
        <a:lstStyle/>
        <a:p>
          <a:endParaRPr lang="es-PE"/>
        </a:p>
      </dgm:t>
    </dgm:pt>
    <dgm:pt modelId="{BA313A5A-B5A3-4CC6-A284-3399CC1F0C35}" type="sibTrans" cxnId="{75565F28-106C-41D6-9129-EBD0989BAB5B}">
      <dgm:prSet/>
      <dgm:spPr/>
      <dgm:t>
        <a:bodyPr/>
        <a:lstStyle/>
        <a:p>
          <a:endParaRPr lang="es-PE"/>
        </a:p>
      </dgm:t>
    </dgm:pt>
    <dgm:pt modelId="{E62ED58F-9458-4F91-9167-86FE29C2E3D7}">
      <dgm:prSet phldrT="[Texto]"/>
      <dgm:spPr/>
      <dgm:t>
        <a:bodyPr/>
        <a:lstStyle/>
        <a:p>
          <a:r>
            <a:rPr lang="es-ES" dirty="0" smtClean="0"/>
            <a:t>Conservación de ecosistemas naturales </a:t>
          </a:r>
          <a:endParaRPr lang="es-PE" dirty="0"/>
        </a:p>
      </dgm:t>
    </dgm:pt>
    <dgm:pt modelId="{00E44CE7-743D-417F-897B-9392BDEB6A75}" type="parTrans" cxnId="{67D24DD4-9E98-498B-886B-6E433C1B982A}">
      <dgm:prSet/>
      <dgm:spPr/>
      <dgm:t>
        <a:bodyPr/>
        <a:lstStyle/>
        <a:p>
          <a:endParaRPr lang="es-PE"/>
        </a:p>
      </dgm:t>
    </dgm:pt>
    <dgm:pt modelId="{6B3528B1-D9CF-4C0A-99EA-92BEE2A63F9F}" type="sibTrans" cxnId="{67D24DD4-9E98-498B-886B-6E433C1B982A}">
      <dgm:prSet/>
      <dgm:spPr/>
      <dgm:t>
        <a:bodyPr/>
        <a:lstStyle/>
        <a:p>
          <a:endParaRPr lang="es-PE"/>
        </a:p>
      </dgm:t>
    </dgm:pt>
    <dgm:pt modelId="{D3D3F8EF-B589-4E1F-A972-06AF4500D77D}">
      <dgm:prSet/>
      <dgm:spPr/>
      <dgm:t>
        <a:bodyPr/>
        <a:lstStyle/>
        <a:p>
          <a:r>
            <a:rPr lang="es-ES" smtClean="0"/>
            <a:t>Disminución del riesgo de introducción y extracción de especies y conservación de especies nativas y endémicas.</a:t>
          </a:r>
          <a:endParaRPr lang="es-PE" dirty="0"/>
        </a:p>
      </dgm:t>
    </dgm:pt>
    <dgm:pt modelId="{D91E17C6-0B82-4802-A9B2-A1872544D54A}" type="parTrans" cxnId="{53B006FE-7F88-4714-84BE-9FDD3368549C}">
      <dgm:prSet/>
      <dgm:spPr/>
      <dgm:t>
        <a:bodyPr/>
        <a:lstStyle/>
        <a:p>
          <a:endParaRPr lang="es-PE"/>
        </a:p>
      </dgm:t>
    </dgm:pt>
    <dgm:pt modelId="{90EB4942-BE58-4D40-8478-9CD394DB03C4}" type="sibTrans" cxnId="{53B006FE-7F88-4714-84BE-9FDD3368549C}">
      <dgm:prSet/>
      <dgm:spPr/>
      <dgm:t>
        <a:bodyPr/>
        <a:lstStyle/>
        <a:p>
          <a:endParaRPr lang="es-PE"/>
        </a:p>
      </dgm:t>
    </dgm:pt>
    <dgm:pt modelId="{663D7392-9717-492A-8DCB-39BC7AEBEBC3}" type="pres">
      <dgm:prSet presAssocID="{E24F0623-4493-42C7-9EE7-AC2D2FD5DBA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3C0FAB79-8382-4114-86DC-866385C40D11}" type="pres">
      <dgm:prSet presAssocID="{CD76248C-37E1-4564-89FF-538855A9E642}" presName="node" presStyleLbl="node1" presStyleIdx="0" presStyleCnt="4" custScaleX="68943" custLinFactNeighborX="-17278" custLinFactNeighborY="-141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D30FAB7-0F82-4EDC-BBC4-A933F3A2091A}" type="pres">
      <dgm:prSet presAssocID="{CA7172D4-C8D2-411D-A34E-4F259242556C}" presName="sibTrans" presStyleCnt="0"/>
      <dgm:spPr/>
      <dgm:t>
        <a:bodyPr/>
        <a:lstStyle/>
        <a:p>
          <a:endParaRPr lang="es-EC"/>
        </a:p>
      </dgm:t>
    </dgm:pt>
    <dgm:pt modelId="{46A7DF60-1371-4B1C-BE7C-C85F01060C5F}" type="pres">
      <dgm:prSet presAssocID="{D3D3F8EF-B589-4E1F-A972-06AF4500D77D}" presName="node" presStyleLbl="node1" presStyleIdx="1" presStyleCnt="4" custLinFactNeighborX="22944" custLinFactNeighborY="-1036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9D41A838-49A8-47E8-9049-F3ED12FC1CB1}" type="pres">
      <dgm:prSet presAssocID="{90EB4942-BE58-4D40-8478-9CD394DB03C4}" presName="sibTrans" presStyleCnt="0"/>
      <dgm:spPr/>
      <dgm:t>
        <a:bodyPr/>
        <a:lstStyle/>
        <a:p>
          <a:endParaRPr lang="es-EC"/>
        </a:p>
      </dgm:t>
    </dgm:pt>
    <dgm:pt modelId="{7303E3EA-E4B4-4D94-8A02-14D01BA09333}" type="pres">
      <dgm:prSet presAssocID="{628EBE8C-B777-4B1F-9F1E-C70176DD0723}" presName="node" presStyleLbl="node1" presStyleIdx="2" presStyleCnt="4" custScaleX="74759" custLinFactNeighborX="-22581" custLinFactNeighborY="-517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DA4C482-97CF-4832-91CE-F1F1D4C81758}" type="pres">
      <dgm:prSet presAssocID="{BA313A5A-B5A3-4CC6-A284-3399CC1F0C35}" presName="sibTrans" presStyleCnt="0"/>
      <dgm:spPr/>
      <dgm:t>
        <a:bodyPr/>
        <a:lstStyle/>
        <a:p>
          <a:endParaRPr lang="es-EC"/>
        </a:p>
      </dgm:t>
    </dgm:pt>
    <dgm:pt modelId="{9432BE54-98AE-4F24-8C1D-1DB03366ECF0}" type="pres">
      <dgm:prSet presAssocID="{E62ED58F-9458-4F91-9167-86FE29C2E3D7}" presName="node" presStyleLbl="node1" presStyleIdx="3" presStyleCnt="4" custScaleX="87683" custLinFactNeighborX="17885" custLinFactNeighborY="166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75565F28-106C-41D6-9129-EBD0989BAB5B}" srcId="{E24F0623-4493-42C7-9EE7-AC2D2FD5DBA4}" destId="{628EBE8C-B777-4B1F-9F1E-C70176DD0723}" srcOrd="2" destOrd="0" parTransId="{A0BEFD63-D9D0-49C4-96E8-D2D0572E342E}" sibTransId="{BA313A5A-B5A3-4CC6-A284-3399CC1F0C35}"/>
    <dgm:cxn modelId="{53B006FE-7F88-4714-84BE-9FDD3368549C}" srcId="{E24F0623-4493-42C7-9EE7-AC2D2FD5DBA4}" destId="{D3D3F8EF-B589-4E1F-A972-06AF4500D77D}" srcOrd="1" destOrd="0" parTransId="{D91E17C6-0B82-4802-A9B2-A1872544D54A}" sibTransId="{90EB4942-BE58-4D40-8478-9CD394DB03C4}"/>
    <dgm:cxn modelId="{41722C0B-3BE2-4D6E-A20E-85040F2352C2}" srcId="{E24F0623-4493-42C7-9EE7-AC2D2FD5DBA4}" destId="{CD76248C-37E1-4564-89FF-538855A9E642}" srcOrd="0" destOrd="0" parTransId="{754D1B1B-6826-406B-98C9-D2C154CDD0CE}" sibTransId="{CA7172D4-C8D2-411D-A34E-4F259242556C}"/>
    <dgm:cxn modelId="{06A75906-9815-40F8-8BDB-3C931B0B2210}" type="presOf" srcId="{CD76248C-37E1-4564-89FF-538855A9E642}" destId="{3C0FAB79-8382-4114-86DC-866385C40D11}" srcOrd="0" destOrd="0" presId="urn:microsoft.com/office/officeart/2005/8/layout/default#1"/>
    <dgm:cxn modelId="{67D24DD4-9E98-498B-886B-6E433C1B982A}" srcId="{E24F0623-4493-42C7-9EE7-AC2D2FD5DBA4}" destId="{E62ED58F-9458-4F91-9167-86FE29C2E3D7}" srcOrd="3" destOrd="0" parTransId="{00E44CE7-743D-417F-897B-9392BDEB6A75}" sibTransId="{6B3528B1-D9CF-4C0A-99EA-92BEE2A63F9F}"/>
    <dgm:cxn modelId="{8C4CF871-2CDC-44FA-B897-28E1F1C0253B}" type="presOf" srcId="{628EBE8C-B777-4B1F-9F1E-C70176DD0723}" destId="{7303E3EA-E4B4-4D94-8A02-14D01BA09333}" srcOrd="0" destOrd="0" presId="urn:microsoft.com/office/officeart/2005/8/layout/default#1"/>
    <dgm:cxn modelId="{A43D6FC5-FB52-4C45-BAA0-B84A02D20C49}" type="presOf" srcId="{E62ED58F-9458-4F91-9167-86FE29C2E3D7}" destId="{9432BE54-98AE-4F24-8C1D-1DB03366ECF0}" srcOrd="0" destOrd="0" presId="urn:microsoft.com/office/officeart/2005/8/layout/default#1"/>
    <dgm:cxn modelId="{0BC77037-CCC6-423A-8E07-2CBE36E15A35}" type="presOf" srcId="{D3D3F8EF-B589-4E1F-A972-06AF4500D77D}" destId="{46A7DF60-1371-4B1C-BE7C-C85F01060C5F}" srcOrd="0" destOrd="0" presId="urn:microsoft.com/office/officeart/2005/8/layout/default#1"/>
    <dgm:cxn modelId="{9263CCE8-B4E2-41E8-8F6D-8D0771239FBC}" type="presOf" srcId="{E24F0623-4493-42C7-9EE7-AC2D2FD5DBA4}" destId="{663D7392-9717-492A-8DCB-39BC7AEBEBC3}" srcOrd="0" destOrd="0" presId="urn:microsoft.com/office/officeart/2005/8/layout/default#1"/>
    <dgm:cxn modelId="{9871BBB4-95BC-4BF2-8295-6E41A238295A}" type="presParOf" srcId="{663D7392-9717-492A-8DCB-39BC7AEBEBC3}" destId="{3C0FAB79-8382-4114-86DC-866385C40D11}" srcOrd="0" destOrd="0" presId="urn:microsoft.com/office/officeart/2005/8/layout/default#1"/>
    <dgm:cxn modelId="{07D301F9-53D9-4DE4-BEDE-3EDB17C6965B}" type="presParOf" srcId="{663D7392-9717-492A-8DCB-39BC7AEBEBC3}" destId="{ED30FAB7-0F82-4EDC-BBC4-A933F3A2091A}" srcOrd="1" destOrd="0" presId="urn:microsoft.com/office/officeart/2005/8/layout/default#1"/>
    <dgm:cxn modelId="{313543A7-23BA-4CCE-AED4-176F67E87B38}" type="presParOf" srcId="{663D7392-9717-492A-8DCB-39BC7AEBEBC3}" destId="{46A7DF60-1371-4B1C-BE7C-C85F01060C5F}" srcOrd="2" destOrd="0" presId="urn:microsoft.com/office/officeart/2005/8/layout/default#1"/>
    <dgm:cxn modelId="{ACE40D8A-0270-4A95-999F-0EF0AEBD8AE7}" type="presParOf" srcId="{663D7392-9717-492A-8DCB-39BC7AEBEBC3}" destId="{9D41A838-49A8-47E8-9049-F3ED12FC1CB1}" srcOrd="3" destOrd="0" presId="urn:microsoft.com/office/officeart/2005/8/layout/default#1"/>
    <dgm:cxn modelId="{D45A6757-478B-43A1-9BF5-4AA3FC214894}" type="presParOf" srcId="{663D7392-9717-492A-8DCB-39BC7AEBEBC3}" destId="{7303E3EA-E4B4-4D94-8A02-14D01BA09333}" srcOrd="4" destOrd="0" presId="urn:microsoft.com/office/officeart/2005/8/layout/default#1"/>
    <dgm:cxn modelId="{3AC95159-F724-4B08-860C-9E1FCAE3AFF9}" type="presParOf" srcId="{663D7392-9717-492A-8DCB-39BC7AEBEBC3}" destId="{6DA4C482-97CF-4832-91CE-F1F1D4C81758}" srcOrd="5" destOrd="0" presId="urn:microsoft.com/office/officeart/2005/8/layout/default#1"/>
    <dgm:cxn modelId="{73032BD0-4EA5-4D4D-B551-39D9EB1F7755}" type="presParOf" srcId="{663D7392-9717-492A-8DCB-39BC7AEBEBC3}" destId="{9432BE54-98AE-4F24-8C1D-1DB03366ECF0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CE5426-DFA1-4D5B-8508-5EFAE460EBF6}">
      <dsp:nvSpPr>
        <dsp:cNvPr id="0" name=""/>
        <dsp:cNvSpPr/>
      </dsp:nvSpPr>
      <dsp:spPr>
        <a:xfrm>
          <a:off x="2531" y="586083"/>
          <a:ext cx="2561798" cy="3547516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133350" bIns="0" numCol="1" spcCol="1270" anchor="t" anchorCtr="0">
          <a:noAutofit/>
        </a:bodyPr>
        <a:lstStyle/>
        <a:p>
          <a:pPr lvl="0" algn="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000" kern="1200" dirty="0"/>
        </a:p>
      </dsp:txBody>
      <dsp:txXfrm rot="16200000">
        <a:off x="-1195770" y="1784385"/>
        <a:ext cx="2908963" cy="512359"/>
      </dsp:txXfrm>
    </dsp:sp>
    <dsp:sp modelId="{15FD47E9-C0B2-435B-83DC-F53E46D618CC}">
      <dsp:nvSpPr>
        <dsp:cNvPr id="0" name=""/>
        <dsp:cNvSpPr/>
      </dsp:nvSpPr>
      <dsp:spPr>
        <a:xfrm>
          <a:off x="514891" y="586083"/>
          <a:ext cx="1908539" cy="3547516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smtClean="0"/>
            <a:t>CAPÍTULO I   </a:t>
          </a:r>
          <a:endParaRPr lang="es-ES" sz="2400" b="1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MARCO TEÓRICO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b="1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MARCO REFERENCIAL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b="1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MARCO LEGAL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b="1" kern="1200" dirty="0" smtClean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MARCO CONCEPTUAL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/>
            <a:t>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 smtClean="0"/>
        </a:p>
      </dsp:txBody>
      <dsp:txXfrm>
        <a:off x="514891" y="586083"/>
        <a:ext cx="1908539" cy="3547516"/>
      </dsp:txXfrm>
    </dsp:sp>
    <dsp:sp modelId="{9F526893-6071-477D-BD28-F570C6461FF1}">
      <dsp:nvSpPr>
        <dsp:cNvPr id="0" name=""/>
        <dsp:cNvSpPr/>
      </dsp:nvSpPr>
      <dsp:spPr>
        <a:xfrm>
          <a:off x="2627196" y="538126"/>
          <a:ext cx="2878820" cy="3901260"/>
        </a:xfrm>
        <a:prstGeom prst="roundRect">
          <a:avLst>
            <a:gd name="adj" fmla="val 5000"/>
          </a:avLst>
        </a:prstGeom>
        <a:solidFill>
          <a:schemeClr val="accent2">
            <a:hueOff val="-7200000"/>
            <a:satOff val="-25001"/>
            <a:lumOff val="3000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>
              <a:solidFill>
                <a:schemeClr val="tx1"/>
              </a:solidFill>
            </a:rPr>
            <a:t>CAPÍTULO II</a:t>
          </a:r>
          <a:endParaRPr lang="es-ES" sz="3200" kern="1200" dirty="0">
            <a:solidFill>
              <a:schemeClr val="tx1"/>
            </a:solidFill>
          </a:endParaRPr>
        </a:p>
      </dsp:txBody>
      <dsp:txXfrm rot="16200000">
        <a:off x="1315561" y="1849761"/>
        <a:ext cx="3199033" cy="575764"/>
      </dsp:txXfrm>
    </dsp:sp>
    <dsp:sp modelId="{BED0B093-DAF5-4A07-87A4-3388AE09701B}">
      <dsp:nvSpPr>
        <dsp:cNvPr id="0" name=""/>
        <dsp:cNvSpPr/>
      </dsp:nvSpPr>
      <dsp:spPr>
        <a:xfrm rot="5400000">
          <a:off x="2440873" y="3029786"/>
          <a:ext cx="451857" cy="38426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BC390-81BE-45BF-8399-0F83023E3AD6}">
      <dsp:nvSpPr>
        <dsp:cNvPr id="0" name=""/>
        <dsp:cNvSpPr/>
      </dsp:nvSpPr>
      <dsp:spPr>
        <a:xfrm>
          <a:off x="3179976" y="538126"/>
          <a:ext cx="2144721" cy="3901260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  <a:effectLst/>
            </a:rPr>
            <a:t>MACRO- AMBIENTE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b="1" kern="1200" dirty="0" smtClean="0">
            <a:solidFill>
              <a:schemeClr val="tx1"/>
            </a:solidFill>
            <a:effectLst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  <a:effectLst/>
            </a:rPr>
            <a:t>MICRO- AMBIENTE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  <a:effectLst/>
            </a:rPr>
            <a:t>ENCUESTAS A LOS TURISTAS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b="1" kern="1200" dirty="0" smtClean="0">
            <a:solidFill>
              <a:schemeClr val="tx1"/>
            </a:solidFill>
            <a:effectLst/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chemeClr val="tx1"/>
              </a:solidFill>
              <a:effectLst/>
            </a:rPr>
            <a:t> FICHAS DE CONTROL A LOS ESTABLECIMIENT. TURÍSTICOS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 dirty="0"/>
        </a:p>
      </dsp:txBody>
      <dsp:txXfrm>
        <a:off x="3179976" y="538126"/>
        <a:ext cx="2144721" cy="3901260"/>
      </dsp:txXfrm>
    </dsp:sp>
    <dsp:sp modelId="{972318AB-65D5-41AA-A3CA-D236290EA34F}">
      <dsp:nvSpPr>
        <dsp:cNvPr id="0" name=""/>
        <dsp:cNvSpPr/>
      </dsp:nvSpPr>
      <dsp:spPr>
        <a:xfrm>
          <a:off x="5622476" y="586083"/>
          <a:ext cx="3267471" cy="3679644"/>
        </a:xfrm>
        <a:prstGeom prst="roundRect">
          <a:avLst>
            <a:gd name="adj" fmla="val 5000"/>
          </a:avLst>
        </a:prstGeom>
        <a:solidFill>
          <a:schemeClr val="accent2">
            <a:hueOff val="-14400000"/>
            <a:satOff val="-50003"/>
            <a:lumOff val="6000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06299" rIns="137795" bIns="0" numCol="1" spcCol="1270" anchor="t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 smtClean="0">
              <a:solidFill>
                <a:schemeClr val="tx1"/>
              </a:solidFill>
            </a:rPr>
            <a:t>CAPÍTULO III</a:t>
          </a:r>
          <a:endParaRPr lang="es-ES" sz="3100" kern="1200" dirty="0">
            <a:solidFill>
              <a:schemeClr val="tx1"/>
            </a:solidFill>
          </a:endParaRPr>
        </a:p>
      </dsp:txBody>
      <dsp:txXfrm rot="16200000">
        <a:off x="4440569" y="1767990"/>
        <a:ext cx="3017308" cy="653494"/>
      </dsp:txXfrm>
    </dsp:sp>
    <dsp:sp modelId="{C353A7EF-F574-44E4-8918-80F337A1203C}">
      <dsp:nvSpPr>
        <dsp:cNvPr id="0" name=""/>
        <dsp:cNvSpPr/>
      </dsp:nvSpPr>
      <dsp:spPr>
        <a:xfrm rot="5400000">
          <a:off x="5409356" y="3029786"/>
          <a:ext cx="451857" cy="38426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8E8EE8-FFBD-4DBF-BA59-FF4782CD5B45}">
      <dsp:nvSpPr>
        <dsp:cNvPr id="0" name=""/>
        <dsp:cNvSpPr/>
      </dsp:nvSpPr>
      <dsp:spPr>
        <a:xfrm>
          <a:off x="6224809" y="586083"/>
          <a:ext cx="2434266" cy="3679644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ESTRATEGIAS DE MEJORA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 dirty="0" smtClean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COSTOS DE LA PROPUESTA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1" kern="1200" dirty="0" smtClean="0">
            <a:solidFill>
              <a:schemeClr val="tx1"/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chemeClr val="tx1"/>
              </a:solidFill>
            </a:rPr>
            <a:t>FINANCIAMIENTO </a:t>
          </a:r>
          <a:endParaRPr lang="es-ES" sz="2000" b="1" kern="1200" dirty="0">
            <a:solidFill>
              <a:schemeClr val="tx1"/>
            </a:solidFill>
          </a:endParaRPr>
        </a:p>
      </dsp:txBody>
      <dsp:txXfrm>
        <a:off x="6224809" y="586083"/>
        <a:ext cx="2434266" cy="36796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856AF-B745-4FFE-8B29-41761D517220}">
      <dsp:nvSpPr>
        <dsp:cNvPr id="0" name=""/>
        <dsp:cNvSpPr/>
      </dsp:nvSpPr>
      <dsp:spPr>
        <a:xfrm>
          <a:off x="4233" y="2177178"/>
          <a:ext cx="2032046" cy="1016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>
              <a:solidFill>
                <a:schemeClr val="accent4"/>
              </a:solidFill>
            </a:rPr>
            <a:t>DIAGNÓSTICO SITUACIONAL </a:t>
          </a:r>
          <a:endParaRPr lang="es-PE" sz="1600" b="1" kern="1200" dirty="0">
            <a:solidFill>
              <a:schemeClr val="accent4"/>
            </a:solidFill>
          </a:endParaRPr>
        </a:p>
      </dsp:txBody>
      <dsp:txXfrm>
        <a:off x="33991" y="2206936"/>
        <a:ext cx="1972530" cy="956507"/>
      </dsp:txXfrm>
    </dsp:sp>
    <dsp:sp modelId="{ED2F8F75-5181-4109-A3DC-2CAC54F6FB57}">
      <dsp:nvSpPr>
        <dsp:cNvPr id="0" name=""/>
        <dsp:cNvSpPr/>
      </dsp:nvSpPr>
      <dsp:spPr>
        <a:xfrm rot="16736821">
          <a:off x="1409052" y="1935134"/>
          <a:ext cx="1485479" cy="32707"/>
        </a:xfrm>
        <a:custGeom>
          <a:avLst/>
          <a:gdLst/>
          <a:ahLst/>
          <a:cxnLst/>
          <a:rect l="0" t="0" r="0" b="0"/>
          <a:pathLst>
            <a:path>
              <a:moveTo>
                <a:pt x="0" y="16353"/>
              </a:moveTo>
              <a:lnTo>
                <a:pt x="1485479" y="163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500" kern="1200" dirty="0"/>
        </a:p>
      </dsp:txBody>
      <dsp:txXfrm>
        <a:off x="2114654" y="1914351"/>
        <a:ext cx="74273" cy="74273"/>
      </dsp:txXfrm>
    </dsp:sp>
    <dsp:sp modelId="{F9F83045-0D4E-45B9-9F51-1CDB6ECB28E9}">
      <dsp:nvSpPr>
        <dsp:cNvPr id="0" name=""/>
        <dsp:cNvSpPr/>
      </dsp:nvSpPr>
      <dsp:spPr>
        <a:xfrm>
          <a:off x="2267303" y="709774"/>
          <a:ext cx="2032046" cy="1016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>
              <a:solidFill>
                <a:schemeClr val="accent4"/>
              </a:solidFill>
            </a:rPr>
            <a:t>MACRO-AMBIENTE</a:t>
          </a:r>
          <a:endParaRPr lang="es-PE" sz="1800" b="1" kern="1200" dirty="0">
            <a:solidFill>
              <a:schemeClr val="accent4"/>
            </a:solidFill>
          </a:endParaRPr>
        </a:p>
      </dsp:txBody>
      <dsp:txXfrm>
        <a:off x="2297061" y="739532"/>
        <a:ext cx="1972530" cy="956507"/>
      </dsp:txXfrm>
    </dsp:sp>
    <dsp:sp modelId="{48B208BF-9462-453D-85F2-0A6B730A40B2}">
      <dsp:nvSpPr>
        <dsp:cNvPr id="0" name=""/>
        <dsp:cNvSpPr/>
      </dsp:nvSpPr>
      <dsp:spPr>
        <a:xfrm rot="19780861">
          <a:off x="4230242" y="946361"/>
          <a:ext cx="1010552" cy="32707"/>
        </a:xfrm>
        <a:custGeom>
          <a:avLst/>
          <a:gdLst/>
          <a:ahLst/>
          <a:cxnLst/>
          <a:rect l="0" t="0" r="0" b="0"/>
          <a:pathLst>
            <a:path>
              <a:moveTo>
                <a:pt x="0" y="16353"/>
              </a:moveTo>
              <a:lnTo>
                <a:pt x="1010552" y="163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500" kern="1200" dirty="0"/>
        </a:p>
      </dsp:txBody>
      <dsp:txXfrm>
        <a:off x="4710255" y="937451"/>
        <a:ext cx="50527" cy="50527"/>
      </dsp:txXfrm>
    </dsp:sp>
    <dsp:sp modelId="{21AAC877-4EA6-4462-B2C6-209F2ECE2D5B}">
      <dsp:nvSpPr>
        <dsp:cNvPr id="0" name=""/>
        <dsp:cNvSpPr/>
      </dsp:nvSpPr>
      <dsp:spPr>
        <a:xfrm>
          <a:off x="5171687" y="0"/>
          <a:ext cx="2802436" cy="14152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rPr>
            <a:t>Factor Geográfico del Ecuador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rPr>
            <a:t>Factor económico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rPr>
            <a:t>Factor social y cultural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solidFill>
                <a:schemeClr val="accent4"/>
              </a:solidFill>
              <a:latin typeface="Arial" pitchFamily="34" charset="0"/>
              <a:cs typeface="Arial" pitchFamily="34" charset="0"/>
            </a:rPr>
            <a:t>Factor tecnológico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200" kern="1200" dirty="0">
            <a:solidFill>
              <a:schemeClr val="accent4"/>
            </a:solidFill>
            <a:latin typeface="Arial" pitchFamily="34" charset="0"/>
            <a:cs typeface="Arial" pitchFamily="34" charset="0"/>
          </a:endParaRPr>
        </a:p>
      </dsp:txBody>
      <dsp:txXfrm>
        <a:off x="5213139" y="41452"/>
        <a:ext cx="2719532" cy="1332386"/>
      </dsp:txXfrm>
    </dsp:sp>
    <dsp:sp modelId="{E14D1636-2790-4A3A-9424-B492EC6675D6}">
      <dsp:nvSpPr>
        <dsp:cNvPr id="0" name=""/>
        <dsp:cNvSpPr/>
      </dsp:nvSpPr>
      <dsp:spPr>
        <a:xfrm rot="2639102">
          <a:off x="4103827" y="1685549"/>
          <a:ext cx="1394205" cy="32707"/>
        </a:xfrm>
        <a:custGeom>
          <a:avLst/>
          <a:gdLst/>
          <a:ahLst/>
          <a:cxnLst/>
          <a:rect l="0" t="0" r="0" b="0"/>
          <a:pathLst>
            <a:path>
              <a:moveTo>
                <a:pt x="0" y="16353"/>
              </a:moveTo>
              <a:lnTo>
                <a:pt x="1394205" y="163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500" kern="1200" dirty="0"/>
        </a:p>
      </dsp:txBody>
      <dsp:txXfrm>
        <a:off x="4766075" y="1667048"/>
        <a:ext cx="69710" cy="69710"/>
      </dsp:txXfrm>
    </dsp:sp>
    <dsp:sp modelId="{4612E498-6568-4EE4-836F-63B66A867F79}">
      <dsp:nvSpPr>
        <dsp:cNvPr id="0" name=""/>
        <dsp:cNvSpPr/>
      </dsp:nvSpPr>
      <dsp:spPr>
        <a:xfrm>
          <a:off x="5302511" y="1678008"/>
          <a:ext cx="2484604" cy="1016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>
              <a:solidFill>
                <a:schemeClr val="accent4"/>
              </a:solidFill>
            </a:rPr>
            <a:t>Estudio socio-económico de la provincia de Pichincha</a:t>
          </a:r>
          <a:endParaRPr lang="es-PE" sz="1600" kern="1200" dirty="0">
            <a:solidFill>
              <a:schemeClr val="accent4"/>
            </a:solidFill>
          </a:endParaRPr>
        </a:p>
      </dsp:txBody>
      <dsp:txXfrm>
        <a:off x="5332269" y="1707766"/>
        <a:ext cx="2425088" cy="956507"/>
      </dsp:txXfrm>
    </dsp:sp>
    <dsp:sp modelId="{7FF3946D-12B2-4471-8135-21D3BDDC57DA}">
      <dsp:nvSpPr>
        <dsp:cNvPr id="0" name=""/>
        <dsp:cNvSpPr/>
      </dsp:nvSpPr>
      <dsp:spPr>
        <a:xfrm rot="5188691">
          <a:off x="1351676" y="3396869"/>
          <a:ext cx="1458820" cy="32707"/>
        </a:xfrm>
        <a:custGeom>
          <a:avLst/>
          <a:gdLst/>
          <a:ahLst/>
          <a:cxnLst/>
          <a:rect l="0" t="0" r="0" b="0"/>
          <a:pathLst>
            <a:path>
              <a:moveTo>
                <a:pt x="0" y="16353"/>
              </a:moveTo>
              <a:lnTo>
                <a:pt x="1458820" y="163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500" kern="1200" dirty="0"/>
        </a:p>
      </dsp:txBody>
      <dsp:txXfrm>
        <a:off x="2044616" y="3376752"/>
        <a:ext cx="72941" cy="72941"/>
      </dsp:txXfrm>
    </dsp:sp>
    <dsp:sp modelId="{928DF816-EEFB-4919-8AC0-C1C18B86A091}">
      <dsp:nvSpPr>
        <dsp:cNvPr id="0" name=""/>
        <dsp:cNvSpPr/>
      </dsp:nvSpPr>
      <dsp:spPr>
        <a:xfrm>
          <a:off x="2125893" y="3633244"/>
          <a:ext cx="2032046" cy="1016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>
              <a:solidFill>
                <a:schemeClr val="accent4"/>
              </a:solidFill>
            </a:rPr>
            <a:t>MICRO-AMBIENTE </a:t>
          </a:r>
          <a:endParaRPr lang="es-PE" sz="1800" b="1" kern="1200" dirty="0">
            <a:solidFill>
              <a:schemeClr val="accent4"/>
            </a:solidFill>
          </a:endParaRPr>
        </a:p>
      </dsp:txBody>
      <dsp:txXfrm>
        <a:off x="2155651" y="3663002"/>
        <a:ext cx="1972530" cy="956507"/>
      </dsp:txXfrm>
    </dsp:sp>
    <dsp:sp modelId="{05E0042C-1C69-4CC6-9639-69323D8C3150}">
      <dsp:nvSpPr>
        <dsp:cNvPr id="0" name=""/>
        <dsp:cNvSpPr/>
      </dsp:nvSpPr>
      <dsp:spPr>
        <a:xfrm rot="19685993">
          <a:off x="4056132" y="3768684"/>
          <a:ext cx="1348186" cy="32707"/>
        </a:xfrm>
        <a:custGeom>
          <a:avLst/>
          <a:gdLst/>
          <a:ahLst/>
          <a:cxnLst/>
          <a:rect l="0" t="0" r="0" b="0"/>
          <a:pathLst>
            <a:path>
              <a:moveTo>
                <a:pt x="0" y="16353"/>
              </a:moveTo>
              <a:lnTo>
                <a:pt x="1348186" y="163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500" kern="1200" dirty="0"/>
        </a:p>
      </dsp:txBody>
      <dsp:txXfrm>
        <a:off x="4696521" y="3751333"/>
        <a:ext cx="67409" cy="67409"/>
      </dsp:txXfrm>
    </dsp:sp>
    <dsp:sp modelId="{63F97D1C-0EB5-49D0-8B0B-8BCA2E51FC12}">
      <dsp:nvSpPr>
        <dsp:cNvPr id="0" name=""/>
        <dsp:cNvSpPr/>
      </dsp:nvSpPr>
      <dsp:spPr>
        <a:xfrm>
          <a:off x="5302511" y="2920808"/>
          <a:ext cx="2484604" cy="1016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>
              <a:solidFill>
                <a:schemeClr val="accent4"/>
              </a:solidFill>
            </a:rPr>
            <a:t>Aspectos socioeconómicos de la parroquia de </a:t>
          </a:r>
          <a:r>
            <a:rPr lang="es-PE" sz="1600" kern="1200" dirty="0" err="1" smtClean="0">
              <a:solidFill>
                <a:schemeClr val="accent4"/>
              </a:solidFill>
            </a:rPr>
            <a:t>Mindo</a:t>
          </a:r>
          <a:endParaRPr lang="es-PE" sz="1600" kern="1200" dirty="0">
            <a:solidFill>
              <a:schemeClr val="accent4"/>
            </a:solidFill>
          </a:endParaRPr>
        </a:p>
      </dsp:txBody>
      <dsp:txXfrm>
        <a:off x="5332269" y="2950566"/>
        <a:ext cx="2425088" cy="956507"/>
      </dsp:txXfrm>
    </dsp:sp>
    <dsp:sp modelId="{00182D4F-A15D-41E4-A014-BCA9525DE02F}">
      <dsp:nvSpPr>
        <dsp:cNvPr id="0" name=""/>
        <dsp:cNvSpPr/>
      </dsp:nvSpPr>
      <dsp:spPr>
        <a:xfrm rot="1261223">
          <a:off x="4114809" y="4357384"/>
          <a:ext cx="1296243" cy="32707"/>
        </a:xfrm>
        <a:custGeom>
          <a:avLst/>
          <a:gdLst/>
          <a:ahLst/>
          <a:cxnLst/>
          <a:rect l="0" t="0" r="0" b="0"/>
          <a:pathLst>
            <a:path>
              <a:moveTo>
                <a:pt x="0" y="16353"/>
              </a:moveTo>
              <a:lnTo>
                <a:pt x="1296243" y="1635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500" kern="1200"/>
        </a:p>
      </dsp:txBody>
      <dsp:txXfrm>
        <a:off x="4730525" y="4341331"/>
        <a:ext cx="64812" cy="64812"/>
      </dsp:txXfrm>
    </dsp:sp>
    <dsp:sp modelId="{3FA07657-D9F6-451D-83DB-78E651201D3D}">
      <dsp:nvSpPr>
        <dsp:cNvPr id="0" name=""/>
        <dsp:cNvSpPr/>
      </dsp:nvSpPr>
      <dsp:spPr>
        <a:xfrm>
          <a:off x="5367922" y="4098207"/>
          <a:ext cx="2464100" cy="10160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>
              <a:solidFill>
                <a:schemeClr val="accent4"/>
              </a:solidFill>
            </a:rPr>
            <a:t>Matriz Marco lógico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>
              <a:solidFill>
                <a:schemeClr val="accent4"/>
              </a:solidFill>
            </a:rPr>
            <a:t>Análisis de la encuesta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600" kern="1200" dirty="0">
            <a:solidFill>
              <a:schemeClr val="accent4"/>
            </a:solidFill>
          </a:endParaRPr>
        </a:p>
      </dsp:txBody>
      <dsp:txXfrm>
        <a:off x="5397680" y="4127965"/>
        <a:ext cx="2404584" cy="9565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C3D190-ED19-4044-8163-72CF1FCF67A6}">
      <dsp:nvSpPr>
        <dsp:cNvPr id="0" name=""/>
        <dsp:cNvSpPr/>
      </dsp:nvSpPr>
      <dsp:spPr>
        <a:xfrm>
          <a:off x="165251" y="900147"/>
          <a:ext cx="2375383" cy="177317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Misión </a:t>
          </a:r>
          <a:endParaRPr lang="es-P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Visión</a:t>
          </a:r>
          <a:endParaRPr lang="es-P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Políticas</a:t>
          </a:r>
          <a:endParaRPr lang="es-P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Valores Institucionales</a:t>
          </a:r>
          <a:endParaRPr lang="es-P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Organigrama estructural y funcional</a:t>
          </a:r>
          <a:endParaRPr lang="es-PE" sz="1600" kern="1200" dirty="0"/>
        </a:p>
      </dsp:txBody>
      <dsp:txXfrm>
        <a:off x="206799" y="941695"/>
        <a:ext cx="2292287" cy="1731625"/>
      </dsp:txXfrm>
    </dsp:sp>
    <dsp:sp modelId="{78374FF7-4671-4EAD-ACEF-E9B3D8897690}">
      <dsp:nvSpPr>
        <dsp:cNvPr id="0" name=""/>
        <dsp:cNvSpPr/>
      </dsp:nvSpPr>
      <dsp:spPr>
        <a:xfrm>
          <a:off x="3369" y="2673320"/>
          <a:ext cx="2699148" cy="762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ESTUDIO ORGANIZACIONAL</a:t>
          </a:r>
          <a:endParaRPr lang="es-PE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69" y="2673320"/>
        <a:ext cx="1900808" cy="762464"/>
      </dsp:txXfrm>
    </dsp:sp>
    <dsp:sp modelId="{3D73B2C6-5E03-4957-BE0F-AE85DC33E64C}">
      <dsp:nvSpPr>
        <dsp:cNvPr id="0" name=""/>
        <dsp:cNvSpPr/>
      </dsp:nvSpPr>
      <dsp:spPr>
        <a:xfrm>
          <a:off x="1905253" y="2794431"/>
          <a:ext cx="831384" cy="83138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AEE6C5-6041-4A80-A241-4D157C732408}">
      <dsp:nvSpPr>
        <dsp:cNvPr id="0" name=""/>
        <dsp:cNvSpPr/>
      </dsp:nvSpPr>
      <dsp:spPr>
        <a:xfrm>
          <a:off x="3079037" y="714442"/>
          <a:ext cx="2375383" cy="251599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Proyecto de promoción turística</a:t>
          </a:r>
          <a:endParaRPr lang="es-P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Proyecto de </a:t>
          </a:r>
          <a:r>
            <a:rPr lang="es-PE" sz="1600" kern="1200" dirty="0" smtClean="0"/>
            <a:t>Señalética</a:t>
          </a:r>
          <a:endParaRPr lang="es-P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Proyecto </a:t>
          </a:r>
          <a:r>
            <a:rPr lang="es-PE" sz="1600" kern="1200" dirty="0" smtClean="0"/>
            <a:t>de capacitación al personal</a:t>
          </a:r>
          <a:endParaRPr lang="es-P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Proyecto </a:t>
          </a:r>
          <a:r>
            <a:rPr lang="es-PE" sz="1600" kern="1200" dirty="0" smtClean="0"/>
            <a:t>de Sostenibilidad</a:t>
          </a:r>
          <a:endParaRPr lang="es-PE" sz="1600" kern="1200" dirty="0"/>
        </a:p>
      </dsp:txBody>
      <dsp:txXfrm>
        <a:off x="3134695" y="770100"/>
        <a:ext cx="2264067" cy="2460333"/>
      </dsp:txXfrm>
    </dsp:sp>
    <dsp:sp modelId="{44DE29C0-1780-4E15-AA66-F3F4C5578BAA}">
      <dsp:nvSpPr>
        <dsp:cNvPr id="0" name=""/>
        <dsp:cNvSpPr/>
      </dsp:nvSpPr>
      <dsp:spPr>
        <a:xfrm>
          <a:off x="2942607" y="2859025"/>
          <a:ext cx="2648244" cy="762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ESTRATEGIAS DE MEJORAMIENTO</a:t>
          </a:r>
          <a:endParaRPr lang="es-PE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42607" y="2859025"/>
        <a:ext cx="1864960" cy="762464"/>
      </dsp:txXfrm>
    </dsp:sp>
    <dsp:sp modelId="{42AFEAF1-921D-4FAE-8D6B-20E4E0A5C56F}">
      <dsp:nvSpPr>
        <dsp:cNvPr id="0" name=""/>
        <dsp:cNvSpPr/>
      </dsp:nvSpPr>
      <dsp:spPr>
        <a:xfrm>
          <a:off x="4819039" y="2980136"/>
          <a:ext cx="831384" cy="83138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9816AA-29A0-47FA-897D-6142C7448FA9}">
      <dsp:nvSpPr>
        <dsp:cNvPr id="0" name=""/>
        <dsp:cNvSpPr/>
      </dsp:nvSpPr>
      <dsp:spPr>
        <a:xfrm>
          <a:off x="6060819" y="900147"/>
          <a:ext cx="2375383" cy="177317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Costos por programa</a:t>
          </a:r>
          <a:endParaRPr lang="es-PE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sz="1600" kern="1200" dirty="0" smtClean="0"/>
            <a:t>Financiamiento de la propuesta </a:t>
          </a:r>
          <a:endParaRPr lang="es-PE" sz="1600" kern="1200" dirty="0"/>
        </a:p>
      </dsp:txBody>
      <dsp:txXfrm>
        <a:off x="6102367" y="941695"/>
        <a:ext cx="2292287" cy="1731625"/>
      </dsp:txXfrm>
    </dsp:sp>
    <dsp:sp modelId="{209C6192-B4F2-4B14-9539-8B3E198088FA}">
      <dsp:nvSpPr>
        <dsp:cNvPr id="0" name=""/>
        <dsp:cNvSpPr/>
      </dsp:nvSpPr>
      <dsp:spPr>
        <a:xfrm>
          <a:off x="5856393" y="2673320"/>
          <a:ext cx="2784234" cy="7624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COSTOS/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FINANCIAMIENTO</a:t>
          </a:r>
          <a:endParaRPr lang="es-PE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56393" y="2673320"/>
        <a:ext cx="1960728" cy="762464"/>
      </dsp:txXfrm>
    </dsp:sp>
    <dsp:sp modelId="{AB027972-4E41-4754-9F69-BC72C31BA444}">
      <dsp:nvSpPr>
        <dsp:cNvPr id="0" name=""/>
        <dsp:cNvSpPr/>
      </dsp:nvSpPr>
      <dsp:spPr>
        <a:xfrm>
          <a:off x="7800820" y="2794431"/>
          <a:ext cx="831384" cy="831384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FAB79-8382-4114-86DC-866385C40D11}">
      <dsp:nvSpPr>
        <dsp:cNvPr id="0" name=""/>
        <dsp:cNvSpPr/>
      </dsp:nvSpPr>
      <dsp:spPr>
        <a:xfrm>
          <a:off x="400024" y="0"/>
          <a:ext cx="2399146" cy="208793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smtClean="0"/>
            <a:t>Reducción de impactos ambientales negativos</a:t>
          </a:r>
          <a:endParaRPr lang="es-PE" sz="2300" kern="1200" dirty="0"/>
        </a:p>
      </dsp:txBody>
      <dsp:txXfrm>
        <a:off x="400024" y="0"/>
        <a:ext cx="2399146" cy="2087939"/>
      </dsp:txXfrm>
    </dsp:sp>
    <dsp:sp modelId="{46A7DF60-1371-4B1C-BE7C-C85F01060C5F}">
      <dsp:nvSpPr>
        <dsp:cNvPr id="0" name=""/>
        <dsp:cNvSpPr/>
      </dsp:nvSpPr>
      <dsp:spPr>
        <a:xfrm>
          <a:off x="4546846" y="0"/>
          <a:ext cx="3479899" cy="2087939"/>
        </a:xfrm>
        <a:prstGeom prst="rect">
          <a:avLst/>
        </a:prstGeom>
        <a:gradFill rotWithShape="0">
          <a:gsLst>
            <a:gs pos="0">
              <a:schemeClr val="accent5">
                <a:hueOff val="1085675"/>
                <a:satOff val="3732"/>
                <a:lumOff val="-17909"/>
                <a:alphaOff val="0"/>
                <a:tint val="50000"/>
                <a:satMod val="300000"/>
              </a:schemeClr>
            </a:gs>
            <a:gs pos="35000">
              <a:schemeClr val="accent5">
                <a:hueOff val="1085675"/>
                <a:satOff val="3732"/>
                <a:lumOff val="-17909"/>
                <a:alphaOff val="0"/>
                <a:tint val="37000"/>
                <a:satMod val="300000"/>
              </a:schemeClr>
            </a:gs>
            <a:gs pos="100000">
              <a:schemeClr val="accent5">
                <a:hueOff val="1085675"/>
                <a:satOff val="3732"/>
                <a:lumOff val="-1790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smtClean="0"/>
            <a:t>Disminución del riesgo de introducción y extracción de especies y conservación de especies nativas y endémicas.</a:t>
          </a:r>
          <a:endParaRPr lang="es-PE" sz="2300" kern="1200" dirty="0"/>
        </a:p>
      </dsp:txBody>
      <dsp:txXfrm>
        <a:off x="4546846" y="0"/>
        <a:ext cx="3479899" cy="2087939"/>
      </dsp:txXfrm>
    </dsp:sp>
    <dsp:sp modelId="{7303E3EA-E4B4-4D94-8A02-14D01BA09333}">
      <dsp:nvSpPr>
        <dsp:cNvPr id="0" name=""/>
        <dsp:cNvSpPr/>
      </dsp:nvSpPr>
      <dsp:spPr>
        <a:xfrm>
          <a:off x="328600" y="2328862"/>
          <a:ext cx="2601537" cy="2087939"/>
        </a:xfrm>
        <a:prstGeom prst="rect">
          <a:avLst/>
        </a:prstGeom>
        <a:gradFill rotWithShape="0">
          <a:gsLst>
            <a:gs pos="0">
              <a:schemeClr val="accent5">
                <a:hueOff val="2171350"/>
                <a:satOff val="7464"/>
                <a:lumOff val="-35817"/>
                <a:alphaOff val="0"/>
                <a:tint val="50000"/>
                <a:satMod val="300000"/>
              </a:schemeClr>
            </a:gs>
            <a:gs pos="35000">
              <a:schemeClr val="accent5">
                <a:hueOff val="2171350"/>
                <a:satOff val="7464"/>
                <a:lumOff val="-35817"/>
                <a:alphaOff val="0"/>
                <a:tint val="37000"/>
                <a:satMod val="300000"/>
              </a:schemeClr>
            </a:gs>
            <a:gs pos="100000">
              <a:schemeClr val="accent5">
                <a:hueOff val="2171350"/>
                <a:satOff val="7464"/>
                <a:lumOff val="-358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300" kern="1200" smtClean="0"/>
            <a:t>SOSTENIBILIDAD</a:t>
          </a:r>
          <a:endParaRPr lang="es-PE" sz="2300" kern="1200" dirty="0"/>
        </a:p>
      </dsp:txBody>
      <dsp:txXfrm>
        <a:off x="328600" y="2328862"/>
        <a:ext cx="2601537" cy="2087939"/>
      </dsp:txXfrm>
    </dsp:sp>
    <dsp:sp modelId="{9432BE54-98AE-4F24-8C1D-1DB03366ECF0}">
      <dsp:nvSpPr>
        <dsp:cNvPr id="0" name=""/>
        <dsp:cNvSpPr/>
      </dsp:nvSpPr>
      <dsp:spPr>
        <a:xfrm>
          <a:off x="4686303" y="2438023"/>
          <a:ext cx="3051280" cy="2087939"/>
        </a:xfrm>
        <a:prstGeom prst="rect">
          <a:avLst/>
        </a:prstGeom>
        <a:gradFill rotWithShape="0">
          <a:gsLst>
            <a:gs pos="0">
              <a:schemeClr val="accent5">
                <a:hueOff val="3257024"/>
                <a:satOff val="11196"/>
                <a:lumOff val="-53726"/>
                <a:alphaOff val="0"/>
                <a:tint val="50000"/>
                <a:satMod val="300000"/>
              </a:schemeClr>
            </a:gs>
            <a:gs pos="35000">
              <a:schemeClr val="accent5">
                <a:hueOff val="3257024"/>
                <a:satOff val="11196"/>
                <a:lumOff val="-53726"/>
                <a:alphaOff val="0"/>
                <a:tint val="37000"/>
                <a:satMod val="300000"/>
              </a:schemeClr>
            </a:gs>
            <a:gs pos="100000">
              <a:schemeClr val="accent5">
                <a:hueOff val="3257024"/>
                <a:satOff val="11196"/>
                <a:lumOff val="-5372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Conservación de ecosistemas naturales </a:t>
          </a:r>
          <a:endParaRPr lang="es-PE" sz="2300" kern="1200" dirty="0"/>
        </a:p>
      </dsp:txBody>
      <dsp:txXfrm>
        <a:off x="4686303" y="2438023"/>
        <a:ext cx="3051280" cy="20879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70B1E23-CE8B-4FAA-8EEB-923FF4296A94}" type="datetimeFigureOut">
              <a:rPr lang="es-ES"/>
              <a:pPr>
                <a:defRPr/>
              </a:pPr>
              <a:t>11/01/2013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F1CE6F1-0149-4DC5-AD08-CBABB1E0268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050187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C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3CBEDD-B8FF-4892-8127-2581A7F4F544}" type="slidenum">
              <a:rPr lang="es-ES" smtClean="0"/>
              <a:pPr/>
              <a:t>1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1CE6F1-0149-4DC5-AD08-CBABB1E02686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981075"/>
          <a:ext cx="9144000" cy="5616575"/>
        </p:xfrm>
        <a:graphic>
          <a:graphicData uri="http://schemas.openxmlformats.org/presentationml/2006/ole">
            <p:oleObj spid="_x0000_s35862" name="CorelDRAW" r:id="rId3" imgW="9151920" imgH="5621400" progId="">
              <p:embed/>
            </p:oleObj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C" sz="1400"/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s-EC" sz="1400"/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s-EC" sz="1400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es-EC" sz="1400"/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C"/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C"/>
          </a:p>
        </p:txBody>
      </p:sp>
      <p:sp>
        <p:nvSpPr>
          <p:cNvPr id="1027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C"/>
          </a:p>
        </p:txBody>
      </p:sp>
      <p:sp>
        <p:nvSpPr>
          <p:cNvPr id="1028" name="Line 23"/>
          <p:cNvSpPr>
            <a:spLocks noChangeShapeType="1"/>
          </p:cNvSpPr>
          <p:nvPr userDrawn="1"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29" name="Line 24"/>
          <p:cNvSpPr>
            <a:spLocks noChangeShapeType="1"/>
          </p:cNvSpPr>
          <p:nvPr userDrawn="1"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3078" name="Picture 26" descr="LOGO ESPE ORIGINAL copia"/>
          <p:cNvPicPr>
            <a:picLocks noChangeAspect="1" noChangeArrowheads="1"/>
          </p:cNvPicPr>
          <p:nvPr userDrawn="1"/>
        </p:nvPicPr>
        <p:blipFill>
          <a:blip r:embed="rId13"/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chas%20cpp/alojamiento1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44563" y="1341438"/>
            <a:ext cx="7794625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DE MEJORAMIENTO DE LOS SERVICIOS TURÍSTICOS DE LA PARROQUIA  DE MINDO UBICADA EN EL CANTÓN SAN MIGUEL DE LOS BANCOS, PROVINCIA DE PICHINCHA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275138" y="3036888"/>
            <a:ext cx="44291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DIRECTOR:  MSC. LUIS HUARACA</a:t>
            </a:r>
          </a:p>
          <a:p>
            <a:pPr>
              <a:defRPr/>
            </a:pPr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CODIRECTOR: ING. MARCELA VITERI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6489700" y="4508500"/>
            <a:ext cx="235743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AUTORAS</a:t>
            </a:r>
          </a:p>
          <a:p>
            <a:pPr>
              <a:defRPr/>
            </a:pPr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DIANA CARPIO</a:t>
            </a:r>
          </a:p>
          <a:p>
            <a:pPr>
              <a:defRPr/>
            </a:pPr>
            <a:r>
              <a:rPr lang="es-P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KATHY SANCHEZ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0" name="2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27660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6F4027B4-AFED-4060-9BC9-BD046B6F7E56}" type="slidenum">
              <a:rPr lang="es-PE" sz="1600"/>
              <a:pPr algn="ctr"/>
              <a:t>10</a:t>
            </a:fld>
            <a:endParaRPr lang="es-PE" sz="1600"/>
          </a:p>
        </p:txBody>
      </p:sp>
      <p:sp>
        <p:nvSpPr>
          <p:cNvPr id="13331" name="4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459538"/>
            <a:ext cx="3635375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sz="1600" dirty="0"/>
              <a:t>ING. </a:t>
            </a:r>
            <a:r>
              <a:rPr lang="es-ES" sz="1600" dirty="0" smtClean="0"/>
              <a:t>ADM. </a:t>
            </a:r>
            <a:r>
              <a:rPr lang="es-ES" sz="1600" dirty="0"/>
              <a:t>TURÍSTICA Y HOTELERA</a:t>
            </a:r>
            <a:endParaRPr lang="es-PE" sz="160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38581800"/>
              </p:ext>
            </p:extLst>
          </p:nvPr>
        </p:nvGraphicFramePr>
        <p:xfrm>
          <a:off x="323528" y="260648"/>
          <a:ext cx="8424936" cy="6099048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265989"/>
                <a:gridCol w="2495931"/>
                <a:gridCol w="2431092"/>
                <a:gridCol w="1231924"/>
              </a:tblGrid>
              <a:tr h="545097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Componentes</a:t>
                      </a:r>
                      <a:endParaRPr lang="es-EC" sz="2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</a:rPr>
                        <a:t>1.- Prestadores de servicios turísticos dispuestos a recibir capacitación en temas referentes a los servicios turísticos  </a:t>
                      </a:r>
                      <a:endParaRPr lang="es-EC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400" dirty="0">
                          <a:effectLst/>
                        </a:rPr>
                        <a:t>2.- </a:t>
                      </a:r>
                      <a:r>
                        <a:rPr lang="es-PE" sz="1400" dirty="0" smtClean="0">
                          <a:effectLst/>
                        </a:rPr>
                        <a:t> </a:t>
                      </a:r>
                      <a:r>
                        <a:rPr lang="es-PE" sz="1400" dirty="0">
                          <a:effectLst/>
                        </a:rPr>
                        <a:t>Prestadores de servicios turísticos con  conocimiento técnico de turismo</a:t>
                      </a:r>
                      <a:endParaRPr lang="es-EC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EC" sz="20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 smtClean="0">
                          <a:effectLst/>
                        </a:rPr>
                        <a:t>3.- </a:t>
                      </a:r>
                      <a:r>
                        <a:rPr lang="es-PE" sz="1400" dirty="0">
                          <a:effectLst/>
                        </a:rPr>
                        <a:t>Interés en la obtención de certificaciones laborales y ambientales </a:t>
                      </a:r>
                      <a:endParaRPr lang="es-EC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400" dirty="0">
                          <a:effectLst/>
                        </a:rPr>
                        <a:t>Por lo menos el 50% de los prestadores de servicios dispuestos a recibir capacitaciones. </a:t>
                      </a:r>
                      <a:endParaRPr lang="es-ES" sz="1400" dirty="0" smtClean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s-ES" sz="1400" dirty="0" smtClean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endParaRPr lang="es-EC" sz="2000" dirty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C" sz="2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400" dirty="0">
                          <a:effectLst/>
                        </a:rPr>
                        <a:t>80% de prestadores de servicios  y población dispuestos  a cumplir la normativa legal turística. </a:t>
                      </a:r>
                      <a:endParaRPr lang="es-EC" sz="20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" sz="1400" dirty="0" smtClean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2000" dirty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C" sz="2000" dirty="0">
                        <a:effectLst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400" dirty="0">
                          <a:effectLst/>
                        </a:rPr>
                        <a:t>Por lo menos el 50% de los prestadores de servicios sean capacitados  técnicamente. </a:t>
                      </a:r>
                      <a:endParaRPr lang="es-EC" sz="2000" dirty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C" sz="2000" dirty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C" sz="2000" dirty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C" sz="2000" dirty="0">
                        <a:effectLst/>
                      </a:endParaRP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C" sz="20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</a:rPr>
                        <a:t>Documento tangible del plan de mejoramiento de la calidad de los servicios turísticos de la parroquia de </a:t>
                      </a:r>
                      <a:r>
                        <a:rPr lang="es-ES" sz="1400" dirty="0" err="1">
                          <a:effectLst/>
                        </a:rPr>
                        <a:t>Mindo</a:t>
                      </a:r>
                      <a:endParaRPr lang="es-EC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</a:rPr>
                        <a:t>Fuentes de empleo. </a:t>
                      </a:r>
                      <a:endParaRPr lang="es-EC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C" sz="2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</a:rPr>
                        <a:t>Estudio de estadísticas de mejoramiento de los  servicios turísticos.</a:t>
                      </a:r>
                      <a:endParaRPr lang="es-EC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</a:rPr>
                        <a:t>Apoyo  de  población y prestadores de servicios.</a:t>
                      </a:r>
                      <a:endParaRPr lang="es-EC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</a:rPr>
                        <a:t>Apoyo del GAD cantonal y provincial.</a:t>
                      </a:r>
                      <a:endParaRPr lang="es-EC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3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26988" y="6453336"/>
            <a:ext cx="3752924" cy="3104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sz="1600" dirty="0"/>
              <a:t>ING. </a:t>
            </a:r>
            <a:r>
              <a:rPr lang="es-ES" sz="1600" dirty="0" smtClean="0"/>
              <a:t>ADM. </a:t>
            </a:r>
            <a:r>
              <a:rPr lang="es-ES" sz="1600" dirty="0"/>
              <a:t>TURÍSTICA Y HOTELERA</a:t>
            </a:r>
            <a:endParaRPr lang="es-PE" sz="1600" dirty="0"/>
          </a:p>
        </p:txBody>
      </p:sp>
      <p:sp>
        <p:nvSpPr>
          <p:cNvPr id="14339" name="4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27660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40C02C08-F3D0-49FE-964F-38DC2F265361}" type="slidenum">
              <a:rPr lang="es-PE" sz="1600"/>
              <a:pPr algn="ctr"/>
              <a:t>11</a:t>
            </a:fld>
            <a:endParaRPr lang="es-PE" sz="160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9538760"/>
              </p:ext>
            </p:extLst>
          </p:nvPr>
        </p:nvGraphicFramePr>
        <p:xfrm>
          <a:off x="570230" y="836713"/>
          <a:ext cx="8178234" cy="428523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152650"/>
                <a:gridCol w="1921128"/>
                <a:gridCol w="2520280"/>
                <a:gridCol w="1584176"/>
              </a:tblGrid>
              <a:tr h="428523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Actividades</a:t>
                      </a:r>
                      <a:endParaRPr lang="es-EC" sz="28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</a:rPr>
                        <a:t>Señalética turística parroquial</a:t>
                      </a:r>
                      <a:endParaRPr lang="es-EC" sz="2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</a:rPr>
                        <a:t>Capacitación a prestadores de servicios turísticos  </a:t>
                      </a:r>
                      <a:endParaRPr lang="es-ES" sz="1400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EC" sz="2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</a:rPr>
                        <a:t>Creación de la marca turística de </a:t>
                      </a:r>
                      <a:r>
                        <a:rPr lang="es-ES" sz="1400" dirty="0" err="1">
                          <a:effectLst/>
                        </a:rPr>
                        <a:t>Mindo</a:t>
                      </a:r>
                      <a:endParaRPr lang="es-EC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C" sz="20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C" sz="20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C" sz="20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USD 1.340</a:t>
                      </a:r>
                      <a:endParaRPr lang="es-EC" sz="20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" sz="1400" dirty="0" smtClean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20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USD 5.894,80</a:t>
                      </a:r>
                      <a:endParaRPr lang="es-EC" sz="20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C" sz="20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S" sz="1400" dirty="0" smtClean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2000" dirty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USD   6.641,60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dirty="0" smtClean="0">
                        <a:effectLst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C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</a:rPr>
                        <a:t>Evaluaciones  periódicas a prestadores de servicios</a:t>
                      </a:r>
                      <a:r>
                        <a:rPr lang="es-ES" sz="1400" dirty="0" smtClean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C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</a:rPr>
                        <a:t>Lista de participantes, memoria de los talleres, fotografías</a:t>
                      </a:r>
                      <a:r>
                        <a:rPr lang="es-ES" sz="1400" dirty="0" smtClean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C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</a:rPr>
                        <a:t>Convenio firmado con Instituciones.</a:t>
                      </a:r>
                      <a:endParaRPr lang="es-EC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</a:rPr>
                        <a:t>Cumplimiento de  actividades y proyectos  de mejoramiento.</a:t>
                      </a:r>
                      <a:endParaRPr lang="es-EC" sz="2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C" sz="20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</a:rPr>
                        <a:t>Participación activa de la población y prestadores deservicios.</a:t>
                      </a:r>
                      <a:endParaRPr lang="es-EC" sz="20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C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/>
          <a:lstStyle/>
          <a:p>
            <a:pPr algn="ctr">
              <a:defRPr/>
            </a:pPr>
            <a:r>
              <a:rPr lang="es-PE" dirty="0" smtClean="0">
                <a:solidFill>
                  <a:schemeClr val="accent4"/>
                </a:solidFill>
              </a:rPr>
              <a:t>PROPUESTA </a:t>
            </a:r>
            <a:endParaRPr lang="es-PE" dirty="0">
              <a:solidFill>
                <a:schemeClr val="accent4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99118128"/>
              </p:ext>
            </p:extLst>
          </p:nvPr>
        </p:nvGraphicFramePr>
        <p:xfrm>
          <a:off x="285720" y="1783357"/>
          <a:ext cx="864399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l_fi" descr="http://www.viajeroexplorador.com/imagen_video/imagen_video_ciudad/logo_ciudad/27_log_LOGO-MINDO2.gif"/>
          <p:cNvPicPr/>
          <p:nvPr/>
        </p:nvPicPr>
        <p:blipFill>
          <a:blip r:embed="rId6" cstate="print">
            <a:clrChange>
              <a:clrFrom>
                <a:srgbClr val="FFCC33"/>
              </a:clrFrom>
              <a:clrTo>
                <a:srgbClr val="FFCC33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2428860" y="4429132"/>
            <a:ext cx="642942" cy="642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l_fi" descr="http://www.viajeroexplorador.com/imagen_video/imagen_video_ciudad/logo_ciudad/27_log_LOGO-MINDO2.gif"/>
          <p:cNvPicPr/>
          <p:nvPr/>
        </p:nvPicPr>
        <p:blipFill>
          <a:blip r:embed="rId6" cstate="print">
            <a:clrChange>
              <a:clrFrom>
                <a:srgbClr val="FFCC33"/>
              </a:clrFrom>
              <a:clrTo>
                <a:srgbClr val="FFCC33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5429256" y="4572008"/>
            <a:ext cx="681392" cy="677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l_fi" descr="http://www.viajeroexplorador.com/imagen_video/imagen_video_ciudad/logo_ciudad/27_log_LOGO-MINDO2.gif"/>
          <p:cNvPicPr/>
          <p:nvPr/>
        </p:nvPicPr>
        <p:blipFill>
          <a:blip r:embed="rId6" cstate="print">
            <a:clrChange>
              <a:clrFrom>
                <a:srgbClr val="FFCC33"/>
              </a:clrFrom>
              <a:clrTo>
                <a:srgbClr val="FFCC33">
                  <a:alpha val="0"/>
                </a:srgbClr>
              </a:clrTo>
            </a:clrChange>
            <a:lum/>
          </a:blip>
          <a:srcRect/>
          <a:stretch>
            <a:fillRect/>
          </a:stretch>
        </p:blipFill>
        <p:spPr bwMode="auto">
          <a:xfrm>
            <a:off x="8215338" y="4429132"/>
            <a:ext cx="681391" cy="748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7" name="7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348038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63D56206-2875-4E1D-96AC-DDF191714C57}" type="slidenum">
              <a:rPr lang="es-PE" sz="1600"/>
              <a:pPr algn="ctr"/>
              <a:t>12</a:t>
            </a:fld>
            <a:endParaRPr lang="es-PE" sz="1600"/>
          </a:p>
        </p:txBody>
      </p:sp>
      <p:sp>
        <p:nvSpPr>
          <p:cNvPr id="15368" name="8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33338" y="6481142"/>
            <a:ext cx="3962598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sz="1600" dirty="0"/>
              <a:t>ING. </a:t>
            </a:r>
            <a:r>
              <a:rPr lang="es-ES" sz="1600" dirty="0" smtClean="0"/>
              <a:t>ADM. </a:t>
            </a:r>
            <a:r>
              <a:rPr lang="es-ES" sz="1600" dirty="0"/>
              <a:t>TURÍSTICA Y HOTELERA</a:t>
            </a:r>
            <a:endParaRPr lang="es-P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2 Marcador de contenido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PE" dirty="0" smtClean="0"/>
              <a:t>PLAN DE PROMOCIÓN</a:t>
            </a:r>
          </a:p>
        </p:txBody>
      </p:sp>
      <p:pic>
        <p:nvPicPr>
          <p:cNvPr id="16388" name="Imagen 4"/>
          <p:cNvPicPr>
            <a:picLocks noChangeArrowheads="1"/>
          </p:cNvPicPr>
          <p:nvPr/>
        </p:nvPicPr>
        <p:blipFill>
          <a:blip r:embed="rId2"/>
          <a:srcRect r="-121"/>
          <a:stretch>
            <a:fillRect/>
          </a:stretch>
        </p:blipFill>
        <p:spPr bwMode="auto">
          <a:xfrm>
            <a:off x="538163" y="1276350"/>
            <a:ext cx="20955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Imagen 6"/>
          <p:cNvPicPr>
            <a:picLocks noChangeArrowheads="1"/>
          </p:cNvPicPr>
          <p:nvPr/>
        </p:nvPicPr>
        <p:blipFill>
          <a:blip r:embed="rId3"/>
          <a:srcRect l="-298" r="-237" b="-27"/>
          <a:stretch>
            <a:fillRect/>
          </a:stretch>
        </p:blipFill>
        <p:spPr bwMode="auto">
          <a:xfrm>
            <a:off x="3981450" y="1335782"/>
            <a:ext cx="21526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Imagen 11"/>
          <p:cNvPicPr>
            <a:picLocks noChangeArrowheads="1"/>
          </p:cNvPicPr>
          <p:nvPr/>
        </p:nvPicPr>
        <p:blipFill>
          <a:blip r:embed="rId4"/>
          <a:srcRect l="-302" r="-151" b="-92"/>
          <a:stretch>
            <a:fillRect/>
          </a:stretch>
        </p:blipFill>
        <p:spPr bwMode="auto">
          <a:xfrm>
            <a:off x="6227763" y="1268413"/>
            <a:ext cx="21145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Imagen 92"/>
          <p:cNvPicPr>
            <a:picLocks noChangeArrowheads="1"/>
          </p:cNvPicPr>
          <p:nvPr/>
        </p:nvPicPr>
        <p:blipFill>
          <a:blip r:embed="rId5"/>
          <a:srcRect b="-119"/>
          <a:stretch>
            <a:fillRect/>
          </a:stretch>
        </p:blipFill>
        <p:spPr bwMode="auto">
          <a:xfrm>
            <a:off x="5500688" y="3929063"/>
            <a:ext cx="2057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Imagen 96"/>
          <p:cNvPicPr>
            <a:picLocks noChangeArrowheads="1"/>
          </p:cNvPicPr>
          <p:nvPr/>
        </p:nvPicPr>
        <p:blipFill>
          <a:blip r:embed="rId6">
            <a:lum contrast="-40000"/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68538" y="3933825"/>
            <a:ext cx="19050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3" name="8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635896" y="6448251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6AAAAAC1-C25B-4780-A78F-A7DA631905E8}" type="slidenum">
              <a:rPr lang="es-PE" sz="1600"/>
              <a:pPr algn="ctr"/>
              <a:t>13</a:t>
            </a:fld>
            <a:endParaRPr lang="es-PE" sz="1600"/>
          </a:p>
        </p:txBody>
      </p:sp>
      <p:sp>
        <p:nvSpPr>
          <p:cNvPr id="16394" name="9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100013" y="6448251"/>
            <a:ext cx="447198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sz="1600" dirty="0"/>
              <a:t>ING. </a:t>
            </a:r>
            <a:r>
              <a:rPr lang="es-ES" sz="1600" dirty="0" smtClean="0"/>
              <a:t>ADM. </a:t>
            </a:r>
            <a:r>
              <a:rPr lang="es-ES" sz="1600" dirty="0"/>
              <a:t>TURÍSTICA Y HOTELERA</a:t>
            </a:r>
            <a:endParaRPr lang="es-PE" sz="1600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-2626519" y="184408"/>
            <a:ext cx="7467600" cy="500063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defRPr/>
            </a:pPr>
            <a:r>
              <a:rPr lang="es-PE" sz="2800" b="1" kern="0" dirty="0">
                <a:solidFill>
                  <a:schemeClr val="accent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PLAN PROMOCIONAL </a:t>
            </a:r>
          </a:p>
        </p:txBody>
      </p:sp>
      <p:sp>
        <p:nvSpPr>
          <p:cNvPr id="12" name="11 Flecha izquierda">
            <a:hlinkClick r:id="rId8" action="ppaction://hlinksldjump"/>
          </p:cNvPr>
          <p:cNvSpPr/>
          <p:nvPr/>
        </p:nvSpPr>
        <p:spPr>
          <a:xfrm>
            <a:off x="642938" y="5429250"/>
            <a:ext cx="928687" cy="428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088"/>
            <a:ext cx="8686800" cy="5715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PE" dirty="0" smtClean="0">
                <a:solidFill>
                  <a:schemeClr val="accent4"/>
                </a:solidFill>
              </a:rPr>
              <a:t>SEÑALÉTICA</a:t>
            </a:r>
            <a:endParaRPr lang="es-PE" dirty="0">
              <a:solidFill>
                <a:schemeClr val="accent4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50" y="785813"/>
            <a:ext cx="8686800" cy="5643562"/>
          </a:xfrm>
        </p:spPr>
        <p:txBody>
          <a:bodyPr/>
          <a:lstStyle/>
          <a:p>
            <a:pPr>
              <a:buFontTx/>
              <a:buNone/>
              <a:defRPr/>
            </a:pPr>
            <a:endParaRPr lang="es-PE" dirty="0" smtClean="0"/>
          </a:p>
          <a:p>
            <a:pPr>
              <a:defRPr/>
            </a:pPr>
            <a:r>
              <a:rPr lang="es-PE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AREA PROTEGIDA</a:t>
            </a:r>
            <a:r>
              <a:rPr lang="es-PE" b="1" dirty="0" smtClean="0">
                <a:solidFill>
                  <a:schemeClr val="accent4"/>
                </a:solidFill>
                <a:cs typeface="Arial" pitchFamily="34" charset="0"/>
              </a:rPr>
              <a:t> </a:t>
            </a:r>
            <a:r>
              <a:rPr lang="es-PE" dirty="0" smtClean="0">
                <a:cs typeface="Arial" pitchFamily="34" charset="0"/>
              </a:rPr>
              <a:t>TURISTICOS</a:t>
            </a:r>
            <a:r>
              <a:rPr lang="es-PE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TARABITA</a:t>
            </a:r>
          </a:p>
          <a:p>
            <a:pPr>
              <a:defRPr/>
            </a:pPr>
            <a:endParaRPr lang="es-PE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defRPr/>
            </a:pPr>
            <a:endParaRPr lang="es-PE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buFontTx/>
              <a:buNone/>
              <a:defRPr/>
            </a:pPr>
            <a:endParaRPr lang="es-PE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defRPr/>
            </a:pPr>
            <a:r>
              <a:rPr lang="es-PE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ALOJAMIENTO                             NO ARROJAR BASURA</a:t>
            </a:r>
          </a:p>
          <a:p>
            <a:pPr>
              <a:defRPr/>
            </a:pPr>
            <a:r>
              <a:rPr lang="es-PE" dirty="0" smtClean="0">
                <a:cs typeface="Arial" pitchFamily="34" charset="0"/>
              </a:rPr>
              <a:t>CTIVID</a:t>
            </a:r>
            <a:endParaRPr lang="es-PE" dirty="0" smtClean="0"/>
          </a:p>
          <a:p>
            <a:pPr>
              <a:defRPr/>
            </a:pPr>
            <a:r>
              <a:rPr lang="es-PE" dirty="0" smtClean="0">
                <a:cs typeface="Arial" pitchFamily="34" charset="0"/>
              </a:rPr>
              <a:t>APOYO A LOS SERVICIOS TURISTICOS</a:t>
            </a:r>
          </a:p>
          <a:p>
            <a:pPr>
              <a:buFontTx/>
              <a:buNone/>
              <a:defRPr/>
            </a:pPr>
            <a:r>
              <a:rPr lang="es-PE" dirty="0" smtClean="0"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es-PE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 ESTABLECIMIENTOS TURÍSTICOS</a:t>
            </a:r>
          </a:p>
          <a:p>
            <a:pPr>
              <a:defRPr/>
            </a:pPr>
            <a:r>
              <a:rPr lang="es-PE" dirty="0" smtClean="0">
                <a:cs typeface="Arial" pitchFamily="34" charset="0"/>
              </a:rPr>
              <a:t>ACTIVIDADES</a:t>
            </a:r>
            <a:endParaRPr lang="es-PE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defRPr/>
            </a:pPr>
            <a:r>
              <a:rPr lang="es-PE" sz="1600" dirty="0" smtClean="0">
                <a:cs typeface="Arial" pitchFamily="34" charset="0"/>
              </a:rPr>
              <a:t>ESTABLECIMIENTOS TURISTICOS</a:t>
            </a:r>
          </a:p>
          <a:p>
            <a:pPr>
              <a:defRPr/>
            </a:pPr>
            <a:endParaRPr lang="es-PE" sz="1600" b="1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defRPr/>
            </a:pPr>
            <a:endParaRPr lang="es-PE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defRPr/>
            </a:pPr>
            <a:endParaRPr lang="es-PE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>
              <a:buFontTx/>
              <a:buNone/>
              <a:defRPr/>
            </a:pPr>
            <a:endParaRPr lang="es-PE" dirty="0" smtClean="0">
              <a:cs typeface="Arial" pitchFamily="34" charset="0"/>
            </a:endParaRPr>
          </a:p>
          <a:p>
            <a:pPr>
              <a:buFontTx/>
              <a:buNone/>
              <a:defRPr/>
            </a:pPr>
            <a:endParaRPr lang="es-PE" dirty="0" smtClean="0">
              <a:cs typeface="Arial" pitchFamily="34" charset="0"/>
            </a:endParaRPr>
          </a:p>
          <a:p>
            <a:pPr>
              <a:defRPr/>
            </a:pPr>
            <a:endParaRPr lang="es-PE" dirty="0" smtClean="0"/>
          </a:p>
          <a:p>
            <a:pPr>
              <a:defRPr/>
            </a:pPr>
            <a:endParaRPr lang="es-PE" dirty="0" smtClean="0"/>
          </a:p>
          <a:p>
            <a:pPr>
              <a:defRPr/>
            </a:pPr>
            <a:endParaRPr lang="es-PE" dirty="0" smtClean="0"/>
          </a:p>
          <a:p>
            <a:pPr>
              <a:defRPr/>
            </a:pPr>
            <a:endParaRPr lang="es-PE" dirty="0" smtClean="0"/>
          </a:p>
        </p:txBody>
      </p:sp>
      <p:pic>
        <p:nvPicPr>
          <p:cNvPr id="17412" name="Imagen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 l="30481" t="16924" r="54002" b="53847"/>
          <a:stretch>
            <a:fillRect/>
          </a:stretch>
        </p:blipFill>
        <p:spPr bwMode="auto">
          <a:xfrm>
            <a:off x="3703638" y="1268760"/>
            <a:ext cx="129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Imagen 5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 l="56638" t="19077" r="27496" b="53230"/>
          <a:stretch>
            <a:fillRect/>
          </a:stretch>
        </p:blipFill>
        <p:spPr bwMode="auto">
          <a:xfrm>
            <a:off x="7308850" y="1017588"/>
            <a:ext cx="1366838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Imagen 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 r="3966" b="15004"/>
          <a:stretch>
            <a:fillRect/>
          </a:stretch>
        </p:blipFill>
        <p:spPr bwMode="auto">
          <a:xfrm>
            <a:off x="3454400" y="2630488"/>
            <a:ext cx="154463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Imagen 1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 l="4385" r="3972" b="15659"/>
          <a:stretch>
            <a:fillRect/>
          </a:stretch>
        </p:blipFill>
        <p:spPr bwMode="auto">
          <a:xfrm>
            <a:off x="6834188" y="3411538"/>
            <a:ext cx="1473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rg_hi" descr="http://t2.gstatic.com/images?q=tbn:ANd9GcSGLq3UtQ5QkS8tiQU-PUYdmfzKqsjeisFTay60lD0FNo6aor9c"/>
          <p:cNvPicPr>
            <a:picLocks noChangeAspect="1" noChangeArrowheads="1"/>
          </p:cNvPicPr>
          <p:nvPr/>
        </p:nvPicPr>
        <p:blipFill>
          <a:blip r:embed="rId7"/>
          <a:srcRect l="2856" t="29700" r="69180" b="55263"/>
          <a:stretch>
            <a:fillRect/>
          </a:stretch>
        </p:blipFill>
        <p:spPr bwMode="auto">
          <a:xfrm>
            <a:off x="4716463" y="5229225"/>
            <a:ext cx="19431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8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440113" y="6381328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9D11FE36-F53D-4751-9FBB-E5D0E439BBCF}" type="slidenum">
              <a:rPr lang="es-PE" sz="1600"/>
              <a:pPr algn="ctr"/>
              <a:t>14</a:t>
            </a:fld>
            <a:endParaRPr lang="es-PE" sz="1600"/>
          </a:p>
        </p:txBody>
      </p:sp>
      <p:sp>
        <p:nvSpPr>
          <p:cNvPr id="17418" name="13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409134"/>
            <a:ext cx="3703638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sz="1600" dirty="0"/>
              <a:t>ING. </a:t>
            </a:r>
            <a:r>
              <a:rPr lang="es-ES" sz="1600" dirty="0" smtClean="0"/>
              <a:t>ADM. </a:t>
            </a:r>
            <a:r>
              <a:rPr lang="es-ES" sz="1600" dirty="0"/>
              <a:t>TURÍSTICA Y HOTELERA</a:t>
            </a:r>
            <a:endParaRPr lang="es-PE" sz="1600" dirty="0"/>
          </a:p>
        </p:txBody>
      </p:sp>
      <p:sp>
        <p:nvSpPr>
          <p:cNvPr id="11" name="10 Flecha izquierda">
            <a:hlinkClick r:id="rId8" action="ppaction://hlinksldjump"/>
          </p:cNvPr>
          <p:cNvSpPr/>
          <p:nvPr/>
        </p:nvSpPr>
        <p:spPr>
          <a:xfrm>
            <a:off x="1071563" y="5643563"/>
            <a:ext cx="1071562" cy="35718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035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es-PE" dirty="0" smtClean="0">
                <a:solidFill>
                  <a:schemeClr val="tx1"/>
                </a:solidFill>
              </a:rPr>
              <a:t>CAPACITACIÓN DEL PERSONAL</a:t>
            </a:r>
            <a:endParaRPr lang="es-PE" dirty="0">
              <a:solidFill>
                <a:schemeClr val="tx1"/>
              </a:solidFill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28625" y="1357313"/>
          <a:ext cx="8143903" cy="4357704"/>
        </p:xfrm>
        <a:graphic>
          <a:graphicData uri="http://schemas.openxmlformats.org/drawingml/2006/table">
            <a:tbl>
              <a:tblPr/>
              <a:tblGrid>
                <a:gridCol w="3077009"/>
                <a:gridCol w="3134841"/>
                <a:gridCol w="1932053"/>
              </a:tblGrid>
              <a:tr h="801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b="1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latin typeface="Arial"/>
                          <a:ea typeface="Times New Roman"/>
                          <a:cs typeface="Times New Roman"/>
                        </a:rPr>
                        <a:t>Tema</a:t>
                      </a:r>
                      <a:endParaRPr lang="es-PE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b="1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latin typeface="Arial"/>
                          <a:ea typeface="Times New Roman"/>
                          <a:cs typeface="Times New Roman"/>
                        </a:rPr>
                        <a:t>Responsable</a:t>
                      </a:r>
                      <a:endParaRPr lang="es-PE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b="1" dirty="0" smtClean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 smtClean="0">
                          <a:latin typeface="Arial"/>
                          <a:ea typeface="Times New Roman"/>
                          <a:cs typeface="Times New Roman"/>
                        </a:rPr>
                        <a:t>Facilitador</a:t>
                      </a:r>
                      <a:endParaRPr lang="es-PE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1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Arial"/>
                          <a:ea typeface="Times New Roman"/>
                          <a:cs typeface="Times New Roman"/>
                        </a:rPr>
                        <a:t>1.-Hospitalidad</a:t>
                      </a:r>
                      <a:endParaRPr lang="es-PE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Arial"/>
                          <a:ea typeface="Times New Roman"/>
                          <a:cs typeface="Times New Roman"/>
                        </a:rPr>
                        <a:t>Junta parroquial de Mindo</a:t>
                      </a:r>
                      <a:endParaRPr lang="es-PE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  <a:cs typeface="Times New Roman"/>
                        </a:rPr>
                        <a:t>MINTUR</a:t>
                      </a:r>
                      <a:endParaRPr lang="es-PE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1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Arial"/>
                          <a:ea typeface="Times New Roman"/>
                          <a:cs typeface="Times New Roman"/>
                        </a:rPr>
                        <a:t>2.-Manipulación de Alimentos</a:t>
                      </a:r>
                      <a:endParaRPr lang="es-PE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Arial"/>
                          <a:ea typeface="Times New Roman"/>
                          <a:cs typeface="Times New Roman"/>
                        </a:rPr>
                        <a:t>Junta parroquial de Mindo</a:t>
                      </a:r>
                      <a:endParaRPr lang="es-PE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Arial"/>
                          <a:ea typeface="Times New Roman"/>
                          <a:cs typeface="Times New Roman"/>
                        </a:rPr>
                        <a:t>MINTUR</a:t>
                      </a:r>
                      <a:endParaRPr lang="es-PE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1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Arial"/>
                          <a:ea typeface="Times New Roman"/>
                          <a:cs typeface="Times New Roman"/>
                        </a:rPr>
                        <a:t>3.-Alojamiento</a:t>
                      </a:r>
                      <a:endParaRPr lang="es-PE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Arial"/>
                          <a:ea typeface="Times New Roman"/>
                          <a:cs typeface="Times New Roman"/>
                        </a:rPr>
                        <a:t>Junta parroquial de Mindo</a:t>
                      </a:r>
                      <a:endParaRPr lang="es-PE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Arial"/>
                          <a:ea typeface="Times New Roman"/>
                          <a:cs typeface="Times New Roman"/>
                        </a:rPr>
                        <a:t>MINTUR</a:t>
                      </a:r>
                      <a:endParaRPr lang="es-PE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91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s-ES" sz="1600" dirty="0" smtClean="0">
                          <a:latin typeface="Arial"/>
                          <a:ea typeface="Times New Roman"/>
                          <a:cs typeface="Times New Roman"/>
                        </a:rPr>
                        <a:t>.-Técnicas </a:t>
                      </a:r>
                      <a:r>
                        <a:rPr lang="es-ES" sz="1600" baseline="0" dirty="0" smtClean="0">
                          <a:latin typeface="Arial"/>
                          <a:ea typeface="Times New Roman"/>
                          <a:cs typeface="Times New Roman"/>
                        </a:rPr>
                        <a:t>de guiar</a:t>
                      </a:r>
                      <a:endParaRPr lang="es-PE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Arial"/>
                          <a:ea typeface="Times New Roman"/>
                          <a:cs typeface="Times New Roman"/>
                        </a:rPr>
                        <a:t>Junta parroquial de Mindo</a:t>
                      </a:r>
                      <a:endParaRPr lang="es-PE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Arial"/>
                          <a:ea typeface="Times New Roman"/>
                          <a:cs typeface="Times New Roman"/>
                        </a:rPr>
                        <a:t>MINTUR</a:t>
                      </a:r>
                      <a:endParaRPr lang="es-PE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461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419475" y="6453336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75497DB0-8B3D-405C-8893-11A2B08E2E1B}" type="slidenum">
              <a:rPr lang="es-PE" sz="1600"/>
              <a:pPr algn="ctr"/>
              <a:t>15</a:t>
            </a:fld>
            <a:endParaRPr lang="es-PE" sz="1600" dirty="0"/>
          </a:p>
        </p:txBody>
      </p:sp>
      <p:sp>
        <p:nvSpPr>
          <p:cNvPr id="18462" name="4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453337"/>
            <a:ext cx="3779912" cy="39990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sz="1600" dirty="0"/>
              <a:t>ING. </a:t>
            </a:r>
            <a:r>
              <a:rPr lang="es-ES" sz="1600" dirty="0" smtClean="0"/>
              <a:t>ADM. </a:t>
            </a:r>
            <a:r>
              <a:rPr lang="es-ES" sz="1600" dirty="0"/>
              <a:t>TURÍSTICA Y HOTELERA</a:t>
            </a:r>
            <a:endParaRPr lang="es-PE" sz="1600" dirty="0"/>
          </a:p>
        </p:txBody>
      </p:sp>
      <p:sp>
        <p:nvSpPr>
          <p:cNvPr id="7" name="6 Flecha izquierda">
            <a:hlinkClick r:id="rId2" action="ppaction://hlinksldjump"/>
          </p:cNvPr>
          <p:cNvSpPr/>
          <p:nvPr/>
        </p:nvSpPr>
        <p:spPr>
          <a:xfrm>
            <a:off x="357188" y="5786438"/>
            <a:ext cx="500062" cy="2857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0350"/>
            <a:ext cx="7380288" cy="1008063"/>
          </a:xfrm>
        </p:spPr>
        <p:txBody>
          <a:bodyPr/>
          <a:lstStyle/>
          <a:p>
            <a:pPr algn="ctr">
              <a:defRPr/>
            </a:pPr>
            <a:r>
              <a:rPr lang="es-PE" dirty="0" smtClean="0">
                <a:solidFill>
                  <a:schemeClr val="tx1"/>
                </a:solidFill>
              </a:rPr>
              <a:t>PROYECTO</a:t>
            </a:r>
            <a:r>
              <a:rPr lang="es-PE" dirty="0" smtClean="0"/>
              <a:t> </a:t>
            </a:r>
            <a:r>
              <a:rPr lang="es-PE" dirty="0" smtClean="0">
                <a:solidFill>
                  <a:schemeClr val="tx1"/>
                </a:solidFill>
              </a:rPr>
              <a:t>DE</a:t>
            </a:r>
            <a:r>
              <a:rPr lang="es-PE" dirty="0" smtClean="0"/>
              <a:t> </a:t>
            </a:r>
            <a:r>
              <a:rPr lang="es-PE" dirty="0" smtClean="0">
                <a:solidFill>
                  <a:schemeClr val="tx1"/>
                </a:solidFill>
              </a:rPr>
              <a:t>SOSTENIBILIDAD</a:t>
            </a:r>
            <a:endParaRPr lang="es-PE" dirty="0">
              <a:solidFill>
                <a:schemeClr val="tx1"/>
              </a:solidFill>
            </a:endParaRPr>
          </a:p>
        </p:txBody>
      </p:sp>
      <p:graphicFrame>
        <p:nvGraphicFramePr>
          <p:cNvPr id="12" name="1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23383838"/>
              </p:ext>
            </p:extLst>
          </p:nvPr>
        </p:nvGraphicFramePr>
        <p:xfrm>
          <a:off x="385763" y="12687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12 Flecha derecha">
            <a:hlinkClick r:id="rId6" action="ppaction://hlinksldjump"/>
          </p:cNvPr>
          <p:cNvSpPr/>
          <p:nvPr/>
        </p:nvSpPr>
        <p:spPr>
          <a:xfrm>
            <a:off x="3857625" y="4929188"/>
            <a:ext cx="642938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14" name="13 Flecha arriba"/>
          <p:cNvSpPr/>
          <p:nvPr/>
        </p:nvSpPr>
        <p:spPr>
          <a:xfrm>
            <a:off x="6215063" y="3714750"/>
            <a:ext cx="357187" cy="2857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15" name="14 Flecha izquierda"/>
          <p:cNvSpPr/>
          <p:nvPr/>
        </p:nvSpPr>
        <p:spPr>
          <a:xfrm>
            <a:off x="3571875" y="2428875"/>
            <a:ext cx="785813" cy="4286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PE"/>
          </a:p>
        </p:txBody>
      </p:sp>
      <p:sp>
        <p:nvSpPr>
          <p:cNvPr id="19463" name="6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433763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DF54377E-8FFA-431B-B8BF-C3A1AAA803F7}" type="slidenum">
              <a:rPr lang="es-PE" sz="1600"/>
              <a:pPr algn="ctr"/>
              <a:t>16</a:t>
            </a:fld>
            <a:endParaRPr lang="es-PE" sz="1600"/>
          </a:p>
        </p:txBody>
      </p:sp>
      <p:sp>
        <p:nvSpPr>
          <p:cNvPr id="19464" name="7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481142"/>
            <a:ext cx="385762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sz="1600" dirty="0"/>
              <a:t>ING. </a:t>
            </a:r>
            <a:r>
              <a:rPr lang="es-ES" sz="1600" dirty="0" smtClean="0"/>
              <a:t>ADM. </a:t>
            </a:r>
            <a:r>
              <a:rPr lang="es-ES" sz="1600" dirty="0"/>
              <a:t>TURÍSTICA Y HOTELERA</a:t>
            </a:r>
            <a:endParaRPr lang="es-P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10349927"/>
              </p:ext>
            </p:extLst>
          </p:nvPr>
        </p:nvGraphicFramePr>
        <p:xfrm>
          <a:off x="285720" y="106267"/>
          <a:ext cx="8462992" cy="582676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979647"/>
                <a:gridCol w="3241671"/>
                <a:gridCol w="420675"/>
                <a:gridCol w="989823"/>
                <a:gridCol w="1831176"/>
              </a:tblGrid>
              <a:tr h="119905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 smtClean="0"/>
                        <a:t>Propuesta</a:t>
                      </a:r>
                      <a:endParaRPr lang="es-PE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4" marR="3697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/>
                        <a:t>Responsable</a:t>
                      </a:r>
                      <a:endParaRPr lang="es-PE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4" marR="3697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dirty="0" smtClean="0"/>
                        <a:t>% de Financiamiento compartido</a:t>
                      </a:r>
                      <a:endParaRPr lang="es-PE" sz="2000" dirty="0" smtClean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ES" sz="1600" b="1" dirty="0" smtClean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974" marR="3697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709316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PE" sz="16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000" dirty="0" smtClean="0">
                          <a:latin typeface="+mn-lt"/>
                          <a:ea typeface="+mn-ea"/>
                          <a:cs typeface="+mn-cs"/>
                        </a:rPr>
                        <a:t>Promoción</a:t>
                      </a:r>
                      <a:r>
                        <a:rPr lang="es-ES" sz="2000" baseline="0" dirty="0" smtClean="0">
                          <a:latin typeface="+mn-lt"/>
                          <a:ea typeface="+mn-ea"/>
                          <a:cs typeface="+mn-cs"/>
                        </a:rPr>
                        <a:t> turística</a:t>
                      </a:r>
                      <a:endParaRPr lang="es-PE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4" marR="36974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/>
                        <a:t>Junta Parroquial de </a:t>
                      </a:r>
                      <a:r>
                        <a:rPr lang="es-ES" sz="1800" dirty="0" err="1" smtClean="0"/>
                        <a:t>Mindo</a:t>
                      </a:r>
                      <a:endParaRPr lang="es-ES" sz="1800" dirty="0" smtClean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PE" sz="1800" dirty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/>
                        <a:t>Consejo Provincial de </a:t>
                      </a:r>
                      <a:r>
                        <a:rPr lang="es-ES" sz="1800" dirty="0" smtClean="0"/>
                        <a:t>Pichincha</a:t>
                      </a:r>
                      <a:endParaRPr lang="es-PE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4" marR="3697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 smtClean="0"/>
                        <a:t> 50%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ES" sz="1600" dirty="0" smtClean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 smtClean="0"/>
                        <a:t>50% </a:t>
                      </a:r>
                      <a:endParaRPr lang="es-PE" sz="1600" dirty="0" smtClean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PE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4" marR="3697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1154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 smtClean="0"/>
                        <a:t>TOTAL </a:t>
                      </a:r>
                      <a:r>
                        <a:rPr lang="es-ES" sz="1600" baseline="0" dirty="0" smtClean="0"/>
                        <a:t> PROMOCIÓN TURÍSTICA                                             </a:t>
                      </a:r>
                      <a:endParaRPr lang="es-PE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4" marR="36974" marT="0" marB="0"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600" baseline="0" dirty="0" smtClean="0"/>
                        <a:t>                    $ 6.641,60</a:t>
                      </a:r>
                      <a:endParaRPr lang="es-PE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4" marR="36974" marT="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PE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3" marR="369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782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PE" sz="16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400" dirty="0" err="1" smtClean="0"/>
                        <a:t>Señalética</a:t>
                      </a:r>
                      <a:endParaRPr lang="es-PE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4" marR="36974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/>
                        <a:t>Junta Parroquial de </a:t>
                      </a:r>
                      <a:r>
                        <a:rPr lang="es-ES" sz="1800" dirty="0" err="1" smtClean="0"/>
                        <a:t>Mindo</a:t>
                      </a:r>
                      <a:endParaRPr lang="es-ES" sz="1800" dirty="0" smtClean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PE" sz="1800" dirty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/>
                        <a:t>Consejo Provincial de </a:t>
                      </a:r>
                      <a:r>
                        <a:rPr lang="es-ES" sz="1800" dirty="0" smtClean="0"/>
                        <a:t>Pichincha</a:t>
                      </a:r>
                      <a:endParaRPr lang="es-PE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4" marR="3697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 smtClean="0"/>
                        <a:t>50% 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ES" sz="1600" dirty="0" smtClean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 smtClean="0"/>
                        <a:t>50% </a:t>
                      </a:r>
                      <a:endParaRPr lang="es-PE" sz="1600" dirty="0" smtClean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PE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4" marR="3697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6865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/>
                        <a:t>TOTAL </a:t>
                      </a:r>
                      <a:r>
                        <a:rPr lang="es-ES" sz="1600" dirty="0" smtClean="0"/>
                        <a:t>PLAN</a:t>
                      </a:r>
                      <a:r>
                        <a:rPr lang="es-ES" sz="1600" baseline="0" dirty="0" smtClean="0"/>
                        <a:t> DE SEÑALÉTICA</a:t>
                      </a:r>
                      <a:endParaRPr lang="es-PE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4" marR="3697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 smtClean="0"/>
                        <a:t>$1.340</a:t>
                      </a:r>
                      <a:endParaRPr lang="es-PE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6974" marR="36974" marT="0" marB="0"/>
                </a:tc>
              </a:tr>
            </a:tbl>
          </a:graphicData>
        </a:graphic>
      </p:graphicFrame>
      <p:sp>
        <p:nvSpPr>
          <p:cNvPr id="20509" name="4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348038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96809F26-78B2-4E8A-B1BC-C024A9E628BB}" type="slidenum">
              <a:rPr lang="es-PE" sz="1600"/>
              <a:pPr algn="ctr"/>
              <a:t>17</a:t>
            </a:fld>
            <a:endParaRPr lang="es-PE" sz="1600"/>
          </a:p>
        </p:txBody>
      </p:sp>
      <p:sp>
        <p:nvSpPr>
          <p:cNvPr id="20510" name="6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-30163" y="6453336"/>
            <a:ext cx="388778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sz="1600" dirty="0"/>
              <a:t>ING. </a:t>
            </a:r>
            <a:r>
              <a:rPr lang="es-ES" sz="1600" dirty="0" smtClean="0"/>
              <a:t>ADM. </a:t>
            </a:r>
            <a:r>
              <a:rPr lang="es-ES" sz="1600" dirty="0"/>
              <a:t>TURÍSTICA Y HOTELERA</a:t>
            </a:r>
            <a:endParaRPr lang="es-P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26397370"/>
              </p:ext>
            </p:extLst>
          </p:nvPr>
        </p:nvGraphicFramePr>
        <p:xfrm>
          <a:off x="285720" y="285728"/>
          <a:ext cx="8280922" cy="5308753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439768"/>
                <a:gridCol w="2703900"/>
                <a:gridCol w="2137254"/>
              </a:tblGrid>
              <a:tr h="1759923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ES" sz="16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000" dirty="0"/>
                        <a:t>Capacitación</a:t>
                      </a:r>
                      <a:endParaRPr lang="es-PE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/>
                        <a:t>Junta Parroquial de </a:t>
                      </a:r>
                      <a:r>
                        <a:rPr lang="es-ES" sz="1600" dirty="0" err="1"/>
                        <a:t>Mindo</a:t>
                      </a:r>
                      <a:endParaRPr lang="es-PE" sz="1600" dirty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/>
                        <a:t>Consejo Provincial de Pichincha</a:t>
                      </a:r>
                      <a:endParaRPr lang="es-PE" sz="1600" dirty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/>
                        <a:t>Ministerio de Turismo</a:t>
                      </a:r>
                      <a:endParaRPr lang="es-PE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 smtClean="0"/>
                        <a:t>10%</a:t>
                      </a:r>
                      <a:endParaRPr lang="es-PE" sz="1600" dirty="0" smtClean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 smtClean="0"/>
                        <a:t>40% </a:t>
                      </a:r>
                      <a:endParaRPr lang="es-PE" sz="1600" dirty="0" smtClean="0"/>
                    </a:p>
                    <a:p>
                      <a:pPr algn="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ES" sz="1600" dirty="0" smtClean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 smtClean="0"/>
                        <a:t>50%                </a:t>
                      </a:r>
                      <a:endParaRPr lang="es-PE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6191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/>
                        <a:t>TOTAL </a:t>
                      </a:r>
                      <a:r>
                        <a:rPr lang="es-ES" sz="1600" dirty="0" smtClean="0"/>
                        <a:t>DEL</a:t>
                      </a:r>
                      <a:r>
                        <a:rPr lang="es-ES" sz="1600" baseline="0" dirty="0" smtClean="0"/>
                        <a:t> PLAN DE CAPACITACIÓN      </a:t>
                      </a:r>
                      <a:r>
                        <a:rPr lang="es-ES" sz="1600" dirty="0" smtClean="0"/>
                        <a:t>$ 6.016</a:t>
                      </a:r>
                      <a:endParaRPr lang="es-PE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163752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PE" sz="16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2000" dirty="0"/>
                        <a:t>Sostenibilidad</a:t>
                      </a:r>
                      <a:endParaRPr lang="es-PE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 smtClean="0"/>
                        <a:t>Junta</a:t>
                      </a:r>
                      <a:r>
                        <a:rPr lang="es-ES" sz="1600" baseline="0" dirty="0" smtClean="0"/>
                        <a:t> Parroquial de </a:t>
                      </a:r>
                      <a:r>
                        <a:rPr lang="es-ES" sz="1600" baseline="0" dirty="0" err="1" smtClean="0"/>
                        <a:t>Mindo</a:t>
                      </a:r>
                      <a:endParaRPr lang="es-PE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dirty="0" smtClean="0"/>
                        <a:t>Consejo Provincial de Pichincha</a:t>
                      </a:r>
                      <a:endParaRPr lang="es-PE" sz="1600" dirty="0" smtClean="0"/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es-ES" sz="1600" dirty="0" smtClean="0"/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 smtClean="0"/>
                        <a:t>MAE</a:t>
                      </a:r>
                      <a:endParaRPr lang="es-PE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 smtClean="0"/>
                        <a:t>10%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 smtClean="0"/>
                        <a:t>40%</a:t>
                      </a:r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es-ES" sz="1600" dirty="0" smtClean="0"/>
                    </a:p>
                    <a:p>
                      <a:pPr algn="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es-ES" sz="16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 smtClean="0"/>
                        <a:t>50%</a:t>
                      </a:r>
                      <a:endParaRPr lang="es-PE" sz="1600" dirty="0" smtClean="0"/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es-PE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8146">
                <a:tc v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 smtClean="0"/>
                        <a:t>TOTAL DEL PROY.</a:t>
                      </a:r>
                      <a:r>
                        <a:rPr lang="es-ES" sz="1600" baseline="0" dirty="0" smtClean="0"/>
                        <a:t> SOSTENIBILIDAD</a:t>
                      </a:r>
                      <a:r>
                        <a:rPr lang="es-ES" sz="1600" dirty="0" smtClean="0"/>
                        <a:t> </a:t>
                      </a:r>
                      <a:r>
                        <a:rPr lang="es-ES" sz="1600" baseline="0" dirty="0" smtClean="0"/>
                        <a:t> </a:t>
                      </a:r>
                      <a:r>
                        <a:rPr lang="es-ES" sz="1600" dirty="0" smtClean="0"/>
                        <a:t> $ 240                   </a:t>
                      </a:r>
                      <a:r>
                        <a:rPr lang="es-ES" sz="1600" baseline="0" dirty="0" smtClean="0"/>
                        <a:t>                            </a:t>
                      </a:r>
                      <a:endParaRPr lang="es-PE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0188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/>
                        <a:t>COSTO </a:t>
                      </a:r>
                      <a:r>
                        <a:rPr lang="es-ES" sz="1600" dirty="0" smtClean="0"/>
                        <a:t>FINAL DE </a:t>
                      </a:r>
                      <a:r>
                        <a:rPr lang="es-ES" sz="1600" dirty="0"/>
                        <a:t>LA </a:t>
                      </a:r>
                      <a:r>
                        <a:rPr lang="es-ES" sz="1600" dirty="0" smtClean="0"/>
                        <a:t>PROPUESTA                      $</a:t>
                      </a:r>
                      <a:r>
                        <a:rPr lang="es-ES" sz="1600" baseline="0" dirty="0" smtClean="0"/>
                        <a:t> 14.237,60</a:t>
                      </a:r>
                      <a:endParaRPr lang="es-PE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527" name="2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27660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0F2A43C2-8EE8-473E-8C61-3E5235910A3B}" type="slidenum">
              <a:rPr lang="es-PE" sz="1600"/>
              <a:pPr algn="ctr"/>
              <a:t>18</a:t>
            </a:fld>
            <a:endParaRPr lang="es-PE" sz="1600"/>
          </a:p>
        </p:txBody>
      </p:sp>
      <p:sp>
        <p:nvSpPr>
          <p:cNvPr id="21529" name="6 Marcador de pie de página"/>
          <p:cNvSpPr txBox="1">
            <a:spLocks/>
          </p:cNvSpPr>
          <p:nvPr/>
        </p:nvSpPr>
        <p:spPr bwMode="auto">
          <a:xfrm>
            <a:off x="-30163" y="6457950"/>
            <a:ext cx="38877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s-ES" sz="1600" dirty="0"/>
              <a:t>ING. </a:t>
            </a:r>
            <a:r>
              <a:rPr lang="es-ES" sz="1600" dirty="0" smtClean="0"/>
              <a:t>ADM. </a:t>
            </a:r>
            <a:r>
              <a:rPr lang="es-ES" sz="1600" dirty="0"/>
              <a:t>TURÍSTICA Y HOTELERA</a:t>
            </a:r>
            <a:endParaRPr lang="es-P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835696" y="718517"/>
            <a:ext cx="50361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CONCLUSIONES </a:t>
            </a:r>
          </a:p>
        </p:txBody>
      </p:sp>
      <p:sp>
        <p:nvSpPr>
          <p:cNvPr id="22532" name="5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49250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760FDAE4-CC4B-4705-A9D5-F379D5CC0B86}" type="slidenum">
              <a:rPr lang="es-PE" sz="1600"/>
              <a:pPr algn="ctr"/>
              <a:t>19</a:t>
            </a:fld>
            <a:endParaRPr lang="es-PE" sz="1600"/>
          </a:p>
        </p:txBody>
      </p:sp>
      <p:sp>
        <p:nvSpPr>
          <p:cNvPr id="22533" name="6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492875"/>
            <a:ext cx="37147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sz="1600" dirty="0"/>
              <a:t>ING. </a:t>
            </a:r>
            <a:r>
              <a:rPr lang="es-ES" sz="1600" dirty="0" smtClean="0"/>
              <a:t>ADM. </a:t>
            </a:r>
            <a:r>
              <a:rPr lang="es-ES" sz="1600" dirty="0"/>
              <a:t>TURÍSTICA Y HOTELERA</a:t>
            </a:r>
            <a:endParaRPr lang="es-PE" sz="1600" dirty="0"/>
          </a:p>
        </p:txBody>
      </p:sp>
      <p:sp>
        <p:nvSpPr>
          <p:cNvPr id="2" name="1 Rectángulo"/>
          <p:cNvSpPr/>
          <p:nvPr/>
        </p:nvSpPr>
        <p:spPr>
          <a:xfrm>
            <a:off x="1475656" y="2413338"/>
            <a:ext cx="57606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2400" dirty="0"/>
              <a:t>Mediante la entrevista realizada a los prestadores de servicios turísticos se determinó que las capacitaciones brindadas a dichos establecimientos no se relacionan con temas que se enfoquen directamente con   las actividades turísticas.</a:t>
            </a:r>
            <a:endParaRPr lang="es-EC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ES" dirty="0" smtClean="0">
                <a:solidFill>
                  <a:schemeClr val="tx1"/>
                </a:solidFill>
              </a:rPr>
              <a:t>CAPÍTULOS</a:t>
            </a:r>
            <a:r>
              <a:rPr lang="es-ES" dirty="0" smtClean="0"/>
              <a:t> </a:t>
            </a:r>
            <a:r>
              <a:rPr lang="es-ES" dirty="0" smtClean="0">
                <a:solidFill>
                  <a:schemeClr val="tx1"/>
                </a:solidFill>
              </a:rPr>
              <a:t>DE LA TESIS </a:t>
            </a:r>
            <a:endParaRPr lang="es-ES" dirty="0">
              <a:solidFill>
                <a:schemeClr val="tx1"/>
              </a:solidFill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1052736"/>
          <a:ext cx="8892480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4" name="5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635896" y="6448251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69B39EEF-D880-4728-B637-DAD223997A96}" type="slidenum">
              <a:rPr lang="es-PE" sz="1600"/>
              <a:pPr algn="ctr"/>
              <a:t>2</a:t>
            </a:fld>
            <a:endParaRPr lang="es-PE" sz="1600" dirty="0"/>
          </a:p>
        </p:txBody>
      </p:sp>
      <p:sp>
        <p:nvSpPr>
          <p:cNvPr id="5125" name="6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179512" y="6453013"/>
            <a:ext cx="4284662" cy="360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sz="1600" dirty="0"/>
              <a:t>ING. </a:t>
            </a:r>
            <a:r>
              <a:rPr lang="es-ES" sz="1600" dirty="0" smtClean="0"/>
              <a:t>ADM. </a:t>
            </a:r>
            <a:r>
              <a:rPr lang="es-ES" sz="1600" dirty="0"/>
              <a:t>TURÍSTICA Y HOTELERA</a:t>
            </a:r>
            <a:endParaRPr lang="es-PE" sz="1600" dirty="0"/>
          </a:p>
        </p:txBody>
      </p:sp>
      <p:sp>
        <p:nvSpPr>
          <p:cNvPr id="6" name="5 Flecha izquierda"/>
          <p:cNvSpPr/>
          <p:nvPr/>
        </p:nvSpPr>
        <p:spPr>
          <a:xfrm>
            <a:off x="428596" y="5572140"/>
            <a:ext cx="714380" cy="4286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65212" y="548680"/>
            <a:ext cx="8229600" cy="1143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RECOMENDACIONES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1331640" y="1997839"/>
            <a:ext cx="66967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S" sz="2400" dirty="0"/>
              <a:t>La Junta Parroquial de </a:t>
            </a:r>
            <a:r>
              <a:rPr lang="es-ES" sz="2400" dirty="0" err="1"/>
              <a:t>Mindo</a:t>
            </a:r>
            <a:r>
              <a:rPr lang="es-ES" sz="2400" dirty="0"/>
              <a:t> debería contar con un departamento de turismo que cuente con profesionales comprometidos en el área de turismo y hotelería para así mejorar la calidad turística de la parroquia, además de brindar un seguimiento a las diferentes estrategias que se planten ya sea por la comunidad o por las entidades responsables.</a:t>
            </a:r>
            <a:endParaRPr lang="es-EC" sz="2400" dirty="0"/>
          </a:p>
        </p:txBody>
      </p:sp>
      <p:sp>
        <p:nvSpPr>
          <p:cNvPr id="5" name="6 Marcador de pie de página"/>
          <p:cNvSpPr txBox="1">
            <a:spLocks/>
          </p:cNvSpPr>
          <p:nvPr/>
        </p:nvSpPr>
        <p:spPr bwMode="auto">
          <a:xfrm>
            <a:off x="0" y="6492875"/>
            <a:ext cx="37147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s-ES" sz="1600" smtClean="0"/>
              <a:t>ING. ADM. TURÍSTICA Y HOTELERA</a:t>
            </a:r>
            <a:endParaRPr lang="es-PE" sz="1600" dirty="0"/>
          </a:p>
        </p:txBody>
      </p:sp>
      <p:sp>
        <p:nvSpPr>
          <p:cNvPr id="7" name="5 Marcador de número de diapositiva"/>
          <p:cNvSpPr txBox="1">
            <a:spLocks/>
          </p:cNvSpPr>
          <p:nvPr/>
        </p:nvSpPr>
        <p:spPr bwMode="auto">
          <a:xfrm>
            <a:off x="3492500" y="6492875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fld id="{760FDAE4-CC4B-4705-A9D5-F379D5CC0B86}" type="slidenum">
              <a:rPr lang="es-PE" sz="1600" smtClean="0"/>
              <a:pPr algn="ctr"/>
              <a:t>20</a:t>
            </a:fld>
            <a:endParaRPr lang="es-PE" sz="1600"/>
          </a:p>
        </p:txBody>
      </p:sp>
    </p:spTree>
    <p:extLst>
      <p:ext uri="{BB962C8B-B14F-4D97-AF65-F5344CB8AC3E}">
        <p14:creationId xmlns:p14="http://schemas.microsoft.com/office/powerpoint/2010/main" xmlns="" val="288481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5763" y="468313"/>
            <a:ext cx="5915025" cy="633412"/>
          </a:xfrm>
        </p:spPr>
        <p:txBody>
          <a:bodyPr/>
          <a:lstStyle/>
          <a:p>
            <a:pPr>
              <a:defRPr/>
            </a:pPr>
            <a:r>
              <a:rPr lang="es-ES" dirty="0" smtClean="0">
                <a:solidFill>
                  <a:schemeClr val="accent4"/>
                </a:solidFill>
              </a:rPr>
              <a:t>CALIDAD EN EL SERVICIO</a:t>
            </a:r>
            <a:endParaRPr lang="es-ES" dirty="0">
              <a:solidFill>
                <a:schemeClr val="accent4"/>
              </a:solidFill>
            </a:endParaRPr>
          </a:p>
        </p:txBody>
      </p:sp>
      <p:sp>
        <p:nvSpPr>
          <p:cNvPr id="6147" name="3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92075" y="6472238"/>
            <a:ext cx="38274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sz="1600" dirty="0"/>
              <a:t>ING. </a:t>
            </a:r>
            <a:r>
              <a:rPr lang="es-ES" sz="1600" dirty="0" smtClean="0"/>
              <a:t>ADM. </a:t>
            </a:r>
            <a:r>
              <a:rPr lang="es-ES" sz="1600" dirty="0"/>
              <a:t>TURÍSTICA Y HOTELERA</a:t>
            </a:r>
            <a:endParaRPr lang="es-PE" sz="1600" dirty="0"/>
          </a:p>
        </p:txBody>
      </p:sp>
      <p:sp>
        <p:nvSpPr>
          <p:cNvPr id="6148" name="4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563938" y="6488113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4D5C5965-F9AD-41A3-A697-989B19E97672}" type="slidenum">
              <a:rPr lang="es-PE" sz="1600"/>
              <a:pPr algn="ctr"/>
              <a:t>3</a:t>
            </a:fld>
            <a:endParaRPr lang="es-PE" sz="1600"/>
          </a:p>
        </p:txBody>
      </p:sp>
      <p:sp>
        <p:nvSpPr>
          <p:cNvPr id="1042" name="AutoShape 18"/>
          <p:cNvSpPr>
            <a:spLocks noChangeArrowheads="1"/>
          </p:cNvSpPr>
          <p:nvPr/>
        </p:nvSpPr>
        <p:spPr bwMode="auto">
          <a:xfrm>
            <a:off x="900113" y="2820988"/>
            <a:ext cx="2087562" cy="936625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CINCO DIMENSIONES DE CALIDAD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1041" name="AutoShape 17"/>
          <p:cNvSpPr>
            <a:spLocks noChangeArrowheads="1"/>
          </p:cNvSpPr>
          <p:nvPr/>
        </p:nvSpPr>
        <p:spPr bwMode="auto">
          <a:xfrm>
            <a:off x="800100" y="3805238"/>
            <a:ext cx="2305050" cy="2159000"/>
          </a:xfrm>
          <a:prstGeom prst="flowChartProcess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228600" indent="-228600">
              <a:buFont typeface="+mj-lt"/>
              <a:buAutoNum type="arabicPeriod"/>
              <a:defRPr/>
            </a:pPr>
            <a:r>
              <a:rPr lang="es-ES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ELEMENTOS TANGIBLES</a:t>
            </a:r>
            <a:endParaRPr lang="es-ES" b="1" dirty="0">
              <a:solidFill>
                <a:schemeClr val="tx1"/>
              </a:solidFill>
            </a:endParaRPr>
          </a:p>
          <a:p>
            <a:pPr marL="228600" indent="-228600" eaLnBrk="0" hangingPunct="0">
              <a:buFont typeface="+mj-lt"/>
              <a:buAutoNum type="arabicPeriod"/>
              <a:defRPr/>
            </a:pPr>
            <a:r>
              <a:rPr lang="es-ES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FIABILIDAD</a:t>
            </a:r>
            <a:endParaRPr lang="es-ES" b="1" dirty="0">
              <a:solidFill>
                <a:schemeClr val="tx1"/>
              </a:solidFill>
            </a:endParaRPr>
          </a:p>
          <a:p>
            <a:pPr marL="228600" indent="-228600" eaLnBrk="0" hangingPunct="0">
              <a:buFont typeface="+mj-lt"/>
              <a:buAutoNum type="arabicPeriod"/>
              <a:defRPr/>
            </a:pPr>
            <a:r>
              <a:rPr lang="es-ES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CAPACIDAD DE </a:t>
            </a:r>
            <a:r>
              <a:rPr lang="es-ES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RESPUESTA </a:t>
            </a:r>
            <a:endParaRPr lang="es-ES" b="1" dirty="0">
              <a:solidFill>
                <a:schemeClr val="tx1"/>
              </a:solidFill>
            </a:endParaRPr>
          </a:p>
          <a:p>
            <a:pPr marL="228600" indent="-228600" eaLnBrk="0" hangingPunct="0">
              <a:buFont typeface="+mj-lt"/>
              <a:buAutoNum type="arabicPeriod"/>
              <a:defRPr/>
            </a:pPr>
            <a:r>
              <a:rPr lang="es-ES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EMPATIA</a:t>
            </a:r>
            <a:endParaRPr lang="es-ES" b="1" dirty="0">
              <a:solidFill>
                <a:schemeClr val="tx1"/>
              </a:solidFill>
            </a:endParaRPr>
          </a:p>
          <a:p>
            <a:pPr marL="228600" indent="-228600" eaLnBrk="0" hangingPunct="0">
              <a:buFont typeface="+mj-lt"/>
              <a:buAutoNum type="arabicPeriod"/>
              <a:defRPr/>
            </a:pPr>
            <a:r>
              <a:rPr lang="es-ES" b="1" dirty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SEGURIDAD</a:t>
            </a:r>
            <a:endParaRPr lang="es-ES" b="1" dirty="0">
              <a:solidFill>
                <a:schemeClr val="tx1"/>
              </a:solidFill>
            </a:endParaRPr>
          </a:p>
        </p:txBody>
      </p:sp>
      <p:sp>
        <p:nvSpPr>
          <p:cNvPr id="6151" name="AutoShape 16"/>
          <p:cNvSpPr>
            <a:spLocks noChangeArrowheads="1"/>
          </p:cNvSpPr>
          <p:nvPr/>
        </p:nvSpPr>
        <p:spPr bwMode="auto">
          <a:xfrm>
            <a:off x="900113" y="1412875"/>
            <a:ext cx="1511300" cy="647700"/>
          </a:xfrm>
          <a:prstGeom prst="flowChartAlternateProcess">
            <a:avLst/>
          </a:prstGeom>
          <a:solidFill>
            <a:srgbClr val="FFFFFF"/>
          </a:solidFill>
          <a:ln w="31750">
            <a:solidFill>
              <a:srgbClr val="4BACC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BOCA-BOCA</a:t>
            </a:r>
            <a:endParaRPr lang="es-ES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52" name="AutoShape 15"/>
          <p:cNvSpPr>
            <a:spLocks noChangeArrowheads="1"/>
          </p:cNvSpPr>
          <p:nvPr/>
        </p:nvSpPr>
        <p:spPr bwMode="auto">
          <a:xfrm>
            <a:off x="2771775" y="1412875"/>
            <a:ext cx="1776413" cy="730250"/>
          </a:xfrm>
          <a:prstGeom prst="flowChartAlternateProcess">
            <a:avLst/>
          </a:prstGeom>
          <a:solidFill>
            <a:srgbClr val="FFFFFF"/>
          </a:solidFill>
          <a:ln w="31750">
            <a:solidFill>
              <a:srgbClr val="4BACC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NECESIDADES PERSONALES</a:t>
            </a:r>
            <a:endParaRPr lang="es-ES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53" name="AutoShape 14"/>
          <p:cNvSpPr>
            <a:spLocks noChangeArrowheads="1"/>
          </p:cNvSpPr>
          <p:nvPr/>
        </p:nvSpPr>
        <p:spPr bwMode="auto">
          <a:xfrm>
            <a:off x="4859338" y="1412875"/>
            <a:ext cx="1657350" cy="730250"/>
          </a:xfrm>
          <a:prstGeom prst="flowChartAlternateProcess">
            <a:avLst/>
          </a:prstGeom>
          <a:solidFill>
            <a:srgbClr val="FFFFFF"/>
          </a:solidFill>
          <a:ln w="31750">
            <a:solidFill>
              <a:srgbClr val="4BACC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EXPERIENCIAS PASADAS</a:t>
            </a:r>
            <a:endParaRPr lang="es-ES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54" name="AutoShape 13"/>
          <p:cNvSpPr>
            <a:spLocks noChangeArrowheads="1"/>
          </p:cNvSpPr>
          <p:nvPr/>
        </p:nvSpPr>
        <p:spPr bwMode="auto">
          <a:xfrm>
            <a:off x="6804025" y="1412875"/>
            <a:ext cx="1871663" cy="792163"/>
          </a:xfrm>
          <a:prstGeom prst="flowChartAlternateProcess">
            <a:avLst/>
          </a:prstGeom>
          <a:solidFill>
            <a:srgbClr val="FFFFFF"/>
          </a:solidFill>
          <a:ln w="31750">
            <a:solidFill>
              <a:srgbClr val="4BACC6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COMUNICACIÓNEXTERNA</a:t>
            </a:r>
            <a:endParaRPr lang="es-ES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55" name="AutoShape 12"/>
          <p:cNvSpPr>
            <a:spLocks noChangeArrowheads="1"/>
          </p:cNvSpPr>
          <p:nvPr/>
        </p:nvSpPr>
        <p:spPr bwMode="auto">
          <a:xfrm>
            <a:off x="3132138" y="4149725"/>
            <a:ext cx="1085850" cy="466725"/>
          </a:xfrm>
          <a:prstGeom prst="rightArrow">
            <a:avLst>
              <a:gd name="adj1" fmla="val 50000"/>
              <a:gd name="adj2" fmla="val 5816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C"/>
          </a:p>
        </p:txBody>
      </p:sp>
      <p:sp>
        <p:nvSpPr>
          <p:cNvPr id="6156" name="AutoShape 11"/>
          <p:cNvSpPr>
            <a:spLocks noChangeArrowheads="1"/>
          </p:cNvSpPr>
          <p:nvPr/>
        </p:nvSpPr>
        <p:spPr bwMode="auto">
          <a:xfrm>
            <a:off x="4284663" y="4221163"/>
            <a:ext cx="1871662" cy="503237"/>
          </a:xfrm>
          <a:prstGeom prst="flowChartAlternateProcess">
            <a:avLst/>
          </a:prstGeom>
          <a:solidFill>
            <a:srgbClr val="FFFFFF"/>
          </a:solidFill>
          <a:ln w="12700">
            <a:solidFill>
              <a:srgbClr val="9BBB59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sz="2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PERCEPCIONES</a:t>
            </a:r>
            <a:endParaRPr lang="es-ES" sz="2000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6157" name="AutoShape 10"/>
          <p:cNvSpPr>
            <a:spLocks noChangeArrowheads="1"/>
          </p:cNvSpPr>
          <p:nvPr/>
        </p:nvSpPr>
        <p:spPr bwMode="auto">
          <a:xfrm>
            <a:off x="4284663" y="3213100"/>
            <a:ext cx="2016125" cy="431800"/>
          </a:xfrm>
          <a:prstGeom prst="flowChartAlternateProcess">
            <a:avLst/>
          </a:prstGeom>
          <a:solidFill>
            <a:srgbClr val="FFFFFF"/>
          </a:solidFill>
          <a:ln w="12700">
            <a:solidFill>
              <a:srgbClr val="9BBB59"/>
            </a:solidFill>
            <a:prstDash val="dash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S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EXPECTATIVAS</a:t>
            </a:r>
            <a:endParaRPr lang="es-ES" b="1" dirty="0"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6158" name="AutoShape 9"/>
          <p:cNvCxnSpPr>
            <a:cxnSpLocks noChangeShapeType="1"/>
          </p:cNvCxnSpPr>
          <p:nvPr/>
        </p:nvCxnSpPr>
        <p:spPr bwMode="auto">
          <a:xfrm>
            <a:off x="2195513" y="2133600"/>
            <a:ext cx="1724025" cy="7905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159" name="AutoShape 8"/>
          <p:cNvCxnSpPr>
            <a:cxnSpLocks noChangeShapeType="1"/>
          </p:cNvCxnSpPr>
          <p:nvPr/>
        </p:nvCxnSpPr>
        <p:spPr bwMode="auto">
          <a:xfrm>
            <a:off x="4067175" y="2205038"/>
            <a:ext cx="590550" cy="609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160" name="AutoShape 7"/>
          <p:cNvCxnSpPr>
            <a:cxnSpLocks noChangeShapeType="1"/>
          </p:cNvCxnSpPr>
          <p:nvPr/>
        </p:nvCxnSpPr>
        <p:spPr bwMode="auto">
          <a:xfrm flipH="1">
            <a:off x="5219700" y="2205038"/>
            <a:ext cx="523875" cy="609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161" name="AutoShape 6"/>
          <p:cNvCxnSpPr>
            <a:cxnSpLocks noChangeShapeType="1"/>
          </p:cNvCxnSpPr>
          <p:nvPr/>
        </p:nvCxnSpPr>
        <p:spPr bwMode="auto">
          <a:xfrm flipH="1">
            <a:off x="5580063" y="2205038"/>
            <a:ext cx="1685925" cy="6667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6162" name="AutoShape 5"/>
          <p:cNvSpPr>
            <a:spLocks noChangeArrowheads="1"/>
          </p:cNvSpPr>
          <p:nvPr/>
        </p:nvSpPr>
        <p:spPr bwMode="auto">
          <a:xfrm>
            <a:off x="6659563" y="2781300"/>
            <a:ext cx="2484437" cy="2376488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s-ES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CALIDAD DEL SERVICIO</a:t>
            </a:r>
            <a:endParaRPr lang="es-ES" b="1" dirty="0"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6163" name="AutoShape 4"/>
          <p:cNvCxnSpPr>
            <a:cxnSpLocks noChangeShapeType="1"/>
          </p:cNvCxnSpPr>
          <p:nvPr/>
        </p:nvCxnSpPr>
        <p:spPr bwMode="auto">
          <a:xfrm>
            <a:off x="6443663" y="3429000"/>
            <a:ext cx="800100" cy="3619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164" name="AutoShape 3"/>
          <p:cNvCxnSpPr>
            <a:cxnSpLocks noChangeShapeType="1"/>
          </p:cNvCxnSpPr>
          <p:nvPr/>
        </p:nvCxnSpPr>
        <p:spPr bwMode="auto">
          <a:xfrm flipV="1">
            <a:off x="6300788" y="4005263"/>
            <a:ext cx="838200" cy="431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6165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313" y="214313"/>
            <a:ext cx="8686800" cy="2952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PE" dirty="0" smtClean="0">
                <a:solidFill>
                  <a:schemeClr val="accent4"/>
                </a:solidFill>
              </a:rPr>
              <a:t>DIAGNÒSTICO SITUACIONAL</a:t>
            </a:r>
            <a:endParaRPr lang="es-PE" dirty="0">
              <a:solidFill>
                <a:schemeClr val="accent4"/>
              </a:solidFill>
            </a:endParaRPr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82518161"/>
              </p:ext>
            </p:extLst>
          </p:nvPr>
        </p:nvGraphicFramePr>
        <p:xfrm>
          <a:off x="323528" y="764704"/>
          <a:ext cx="8501122" cy="5591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2" name="3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779838" y="6448251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703243D6-E8D8-40A4-A0B2-D52020F88F92}" type="slidenum">
              <a:rPr lang="es-PE" sz="1600"/>
              <a:pPr algn="ctr"/>
              <a:t>4</a:t>
            </a:fld>
            <a:endParaRPr lang="es-PE" sz="1600"/>
          </a:p>
        </p:txBody>
      </p:sp>
      <p:sp>
        <p:nvSpPr>
          <p:cNvPr id="7173" name="4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179388" y="6448251"/>
            <a:ext cx="446405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sz="1600" dirty="0"/>
              <a:t>ING. </a:t>
            </a:r>
            <a:r>
              <a:rPr lang="es-ES" sz="1600" dirty="0" smtClean="0"/>
              <a:t>ADM. </a:t>
            </a:r>
            <a:r>
              <a:rPr lang="es-ES" sz="1600" dirty="0"/>
              <a:t>TURÍSTICA Y HOTELERA</a:t>
            </a:r>
            <a:endParaRPr lang="es-PE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pPr algn="ctr">
              <a:defRPr/>
            </a:pPr>
            <a:r>
              <a:rPr lang="es-ES" dirty="0" smtClean="0">
                <a:solidFill>
                  <a:schemeClr val="accent4"/>
                </a:solidFill>
              </a:rPr>
              <a:t>CATASTRO DE MINDO</a:t>
            </a:r>
            <a:endParaRPr lang="es-ES" dirty="0">
              <a:solidFill>
                <a:schemeClr val="accent4"/>
              </a:solidFill>
            </a:endParaRPr>
          </a:p>
        </p:txBody>
      </p:sp>
      <p:sp>
        <p:nvSpPr>
          <p:cNvPr id="9219" name="3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448251"/>
            <a:ext cx="3779838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sz="1600" dirty="0"/>
              <a:t>ING. </a:t>
            </a:r>
            <a:r>
              <a:rPr lang="es-ES" sz="1600" dirty="0" smtClean="0"/>
              <a:t>ADM. </a:t>
            </a:r>
            <a:r>
              <a:rPr lang="es-ES" sz="1600" dirty="0"/>
              <a:t>TURÍSTICA Y HOTELERA</a:t>
            </a:r>
            <a:endParaRPr lang="es-PE" sz="1600" dirty="0"/>
          </a:p>
        </p:txBody>
      </p:sp>
      <p:sp>
        <p:nvSpPr>
          <p:cNvPr id="9220" name="4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348038" y="6448251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C2D8E5CC-E37E-403D-BB3E-BE23420AA9A1}" type="slidenum">
              <a:rPr lang="es-PE" sz="1600"/>
              <a:pPr algn="ctr"/>
              <a:t>5</a:t>
            </a:fld>
            <a:endParaRPr lang="es-PE" sz="1600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6214784"/>
              </p:ext>
            </p:extLst>
          </p:nvPr>
        </p:nvGraphicFramePr>
        <p:xfrm>
          <a:off x="1403795" y="1556792"/>
          <a:ext cx="6769100" cy="3910034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4935803"/>
                <a:gridCol w="1833297"/>
              </a:tblGrid>
              <a:tr h="31430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/>
                        <a:t>Actividad turística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 smtClean="0"/>
                        <a:t>                     Nº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4" marB="0" anchor="ctr"/>
                </a:tc>
              </a:tr>
              <a:tr h="36129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/>
                        <a:t>Agencias de viajes</a:t>
                      </a:r>
                      <a:endParaRPr lang="es-ES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000" u="none" strike="noStrike"/>
                        <a:t>11</a:t>
                      </a:r>
                      <a:endParaRPr lang="es-ES" sz="20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4" marB="0" anchor="ctr"/>
                </a:tc>
              </a:tr>
              <a:tr h="36129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 smtClean="0"/>
                        <a:t>Alojamiento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000" u="none" strike="noStrike" dirty="0"/>
                        <a:t>61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4" marB="0" anchor="ctr"/>
                </a:tc>
              </a:tr>
              <a:tr h="8946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/>
                        <a:t>Casinos, Salas de juegos e Hipódromos</a:t>
                      </a:r>
                      <a:endParaRPr lang="es-ES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000" u="none" strike="noStrike" dirty="0"/>
                        <a:t>0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4" marB="0" anchor="ctr"/>
                </a:tc>
              </a:tr>
              <a:tr h="36129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/>
                        <a:t>Comida y bebidas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000" u="none" strike="noStrike" dirty="0"/>
                        <a:t>29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4" marB="0" anchor="ctr"/>
                </a:tc>
              </a:tr>
              <a:tr h="894625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/>
                        <a:t>Recreación, diversión y esparcimiento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000" u="none" strike="noStrike" dirty="0"/>
                        <a:t>2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4" marB="0" anchor="ctr"/>
                </a:tc>
              </a:tr>
              <a:tr h="36129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/>
                        <a:t>Transporte Turístico</a:t>
                      </a:r>
                      <a:endParaRPr lang="es-ES" sz="20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000" u="none" strike="noStrike" dirty="0"/>
                        <a:t>0</a:t>
                      </a:r>
                      <a:endParaRPr lang="es-ES" sz="2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4" marB="0" anchor="ctr"/>
                </a:tc>
              </a:tr>
              <a:tr h="361292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0" u="none" strike="noStrike" dirty="0"/>
                        <a:t>Total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2000" u="none" strike="noStrike" dirty="0"/>
                        <a:t>103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4" marB="0" anchor="ctr"/>
                </a:tc>
              </a:tr>
            </a:tbl>
          </a:graphicData>
        </a:graphic>
      </p:graphicFrame>
      <p:sp>
        <p:nvSpPr>
          <p:cNvPr id="8" name="7 Flecha izquierda">
            <a:hlinkClick r:id="rId3" action="ppaction://hlinkfile"/>
          </p:cNvPr>
          <p:cNvSpPr/>
          <p:nvPr/>
        </p:nvSpPr>
        <p:spPr>
          <a:xfrm>
            <a:off x="395536" y="5661248"/>
            <a:ext cx="642937" cy="3571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580926"/>
          </a:xfrm>
        </p:spPr>
        <p:txBody>
          <a:bodyPr/>
          <a:lstStyle/>
          <a:p>
            <a:pPr>
              <a:defRPr/>
            </a:pPr>
            <a:r>
              <a:rPr lang="es-ES" sz="2400" dirty="0" smtClean="0">
                <a:solidFill>
                  <a:schemeClr val="accent4"/>
                </a:solidFill>
              </a:rPr>
              <a:t>PROCEDENCIA DEL TURISTA</a:t>
            </a:r>
            <a:endParaRPr lang="es-ES" sz="2400" dirty="0">
              <a:solidFill>
                <a:schemeClr val="accent4"/>
              </a:solidFill>
            </a:endParaRPr>
          </a:p>
        </p:txBody>
      </p:sp>
      <p:sp>
        <p:nvSpPr>
          <p:cNvPr id="10243" name="3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459538"/>
            <a:ext cx="39243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sz="1600" dirty="0"/>
              <a:t>ING. </a:t>
            </a:r>
            <a:r>
              <a:rPr lang="es-ES" sz="1600" dirty="0" smtClean="0"/>
              <a:t>ADM. </a:t>
            </a:r>
            <a:r>
              <a:rPr lang="es-ES" sz="1600" dirty="0"/>
              <a:t>TURÍSTICA Y HOTELERA</a:t>
            </a:r>
            <a:endParaRPr lang="es-PE" sz="1600" dirty="0"/>
          </a:p>
        </p:txBody>
      </p:sp>
      <p:sp>
        <p:nvSpPr>
          <p:cNvPr id="10244" name="4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211638" y="6448251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E95F250-19DD-4783-B5E7-5584DA0EF87B}" type="slidenum">
              <a:rPr lang="es-PE" sz="1600"/>
              <a:pPr/>
              <a:t>6</a:t>
            </a:fld>
            <a:endParaRPr lang="es-PE" sz="1600"/>
          </a:p>
        </p:txBody>
      </p:sp>
      <p:pic>
        <p:nvPicPr>
          <p:cNvPr id="10245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 l="3789" t="7527" r="38658" b="11589"/>
          <a:stretch>
            <a:fillRect/>
          </a:stretch>
        </p:blipFill>
        <p:spPr bwMode="auto">
          <a:xfrm>
            <a:off x="1259632" y="1700808"/>
            <a:ext cx="6408737" cy="4464497"/>
          </a:xfrm>
          <a:noFill/>
          <a:ln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395536" y="114828"/>
            <a:ext cx="8229600" cy="580926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algn="l">
              <a:defRPr/>
            </a:pPr>
            <a:r>
              <a:rPr lang="es-ES" sz="2800" dirty="0" smtClean="0">
                <a:solidFill>
                  <a:schemeClr val="accent4"/>
                </a:solidFill>
              </a:rPr>
              <a:t>ENCUESTA EMPLEADA A LOS TURISTAS DE MINDO</a:t>
            </a:r>
            <a:endParaRPr lang="es-ES" sz="28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332656"/>
            <a:ext cx="7829550" cy="928708"/>
          </a:xfrm>
        </p:spPr>
        <p:txBody>
          <a:bodyPr/>
          <a:lstStyle/>
          <a:p>
            <a:pPr algn="ctr">
              <a:defRPr/>
            </a:pPr>
            <a:r>
              <a:rPr lang="es-ES" dirty="0" smtClean="0">
                <a:solidFill>
                  <a:schemeClr val="accent4"/>
                </a:solidFill>
              </a:rPr>
              <a:t>¿CÓMO SE INFORMÓ SOBRE MINDO?</a:t>
            </a:r>
            <a:endParaRPr lang="es-ES" dirty="0">
              <a:solidFill>
                <a:schemeClr val="accent4"/>
              </a:solidFill>
            </a:endParaRPr>
          </a:p>
        </p:txBody>
      </p:sp>
      <p:sp>
        <p:nvSpPr>
          <p:cNvPr id="11267" name="3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107504" y="6448251"/>
            <a:ext cx="388778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sz="1600" dirty="0"/>
              <a:t>ING. </a:t>
            </a:r>
            <a:r>
              <a:rPr lang="es-ES" sz="1600" dirty="0" smtClean="0"/>
              <a:t>ADM. </a:t>
            </a:r>
            <a:r>
              <a:rPr lang="es-ES" sz="1600" dirty="0"/>
              <a:t>TURÍSTICA Y HOTELERA</a:t>
            </a:r>
            <a:endParaRPr lang="es-PE" sz="1600" dirty="0"/>
          </a:p>
        </p:txBody>
      </p:sp>
      <p:sp>
        <p:nvSpPr>
          <p:cNvPr id="11268" name="4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491880" y="6448251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626A3237-4A3E-4E4B-BC75-66E9C1BE3A6B}" type="slidenum">
              <a:rPr lang="es-PE" sz="1600"/>
              <a:pPr algn="ctr"/>
              <a:t>7</a:t>
            </a:fld>
            <a:endParaRPr lang="es-PE" sz="160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794" t="20512" r="32412" b="41166"/>
          <a:stretch/>
        </p:blipFill>
        <p:spPr bwMode="auto">
          <a:xfrm>
            <a:off x="1043608" y="1412776"/>
            <a:ext cx="7128792" cy="454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22514" y="233352"/>
            <a:ext cx="8229600" cy="571504"/>
          </a:xfrm>
        </p:spPr>
        <p:txBody>
          <a:bodyPr/>
          <a:lstStyle/>
          <a:p>
            <a:pPr algn="l"/>
            <a:r>
              <a:rPr lang="es-ES" dirty="0" smtClean="0">
                <a:solidFill>
                  <a:schemeClr val="tx1"/>
                </a:solidFill>
              </a:rPr>
              <a:t>CALIDAD DE LOS SERVICIOS TURÍSTICOS EN MINDO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" name="3 Marcador de pie de página"/>
          <p:cNvSpPr txBox="1">
            <a:spLocks/>
          </p:cNvSpPr>
          <p:nvPr/>
        </p:nvSpPr>
        <p:spPr bwMode="auto">
          <a:xfrm>
            <a:off x="0" y="6448251"/>
            <a:ext cx="42846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ING. ADM. TURÍSTICA Y HOTELERA</a:t>
            </a:r>
            <a:endParaRPr kumimoji="0" lang="es-PE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4 Marcador de número de diapositiva"/>
          <p:cNvSpPr txBox="1">
            <a:spLocks/>
          </p:cNvSpPr>
          <p:nvPr/>
        </p:nvSpPr>
        <p:spPr bwMode="auto">
          <a:xfrm>
            <a:off x="3563938" y="6448251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4BA458-4DDD-486C-A22C-6ECF6B7115AA}" type="slidenum">
              <a:rPr kumimoji="0" lang="es-PE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PE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741" t="23489" r="29142" b="38186"/>
          <a:stretch/>
        </p:blipFill>
        <p:spPr bwMode="auto">
          <a:xfrm>
            <a:off x="611560" y="1268760"/>
            <a:ext cx="8136904" cy="467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432048"/>
          </a:xfrm>
        </p:spPr>
        <p:txBody>
          <a:bodyPr/>
          <a:lstStyle/>
          <a:p>
            <a:pPr algn="l">
              <a:defRPr/>
            </a:pPr>
            <a:r>
              <a:rPr lang="es-ES" dirty="0" smtClean="0">
                <a:solidFill>
                  <a:schemeClr val="accent4"/>
                </a:solidFill>
              </a:rPr>
              <a:t>MATRIZ MARCO LÓGICO</a:t>
            </a:r>
            <a:endParaRPr lang="es-ES" dirty="0">
              <a:solidFill>
                <a:schemeClr val="accent4"/>
              </a:solidFill>
            </a:endParaRPr>
          </a:p>
        </p:txBody>
      </p:sp>
      <p:sp>
        <p:nvSpPr>
          <p:cNvPr id="12291" name="3 Marcador de pie de página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6448251"/>
            <a:ext cx="42846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s-ES" sz="1600" dirty="0"/>
              <a:t>ING. </a:t>
            </a:r>
            <a:r>
              <a:rPr lang="es-ES" sz="1600" dirty="0" smtClean="0"/>
              <a:t>ADM. </a:t>
            </a:r>
            <a:r>
              <a:rPr lang="es-ES" sz="1600" dirty="0"/>
              <a:t>TURÍSTICA Y HOTELERA</a:t>
            </a:r>
            <a:endParaRPr lang="es-PE" sz="1600" dirty="0"/>
          </a:p>
        </p:txBody>
      </p:sp>
      <p:sp>
        <p:nvSpPr>
          <p:cNvPr id="12292" name="4 Marcador de número de diapositiva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563938" y="6448251"/>
            <a:ext cx="21336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fld id="{104BA458-4DDD-486C-A22C-6ECF6B7115AA}" type="slidenum">
              <a:rPr lang="es-PE" sz="1600"/>
              <a:pPr algn="ctr"/>
              <a:t>9</a:t>
            </a:fld>
            <a:endParaRPr lang="es-PE" sz="1600" dirty="0"/>
          </a:p>
        </p:txBody>
      </p:sp>
      <p:sp>
        <p:nvSpPr>
          <p:cNvPr id="3" name="2 Flecha izquierda">
            <a:hlinkClick r:id="rId2" action="ppaction://hlinksldjump"/>
          </p:cNvPr>
          <p:cNvSpPr/>
          <p:nvPr/>
        </p:nvSpPr>
        <p:spPr>
          <a:xfrm>
            <a:off x="827584" y="5589240"/>
            <a:ext cx="936104" cy="4320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73255242"/>
              </p:ext>
            </p:extLst>
          </p:nvPr>
        </p:nvGraphicFramePr>
        <p:xfrm>
          <a:off x="179512" y="764704"/>
          <a:ext cx="8568952" cy="543052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255493"/>
                <a:gridCol w="3206926"/>
                <a:gridCol w="1697276"/>
                <a:gridCol w="1409257"/>
              </a:tblGrid>
              <a:tr h="57606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Indicadores</a:t>
                      </a:r>
                      <a:endParaRPr lang="es-EC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Medios de Verificación</a:t>
                      </a:r>
                      <a:endParaRPr lang="es-EC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600" dirty="0">
                          <a:effectLst/>
                        </a:rPr>
                        <a:t>Supuestos</a:t>
                      </a:r>
                      <a:endParaRPr lang="es-EC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6798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Fin 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</a:rPr>
                        <a:t>Contribuir  con el Desarrollo  Turístico de la Provincia de Pichincha.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</a:rPr>
                        <a:t>Al año 2013 se ha incrementado el número de  visitantes  a la Provincia.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</a:rPr>
                        <a:t>Estadísticas turísticas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</a:rPr>
                        <a:t>Desarrollo turístico integral de la provincia de Pichincha.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8500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800" dirty="0">
                          <a:effectLst/>
                        </a:rPr>
                        <a:t>Propósito 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</a:rPr>
                        <a:t>Contribuir  con el mejoramiento de  la calidad de los servicios turísticos de la parroquia de </a:t>
                      </a:r>
                      <a:r>
                        <a:rPr lang="es-ES" sz="1400" dirty="0" err="1">
                          <a:effectLst/>
                        </a:rPr>
                        <a:t>Mindo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ES" sz="1400">
                          <a:effectLst/>
                        </a:rPr>
                        <a:t>Aplicar los programas establecidos en el Plan previo a la aprobación del CPP.</a:t>
                      </a:r>
                      <a:endParaRPr lang="es-EC" sz="1400">
                        <a:effectLst/>
                      </a:endParaRPr>
                    </a:p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C" sz="1400">
                        <a:effectLst/>
                      </a:endParaRPr>
                    </a:p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1000"/>
                        </a:spcAft>
                        <a:buFont typeface="Symbol"/>
                        <a:buChar char=""/>
                      </a:pPr>
                      <a:r>
                        <a:rPr lang="es-ES" sz="1400">
                          <a:effectLst/>
                        </a:rPr>
                        <a:t>Al finalizar el año 2013 Mindo cuenta con un plan de mejoramiento de los servicios  turísticos, el mismo que ha sido  validado y socializado.</a:t>
                      </a:r>
                      <a:endParaRPr lang="es-EC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C" sz="14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400">
                          <a:effectLst/>
                        </a:rPr>
                        <a:t>Publicación y puesto en práctica del  plan  de mejoramiento de los servicios turísticos. </a:t>
                      </a:r>
                      <a:endParaRPr lang="es-EC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</a:rPr>
                        <a:t>Alto potencial turístico de la parroquia.</a:t>
                      </a:r>
                      <a:endParaRPr lang="es-EC" sz="1400" dirty="0">
                        <a:effectLst/>
                      </a:endParaRPr>
                    </a:p>
                    <a:p>
                      <a:pPr marL="22860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s-ES" sz="1400" dirty="0" smtClean="0">
                          <a:effectLst/>
                        </a:rPr>
                        <a:t>Mejoramiento </a:t>
                      </a:r>
                      <a:r>
                        <a:rPr lang="es-ES" sz="1400" dirty="0">
                          <a:effectLst/>
                        </a:rPr>
                        <a:t>de los servicios turísticos. </a:t>
                      </a:r>
                      <a:endParaRPr lang="es-EC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1280</TotalTime>
  <Words>887</Words>
  <Application>Microsoft Office PowerPoint</Application>
  <PresentationFormat>Presentación en pantalla (4:3)</PresentationFormat>
  <Paragraphs>305</Paragraphs>
  <Slides>20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2" baseType="lpstr">
      <vt:lpstr>Diseño predeterminado</vt:lpstr>
      <vt:lpstr>CorelDRAW</vt:lpstr>
      <vt:lpstr>Diapositiva 1</vt:lpstr>
      <vt:lpstr>CAPÍTULOS DE LA TESIS </vt:lpstr>
      <vt:lpstr>CALIDAD EN EL SERVICIO</vt:lpstr>
      <vt:lpstr>DIAGNÒSTICO SITUACIONAL</vt:lpstr>
      <vt:lpstr>CATASTRO DE MINDO</vt:lpstr>
      <vt:lpstr>PROCEDENCIA DEL TURISTA</vt:lpstr>
      <vt:lpstr>¿CÓMO SE INFORMÓ SOBRE MINDO?</vt:lpstr>
      <vt:lpstr>CALIDAD DE LOS SERVICIOS TURÍSTICOS EN MINDO</vt:lpstr>
      <vt:lpstr>MATRIZ MARCO LÓGICO</vt:lpstr>
      <vt:lpstr>Diapositiva 10</vt:lpstr>
      <vt:lpstr>Diapositiva 11</vt:lpstr>
      <vt:lpstr>PROPUESTA </vt:lpstr>
      <vt:lpstr>Diapositiva 13</vt:lpstr>
      <vt:lpstr>SEÑALÉTICA</vt:lpstr>
      <vt:lpstr>CAPACITACIÓN DEL PERSONAL</vt:lpstr>
      <vt:lpstr>PROYECTO DE SOSTENIBILIDAD</vt:lpstr>
      <vt:lpstr>Diapositiva 17</vt:lpstr>
      <vt:lpstr>Diapositiva 18</vt:lpstr>
      <vt:lpstr>Diapositiva 19</vt:lpstr>
      <vt:lpstr>RECOMENDACIONES</vt:lpstr>
    </vt:vector>
  </TitlesOfParts>
  <Company>ESPE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Ghjgh hjghjg hghg hghghghjgg h</dc:title>
  <dc:creator>lcifuentes</dc:creator>
  <cp:lastModifiedBy>javier carpio</cp:lastModifiedBy>
  <cp:revision>110</cp:revision>
  <dcterms:created xsi:type="dcterms:W3CDTF">2008-02-13T16:07:44Z</dcterms:created>
  <dcterms:modified xsi:type="dcterms:W3CDTF">2013-01-11T15:29:42Z</dcterms:modified>
</cp:coreProperties>
</file>