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33"/>
  </p:notesMasterIdLst>
  <p:handoutMasterIdLst>
    <p:handoutMasterId r:id="rId34"/>
  </p:handoutMasterIdLst>
  <p:sldIdLst>
    <p:sldId id="256" r:id="rId2"/>
    <p:sldId id="257" r:id="rId3"/>
    <p:sldId id="259" r:id="rId4"/>
    <p:sldId id="291" r:id="rId5"/>
    <p:sldId id="261" r:id="rId6"/>
    <p:sldId id="292" r:id="rId7"/>
    <p:sldId id="264" r:id="rId8"/>
    <p:sldId id="294" r:id="rId9"/>
    <p:sldId id="267" r:id="rId10"/>
    <p:sldId id="268" r:id="rId11"/>
    <p:sldId id="269" r:id="rId12"/>
    <p:sldId id="270" r:id="rId13"/>
    <p:sldId id="289" r:id="rId14"/>
    <p:sldId id="271" r:id="rId15"/>
    <p:sldId id="293" r:id="rId16"/>
    <p:sldId id="277" r:id="rId17"/>
    <p:sldId id="275" r:id="rId18"/>
    <p:sldId id="273" r:id="rId19"/>
    <p:sldId id="272" r:id="rId20"/>
    <p:sldId id="278" r:id="rId21"/>
    <p:sldId id="276" r:id="rId22"/>
    <p:sldId id="279" r:id="rId23"/>
    <p:sldId id="282" r:id="rId24"/>
    <p:sldId id="283" r:id="rId25"/>
    <p:sldId id="284" r:id="rId26"/>
    <p:sldId id="285" r:id="rId27"/>
    <p:sldId id="300" r:id="rId28"/>
    <p:sldId id="295" r:id="rId29"/>
    <p:sldId id="296" r:id="rId30"/>
    <p:sldId id="298" r:id="rId31"/>
    <p:sldId id="299" r:id="rId32"/>
  </p:sldIdLst>
  <p:sldSz cx="9144000" cy="6858000" type="screen4x3"/>
  <p:notesSz cx="6888163"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2" autoAdjust="0"/>
    <p:restoredTop sz="94660"/>
  </p:normalViewPr>
  <p:slideViewPr>
    <p:cSldViewPr>
      <p:cViewPr varScale="1">
        <p:scale>
          <a:sx n="69" d="100"/>
          <a:sy n="69" d="100"/>
        </p:scale>
        <p:origin x="-3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AIBOR\Escritorio\tesis%20may\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AIBOR\Escritorio\tesis%20may\TABUL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ENCUENTA%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GAIBOR\Escritorio\tesis%20may\TABULAC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GAIBOR\Escritorio\tesis%20may\TABULAC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ENCUENTA%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ENCUEN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plotArea>
      <c:layout/>
      <c:pieChart>
        <c:varyColors val="1"/>
        <c:ser>
          <c:idx val="0"/>
          <c:order val="0"/>
          <c:explosion val="25"/>
          <c:cat>
            <c:strRef>
              <c:f>Hoja1!$A$3:$A$14</c:f>
              <c:strCache>
                <c:ptCount val="12"/>
                <c:pt idx="0">
                  <c:v>Rosas</c:v>
                </c:pt>
                <c:pt idx="1">
                  <c:v>Claveles</c:v>
                </c:pt>
                <c:pt idx="2">
                  <c:v>Gypsophila</c:v>
                </c:pt>
                <c:pt idx="3">
                  <c:v>Calla</c:v>
                </c:pt>
                <c:pt idx="4">
                  <c:v>Hypericum</c:v>
                </c:pt>
                <c:pt idx="5">
                  <c:v>Alstromeria</c:v>
                </c:pt>
                <c:pt idx="6">
                  <c:v>Limonium</c:v>
                </c:pt>
                <c:pt idx="7">
                  <c:v>Delphinium</c:v>
                </c:pt>
                <c:pt idx="8">
                  <c:v>Flores de Verano</c:v>
                </c:pt>
                <c:pt idx="9">
                  <c:v>Flores Tropicales</c:v>
                </c:pt>
                <c:pt idx="10">
                  <c:v>Follajes</c:v>
                </c:pt>
                <c:pt idx="11">
                  <c:v>Otras flores</c:v>
                </c:pt>
              </c:strCache>
            </c:strRef>
          </c:cat>
          <c:val>
            <c:numRef>
              <c:f>Hoja1!$B$3:$B$14</c:f>
              <c:numCache>
                <c:formatCode>General</c:formatCode>
                <c:ptCount val="12"/>
                <c:pt idx="0">
                  <c:v>15</c:v>
                </c:pt>
                <c:pt idx="1">
                  <c:v>4</c:v>
                </c:pt>
                <c:pt idx="2">
                  <c:v>5</c:v>
                </c:pt>
                <c:pt idx="3">
                  <c:v>2</c:v>
                </c:pt>
                <c:pt idx="4">
                  <c:v>5</c:v>
                </c:pt>
                <c:pt idx="5">
                  <c:v>1</c:v>
                </c:pt>
                <c:pt idx="6">
                  <c:v>2</c:v>
                </c:pt>
                <c:pt idx="7">
                  <c:v>1</c:v>
                </c:pt>
                <c:pt idx="8">
                  <c:v>5</c:v>
                </c:pt>
                <c:pt idx="9">
                  <c:v>5</c:v>
                </c:pt>
                <c:pt idx="10">
                  <c:v>3</c:v>
                </c:pt>
                <c:pt idx="11">
                  <c:v>2</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plotArea>
      <c:layout/>
      <c:pieChart>
        <c:varyColors val="1"/>
        <c:ser>
          <c:idx val="0"/>
          <c:order val="0"/>
          <c:cat>
            <c:strRef>
              <c:f>Hoja1!$A$32:$A$35</c:f>
              <c:strCache>
                <c:ptCount val="4"/>
                <c:pt idx="0">
                  <c:v>DIA DEL AMOR Y LA AMISTAD </c:v>
                </c:pt>
                <c:pt idx="1">
                  <c:v>DIA DE LA MUJER </c:v>
                </c:pt>
                <c:pt idx="2">
                  <c:v>DIA DE LA MADRE </c:v>
                </c:pt>
                <c:pt idx="3">
                  <c:v>DIA DE LOS DIFUNTOS </c:v>
                </c:pt>
              </c:strCache>
            </c:strRef>
          </c:cat>
          <c:val>
            <c:numRef>
              <c:f>Hoja1!$B$32:$B$35</c:f>
              <c:numCache>
                <c:formatCode>General</c:formatCode>
                <c:ptCount val="4"/>
                <c:pt idx="0">
                  <c:v>21</c:v>
                </c:pt>
                <c:pt idx="1">
                  <c:v>13</c:v>
                </c:pt>
                <c:pt idx="2">
                  <c:v>20</c:v>
                </c:pt>
                <c:pt idx="3">
                  <c:v>11</c:v>
                </c:pt>
              </c:numCache>
            </c:numRef>
          </c:val>
        </c:ser>
        <c:dLbls>
          <c:showPercent val="1"/>
        </c:dLbls>
        <c:firstSliceAng val="0"/>
      </c:pieChart>
    </c:plotArea>
    <c:legend>
      <c:legendPos val="r"/>
      <c:layout/>
      <c:txPr>
        <a:bodyPr/>
        <a:lstStyle/>
        <a:p>
          <a:pPr>
            <a:defRPr lang="es-EC"/>
          </a:pPr>
          <a:endParaRPr lang="es-E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36"/>
  <c:chart>
    <c:autoTitleDeleted val="1"/>
    <c:plotArea>
      <c:layout/>
      <c:barChart>
        <c:barDir val="col"/>
        <c:grouping val="clustered"/>
        <c:ser>
          <c:idx val="0"/>
          <c:order val="0"/>
          <c:cat>
            <c:strRef>
              <c:f>Hoja1!$A$4:$A$29</c:f>
              <c:strCache>
                <c:ptCount val="26"/>
                <c:pt idx="0">
                  <c:v>VERTUFLORES CIA.LTDA.</c:v>
                </c:pt>
                <c:pt idx="1">
                  <c:v>TAMO FLOWERS</c:v>
                </c:pt>
                <c:pt idx="2">
                  <c:v>DIMENTION FLOWERS</c:v>
                </c:pt>
                <c:pt idx="3">
                  <c:v>PACIFICFLOWERS S.A.</c:v>
                </c:pt>
                <c:pt idx="4">
                  <c:v>JAAPFLOWER SAC</c:v>
                </c:pt>
                <c:pt idx="5">
                  <c:v>IMPORTAGRIFLOR CÍA.LTDA.</c:v>
                </c:pt>
                <c:pt idx="6">
                  <c:v>FLORICULTORA JOSAFLOR S.A.</c:v>
                </c:pt>
                <c:pt idx="7">
                  <c:v>FLORÍCOLA SUNSETVALLEY FLOWERS CÍA.LTDA.</c:v>
                </c:pt>
                <c:pt idx="8">
                  <c:v>FLORÍCOLA SAN JORGE FLORJOR C.LTDA.</c:v>
                </c:pt>
                <c:pt idx="9">
                  <c:v>FLORES ECUATORIANAS DE CALIDAD S. A.</c:v>
                </c:pt>
                <c:pt idx="10">
                  <c:v>OLIMPOFLOWERS CIA. LTDA.</c:v>
                </c:pt>
                <c:pt idx="11">
                  <c:v>MYSTIC FLOWERS S.A.</c:v>
                </c:pt>
                <c:pt idx="13">
                  <c:v>FLORESPA CÍA.LTDA.</c:v>
                </c:pt>
                <c:pt idx="14">
                  <c:v>PLANTEC S.A.</c:v>
                </c:pt>
                <c:pt idx="16">
                  <c:v>EL ROSEDAL S. A.                                </c:v>
                </c:pt>
                <c:pt idx="17">
                  <c:v>ROSANDES CÍA.LTDA.</c:v>
                </c:pt>
                <c:pt idx="18">
                  <c:v>AGROFLORA CÍA.LTDA.</c:v>
                </c:pt>
                <c:pt idx="19">
                  <c:v>JUMBO ROSES CÍA.LTDA.</c:v>
                </c:pt>
                <c:pt idx="20">
                  <c:v>PREMIUM QUALITY ROSES</c:v>
                </c:pt>
                <c:pt idx="21">
                  <c:v>BELLARO S.A.</c:v>
                </c:pt>
                <c:pt idx="23">
                  <c:v>NATUFLOR S.A.</c:v>
                </c:pt>
                <c:pt idx="24">
                  <c:v>QUEEN FLOWERS CÍA.LTDA.</c:v>
                </c:pt>
                <c:pt idx="25">
                  <c:v>PANORAMA ROSES S.A.</c:v>
                </c:pt>
              </c:strCache>
            </c:strRef>
          </c:cat>
          <c:val>
            <c:numRef>
              <c:f>Hoja1!$B$4:$B$29</c:f>
              <c:numCache>
                <c:formatCode>0.00</c:formatCode>
                <c:ptCount val="26"/>
                <c:pt idx="0">
                  <c:v>0.32000000000000106</c:v>
                </c:pt>
                <c:pt idx="1">
                  <c:v>0.30000000000000032</c:v>
                </c:pt>
                <c:pt idx="2">
                  <c:v>0.36000000000000032</c:v>
                </c:pt>
                <c:pt idx="3">
                  <c:v>0.38000000000000106</c:v>
                </c:pt>
                <c:pt idx="4">
                  <c:v>0.37000000000000038</c:v>
                </c:pt>
                <c:pt idx="5">
                  <c:v>0.30000000000000032</c:v>
                </c:pt>
                <c:pt idx="6">
                  <c:v>0.35000000000000031</c:v>
                </c:pt>
                <c:pt idx="7">
                  <c:v>0.33000000000000124</c:v>
                </c:pt>
                <c:pt idx="8">
                  <c:v>0.31000000000000094</c:v>
                </c:pt>
                <c:pt idx="9">
                  <c:v>0.37000000000000038</c:v>
                </c:pt>
                <c:pt idx="10">
                  <c:v>0.34</c:v>
                </c:pt>
                <c:pt idx="11">
                  <c:v>0.4</c:v>
                </c:pt>
                <c:pt idx="13">
                  <c:v>0.39000000000000107</c:v>
                </c:pt>
                <c:pt idx="14">
                  <c:v>0.36000000000000032</c:v>
                </c:pt>
                <c:pt idx="16">
                  <c:v>0.30000000000000032</c:v>
                </c:pt>
                <c:pt idx="17">
                  <c:v>0.37000000000000038</c:v>
                </c:pt>
                <c:pt idx="18">
                  <c:v>0.33000000000000124</c:v>
                </c:pt>
                <c:pt idx="19">
                  <c:v>0.35000000000000031</c:v>
                </c:pt>
                <c:pt idx="20">
                  <c:v>0.32000000000000106</c:v>
                </c:pt>
                <c:pt idx="21">
                  <c:v>0.31000000000000094</c:v>
                </c:pt>
                <c:pt idx="23">
                  <c:v>0.35000000000000031</c:v>
                </c:pt>
                <c:pt idx="24">
                  <c:v>0.36000000000000032</c:v>
                </c:pt>
                <c:pt idx="25">
                  <c:v>0.33000000000000124</c:v>
                </c:pt>
              </c:numCache>
            </c:numRef>
          </c:val>
        </c:ser>
        <c:gapWidth val="75"/>
        <c:axId val="135130112"/>
        <c:axId val="135168768"/>
      </c:barChart>
      <c:catAx>
        <c:axId val="135130112"/>
        <c:scaling>
          <c:orientation val="minMax"/>
        </c:scaling>
        <c:axPos val="b"/>
        <c:majorTickMark val="none"/>
        <c:tickLblPos val="nextTo"/>
        <c:txPr>
          <a:bodyPr/>
          <a:lstStyle/>
          <a:p>
            <a:pPr>
              <a:defRPr lang="es-EC" sz="1400"/>
            </a:pPr>
            <a:endParaRPr lang="es-ES"/>
          </a:p>
        </c:txPr>
        <c:crossAx val="135168768"/>
        <c:crosses val="autoZero"/>
        <c:auto val="1"/>
        <c:lblAlgn val="ctr"/>
        <c:lblOffset val="100"/>
      </c:catAx>
      <c:valAx>
        <c:axId val="135168768"/>
        <c:scaling>
          <c:orientation val="minMax"/>
        </c:scaling>
        <c:axPos val="l"/>
        <c:majorGridlines/>
        <c:numFmt formatCode="0.00" sourceLinked="1"/>
        <c:majorTickMark val="none"/>
        <c:tickLblPos val="nextTo"/>
        <c:txPr>
          <a:bodyPr/>
          <a:lstStyle/>
          <a:p>
            <a:pPr>
              <a:defRPr lang="es-EC"/>
            </a:pPr>
            <a:endParaRPr lang="es-ES"/>
          </a:p>
        </c:txPr>
        <c:crossAx val="135130112"/>
        <c:crosses val="autoZero"/>
        <c:crossBetween val="between"/>
      </c:valAx>
    </c:plotArea>
    <c:plotVisOnly val="1"/>
    <c:dispBlanksAs val="gap"/>
  </c:chart>
  <c:txPr>
    <a:bodyPr/>
    <a:lstStyle/>
    <a:p>
      <a:pPr>
        <a:defRPr sz="18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plotArea>
      <c:layout/>
      <c:pieChart>
        <c:varyColors val="1"/>
        <c:ser>
          <c:idx val="0"/>
          <c:order val="0"/>
          <c:cat>
            <c:strRef>
              <c:f>Hoja1!$A$50:$A$52</c:f>
              <c:strCache>
                <c:ptCount val="3"/>
                <c:pt idx="0">
                  <c:v>FECHAS ESPECIALES </c:v>
                </c:pt>
                <c:pt idx="1">
                  <c:v>INSUMOS </c:v>
                </c:pt>
                <c:pt idx="2">
                  <c:v>ESPECIFICACIONES </c:v>
                </c:pt>
              </c:strCache>
            </c:strRef>
          </c:cat>
          <c:val>
            <c:numRef>
              <c:f>Hoja1!$B$50:$B$52</c:f>
              <c:numCache>
                <c:formatCode>General</c:formatCode>
                <c:ptCount val="3"/>
                <c:pt idx="0">
                  <c:v>26</c:v>
                </c:pt>
                <c:pt idx="1">
                  <c:v>26</c:v>
                </c:pt>
                <c:pt idx="2">
                  <c:v>26</c:v>
                </c:pt>
              </c:numCache>
            </c:numRef>
          </c:val>
        </c:ser>
        <c:dLbls>
          <c:showPercent val="1"/>
        </c:dLbls>
        <c:firstSliceAng val="0"/>
      </c:pieChart>
    </c:plotArea>
    <c:legend>
      <c:legendPos val="t"/>
      <c:layout>
        <c:manualLayout>
          <c:xMode val="edge"/>
          <c:yMode val="edge"/>
          <c:x val="0.12111317903443899"/>
          <c:y val="3.8727524204702567E-2"/>
          <c:w val="0.75777364193112262"/>
          <c:h val="0.19178880648217744"/>
        </c:manualLayout>
      </c:layout>
      <c:txPr>
        <a:bodyPr/>
        <a:lstStyle/>
        <a:p>
          <a:pPr>
            <a:defRPr lang="es-EC" sz="1600"/>
          </a:pPr>
          <a:endParaRPr lang="es-E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plotArea>
      <c:layout/>
      <c:pieChart>
        <c:varyColors val="1"/>
        <c:ser>
          <c:idx val="0"/>
          <c:order val="0"/>
          <c:explosion val="25"/>
          <c:cat>
            <c:strRef>
              <c:f>Hoja1!$A$81:$A$94</c:f>
              <c:strCache>
                <c:ptCount val="14"/>
                <c:pt idx="0">
                  <c:v>Fertilizantes </c:v>
                </c:pt>
                <c:pt idx="1">
                  <c:v>Cinta de Embalaje </c:v>
                </c:pt>
                <c:pt idx="2">
                  <c:v>Etiqueta </c:v>
                </c:pt>
                <c:pt idx="3">
                  <c:v>Fundas plásticas </c:v>
                </c:pt>
                <c:pt idx="4">
                  <c:v>Mallas plásticas </c:v>
                </c:pt>
                <c:pt idx="5">
                  <c:v>Grapas </c:v>
                </c:pt>
                <c:pt idx="6">
                  <c:v>Ligas de caucho </c:v>
                </c:pt>
                <c:pt idx="7">
                  <c:v>Capuchón </c:v>
                </c:pt>
                <c:pt idx="8">
                  <c:v>Papel celofán </c:v>
                </c:pt>
                <c:pt idx="9">
                  <c:v>Cajas de cartón corrugado  </c:v>
                </c:pt>
                <c:pt idx="10">
                  <c:v>Cajas de cartón sin corrugar </c:v>
                </c:pt>
                <c:pt idx="11">
                  <c:v>Esponjas </c:v>
                </c:pt>
                <c:pt idx="12">
                  <c:v>Papel periódico </c:v>
                </c:pt>
                <c:pt idx="13">
                  <c:v>Zunchos plásticos </c:v>
                </c:pt>
              </c:strCache>
            </c:strRef>
          </c:cat>
          <c:val>
            <c:numRef>
              <c:f>Hoja1!$B$81:$B$94</c:f>
              <c:numCache>
                <c:formatCode>General</c:formatCode>
                <c:ptCount val="14"/>
                <c:pt idx="0">
                  <c:v>26</c:v>
                </c:pt>
                <c:pt idx="1">
                  <c:v>26</c:v>
                </c:pt>
                <c:pt idx="2">
                  <c:v>26</c:v>
                </c:pt>
                <c:pt idx="3">
                  <c:v>10</c:v>
                </c:pt>
                <c:pt idx="4">
                  <c:v>17</c:v>
                </c:pt>
                <c:pt idx="5">
                  <c:v>4</c:v>
                </c:pt>
                <c:pt idx="6">
                  <c:v>26</c:v>
                </c:pt>
                <c:pt idx="7">
                  <c:v>26</c:v>
                </c:pt>
                <c:pt idx="8">
                  <c:v>26</c:v>
                </c:pt>
                <c:pt idx="9">
                  <c:v>16</c:v>
                </c:pt>
                <c:pt idx="10">
                  <c:v>11</c:v>
                </c:pt>
                <c:pt idx="11">
                  <c:v>5</c:v>
                </c:pt>
                <c:pt idx="12">
                  <c:v>18</c:v>
                </c:pt>
                <c:pt idx="13">
                  <c:v>26</c:v>
                </c:pt>
              </c:numCache>
            </c:numRef>
          </c:val>
        </c:ser>
        <c:dLbls>
          <c:showCatName val="1"/>
          <c:showPercent val="1"/>
        </c:dLbls>
        <c:firstSliceAng val="0"/>
      </c:pie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20"/>
  <c:chart>
    <c:view3D>
      <c:rAngAx val="1"/>
    </c:view3D>
    <c:plotArea>
      <c:layout/>
      <c:bar3DChart>
        <c:barDir val="col"/>
        <c:grouping val="clustered"/>
        <c:ser>
          <c:idx val="0"/>
          <c:order val="0"/>
          <c:cat>
            <c:strRef>
              <c:f>Hoja1!$A$43:$A$68</c:f>
              <c:strCache>
                <c:ptCount val="26"/>
                <c:pt idx="0">
                  <c:v>VERTUFLORES CIA.LTDA.</c:v>
                </c:pt>
                <c:pt idx="1">
                  <c:v>TAMO FLOWERS</c:v>
                </c:pt>
                <c:pt idx="2">
                  <c:v>DIMENTION FLOWERS</c:v>
                </c:pt>
                <c:pt idx="3">
                  <c:v>PACIFICFLOWERS S.A.</c:v>
                </c:pt>
                <c:pt idx="4">
                  <c:v>JAAPFLOWER SAC</c:v>
                </c:pt>
                <c:pt idx="5">
                  <c:v>IMPORTAGRIFLOR CÍA.LTDA.</c:v>
                </c:pt>
                <c:pt idx="6">
                  <c:v>FLORICULTORA JOSAFLOR S.A.</c:v>
                </c:pt>
                <c:pt idx="7">
                  <c:v>FLORÍCOLA SUNSETVALLEY FLOWERS CÍA.LTDA.</c:v>
                </c:pt>
                <c:pt idx="8">
                  <c:v>FLORÍCOLA SAN JORGE FLORJOR C.LTDA.</c:v>
                </c:pt>
                <c:pt idx="9">
                  <c:v>FLORES ECUATORIANAS DE CALIDAD S. A.</c:v>
                </c:pt>
                <c:pt idx="10">
                  <c:v>OLIMPOFLOWERS CIA. LTDA.</c:v>
                </c:pt>
                <c:pt idx="11">
                  <c:v>MYSTIC FLOWERS S.A.</c:v>
                </c:pt>
                <c:pt idx="12">
                  <c:v>FLORESPA CÍA.LTDA.</c:v>
                </c:pt>
                <c:pt idx="13">
                  <c:v>PLANTEC S.A.</c:v>
                </c:pt>
                <c:pt idx="14">
                  <c:v>EL ROSEDAL S. A.                                </c:v>
                </c:pt>
                <c:pt idx="15">
                  <c:v>ROSANDES CÍA.LTDA.</c:v>
                </c:pt>
                <c:pt idx="16">
                  <c:v>AGROFLORA CÍA.LTDA.</c:v>
                </c:pt>
                <c:pt idx="17">
                  <c:v>JUMBO ROSES CÍA.LTDA.</c:v>
                </c:pt>
                <c:pt idx="18">
                  <c:v>PREMIUM QUALITY ROSES</c:v>
                </c:pt>
                <c:pt idx="19">
                  <c:v>BELLARO S.A.</c:v>
                </c:pt>
                <c:pt idx="20">
                  <c:v>NATUFLOR S.A.</c:v>
                </c:pt>
                <c:pt idx="21">
                  <c:v>QUEEN FLOWERS CÍA.LTDA.</c:v>
                </c:pt>
                <c:pt idx="22">
                  <c:v>PANORAMA ROSES S.A.</c:v>
                </c:pt>
                <c:pt idx="23">
                  <c:v>FLORES DE MACHACHI S.A.</c:v>
                </c:pt>
                <c:pt idx="24">
                  <c:v>DECO FLOR</c:v>
                </c:pt>
                <c:pt idx="25">
                  <c:v>LA ROSALEDA S.A.</c:v>
                </c:pt>
              </c:strCache>
            </c:strRef>
          </c:cat>
          <c:val>
            <c:numRef>
              <c:f>Hoja1!$E$43:$E$68</c:f>
              <c:numCache>
                <c:formatCode>General</c:formatCode>
                <c:ptCount val="26"/>
                <c:pt idx="0">
                  <c:v>3500</c:v>
                </c:pt>
                <c:pt idx="1">
                  <c:v>4300</c:v>
                </c:pt>
                <c:pt idx="2">
                  <c:v>3500</c:v>
                </c:pt>
                <c:pt idx="3">
                  <c:v>3300</c:v>
                </c:pt>
                <c:pt idx="4">
                  <c:v>3700</c:v>
                </c:pt>
                <c:pt idx="5">
                  <c:v>4000</c:v>
                </c:pt>
                <c:pt idx="6">
                  <c:v>4100</c:v>
                </c:pt>
                <c:pt idx="7">
                  <c:v>3600</c:v>
                </c:pt>
                <c:pt idx="8">
                  <c:v>4200</c:v>
                </c:pt>
                <c:pt idx="9">
                  <c:v>3100</c:v>
                </c:pt>
                <c:pt idx="10">
                  <c:v>5000</c:v>
                </c:pt>
                <c:pt idx="11">
                  <c:v>4900</c:v>
                </c:pt>
                <c:pt idx="12">
                  <c:v>3200</c:v>
                </c:pt>
                <c:pt idx="13">
                  <c:v>4300</c:v>
                </c:pt>
                <c:pt idx="14">
                  <c:v>4500</c:v>
                </c:pt>
                <c:pt idx="15">
                  <c:v>4000</c:v>
                </c:pt>
                <c:pt idx="16">
                  <c:v>4600</c:v>
                </c:pt>
                <c:pt idx="17">
                  <c:v>5000</c:v>
                </c:pt>
                <c:pt idx="18">
                  <c:v>3400</c:v>
                </c:pt>
                <c:pt idx="19">
                  <c:v>3200</c:v>
                </c:pt>
                <c:pt idx="20">
                  <c:v>5000</c:v>
                </c:pt>
                <c:pt idx="21">
                  <c:v>3000</c:v>
                </c:pt>
                <c:pt idx="22">
                  <c:v>3800</c:v>
                </c:pt>
                <c:pt idx="23">
                  <c:v>3900</c:v>
                </c:pt>
                <c:pt idx="24">
                  <c:v>5000</c:v>
                </c:pt>
                <c:pt idx="25">
                  <c:v>4000</c:v>
                </c:pt>
              </c:numCache>
            </c:numRef>
          </c:val>
        </c:ser>
        <c:shape val="cylinder"/>
        <c:axId val="135922816"/>
        <c:axId val="135924352"/>
        <c:axId val="0"/>
      </c:bar3DChart>
      <c:catAx>
        <c:axId val="135922816"/>
        <c:scaling>
          <c:orientation val="minMax"/>
        </c:scaling>
        <c:axPos val="b"/>
        <c:tickLblPos val="nextTo"/>
        <c:txPr>
          <a:bodyPr/>
          <a:lstStyle/>
          <a:p>
            <a:pPr>
              <a:defRPr lang="es-EC" sz="1100"/>
            </a:pPr>
            <a:endParaRPr lang="es-ES"/>
          </a:p>
        </c:txPr>
        <c:crossAx val="135924352"/>
        <c:crosses val="autoZero"/>
        <c:auto val="1"/>
        <c:lblAlgn val="ctr"/>
        <c:lblOffset val="100"/>
      </c:catAx>
      <c:valAx>
        <c:axId val="135924352"/>
        <c:scaling>
          <c:orientation val="minMax"/>
        </c:scaling>
        <c:axPos val="l"/>
        <c:majorGridlines/>
        <c:numFmt formatCode="General" sourceLinked="1"/>
        <c:tickLblPos val="nextTo"/>
        <c:txPr>
          <a:bodyPr/>
          <a:lstStyle/>
          <a:p>
            <a:pPr>
              <a:defRPr lang="es-EC"/>
            </a:pPr>
            <a:endParaRPr lang="es-ES"/>
          </a:p>
        </c:txPr>
        <c:crossAx val="135922816"/>
        <c:crosses val="autoZero"/>
        <c:crossBetween val="between"/>
      </c:valAx>
    </c:plotArea>
    <c:plotVisOnly val="1"/>
    <c:dispBlanksAs val="gap"/>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28"/>
  <c:chart>
    <c:view3D>
      <c:rAngAx val="1"/>
    </c:view3D>
    <c:plotArea>
      <c:layout/>
      <c:bar3DChart>
        <c:barDir val="col"/>
        <c:grouping val="clustered"/>
        <c:ser>
          <c:idx val="0"/>
          <c:order val="0"/>
          <c:cat>
            <c:strRef>
              <c:f>Hoja1!$A$43:$A$68</c:f>
              <c:strCache>
                <c:ptCount val="26"/>
                <c:pt idx="0">
                  <c:v>VERTUFLORES CIA.LTDA.</c:v>
                </c:pt>
                <c:pt idx="1">
                  <c:v>TAMO FLOWERS</c:v>
                </c:pt>
                <c:pt idx="2">
                  <c:v>DIMENTION FLOWERS</c:v>
                </c:pt>
                <c:pt idx="3">
                  <c:v>PACIFICFLOWERS S.A.</c:v>
                </c:pt>
                <c:pt idx="4">
                  <c:v>JAAPFLOWER SAC</c:v>
                </c:pt>
                <c:pt idx="5">
                  <c:v>IMPORTAGRIFLOR CÍA.LTDA.</c:v>
                </c:pt>
                <c:pt idx="6">
                  <c:v>FLORICULTORA JOSAFLOR S.A.</c:v>
                </c:pt>
                <c:pt idx="7">
                  <c:v>FLORÍCOLA SUNSETVALLEY FLOWERS CÍA.LTDA.</c:v>
                </c:pt>
                <c:pt idx="8">
                  <c:v>FLORÍCOLA SAN JORGE FLORJOR C.LTDA.</c:v>
                </c:pt>
                <c:pt idx="9">
                  <c:v>FLORES ECUATORIANAS DE CALIDAD S. A.</c:v>
                </c:pt>
                <c:pt idx="10">
                  <c:v>OLIMPOFLOWERS CIA. LTDA.</c:v>
                </c:pt>
                <c:pt idx="11">
                  <c:v>MYSTIC FLOWERS S.A.</c:v>
                </c:pt>
                <c:pt idx="12">
                  <c:v>FLORESPA CÍA.LTDA.</c:v>
                </c:pt>
                <c:pt idx="13">
                  <c:v>PLANTEC S.A.</c:v>
                </c:pt>
                <c:pt idx="14">
                  <c:v>EL ROSEDAL S. A.                                </c:v>
                </c:pt>
                <c:pt idx="15">
                  <c:v>ROSANDES CÍA.LTDA.</c:v>
                </c:pt>
                <c:pt idx="16">
                  <c:v>AGROFLORA CÍA.LTDA.</c:v>
                </c:pt>
                <c:pt idx="17">
                  <c:v>JUMBO ROSES CÍA.LTDA.</c:v>
                </c:pt>
                <c:pt idx="18">
                  <c:v>PREMIUM QUALITY ROSES</c:v>
                </c:pt>
                <c:pt idx="19">
                  <c:v>BELLARO S.A.</c:v>
                </c:pt>
                <c:pt idx="20">
                  <c:v>NATUFLOR S.A.</c:v>
                </c:pt>
                <c:pt idx="21">
                  <c:v>QUEEN FLOWERS CÍA.LTDA.</c:v>
                </c:pt>
                <c:pt idx="22">
                  <c:v>PANORAMA ROSES S.A.</c:v>
                </c:pt>
                <c:pt idx="23">
                  <c:v>FLORES DE MACHACHI S.A.</c:v>
                </c:pt>
                <c:pt idx="24">
                  <c:v>DECO FLOR</c:v>
                </c:pt>
                <c:pt idx="25">
                  <c:v>LA ROSALEDA S.A.</c:v>
                </c:pt>
              </c:strCache>
            </c:strRef>
          </c:cat>
          <c:val>
            <c:numRef>
              <c:f>Hoja1!$B$43:$B$68</c:f>
              <c:numCache>
                <c:formatCode>General</c:formatCode>
                <c:ptCount val="26"/>
                <c:pt idx="0">
                  <c:v>810000</c:v>
                </c:pt>
                <c:pt idx="1">
                  <c:v>823000</c:v>
                </c:pt>
                <c:pt idx="2">
                  <c:v>825000</c:v>
                </c:pt>
                <c:pt idx="3">
                  <c:v>830000</c:v>
                </c:pt>
                <c:pt idx="4">
                  <c:v>832000</c:v>
                </c:pt>
                <c:pt idx="5">
                  <c:v>837000</c:v>
                </c:pt>
                <c:pt idx="6">
                  <c:v>817000</c:v>
                </c:pt>
                <c:pt idx="7">
                  <c:v>872000</c:v>
                </c:pt>
                <c:pt idx="8">
                  <c:v>893000</c:v>
                </c:pt>
                <c:pt idx="9">
                  <c:v>855000</c:v>
                </c:pt>
                <c:pt idx="10">
                  <c:v>891000</c:v>
                </c:pt>
                <c:pt idx="11">
                  <c:v>920000</c:v>
                </c:pt>
                <c:pt idx="12">
                  <c:v>900000</c:v>
                </c:pt>
                <c:pt idx="13">
                  <c:v>905000</c:v>
                </c:pt>
                <c:pt idx="14">
                  <c:v>882000</c:v>
                </c:pt>
                <c:pt idx="15">
                  <c:v>880000</c:v>
                </c:pt>
                <c:pt idx="16">
                  <c:v>865000</c:v>
                </c:pt>
                <c:pt idx="17">
                  <c:v>833000</c:v>
                </c:pt>
                <c:pt idx="18">
                  <c:v>831000</c:v>
                </c:pt>
                <c:pt idx="19">
                  <c:v>800000</c:v>
                </c:pt>
                <c:pt idx="20">
                  <c:v>845000</c:v>
                </c:pt>
                <c:pt idx="21">
                  <c:v>835000</c:v>
                </c:pt>
                <c:pt idx="22">
                  <c:v>823000</c:v>
                </c:pt>
                <c:pt idx="23">
                  <c:v>815000</c:v>
                </c:pt>
                <c:pt idx="24">
                  <c:v>814000</c:v>
                </c:pt>
                <c:pt idx="25">
                  <c:v>813000</c:v>
                </c:pt>
              </c:numCache>
            </c:numRef>
          </c:val>
        </c:ser>
        <c:shape val="box"/>
        <c:axId val="135953792"/>
        <c:axId val="135005312"/>
        <c:axId val="0"/>
      </c:bar3DChart>
      <c:catAx>
        <c:axId val="135953792"/>
        <c:scaling>
          <c:orientation val="minMax"/>
        </c:scaling>
        <c:axPos val="b"/>
        <c:tickLblPos val="nextTo"/>
        <c:txPr>
          <a:bodyPr/>
          <a:lstStyle/>
          <a:p>
            <a:pPr>
              <a:defRPr sz="1100"/>
            </a:pPr>
            <a:endParaRPr lang="es-ES"/>
          </a:p>
        </c:txPr>
        <c:crossAx val="135005312"/>
        <c:crosses val="autoZero"/>
        <c:auto val="1"/>
        <c:lblAlgn val="ctr"/>
        <c:lblOffset val="100"/>
      </c:catAx>
      <c:valAx>
        <c:axId val="135005312"/>
        <c:scaling>
          <c:orientation val="minMax"/>
        </c:scaling>
        <c:axPos val="l"/>
        <c:majorGridlines/>
        <c:numFmt formatCode="General" sourceLinked="1"/>
        <c:tickLblPos val="nextTo"/>
        <c:crossAx val="135953792"/>
        <c:crosses val="autoZero"/>
        <c:crossBetween val="between"/>
      </c:valAx>
    </c:plotArea>
    <c:plotVisOnly val="1"/>
    <c:dispBlanksAs val="gap"/>
  </c:chart>
  <c:txPr>
    <a:bodyPr/>
    <a:lstStyle/>
    <a:p>
      <a:pPr>
        <a:defRPr sz="1800"/>
      </a:pPr>
      <a:endParaRPr lang="es-E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15AD2-6356-4DD6-B6E2-787544E757EC}" type="doc">
      <dgm:prSet loTypeId="urn:microsoft.com/office/officeart/2005/8/layout/vList3" loCatId="list" qsTypeId="urn:microsoft.com/office/officeart/2005/8/quickstyle/3d2" qsCatId="3D" csTypeId="urn:microsoft.com/office/officeart/2005/8/colors/colorful3" csCatId="colorful" phldr="1"/>
      <dgm:spPr/>
    </dgm:pt>
    <dgm:pt modelId="{4DB98793-E051-4172-A08D-78FD3D98EFDB}">
      <dgm:prSet phldrT="[Texto]"/>
      <dgm:spPr/>
      <dgm:t>
        <a:bodyPr/>
        <a:lstStyle/>
        <a:p>
          <a:r>
            <a:rPr lang="es-ES" dirty="0" smtClean="0"/>
            <a:t>CONSULTORIA </a:t>
          </a:r>
          <a:endParaRPr lang="es-ES" dirty="0"/>
        </a:p>
      </dgm:t>
    </dgm:pt>
    <dgm:pt modelId="{9FAFBBD1-8177-416F-9E89-4EF16E1BBE19}" type="parTrans" cxnId="{C5C65D7A-3B8B-4CEC-87DC-62E4FA7B99DB}">
      <dgm:prSet/>
      <dgm:spPr/>
      <dgm:t>
        <a:bodyPr/>
        <a:lstStyle/>
        <a:p>
          <a:endParaRPr lang="es-ES"/>
        </a:p>
      </dgm:t>
    </dgm:pt>
    <dgm:pt modelId="{A2EB830D-1966-4C35-B971-E5058BB29DB3}" type="sibTrans" cxnId="{C5C65D7A-3B8B-4CEC-87DC-62E4FA7B99DB}">
      <dgm:prSet/>
      <dgm:spPr/>
      <dgm:t>
        <a:bodyPr/>
        <a:lstStyle/>
        <a:p>
          <a:endParaRPr lang="es-ES"/>
        </a:p>
      </dgm:t>
    </dgm:pt>
    <dgm:pt modelId="{3C6942AB-0F0E-4766-9E58-646AA8023BC6}">
      <dgm:prSet phldrT="[Texto]"/>
      <dgm:spPr/>
      <dgm:t>
        <a:bodyPr/>
        <a:lstStyle/>
        <a:p>
          <a:r>
            <a:rPr lang="es-ES" dirty="0" smtClean="0"/>
            <a:t>INSUMOS </a:t>
          </a:r>
          <a:endParaRPr lang="es-ES" dirty="0"/>
        </a:p>
      </dgm:t>
    </dgm:pt>
    <dgm:pt modelId="{B0538527-2B9A-4449-932E-79751225DEF9}" type="sibTrans" cxnId="{167E5204-80F3-4583-A10C-C8D731B5D8CA}">
      <dgm:prSet/>
      <dgm:spPr/>
      <dgm:t>
        <a:bodyPr/>
        <a:lstStyle/>
        <a:p>
          <a:endParaRPr lang="es-ES"/>
        </a:p>
      </dgm:t>
    </dgm:pt>
    <dgm:pt modelId="{BAD6C004-BB2D-49A3-B2DA-BB987DA2574D}" type="parTrans" cxnId="{167E5204-80F3-4583-A10C-C8D731B5D8CA}">
      <dgm:prSet/>
      <dgm:spPr/>
      <dgm:t>
        <a:bodyPr/>
        <a:lstStyle/>
        <a:p>
          <a:endParaRPr lang="es-ES"/>
        </a:p>
      </dgm:t>
    </dgm:pt>
    <dgm:pt modelId="{BBFCB6D1-58CC-4079-BF9D-C72338C7DCC3}">
      <dgm:prSet phldrT="[Texto]"/>
      <dgm:spPr/>
      <dgm:t>
        <a:bodyPr/>
        <a:lstStyle/>
        <a:p>
          <a:r>
            <a:rPr lang="es-ES" dirty="0" smtClean="0"/>
            <a:t>SECTOR FLORICOLA </a:t>
          </a:r>
          <a:endParaRPr lang="es-ES" dirty="0"/>
        </a:p>
      </dgm:t>
    </dgm:pt>
    <dgm:pt modelId="{863BB9AD-5A1E-4595-95CD-B62AABA0473B}" type="parTrans" cxnId="{CC0D07E6-0411-4BA3-B29C-F409D185AE57}">
      <dgm:prSet/>
      <dgm:spPr/>
      <dgm:t>
        <a:bodyPr/>
        <a:lstStyle/>
        <a:p>
          <a:endParaRPr lang="es-ES"/>
        </a:p>
      </dgm:t>
    </dgm:pt>
    <dgm:pt modelId="{F89927DC-EABC-457B-83C2-A24162675CF3}" type="sibTrans" cxnId="{CC0D07E6-0411-4BA3-B29C-F409D185AE57}">
      <dgm:prSet/>
      <dgm:spPr/>
      <dgm:t>
        <a:bodyPr/>
        <a:lstStyle/>
        <a:p>
          <a:endParaRPr lang="es-ES"/>
        </a:p>
      </dgm:t>
    </dgm:pt>
    <dgm:pt modelId="{ECE15BF6-74D2-43D1-A960-5891E3576AAF}" type="pres">
      <dgm:prSet presAssocID="{57215AD2-6356-4DD6-B6E2-787544E757EC}" presName="linearFlow" presStyleCnt="0">
        <dgm:presLayoutVars>
          <dgm:dir/>
          <dgm:resizeHandles val="exact"/>
        </dgm:presLayoutVars>
      </dgm:prSet>
      <dgm:spPr/>
    </dgm:pt>
    <dgm:pt modelId="{DE00BDC8-961C-46FB-8E9C-30B020B77986}" type="pres">
      <dgm:prSet presAssocID="{4DB98793-E051-4172-A08D-78FD3D98EFDB}" presName="composite" presStyleCnt="0"/>
      <dgm:spPr/>
    </dgm:pt>
    <dgm:pt modelId="{5B370C9A-66FB-4C43-9DEA-E5D0B0E6C077}" type="pres">
      <dgm:prSet presAssocID="{4DB98793-E051-4172-A08D-78FD3D98EFDB}" presName="imgShp" presStyleLbl="fgImgPlace1" presStyleIdx="0" presStyleCnt="3"/>
      <dgm:spPr>
        <a:blipFill rotWithShape="0">
          <a:blip xmlns:r="http://schemas.openxmlformats.org/officeDocument/2006/relationships" r:embed="rId1"/>
          <a:stretch>
            <a:fillRect/>
          </a:stretch>
        </a:blipFill>
      </dgm:spPr>
    </dgm:pt>
    <dgm:pt modelId="{39F1F236-4C69-472E-9A3F-7F76A0D346C0}" type="pres">
      <dgm:prSet presAssocID="{4DB98793-E051-4172-A08D-78FD3D98EFDB}" presName="txShp" presStyleLbl="node1" presStyleIdx="0" presStyleCnt="3">
        <dgm:presLayoutVars>
          <dgm:bulletEnabled val="1"/>
        </dgm:presLayoutVars>
      </dgm:prSet>
      <dgm:spPr/>
      <dgm:t>
        <a:bodyPr/>
        <a:lstStyle/>
        <a:p>
          <a:endParaRPr lang="es-EC"/>
        </a:p>
      </dgm:t>
    </dgm:pt>
    <dgm:pt modelId="{6B9B491A-0C21-4D81-9955-885318616A6B}" type="pres">
      <dgm:prSet presAssocID="{A2EB830D-1966-4C35-B971-E5058BB29DB3}" presName="spacing" presStyleCnt="0"/>
      <dgm:spPr/>
    </dgm:pt>
    <dgm:pt modelId="{1921635A-153E-4CC1-88F8-9BB1B1353390}" type="pres">
      <dgm:prSet presAssocID="{3C6942AB-0F0E-4766-9E58-646AA8023BC6}" presName="composite" presStyleCnt="0"/>
      <dgm:spPr/>
    </dgm:pt>
    <dgm:pt modelId="{09FCD843-681E-4A61-B2BB-ED6AD13FD174}" type="pres">
      <dgm:prSet presAssocID="{3C6942AB-0F0E-4766-9E58-646AA8023BC6}" presName="imgShp" presStyleLbl="fgImgPlace1" presStyleIdx="1" presStyleCnt="3"/>
      <dgm:spPr>
        <a:blipFill rotWithShape="0">
          <a:blip xmlns:r="http://schemas.openxmlformats.org/officeDocument/2006/relationships" r:embed="rId2"/>
          <a:stretch>
            <a:fillRect/>
          </a:stretch>
        </a:blipFill>
      </dgm:spPr>
    </dgm:pt>
    <dgm:pt modelId="{8A41CB0B-1CC0-4E93-852D-A43619BD6B27}" type="pres">
      <dgm:prSet presAssocID="{3C6942AB-0F0E-4766-9E58-646AA8023BC6}" presName="txShp" presStyleLbl="node1" presStyleIdx="1" presStyleCnt="3">
        <dgm:presLayoutVars>
          <dgm:bulletEnabled val="1"/>
        </dgm:presLayoutVars>
      </dgm:prSet>
      <dgm:spPr/>
      <dgm:t>
        <a:bodyPr/>
        <a:lstStyle/>
        <a:p>
          <a:endParaRPr lang="es-ES"/>
        </a:p>
      </dgm:t>
    </dgm:pt>
    <dgm:pt modelId="{5EBD8941-EBF7-4567-8764-41FE5C201CA4}" type="pres">
      <dgm:prSet presAssocID="{B0538527-2B9A-4449-932E-79751225DEF9}" presName="spacing" presStyleCnt="0"/>
      <dgm:spPr/>
    </dgm:pt>
    <dgm:pt modelId="{195856E4-412F-41C2-8DD4-0808C81D6A9C}" type="pres">
      <dgm:prSet presAssocID="{BBFCB6D1-58CC-4079-BF9D-C72338C7DCC3}" presName="composite" presStyleCnt="0"/>
      <dgm:spPr/>
    </dgm:pt>
    <dgm:pt modelId="{3734C161-553C-4FFB-BD2F-163EE543AD8D}" type="pres">
      <dgm:prSet presAssocID="{BBFCB6D1-58CC-4079-BF9D-C72338C7DCC3}" presName="imgShp" presStyleLbl="fgImgPlace1" presStyleIdx="2" presStyleCnt="3"/>
      <dgm:spPr>
        <a:blipFill rotWithShape="0">
          <a:blip xmlns:r="http://schemas.openxmlformats.org/officeDocument/2006/relationships" r:embed="rId3"/>
          <a:stretch>
            <a:fillRect/>
          </a:stretch>
        </a:blipFill>
      </dgm:spPr>
    </dgm:pt>
    <dgm:pt modelId="{DE826605-D6B8-4708-8C23-2D7A15FCF9CB}" type="pres">
      <dgm:prSet presAssocID="{BBFCB6D1-58CC-4079-BF9D-C72338C7DCC3}" presName="txShp" presStyleLbl="node1" presStyleIdx="2" presStyleCnt="3">
        <dgm:presLayoutVars>
          <dgm:bulletEnabled val="1"/>
        </dgm:presLayoutVars>
      </dgm:prSet>
      <dgm:spPr/>
      <dgm:t>
        <a:bodyPr/>
        <a:lstStyle/>
        <a:p>
          <a:endParaRPr lang="es-ES"/>
        </a:p>
      </dgm:t>
    </dgm:pt>
  </dgm:ptLst>
  <dgm:cxnLst>
    <dgm:cxn modelId="{167E5204-80F3-4583-A10C-C8D731B5D8CA}" srcId="{57215AD2-6356-4DD6-B6E2-787544E757EC}" destId="{3C6942AB-0F0E-4766-9E58-646AA8023BC6}" srcOrd="1" destOrd="0" parTransId="{BAD6C004-BB2D-49A3-B2DA-BB987DA2574D}" sibTransId="{B0538527-2B9A-4449-932E-79751225DEF9}"/>
    <dgm:cxn modelId="{C5C65D7A-3B8B-4CEC-87DC-62E4FA7B99DB}" srcId="{57215AD2-6356-4DD6-B6E2-787544E757EC}" destId="{4DB98793-E051-4172-A08D-78FD3D98EFDB}" srcOrd="0" destOrd="0" parTransId="{9FAFBBD1-8177-416F-9E89-4EF16E1BBE19}" sibTransId="{A2EB830D-1966-4C35-B971-E5058BB29DB3}"/>
    <dgm:cxn modelId="{13CEED82-A049-4805-A68E-E9B076A1981B}" type="presOf" srcId="{BBFCB6D1-58CC-4079-BF9D-C72338C7DCC3}" destId="{DE826605-D6B8-4708-8C23-2D7A15FCF9CB}" srcOrd="0" destOrd="0" presId="urn:microsoft.com/office/officeart/2005/8/layout/vList3"/>
    <dgm:cxn modelId="{CC0D07E6-0411-4BA3-B29C-F409D185AE57}" srcId="{57215AD2-6356-4DD6-B6E2-787544E757EC}" destId="{BBFCB6D1-58CC-4079-BF9D-C72338C7DCC3}" srcOrd="2" destOrd="0" parTransId="{863BB9AD-5A1E-4595-95CD-B62AABA0473B}" sibTransId="{F89927DC-EABC-457B-83C2-A24162675CF3}"/>
    <dgm:cxn modelId="{A566B5D6-E396-4E6C-A8A5-A9C8E134FF41}" type="presOf" srcId="{57215AD2-6356-4DD6-B6E2-787544E757EC}" destId="{ECE15BF6-74D2-43D1-A960-5891E3576AAF}" srcOrd="0" destOrd="0" presId="urn:microsoft.com/office/officeart/2005/8/layout/vList3"/>
    <dgm:cxn modelId="{7DB56A92-7003-4B6F-B515-6444C98E7E49}" type="presOf" srcId="{3C6942AB-0F0E-4766-9E58-646AA8023BC6}" destId="{8A41CB0B-1CC0-4E93-852D-A43619BD6B27}" srcOrd="0" destOrd="0" presId="urn:microsoft.com/office/officeart/2005/8/layout/vList3"/>
    <dgm:cxn modelId="{C2292955-73DD-4A44-AED2-8AADBC15E0D2}" type="presOf" srcId="{4DB98793-E051-4172-A08D-78FD3D98EFDB}" destId="{39F1F236-4C69-472E-9A3F-7F76A0D346C0}" srcOrd="0" destOrd="0" presId="urn:microsoft.com/office/officeart/2005/8/layout/vList3"/>
    <dgm:cxn modelId="{CA529F63-15B1-42BF-A484-F4A61B911814}" type="presParOf" srcId="{ECE15BF6-74D2-43D1-A960-5891E3576AAF}" destId="{DE00BDC8-961C-46FB-8E9C-30B020B77986}" srcOrd="0" destOrd="0" presId="urn:microsoft.com/office/officeart/2005/8/layout/vList3"/>
    <dgm:cxn modelId="{5E1F33FB-FC58-4BAE-818E-7FFEA99243DA}" type="presParOf" srcId="{DE00BDC8-961C-46FB-8E9C-30B020B77986}" destId="{5B370C9A-66FB-4C43-9DEA-E5D0B0E6C077}" srcOrd="0" destOrd="0" presId="urn:microsoft.com/office/officeart/2005/8/layout/vList3"/>
    <dgm:cxn modelId="{DE4A4807-059C-4C76-B977-EFD1FFB7FD23}" type="presParOf" srcId="{DE00BDC8-961C-46FB-8E9C-30B020B77986}" destId="{39F1F236-4C69-472E-9A3F-7F76A0D346C0}" srcOrd="1" destOrd="0" presId="urn:microsoft.com/office/officeart/2005/8/layout/vList3"/>
    <dgm:cxn modelId="{0D4FE203-ACCB-43EC-8043-7E694A72003D}" type="presParOf" srcId="{ECE15BF6-74D2-43D1-A960-5891E3576AAF}" destId="{6B9B491A-0C21-4D81-9955-885318616A6B}" srcOrd="1" destOrd="0" presId="urn:microsoft.com/office/officeart/2005/8/layout/vList3"/>
    <dgm:cxn modelId="{FF2D657A-7600-41FB-865C-31A1D82EAD88}" type="presParOf" srcId="{ECE15BF6-74D2-43D1-A960-5891E3576AAF}" destId="{1921635A-153E-4CC1-88F8-9BB1B1353390}" srcOrd="2" destOrd="0" presId="urn:microsoft.com/office/officeart/2005/8/layout/vList3"/>
    <dgm:cxn modelId="{E4852701-6BA8-4755-AAC3-37933A79E52D}" type="presParOf" srcId="{1921635A-153E-4CC1-88F8-9BB1B1353390}" destId="{09FCD843-681E-4A61-B2BB-ED6AD13FD174}" srcOrd="0" destOrd="0" presId="urn:microsoft.com/office/officeart/2005/8/layout/vList3"/>
    <dgm:cxn modelId="{B3C33C3A-536A-4EC6-98FA-D912E6630952}" type="presParOf" srcId="{1921635A-153E-4CC1-88F8-9BB1B1353390}" destId="{8A41CB0B-1CC0-4E93-852D-A43619BD6B27}" srcOrd="1" destOrd="0" presId="urn:microsoft.com/office/officeart/2005/8/layout/vList3"/>
    <dgm:cxn modelId="{B43F41F5-53DE-441B-B61C-D16071FF50A9}" type="presParOf" srcId="{ECE15BF6-74D2-43D1-A960-5891E3576AAF}" destId="{5EBD8941-EBF7-4567-8764-41FE5C201CA4}" srcOrd="3" destOrd="0" presId="urn:microsoft.com/office/officeart/2005/8/layout/vList3"/>
    <dgm:cxn modelId="{DE66F9FB-05F6-4E10-A2CA-36B5062741E1}" type="presParOf" srcId="{ECE15BF6-74D2-43D1-A960-5891E3576AAF}" destId="{195856E4-412F-41C2-8DD4-0808C81D6A9C}" srcOrd="4" destOrd="0" presId="urn:microsoft.com/office/officeart/2005/8/layout/vList3"/>
    <dgm:cxn modelId="{EFB371D7-5017-4F23-9B5D-B8058721D7E3}" type="presParOf" srcId="{195856E4-412F-41C2-8DD4-0808C81D6A9C}" destId="{3734C161-553C-4FFB-BD2F-163EE543AD8D}" srcOrd="0" destOrd="0" presId="urn:microsoft.com/office/officeart/2005/8/layout/vList3"/>
    <dgm:cxn modelId="{68CD69CB-5D98-470B-B39B-4E3E388B64A9}" type="presParOf" srcId="{195856E4-412F-41C2-8DD4-0808C81D6A9C}" destId="{DE826605-D6B8-4708-8C23-2D7A15FCF9CB}"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A14B13-7C61-4D6C-9EC3-67C3555B28A1}"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S"/>
        </a:p>
      </dgm:t>
    </dgm:pt>
    <dgm:pt modelId="{F825AACD-2E06-4F78-B4B9-E6149A866778}">
      <dgm:prSet phldrT="[Texto]"/>
      <dgm:spPr/>
      <dgm:t>
        <a:bodyPr/>
        <a:lstStyle/>
        <a:p>
          <a:pPr algn="just"/>
          <a:r>
            <a:rPr lang="es-ES" dirty="0" smtClean="0"/>
            <a:t>Ecuador seduce al mundo con las rosas de tallos más largos y con los colores más bellos, la rosa de nuestro país es considerada una de las más bellas del mundo por la calidad, variedad y textura; nuestra tierra es perfecta para producir rosas, porque está en plena línea ecuatorial, en una zona montañosa sobre el nivel del mar, por ello el Ecuador ocupa el tercer lugar entre los principales exportadores de flores, por este hecho el gobierno ha establecido medidas de ayuda con el fin de fortalecer y mantenerlo esta posición a nivel mundial. </a:t>
          </a:r>
          <a:endParaRPr lang="es-ES" dirty="0"/>
        </a:p>
      </dgm:t>
    </dgm:pt>
    <dgm:pt modelId="{E8BBC319-35F4-4F43-82FC-22C22370CBE6}" type="parTrans" cxnId="{EBE0A474-B0E9-4F34-88B0-8EC1B2828138}">
      <dgm:prSet/>
      <dgm:spPr/>
      <dgm:t>
        <a:bodyPr/>
        <a:lstStyle/>
        <a:p>
          <a:endParaRPr lang="es-ES"/>
        </a:p>
      </dgm:t>
    </dgm:pt>
    <dgm:pt modelId="{2B3C55B3-8576-4257-9960-4944058C1AA2}" type="sibTrans" cxnId="{EBE0A474-B0E9-4F34-88B0-8EC1B2828138}">
      <dgm:prSet/>
      <dgm:spPr/>
      <dgm:t>
        <a:bodyPr/>
        <a:lstStyle/>
        <a:p>
          <a:endParaRPr lang="es-ES"/>
        </a:p>
      </dgm:t>
    </dgm:pt>
    <dgm:pt modelId="{D49E338E-2891-4F58-B3D8-0A997C8E9198}">
      <dgm:prSet phldrT="[Texto]"/>
      <dgm:spPr/>
      <dgm:t>
        <a:bodyPr/>
        <a:lstStyle/>
        <a:p>
          <a:pPr algn="just"/>
          <a:r>
            <a:rPr lang="es-ES" dirty="0" smtClean="0"/>
            <a:t>Capacitar a través de los organismos como Expoflores al sector florícola para que conozcan a fondo las ventajas competitivas y acerca de los regímenes especiales aduaneros con el fin de explotarlos. </a:t>
          </a:r>
          <a:endParaRPr lang="es-ES" dirty="0"/>
        </a:p>
      </dgm:t>
    </dgm:pt>
    <dgm:pt modelId="{91C4C8EB-E95E-4E70-BDDC-9A5FA81E0015}" type="parTrans" cxnId="{5C1EF26E-3C9D-42E4-8F70-086243EBE959}">
      <dgm:prSet/>
      <dgm:spPr/>
      <dgm:t>
        <a:bodyPr/>
        <a:lstStyle/>
        <a:p>
          <a:endParaRPr lang="es-ES"/>
        </a:p>
      </dgm:t>
    </dgm:pt>
    <dgm:pt modelId="{1AF5C25B-FA55-4A65-805F-CEAFACF737DF}" type="sibTrans" cxnId="{5C1EF26E-3C9D-42E4-8F70-086243EBE959}">
      <dgm:prSet/>
      <dgm:spPr/>
      <dgm:t>
        <a:bodyPr/>
        <a:lstStyle/>
        <a:p>
          <a:endParaRPr lang="es-ES"/>
        </a:p>
      </dgm:t>
    </dgm:pt>
    <dgm:pt modelId="{ECD8E9BA-3BEF-4059-9B64-607DAD36DD13}" type="pres">
      <dgm:prSet presAssocID="{38A14B13-7C61-4D6C-9EC3-67C3555B28A1}" presName="Name0" presStyleCnt="0">
        <dgm:presLayoutVars>
          <dgm:dir/>
          <dgm:animLvl val="lvl"/>
          <dgm:resizeHandles val="exact"/>
        </dgm:presLayoutVars>
      </dgm:prSet>
      <dgm:spPr/>
      <dgm:t>
        <a:bodyPr/>
        <a:lstStyle/>
        <a:p>
          <a:endParaRPr lang="es-ES"/>
        </a:p>
      </dgm:t>
    </dgm:pt>
    <dgm:pt modelId="{295BE68F-4196-45BD-BAA4-BC6394DE6A01}" type="pres">
      <dgm:prSet presAssocID="{F825AACD-2E06-4F78-B4B9-E6149A866778}" presName="linNode" presStyleCnt="0"/>
      <dgm:spPr/>
    </dgm:pt>
    <dgm:pt modelId="{FAE54BB5-720D-4E07-AF66-639D052881BF}" type="pres">
      <dgm:prSet presAssocID="{F825AACD-2E06-4F78-B4B9-E6149A866778}" presName="parentText" presStyleLbl="node1" presStyleIdx="0" presStyleCnt="2" custScaleX="278321" custScaleY="110300">
        <dgm:presLayoutVars>
          <dgm:chMax val="1"/>
          <dgm:bulletEnabled val="1"/>
        </dgm:presLayoutVars>
      </dgm:prSet>
      <dgm:spPr/>
      <dgm:t>
        <a:bodyPr/>
        <a:lstStyle/>
        <a:p>
          <a:endParaRPr lang="es-ES"/>
        </a:p>
      </dgm:t>
    </dgm:pt>
    <dgm:pt modelId="{0D1E078E-4F00-43EC-91ED-3B3C36C7E5AF}" type="pres">
      <dgm:prSet presAssocID="{2B3C55B3-8576-4257-9960-4944058C1AA2}" presName="sp" presStyleCnt="0"/>
      <dgm:spPr/>
    </dgm:pt>
    <dgm:pt modelId="{3EB1F67E-7014-4232-9A79-5450F64C4D04}" type="pres">
      <dgm:prSet presAssocID="{D49E338E-2891-4F58-B3D8-0A997C8E9198}" presName="linNode" presStyleCnt="0"/>
      <dgm:spPr/>
    </dgm:pt>
    <dgm:pt modelId="{95F9D824-BFD7-4EF2-8286-0A33157AC45D}" type="pres">
      <dgm:prSet presAssocID="{D49E338E-2891-4F58-B3D8-0A997C8E9198}" presName="parentText" presStyleLbl="node1" presStyleIdx="1" presStyleCnt="2" custScaleX="277778">
        <dgm:presLayoutVars>
          <dgm:chMax val="1"/>
          <dgm:bulletEnabled val="1"/>
        </dgm:presLayoutVars>
      </dgm:prSet>
      <dgm:spPr/>
      <dgm:t>
        <a:bodyPr/>
        <a:lstStyle/>
        <a:p>
          <a:endParaRPr lang="es-ES"/>
        </a:p>
      </dgm:t>
    </dgm:pt>
  </dgm:ptLst>
  <dgm:cxnLst>
    <dgm:cxn modelId="{CD9ABAC0-ACE6-420B-A659-8432D5497E4A}" type="presOf" srcId="{38A14B13-7C61-4D6C-9EC3-67C3555B28A1}" destId="{ECD8E9BA-3BEF-4059-9B64-607DAD36DD13}" srcOrd="0" destOrd="0" presId="urn:microsoft.com/office/officeart/2005/8/layout/vList5"/>
    <dgm:cxn modelId="{AD960B1E-1D49-4EA4-A545-804C02EE47B3}" type="presOf" srcId="{F825AACD-2E06-4F78-B4B9-E6149A866778}" destId="{FAE54BB5-720D-4E07-AF66-639D052881BF}" srcOrd="0" destOrd="0" presId="urn:microsoft.com/office/officeart/2005/8/layout/vList5"/>
    <dgm:cxn modelId="{6865DE28-8E7B-45F6-9FF6-596E54AD9389}" type="presOf" srcId="{D49E338E-2891-4F58-B3D8-0A997C8E9198}" destId="{95F9D824-BFD7-4EF2-8286-0A33157AC45D}" srcOrd="0" destOrd="0" presId="urn:microsoft.com/office/officeart/2005/8/layout/vList5"/>
    <dgm:cxn modelId="{5C1EF26E-3C9D-42E4-8F70-086243EBE959}" srcId="{38A14B13-7C61-4D6C-9EC3-67C3555B28A1}" destId="{D49E338E-2891-4F58-B3D8-0A997C8E9198}" srcOrd="1" destOrd="0" parTransId="{91C4C8EB-E95E-4E70-BDDC-9A5FA81E0015}" sibTransId="{1AF5C25B-FA55-4A65-805F-CEAFACF737DF}"/>
    <dgm:cxn modelId="{EBE0A474-B0E9-4F34-88B0-8EC1B2828138}" srcId="{38A14B13-7C61-4D6C-9EC3-67C3555B28A1}" destId="{F825AACD-2E06-4F78-B4B9-E6149A866778}" srcOrd="0" destOrd="0" parTransId="{E8BBC319-35F4-4F43-82FC-22C22370CBE6}" sibTransId="{2B3C55B3-8576-4257-9960-4944058C1AA2}"/>
    <dgm:cxn modelId="{8D0ACC00-70C1-48DE-BC77-BED9523DE6C4}" type="presParOf" srcId="{ECD8E9BA-3BEF-4059-9B64-607DAD36DD13}" destId="{295BE68F-4196-45BD-BAA4-BC6394DE6A01}" srcOrd="0" destOrd="0" presId="urn:microsoft.com/office/officeart/2005/8/layout/vList5"/>
    <dgm:cxn modelId="{9FD18D04-2528-404B-AA24-BD7F23902486}" type="presParOf" srcId="{295BE68F-4196-45BD-BAA4-BC6394DE6A01}" destId="{FAE54BB5-720D-4E07-AF66-639D052881BF}" srcOrd="0" destOrd="0" presId="urn:microsoft.com/office/officeart/2005/8/layout/vList5"/>
    <dgm:cxn modelId="{B99F7B85-8360-48A8-A348-F55E65229FCA}" type="presParOf" srcId="{ECD8E9BA-3BEF-4059-9B64-607DAD36DD13}" destId="{0D1E078E-4F00-43EC-91ED-3B3C36C7E5AF}" srcOrd="1" destOrd="0" presId="urn:microsoft.com/office/officeart/2005/8/layout/vList5"/>
    <dgm:cxn modelId="{3249140E-491C-42F6-BF21-7BB36F3CDF13}" type="presParOf" srcId="{ECD8E9BA-3BEF-4059-9B64-607DAD36DD13}" destId="{3EB1F67E-7014-4232-9A79-5450F64C4D04}" srcOrd="2" destOrd="0" presId="urn:microsoft.com/office/officeart/2005/8/layout/vList5"/>
    <dgm:cxn modelId="{6FF6B2E8-AD75-43F6-9FDD-FD73156C9E3F}" type="presParOf" srcId="{3EB1F67E-7014-4232-9A79-5450F64C4D04}" destId="{95F9D824-BFD7-4EF2-8286-0A33157AC45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D1BEF4-D0BB-47F6-B383-1DF4F429675B}"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es-ES"/>
        </a:p>
      </dgm:t>
    </dgm:pt>
    <dgm:pt modelId="{8BF4623D-0D29-4512-B113-CD070861D613}">
      <dgm:prSet phldrT="[Texto]"/>
      <dgm:spPr/>
      <dgm:t>
        <a:bodyPr/>
        <a:lstStyle/>
        <a:p>
          <a:r>
            <a:rPr lang="es-ES" dirty="0" smtClean="0"/>
            <a:t>CAPITULO II</a:t>
          </a:r>
          <a:endParaRPr lang="es-ES" dirty="0"/>
        </a:p>
      </dgm:t>
    </dgm:pt>
    <dgm:pt modelId="{D5D6BA5D-8A25-4CDC-8039-923E32FA74A6}" type="parTrans" cxnId="{931DE5A0-BD15-4A7F-A2B5-9F8C44B67FC5}">
      <dgm:prSet/>
      <dgm:spPr/>
      <dgm:t>
        <a:bodyPr/>
        <a:lstStyle/>
        <a:p>
          <a:endParaRPr lang="es-ES"/>
        </a:p>
      </dgm:t>
    </dgm:pt>
    <dgm:pt modelId="{A570DEF7-661D-4554-A53B-1A4A35ED85E6}" type="sibTrans" cxnId="{931DE5A0-BD15-4A7F-A2B5-9F8C44B67FC5}">
      <dgm:prSet/>
      <dgm:spPr/>
      <dgm:t>
        <a:bodyPr/>
        <a:lstStyle/>
        <a:p>
          <a:endParaRPr lang="es-ES"/>
        </a:p>
      </dgm:t>
    </dgm:pt>
    <dgm:pt modelId="{E2265C96-0A4D-4A33-B266-08950F0D065D}">
      <dgm:prSet phldrT="[Texto]"/>
      <dgm:spPr/>
      <dgm:t>
        <a:bodyPr/>
        <a:lstStyle/>
        <a:p>
          <a:r>
            <a:rPr lang="es-ES" dirty="0" smtClean="0"/>
            <a:t>CAPITULO II</a:t>
          </a:r>
          <a:endParaRPr lang="es-ES" dirty="0"/>
        </a:p>
      </dgm:t>
    </dgm:pt>
    <dgm:pt modelId="{BE63FE07-31B4-4D6E-83A8-53DEB9985410}" type="parTrans" cxnId="{C0E42BE1-2A9A-4A8A-8B4D-3D69789E9890}">
      <dgm:prSet/>
      <dgm:spPr/>
      <dgm:t>
        <a:bodyPr/>
        <a:lstStyle/>
        <a:p>
          <a:endParaRPr lang="es-ES"/>
        </a:p>
      </dgm:t>
    </dgm:pt>
    <dgm:pt modelId="{31EE2F2F-469B-4227-9844-126E482DF8AF}" type="sibTrans" cxnId="{C0E42BE1-2A9A-4A8A-8B4D-3D69789E9890}">
      <dgm:prSet/>
      <dgm:spPr/>
      <dgm:t>
        <a:bodyPr/>
        <a:lstStyle/>
        <a:p>
          <a:endParaRPr lang="es-ES"/>
        </a:p>
      </dgm:t>
    </dgm:pt>
    <dgm:pt modelId="{356FDC1F-6432-4A2E-B9CF-DC89F1346B07}">
      <dgm:prSet phldrT="[Texto]"/>
      <dgm:spPr/>
      <dgm:t>
        <a:bodyPr/>
        <a:lstStyle/>
        <a:p>
          <a:pPr algn="just"/>
          <a:r>
            <a:rPr lang="es-ES" dirty="0" smtClean="0"/>
            <a:t>Realizar alternativas de injertos en las rosas para ser más atractivos en el mercado alemán ya que existen productos sustitutos que están invadiendo el mercado debido a sus costos y variedades, es por esto que se debe ampliar la alternativa de productos para tener un portafolio más extenso</a:t>
          </a:r>
          <a:endParaRPr lang="es-ES" dirty="0"/>
        </a:p>
      </dgm:t>
    </dgm:pt>
    <dgm:pt modelId="{4B5395D2-BDA6-44D8-902F-BA8C2CDB508F}" type="parTrans" cxnId="{4068BB63-75F9-4B8E-8682-D2D7BE3449D9}">
      <dgm:prSet/>
      <dgm:spPr/>
      <dgm:t>
        <a:bodyPr/>
        <a:lstStyle/>
        <a:p>
          <a:endParaRPr lang="es-ES"/>
        </a:p>
      </dgm:t>
    </dgm:pt>
    <dgm:pt modelId="{19D924D1-6E5B-49A2-8BE0-10003E6B136C}" type="sibTrans" cxnId="{4068BB63-75F9-4B8E-8682-D2D7BE3449D9}">
      <dgm:prSet/>
      <dgm:spPr/>
      <dgm:t>
        <a:bodyPr/>
        <a:lstStyle/>
        <a:p>
          <a:endParaRPr lang="es-ES"/>
        </a:p>
      </dgm:t>
    </dgm:pt>
    <dgm:pt modelId="{D54EA28D-23CB-43D0-8340-8ABB34BF71D5}">
      <dgm:prSet custT="1"/>
      <dgm:spPr/>
      <dgm:t>
        <a:bodyPr/>
        <a:lstStyle/>
        <a:p>
          <a:pPr algn="just"/>
          <a:r>
            <a:rPr lang="es-ES" sz="1200" dirty="0" smtClean="0"/>
            <a:t>El estudio de merado indica que las rosas ocupan un 30% de la producción ecuatoriana por la demanda y aceptación que estas tienen a nivel mundial en los meses de febrero, marzo, mayo y noviembre tiende a duplicarse la producción ya que son fechas muy representativas para que estas se exporten en mayor cantidad; las fechas especiales, los insumos para su acondicionamiento y la especificaciones que el cliente exija son algunos de los factores que influyen para que el precio de las rosas tenga variaciones, el precio de las rosas oscila entre 0,30 centavos  y 0,40 centavos esto depende de los meses en los que se comercialice el producto. Adicionalmente se determinó que la Unión Europea tiene un 64% de participación de las exportaciones de flores según Trade Maps, que el reconocimiento que tienen las flores del Ecuador depende de la calidad, precio, variedad y servicios de primer orden que ofrecen al mercado ya que cada vez exigen innovar mas. Los insumos que más se utilizan para el acondicionamiento de las rosas son: fertilizantes, cinta de embalaje, etiqueta, ligas de caucho, capuchones, papel celofán y zunchos plásticos</a:t>
          </a:r>
          <a:endParaRPr lang="es-ES" sz="1200" dirty="0"/>
        </a:p>
      </dgm:t>
    </dgm:pt>
    <dgm:pt modelId="{266D48AD-BBB4-4E3C-A2AE-FBE69BAA2DCE}" type="parTrans" cxnId="{BA822E56-8D13-4106-9879-BF887DB2123C}">
      <dgm:prSet/>
      <dgm:spPr/>
      <dgm:t>
        <a:bodyPr/>
        <a:lstStyle/>
        <a:p>
          <a:endParaRPr lang="es-ES"/>
        </a:p>
      </dgm:t>
    </dgm:pt>
    <dgm:pt modelId="{B6E91CAD-566A-41A2-92EB-F95CC3025552}" type="sibTrans" cxnId="{BA822E56-8D13-4106-9879-BF887DB2123C}">
      <dgm:prSet/>
      <dgm:spPr/>
      <dgm:t>
        <a:bodyPr/>
        <a:lstStyle/>
        <a:p>
          <a:endParaRPr lang="es-ES"/>
        </a:p>
      </dgm:t>
    </dgm:pt>
    <dgm:pt modelId="{DBF75E29-F112-4758-BE55-DA1AA5F59CD6}" type="pres">
      <dgm:prSet presAssocID="{30D1BEF4-D0BB-47F6-B383-1DF4F429675B}" presName="linearFlow" presStyleCnt="0">
        <dgm:presLayoutVars>
          <dgm:dir/>
          <dgm:animLvl val="lvl"/>
          <dgm:resizeHandles val="exact"/>
        </dgm:presLayoutVars>
      </dgm:prSet>
      <dgm:spPr/>
      <dgm:t>
        <a:bodyPr/>
        <a:lstStyle/>
        <a:p>
          <a:endParaRPr lang="es-ES"/>
        </a:p>
      </dgm:t>
    </dgm:pt>
    <dgm:pt modelId="{72984248-1238-4610-B509-E26D81596379}" type="pres">
      <dgm:prSet presAssocID="{8BF4623D-0D29-4512-B113-CD070861D613}" presName="composite" presStyleCnt="0"/>
      <dgm:spPr/>
    </dgm:pt>
    <dgm:pt modelId="{30E713B2-B22D-476A-9560-B0712FCE0C9E}" type="pres">
      <dgm:prSet presAssocID="{8BF4623D-0D29-4512-B113-CD070861D613}" presName="parentText" presStyleLbl="alignNode1" presStyleIdx="0" presStyleCnt="2">
        <dgm:presLayoutVars>
          <dgm:chMax val="1"/>
          <dgm:bulletEnabled val="1"/>
        </dgm:presLayoutVars>
      </dgm:prSet>
      <dgm:spPr/>
      <dgm:t>
        <a:bodyPr/>
        <a:lstStyle/>
        <a:p>
          <a:endParaRPr lang="es-ES"/>
        </a:p>
      </dgm:t>
    </dgm:pt>
    <dgm:pt modelId="{CA1B2AF5-528E-4E33-A28F-6C03F8F27BB0}" type="pres">
      <dgm:prSet presAssocID="{8BF4623D-0D29-4512-B113-CD070861D613}" presName="descendantText" presStyleLbl="alignAcc1" presStyleIdx="0" presStyleCnt="2">
        <dgm:presLayoutVars>
          <dgm:bulletEnabled val="1"/>
        </dgm:presLayoutVars>
      </dgm:prSet>
      <dgm:spPr/>
      <dgm:t>
        <a:bodyPr/>
        <a:lstStyle/>
        <a:p>
          <a:endParaRPr lang="es-ES"/>
        </a:p>
      </dgm:t>
    </dgm:pt>
    <dgm:pt modelId="{5F8426DA-342F-4621-AF98-3185D1F41182}" type="pres">
      <dgm:prSet presAssocID="{A570DEF7-661D-4554-A53B-1A4A35ED85E6}" presName="sp" presStyleCnt="0"/>
      <dgm:spPr/>
    </dgm:pt>
    <dgm:pt modelId="{C7047F92-3B8E-4AEB-BDD8-F4AF8419B64B}" type="pres">
      <dgm:prSet presAssocID="{E2265C96-0A4D-4A33-B266-08950F0D065D}" presName="composite" presStyleCnt="0"/>
      <dgm:spPr/>
    </dgm:pt>
    <dgm:pt modelId="{1EDAEEEF-A0DA-4B87-8A4C-F6BF0564047F}" type="pres">
      <dgm:prSet presAssocID="{E2265C96-0A4D-4A33-B266-08950F0D065D}" presName="parentText" presStyleLbl="alignNode1" presStyleIdx="1" presStyleCnt="2">
        <dgm:presLayoutVars>
          <dgm:chMax val="1"/>
          <dgm:bulletEnabled val="1"/>
        </dgm:presLayoutVars>
      </dgm:prSet>
      <dgm:spPr/>
      <dgm:t>
        <a:bodyPr/>
        <a:lstStyle/>
        <a:p>
          <a:endParaRPr lang="es-ES"/>
        </a:p>
      </dgm:t>
    </dgm:pt>
    <dgm:pt modelId="{B4C7F257-CC0B-405F-A55D-65CF49346DE0}" type="pres">
      <dgm:prSet presAssocID="{E2265C96-0A4D-4A33-B266-08950F0D065D}" presName="descendantText" presStyleLbl="alignAcc1" presStyleIdx="1" presStyleCnt="2">
        <dgm:presLayoutVars>
          <dgm:bulletEnabled val="1"/>
        </dgm:presLayoutVars>
      </dgm:prSet>
      <dgm:spPr/>
      <dgm:t>
        <a:bodyPr/>
        <a:lstStyle/>
        <a:p>
          <a:endParaRPr lang="es-ES"/>
        </a:p>
      </dgm:t>
    </dgm:pt>
  </dgm:ptLst>
  <dgm:cxnLst>
    <dgm:cxn modelId="{C0E42BE1-2A9A-4A8A-8B4D-3D69789E9890}" srcId="{30D1BEF4-D0BB-47F6-B383-1DF4F429675B}" destId="{E2265C96-0A4D-4A33-B266-08950F0D065D}" srcOrd="1" destOrd="0" parTransId="{BE63FE07-31B4-4D6E-83A8-53DEB9985410}" sibTransId="{31EE2F2F-469B-4227-9844-126E482DF8AF}"/>
    <dgm:cxn modelId="{18E8D6D3-9655-44C1-86AA-7F41275172CD}" type="presOf" srcId="{E2265C96-0A4D-4A33-B266-08950F0D065D}" destId="{1EDAEEEF-A0DA-4B87-8A4C-F6BF0564047F}" srcOrd="0" destOrd="0" presId="urn:microsoft.com/office/officeart/2005/8/layout/chevron2"/>
    <dgm:cxn modelId="{DE146428-758F-450D-94A5-44900DC3E850}" type="presOf" srcId="{356FDC1F-6432-4A2E-B9CF-DC89F1346B07}" destId="{B4C7F257-CC0B-405F-A55D-65CF49346DE0}" srcOrd="0" destOrd="0" presId="urn:microsoft.com/office/officeart/2005/8/layout/chevron2"/>
    <dgm:cxn modelId="{7B6E6A34-ED35-40D4-941B-FE5933D56341}" type="presOf" srcId="{8BF4623D-0D29-4512-B113-CD070861D613}" destId="{30E713B2-B22D-476A-9560-B0712FCE0C9E}" srcOrd="0" destOrd="0" presId="urn:microsoft.com/office/officeart/2005/8/layout/chevron2"/>
    <dgm:cxn modelId="{4068BB63-75F9-4B8E-8682-D2D7BE3449D9}" srcId="{E2265C96-0A4D-4A33-B266-08950F0D065D}" destId="{356FDC1F-6432-4A2E-B9CF-DC89F1346B07}" srcOrd="0" destOrd="0" parTransId="{4B5395D2-BDA6-44D8-902F-BA8C2CDB508F}" sibTransId="{19D924D1-6E5B-49A2-8BE0-10003E6B136C}"/>
    <dgm:cxn modelId="{931DE5A0-BD15-4A7F-A2B5-9F8C44B67FC5}" srcId="{30D1BEF4-D0BB-47F6-B383-1DF4F429675B}" destId="{8BF4623D-0D29-4512-B113-CD070861D613}" srcOrd="0" destOrd="0" parTransId="{D5D6BA5D-8A25-4CDC-8039-923E32FA74A6}" sibTransId="{A570DEF7-661D-4554-A53B-1A4A35ED85E6}"/>
    <dgm:cxn modelId="{E28EA95B-3813-4486-86C8-7E04E10C6EBC}" type="presOf" srcId="{30D1BEF4-D0BB-47F6-B383-1DF4F429675B}" destId="{DBF75E29-F112-4758-BE55-DA1AA5F59CD6}" srcOrd="0" destOrd="0" presId="urn:microsoft.com/office/officeart/2005/8/layout/chevron2"/>
    <dgm:cxn modelId="{EB837C0F-1A05-4DF1-8BA8-4F4313BC7097}" type="presOf" srcId="{D54EA28D-23CB-43D0-8340-8ABB34BF71D5}" destId="{CA1B2AF5-528E-4E33-A28F-6C03F8F27BB0}" srcOrd="0" destOrd="0" presId="urn:microsoft.com/office/officeart/2005/8/layout/chevron2"/>
    <dgm:cxn modelId="{BA822E56-8D13-4106-9879-BF887DB2123C}" srcId="{8BF4623D-0D29-4512-B113-CD070861D613}" destId="{D54EA28D-23CB-43D0-8340-8ABB34BF71D5}" srcOrd="0" destOrd="0" parTransId="{266D48AD-BBB4-4E3C-A2AE-FBE69BAA2DCE}" sibTransId="{B6E91CAD-566A-41A2-92EB-F95CC3025552}"/>
    <dgm:cxn modelId="{4D589158-D922-461F-B623-DE53355F6931}" type="presParOf" srcId="{DBF75E29-F112-4758-BE55-DA1AA5F59CD6}" destId="{72984248-1238-4610-B509-E26D81596379}" srcOrd="0" destOrd="0" presId="urn:microsoft.com/office/officeart/2005/8/layout/chevron2"/>
    <dgm:cxn modelId="{2C4DB8F8-FB08-4566-BF12-DEF9BEABBC96}" type="presParOf" srcId="{72984248-1238-4610-B509-E26D81596379}" destId="{30E713B2-B22D-476A-9560-B0712FCE0C9E}" srcOrd="0" destOrd="0" presId="urn:microsoft.com/office/officeart/2005/8/layout/chevron2"/>
    <dgm:cxn modelId="{0D10148C-4D0F-49D9-848B-0C981EEA5324}" type="presParOf" srcId="{72984248-1238-4610-B509-E26D81596379}" destId="{CA1B2AF5-528E-4E33-A28F-6C03F8F27BB0}" srcOrd="1" destOrd="0" presId="urn:microsoft.com/office/officeart/2005/8/layout/chevron2"/>
    <dgm:cxn modelId="{4272FE72-41D3-4802-99F1-7FB4BB884EF7}" type="presParOf" srcId="{DBF75E29-F112-4758-BE55-DA1AA5F59CD6}" destId="{5F8426DA-342F-4621-AF98-3185D1F41182}" srcOrd="1" destOrd="0" presId="urn:microsoft.com/office/officeart/2005/8/layout/chevron2"/>
    <dgm:cxn modelId="{74D91172-436E-49B6-9E98-209E4B7B99D5}" type="presParOf" srcId="{DBF75E29-F112-4758-BE55-DA1AA5F59CD6}" destId="{C7047F92-3B8E-4AEB-BDD8-F4AF8419B64B}" srcOrd="2" destOrd="0" presId="urn:microsoft.com/office/officeart/2005/8/layout/chevron2"/>
    <dgm:cxn modelId="{693953D1-576E-4EC2-8D4A-D1FB63411032}" type="presParOf" srcId="{C7047F92-3B8E-4AEB-BDD8-F4AF8419B64B}" destId="{1EDAEEEF-A0DA-4B87-8A4C-F6BF0564047F}" srcOrd="0" destOrd="0" presId="urn:microsoft.com/office/officeart/2005/8/layout/chevron2"/>
    <dgm:cxn modelId="{93F419C4-39E7-4D8F-A97D-36397985C15A}" type="presParOf" srcId="{C7047F92-3B8E-4AEB-BDD8-F4AF8419B64B}" destId="{B4C7F257-CC0B-405F-A55D-65CF49346DE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7E2B9D-3180-4FCC-BF7F-E98647FA0ABA}" type="doc">
      <dgm:prSet loTypeId="urn:microsoft.com/office/officeart/2005/8/layout/hList1" loCatId="list" qsTypeId="urn:microsoft.com/office/officeart/2005/8/quickstyle/simple3" qsCatId="simple" csTypeId="urn:microsoft.com/office/officeart/2005/8/colors/accent2_1" csCatId="accent2" phldr="1"/>
      <dgm:spPr/>
      <dgm:t>
        <a:bodyPr/>
        <a:lstStyle/>
        <a:p>
          <a:endParaRPr lang="es-ES"/>
        </a:p>
      </dgm:t>
    </dgm:pt>
    <dgm:pt modelId="{CA24EB5B-726D-4147-A20B-01679BFE14F0}">
      <dgm:prSet phldrT="[Texto]"/>
      <dgm:spPr/>
      <dgm:t>
        <a:bodyPr/>
        <a:lstStyle/>
        <a:p>
          <a:r>
            <a:rPr lang="es-ES" dirty="0" smtClean="0"/>
            <a:t>CONCLUSION </a:t>
          </a:r>
          <a:endParaRPr lang="es-ES" dirty="0"/>
        </a:p>
      </dgm:t>
    </dgm:pt>
    <dgm:pt modelId="{0258C420-A497-43A1-BCF5-537BB150277F}" type="parTrans" cxnId="{DF4DCC63-DFDB-44C3-9B68-7276709805AA}">
      <dgm:prSet/>
      <dgm:spPr/>
      <dgm:t>
        <a:bodyPr/>
        <a:lstStyle/>
        <a:p>
          <a:endParaRPr lang="es-ES"/>
        </a:p>
      </dgm:t>
    </dgm:pt>
    <dgm:pt modelId="{9D108E67-E43B-4867-BFE8-1C9281483E22}" type="sibTrans" cxnId="{DF4DCC63-DFDB-44C3-9B68-7276709805AA}">
      <dgm:prSet/>
      <dgm:spPr/>
      <dgm:t>
        <a:bodyPr/>
        <a:lstStyle/>
        <a:p>
          <a:endParaRPr lang="es-ES"/>
        </a:p>
      </dgm:t>
    </dgm:pt>
    <dgm:pt modelId="{2E8DEB08-67C0-43B0-934B-E477C73E5EBD}">
      <dgm:prSet phldrT="[Texto]"/>
      <dgm:spPr/>
      <dgm:t>
        <a:bodyPr/>
        <a:lstStyle/>
        <a:p>
          <a:pPr algn="just"/>
          <a:r>
            <a:rPr lang="es-ES" dirty="0" smtClean="0"/>
            <a:t>Para seleccionar el mercado objetivo se debe tomar en cuenta algunos factores como cual es el producto que se va a exportar, cuáles son sus razones que determinaron la elección del mercado, hacer un análisis de los competidores, entre otros  y así con este estudio determinar cuál va hacer el mercado que desea captar. </a:t>
          </a:r>
          <a:endParaRPr lang="es-ES" dirty="0"/>
        </a:p>
      </dgm:t>
    </dgm:pt>
    <dgm:pt modelId="{634FD916-A5AA-4159-80AE-A32D9AB0ABC0}" type="parTrans" cxnId="{0BB129CC-8212-48D5-ABEA-32F830D865BF}">
      <dgm:prSet/>
      <dgm:spPr/>
      <dgm:t>
        <a:bodyPr/>
        <a:lstStyle/>
        <a:p>
          <a:endParaRPr lang="es-ES"/>
        </a:p>
      </dgm:t>
    </dgm:pt>
    <dgm:pt modelId="{F67B7A6F-9ACC-461C-998E-4C2A0721FEDD}" type="sibTrans" cxnId="{0BB129CC-8212-48D5-ABEA-32F830D865BF}">
      <dgm:prSet/>
      <dgm:spPr/>
      <dgm:t>
        <a:bodyPr/>
        <a:lstStyle/>
        <a:p>
          <a:endParaRPr lang="es-ES"/>
        </a:p>
      </dgm:t>
    </dgm:pt>
    <dgm:pt modelId="{55DE4E90-24FD-4F4E-AEE3-BAAE4CC2DE50}">
      <dgm:prSet phldrT="[Texto]"/>
      <dgm:spPr/>
      <dgm:t>
        <a:bodyPr/>
        <a:lstStyle/>
        <a:p>
          <a:r>
            <a:rPr lang="es-ES" dirty="0" smtClean="0"/>
            <a:t>RECOMENDACIÓN </a:t>
          </a:r>
          <a:endParaRPr lang="es-ES" dirty="0"/>
        </a:p>
      </dgm:t>
    </dgm:pt>
    <dgm:pt modelId="{0626B2B9-678E-4CC9-BDC1-D53E66B07520}" type="parTrans" cxnId="{6F172DE5-1497-46D4-8A5D-CE44FE373D1D}">
      <dgm:prSet/>
      <dgm:spPr/>
      <dgm:t>
        <a:bodyPr/>
        <a:lstStyle/>
        <a:p>
          <a:endParaRPr lang="es-ES"/>
        </a:p>
      </dgm:t>
    </dgm:pt>
    <dgm:pt modelId="{3D4B1A48-3143-4C5A-B2B6-72E88A271178}" type="sibTrans" cxnId="{6F172DE5-1497-46D4-8A5D-CE44FE373D1D}">
      <dgm:prSet/>
      <dgm:spPr/>
      <dgm:t>
        <a:bodyPr/>
        <a:lstStyle/>
        <a:p>
          <a:endParaRPr lang="es-ES"/>
        </a:p>
      </dgm:t>
    </dgm:pt>
    <dgm:pt modelId="{CDD9E5D9-CE69-4960-90A0-BD17053341A2}">
      <dgm:prSet phldrT="[Texto]"/>
      <dgm:spPr/>
      <dgm:t>
        <a:bodyPr/>
        <a:lstStyle/>
        <a:p>
          <a:pPr algn="just"/>
          <a:r>
            <a:rPr lang="es-ES" dirty="0" smtClean="0"/>
            <a:t>Realizar un análisis profundo para obtener los resultados esperados y nos permitan emprender negociaciones futuras con el mercado selecto; cumplir con los requerimientos y especificaciones del mismo, para que los clientes queden satisfechos totalmente con el producto de calidad. </a:t>
          </a:r>
          <a:endParaRPr lang="es-ES" dirty="0"/>
        </a:p>
      </dgm:t>
    </dgm:pt>
    <dgm:pt modelId="{0EE720F0-4595-457B-894B-87B33616A6FB}" type="parTrans" cxnId="{D5566741-98C5-42F5-8E35-609D372DCF2C}">
      <dgm:prSet/>
      <dgm:spPr/>
      <dgm:t>
        <a:bodyPr/>
        <a:lstStyle/>
        <a:p>
          <a:endParaRPr lang="es-ES"/>
        </a:p>
      </dgm:t>
    </dgm:pt>
    <dgm:pt modelId="{1DED34DD-DC24-43E7-8E05-23F2F5D2D1A9}" type="sibTrans" cxnId="{D5566741-98C5-42F5-8E35-609D372DCF2C}">
      <dgm:prSet/>
      <dgm:spPr/>
      <dgm:t>
        <a:bodyPr/>
        <a:lstStyle/>
        <a:p>
          <a:endParaRPr lang="es-ES"/>
        </a:p>
      </dgm:t>
    </dgm:pt>
    <dgm:pt modelId="{EA9DF631-6FC8-46F6-BC78-73E7EB3F9D01}" type="pres">
      <dgm:prSet presAssocID="{A57E2B9D-3180-4FCC-BF7F-E98647FA0ABA}" presName="Name0" presStyleCnt="0">
        <dgm:presLayoutVars>
          <dgm:dir/>
          <dgm:animLvl val="lvl"/>
          <dgm:resizeHandles val="exact"/>
        </dgm:presLayoutVars>
      </dgm:prSet>
      <dgm:spPr/>
      <dgm:t>
        <a:bodyPr/>
        <a:lstStyle/>
        <a:p>
          <a:endParaRPr lang="es-ES"/>
        </a:p>
      </dgm:t>
    </dgm:pt>
    <dgm:pt modelId="{1550F021-8480-4A5D-B3C6-70368CAD779D}" type="pres">
      <dgm:prSet presAssocID="{CA24EB5B-726D-4147-A20B-01679BFE14F0}" presName="composite" presStyleCnt="0"/>
      <dgm:spPr/>
    </dgm:pt>
    <dgm:pt modelId="{A22A74C9-0B42-42DC-A010-E33C51C2E276}" type="pres">
      <dgm:prSet presAssocID="{CA24EB5B-726D-4147-A20B-01679BFE14F0}" presName="parTx" presStyleLbl="alignNode1" presStyleIdx="0" presStyleCnt="2">
        <dgm:presLayoutVars>
          <dgm:chMax val="0"/>
          <dgm:chPref val="0"/>
          <dgm:bulletEnabled val="1"/>
        </dgm:presLayoutVars>
      </dgm:prSet>
      <dgm:spPr/>
      <dgm:t>
        <a:bodyPr/>
        <a:lstStyle/>
        <a:p>
          <a:endParaRPr lang="es-ES"/>
        </a:p>
      </dgm:t>
    </dgm:pt>
    <dgm:pt modelId="{A6F99F6E-64F9-4753-992E-752012C6B891}" type="pres">
      <dgm:prSet presAssocID="{CA24EB5B-726D-4147-A20B-01679BFE14F0}" presName="desTx" presStyleLbl="alignAccFollowNode1" presStyleIdx="0" presStyleCnt="2" custLinFactNeighborX="830" custLinFactNeighborY="2956">
        <dgm:presLayoutVars>
          <dgm:bulletEnabled val="1"/>
        </dgm:presLayoutVars>
      </dgm:prSet>
      <dgm:spPr/>
      <dgm:t>
        <a:bodyPr/>
        <a:lstStyle/>
        <a:p>
          <a:endParaRPr lang="es-ES"/>
        </a:p>
      </dgm:t>
    </dgm:pt>
    <dgm:pt modelId="{E661A6A1-ABF0-4035-9853-592E94283B98}" type="pres">
      <dgm:prSet presAssocID="{9D108E67-E43B-4867-BFE8-1C9281483E22}" presName="space" presStyleCnt="0"/>
      <dgm:spPr/>
    </dgm:pt>
    <dgm:pt modelId="{0043CD83-1FA4-4065-B95B-D38A8548566D}" type="pres">
      <dgm:prSet presAssocID="{55DE4E90-24FD-4F4E-AEE3-BAAE4CC2DE50}" presName="composite" presStyleCnt="0"/>
      <dgm:spPr/>
    </dgm:pt>
    <dgm:pt modelId="{AEFBFE4E-2550-4AF7-9CEA-41E05118E095}" type="pres">
      <dgm:prSet presAssocID="{55DE4E90-24FD-4F4E-AEE3-BAAE4CC2DE50}" presName="parTx" presStyleLbl="alignNode1" presStyleIdx="1" presStyleCnt="2">
        <dgm:presLayoutVars>
          <dgm:chMax val="0"/>
          <dgm:chPref val="0"/>
          <dgm:bulletEnabled val="1"/>
        </dgm:presLayoutVars>
      </dgm:prSet>
      <dgm:spPr/>
      <dgm:t>
        <a:bodyPr/>
        <a:lstStyle/>
        <a:p>
          <a:endParaRPr lang="es-ES"/>
        </a:p>
      </dgm:t>
    </dgm:pt>
    <dgm:pt modelId="{CB4F8AD8-EE5A-4F07-BBD5-6FE6A77ED9A2}" type="pres">
      <dgm:prSet presAssocID="{55DE4E90-24FD-4F4E-AEE3-BAAE4CC2DE50}" presName="desTx" presStyleLbl="alignAccFollowNode1" presStyleIdx="1" presStyleCnt="2">
        <dgm:presLayoutVars>
          <dgm:bulletEnabled val="1"/>
        </dgm:presLayoutVars>
      </dgm:prSet>
      <dgm:spPr/>
      <dgm:t>
        <a:bodyPr/>
        <a:lstStyle/>
        <a:p>
          <a:endParaRPr lang="es-ES"/>
        </a:p>
      </dgm:t>
    </dgm:pt>
  </dgm:ptLst>
  <dgm:cxnLst>
    <dgm:cxn modelId="{EAA519F1-FE14-4029-87A2-E6CF6A68ABB2}" type="presOf" srcId="{2E8DEB08-67C0-43B0-934B-E477C73E5EBD}" destId="{A6F99F6E-64F9-4753-992E-752012C6B891}" srcOrd="0" destOrd="0" presId="urn:microsoft.com/office/officeart/2005/8/layout/hList1"/>
    <dgm:cxn modelId="{6F172DE5-1497-46D4-8A5D-CE44FE373D1D}" srcId="{A57E2B9D-3180-4FCC-BF7F-E98647FA0ABA}" destId="{55DE4E90-24FD-4F4E-AEE3-BAAE4CC2DE50}" srcOrd="1" destOrd="0" parTransId="{0626B2B9-678E-4CC9-BDC1-D53E66B07520}" sibTransId="{3D4B1A48-3143-4C5A-B2B6-72E88A271178}"/>
    <dgm:cxn modelId="{44451765-4DC5-401D-878D-7213887A2B29}" type="presOf" srcId="{CDD9E5D9-CE69-4960-90A0-BD17053341A2}" destId="{CB4F8AD8-EE5A-4F07-BBD5-6FE6A77ED9A2}" srcOrd="0" destOrd="0" presId="urn:microsoft.com/office/officeart/2005/8/layout/hList1"/>
    <dgm:cxn modelId="{8F7743B9-69E5-4532-A085-20F6E631684D}" type="presOf" srcId="{55DE4E90-24FD-4F4E-AEE3-BAAE4CC2DE50}" destId="{AEFBFE4E-2550-4AF7-9CEA-41E05118E095}" srcOrd="0" destOrd="0" presId="urn:microsoft.com/office/officeart/2005/8/layout/hList1"/>
    <dgm:cxn modelId="{0BB129CC-8212-48D5-ABEA-32F830D865BF}" srcId="{CA24EB5B-726D-4147-A20B-01679BFE14F0}" destId="{2E8DEB08-67C0-43B0-934B-E477C73E5EBD}" srcOrd="0" destOrd="0" parTransId="{634FD916-A5AA-4159-80AE-A32D9AB0ABC0}" sibTransId="{F67B7A6F-9ACC-461C-998E-4C2A0721FEDD}"/>
    <dgm:cxn modelId="{47D12DAA-E981-4A47-9B5B-8034DE29301F}" type="presOf" srcId="{A57E2B9D-3180-4FCC-BF7F-E98647FA0ABA}" destId="{EA9DF631-6FC8-46F6-BC78-73E7EB3F9D01}" srcOrd="0" destOrd="0" presId="urn:microsoft.com/office/officeart/2005/8/layout/hList1"/>
    <dgm:cxn modelId="{1C7A2689-3404-4F21-B050-B34FCBC177E9}" type="presOf" srcId="{CA24EB5B-726D-4147-A20B-01679BFE14F0}" destId="{A22A74C9-0B42-42DC-A010-E33C51C2E276}" srcOrd="0" destOrd="0" presId="urn:microsoft.com/office/officeart/2005/8/layout/hList1"/>
    <dgm:cxn modelId="{DF4DCC63-DFDB-44C3-9B68-7276709805AA}" srcId="{A57E2B9D-3180-4FCC-BF7F-E98647FA0ABA}" destId="{CA24EB5B-726D-4147-A20B-01679BFE14F0}" srcOrd="0" destOrd="0" parTransId="{0258C420-A497-43A1-BCF5-537BB150277F}" sibTransId="{9D108E67-E43B-4867-BFE8-1C9281483E22}"/>
    <dgm:cxn modelId="{D5566741-98C5-42F5-8E35-609D372DCF2C}" srcId="{55DE4E90-24FD-4F4E-AEE3-BAAE4CC2DE50}" destId="{CDD9E5D9-CE69-4960-90A0-BD17053341A2}" srcOrd="0" destOrd="0" parTransId="{0EE720F0-4595-457B-894B-87B33616A6FB}" sibTransId="{1DED34DD-DC24-43E7-8E05-23F2F5D2D1A9}"/>
    <dgm:cxn modelId="{2128789D-D110-4702-A410-5084591B907A}" type="presParOf" srcId="{EA9DF631-6FC8-46F6-BC78-73E7EB3F9D01}" destId="{1550F021-8480-4A5D-B3C6-70368CAD779D}" srcOrd="0" destOrd="0" presId="urn:microsoft.com/office/officeart/2005/8/layout/hList1"/>
    <dgm:cxn modelId="{12D67EF7-3E16-4654-BE26-20E2E93AECFF}" type="presParOf" srcId="{1550F021-8480-4A5D-B3C6-70368CAD779D}" destId="{A22A74C9-0B42-42DC-A010-E33C51C2E276}" srcOrd="0" destOrd="0" presId="urn:microsoft.com/office/officeart/2005/8/layout/hList1"/>
    <dgm:cxn modelId="{76BB7287-F7CA-4072-89E0-E3CB185AB17C}" type="presParOf" srcId="{1550F021-8480-4A5D-B3C6-70368CAD779D}" destId="{A6F99F6E-64F9-4753-992E-752012C6B891}" srcOrd="1" destOrd="0" presId="urn:microsoft.com/office/officeart/2005/8/layout/hList1"/>
    <dgm:cxn modelId="{9AD988D2-DBD6-4DB9-A8A7-8724BDDDB9EE}" type="presParOf" srcId="{EA9DF631-6FC8-46F6-BC78-73E7EB3F9D01}" destId="{E661A6A1-ABF0-4035-9853-592E94283B98}" srcOrd="1" destOrd="0" presId="urn:microsoft.com/office/officeart/2005/8/layout/hList1"/>
    <dgm:cxn modelId="{C8441B5F-20EA-4A1F-B940-5C442BB6EAA9}" type="presParOf" srcId="{EA9DF631-6FC8-46F6-BC78-73E7EB3F9D01}" destId="{0043CD83-1FA4-4065-B95B-D38A8548566D}" srcOrd="2" destOrd="0" presId="urn:microsoft.com/office/officeart/2005/8/layout/hList1"/>
    <dgm:cxn modelId="{271B85EC-4F6A-48E8-8D9F-021A4D0A2822}" type="presParOf" srcId="{0043CD83-1FA4-4065-B95B-D38A8548566D}" destId="{AEFBFE4E-2550-4AF7-9CEA-41E05118E095}" srcOrd="0" destOrd="0" presId="urn:microsoft.com/office/officeart/2005/8/layout/hList1"/>
    <dgm:cxn modelId="{89BA05AF-8E06-4441-BEC3-6EF9335173A6}" type="presParOf" srcId="{0043CD83-1FA4-4065-B95B-D38A8548566D}" destId="{CB4F8AD8-EE5A-4F07-BBD5-6FE6A77ED9A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FC7DCC-8F1D-4773-B84C-A2F14F71D626}" type="doc">
      <dgm:prSet loTypeId="urn:microsoft.com/office/officeart/2005/8/layout/list1" loCatId="list" qsTypeId="urn:microsoft.com/office/officeart/2005/8/quickstyle/simple3" qsCatId="simple" csTypeId="urn:microsoft.com/office/officeart/2005/8/colors/accent4_5" csCatId="accent4" phldr="1"/>
      <dgm:spPr/>
      <dgm:t>
        <a:bodyPr/>
        <a:lstStyle/>
        <a:p>
          <a:endParaRPr lang="es-ES"/>
        </a:p>
      </dgm:t>
    </dgm:pt>
    <dgm:pt modelId="{FFEF8D69-7037-4307-BC9B-62415A3C01C3}">
      <dgm:prSet phldrT="[Texto]" custT="1"/>
      <dgm:spPr/>
      <dgm:t>
        <a:bodyPr/>
        <a:lstStyle/>
        <a:p>
          <a:pPr algn="just"/>
          <a:r>
            <a:rPr lang="es-ES" sz="1800" dirty="0" smtClean="0"/>
            <a:t>Se ha concluido que la aplicación del régimen devolutivo Draw Back y la consultoría para la mejora de la empresa en el presente caso ha sido factible, llevando a disminuir los egresos del proceso de acondicionamiento de las rosas y su exportación definitiva</a:t>
          </a:r>
          <a:endParaRPr lang="es-ES" sz="1800" dirty="0"/>
        </a:p>
      </dgm:t>
    </dgm:pt>
    <dgm:pt modelId="{CCF0D9CA-334E-4866-9B37-01A9B7202C25}" type="parTrans" cxnId="{57F8CB49-C7BC-412D-916A-F5DB96EA6C55}">
      <dgm:prSet/>
      <dgm:spPr/>
      <dgm:t>
        <a:bodyPr/>
        <a:lstStyle/>
        <a:p>
          <a:endParaRPr lang="es-ES"/>
        </a:p>
      </dgm:t>
    </dgm:pt>
    <dgm:pt modelId="{7F86E26F-9B9D-4512-A1A5-007E1B52AEBE}" type="sibTrans" cxnId="{57F8CB49-C7BC-412D-916A-F5DB96EA6C55}">
      <dgm:prSet/>
      <dgm:spPr/>
      <dgm:t>
        <a:bodyPr/>
        <a:lstStyle/>
        <a:p>
          <a:endParaRPr lang="es-ES"/>
        </a:p>
      </dgm:t>
    </dgm:pt>
    <dgm:pt modelId="{7A1110A5-157C-4A24-825D-D3A7B13F56E9}">
      <dgm:prSet phldrT="[Texto]" custT="1"/>
      <dgm:spPr/>
      <dgm:t>
        <a:bodyPr/>
        <a:lstStyle/>
        <a:p>
          <a:pPr algn="just"/>
          <a:r>
            <a:rPr lang="es-ES" sz="2000" dirty="0" smtClean="0"/>
            <a:t>Se demuestra claramente la ventaja del mismo y como los acondicionamientos disminuyen su costo de tal manera es recomendable acogerse a un régimen aduanero ya que resulta factible; porque todo ahorro es beneficio para la empresa</a:t>
          </a:r>
          <a:endParaRPr lang="es-ES" sz="2000" dirty="0"/>
        </a:p>
      </dgm:t>
    </dgm:pt>
    <dgm:pt modelId="{2510A8C9-AD85-42D2-A202-B820B43F602D}" type="parTrans" cxnId="{32A4DB8D-17F9-452F-9982-31CFA8017E5B}">
      <dgm:prSet/>
      <dgm:spPr/>
      <dgm:t>
        <a:bodyPr/>
        <a:lstStyle/>
        <a:p>
          <a:endParaRPr lang="es-ES"/>
        </a:p>
      </dgm:t>
    </dgm:pt>
    <dgm:pt modelId="{1692FACB-E4E7-4FF4-819D-923168249776}" type="sibTrans" cxnId="{32A4DB8D-17F9-452F-9982-31CFA8017E5B}">
      <dgm:prSet/>
      <dgm:spPr/>
      <dgm:t>
        <a:bodyPr/>
        <a:lstStyle/>
        <a:p>
          <a:endParaRPr lang="es-ES"/>
        </a:p>
      </dgm:t>
    </dgm:pt>
    <dgm:pt modelId="{6EA42225-C6D7-4154-9258-0AB0BF1999FB}" type="pres">
      <dgm:prSet presAssocID="{DDFC7DCC-8F1D-4773-B84C-A2F14F71D626}" presName="linear" presStyleCnt="0">
        <dgm:presLayoutVars>
          <dgm:dir/>
          <dgm:animLvl val="lvl"/>
          <dgm:resizeHandles val="exact"/>
        </dgm:presLayoutVars>
      </dgm:prSet>
      <dgm:spPr/>
      <dgm:t>
        <a:bodyPr/>
        <a:lstStyle/>
        <a:p>
          <a:endParaRPr lang="es-ES"/>
        </a:p>
      </dgm:t>
    </dgm:pt>
    <dgm:pt modelId="{DA52F02C-CAE2-4DB6-84EC-5E43B876248C}" type="pres">
      <dgm:prSet presAssocID="{FFEF8D69-7037-4307-BC9B-62415A3C01C3}" presName="parentLin" presStyleCnt="0"/>
      <dgm:spPr/>
    </dgm:pt>
    <dgm:pt modelId="{9359EDCB-44BD-43EF-BBD1-36504627CE18}" type="pres">
      <dgm:prSet presAssocID="{FFEF8D69-7037-4307-BC9B-62415A3C01C3}" presName="parentLeftMargin" presStyleLbl="node1" presStyleIdx="0" presStyleCnt="2"/>
      <dgm:spPr/>
      <dgm:t>
        <a:bodyPr/>
        <a:lstStyle/>
        <a:p>
          <a:endParaRPr lang="es-ES"/>
        </a:p>
      </dgm:t>
    </dgm:pt>
    <dgm:pt modelId="{C2225C1F-340C-4F21-8B35-5E7231BA7DC8}" type="pres">
      <dgm:prSet presAssocID="{FFEF8D69-7037-4307-BC9B-62415A3C01C3}" presName="parentText" presStyleLbl="node1" presStyleIdx="0" presStyleCnt="2">
        <dgm:presLayoutVars>
          <dgm:chMax val="0"/>
          <dgm:bulletEnabled val="1"/>
        </dgm:presLayoutVars>
      </dgm:prSet>
      <dgm:spPr/>
      <dgm:t>
        <a:bodyPr/>
        <a:lstStyle/>
        <a:p>
          <a:endParaRPr lang="es-ES"/>
        </a:p>
      </dgm:t>
    </dgm:pt>
    <dgm:pt modelId="{50E2FDB8-7EB6-4215-B4B5-B3C61954EF47}" type="pres">
      <dgm:prSet presAssocID="{FFEF8D69-7037-4307-BC9B-62415A3C01C3}" presName="negativeSpace" presStyleCnt="0"/>
      <dgm:spPr/>
    </dgm:pt>
    <dgm:pt modelId="{C93DE2AD-25E6-4B4C-BC6D-719BDE983EF2}" type="pres">
      <dgm:prSet presAssocID="{FFEF8D69-7037-4307-BC9B-62415A3C01C3}" presName="childText" presStyleLbl="conFgAcc1" presStyleIdx="0" presStyleCnt="2">
        <dgm:presLayoutVars>
          <dgm:bulletEnabled val="1"/>
        </dgm:presLayoutVars>
      </dgm:prSet>
      <dgm:spPr/>
    </dgm:pt>
    <dgm:pt modelId="{81B5AB77-0544-4F33-BAF4-72DAD492B5CA}" type="pres">
      <dgm:prSet presAssocID="{7F86E26F-9B9D-4512-A1A5-007E1B52AEBE}" presName="spaceBetweenRectangles" presStyleCnt="0"/>
      <dgm:spPr/>
    </dgm:pt>
    <dgm:pt modelId="{49D8D6CD-EA32-4052-A86A-4764E9D5F83B}" type="pres">
      <dgm:prSet presAssocID="{7A1110A5-157C-4A24-825D-D3A7B13F56E9}" presName="parentLin" presStyleCnt="0"/>
      <dgm:spPr/>
    </dgm:pt>
    <dgm:pt modelId="{EA848637-9261-47EF-B46A-27A287B3E429}" type="pres">
      <dgm:prSet presAssocID="{7A1110A5-157C-4A24-825D-D3A7B13F56E9}" presName="parentLeftMargin" presStyleLbl="node1" presStyleIdx="0" presStyleCnt="2"/>
      <dgm:spPr/>
      <dgm:t>
        <a:bodyPr/>
        <a:lstStyle/>
        <a:p>
          <a:endParaRPr lang="es-ES"/>
        </a:p>
      </dgm:t>
    </dgm:pt>
    <dgm:pt modelId="{51A5E484-844A-4E4B-B8A1-3C31DD9B50AB}" type="pres">
      <dgm:prSet presAssocID="{7A1110A5-157C-4A24-825D-D3A7B13F56E9}" presName="parentText" presStyleLbl="node1" presStyleIdx="1" presStyleCnt="2">
        <dgm:presLayoutVars>
          <dgm:chMax val="0"/>
          <dgm:bulletEnabled val="1"/>
        </dgm:presLayoutVars>
      </dgm:prSet>
      <dgm:spPr/>
      <dgm:t>
        <a:bodyPr/>
        <a:lstStyle/>
        <a:p>
          <a:endParaRPr lang="es-ES"/>
        </a:p>
      </dgm:t>
    </dgm:pt>
    <dgm:pt modelId="{D4D4573A-2BB0-4022-9AEE-779DD5773746}" type="pres">
      <dgm:prSet presAssocID="{7A1110A5-157C-4A24-825D-D3A7B13F56E9}" presName="negativeSpace" presStyleCnt="0"/>
      <dgm:spPr/>
    </dgm:pt>
    <dgm:pt modelId="{931353D2-D8A6-46DE-82D4-1F51FC072AEB}" type="pres">
      <dgm:prSet presAssocID="{7A1110A5-157C-4A24-825D-D3A7B13F56E9}" presName="childText" presStyleLbl="conFgAcc1" presStyleIdx="1" presStyleCnt="2">
        <dgm:presLayoutVars>
          <dgm:bulletEnabled val="1"/>
        </dgm:presLayoutVars>
      </dgm:prSet>
      <dgm:spPr/>
    </dgm:pt>
  </dgm:ptLst>
  <dgm:cxnLst>
    <dgm:cxn modelId="{146EDB43-E7D2-4472-ADC0-E41C2A852854}" type="presOf" srcId="{7A1110A5-157C-4A24-825D-D3A7B13F56E9}" destId="{EA848637-9261-47EF-B46A-27A287B3E429}" srcOrd="0" destOrd="0" presId="urn:microsoft.com/office/officeart/2005/8/layout/list1"/>
    <dgm:cxn modelId="{5C9D79CA-B17D-44B7-B5FB-81718536265D}" type="presOf" srcId="{7A1110A5-157C-4A24-825D-D3A7B13F56E9}" destId="{51A5E484-844A-4E4B-B8A1-3C31DD9B50AB}" srcOrd="1" destOrd="0" presId="urn:microsoft.com/office/officeart/2005/8/layout/list1"/>
    <dgm:cxn modelId="{ABDD5795-2AE9-4526-BA8B-EE7C75F4E109}" type="presOf" srcId="{FFEF8D69-7037-4307-BC9B-62415A3C01C3}" destId="{C2225C1F-340C-4F21-8B35-5E7231BA7DC8}" srcOrd="1" destOrd="0" presId="urn:microsoft.com/office/officeart/2005/8/layout/list1"/>
    <dgm:cxn modelId="{6989C32B-F5FA-46D2-8703-5D78C1EAE695}" type="presOf" srcId="{DDFC7DCC-8F1D-4773-B84C-A2F14F71D626}" destId="{6EA42225-C6D7-4154-9258-0AB0BF1999FB}" srcOrd="0" destOrd="0" presId="urn:microsoft.com/office/officeart/2005/8/layout/list1"/>
    <dgm:cxn modelId="{6A48262A-8C06-4615-94C5-DE7D3B0BD542}" type="presOf" srcId="{FFEF8D69-7037-4307-BC9B-62415A3C01C3}" destId="{9359EDCB-44BD-43EF-BBD1-36504627CE18}" srcOrd="0" destOrd="0" presId="urn:microsoft.com/office/officeart/2005/8/layout/list1"/>
    <dgm:cxn modelId="{32A4DB8D-17F9-452F-9982-31CFA8017E5B}" srcId="{DDFC7DCC-8F1D-4773-B84C-A2F14F71D626}" destId="{7A1110A5-157C-4A24-825D-D3A7B13F56E9}" srcOrd="1" destOrd="0" parTransId="{2510A8C9-AD85-42D2-A202-B820B43F602D}" sibTransId="{1692FACB-E4E7-4FF4-819D-923168249776}"/>
    <dgm:cxn modelId="{57F8CB49-C7BC-412D-916A-F5DB96EA6C55}" srcId="{DDFC7DCC-8F1D-4773-B84C-A2F14F71D626}" destId="{FFEF8D69-7037-4307-BC9B-62415A3C01C3}" srcOrd="0" destOrd="0" parTransId="{CCF0D9CA-334E-4866-9B37-01A9B7202C25}" sibTransId="{7F86E26F-9B9D-4512-A1A5-007E1B52AEBE}"/>
    <dgm:cxn modelId="{7A4E8816-715D-4EBC-A635-A3448DD09399}" type="presParOf" srcId="{6EA42225-C6D7-4154-9258-0AB0BF1999FB}" destId="{DA52F02C-CAE2-4DB6-84EC-5E43B876248C}" srcOrd="0" destOrd="0" presId="urn:microsoft.com/office/officeart/2005/8/layout/list1"/>
    <dgm:cxn modelId="{0A864B26-A24C-45C6-BF87-61D26A1FF308}" type="presParOf" srcId="{DA52F02C-CAE2-4DB6-84EC-5E43B876248C}" destId="{9359EDCB-44BD-43EF-BBD1-36504627CE18}" srcOrd="0" destOrd="0" presId="urn:microsoft.com/office/officeart/2005/8/layout/list1"/>
    <dgm:cxn modelId="{1C3B4F61-02F1-4BE1-9A05-48D2E9133518}" type="presParOf" srcId="{DA52F02C-CAE2-4DB6-84EC-5E43B876248C}" destId="{C2225C1F-340C-4F21-8B35-5E7231BA7DC8}" srcOrd="1" destOrd="0" presId="urn:microsoft.com/office/officeart/2005/8/layout/list1"/>
    <dgm:cxn modelId="{AB2972B6-FA7F-4E59-81A2-08588D1ABEAB}" type="presParOf" srcId="{6EA42225-C6D7-4154-9258-0AB0BF1999FB}" destId="{50E2FDB8-7EB6-4215-B4B5-B3C61954EF47}" srcOrd="1" destOrd="0" presId="urn:microsoft.com/office/officeart/2005/8/layout/list1"/>
    <dgm:cxn modelId="{42CC9C40-52DB-43B7-AA58-464592080075}" type="presParOf" srcId="{6EA42225-C6D7-4154-9258-0AB0BF1999FB}" destId="{C93DE2AD-25E6-4B4C-BC6D-719BDE983EF2}" srcOrd="2" destOrd="0" presId="urn:microsoft.com/office/officeart/2005/8/layout/list1"/>
    <dgm:cxn modelId="{DB90F52D-4082-469E-85C9-B7042AD02753}" type="presParOf" srcId="{6EA42225-C6D7-4154-9258-0AB0BF1999FB}" destId="{81B5AB77-0544-4F33-BAF4-72DAD492B5CA}" srcOrd="3" destOrd="0" presId="urn:microsoft.com/office/officeart/2005/8/layout/list1"/>
    <dgm:cxn modelId="{128FC76D-85C0-4CFE-8448-22AE204D3B89}" type="presParOf" srcId="{6EA42225-C6D7-4154-9258-0AB0BF1999FB}" destId="{49D8D6CD-EA32-4052-A86A-4764E9D5F83B}" srcOrd="4" destOrd="0" presId="urn:microsoft.com/office/officeart/2005/8/layout/list1"/>
    <dgm:cxn modelId="{05979719-7661-4732-85C6-2669D9612F7C}" type="presParOf" srcId="{49D8D6CD-EA32-4052-A86A-4764E9D5F83B}" destId="{EA848637-9261-47EF-B46A-27A287B3E429}" srcOrd="0" destOrd="0" presId="urn:microsoft.com/office/officeart/2005/8/layout/list1"/>
    <dgm:cxn modelId="{3C83DA15-B713-4C80-96F5-DB7A46CF5098}" type="presParOf" srcId="{49D8D6CD-EA32-4052-A86A-4764E9D5F83B}" destId="{51A5E484-844A-4E4B-B8A1-3C31DD9B50AB}" srcOrd="1" destOrd="0" presId="urn:microsoft.com/office/officeart/2005/8/layout/list1"/>
    <dgm:cxn modelId="{8099A766-7281-418B-9178-CE51D3C3E536}" type="presParOf" srcId="{6EA42225-C6D7-4154-9258-0AB0BF1999FB}" destId="{D4D4573A-2BB0-4022-9AEE-779DD5773746}" srcOrd="5" destOrd="0" presId="urn:microsoft.com/office/officeart/2005/8/layout/list1"/>
    <dgm:cxn modelId="{7F713E04-F8FF-4E3A-8564-1156874D1D82}" type="presParOf" srcId="{6EA42225-C6D7-4154-9258-0AB0BF1999FB}" destId="{931353D2-D8A6-46DE-82D4-1F51FC072AEB}"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E44C1-E696-4767-8E14-E2A4BC03D41E}" type="doc">
      <dgm:prSet loTypeId="urn:microsoft.com/office/officeart/2005/8/layout/bProcess3" loCatId="process" qsTypeId="urn:microsoft.com/office/officeart/2005/8/quickstyle/3d7" qsCatId="3D" csTypeId="urn:microsoft.com/office/officeart/2005/8/colors/colorful1" csCatId="colorful" phldr="1"/>
      <dgm:spPr/>
      <dgm:t>
        <a:bodyPr/>
        <a:lstStyle/>
        <a:p>
          <a:endParaRPr lang="es-ES"/>
        </a:p>
      </dgm:t>
    </dgm:pt>
    <dgm:pt modelId="{53A4FF28-957F-469C-B9D3-406C1982B640}">
      <dgm:prSet phldrT="[Texto]"/>
      <dgm:spPr/>
      <dgm:t>
        <a:bodyPr/>
        <a:lstStyle/>
        <a:p>
          <a:r>
            <a:rPr lang="es-ES" dirty="0" smtClean="0"/>
            <a:t>Proceso de Producción Florícola </a:t>
          </a:r>
          <a:endParaRPr lang="es-ES" dirty="0"/>
        </a:p>
      </dgm:t>
    </dgm:pt>
    <dgm:pt modelId="{44909ACC-AEFB-4230-963B-F4BF63170CDB}" type="parTrans" cxnId="{4D55B7C0-49F0-4B55-9E0A-6424E1D190BE}">
      <dgm:prSet/>
      <dgm:spPr/>
      <dgm:t>
        <a:bodyPr/>
        <a:lstStyle/>
        <a:p>
          <a:endParaRPr lang="es-ES"/>
        </a:p>
      </dgm:t>
    </dgm:pt>
    <dgm:pt modelId="{697C3575-55E8-49C1-ACF8-D9F7FB13558D}" type="sibTrans" cxnId="{4D55B7C0-49F0-4B55-9E0A-6424E1D190BE}">
      <dgm:prSet/>
      <dgm:spPr/>
      <dgm:t>
        <a:bodyPr/>
        <a:lstStyle/>
        <a:p>
          <a:endParaRPr lang="es-ES"/>
        </a:p>
      </dgm:t>
    </dgm:pt>
    <dgm:pt modelId="{2981EE87-A708-4C50-8F83-943A5819585A}">
      <dgm:prSet phldrT="[Texto]"/>
      <dgm:spPr/>
      <dgm:t>
        <a:bodyPr/>
        <a:lstStyle/>
        <a:p>
          <a:r>
            <a:rPr lang="es-ES" dirty="0" smtClean="0"/>
            <a:t>Siembra y cultivo </a:t>
          </a:r>
          <a:endParaRPr lang="es-ES" dirty="0"/>
        </a:p>
      </dgm:t>
    </dgm:pt>
    <dgm:pt modelId="{39568E35-669F-4B23-BB3C-5A13EC5170C6}" type="parTrans" cxnId="{C3170CFE-CDB5-4624-9641-74349DEF8D90}">
      <dgm:prSet/>
      <dgm:spPr/>
      <dgm:t>
        <a:bodyPr/>
        <a:lstStyle/>
        <a:p>
          <a:endParaRPr lang="es-ES"/>
        </a:p>
      </dgm:t>
    </dgm:pt>
    <dgm:pt modelId="{043CBCBA-144D-429D-9E34-E33398D163FA}" type="sibTrans" cxnId="{C3170CFE-CDB5-4624-9641-74349DEF8D90}">
      <dgm:prSet/>
      <dgm:spPr/>
      <dgm:t>
        <a:bodyPr/>
        <a:lstStyle/>
        <a:p>
          <a:endParaRPr lang="es-ES"/>
        </a:p>
      </dgm:t>
    </dgm:pt>
    <dgm:pt modelId="{63FB7287-05CA-4B0B-BC67-687FF4976EC0}">
      <dgm:prSet phldrT="[Texto]"/>
      <dgm:spPr/>
      <dgm:t>
        <a:bodyPr/>
        <a:lstStyle/>
        <a:p>
          <a:r>
            <a:rPr lang="es-ES" dirty="0" smtClean="0"/>
            <a:t>Post – Cosecha </a:t>
          </a:r>
          <a:endParaRPr lang="es-ES" dirty="0"/>
        </a:p>
      </dgm:t>
    </dgm:pt>
    <dgm:pt modelId="{151D44B3-6E2F-4783-A1CA-6F31E3F6424F}" type="parTrans" cxnId="{81B0E35B-A906-4BC2-9C76-11B56BB24823}">
      <dgm:prSet/>
      <dgm:spPr/>
      <dgm:t>
        <a:bodyPr/>
        <a:lstStyle/>
        <a:p>
          <a:endParaRPr lang="es-ES"/>
        </a:p>
      </dgm:t>
    </dgm:pt>
    <dgm:pt modelId="{1A53CB7C-6044-4117-AB4E-4986ADA4DC24}" type="sibTrans" cxnId="{81B0E35B-A906-4BC2-9C76-11B56BB24823}">
      <dgm:prSet/>
      <dgm:spPr/>
      <dgm:t>
        <a:bodyPr/>
        <a:lstStyle/>
        <a:p>
          <a:endParaRPr lang="es-ES"/>
        </a:p>
      </dgm:t>
    </dgm:pt>
    <dgm:pt modelId="{EBAF206A-1C8D-4EE2-A36A-535213E63CF5}">
      <dgm:prSet phldrT="[Texto]"/>
      <dgm:spPr/>
      <dgm:t>
        <a:bodyPr/>
        <a:lstStyle/>
        <a:p>
          <a:r>
            <a:rPr lang="es-ES" dirty="0" smtClean="0"/>
            <a:t>Riego y Fertilización </a:t>
          </a:r>
          <a:endParaRPr lang="es-ES" dirty="0"/>
        </a:p>
      </dgm:t>
    </dgm:pt>
    <dgm:pt modelId="{6AF92A8B-55A7-43A3-AC8D-5C78232A7313}" type="sibTrans" cxnId="{58815ED9-AEE4-428C-A664-35142F811FE6}">
      <dgm:prSet/>
      <dgm:spPr/>
      <dgm:t>
        <a:bodyPr/>
        <a:lstStyle/>
        <a:p>
          <a:endParaRPr lang="es-ES"/>
        </a:p>
      </dgm:t>
    </dgm:pt>
    <dgm:pt modelId="{4A668A23-B20E-497B-BED8-CF41C51F7423}" type="parTrans" cxnId="{58815ED9-AEE4-428C-A664-35142F811FE6}">
      <dgm:prSet/>
      <dgm:spPr/>
      <dgm:t>
        <a:bodyPr/>
        <a:lstStyle/>
        <a:p>
          <a:endParaRPr lang="es-ES"/>
        </a:p>
      </dgm:t>
    </dgm:pt>
    <dgm:pt modelId="{75D59659-B60B-4397-B3E9-4B853910B1CB}" type="pres">
      <dgm:prSet presAssocID="{3B1E44C1-E696-4767-8E14-E2A4BC03D41E}" presName="Name0" presStyleCnt="0">
        <dgm:presLayoutVars>
          <dgm:dir/>
          <dgm:resizeHandles val="exact"/>
        </dgm:presLayoutVars>
      </dgm:prSet>
      <dgm:spPr/>
      <dgm:t>
        <a:bodyPr/>
        <a:lstStyle/>
        <a:p>
          <a:endParaRPr lang="es-ES"/>
        </a:p>
      </dgm:t>
    </dgm:pt>
    <dgm:pt modelId="{384C2B92-301D-4B97-8CA7-016CDAF8D5AB}" type="pres">
      <dgm:prSet presAssocID="{53A4FF28-957F-469C-B9D3-406C1982B640}" presName="node" presStyleLbl="node1" presStyleIdx="0" presStyleCnt="4">
        <dgm:presLayoutVars>
          <dgm:bulletEnabled val="1"/>
        </dgm:presLayoutVars>
      </dgm:prSet>
      <dgm:spPr/>
      <dgm:t>
        <a:bodyPr/>
        <a:lstStyle/>
        <a:p>
          <a:endParaRPr lang="es-ES"/>
        </a:p>
      </dgm:t>
    </dgm:pt>
    <dgm:pt modelId="{6BF84563-C4AB-42DE-95E5-2B272AF6B625}" type="pres">
      <dgm:prSet presAssocID="{697C3575-55E8-49C1-ACF8-D9F7FB13558D}" presName="sibTrans" presStyleLbl="sibTrans1D1" presStyleIdx="0" presStyleCnt="3"/>
      <dgm:spPr/>
      <dgm:t>
        <a:bodyPr/>
        <a:lstStyle/>
        <a:p>
          <a:endParaRPr lang="es-ES"/>
        </a:p>
      </dgm:t>
    </dgm:pt>
    <dgm:pt modelId="{9768F694-1294-4ABB-9C74-6026A2D7C6FF}" type="pres">
      <dgm:prSet presAssocID="{697C3575-55E8-49C1-ACF8-D9F7FB13558D}" presName="connectorText" presStyleLbl="sibTrans1D1" presStyleIdx="0" presStyleCnt="3"/>
      <dgm:spPr/>
      <dgm:t>
        <a:bodyPr/>
        <a:lstStyle/>
        <a:p>
          <a:endParaRPr lang="es-ES"/>
        </a:p>
      </dgm:t>
    </dgm:pt>
    <dgm:pt modelId="{E16079A2-95D5-4330-A9E6-6E5D617E824D}" type="pres">
      <dgm:prSet presAssocID="{2981EE87-A708-4C50-8F83-943A5819585A}" presName="node" presStyleLbl="node1" presStyleIdx="1" presStyleCnt="4">
        <dgm:presLayoutVars>
          <dgm:bulletEnabled val="1"/>
        </dgm:presLayoutVars>
      </dgm:prSet>
      <dgm:spPr/>
      <dgm:t>
        <a:bodyPr/>
        <a:lstStyle/>
        <a:p>
          <a:endParaRPr lang="es-ES"/>
        </a:p>
      </dgm:t>
    </dgm:pt>
    <dgm:pt modelId="{A02F0B52-2DA1-4B38-803D-BDF9FC36A364}" type="pres">
      <dgm:prSet presAssocID="{043CBCBA-144D-429D-9E34-E33398D163FA}" presName="sibTrans" presStyleLbl="sibTrans1D1" presStyleIdx="1" presStyleCnt="3"/>
      <dgm:spPr/>
      <dgm:t>
        <a:bodyPr/>
        <a:lstStyle/>
        <a:p>
          <a:endParaRPr lang="es-ES"/>
        </a:p>
      </dgm:t>
    </dgm:pt>
    <dgm:pt modelId="{30EFCC9E-BFAA-42FD-824B-CA7E7CFC7835}" type="pres">
      <dgm:prSet presAssocID="{043CBCBA-144D-429D-9E34-E33398D163FA}" presName="connectorText" presStyleLbl="sibTrans1D1" presStyleIdx="1" presStyleCnt="3"/>
      <dgm:spPr/>
      <dgm:t>
        <a:bodyPr/>
        <a:lstStyle/>
        <a:p>
          <a:endParaRPr lang="es-ES"/>
        </a:p>
      </dgm:t>
    </dgm:pt>
    <dgm:pt modelId="{0F96F9FE-B942-47F0-BD07-CB06A449C42C}" type="pres">
      <dgm:prSet presAssocID="{EBAF206A-1C8D-4EE2-A36A-535213E63CF5}" presName="node" presStyleLbl="node1" presStyleIdx="2" presStyleCnt="4">
        <dgm:presLayoutVars>
          <dgm:bulletEnabled val="1"/>
        </dgm:presLayoutVars>
      </dgm:prSet>
      <dgm:spPr/>
      <dgm:t>
        <a:bodyPr/>
        <a:lstStyle/>
        <a:p>
          <a:endParaRPr lang="es-ES"/>
        </a:p>
      </dgm:t>
    </dgm:pt>
    <dgm:pt modelId="{27ABFECD-A68E-485D-BE42-6E070E9E8978}" type="pres">
      <dgm:prSet presAssocID="{6AF92A8B-55A7-43A3-AC8D-5C78232A7313}" presName="sibTrans" presStyleLbl="sibTrans1D1" presStyleIdx="2" presStyleCnt="3"/>
      <dgm:spPr/>
      <dgm:t>
        <a:bodyPr/>
        <a:lstStyle/>
        <a:p>
          <a:endParaRPr lang="es-ES"/>
        </a:p>
      </dgm:t>
    </dgm:pt>
    <dgm:pt modelId="{6D4C0784-1413-46D8-B555-BBBA5044D15C}" type="pres">
      <dgm:prSet presAssocID="{6AF92A8B-55A7-43A3-AC8D-5C78232A7313}" presName="connectorText" presStyleLbl="sibTrans1D1" presStyleIdx="2" presStyleCnt="3"/>
      <dgm:spPr/>
      <dgm:t>
        <a:bodyPr/>
        <a:lstStyle/>
        <a:p>
          <a:endParaRPr lang="es-ES"/>
        </a:p>
      </dgm:t>
    </dgm:pt>
    <dgm:pt modelId="{6BA2DE9A-E758-4A43-B3D6-BC690DAC6715}" type="pres">
      <dgm:prSet presAssocID="{63FB7287-05CA-4B0B-BC67-687FF4976EC0}" presName="node" presStyleLbl="node1" presStyleIdx="3" presStyleCnt="4">
        <dgm:presLayoutVars>
          <dgm:bulletEnabled val="1"/>
        </dgm:presLayoutVars>
      </dgm:prSet>
      <dgm:spPr/>
      <dgm:t>
        <a:bodyPr/>
        <a:lstStyle/>
        <a:p>
          <a:endParaRPr lang="es-ES"/>
        </a:p>
      </dgm:t>
    </dgm:pt>
  </dgm:ptLst>
  <dgm:cxnLst>
    <dgm:cxn modelId="{90B9034D-9184-43E4-8D01-45FF78FCE05F}" type="presOf" srcId="{3B1E44C1-E696-4767-8E14-E2A4BC03D41E}" destId="{75D59659-B60B-4397-B3E9-4B853910B1CB}" srcOrd="0" destOrd="0" presId="urn:microsoft.com/office/officeart/2005/8/layout/bProcess3"/>
    <dgm:cxn modelId="{E1CE23B3-B1BB-4D6E-B55D-7B07558A7F76}" type="presOf" srcId="{EBAF206A-1C8D-4EE2-A36A-535213E63CF5}" destId="{0F96F9FE-B942-47F0-BD07-CB06A449C42C}" srcOrd="0" destOrd="0" presId="urn:microsoft.com/office/officeart/2005/8/layout/bProcess3"/>
    <dgm:cxn modelId="{58815ED9-AEE4-428C-A664-35142F811FE6}" srcId="{3B1E44C1-E696-4767-8E14-E2A4BC03D41E}" destId="{EBAF206A-1C8D-4EE2-A36A-535213E63CF5}" srcOrd="2" destOrd="0" parTransId="{4A668A23-B20E-497B-BED8-CF41C51F7423}" sibTransId="{6AF92A8B-55A7-43A3-AC8D-5C78232A7313}"/>
    <dgm:cxn modelId="{81B0E35B-A906-4BC2-9C76-11B56BB24823}" srcId="{3B1E44C1-E696-4767-8E14-E2A4BC03D41E}" destId="{63FB7287-05CA-4B0B-BC67-687FF4976EC0}" srcOrd="3" destOrd="0" parTransId="{151D44B3-6E2F-4783-A1CA-6F31E3F6424F}" sibTransId="{1A53CB7C-6044-4117-AB4E-4986ADA4DC24}"/>
    <dgm:cxn modelId="{460BB7B7-53B6-4308-8839-F5EDE91C8D2F}" type="presOf" srcId="{6AF92A8B-55A7-43A3-AC8D-5C78232A7313}" destId="{27ABFECD-A68E-485D-BE42-6E070E9E8978}" srcOrd="0" destOrd="0" presId="urn:microsoft.com/office/officeart/2005/8/layout/bProcess3"/>
    <dgm:cxn modelId="{84D3D813-F8A5-4355-97E0-0EFBDDD728AF}" type="presOf" srcId="{63FB7287-05CA-4B0B-BC67-687FF4976EC0}" destId="{6BA2DE9A-E758-4A43-B3D6-BC690DAC6715}" srcOrd="0" destOrd="0" presId="urn:microsoft.com/office/officeart/2005/8/layout/bProcess3"/>
    <dgm:cxn modelId="{C3170CFE-CDB5-4624-9641-74349DEF8D90}" srcId="{3B1E44C1-E696-4767-8E14-E2A4BC03D41E}" destId="{2981EE87-A708-4C50-8F83-943A5819585A}" srcOrd="1" destOrd="0" parTransId="{39568E35-669F-4B23-BB3C-5A13EC5170C6}" sibTransId="{043CBCBA-144D-429D-9E34-E33398D163FA}"/>
    <dgm:cxn modelId="{B3F333DF-6A22-4524-A895-3635DADA927F}" type="presOf" srcId="{6AF92A8B-55A7-43A3-AC8D-5C78232A7313}" destId="{6D4C0784-1413-46D8-B555-BBBA5044D15C}" srcOrd="1" destOrd="0" presId="urn:microsoft.com/office/officeart/2005/8/layout/bProcess3"/>
    <dgm:cxn modelId="{374605A7-33EF-4D32-8943-0BD2ADD6FAAC}" type="presOf" srcId="{043CBCBA-144D-429D-9E34-E33398D163FA}" destId="{A02F0B52-2DA1-4B38-803D-BDF9FC36A364}" srcOrd="0" destOrd="0" presId="urn:microsoft.com/office/officeart/2005/8/layout/bProcess3"/>
    <dgm:cxn modelId="{9CBF850F-FF9C-4D98-8F97-B388526F046E}" type="presOf" srcId="{53A4FF28-957F-469C-B9D3-406C1982B640}" destId="{384C2B92-301D-4B97-8CA7-016CDAF8D5AB}" srcOrd="0" destOrd="0" presId="urn:microsoft.com/office/officeart/2005/8/layout/bProcess3"/>
    <dgm:cxn modelId="{E97A88F2-B381-42B8-9950-1851EA52CABA}" type="presOf" srcId="{697C3575-55E8-49C1-ACF8-D9F7FB13558D}" destId="{6BF84563-C4AB-42DE-95E5-2B272AF6B625}" srcOrd="0" destOrd="0" presId="urn:microsoft.com/office/officeart/2005/8/layout/bProcess3"/>
    <dgm:cxn modelId="{6AEA30C3-0546-4383-BC24-409FCCE4480A}" type="presOf" srcId="{697C3575-55E8-49C1-ACF8-D9F7FB13558D}" destId="{9768F694-1294-4ABB-9C74-6026A2D7C6FF}" srcOrd="1" destOrd="0" presId="urn:microsoft.com/office/officeart/2005/8/layout/bProcess3"/>
    <dgm:cxn modelId="{233B0055-D5B6-4805-92FA-CB1E5B0FBBEB}" type="presOf" srcId="{043CBCBA-144D-429D-9E34-E33398D163FA}" destId="{30EFCC9E-BFAA-42FD-824B-CA7E7CFC7835}" srcOrd="1" destOrd="0" presId="urn:microsoft.com/office/officeart/2005/8/layout/bProcess3"/>
    <dgm:cxn modelId="{4D55B7C0-49F0-4B55-9E0A-6424E1D190BE}" srcId="{3B1E44C1-E696-4767-8E14-E2A4BC03D41E}" destId="{53A4FF28-957F-469C-B9D3-406C1982B640}" srcOrd="0" destOrd="0" parTransId="{44909ACC-AEFB-4230-963B-F4BF63170CDB}" sibTransId="{697C3575-55E8-49C1-ACF8-D9F7FB13558D}"/>
    <dgm:cxn modelId="{E116DA7E-E8C7-4158-A19A-35647BBE288B}" type="presOf" srcId="{2981EE87-A708-4C50-8F83-943A5819585A}" destId="{E16079A2-95D5-4330-A9E6-6E5D617E824D}" srcOrd="0" destOrd="0" presId="urn:microsoft.com/office/officeart/2005/8/layout/bProcess3"/>
    <dgm:cxn modelId="{57BAC5FB-E46B-46A0-91F6-273ECF5D27A3}" type="presParOf" srcId="{75D59659-B60B-4397-B3E9-4B853910B1CB}" destId="{384C2B92-301D-4B97-8CA7-016CDAF8D5AB}" srcOrd="0" destOrd="0" presId="urn:microsoft.com/office/officeart/2005/8/layout/bProcess3"/>
    <dgm:cxn modelId="{E90A88FD-64FC-482B-8D9A-0AEE511D6F2B}" type="presParOf" srcId="{75D59659-B60B-4397-B3E9-4B853910B1CB}" destId="{6BF84563-C4AB-42DE-95E5-2B272AF6B625}" srcOrd="1" destOrd="0" presId="urn:microsoft.com/office/officeart/2005/8/layout/bProcess3"/>
    <dgm:cxn modelId="{10D1B830-0E84-4D16-973A-E7F53E2256E3}" type="presParOf" srcId="{6BF84563-C4AB-42DE-95E5-2B272AF6B625}" destId="{9768F694-1294-4ABB-9C74-6026A2D7C6FF}" srcOrd="0" destOrd="0" presId="urn:microsoft.com/office/officeart/2005/8/layout/bProcess3"/>
    <dgm:cxn modelId="{3223F6BC-9F14-4EBB-A3BA-769196A0FDA6}" type="presParOf" srcId="{75D59659-B60B-4397-B3E9-4B853910B1CB}" destId="{E16079A2-95D5-4330-A9E6-6E5D617E824D}" srcOrd="2" destOrd="0" presId="urn:microsoft.com/office/officeart/2005/8/layout/bProcess3"/>
    <dgm:cxn modelId="{6B194DEC-E002-4BFC-9330-882906E39AE7}" type="presParOf" srcId="{75D59659-B60B-4397-B3E9-4B853910B1CB}" destId="{A02F0B52-2DA1-4B38-803D-BDF9FC36A364}" srcOrd="3" destOrd="0" presId="urn:microsoft.com/office/officeart/2005/8/layout/bProcess3"/>
    <dgm:cxn modelId="{3C27DB00-EC8B-4B71-B4A0-E26BEFC24F47}" type="presParOf" srcId="{A02F0B52-2DA1-4B38-803D-BDF9FC36A364}" destId="{30EFCC9E-BFAA-42FD-824B-CA7E7CFC7835}" srcOrd="0" destOrd="0" presId="urn:microsoft.com/office/officeart/2005/8/layout/bProcess3"/>
    <dgm:cxn modelId="{EB4EC4C2-AEC2-4201-BA0B-21E2B3D5B754}" type="presParOf" srcId="{75D59659-B60B-4397-B3E9-4B853910B1CB}" destId="{0F96F9FE-B942-47F0-BD07-CB06A449C42C}" srcOrd="4" destOrd="0" presId="urn:microsoft.com/office/officeart/2005/8/layout/bProcess3"/>
    <dgm:cxn modelId="{6B1119EF-1A92-49C5-9C50-632658DB0A14}" type="presParOf" srcId="{75D59659-B60B-4397-B3E9-4B853910B1CB}" destId="{27ABFECD-A68E-485D-BE42-6E070E9E8978}" srcOrd="5" destOrd="0" presId="urn:microsoft.com/office/officeart/2005/8/layout/bProcess3"/>
    <dgm:cxn modelId="{90E2605F-3853-4C8F-8C83-1286E46F6A9F}" type="presParOf" srcId="{27ABFECD-A68E-485D-BE42-6E070E9E8978}" destId="{6D4C0784-1413-46D8-B555-BBBA5044D15C}" srcOrd="0" destOrd="0" presId="urn:microsoft.com/office/officeart/2005/8/layout/bProcess3"/>
    <dgm:cxn modelId="{6A0A5B14-8E38-44B0-97F4-AA1AEFD074E2}" type="presParOf" srcId="{75D59659-B60B-4397-B3E9-4B853910B1CB}" destId="{6BA2DE9A-E758-4A43-B3D6-BC690DAC6715}"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EB25B-5B46-483C-AA69-EC75267DDA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A3823839-1EBE-4AB3-A66E-3EFA61FC5340}">
      <dgm:prSet phldrT="[Texto]"/>
      <dgm:spPr/>
      <dgm:t>
        <a:bodyPr/>
        <a:lstStyle/>
        <a:p>
          <a:pPr algn="just"/>
          <a:r>
            <a:rPr lang="es-ES" b="1" dirty="0" smtClean="0"/>
            <a:t>OBJETIVO GENERAL </a:t>
          </a:r>
          <a:endParaRPr lang="es-EC" dirty="0"/>
        </a:p>
      </dgm:t>
    </dgm:pt>
    <dgm:pt modelId="{3437F149-26C1-4C25-9356-8977AAC6A245}" type="parTrans" cxnId="{C0465D2C-1CDC-450A-96DB-1604060ECD4E}">
      <dgm:prSet/>
      <dgm:spPr/>
      <dgm:t>
        <a:bodyPr/>
        <a:lstStyle/>
        <a:p>
          <a:pPr algn="just"/>
          <a:endParaRPr lang="es-EC"/>
        </a:p>
      </dgm:t>
    </dgm:pt>
    <dgm:pt modelId="{6E3D3703-A784-4757-8A0F-CAC6FE94F4BD}" type="sibTrans" cxnId="{C0465D2C-1CDC-450A-96DB-1604060ECD4E}">
      <dgm:prSet/>
      <dgm:spPr/>
      <dgm:t>
        <a:bodyPr/>
        <a:lstStyle/>
        <a:p>
          <a:pPr algn="just"/>
          <a:endParaRPr lang="es-EC"/>
        </a:p>
      </dgm:t>
    </dgm:pt>
    <dgm:pt modelId="{4469E07A-789C-46A3-8560-640C17C18B22}">
      <dgm:prSet/>
      <dgm:spPr/>
      <dgm:t>
        <a:bodyPr/>
        <a:lstStyle/>
        <a:p>
          <a:pPr algn="just"/>
          <a:r>
            <a:rPr lang="es-ES" dirty="0" smtClean="0"/>
            <a:t>Establecer la situación comercial internacional actual en la que se encuentra  el sector exportador florícola, así como la viabilidad de su recuperación a través del régimen Draw Back ya que este otorgará liquidez al inversionista. </a:t>
          </a:r>
          <a:endParaRPr lang="es-EC" dirty="0"/>
        </a:p>
      </dgm:t>
    </dgm:pt>
    <dgm:pt modelId="{FCCED3CF-8F43-424D-8EC6-1032F5B1520C}" type="parTrans" cxnId="{C46A0DD8-AD6E-42A6-9019-0EFBAA51B526}">
      <dgm:prSet/>
      <dgm:spPr/>
      <dgm:t>
        <a:bodyPr/>
        <a:lstStyle/>
        <a:p>
          <a:pPr algn="just"/>
          <a:endParaRPr lang="es-EC"/>
        </a:p>
      </dgm:t>
    </dgm:pt>
    <dgm:pt modelId="{96C1B953-78E6-49F8-8B42-9B27B5CF4E68}" type="sibTrans" cxnId="{C46A0DD8-AD6E-42A6-9019-0EFBAA51B526}">
      <dgm:prSet/>
      <dgm:spPr/>
      <dgm:t>
        <a:bodyPr/>
        <a:lstStyle/>
        <a:p>
          <a:pPr algn="just"/>
          <a:endParaRPr lang="es-EC"/>
        </a:p>
      </dgm:t>
    </dgm:pt>
    <dgm:pt modelId="{322DAF9E-98BE-4EB7-9D32-9DBBC5B48523}">
      <dgm:prSet/>
      <dgm:spPr/>
      <dgm:t>
        <a:bodyPr/>
        <a:lstStyle/>
        <a:p>
          <a:pPr algn="just"/>
          <a:r>
            <a:rPr lang="es-ES" b="1" dirty="0" smtClean="0"/>
            <a:t>OBJETIVOS ESPECIFICOS </a:t>
          </a:r>
          <a:endParaRPr lang="es-EC" b="1" dirty="0"/>
        </a:p>
      </dgm:t>
    </dgm:pt>
    <dgm:pt modelId="{F2BDC225-DF87-4FCD-97F0-03CEA863008B}" type="parTrans" cxnId="{5B959A42-3DB3-4F84-ACED-82BF9175C4DA}">
      <dgm:prSet/>
      <dgm:spPr/>
      <dgm:t>
        <a:bodyPr/>
        <a:lstStyle/>
        <a:p>
          <a:pPr algn="just"/>
          <a:endParaRPr lang="es-EC"/>
        </a:p>
      </dgm:t>
    </dgm:pt>
    <dgm:pt modelId="{47AD0BEA-BF27-46D6-AD98-29577A6B15D1}" type="sibTrans" cxnId="{5B959A42-3DB3-4F84-ACED-82BF9175C4DA}">
      <dgm:prSet/>
      <dgm:spPr/>
      <dgm:t>
        <a:bodyPr/>
        <a:lstStyle/>
        <a:p>
          <a:pPr algn="just"/>
          <a:endParaRPr lang="es-EC"/>
        </a:p>
      </dgm:t>
    </dgm:pt>
    <dgm:pt modelId="{D0AD2C29-C8A0-4CFE-A34D-9D2BCA674C35}">
      <dgm:prSet/>
      <dgm:spPr/>
      <dgm:t>
        <a:bodyPr/>
        <a:lstStyle/>
        <a:p>
          <a:pPr algn="just"/>
          <a:r>
            <a:rPr lang="es-ES" dirty="0" smtClean="0"/>
            <a:t>Determinar la variedad de flor que más se produce en la Región Sierra del Ecuador.</a:t>
          </a:r>
          <a:endParaRPr lang="es-EC" dirty="0"/>
        </a:p>
      </dgm:t>
    </dgm:pt>
    <dgm:pt modelId="{E84FF155-2DCE-4BEA-9AD3-57D83D3201D5}" type="parTrans" cxnId="{055A898D-F8E7-4F66-B819-084A2AFB324B}">
      <dgm:prSet/>
      <dgm:spPr/>
      <dgm:t>
        <a:bodyPr/>
        <a:lstStyle/>
        <a:p>
          <a:pPr algn="just"/>
          <a:endParaRPr lang="es-EC"/>
        </a:p>
      </dgm:t>
    </dgm:pt>
    <dgm:pt modelId="{C20058B4-722E-40A1-9B30-D0BE70E78A3F}" type="sibTrans" cxnId="{055A898D-F8E7-4F66-B819-084A2AFB324B}">
      <dgm:prSet/>
      <dgm:spPr/>
      <dgm:t>
        <a:bodyPr/>
        <a:lstStyle/>
        <a:p>
          <a:pPr algn="just"/>
          <a:endParaRPr lang="es-EC"/>
        </a:p>
      </dgm:t>
    </dgm:pt>
    <dgm:pt modelId="{163A76DB-9D11-437A-971D-5C546FB73EA2}">
      <dgm:prSet/>
      <dgm:spPr/>
      <dgm:t>
        <a:bodyPr/>
        <a:lstStyle/>
        <a:p>
          <a:pPr algn="just"/>
          <a:r>
            <a:rPr lang="es-ES" dirty="0" smtClean="0"/>
            <a:t>Establecer las fechas de mayor demanda de las flores ecuatorianas en la Unión Europea específicamente. </a:t>
          </a:r>
          <a:endParaRPr lang="es-EC" dirty="0"/>
        </a:p>
      </dgm:t>
    </dgm:pt>
    <dgm:pt modelId="{70F223F0-239D-4C93-BE62-19CD8EDE0DB3}" type="parTrans" cxnId="{0CA6D72F-955E-432E-87CC-E56A685E2E55}">
      <dgm:prSet/>
      <dgm:spPr/>
      <dgm:t>
        <a:bodyPr/>
        <a:lstStyle/>
        <a:p>
          <a:pPr algn="just"/>
          <a:endParaRPr lang="es-EC"/>
        </a:p>
      </dgm:t>
    </dgm:pt>
    <dgm:pt modelId="{D4860DF5-F788-4E8B-8DD2-6BB1FD73487D}" type="sibTrans" cxnId="{0CA6D72F-955E-432E-87CC-E56A685E2E55}">
      <dgm:prSet/>
      <dgm:spPr/>
      <dgm:t>
        <a:bodyPr/>
        <a:lstStyle/>
        <a:p>
          <a:pPr algn="just"/>
          <a:endParaRPr lang="es-EC"/>
        </a:p>
      </dgm:t>
    </dgm:pt>
    <dgm:pt modelId="{9E44B411-502A-42DC-8A6C-62C24D0C6E1B}">
      <dgm:prSet/>
      <dgm:spPr/>
      <dgm:t>
        <a:bodyPr/>
        <a:lstStyle/>
        <a:p>
          <a:pPr algn="just"/>
          <a:r>
            <a:rPr lang="es-ES" dirty="0" smtClean="0"/>
            <a:t>Identificar cuáles son los factores que influyen en la variación de precios de las flores.</a:t>
          </a:r>
          <a:endParaRPr lang="es-EC" dirty="0"/>
        </a:p>
      </dgm:t>
    </dgm:pt>
    <dgm:pt modelId="{F6AD3EF3-F3D3-4285-8089-502E8B071688}" type="parTrans" cxnId="{E6D08B2A-A14E-4962-884E-2A9859798048}">
      <dgm:prSet/>
      <dgm:spPr/>
      <dgm:t>
        <a:bodyPr/>
        <a:lstStyle/>
        <a:p>
          <a:pPr algn="just"/>
          <a:endParaRPr lang="es-EC"/>
        </a:p>
      </dgm:t>
    </dgm:pt>
    <dgm:pt modelId="{1BE41D7A-B7B6-4366-B980-B4919B32FC74}" type="sibTrans" cxnId="{E6D08B2A-A14E-4962-884E-2A9859798048}">
      <dgm:prSet/>
      <dgm:spPr/>
      <dgm:t>
        <a:bodyPr/>
        <a:lstStyle/>
        <a:p>
          <a:pPr algn="just"/>
          <a:endParaRPr lang="es-EC"/>
        </a:p>
      </dgm:t>
    </dgm:pt>
    <dgm:pt modelId="{61D167D5-69C4-4711-AF6F-200C9EDAA5A8}">
      <dgm:prSet/>
      <dgm:spPr/>
      <dgm:t>
        <a:bodyPr/>
        <a:lstStyle/>
        <a:p>
          <a:pPr algn="just"/>
          <a:r>
            <a:rPr lang="es-ES" dirty="0" smtClean="0"/>
            <a:t>Determinar cuáles son los factores para que las flores ecuatorianas tengan preferencia en el mercado extranjero. </a:t>
          </a:r>
          <a:endParaRPr lang="es-EC" dirty="0"/>
        </a:p>
      </dgm:t>
    </dgm:pt>
    <dgm:pt modelId="{5BA38241-73A3-4901-AB7F-33E18197C711}" type="parTrans" cxnId="{ADC8DA3E-78E5-4733-BABF-9E5A8880EA01}">
      <dgm:prSet/>
      <dgm:spPr/>
      <dgm:t>
        <a:bodyPr/>
        <a:lstStyle/>
        <a:p>
          <a:pPr algn="just"/>
          <a:endParaRPr lang="es-EC"/>
        </a:p>
      </dgm:t>
    </dgm:pt>
    <dgm:pt modelId="{483DA16E-C49D-4AEA-B41D-EBACFD3B6158}" type="sibTrans" cxnId="{ADC8DA3E-78E5-4733-BABF-9E5A8880EA01}">
      <dgm:prSet/>
      <dgm:spPr/>
      <dgm:t>
        <a:bodyPr/>
        <a:lstStyle/>
        <a:p>
          <a:pPr algn="just"/>
          <a:endParaRPr lang="es-EC"/>
        </a:p>
      </dgm:t>
    </dgm:pt>
    <dgm:pt modelId="{A15C039D-7FCC-42FB-AAA1-612D75C230D1}" type="pres">
      <dgm:prSet presAssocID="{5B2EB25B-5B46-483C-AA69-EC75267DDA48}" presName="linear" presStyleCnt="0">
        <dgm:presLayoutVars>
          <dgm:animLvl val="lvl"/>
          <dgm:resizeHandles val="exact"/>
        </dgm:presLayoutVars>
      </dgm:prSet>
      <dgm:spPr/>
      <dgm:t>
        <a:bodyPr/>
        <a:lstStyle/>
        <a:p>
          <a:endParaRPr lang="es-ES"/>
        </a:p>
      </dgm:t>
    </dgm:pt>
    <dgm:pt modelId="{441C413F-BA97-47F2-BCAA-ADE619F2D190}" type="pres">
      <dgm:prSet presAssocID="{A3823839-1EBE-4AB3-A66E-3EFA61FC5340}" presName="parentText" presStyleLbl="node1" presStyleIdx="0" presStyleCnt="2">
        <dgm:presLayoutVars>
          <dgm:chMax val="0"/>
          <dgm:bulletEnabled val="1"/>
        </dgm:presLayoutVars>
      </dgm:prSet>
      <dgm:spPr/>
      <dgm:t>
        <a:bodyPr/>
        <a:lstStyle/>
        <a:p>
          <a:endParaRPr lang="es-EC"/>
        </a:p>
      </dgm:t>
    </dgm:pt>
    <dgm:pt modelId="{C20DBCE9-D5AA-413C-87DF-91BC1D6A92D4}" type="pres">
      <dgm:prSet presAssocID="{A3823839-1EBE-4AB3-A66E-3EFA61FC5340}" presName="childText" presStyleLbl="revTx" presStyleIdx="0" presStyleCnt="2">
        <dgm:presLayoutVars>
          <dgm:bulletEnabled val="1"/>
        </dgm:presLayoutVars>
      </dgm:prSet>
      <dgm:spPr/>
      <dgm:t>
        <a:bodyPr/>
        <a:lstStyle/>
        <a:p>
          <a:endParaRPr lang="es-EC"/>
        </a:p>
      </dgm:t>
    </dgm:pt>
    <dgm:pt modelId="{3065C216-412B-41B4-9F3D-1AC3C0A21448}" type="pres">
      <dgm:prSet presAssocID="{322DAF9E-98BE-4EB7-9D32-9DBBC5B48523}" presName="parentText" presStyleLbl="node1" presStyleIdx="1" presStyleCnt="2">
        <dgm:presLayoutVars>
          <dgm:chMax val="0"/>
          <dgm:bulletEnabled val="1"/>
        </dgm:presLayoutVars>
      </dgm:prSet>
      <dgm:spPr/>
      <dgm:t>
        <a:bodyPr/>
        <a:lstStyle/>
        <a:p>
          <a:endParaRPr lang="es-ES"/>
        </a:p>
      </dgm:t>
    </dgm:pt>
    <dgm:pt modelId="{B577C4D7-3C65-458A-8977-3637F8A80B49}" type="pres">
      <dgm:prSet presAssocID="{322DAF9E-98BE-4EB7-9D32-9DBBC5B48523}" presName="childText" presStyleLbl="revTx" presStyleIdx="1" presStyleCnt="2">
        <dgm:presLayoutVars>
          <dgm:bulletEnabled val="1"/>
        </dgm:presLayoutVars>
      </dgm:prSet>
      <dgm:spPr/>
      <dgm:t>
        <a:bodyPr/>
        <a:lstStyle/>
        <a:p>
          <a:endParaRPr lang="es-EC"/>
        </a:p>
      </dgm:t>
    </dgm:pt>
  </dgm:ptLst>
  <dgm:cxnLst>
    <dgm:cxn modelId="{5B959A42-3DB3-4F84-ACED-82BF9175C4DA}" srcId="{5B2EB25B-5B46-483C-AA69-EC75267DDA48}" destId="{322DAF9E-98BE-4EB7-9D32-9DBBC5B48523}" srcOrd="1" destOrd="0" parTransId="{F2BDC225-DF87-4FCD-97F0-03CEA863008B}" sibTransId="{47AD0BEA-BF27-46D6-AD98-29577A6B15D1}"/>
    <dgm:cxn modelId="{055A898D-F8E7-4F66-B819-084A2AFB324B}" srcId="{322DAF9E-98BE-4EB7-9D32-9DBBC5B48523}" destId="{D0AD2C29-C8A0-4CFE-A34D-9D2BCA674C35}" srcOrd="0" destOrd="0" parTransId="{E84FF155-2DCE-4BEA-9AD3-57D83D3201D5}" sibTransId="{C20058B4-722E-40A1-9B30-D0BE70E78A3F}"/>
    <dgm:cxn modelId="{DE668A25-943B-451B-8DDA-B96177C950E5}" type="presOf" srcId="{A3823839-1EBE-4AB3-A66E-3EFA61FC5340}" destId="{441C413F-BA97-47F2-BCAA-ADE619F2D190}" srcOrd="0" destOrd="0" presId="urn:microsoft.com/office/officeart/2005/8/layout/vList2"/>
    <dgm:cxn modelId="{0CA6D72F-955E-432E-87CC-E56A685E2E55}" srcId="{322DAF9E-98BE-4EB7-9D32-9DBBC5B48523}" destId="{163A76DB-9D11-437A-971D-5C546FB73EA2}" srcOrd="1" destOrd="0" parTransId="{70F223F0-239D-4C93-BE62-19CD8EDE0DB3}" sibTransId="{D4860DF5-F788-4E8B-8DD2-6BB1FD73487D}"/>
    <dgm:cxn modelId="{FCEF26B7-B965-41E9-8812-4C9626D17CA1}" type="presOf" srcId="{61D167D5-69C4-4711-AF6F-200C9EDAA5A8}" destId="{B577C4D7-3C65-458A-8977-3637F8A80B49}" srcOrd="0" destOrd="3" presId="urn:microsoft.com/office/officeart/2005/8/layout/vList2"/>
    <dgm:cxn modelId="{E48A754F-307F-4836-B9BF-9890CB60241E}" type="presOf" srcId="{5B2EB25B-5B46-483C-AA69-EC75267DDA48}" destId="{A15C039D-7FCC-42FB-AAA1-612D75C230D1}" srcOrd="0" destOrd="0" presId="urn:microsoft.com/office/officeart/2005/8/layout/vList2"/>
    <dgm:cxn modelId="{E6D08B2A-A14E-4962-884E-2A9859798048}" srcId="{322DAF9E-98BE-4EB7-9D32-9DBBC5B48523}" destId="{9E44B411-502A-42DC-8A6C-62C24D0C6E1B}" srcOrd="2" destOrd="0" parTransId="{F6AD3EF3-F3D3-4285-8089-502E8B071688}" sibTransId="{1BE41D7A-B7B6-4366-B980-B4919B32FC74}"/>
    <dgm:cxn modelId="{ADC8DA3E-78E5-4733-BABF-9E5A8880EA01}" srcId="{322DAF9E-98BE-4EB7-9D32-9DBBC5B48523}" destId="{61D167D5-69C4-4711-AF6F-200C9EDAA5A8}" srcOrd="3" destOrd="0" parTransId="{5BA38241-73A3-4901-AB7F-33E18197C711}" sibTransId="{483DA16E-C49D-4AEA-B41D-EBACFD3B6158}"/>
    <dgm:cxn modelId="{EE86F6B1-3F88-4A66-9826-1529466F722D}" type="presOf" srcId="{4469E07A-789C-46A3-8560-640C17C18B22}" destId="{C20DBCE9-D5AA-413C-87DF-91BC1D6A92D4}" srcOrd="0" destOrd="0" presId="urn:microsoft.com/office/officeart/2005/8/layout/vList2"/>
    <dgm:cxn modelId="{C46A0DD8-AD6E-42A6-9019-0EFBAA51B526}" srcId="{A3823839-1EBE-4AB3-A66E-3EFA61FC5340}" destId="{4469E07A-789C-46A3-8560-640C17C18B22}" srcOrd="0" destOrd="0" parTransId="{FCCED3CF-8F43-424D-8EC6-1032F5B1520C}" sibTransId="{96C1B953-78E6-49F8-8B42-9B27B5CF4E68}"/>
    <dgm:cxn modelId="{D31348EA-6199-4206-BD5E-07B7A1A12C22}" type="presOf" srcId="{163A76DB-9D11-437A-971D-5C546FB73EA2}" destId="{B577C4D7-3C65-458A-8977-3637F8A80B49}" srcOrd="0" destOrd="1" presId="urn:microsoft.com/office/officeart/2005/8/layout/vList2"/>
    <dgm:cxn modelId="{B24C465C-70A0-473F-9959-D0173ECBAB13}" type="presOf" srcId="{9E44B411-502A-42DC-8A6C-62C24D0C6E1B}" destId="{B577C4D7-3C65-458A-8977-3637F8A80B49}" srcOrd="0" destOrd="2" presId="urn:microsoft.com/office/officeart/2005/8/layout/vList2"/>
    <dgm:cxn modelId="{8EF25E60-8BA0-448C-8E20-ABADB9821DCB}" type="presOf" srcId="{D0AD2C29-C8A0-4CFE-A34D-9D2BCA674C35}" destId="{B577C4D7-3C65-458A-8977-3637F8A80B49}" srcOrd="0" destOrd="0" presId="urn:microsoft.com/office/officeart/2005/8/layout/vList2"/>
    <dgm:cxn modelId="{C0465D2C-1CDC-450A-96DB-1604060ECD4E}" srcId="{5B2EB25B-5B46-483C-AA69-EC75267DDA48}" destId="{A3823839-1EBE-4AB3-A66E-3EFA61FC5340}" srcOrd="0" destOrd="0" parTransId="{3437F149-26C1-4C25-9356-8977AAC6A245}" sibTransId="{6E3D3703-A784-4757-8A0F-CAC6FE94F4BD}"/>
    <dgm:cxn modelId="{48007786-9E99-44A8-8BA1-BB22AE1F9093}" type="presOf" srcId="{322DAF9E-98BE-4EB7-9D32-9DBBC5B48523}" destId="{3065C216-412B-41B4-9F3D-1AC3C0A21448}" srcOrd="0" destOrd="0" presId="urn:microsoft.com/office/officeart/2005/8/layout/vList2"/>
    <dgm:cxn modelId="{2EB9CE8C-8701-4CFF-B1F6-CB16C09B8E11}" type="presParOf" srcId="{A15C039D-7FCC-42FB-AAA1-612D75C230D1}" destId="{441C413F-BA97-47F2-BCAA-ADE619F2D190}" srcOrd="0" destOrd="0" presId="urn:microsoft.com/office/officeart/2005/8/layout/vList2"/>
    <dgm:cxn modelId="{13D7F07A-DE6F-4052-B2D1-C3539DDAC007}" type="presParOf" srcId="{A15C039D-7FCC-42FB-AAA1-612D75C230D1}" destId="{C20DBCE9-D5AA-413C-87DF-91BC1D6A92D4}" srcOrd="1" destOrd="0" presId="urn:microsoft.com/office/officeart/2005/8/layout/vList2"/>
    <dgm:cxn modelId="{CD4C1F94-602D-4551-8270-CCD9671FBC9C}" type="presParOf" srcId="{A15C039D-7FCC-42FB-AAA1-612D75C230D1}" destId="{3065C216-412B-41B4-9F3D-1AC3C0A21448}" srcOrd="2" destOrd="0" presId="urn:microsoft.com/office/officeart/2005/8/layout/vList2"/>
    <dgm:cxn modelId="{09493721-24EA-46FC-B5BE-ED9D8D36FF22}" type="presParOf" srcId="{A15C039D-7FCC-42FB-AAA1-612D75C230D1}" destId="{B577C4D7-3C65-458A-8977-3637F8A80B4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5776BC-0656-46C9-B278-191E899B7AB1}"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s-EC"/>
        </a:p>
      </dgm:t>
    </dgm:pt>
    <dgm:pt modelId="{3B08862A-24C9-401D-B306-40E555C90A5A}">
      <dgm:prSet phldrT="[Texto]"/>
      <dgm:spPr/>
      <dgm:t>
        <a:bodyPr/>
        <a:lstStyle/>
        <a:p>
          <a:r>
            <a:rPr lang="es-EC" dirty="0" smtClean="0">
              <a:latin typeface="Broadway" pitchFamily="82" charset="0"/>
            </a:rPr>
            <a:t>IMPORTACIÓN DE INSUMOS</a:t>
          </a:r>
          <a:endParaRPr lang="es-EC" dirty="0">
            <a:latin typeface="Broadway" pitchFamily="82" charset="0"/>
          </a:endParaRPr>
        </a:p>
      </dgm:t>
    </dgm:pt>
    <dgm:pt modelId="{3F8AD3ED-B7F4-494D-915D-4C506B8CAB59}" type="parTrans" cxnId="{52C2AA89-E41B-47FD-941E-9C0E1AFD59F8}">
      <dgm:prSet/>
      <dgm:spPr/>
      <dgm:t>
        <a:bodyPr/>
        <a:lstStyle/>
        <a:p>
          <a:endParaRPr lang="es-EC" dirty="0"/>
        </a:p>
      </dgm:t>
    </dgm:pt>
    <dgm:pt modelId="{F50CD07C-6646-432C-A1DE-F27F95A9C683}" type="sibTrans" cxnId="{52C2AA89-E41B-47FD-941E-9C0E1AFD59F8}">
      <dgm:prSet/>
      <dgm:spPr/>
      <dgm:t>
        <a:bodyPr/>
        <a:lstStyle/>
        <a:p>
          <a:endParaRPr lang="es-EC"/>
        </a:p>
      </dgm:t>
    </dgm:pt>
    <dgm:pt modelId="{4BC755E6-B61F-48FD-B924-90788BD5FCE4}">
      <dgm:prSet phldrT="[Texto]"/>
      <dgm:spPr/>
      <dgm:t>
        <a:bodyPr/>
        <a:lstStyle/>
        <a:p>
          <a:r>
            <a:rPr lang="es-EC" dirty="0" smtClean="0"/>
            <a:t>Estados Unidos</a:t>
          </a:r>
          <a:endParaRPr lang="es-EC" dirty="0"/>
        </a:p>
      </dgm:t>
    </dgm:pt>
    <dgm:pt modelId="{40681DDD-A59E-4459-A084-C8180F99C89F}" type="parTrans" cxnId="{6EA164E6-2A73-4C18-8AD4-E3777F315D82}">
      <dgm:prSet/>
      <dgm:spPr/>
      <dgm:t>
        <a:bodyPr/>
        <a:lstStyle/>
        <a:p>
          <a:endParaRPr lang="es-EC" dirty="0"/>
        </a:p>
      </dgm:t>
    </dgm:pt>
    <dgm:pt modelId="{31E15A9A-8330-426F-9E9E-5C9C8CDC1824}" type="sibTrans" cxnId="{6EA164E6-2A73-4C18-8AD4-E3777F315D82}">
      <dgm:prSet/>
      <dgm:spPr/>
      <dgm:t>
        <a:bodyPr/>
        <a:lstStyle/>
        <a:p>
          <a:endParaRPr lang="es-EC"/>
        </a:p>
      </dgm:t>
    </dgm:pt>
    <dgm:pt modelId="{6EA6384E-B9BC-4EAA-B5A2-FECFA17B9506}">
      <dgm:prSet phldrT="[Texto]"/>
      <dgm:spPr/>
      <dgm:t>
        <a:bodyPr/>
        <a:lstStyle/>
        <a:p>
          <a:r>
            <a:rPr lang="es-EC" dirty="0" smtClean="0"/>
            <a:t>Alemania</a:t>
          </a:r>
          <a:endParaRPr lang="es-EC" dirty="0"/>
        </a:p>
      </dgm:t>
    </dgm:pt>
    <dgm:pt modelId="{7660B0DE-44CC-4588-A31B-E23097982324}" type="parTrans" cxnId="{B9B132D3-370A-495E-A602-DA8610A42C88}">
      <dgm:prSet/>
      <dgm:spPr/>
      <dgm:t>
        <a:bodyPr/>
        <a:lstStyle/>
        <a:p>
          <a:endParaRPr lang="es-EC" dirty="0"/>
        </a:p>
      </dgm:t>
    </dgm:pt>
    <dgm:pt modelId="{24279186-3E8B-4935-A975-E1C4C8CC88B2}" type="sibTrans" cxnId="{B9B132D3-370A-495E-A602-DA8610A42C88}">
      <dgm:prSet/>
      <dgm:spPr/>
      <dgm:t>
        <a:bodyPr/>
        <a:lstStyle/>
        <a:p>
          <a:endParaRPr lang="es-EC"/>
        </a:p>
      </dgm:t>
    </dgm:pt>
    <dgm:pt modelId="{E6814C7A-7B73-44F2-AAD5-3E5C88BFDC89}">
      <dgm:prSet phldrT="[Texto]"/>
      <dgm:spPr/>
      <dgm:t>
        <a:bodyPr/>
        <a:lstStyle/>
        <a:p>
          <a:r>
            <a:rPr lang="es-EC" dirty="0" smtClean="0"/>
            <a:t>Reino Unido</a:t>
          </a:r>
          <a:endParaRPr lang="es-EC" dirty="0"/>
        </a:p>
      </dgm:t>
    </dgm:pt>
    <dgm:pt modelId="{03D2BB7B-908A-4302-95C8-F25F45BB9DB9}" type="parTrans" cxnId="{6F76DFB8-72C9-492A-99EF-146BCAD03D18}">
      <dgm:prSet/>
      <dgm:spPr/>
      <dgm:t>
        <a:bodyPr/>
        <a:lstStyle/>
        <a:p>
          <a:endParaRPr lang="es-EC" dirty="0"/>
        </a:p>
      </dgm:t>
    </dgm:pt>
    <dgm:pt modelId="{9F239713-96B1-418D-BB79-65F2BBB5AA59}" type="sibTrans" cxnId="{6F76DFB8-72C9-492A-99EF-146BCAD03D18}">
      <dgm:prSet/>
      <dgm:spPr/>
      <dgm:t>
        <a:bodyPr/>
        <a:lstStyle/>
        <a:p>
          <a:endParaRPr lang="es-EC"/>
        </a:p>
      </dgm:t>
    </dgm:pt>
    <dgm:pt modelId="{C5964729-F566-4869-834E-ACF0DF681E0B}">
      <dgm:prSet phldrT="[Texto]"/>
      <dgm:spPr/>
      <dgm:t>
        <a:bodyPr/>
        <a:lstStyle/>
        <a:p>
          <a:r>
            <a:rPr lang="es-EC" dirty="0" smtClean="0"/>
            <a:t>China</a:t>
          </a:r>
          <a:endParaRPr lang="es-EC" dirty="0"/>
        </a:p>
      </dgm:t>
    </dgm:pt>
    <dgm:pt modelId="{E3198F18-5461-4162-9FB5-440FC56736A9}" type="parTrans" cxnId="{20A10F59-B3A8-49FF-B10F-2D53BC07CD90}">
      <dgm:prSet/>
      <dgm:spPr/>
      <dgm:t>
        <a:bodyPr/>
        <a:lstStyle/>
        <a:p>
          <a:endParaRPr lang="es-EC" dirty="0"/>
        </a:p>
      </dgm:t>
    </dgm:pt>
    <dgm:pt modelId="{506D5006-C12E-45E0-B96C-7C15E122B623}" type="sibTrans" cxnId="{20A10F59-B3A8-49FF-B10F-2D53BC07CD90}">
      <dgm:prSet/>
      <dgm:spPr/>
      <dgm:t>
        <a:bodyPr/>
        <a:lstStyle/>
        <a:p>
          <a:endParaRPr lang="es-EC"/>
        </a:p>
      </dgm:t>
    </dgm:pt>
    <dgm:pt modelId="{883A4159-F6BF-4299-9E1B-F1573683C1C2}">
      <dgm:prSet phldrT="[Texto]"/>
      <dgm:spPr/>
      <dgm:t>
        <a:bodyPr/>
        <a:lstStyle/>
        <a:p>
          <a:r>
            <a:rPr lang="es-EC" dirty="0" smtClean="0"/>
            <a:t>Estados Unidos</a:t>
          </a:r>
          <a:endParaRPr lang="es-EC" dirty="0"/>
        </a:p>
      </dgm:t>
    </dgm:pt>
    <dgm:pt modelId="{02F5C2F3-F8EB-4CAA-A994-DE9871CA0EFB}" type="parTrans" cxnId="{66B9761C-00E6-4375-8065-A023C010C31C}">
      <dgm:prSet/>
      <dgm:spPr/>
      <dgm:t>
        <a:bodyPr/>
        <a:lstStyle/>
        <a:p>
          <a:endParaRPr lang="es-EC" dirty="0"/>
        </a:p>
      </dgm:t>
    </dgm:pt>
    <dgm:pt modelId="{FCD14FF8-86D5-4272-B84D-634A6640BE80}" type="sibTrans" cxnId="{66B9761C-00E6-4375-8065-A023C010C31C}">
      <dgm:prSet/>
      <dgm:spPr/>
      <dgm:t>
        <a:bodyPr/>
        <a:lstStyle/>
        <a:p>
          <a:endParaRPr lang="es-EC"/>
        </a:p>
      </dgm:t>
    </dgm:pt>
    <dgm:pt modelId="{4C4F6E01-0BB8-47A4-B677-E0E302AFBFAD}">
      <dgm:prSet phldrT="[Texto]"/>
      <dgm:spPr/>
      <dgm:t>
        <a:bodyPr/>
        <a:lstStyle/>
        <a:p>
          <a:r>
            <a:rPr lang="es-EC" dirty="0" smtClean="0"/>
            <a:t>Alemania</a:t>
          </a:r>
          <a:endParaRPr lang="es-EC" dirty="0"/>
        </a:p>
      </dgm:t>
    </dgm:pt>
    <dgm:pt modelId="{D7F6B8C9-E739-4BB5-AE17-052669354C5A}" type="parTrans" cxnId="{F99DAC68-AE95-4630-8233-D6646B5AC29C}">
      <dgm:prSet/>
      <dgm:spPr/>
      <dgm:t>
        <a:bodyPr/>
        <a:lstStyle/>
        <a:p>
          <a:endParaRPr lang="es-EC" dirty="0"/>
        </a:p>
      </dgm:t>
    </dgm:pt>
    <dgm:pt modelId="{EB47B924-E038-4A22-B608-74E175724B76}" type="sibTrans" cxnId="{F99DAC68-AE95-4630-8233-D6646B5AC29C}">
      <dgm:prSet/>
      <dgm:spPr/>
      <dgm:t>
        <a:bodyPr/>
        <a:lstStyle/>
        <a:p>
          <a:endParaRPr lang="es-EC"/>
        </a:p>
      </dgm:t>
    </dgm:pt>
    <dgm:pt modelId="{AFFA64B3-F396-4A3F-AF8E-7CA926CE263B}">
      <dgm:prSet phldrT="[Texto]"/>
      <dgm:spPr/>
      <dgm:t>
        <a:bodyPr/>
        <a:lstStyle/>
        <a:p>
          <a:r>
            <a:rPr lang="es-EC" smtClean="0">
              <a:latin typeface="Broadway" pitchFamily="82" charset="0"/>
            </a:rPr>
            <a:t>CIFRAS COMERCIALES</a:t>
          </a:r>
          <a:endParaRPr lang="es-EC" dirty="0">
            <a:latin typeface="Broadway" pitchFamily="82" charset="0"/>
          </a:endParaRPr>
        </a:p>
      </dgm:t>
    </dgm:pt>
    <dgm:pt modelId="{BD4CDDAC-0437-474F-9A5A-B24DEB579054}" type="sibTrans" cxnId="{10A39111-D194-45E6-AB9E-C1403BB08208}">
      <dgm:prSet/>
      <dgm:spPr/>
      <dgm:t>
        <a:bodyPr/>
        <a:lstStyle/>
        <a:p>
          <a:endParaRPr lang="es-EC"/>
        </a:p>
      </dgm:t>
    </dgm:pt>
    <dgm:pt modelId="{7C62BDB4-4270-4A63-99C1-7D5DA75D5EF9}" type="parTrans" cxnId="{10A39111-D194-45E6-AB9E-C1403BB08208}">
      <dgm:prSet/>
      <dgm:spPr/>
      <dgm:t>
        <a:bodyPr/>
        <a:lstStyle/>
        <a:p>
          <a:endParaRPr lang="es-EC"/>
        </a:p>
      </dgm:t>
    </dgm:pt>
    <dgm:pt modelId="{40AA09E4-10B2-4665-8ACE-A550CDDAA932}">
      <dgm:prSet phldrT="[Texto]"/>
      <dgm:spPr/>
      <dgm:t>
        <a:bodyPr/>
        <a:lstStyle/>
        <a:p>
          <a:r>
            <a:rPr lang="es-ES" dirty="0" smtClean="0">
              <a:latin typeface="Broadway" pitchFamily="82" charset="0"/>
            </a:rPr>
            <a:t>DESTINOS DE LAS FLORES ECUATORIANAS</a:t>
          </a:r>
          <a:endParaRPr lang="es-EC" dirty="0">
            <a:latin typeface="Broadway" pitchFamily="82" charset="0"/>
          </a:endParaRPr>
        </a:p>
      </dgm:t>
    </dgm:pt>
    <dgm:pt modelId="{9117F3E0-0905-47AD-8499-493EEB33AFCB}" type="sibTrans" cxnId="{B6D8BD8A-B02D-4C04-9DFB-485E0F6A30DF}">
      <dgm:prSet/>
      <dgm:spPr/>
      <dgm:t>
        <a:bodyPr/>
        <a:lstStyle/>
        <a:p>
          <a:endParaRPr lang="es-EC"/>
        </a:p>
      </dgm:t>
    </dgm:pt>
    <dgm:pt modelId="{7F442B6A-19BC-4F65-9D98-E23865590A85}" type="parTrans" cxnId="{B6D8BD8A-B02D-4C04-9DFB-485E0F6A30DF}">
      <dgm:prSet/>
      <dgm:spPr/>
      <dgm:t>
        <a:bodyPr/>
        <a:lstStyle/>
        <a:p>
          <a:endParaRPr lang="es-EC" dirty="0"/>
        </a:p>
      </dgm:t>
    </dgm:pt>
    <dgm:pt modelId="{17FC1B3F-658F-4B02-89C8-A29CA25C4615}" type="pres">
      <dgm:prSet presAssocID="{E05776BC-0656-46C9-B278-191E899B7AB1}" presName="diagram" presStyleCnt="0">
        <dgm:presLayoutVars>
          <dgm:chPref val="1"/>
          <dgm:dir/>
          <dgm:animOne val="branch"/>
          <dgm:animLvl val="lvl"/>
          <dgm:resizeHandles val="exact"/>
        </dgm:presLayoutVars>
      </dgm:prSet>
      <dgm:spPr/>
      <dgm:t>
        <a:bodyPr/>
        <a:lstStyle/>
        <a:p>
          <a:endParaRPr lang="es-ES"/>
        </a:p>
      </dgm:t>
    </dgm:pt>
    <dgm:pt modelId="{E28DFD73-CF2A-4DD2-A6F3-97FA46DDCA7D}" type="pres">
      <dgm:prSet presAssocID="{AFFA64B3-F396-4A3F-AF8E-7CA926CE263B}" presName="root1" presStyleCnt="0"/>
      <dgm:spPr/>
      <dgm:t>
        <a:bodyPr/>
        <a:lstStyle/>
        <a:p>
          <a:endParaRPr lang="es-ES"/>
        </a:p>
      </dgm:t>
    </dgm:pt>
    <dgm:pt modelId="{4508AEC9-F3E7-4766-B173-443F646F10D2}" type="pres">
      <dgm:prSet presAssocID="{AFFA64B3-F396-4A3F-AF8E-7CA926CE263B}" presName="LevelOneTextNode" presStyleLbl="node0" presStyleIdx="0" presStyleCnt="1">
        <dgm:presLayoutVars>
          <dgm:chPref val="3"/>
        </dgm:presLayoutVars>
      </dgm:prSet>
      <dgm:spPr/>
      <dgm:t>
        <a:bodyPr/>
        <a:lstStyle/>
        <a:p>
          <a:endParaRPr lang="es-ES"/>
        </a:p>
      </dgm:t>
    </dgm:pt>
    <dgm:pt modelId="{C1CA8CA8-AB20-474E-80EC-DF91318C2F8D}" type="pres">
      <dgm:prSet presAssocID="{AFFA64B3-F396-4A3F-AF8E-7CA926CE263B}" presName="level2hierChild" presStyleCnt="0"/>
      <dgm:spPr/>
      <dgm:t>
        <a:bodyPr/>
        <a:lstStyle/>
        <a:p>
          <a:endParaRPr lang="es-ES"/>
        </a:p>
      </dgm:t>
    </dgm:pt>
    <dgm:pt modelId="{7F6F3893-1F08-4E47-9C47-A2EF72ECDCE2}" type="pres">
      <dgm:prSet presAssocID="{7F442B6A-19BC-4F65-9D98-E23865590A85}" presName="conn2-1" presStyleLbl="parChTrans1D2" presStyleIdx="0" presStyleCnt="2"/>
      <dgm:spPr/>
      <dgm:t>
        <a:bodyPr/>
        <a:lstStyle/>
        <a:p>
          <a:endParaRPr lang="es-ES"/>
        </a:p>
      </dgm:t>
    </dgm:pt>
    <dgm:pt modelId="{B37F0255-1CEC-4EE0-BB6D-4260D4D02C3F}" type="pres">
      <dgm:prSet presAssocID="{7F442B6A-19BC-4F65-9D98-E23865590A85}" presName="connTx" presStyleLbl="parChTrans1D2" presStyleIdx="0" presStyleCnt="2"/>
      <dgm:spPr/>
      <dgm:t>
        <a:bodyPr/>
        <a:lstStyle/>
        <a:p>
          <a:endParaRPr lang="es-ES"/>
        </a:p>
      </dgm:t>
    </dgm:pt>
    <dgm:pt modelId="{0E15D06C-0F56-4902-B82C-7CF2D185F93A}" type="pres">
      <dgm:prSet presAssocID="{40AA09E4-10B2-4665-8ACE-A550CDDAA932}" presName="root2" presStyleCnt="0"/>
      <dgm:spPr/>
      <dgm:t>
        <a:bodyPr/>
        <a:lstStyle/>
        <a:p>
          <a:endParaRPr lang="es-ES"/>
        </a:p>
      </dgm:t>
    </dgm:pt>
    <dgm:pt modelId="{4934B220-CD8B-4C8D-A479-1AF8A3B09441}" type="pres">
      <dgm:prSet presAssocID="{40AA09E4-10B2-4665-8ACE-A550CDDAA932}" presName="LevelTwoTextNode" presStyleLbl="node2" presStyleIdx="0" presStyleCnt="2" custLinFactY="167280" custLinFactNeighborX="-12109" custLinFactNeighborY="200000">
        <dgm:presLayoutVars>
          <dgm:chPref val="3"/>
        </dgm:presLayoutVars>
      </dgm:prSet>
      <dgm:spPr/>
      <dgm:t>
        <a:bodyPr/>
        <a:lstStyle/>
        <a:p>
          <a:endParaRPr lang="es-EC"/>
        </a:p>
      </dgm:t>
    </dgm:pt>
    <dgm:pt modelId="{8A6A51BF-6214-47F9-82F9-F22F2D400986}" type="pres">
      <dgm:prSet presAssocID="{40AA09E4-10B2-4665-8ACE-A550CDDAA932}" presName="level3hierChild" presStyleCnt="0"/>
      <dgm:spPr/>
      <dgm:t>
        <a:bodyPr/>
        <a:lstStyle/>
        <a:p>
          <a:endParaRPr lang="es-ES"/>
        </a:p>
      </dgm:t>
    </dgm:pt>
    <dgm:pt modelId="{2FD1D2C7-929E-45A8-8BC8-065C56726A6F}" type="pres">
      <dgm:prSet presAssocID="{40681DDD-A59E-4459-A084-C8180F99C89F}" presName="conn2-1" presStyleLbl="parChTrans1D3" presStyleIdx="0" presStyleCnt="6"/>
      <dgm:spPr/>
      <dgm:t>
        <a:bodyPr/>
        <a:lstStyle/>
        <a:p>
          <a:endParaRPr lang="es-ES"/>
        </a:p>
      </dgm:t>
    </dgm:pt>
    <dgm:pt modelId="{5EE812C2-2D2C-4244-A198-774E1124B2F6}" type="pres">
      <dgm:prSet presAssocID="{40681DDD-A59E-4459-A084-C8180F99C89F}" presName="connTx" presStyleLbl="parChTrans1D3" presStyleIdx="0" presStyleCnt="6"/>
      <dgm:spPr/>
      <dgm:t>
        <a:bodyPr/>
        <a:lstStyle/>
        <a:p>
          <a:endParaRPr lang="es-ES"/>
        </a:p>
      </dgm:t>
    </dgm:pt>
    <dgm:pt modelId="{6FB3C6D6-297B-450E-A5DF-079F6AB75B60}" type="pres">
      <dgm:prSet presAssocID="{4BC755E6-B61F-48FD-B924-90788BD5FCE4}" presName="root2" presStyleCnt="0"/>
      <dgm:spPr/>
      <dgm:t>
        <a:bodyPr/>
        <a:lstStyle/>
        <a:p>
          <a:endParaRPr lang="es-ES"/>
        </a:p>
      </dgm:t>
    </dgm:pt>
    <dgm:pt modelId="{A7ED7E2D-BAE0-4871-B84A-1F92C1807F72}" type="pres">
      <dgm:prSet presAssocID="{4BC755E6-B61F-48FD-B924-90788BD5FCE4}" presName="LevelTwoTextNode" presStyleLbl="node3" presStyleIdx="0" presStyleCnt="6" custLinFactY="145120" custLinFactNeighborX="290" custLinFactNeighborY="200000">
        <dgm:presLayoutVars>
          <dgm:chPref val="3"/>
        </dgm:presLayoutVars>
      </dgm:prSet>
      <dgm:spPr/>
      <dgm:t>
        <a:bodyPr/>
        <a:lstStyle/>
        <a:p>
          <a:endParaRPr lang="es-ES"/>
        </a:p>
      </dgm:t>
    </dgm:pt>
    <dgm:pt modelId="{B4501ED3-81B0-4FD7-89C7-8222A3903DA2}" type="pres">
      <dgm:prSet presAssocID="{4BC755E6-B61F-48FD-B924-90788BD5FCE4}" presName="level3hierChild" presStyleCnt="0"/>
      <dgm:spPr/>
      <dgm:t>
        <a:bodyPr/>
        <a:lstStyle/>
        <a:p>
          <a:endParaRPr lang="es-ES"/>
        </a:p>
      </dgm:t>
    </dgm:pt>
    <dgm:pt modelId="{1D2E3D29-1E3E-40D4-86C7-7E7F352AA676}" type="pres">
      <dgm:prSet presAssocID="{7660B0DE-44CC-4588-A31B-E23097982324}" presName="conn2-1" presStyleLbl="parChTrans1D3" presStyleIdx="1" presStyleCnt="6"/>
      <dgm:spPr/>
      <dgm:t>
        <a:bodyPr/>
        <a:lstStyle/>
        <a:p>
          <a:endParaRPr lang="es-ES"/>
        </a:p>
      </dgm:t>
    </dgm:pt>
    <dgm:pt modelId="{00DC87A5-A395-49A3-939F-C9AA80E88C9E}" type="pres">
      <dgm:prSet presAssocID="{7660B0DE-44CC-4588-A31B-E23097982324}" presName="connTx" presStyleLbl="parChTrans1D3" presStyleIdx="1" presStyleCnt="6"/>
      <dgm:spPr/>
      <dgm:t>
        <a:bodyPr/>
        <a:lstStyle/>
        <a:p>
          <a:endParaRPr lang="es-ES"/>
        </a:p>
      </dgm:t>
    </dgm:pt>
    <dgm:pt modelId="{84145240-6007-40F5-BD64-CD573CA35811}" type="pres">
      <dgm:prSet presAssocID="{6EA6384E-B9BC-4EAA-B5A2-FECFA17B9506}" presName="root2" presStyleCnt="0"/>
      <dgm:spPr/>
      <dgm:t>
        <a:bodyPr/>
        <a:lstStyle/>
        <a:p>
          <a:endParaRPr lang="es-ES"/>
        </a:p>
      </dgm:t>
    </dgm:pt>
    <dgm:pt modelId="{42F22A8E-7844-4872-8B98-5A4CBE8271F4}" type="pres">
      <dgm:prSet presAssocID="{6EA6384E-B9BC-4EAA-B5A2-FECFA17B9506}" presName="LevelTwoTextNode" presStyleLbl="node3" presStyleIdx="1" presStyleCnt="6" custLinFactY="144420" custLinFactNeighborX="290" custLinFactNeighborY="200000">
        <dgm:presLayoutVars>
          <dgm:chPref val="3"/>
        </dgm:presLayoutVars>
      </dgm:prSet>
      <dgm:spPr/>
      <dgm:t>
        <a:bodyPr/>
        <a:lstStyle/>
        <a:p>
          <a:endParaRPr lang="es-ES"/>
        </a:p>
      </dgm:t>
    </dgm:pt>
    <dgm:pt modelId="{FC1B8EF5-B973-4F39-9244-BDA5DCEB0BAB}" type="pres">
      <dgm:prSet presAssocID="{6EA6384E-B9BC-4EAA-B5A2-FECFA17B9506}" presName="level3hierChild" presStyleCnt="0"/>
      <dgm:spPr/>
      <dgm:t>
        <a:bodyPr/>
        <a:lstStyle/>
        <a:p>
          <a:endParaRPr lang="es-ES"/>
        </a:p>
      </dgm:t>
    </dgm:pt>
    <dgm:pt modelId="{14775B19-0A39-411F-9A8B-3A2072D0C874}" type="pres">
      <dgm:prSet presAssocID="{03D2BB7B-908A-4302-95C8-F25F45BB9DB9}" presName="conn2-1" presStyleLbl="parChTrans1D3" presStyleIdx="2" presStyleCnt="6"/>
      <dgm:spPr/>
      <dgm:t>
        <a:bodyPr/>
        <a:lstStyle/>
        <a:p>
          <a:endParaRPr lang="es-ES"/>
        </a:p>
      </dgm:t>
    </dgm:pt>
    <dgm:pt modelId="{4152139C-199E-46B6-B8BD-299E44780F56}" type="pres">
      <dgm:prSet presAssocID="{03D2BB7B-908A-4302-95C8-F25F45BB9DB9}" presName="connTx" presStyleLbl="parChTrans1D3" presStyleIdx="2" presStyleCnt="6"/>
      <dgm:spPr/>
      <dgm:t>
        <a:bodyPr/>
        <a:lstStyle/>
        <a:p>
          <a:endParaRPr lang="es-ES"/>
        </a:p>
      </dgm:t>
    </dgm:pt>
    <dgm:pt modelId="{FBA83017-F6C9-4B0A-957E-D8427D7A9BDC}" type="pres">
      <dgm:prSet presAssocID="{E6814C7A-7B73-44F2-AAD5-3E5C88BFDC89}" presName="root2" presStyleCnt="0"/>
      <dgm:spPr/>
      <dgm:t>
        <a:bodyPr/>
        <a:lstStyle/>
        <a:p>
          <a:endParaRPr lang="es-ES"/>
        </a:p>
      </dgm:t>
    </dgm:pt>
    <dgm:pt modelId="{664820B8-B689-4F09-A0EC-676538BAA591}" type="pres">
      <dgm:prSet presAssocID="{E6814C7A-7B73-44F2-AAD5-3E5C88BFDC89}" presName="LevelTwoTextNode" presStyleLbl="node3" presStyleIdx="2" presStyleCnt="6" custLinFactY="143719" custLinFactNeighborX="290" custLinFactNeighborY="200000">
        <dgm:presLayoutVars>
          <dgm:chPref val="3"/>
        </dgm:presLayoutVars>
      </dgm:prSet>
      <dgm:spPr/>
      <dgm:t>
        <a:bodyPr/>
        <a:lstStyle/>
        <a:p>
          <a:endParaRPr lang="es-ES"/>
        </a:p>
      </dgm:t>
    </dgm:pt>
    <dgm:pt modelId="{E7AC2AD6-4137-4E4F-B1F0-489457DE7F39}" type="pres">
      <dgm:prSet presAssocID="{E6814C7A-7B73-44F2-AAD5-3E5C88BFDC89}" presName="level3hierChild" presStyleCnt="0"/>
      <dgm:spPr/>
      <dgm:t>
        <a:bodyPr/>
        <a:lstStyle/>
        <a:p>
          <a:endParaRPr lang="es-ES"/>
        </a:p>
      </dgm:t>
    </dgm:pt>
    <dgm:pt modelId="{07E196D8-D369-473D-AA34-77D6C2C5ED0F}" type="pres">
      <dgm:prSet presAssocID="{3F8AD3ED-B7F4-494D-915D-4C506B8CAB59}" presName="conn2-1" presStyleLbl="parChTrans1D2" presStyleIdx="1" presStyleCnt="2"/>
      <dgm:spPr/>
      <dgm:t>
        <a:bodyPr/>
        <a:lstStyle/>
        <a:p>
          <a:endParaRPr lang="es-ES"/>
        </a:p>
      </dgm:t>
    </dgm:pt>
    <dgm:pt modelId="{FE5AE0F0-661A-400E-81F2-7EFD4B01CDD9}" type="pres">
      <dgm:prSet presAssocID="{3F8AD3ED-B7F4-494D-915D-4C506B8CAB59}" presName="connTx" presStyleLbl="parChTrans1D2" presStyleIdx="1" presStyleCnt="2"/>
      <dgm:spPr/>
      <dgm:t>
        <a:bodyPr/>
        <a:lstStyle/>
        <a:p>
          <a:endParaRPr lang="es-ES"/>
        </a:p>
      </dgm:t>
    </dgm:pt>
    <dgm:pt modelId="{A1D87C7B-365B-4C8C-81AA-A47493EFDC65}" type="pres">
      <dgm:prSet presAssocID="{3B08862A-24C9-401D-B306-40E555C90A5A}" presName="root2" presStyleCnt="0"/>
      <dgm:spPr/>
      <dgm:t>
        <a:bodyPr/>
        <a:lstStyle/>
        <a:p>
          <a:endParaRPr lang="es-ES"/>
        </a:p>
      </dgm:t>
    </dgm:pt>
    <dgm:pt modelId="{94BCFC2C-C109-48DB-923D-CE25B82B3644}" type="pres">
      <dgm:prSet presAssocID="{3B08862A-24C9-401D-B306-40E555C90A5A}" presName="LevelTwoTextNode" presStyleLbl="node2" presStyleIdx="1" presStyleCnt="2" custLinFactY="-135859" custLinFactNeighborX="-8299" custLinFactNeighborY="-200000">
        <dgm:presLayoutVars>
          <dgm:chPref val="3"/>
        </dgm:presLayoutVars>
      </dgm:prSet>
      <dgm:spPr/>
      <dgm:t>
        <a:bodyPr/>
        <a:lstStyle/>
        <a:p>
          <a:endParaRPr lang="es-ES"/>
        </a:p>
      </dgm:t>
    </dgm:pt>
    <dgm:pt modelId="{82F60F02-1399-459E-A077-685D9FD8F509}" type="pres">
      <dgm:prSet presAssocID="{3B08862A-24C9-401D-B306-40E555C90A5A}" presName="level3hierChild" presStyleCnt="0"/>
      <dgm:spPr/>
      <dgm:t>
        <a:bodyPr/>
        <a:lstStyle/>
        <a:p>
          <a:endParaRPr lang="es-ES"/>
        </a:p>
      </dgm:t>
    </dgm:pt>
    <dgm:pt modelId="{10D572B9-9BE0-45B6-A0CA-BC2856DDC360}" type="pres">
      <dgm:prSet presAssocID="{02F5C2F3-F8EB-4CAA-A994-DE9871CA0EFB}" presName="conn2-1" presStyleLbl="parChTrans1D3" presStyleIdx="3" presStyleCnt="6"/>
      <dgm:spPr/>
      <dgm:t>
        <a:bodyPr/>
        <a:lstStyle/>
        <a:p>
          <a:endParaRPr lang="es-ES"/>
        </a:p>
      </dgm:t>
    </dgm:pt>
    <dgm:pt modelId="{E1873DD6-7E5F-447F-9249-85F0D4DAA79C}" type="pres">
      <dgm:prSet presAssocID="{02F5C2F3-F8EB-4CAA-A994-DE9871CA0EFB}" presName="connTx" presStyleLbl="parChTrans1D3" presStyleIdx="3" presStyleCnt="6"/>
      <dgm:spPr/>
      <dgm:t>
        <a:bodyPr/>
        <a:lstStyle/>
        <a:p>
          <a:endParaRPr lang="es-ES"/>
        </a:p>
      </dgm:t>
    </dgm:pt>
    <dgm:pt modelId="{601274A9-8E17-4B2F-B0B3-BE247405CD50}" type="pres">
      <dgm:prSet presAssocID="{883A4159-F6BF-4299-9E1B-F1573683C1C2}" presName="root2" presStyleCnt="0"/>
      <dgm:spPr/>
      <dgm:t>
        <a:bodyPr/>
        <a:lstStyle/>
        <a:p>
          <a:endParaRPr lang="es-ES"/>
        </a:p>
      </dgm:t>
    </dgm:pt>
    <dgm:pt modelId="{3773B316-7A4F-4FF9-A6C6-2DF7B2E22B1C}" type="pres">
      <dgm:prSet presAssocID="{883A4159-F6BF-4299-9E1B-F1573683C1C2}" presName="LevelTwoTextNode" presStyleLbl="node3" presStyleIdx="3" presStyleCnt="6" custLinFactY="-173256" custLinFactNeighborX="-3520" custLinFactNeighborY="-200000">
        <dgm:presLayoutVars>
          <dgm:chPref val="3"/>
        </dgm:presLayoutVars>
      </dgm:prSet>
      <dgm:spPr/>
      <dgm:t>
        <a:bodyPr/>
        <a:lstStyle/>
        <a:p>
          <a:endParaRPr lang="es-ES"/>
        </a:p>
      </dgm:t>
    </dgm:pt>
    <dgm:pt modelId="{081C40FA-E030-4636-8173-EA9C275D6706}" type="pres">
      <dgm:prSet presAssocID="{883A4159-F6BF-4299-9E1B-F1573683C1C2}" presName="level3hierChild" presStyleCnt="0"/>
      <dgm:spPr/>
      <dgm:t>
        <a:bodyPr/>
        <a:lstStyle/>
        <a:p>
          <a:endParaRPr lang="es-ES"/>
        </a:p>
      </dgm:t>
    </dgm:pt>
    <dgm:pt modelId="{380F4F0B-73EB-46DD-8C29-4B0C68989A3A}" type="pres">
      <dgm:prSet presAssocID="{E3198F18-5461-4162-9FB5-440FC56736A9}" presName="conn2-1" presStyleLbl="parChTrans1D3" presStyleIdx="4" presStyleCnt="6"/>
      <dgm:spPr/>
      <dgm:t>
        <a:bodyPr/>
        <a:lstStyle/>
        <a:p>
          <a:endParaRPr lang="es-ES"/>
        </a:p>
      </dgm:t>
    </dgm:pt>
    <dgm:pt modelId="{A71FD9C3-5D83-4D70-9741-B775C585B9CE}" type="pres">
      <dgm:prSet presAssocID="{E3198F18-5461-4162-9FB5-440FC56736A9}" presName="connTx" presStyleLbl="parChTrans1D3" presStyleIdx="4" presStyleCnt="6"/>
      <dgm:spPr/>
      <dgm:t>
        <a:bodyPr/>
        <a:lstStyle/>
        <a:p>
          <a:endParaRPr lang="es-ES"/>
        </a:p>
      </dgm:t>
    </dgm:pt>
    <dgm:pt modelId="{1CE811B9-EC5D-48F0-ACA6-921282E69B9F}" type="pres">
      <dgm:prSet presAssocID="{C5964729-F566-4869-834E-ACF0DF681E0B}" presName="root2" presStyleCnt="0"/>
      <dgm:spPr/>
      <dgm:t>
        <a:bodyPr/>
        <a:lstStyle/>
        <a:p>
          <a:endParaRPr lang="es-ES"/>
        </a:p>
      </dgm:t>
    </dgm:pt>
    <dgm:pt modelId="{B6BA138B-1D85-4015-9CFE-9BA6851716D1}" type="pres">
      <dgm:prSet presAssocID="{C5964729-F566-4869-834E-ACF0DF681E0B}" presName="LevelTwoTextNode" presStyleLbl="node3" presStyleIdx="4" presStyleCnt="6" custLinFactY="-143479" custLinFactNeighborX="-3520" custLinFactNeighborY="-200000">
        <dgm:presLayoutVars>
          <dgm:chPref val="3"/>
        </dgm:presLayoutVars>
      </dgm:prSet>
      <dgm:spPr/>
      <dgm:t>
        <a:bodyPr/>
        <a:lstStyle/>
        <a:p>
          <a:endParaRPr lang="es-ES"/>
        </a:p>
      </dgm:t>
    </dgm:pt>
    <dgm:pt modelId="{8A6AFD3A-D2F9-44E6-8176-423B3F876E6A}" type="pres">
      <dgm:prSet presAssocID="{C5964729-F566-4869-834E-ACF0DF681E0B}" presName="level3hierChild" presStyleCnt="0"/>
      <dgm:spPr/>
      <dgm:t>
        <a:bodyPr/>
        <a:lstStyle/>
        <a:p>
          <a:endParaRPr lang="es-ES"/>
        </a:p>
      </dgm:t>
    </dgm:pt>
    <dgm:pt modelId="{BBF92157-86A5-4366-9143-9257DC36F933}" type="pres">
      <dgm:prSet presAssocID="{D7F6B8C9-E739-4BB5-AE17-052669354C5A}" presName="conn2-1" presStyleLbl="parChTrans1D3" presStyleIdx="5" presStyleCnt="6"/>
      <dgm:spPr/>
      <dgm:t>
        <a:bodyPr/>
        <a:lstStyle/>
        <a:p>
          <a:endParaRPr lang="es-ES"/>
        </a:p>
      </dgm:t>
    </dgm:pt>
    <dgm:pt modelId="{D78EA8CC-C45B-4B95-9EA3-068BCA2CB70E}" type="pres">
      <dgm:prSet presAssocID="{D7F6B8C9-E739-4BB5-AE17-052669354C5A}" presName="connTx" presStyleLbl="parChTrans1D3" presStyleIdx="5" presStyleCnt="6"/>
      <dgm:spPr/>
      <dgm:t>
        <a:bodyPr/>
        <a:lstStyle/>
        <a:p>
          <a:endParaRPr lang="es-ES"/>
        </a:p>
      </dgm:t>
    </dgm:pt>
    <dgm:pt modelId="{03A3EF43-01A5-4DA7-9423-1051F3EDE8C4}" type="pres">
      <dgm:prSet presAssocID="{4C4F6E01-0BB8-47A4-B677-E0E302AFBFAD}" presName="root2" presStyleCnt="0"/>
      <dgm:spPr/>
      <dgm:t>
        <a:bodyPr/>
        <a:lstStyle/>
        <a:p>
          <a:endParaRPr lang="es-ES"/>
        </a:p>
      </dgm:t>
    </dgm:pt>
    <dgm:pt modelId="{2E1988FA-0987-4B52-BBEA-530239526F2A}" type="pres">
      <dgm:prSet presAssocID="{4C4F6E01-0BB8-47A4-B677-E0E302AFBFAD}" presName="LevelTwoTextNode" presStyleLbl="node3" presStyleIdx="5" presStyleCnt="6" custLinFactY="-144180" custLinFactNeighborX="-3520" custLinFactNeighborY="-200000">
        <dgm:presLayoutVars>
          <dgm:chPref val="3"/>
        </dgm:presLayoutVars>
      </dgm:prSet>
      <dgm:spPr/>
      <dgm:t>
        <a:bodyPr/>
        <a:lstStyle/>
        <a:p>
          <a:endParaRPr lang="es-ES"/>
        </a:p>
      </dgm:t>
    </dgm:pt>
    <dgm:pt modelId="{4A901012-9FB1-421E-8918-8AA782A684D0}" type="pres">
      <dgm:prSet presAssocID="{4C4F6E01-0BB8-47A4-B677-E0E302AFBFAD}" presName="level3hierChild" presStyleCnt="0"/>
      <dgm:spPr/>
      <dgm:t>
        <a:bodyPr/>
        <a:lstStyle/>
        <a:p>
          <a:endParaRPr lang="es-ES"/>
        </a:p>
      </dgm:t>
    </dgm:pt>
  </dgm:ptLst>
  <dgm:cxnLst>
    <dgm:cxn modelId="{66B9761C-00E6-4375-8065-A023C010C31C}" srcId="{3B08862A-24C9-401D-B306-40E555C90A5A}" destId="{883A4159-F6BF-4299-9E1B-F1573683C1C2}" srcOrd="0" destOrd="0" parTransId="{02F5C2F3-F8EB-4CAA-A994-DE9871CA0EFB}" sibTransId="{FCD14FF8-86D5-4272-B84D-634A6640BE80}"/>
    <dgm:cxn modelId="{3546EB53-0FC8-4EC2-B275-8A1BAE3F0BFB}" type="presOf" srcId="{7F442B6A-19BC-4F65-9D98-E23865590A85}" destId="{B37F0255-1CEC-4EE0-BB6D-4260D4D02C3F}" srcOrd="1" destOrd="0" presId="urn:microsoft.com/office/officeart/2005/8/layout/hierarchy2"/>
    <dgm:cxn modelId="{784F7CC5-2C0C-43AC-BBCA-02A07CEA7D36}" type="presOf" srcId="{E3198F18-5461-4162-9FB5-440FC56736A9}" destId="{380F4F0B-73EB-46DD-8C29-4B0C68989A3A}" srcOrd="0" destOrd="0" presId="urn:microsoft.com/office/officeart/2005/8/layout/hierarchy2"/>
    <dgm:cxn modelId="{555C703F-FE64-4FA1-A1ED-5D67FA0BF686}" type="presOf" srcId="{883A4159-F6BF-4299-9E1B-F1573683C1C2}" destId="{3773B316-7A4F-4FF9-A6C6-2DF7B2E22B1C}" srcOrd="0" destOrd="0" presId="urn:microsoft.com/office/officeart/2005/8/layout/hierarchy2"/>
    <dgm:cxn modelId="{10A39111-D194-45E6-AB9E-C1403BB08208}" srcId="{E05776BC-0656-46C9-B278-191E899B7AB1}" destId="{AFFA64B3-F396-4A3F-AF8E-7CA926CE263B}" srcOrd="0" destOrd="0" parTransId="{7C62BDB4-4270-4A63-99C1-7D5DA75D5EF9}" sibTransId="{BD4CDDAC-0437-474F-9A5A-B24DEB579054}"/>
    <dgm:cxn modelId="{236B0C25-44C6-40F8-8446-E8F84703534A}" type="presOf" srcId="{7660B0DE-44CC-4588-A31B-E23097982324}" destId="{00DC87A5-A395-49A3-939F-C9AA80E88C9E}" srcOrd="1" destOrd="0" presId="urn:microsoft.com/office/officeart/2005/8/layout/hierarchy2"/>
    <dgm:cxn modelId="{0F5A0DBC-76BA-4EAE-B6A2-3EF4449E0239}" type="presOf" srcId="{3F8AD3ED-B7F4-494D-915D-4C506B8CAB59}" destId="{07E196D8-D369-473D-AA34-77D6C2C5ED0F}" srcOrd="0" destOrd="0" presId="urn:microsoft.com/office/officeart/2005/8/layout/hierarchy2"/>
    <dgm:cxn modelId="{130DACD9-399B-4108-8192-FDA0D8DC938D}" type="presOf" srcId="{7660B0DE-44CC-4588-A31B-E23097982324}" destId="{1D2E3D29-1E3E-40D4-86C7-7E7F352AA676}" srcOrd="0" destOrd="0" presId="urn:microsoft.com/office/officeart/2005/8/layout/hierarchy2"/>
    <dgm:cxn modelId="{2325C45B-1967-40B4-AAC7-A296DC8F24C4}" type="presOf" srcId="{D7F6B8C9-E739-4BB5-AE17-052669354C5A}" destId="{BBF92157-86A5-4366-9143-9257DC36F933}" srcOrd="0" destOrd="0" presId="urn:microsoft.com/office/officeart/2005/8/layout/hierarchy2"/>
    <dgm:cxn modelId="{6EA164E6-2A73-4C18-8AD4-E3777F315D82}" srcId="{40AA09E4-10B2-4665-8ACE-A550CDDAA932}" destId="{4BC755E6-B61F-48FD-B924-90788BD5FCE4}" srcOrd="0" destOrd="0" parTransId="{40681DDD-A59E-4459-A084-C8180F99C89F}" sibTransId="{31E15A9A-8330-426F-9E9E-5C9C8CDC1824}"/>
    <dgm:cxn modelId="{F8801EA0-57F1-44F8-9451-0B010EE7637E}" type="presOf" srcId="{D7F6B8C9-E739-4BB5-AE17-052669354C5A}" destId="{D78EA8CC-C45B-4B95-9EA3-068BCA2CB70E}" srcOrd="1" destOrd="0" presId="urn:microsoft.com/office/officeart/2005/8/layout/hierarchy2"/>
    <dgm:cxn modelId="{AD6602B5-851C-4592-A08D-FD7CCA00A94B}" type="presOf" srcId="{3B08862A-24C9-401D-B306-40E555C90A5A}" destId="{94BCFC2C-C109-48DB-923D-CE25B82B3644}" srcOrd="0" destOrd="0" presId="urn:microsoft.com/office/officeart/2005/8/layout/hierarchy2"/>
    <dgm:cxn modelId="{4674A40E-FC6E-459E-B5BC-6735D5687481}" type="presOf" srcId="{03D2BB7B-908A-4302-95C8-F25F45BB9DB9}" destId="{14775B19-0A39-411F-9A8B-3A2072D0C874}" srcOrd="0" destOrd="0" presId="urn:microsoft.com/office/officeart/2005/8/layout/hierarchy2"/>
    <dgm:cxn modelId="{F6F25EC1-DD31-4313-9716-A5C886190965}" type="presOf" srcId="{02F5C2F3-F8EB-4CAA-A994-DE9871CA0EFB}" destId="{10D572B9-9BE0-45B6-A0CA-BC2856DDC360}" srcOrd="0" destOrd="0" presId="urn:microsoft.com/office/officeart/2005/8/layout/hierarchy2"/>
    <dgm:cxn modelId="{29AC39E6-413B-4AA3-BDDA-3179A068DA77}" type="presOf" srcId="{4BC755E6-B61F-48FD-B924-90788BD5FCE4}" destId="{A7ED7E2D-BAE0-4871-B84A-1F92C1807F72}" srcOrd="0" destOrd="0" presId="urn:microsoft.com/office/officeart/2005/8/layout/hierarchy2"/>
    <dgm:cxn modelId="{527B4387-430D-499E-9560-F396BD3EA495}" type="presOf" srcId="{4C4F6E01-0BB8-47A4-B677-E0E302AFBFAD}" destId="{2E1988FA-0987-4B52-BBEA-530239526F2A}" srcOrd="0" destOrd="0" presId="urn:microsoft.com/office/officeart/2005/8/layout/hierarchy2"/>
    <dgm:cxn modelId="{2D1AAAD6-426A-43D2-9F65-77E7943BCDA4}" type="presOf" srcId="{03D2BB7B-908A-4302-95C8-F25F45BB9DB9}" destId="{4152139C-199E-46B6-B8BD-299E44780F56}" srcOrd="1" destOrd="0" presId="urn:microsoft.com/office/officeart/2005/8/layout/hierarchy2"/>
    <dgm:cxn modelId="{183069F4-1375-4FF9-9FD8-D361B794CA37}" type="presOf" srcId="{E05776BC-0656-46C9-B278-191E899B7AB1}" destId="{17FC1B3F-658F-4B02-89C8-A29CA25C4615}" srcOrd="0" destOrd="0" presId="urn:microsoft.com/office/officeart/2005/8/layout/hierarchy2"/>
    <dgm:cxn modelId="{8594A464-FF58-49CC-983C-0129B1C45CA3}" type="presOf" srcId="{6EA6384E-B9BC-4EAA-B5A2-FECFA17B9506}" destId="{42F22A8E-7844-4872-8B98-5A4CBE8271F4}" srcOrd="0" destOrd="0" presId="urn:microsoft.com/office/officeart/2005/8/layout/hierarchy2"/>
    <dgm:cxn modelId="{6F76DFB8-72C9-492A-99EF-146BCAD03D18}" srcId="{40AA09E4-10B2-4665-8ACE-A550CDDAA932}" destId="{E6814C7A-7B73-44F2-AAD5-3E5C88BFDC89}" srcOrd="2" destOrd="0" parTransId="{03D2BB7B-908A-4302-95C8-F25F45BB9DB9}" sibTransId="{9F239713-96B1-418D-BB79-65F2BBB5AA59}"/>
    <dgm:cxn modelId="{52C2AA89-E41B-47FD-941E-9C0E1AFD59F8}" srcId="{AFFA64B3-F396-4A3F-AF8E-7CA926CE263B}" destId="{3B08862A-24C9-401D-B306-40E555C90A5A}" srcOrd="1" destOrd="0" parTransId="{3F8AD3ED-B7F4-494D-915D-4C506B8CAB59}" sibTransId="{F50CD07C-6646-432C-A1DE-F27F95A9C683}"/>
    <dgm:cxn modelId="{4639EA63-692B-4400-AB83-B443A8A03929}" type="presOf" srcId="{C5964729-F566-4869-834E-ACF0DF681E0B}" destId="{B6BA138B-1D85-4015-9CFE-9BA6851716D1}" srcOrd="0" destOrd="0" presId="urn:microsoft.com/office/officeart/2005/8/layout/hierarchy2"/>
    <dgm:cxn modelId="{28CE1605-D812-47A0-B29C-D355C4FF0C56}" type="presOf" srcId="{40681DDD-A59E-4459-A084-C8180F99C89F}" destId="{2FD1D2C7-929E-45A8-8BC8-065C56726A6F}" srcOrd="0" destOrd="0" presId="urn:microsoft.com/office/officeart/2005/8/layout/hierarchy2"/>
    <dgm:cxn modelId="{A8009897-9300-4FA6-816D-57272E4CF076}" type="presOf" srcId="{02F5C2F3-F8EB-4CAA-A994-DE9871CA0EFB}" destId="{E1873DD6-7E5F-447F-9249-85F0D4DAA79C}" srcOrd="1" destOrd="0" presId="urn:microsoft.com/office/officeart/2005/8/layout/hierarchy2"/>
    <dgm:cxn modelId="{B9B132D3-370A-495E-A602-DA8610A42C88}" srcId="{40AA09E4-10B2-4665-8ACE-A550CDDAA932}" destId="{6EA6384E-B9BC-4EAA-B5A2-FECFA17B9506}" srcOrd="1" destOrd="0" parTransId="{7660B0DE-44CC-4588-A31B-E23097982324}" sibTransId="{24279186-3E8B-4935-A975-E1C4C8CC88B2}"/>
    <dgm:cxn modelId="{62DB75B1-2E7D-45D8-8A4D-DD26F966B1C5}" type="presOf" srcId="{40681DDD-A59E-4459-A084-C8180F99C89F}" destId="{5EE812C2-2D2C-4244-A198-774E1124B2F6}" srcOrd="1" destOrd="0" presId="urn:microsoft.com/office/officeart/2005/8/layout/hierarchy2"/>
    <dgm:cxn modelId="{20A10F59-B3A8-49FF-B10F-2D53BC07CD90}" srcId="{3B08862A-24C9-401D-B306-40E555C90A5A}" destId="{C5964729-F566-4869-834E-ACF0DF681E0B}" srcOrd="1" destOrd="0" parTransId="{E3198F18-5461-4162-9FB5-440FC56736A9}" sibTransId="{506D5006-C12E-45E0-B96C-7C15E122B623}"/>
    <dgm:cxn modelId="{88C6F6A0-6E12-4BFF-A32B-89DE708BC9FD}" type="presOf" srcId="{AFFA64B3-F396-4A3F-AF8E-7CA926CE263B}" destId="{4508AEC9-F3E7-4766-B173-443F646F10D2}" srcOrd="0" destOrd="0" presId="urn:microsoft.com/office/officeart/2005/8/layout/hierarchy2"/>
    <dgm:cxn modelId="{E30F0BE6-5744-419F-AF7E-791ABEA9CE18}" type="presOf" srcId="{E3198F18-5461-4162-9FB5-440FC56736A9}" destId="{A71FD9C3-5D83-4D70-9741-B775C585B9CE}" srcOrd="1" destOrd="0" presId="urn:microsoft.com/office/officeart/2005/8/layout/hierarchy2"/>
    <dgm:cxn modelId="{E6800F59-DD11-4C54-86C5-41E76F443D8B}" type="presOf" srcId="{40AA09E4-10B2-4665-8ACE-A550CDDAA932}" destId="{4934B220-CD8B-4C8D-A479-1AF8A3B09441}" srcOrd="0" destOrd="0" presId="urn:microsoft.com/office/officeart/2005/8/layout/hierarchy2"/>
    <dgm:cxn modelId="{9D5F3545-7977-4E4A-809E-FA7B750131CC}" type="presOf" srcId="{E6814C7A-7B73-44F2-AAD5-3E5C88BFDC89}" destId="{664820B8-B689-4F09-A0EC-676538BAA591}" srcOrd="0" destOrd="0" presId="urn:microsoft.com/office/officeart/2005/8/layout/hierarchy2"/>
    <dgm:cxn modelId="{AD5A7A9B-CF32-4B2A-9DC4-E26C74FB0644}" type="presOf" srcId="{3F8AD3ED-B7F4-494D-915D-4C506B8CAB59}" destId="{FE5AE0F0-661A-400E-81F2-7EFD4B01CDD9}" srcOrd="1" destOrd="0" presId="urn:microsoft.com/office/officeart/2005/8/layout/hierarchy2"/>
    <dgm:cxn modelId="{48C34F82-012A-43CD-8435-A064136D4C6A}" type="presOf" srcId="{7F442B6A-19BC-4F65-9D98-E23865590A85}" destId="{7F6F3893-1F08-4E47-9C47-A2EF72ECDCE2}" srcOrd="0" destOrd="0" presId="urn:microsoft.com/office/officeart/2005/8/layout/hierarchy2"/>
    <dgm:cxn modelId="{F99DAC68-AE95-4630-8233-D6646B5AC29C}" srcId="{3B08862A-24C9-401D-B306-40E555C90A5A}" destId="{4C4F6E01-0BB8-47A4-B677-E0E302AFBFAD}" srcOrd="2" destOrd="0" parTransId="{D7F6B8C9-E739-4BB5-AE17-052669354C5A}" sibTransId="{EB47B924-E038-4A22-B608-74E175724B76}"/>
    <dgm:cxn modelId="{B6D8BD8A-B02D-4C04-9DFB-485E0F6A30DF}" srcId="{AFFA64B3-F396-4A3F-AF8E-7CA926CE263B}" destId="{40AA09E4-10B2-4665-8ACE-A550CDDAA932}" srcOrd="0" destOrd="0" parTransId="{7F442B6A-19BC-4F65-9D98-E23865590A85}" sibTransId="{9117F3E0-0905-47AD-8499-493EEB33AFCB}"/>
    <dgm:cxn modelId="{82E0B38E-7BD1-4D4C-A359-F1FB5E9E2EA2}" type="presParOf" srcId="{17FC1B3F-658F-4B02-89C8-A29CA25C4615}" destId="{E28DFD73-CF2A-4DD2-A6F3-97FA46DDCA7D}" srcOrd="0" destOrd="0" presId="urn:microsoft.com/office/officeart/2005/8/layout/hierarchy2"/>
    <dgm:cxn modelId="{6DC9739A-C7E1-4A14-A59A-A8EA0E66BD0A}" type="presParOf" srcId="{E28DFD73-CF2A-4DD2-A6F3-97FA46DDCA7D}" destId="{4508AEC9-F3E7-4766-B173-443F646F10D2}" srcOrd="0" destOrd="0" presId="urn:microsoft.com/office/officeart/2005/8/layout/hierarchy2"/>
    <dgm:cxn modelId="{B296AD2A-DBEC-49C4-B94A-5756A0205D70}" type="presParOf" srcId="{E28DFD73-CF2A-4DD2-A6F3-97FA46DDCA7D}" destId="{C1CA8CA8-AB20-474E-80EC-DF91318C2F8D}" srcOrd="1" destOrd="0" presId="urn:microsoft.com/office/officeart/2005/8/layout/hierarchy2"/>
    <dgm:cxn modelId="{773E56E5-7389-4C26-B800-32519F366B3F}" type="presParOf" srcId="{C1CA8CA8-AB20-474E-80EC-DF91318C2F8D}" destId="{7F6F3893-1F08-4E47-9C47-A2EF72ECDCE2}" srcOrd="0" destOrd="0" presId="urn:microsoft.com/office/officeart/2005/8/layout/hierarchy2"/>
    <dgm:cxn modelId="{2BCD82A5-6FDD-492F-AB1F-91925F6548FD}" type="presParOf" srcId="{7F6F3893-1F08-4E47-9C47-A2EF72ECDCE2}" destId="{B37F0255-1CEC-4EE0-BB6D-4260D4D02C3F}" srcOrd="0" destOrd="0" presId="urn:microsoft.com/office/officeart/2005/8/layout/hierarchy2"/>
    <dgm:cxn modelId="{254FB834-CF5A-4C5D-90D9-E60260C2EEBC}" type="presParOf" srcId="{C1CA8CA8-AB20-474E-80EC-DF91318C2F8D}" destId="{0E15D06C-0F56-4902-B82C-7CF2D185F93A}" srcOrd="1" destOrd="0" presId="urn:microsoft.com/office/officeart/2005/8/layout/hierarchy2"/>
    <dgm:cxn modelId="{35DB5823-5E5E-4A62-93AA-9B5B1C48B647}" type="presParOf" srcId="{0E15D06C-0F56-4902-B82C-7CF2D185F93A}" destId="{4934B220-CD8B-4C8D-A479-1AF8A3B09441}" srcOrd="0" destOrd="0" presId="urn:microsoft.com/office/officeart/2005/8/layout/hierarchy2"/>
    <dgm:cxn modelId="{886F23E5-FB8D-40C9-B0A9-2485569640EF}" type="presParOf" srcId="{0E15D06C-0F56-4902-B82C-7CF2D185F93A}" destId="{8A6A51BF-6214-47F9-82F9-F22F2D400986}" srcOrd="1" destOrd="0" presId="urn:microsoft.com/office/officeart/2005/8/layout/hierarchy2"/>
    <dgm:cxn modelId="{912D7EDF-BCFD-4297-B0F0-B71F16362333}" type="presParOf" srcId="{8A6A51BF-6214-47F9-82F9-F22F2D400986}" destId="{2FD1D2C7-929E-45A8-8BC8-065C56726A6F}" srcOrd="0" destOrd="0" presId="urn:microsoft.com/office/officeart/2005/8/layout/hierarchy2"/>
    <dgm:cxn modelId="{E3391F41-61B9-4C53-A164-26EC6EAB4900}" type="presParOf" srcId="{2FD1D2C7-929E-45A8-8BC8-065C56726A6F}" destId="{5EE812C2-2D2C-4244-A198-774E1124B2F6}" srcOrd="0" destOrd="0" presId="urn:microsoft.com/office/officeart/2005/8/layout/hierarchy2"/>
    <dgm:cxn modelId="{059819C3-A40E-4454-9905-8272C7D527A9}" type="presParOf" srcId="{8A6A51BF-6214-47F9-82F9-F22F2D400986}" destId="{6FB3C6D6-297B-450E-A5DF-079F6AB75B60}" srcOrd="1" destOrd="0" presId="urn:microsoft.com/office/officeart/2005/8/layout/hierarchy2"/>
    <dgm:cxn modelId="{101B6D7E-417C-4C65-B5CA-AB2739C6969D}" type="presParOf" srcId="{6FB3C6D6-297B-450E-A5DF-079F6AB75B60}" destId="{A7ED7E2D-BAE0-4871-B84A-1F92C1807F72}" srcOrd="0" destOrd="0" presId="urn:microsoft.com/office/officeart/2005/8/layout/hierarchy2"/>
    <dgm:cxn modelId="{73CF6F6B-AEBD-413E-9AB1-0418F2244E5F}" type="presParOf" srcId="{6FB3C6D6-297B-450E-A5DF-079F6AB75B60}" destId="{B4501ED3-81B0-4FD7-89C7-8222A3903DA2}" srcOrd="1" destOrd="0" presId="urn:microsoft.com/office/officeart/2005/8/layout/hierarchy2"/>
    <dgm:cxn modelId="{BB9B0F2D-AAF5-4C8D-975E-E82A65F31B88}" type="presParOf" srcId="{8A6A51BF-6214-47F9-82F9-F22F2D400986}" destId="{1D2E3D29-1E3E-40D4-86C7-7E7F352AA676}" srcOrd="2" destOrd="0" presId="urn:microsoft.com/office/officeart/2005/8/layout/hierarchy2"/>
    <dgm:cxn modelId="{8BE69D1D-AE3E-4825-880D-A8E4AFBF79FB}" type="presParOf" srcId="{1D2E3D29-1E3E-40D4-86C7-7E7F352AA676}" destId="{00DC87A5-A395-49A3-939F-C9AA80E88C9E}" srcOrd="0" destOrd="0" presId="urn:microsoft.com/office/officeart/2005/8/layout/hierarchy2"/>
    <dgm:cxn modelId="{E2A39FB7-F83A-428B-8A82-DD7261D9C988}" type="presParOf" srcId="{8A6A51BF-6214-47F9-82F9-F22F2D400986}" destId="{84145240-6007-40F5-BD64-CD573CA35811}" srcOrd="3" destOrd="0" presId="urn:microsoft.com/office/officeart/2005/8/layout/hierarchy2"/>
    <dgm:cxn modelId="{E735EA64-2758-4545-8AF6-2376A9867E9A}" type="presParOf" srcId="{84145240-6007-40F5-BD64-CD573CA35811}" destId="{42F22A8E-7844-4872-8B98-5A4CBE8271F4}" srcOrd="0" destOrd="0" presId="urn:microsoft.com/office/officeart/2005/8/layout/hierarchy2"/>
    <dgm:cxn modelId="{6E677581-01F3-4AC6-9F97-DABAEBA3AB19}" type="presParOf" srcId="{84145240-6007-40F5-BD64-CD573CA35811}" destId="{FC1B8EF5-B973-4F39-9244-BDA5DCEB0BAB}" srcOrd="1" destOrd="0" presId="urn:microsoft.com/office/officeart/2005/8/layout/hierarchy2"/>
    <dgm:cxn modelId="{05D3431B-9A31-4841-9B3F-D65EE3EC880C}" type="presParOf" srcId="{8A6A51BF-6214-47F9-82F9-F22F2D400986}" destId="{14775B19-0A39-411F-9A8B-3A2072D0C874}" srcOrd="4" destOrd="0" presId="urn:microsoft.com/office/officeart/2005/8/layout/hierarchy2"/>
    <dgm:cxn modelId="{A79F3D88-09EF-471B-B82A-85B3C457243C}" type="presParOf" srcId="{14775B19-0A39-411F-9A8B-3A2072D0C874}" destId="{4152139C-199E-46B6-B8BD-299E44780F56}" srcOrd="0" destOrd="0" presId="urn:microsoft.com/office/officeart/2005/8/layout/hierarchy2"/>
    <dgm:cxn modelId="{BF60112C-87F0-4AAA-B9E8-C0EFE5280A2A}" type="presParOf" srcId="{8A6A51BF-6214-47F9-82F9-F22F2D400986}" destId="{FBA83017-F6C9-4B0A-957E-D8427D7A9BDC}" srcOrd="5" destOrd="0" presId="urn:microsoft.com/office/officeart/2005/8/layout/hierarchy2"/>
    <dgm:cxn modelId="{EBA43008-1B1C-42F1-8414-C170A1B6EA4C}" type="presParOf" srcId="{FBA83017-F6C9-4B0A-957E-D8427D7A9BDC}" destId="{664820B8-B689-4F09-A0EC-676538BAA591}" srcOrd="0" destOrd="0" presId="urn:microsoft.com/office/officeart/2005/8/layout/hierarchy2"/>
    <dgm:cxn modelId="{D157F227-16F9-4E25-A48D-4CD1C751199E}" type="presParOf" srcId="{FBA83017-F6C9-4B0A-957E-D8427D7A9BDC}" destId="{E7AC2AD6-4137-4E4F-B1F0-489457DE7F39}" srcOrd="1" destOrd="0" presId="urn:microsoft.com/office/officeart/2005/8/layout/hierarchy2"/>
    <dgm:cxn modelId="{F560A3DB-85AC-4F75-9E90-3B8FAF76B38A}" type="presParOf" srcId="{C1CA8CA8-AB20-474E-80EC-DF91318C2F8D}" destId="{07E196D8-D369-473D-AA34-77D6C2C5ED0F}" srcOrd="2" destOrd="0" presId="urn:microsoft.com/office/officeart/2005/8/layout/hierarchy2"/>
    <dgm:cxn modelId="{F427ED57-0EB4-4EEF-B055-BDA93A7F8BC6}" type="presParOf" srcId="{07E196D8-D369-473D-AA34-77D6C2C5ED0F}" destId="{FE5AE0F0-661A-400E-81F2-7EFD4B01CDD9}" srcOrd="0" destOrd="0" presId="urn:microsoft.com/office/officeart/2005/8/layout/hierarchy2"/>
    <dgm:cxn modelId="{A51EDC28-9C7A-41D0-AA37-361DF9654A1E}" type="presParOf" srcId="{C1CA8CA8-AB20-474E-80EC-DF91318C2F8D}" destId="{A1D87C7B-365B-4C8C-81AA-A47493EFDC65}" srcOrd="3" destOrd="0" presId="urn:microsoft.com/office/officeart/2005/8/layout/hierarchy2"/>
    <dgm:cxn modelId="{4F218B76-6E57-4214-A721-8C539ECB92AA}" type="presParOf" srcId="{A1D87C7B-365B-4C8C-81AA-A47493EFDC65}" destId="{94BCFC2C-C109-48DB-923D-CE25B82B3644}" srcOrd="0" destOrd="0" presId="urn:microsoft.com/office/officeart/2005/8/layout/hierarchy2"/>
    <dgm:cxn modelId="{C43B0E18-C3A7-420E-8674-FF323BF4D4A6}" type="presParOf" srcId="{A1D87C7B-365B-4C8C-81AA-A47493EFDC65}" destId="{82F60F02-1399-459E-A077-685D9FD8F509}" srcOrd="1" destOrd="0" presId="urn:microsoft.com/office/officeart/2005/8/layout/hierarchy2"/>
    <dgm:cxn modelId="{B4331AD3-CC49-4BE5-89FA-7D2DB06C5994}" type="presParOf" srcId="{82F60F02-1399-459E-A077-685D9FD8F509}" destId="{10D572B9-9BE0-45B6-A0CA-BC2856DDC360}" srcOrd="0" destOrd="0" presId="urn:microsoft.com/office/officeart/2005/8/layout/hierarchy2"/>
    <dgm:cxn modelId="{1D44AAD4-442A-4097-9266-E827EE951494}" type="presParOf" srcId="{10D572B9-9BE0-45B6-A0CA-BC2856DDC360}" destId="{E1873DD6-7E5F-447F-9249-85F0D4DAA79C}" srcOrd="0" destOrd="0" presId="urn:microsoft.com/office/officeart/2005/8/layout/hierarchy2"/>
    <dgm:cxn modelId="{2A5BDC6C-FE7A-44ED-833C-E5477212E3C3}" type="presParOf" srcId="{82F60F02-1399-459E-A077-685D9FD8F509}" destId="{601274A9-8E17-4B2F-B0B3-BE247405CD50}" srcOrd="1" destOrd="0" presId="urn:microsoft.com/office/officeart/2005/8/layout/hierarchy2"/>
    <dgm:cxn modelId="{92EEC65F-0186-415F-8B0F-ACDDCF98B1BD}" type="presParOf" srcId="{601274A9-8E17-4B2F-B0B3-BE247405CD50}" destId="{3773B316-7A4F-4FF9-A6C6-2DF7B2E22B1C}" srcOrd="0" destOrd="0" presId="urn:microsoft.com/office/officeart/2005/8/layout/hierarchy2"/>
    <dgm:cxn modelId="{896CDED7-845A-432C-B180-360F2BA33690}" type="presParOf" srcId="{601274A9-8E17-4B2F-B0B3-BE247405CD50}" destId="{081C40FA-E030-4636-8173-EA9C275D6706}" srcOrd="1" destOrd="0" presId="urn:microsoft.com/office/officeart/2005/8/layout/hierarchy2"/>
    <dgm:cxn modelId="{6B6453A0-6DAC-4F88-9497-BF7005061166}" type="presParOf" srcId="{82F60F02-1399-459E-A077-685D9FD8F509}" destId="{380F4F0B-73EB-46DD-8C29-4B0C68989A3A}" srcOrd="2" destOrd="0" presId="urn:microsoft.com/office/officeart/2005/8/layout/hierarchy2"/>
    <dgm:cxn modelId="{C09FE588-33F4-4381-9CBE-0370226F6D7F}" type="presParOf" srcId="{380F4F0B-73EB-46DD-8C29-4B0C68989A3A}" destId="{A71FD9C3-5D83-4D70-9741-B775C585B9CE}" srcOrd="0" destOrd="0" presId="urn:microsoft.com/office/officeart/2005/8/layout/hierarchy2"/>
    <dgm:cxn modelId="{34DC4F05-2AC8-43CF-9A7D-AB366019151C}" type="presParOf" srcId="{82F60F02-1399-459E-A077-685D9FD8F509}" destId="{1CE811B9-EC5D-48F0-ACA6-921282E69B9F}" srcOrd="3" destOrd="0" presId="urn:microsoft.com/office/officeart/2005/8/layout/hierarchy2"/>
    <dgm:cxn modelId="{B6E93285-60E4-4659-9567-CE45F5252B6C}" type="presParOf" srcId="{1CE811B9-EC5D-48F0-ACA6-921282E69B9F}" destId="{B6BA138B-1D85-4015-9CFE-9BA6851716D1}" srcOrd="0" destOrd="0" presId="urn:microsoft.com/office/officeart/2005/8/layout/hierarchy2"/>
    <dgm:cxn modelId="{09211ED4-0B42-40C4-AC4C-4CA94471FB84}" type="presParOf" srcId="{1CE811B9-EC5D-48F0-ACA6-921282E69B9F}" destId="{8A6AFD3A-D2F9-44E6-8176-423B3F876E6A}" srcOrd="1" destOrd="0" presId="urn:microsoft.com/office/officeart/2005/8/layout/hierarchy2"/>
    <dgm:cxn modelId="{D95AB26B-C3FD-4A9E-8B3E-79C0A1E1535E}" type="presParOf" srcId="{82F60F02-1399-459E-A077-685D9FD8F509}" destId="{BBF92157-86A5-4366-9143-9257DC36F933}" srcOrd="4" destOrd="0" presId="urn:microsoft.com/office/officeart/2005/8/layout/hierarchy2"/>
    <dgm:cxn modelId="{5966DC73-BD2F-4952-924A-043C784DC27C}" type="presParOf" srcId="{BBF92157-86A5-4366-9143-9257DC36F933}" destId="{D78EA8CC-C45B-4B95-9EA3-068BCA2CB70E}" srcOrd="0" destOrd="0" presId="urn:microsoft.com/office/officeart/2005/8/layout/hierarchy2"/>
    <dgm:cxn modelId="{A569027D-9439-4ED1-9E32-63FE121355F3}" type="presParOf" srcId="{82F60F02-1399-459E-A077-685D9FD8F509}" destId="{03A3EF43-01A5-4DA7-9423-1051F3EDE8C4}" srcOrd="5" destOrd="0" presId="urn:microsoft.com/office/officeart/2005/8/layout/hierarchy2"/>
    <dgm:cxn modelId="{EDE41283-67E2-4C6D-8F9A-1BB16B297D01}" type="presParOf" srcId="{03A3EF43-01A5-4DA7-9423-1051F3EDE8C4}" destId="{2E1988FA-0987-4B52-BBEA-530239526F2A}" srcOrd="0" destOrd="0" presId="urn:microsoft.com/office/officeart/2005/8/layout/hierarchy2"/>
    <dgm:cxn modelId="{1E869B05-6BB4-449E-9295-A257F1FF4CDD}" type="presParOf" srcId="{03A3EF43-01A5-4DA7-9423-1051F3EDE8C4}" destId="{4A901012-9FB1-421E-8918-8AA782A684D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F8CFAB-875F-4917-A811-C3DE138DE5C9}" type="doc">
      <dgm:prSet loTypeId="urn:microsoft.com/office/officeart/2005/8/layout/hProcess9" loCatId="process" qsTypeId="urn:microsoft.com/office/officeart/2005/8/quickstyle/simple3" qsCatId="simple" csTypeId="urn:microsoft.com/office/officeart/2005/8/colors/colorful1" csCatId="colorful" phldr="1"/>
      <dgm:spPr/>
    </dgm:pt>
    <dgm:pt modelId="{1D8F2951-252C-478B-AF6C-7778C6F27AB2}">
      <dgm:prSet phldrT="[Texto]"/>
      <dgm:spPr/>
      <dgm:t>
        <a:bodyPr/>
        <a:lstStyle/>
        <a:p>
          <a:r>
            <a:rPr lang="es-EC" dirty="0" smtClean="0"/>
            <a:t>Patente municipal</a:t>
          </a:r>
          <a:endParaRPr lang="es-EC" dirty="0"/>
        </a:p>
      </dgm:t>
    </dgm:pt>
    <dgm:pt modelId="{68774C0D-31B1-448C-B6FF-D40B5A13C4B6}" type="parTrans" cxnId="{1330F149-E057-4150-A10C-A4F0BA325E0C}">
      <dgm:prSet/>
      <dgm:spPr/>
      <dgm:t>
        <a:bodyPr/>
        <a:lstStyle/>
        <a:p>
          <a:endParaRPr lang="es-EC"/>
        </a:p>
      </dgm:t>
    </dgm:pt>
    <dgm:pt modelId="{2E5F4A66-9D62-411B-A22D-966267235840}" type="sibTrans" cxnId="{1330F149-E057-4150-A10C-A4F0BA325E0C}">
      <dgm:prSet/>
      <dgm:spPr/>
      <dgm:t>
        <a:bodyPr/>
        <a:lstStyle/>
        <a:p>
          <a:endParaRPr lang="es-EC"/>
        </a:p>
      </dgm:t>
    </dgm:pt>
    <dgm:pt modelId="{F324E0BA-28D5-466F-B527-1AF96D6DE99B}">
      <dgm:prSet phldrT="[Texto]"/>
      <dgm:spPr/>
      <dgm:t>
        <a:bodyPr/>
        <a:lstStyle/>
        <a:p>
          <a:r>
            <a:rPr lang="es-EC" dirty="0" smtClean="0"/>
            <a:t>RUC</a:t>
          </a:r>
          <a:endParaRPr lang="es-EC" dirty="0"/>
        </a:p>
      </dgm:t>
    </dgm:pt>
    <dgm:pt modelId="{2F63D11C-76E1-4627-B491-5A7DB4013B1E}" type="parTrans" cxnId="{C3764CEA-9F80-4A9A-9234-34EE9214984C}">
      <dgm:prSet/>
      <dgm:spPr/>
      <dgm:t>
        <a:bodyPr/>
        <a:lstStyle/>
        <a:p>
          <a:endParaRPr lang="es-EC"/>
        </a:p>
      </dgm:t>
    </dgm:pt>
    <dgm:pt modelId="{FD52DD31-094E-4898-BFC5-538E293B18ED}" type="sibTrans" cxnId="{C3764CEA-9F80-4A9A-9234-34EE9214984C}">
      <dgm:prSet/>
      <dgm:spPr/>
      <dgm:t>
        <a:bodyPr/>
        <a:lstStyle/>
        <a:p>
          <a:endParaRPr lang="es-EC"/>
        </a:p>
      </dgm:t>
    </dgm:pt>
    <dgm:pt modelId="{32CDA5C0-9FB0-463D-A802-2BC8AEB78F8F}">
      <dgm:prSet phldrT="[Texto]"/>
      <dgm:spPr/>
      <dgm:t>
        <a:bodyPr/>
        <a:lstStyle/>
        <a:p>
          <a:r>
            <a:rPr lang="es-EC" dirty="0" smtClean="0"/>
            <a:t>OEA</a:t>
          </a:r>
          <a:endParaRPr lang="es-EC" dirty="0"/>
        </a:p>
      </dgm:t>
    </dgm:pt>
    <dgm:pt modelId="{ED507CA7-4606-4A17-97DC-E012BD5A84A5}" type="parTrans" cxnId="{4815C851-EA78-41F2-95E6-7CD2EBC1C314}">
      <dgm:prSet/>
      <dgm:spPr/>
      <dgm:t>
        <a:bodyPr/>
        <a:lstStyle/>
        <a:p>
          <a:endParaRPr lang="es-EC"/>
        </a:p>
      </dgm:t>
    </dgm:pt>
    <dgm:pt modelId="{3B0CD97B-BC8B-43E9-91E0-13A50A2D0573}" type="sibTrans" cxnId="{4815C851-EA78-41F2-95E6-7CD2EBC1C314}">
      <dgm:prSet/>
      <dgm:spPr/>
      <dgm:t>
        <a:bodyPr/>
        <a:lstStyle/>
        <a:p>
          <a:endParaRPr lang="es-EC"/>
        </a:p>
      </dgm:t>
    </dgm:pt>
    <dgm:pt modelId="{66C942DA-9CDC-4758-92F4-E5FB26145E9C}" type="pres">
      <dgm:prSet presAssocID="{66F8CFAB-875F-4917-A811-C3DE138DE5C9}" presName="CompostProcess" presStyleCnt="0">
        <dgm:presLayoutVars>
          <dgm:dir/>
          <dgm:resizeHandles val="exact"/>
        </dgm:presLayoutVars>
      </dgm:prSet>
      <dgm:spPr/>
    </dgm:pt>
    <dgm:pt modelId="{903CB476-4CB3-40A7-9F15-C0A5EB2C20AE}" type="pres">
      <dgm:prSet presAssocID="{66F8CFAB-875F-4917-A811-C3DE138DE5C9}" presName="arrow" presStyleLbl="bgShp" presStyleIdx="0" presStyleCnt="1"/>
      <dgm:spPr/>
    </dgm:pt>
    <dgm:pt modelId="{9F235EC1-D972-46F4-91FF-14E20A32F8A7}" type="pres">
      <dgm:prSet presAssocID="{66F8CFAB-875F-4917-A811-C3DE138DE5C9}" presName="linearProcess" presStyleCnt="0"/>
      <dgm:spPr/>
    </dgm:pt>
    <dgm:pt modelId="{6270BCC9-2995-45B5-BC88-8BD7BF9937BF}" type="pres">
      <dgm:prSet presAssocID="{1D8F2951-252C-478B-AF6C-7778C6F27AB2}" presName="textNode" presStyleLbl="node1" presStyleIdx="0" presStyleCnt="3">
        <dgm:presLayoutVars>
          <dgm:bulletEnabled val="1"/>
        </dgm:presLayoutVars>
      </dgm:prSet>
      <dgm:spPr/>
      <dgm:t>
        <a:bodyPr/>
        <a:lstStyle/>
        <a:p>
          <a:endParaRPr lang="es-EC"/>
        </a:p>
      </dgm:t>
    </dgm:pt>
    <dgm:pt modelId="{960FEDD3-EB19-4B0A-88C6-27A306CCB557}" type="pres">
      <dgm:prSet presAssocID="{2E5F4A66-9D62-411B-A22D-966267235840}" presName="sibTrans" presStyleCnt="0"/>
      <dgm:spPr/>
    </dgm:pt>
    <dgm:pt modelId="{FC26BD31-7CE2-4CC8-8168-C0B1BA66BFB5}" type="pres">
      <dgm:prSet presAssocID="{F324E0BA-28D5-466F-B527-1AF96D6DE99B}" presName="textNode" presStyleLbl="node1" presStyleIdx="1" presStyleCnt="3">
        <dgm:presLayoutVars>
          <dgm:bulletEnabled val="1"/>
        </dgm:presLayoutVars>
      </dgm:prSet>
      <dgm:spPr/>
      <dgm:t>
        <a:bodyPr/>
        <a:lstStyle/>
        <a:p>
          <a:endParaRPr lang="es-EC"/>
        </a:p>
      </dgm:t>
    </dgm:pt>
    <dgm:pt modelId="{D33028CB-62C7-4E46-8B02-E3D030DEE4C8}" type="pres">
      <dgm:prSet presAssocID="{FD52DD31-094E-4898-BFC5-538E293B18ED}" presName="sibTrans" presStyleCnt="0"/>
      <dgm:spPr/>
    </dgm:pt>
    <dgm:pt modelId="{0017B153-7771-4BAF-AFB4-32ACE11CDE5D}" type="pres">
      <dgm:prSet presAssocID="{32CDA5C0-9FB0-463D-A802-2BC8AEB78F8F}" presName="textNode" presStyleLbl="node1" presStyleIdx="2" presStyleCnt="3">
        <dgm:presLayoutVars>
          <dgm:bulletEnabled val="1"/>
        </dgm:presLayoutVars>
      </dgm:prSet>
      <dgm:spPr/>
      <dgm:t>
        <a:bodyPr/>
        <a:lstStyle/>
        <a:p>
          <a:endParaRPr lang="es-EC"/>
        </a:p>
      </dgm:t>
    </dgm:pt>
  </dgm:ptLst>
  <dgm:cxnLst>
    <dgm:cxn modelId="{CCE0F24C-31CA-41CC-9A73-DD8D551CBAB8}" type="presOf" srcId="{1D8F2951-252C-478B-AF6C-7778C6F27AB2}" destId="{6270BCC9-2995-45B5-BC88-8BD7BF9937BF}" srcOrd="0" destOrd="0" presId="urn:microsoft.com/office/officeart/2005/8/layout/hProcess9"/>
    <dgm:cxn modelId="{6DD61F37-2084-496B-B82B-86F5FB82071F}" type="presOf" srcId="{32CDA5C0-9FB0-463D-A802-2BC8AEB78F8F}" destId="{0017B153-7771-4BAF-AFB4-32ACE11CDE5D}" srcOrd="0" destOrd="0" presId="urn:microsoft.com/office/officeart/2005/8/layout/hProcess9"/>
    <dgm:cxn modelId="{C3764CEA-9F80-4A9A-9234-34EE9214984C}" srcId="{66F8CFAB-875F-4917-A811-C3DE138DE5C9}" destId="{F324E0BA-28D5-466F-B527-1AF96D6DE99B}" srcOrd="1" destOrd="0" parTransId="{2F63D11C-76E1-4627-B491-5A7DB4013B1E}" sibTransId="{FD52DD31-094E-4898-BFC5-538E293B18ED}"/>
    <dgm:cxn modelId="{4815C851-EA78-41F2-95E6-7CD2EBC1C314}" srcId="{66F8CFAB-875F-4917-A811-C3DE138DE5C9}" destId="{32CDA5C0-9FB0-463D-A802-2BC8AEB78F8F}" srcOrd="2" destOrd="0" parTransId="{ED507CA7-4606-4A17-97DC-E012BD5A84A5}" sibTransId="{3B0CD97B-BC8B-43E9-91E0-13A50A2D0573}"/>
    <dgm:cxn modelId="{BDFFFC9D-4724-40F2-9799-FA4BB13045CB}" type="presOf" srcId="{66F8CFAB-875F-4917-A811-C3DE138DE5C9}" destId="{66C942DA-9CDC-4758-92F4-E5FB26145E9C}" srcOrd="0" destOrd="0" presId="urn:microsoft.com/office/officeart/2005/8/layout/hProcess9"/>
    <dgm:cxn modelId="{669C265A-BF69-4351-AEF1-E8F536E7F641}" type="presOf" srcId="{F324E0BA-28D5-466F-B527-1AF96D6DE99B}" destId="{FC26BD31-7CE2-4CC8-8168-C0B1BA66BFB5}" srcOrd="0" destOrd="0" presId="urn:microsoft.com/office/officeart/2005/8/layout/hProcess9"/>
    <dgm:cxn modelId="{1330F149-E057-4150-A10C-A4F0BA325E0C}" srcId="{66F8CFAB-875F-4917-A811-C3DE138DE5C9}" destId="{1D8F2951-252C-478B-AF6C-7778C6F27AB2}" srcOrd="0" destOrd="0" parTransId="{68774C0D-31B1-448C-B6FF-D40B5A13C4B6}" sibTransId="{2E5F4A66-9D62-411B-A22D-966267235840}"/>
    <dgm:cxn modelId="{4663FA0E-8A2D-4A0E-B05B-FCFD1141C97C}" type="presParOf" srcId="{66C942DA-9CDC-4758-92F4-E5FB26145E9C}" destId="{903CB476-4CB3-40A7-9F15-C0A5EB2C20AE}" srcOrd="0" destOrd="0" presId="urn:microsoft.com/office/officeart/2005/8/layout/hProcess9"/>
    <dgm:cxn modelId="{91CA4949-92BA-48BD-8AB0-B19C2992BF25}" type="presParOf" srcId="{66C942DA-9CDC-4758-92F4-E5FB26145E9C}" destId="{9F235EC1-D972-46F4-91FF-14E20A32F8A7}" srcOrd="1" destOrd="0" presId="urn:microsoft.com/office/officeart/2005/8/layout/hProcess9"/>
    <dgm:cxn modelId="{B1050337-A7A9-4A17-8960-8F5FDB0ACFB7}" type="presParOf" srcId="{9F235EC1-D972-46F4-91FF-14E20A32F8A7}" destId="{6270BCC9-2995-45B5-BC88-8BD7BF9937BF}" srcOrd="0" destOrd="0" presId="urn:microsoft.com/office/officeart/2005/8/layout/hProcess9"/>
    <dgm:cxn modelId="{E12C55C6-EF6E-4BE9-9DC5-5A35717F6EEC}" type="presParOf" srcId="{9F235EC1-D972-46F4-91FF-14E20A32F8A7}" destId="{960FEDD3-EB19-4B0A-88C6-27A306CCB557}" srcOrd="1" destOrd="0" presId="urn:microsoft.com/office/officeart/2005/8/layout/hProcess9"/>
    <dgm:cxn modelId="{9C83E388-DCEF-46B8-A192-108BC4F68B0C}" type="presParOf" srcId="{9F235EC1-D972-46F4-91FF-14E20A32F8A7}" destId="{FC26BD31-7CE2-4CC8-8168-C0B1BA66BFB5}" srcOrd="2" destOrd="0" presId="urn:microsoft.com/office/officeart/2005/8/layout/hProcess9"/>
    <dgm:cxn modelId="{40D4617C-60AB-4B0E-8A31-C182055B3A91}" type="presParOf" srcId="{9F235EC1-D972-46F4-91FF-14E20A32F8A7}" destId="{D33028CB-62C7-4E46-8B02-E3D030DEE4C8}" srcOrd="3" destOrd="0" presId="urn:microsoft.com/office/officeart/2005/8/layout/hProcess9"/>
    <dgm:cxn modelId="{63F1F025-520C-4865-93E7-AC510F257A81}" type="presParOf" srcId="{9F235EC1-D972-46F4-91FF-14E20A32F8A7}" destId="{0017B153-7771-4BAF-AFB4-32ACE11CDE5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F0306-C180-42B8-9BD9-5F4AC6213A3A}"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es-EC"/>
        </a:p>
      </dgm:t>
    </dgm:pt>
    <dgm:pt modelId="{B078A011-D9FD-438B-A393-06D2A61B5F54}">
      <dgm:prSet phldrT="[Texto]"/>
      <dgm:spPr/>
      <dgm:t>
        <a:bodyPr/>
        <a:lstStyle/>
        <a:p>
          <a:r>
            <a:rPr lang="es-EC" dirty="0"/>
            <a:t>Negociación</a:t>
          </a:r>
        </a:p>
      </dgm:t>
    </dgm:pt>
    <dgm:pt modelId="{E1B7C836-EF3A-41AB-97B1-F768219390F6}" type="parTrans" cxnId="{46CAE01C-2950-4DD3-B8EA-188D5BAC15E6}">
      <dgm:prSet/>
      <dgm:spPr/>
      <dgm:t>
        <a:bodyPr/>
        <a:lstStyle/>
        <a:p>
          <a:endParaRPr lang="es-EC"/>
        </a:p>
      </dgm:t>
    </dgm:pt>
    <dgm:pt modelId="{D2189AF0-5E9F-4ED6-8935-61745E301BD1}" type="sibTrans" cxnId="{46CAE01C-2950-4DD3-B8EA-188D5BAC15E6}">
      <dgm:prSet/>
      <dgm:spPr/>
      <dgm:t>
        <a:bodyPr/>
        <a:lstStyle/>
        <a:p>
          <a:endParaRPr lang="es-EC"/>
        </a:p>
      </dgm:t>
    </dgm:pt>
    <dgm:pt modelId="{22C3DFC0-EE33-497F-A1B6-1D1528D65B70}">
      <dgm:prSet phldrT="[Texto]" custT="1"/>
      <dgm:spPr/>
      <dgm:t>
        <a:bodyPr/>
        <a:lstStyle/>
        <a:p>
          <a:r>
            <a:rPr lang="es-EC" sz="2000" dirty="0" smtClean="0"/>
            <a:t>Incoterm</a:t>
          </a:r>
          <a:endParaRPr lang="es-EC" sz="2000" dirty="0"/>
        </a:p>
      </dgm:t>
    </dgm:pt>
    <dgm:pt modelId="{523E269B-3480-4285-9943-72A16E99F31E}" type="parTrans" cxnId="{6BBCC32D-62FC-4C27-A7A0-C6F190BD6510}">
      <dgm:prSet/>
      <dgm:spPr/>
      <dgm:t>
        <a:bodyPr/>
        <a:lstStyle/>
        <a:p>
          <a:endParaRPr lang="es-EC"/>
        </a:p>
      </dgm:t>
    </dgm:pt>
    <dgm:pt modelId="{2BF58C82-794F-4403-B69E-5BCE4BE91EFB}" type="sibTrans" cxnId="{6BBCC32D-62FC-4C27-A7A0-C6F190BD6510}">
      <dgm:prSet/>
      <dgm:spPr/>
      <dgm:t>
        <a:bodyPr/>
        <a:lstStyle/>
        <a:p>
          <a:endParaRPr lang="es-EC"/>
        </a:p>
      </dgm:t>
    </dgm:pt>
    <dgm:pt modelId="{5711E8C2-671F-402B-80C1-09CEC37DD53A}">
      <dgm:prSet phldrT="[Texto]"/>
      <dgm:spPr/>
      <dgm:t>
        <a:bodyPr/>
        <a:lstStyle/>
        <a:p>
          <a:r>
            <a:rPr lang="es-EC" dirty="0"/>
            <a:t>Pre-Embarque</a:t>
          </a:r>
        </a:p>
      </dgm:t>
    </dgm:pt>
    <dgm:pt modelId="{B716D2AB-4744-4F35-A25B-7E0BC27BA711}" type="parTrans" cxnId="{D64018F2-44DF-4A59-9F84-EBF7E0D19E3E}">
      <dgm:prSet/>
      <dgm:spPr/>
      <dgm:t>
        <a:bodyPr/>
        <a:lstStyle/>
        <a:p>
          <a:endParaRPr lang="es-EC"/>
        </a:p>
      </dgm:t>
    </dgm:pt>
    <dgm:pt modelId="{F6E69191-4C4A-44D2-A268-4AB08232CFD2}" type="sibTrans" cxnId="{D64018F2-44DF-4A59-9F84-EBF7E0D19E3E}">
      <dgm:prSet/>
      <dgm:spPr/>
      <dgm:t>
        <a:bodyPr/>
        <a:lstStyle/>
        <a:p>
          <a:endParaRPr lang="es-EC"/>
        </a:p>
      </dgm:t>
    </dgm:pt>
    <dgm:pt modelId="{2F15080F-CE74-43CE-9478-D8FA3B8750C9}">
      <dgm:prSet phldrT="[Texto]" custT="1"/>
      <dgm:spPr/>
      <dgm:t>
        <a:bodyPr/>
        <a:lstStyle/>
        <a:p>
          <a:r>
            <a:rPr lang="es-EC" sz="1400" dirty="0"/>
            <a:t>Requisitos previos</a:t>
          </a:r>
        </a:p>
      </dgm:t>
    </dgm:pt>
    <dgm:pt modelId="{353BAD56-4F01-46D0-89B8-9D4ED011B43B}" type="parTrans" cxnId="{5BF9879F-5EB7-4529-BA92-607A390FD3AE}">
      <dgm:prSet/>
      <dgm:spPr/>
      <dgm:t>
        <a:bodyPr/>
        <a:lstStyle/>
        <a:p>
          <a:endParaRPr lang="es-EC"/>
        </a:p>
      </dgm:t>
    </dgm:pt>
    <dgm:pt modelId="{6E25DDA5-1275-4F7C-8286-5DF7563B101A}" type="sibTrans" cxnId="{5BF9879F-5EB7-4529-BA92-607A390FD3AE}">
      <dgm:prSet/>
      <dgm:spPr/>
      <dgm:t>
        <a:bodyPr/>
        <a:lstStyle/>
        <a:p>
          <a:endParaRPr lang="es-EC"/>
        </a:p>
      </dgm:t>
    </dgm:pt>
    <dgm:pt modelId="{362CDF7E-92A5-4A29-8646-9ABCBD8BD463}">
      <dgm:prSet phldrT="[Texto]"/>
      <dgm:spPr/>
      <dgm:t>
        <a:bodyPr/>
        <a:lstStyle/>
        <a:p>
          <a:r>
            <a:rPr lang="es-EC" dirty="0"/>
            <a:t>Embarque</a:t>
          </a:r>
        </a:p>
      </dgm:t>
    </dgm:pt>
    <dgm:pt modelId="{664DCE23-41EC-46E3-92E5-EFCF3DDD3B4F}" type="parTrans" cxnId="{4E8AA4CA-2E37-417E-B86F-B45B18C29D71}">
      <dgm:prSet/>
      <dgm:spPr/>
      <dgm:t>
        <a:bodyPr/>
        <a:lstStyle/>
        <a:p>
          <a:endParaRPr lang="es-EC"/>
        </a:p>
      </dgm:t>
    </dgm:pt>
    <dgm:pt modelId="{C8D4ACCB-9D8F-4DDC-A59E-84DC3DBA9C5C}" type="sibTrans" cxnId="{4E8AA4CA-2E37-417E-B86F-B45B18C29D71}">
      <dgm:prSet/>
      <dgm:spPr/>
      <dgm:t>
        <a:bodyPr/>
        <a:lstStyle/>
        <a:p>
          <a:endParaRPr lang="es-EC"/>
        </a:p>
      </dgm:t>
    </dgm:pt>
    <dgm:pt modelId="{4B328481-5813-4D36-8711-88DDACCE72B5}">
      <dgm:prSet phldrT="[Texto]" custT="1"/>
      <dgm:spPr/>
      <dgm:t>
        <a:bodyPr/>
        <a:lstStyle/>
        <a:p>
          <a:r>
            <a:rPr lang="es-EC" sz="1200" dirty="0"/>
            <a:t>Embarque de la </a:t>
          </a:r>
          <a:r>
            <a:rPr lang="es-EC" sz="1200" dirty="0" smtClean="0"/>
            <a:t>mercancía</a:t>
          </a:r>
          <a:endParaRPr lang="es-EC" sz="1200" dirty="0"/>
        </a:p>
      </dgm:t>
    </dgm:pt>
    <dgm:pt modelId="{1D944FAC-5830-43AB-8A47-B267A5EDAC72}" type="parTrans" cxnId="{60753DE7-62E6-4136-A611-D5E0ACD42595}">
      <dgm:prSet/>
      <dgm:spPr/>
      <dgm:t>
        <a:bodyPr/>
        <a:lstStyle/>
        <a:p>
          <a:endParaRPr lang="es-EC"/>
        </a:p>
      </dgm:t>
    </dgm:pt>
    <dgm:pt modelId="{2962C3B4-E5D6-457C-879C-E64E13D3C915}" type="sibTrans" cxnId="{60753DE7-62E6-4136-A611-D5E0ACD42595}">
      <dgm:prSet/>
      <dgm:spPr/>
      <dgm:t>
        <a:bodyPr/>
        <a:lstStyle/>
        <a:p>
          <a:endParaRPr lang="es-EC"/>
        </a:p>
      </dgm:t>
    </dgm:pt>
    <dgm:pt modelId="{E349B9F9-A380-4DB4-B607-A9B26EC98653}">
      <dgm:prSet phldrT="[Texto]" custT="1"/>
      <dgm:spPr/>
      <dgm:t>
        <a:bodyPr/>
        <a:lstStyle/>
        <a:p>
          <a:r>
            <a:rPr lang="es-EC" sz="2000" dirty="0"/>
            <a:t>Transporte</a:t>
          </a:r>
        </a:p>
      </dgm:t>
    </dgm:pt>
    <dgm:pt modelId="{60EC77A4-ABD0-49F9-B775-DF7322A1B58F}" type="parTrans" cxnId="{AE817347-1DD5-4EDE-A9C6-4B319F040FF2}">
      <dgm:prSet/>
      <dgm:spPr/>
      <dgm:t>
        <a:bodyPr/>
        <a:lstStyle/>
        <a:p>
          <a:endParaRPr lang="es-EC"/>
        </a:p>
      </dgm:t>
    </dgm:pt>
    <dgm:pt modelId="{1104D226-C83A-40C2-9F67-DF20635ED6C0}" type="sibTrans" cxnId="{AE817347-1DD5-4EDE-A9C6-4B319F040FF2}">
      <dgm:prSet/>
      <dgm:spPr/>
      <dgm:t>
        <a:bodyPr/>
        <a:lstStyle/>
        <a:p>
          <a:endParaRPr lang="es-EC"/>
        </a:p>
      </dgm:t>
    </dgm:pt>
    <dgm:pt modelId="{2B233DB9-49B7-486E-857D-927BCB8F2DEF}">
      <dgm:prSet phldrT="[Texto]" custT="1"/>
      <dgm:spPr/>
      <dgm:t>
        <a:bodyPr/>
        <a:lstStyle/>
        <a:p>
          <a:r>
            <a:rPr lang="es-EC" sz="2000" dirty="0"/>
            <a:t>Pago</a:t>
          </a:r>
        </a:p>
      </dgm:t>
    </dgm:pt>
    <dgm:pt modelId="{06DBD66F-4034-436A-ACCD-A9F380993230}" type="parTrans" cxnId="{6D0F538A-2EBC-4887-89F3-085F7A2FC19B}">
      <dgm:prSet/>
      <dgm:spPr/>
      <dgm:t>
        <a:bodyPr/>
        <a:lstStyle/>
        <a:p>
          <a:endParaRPr lang="es-EC"/>
        </a:p>
      </dgm:t>
    </dgm:pt>
    <dgm:pt modelId="{84D0C3B6-1774-4FC0-991A-77B9264E75C3}" type="sibTrans" cxnId="{6D0F538A-2EBC-4887-89F3-085F7A2FC19B}">
      <dgm:prSet/>
      <dgm:spPr/>
      <dgm:t>
        <a:bodyPr/>
        <a:lstStyle/>
        <a:p>
          <a:endParaRPr lang="es-EC"/>
        </a:p>
      </dgm:t>
    </dgm:pt>
    <dgm:pt modelId="{9F6C5CC3-35C7-4424-934F-D3DB22E85FE6}">
      <dgm:prSet phldrT="[Texto]" custT="1"/>
      <dgm:spPr/>
      <dgm:t>
        <a:bodyPr/>
        <a:lstStyle/>
        <a:p>
          <a:r>
            <a:rPr lang="es-EC" sz="1200" dirty="0"/>
            <a:t>Manifiesto de carga</a:t>
          </a:r>
        </a:p>
      </dgm:t>
    </dgm:pt>
    <dgm:pt modelId="{2A071C9D-52E4-4C77-896D-C2A56761423C}" type="parTrans" cxnId="{001D7572-679F-4E4B-AD39-430D69056407}">
      <dgm:prSet/>
      <dgm:spPr/>
      <dgm:t>
        <a:bodyPr/>
        <a:lstStyle/>
        <a:p>
          <a:endParaRPr lang="es-EC"/>
        </a:p>
      </dgm:t>
    </dgm:pt>
    <dgm:pt modelId="{4A603843-229F-4F8E-95AD-5E36F1CDBF79}" type="sibTrans" cxnId="{001D7572-679F-4E4B-AD39-430D69056407}">
      <dgm:prSet/>
      <dgm:spPr/>
      <dgm:t>
        <a:bodyPr/>
        <a:lstStyle/>
        <a:p>
          <a:endParaRPr lang="es-EC"/>
        </a:p>
      </dgm:t>
    </dgm:pt>
    <dgm:pt modelId="{98AFC707-CBC6-4DC3-B665-1DD70AEADED3}">
      <dgm:prSet phldrT="[Texto]"/>
      <dgm:spPr/>
      <dgm:t>
        <a:bodyPr/>
        <a:lstStyle/>
        <a:p>
          <a:r>
            <a:rPr lang="es-EC" dirty="0"/>
            <a:t>Post-Embarque</a:t>
          </a:r>
        </a:p>
      </dgm:t>
    </dgm:pt>
    <dgm:pt modelId="{E834133E-FEB7-4152-AC10-1FA2446721B4}" type="parTrans" cxnId="{1CB704B2-3FE8-4832-BA75-536554347222}">
      <dgm:prSet/>
      <dgm:spPr/>
      <dgm:t>
        <a:bodyPr/>
        <a:lstStyle/>
        <a:p>
          <a:endParaRPr lang="es-EC"/>
        </a:p>
      </dgm:t>
    </dgm:pt>
    <dgm:pt modelId="{6D28A5E1-4911-4DF4-8E79-FF8139DFAA06}" type="sibTrans" cxnId="{1CB704B2-3FE8-4832-BA75-536554347222}">
      <dgm:prSet/>
      <dgm:spPr/>
      <dgm:t>
        <a:bodyPr/>
        <a:lstStyle/>
        <a:p>
          <a:endParaRPr lang="es-EC"/>
        </a:p>
      </dgm:t>
    </dgm:pt>
    <dgm:pt modelId="{B663F5F2-BA35-46BE-86E2-F7B1AD00AEA3}">
      <dgm:prSet phldrT="[Texto]" custT="1"/>
      <dgm:spPr/>
      <dgm:t>
        <a:bodyPr/>
        <a:lstStyle/>
        <a:p>
          <a:r>
            <a:rPr lang="es-EC" sz="1000" dirty="0"/>
            <a:t>Documentos de acompañamiento y soporte</a:t>
          </a:r>
        </a:p>
      </dgm:t>
    </dgm:pt>
    <dgm:pt modelId="{C1775C5E-0263-42D2-8E40-053DA0419C92}" type="parTrans" cxnId="{AAEF941D-3217-43FE-938E-304368EDF999}">
      <dgm:prSet/>
      <dgm:spPr/>
      <dgm:t>
        <a:bodyPr/>
        <a:lstStyle/>
        <a:p>
          <a:endParaRPr lang="es-EC"/>
        </a:p>
      </dgm:t>
    </dgm:pt>
    <dgm:pt modelId="{8766089F-C920-4152-90E4-1993744CD4DE}" type="sibTrans" cxnId="{AAEF941D-3217-43FE-938E-304368EDF999}">
      <dgm:prSet/>
      <dgm:spPr/>
      <dgm:t>
        <a:bodyPr/>
        <a:lstStyle/>
        <a:p>
          <a:endParaRPr lang="es-EC"/>
        </a:p>
      </dgm:t>
    </dgm:pt>
    <dgm:pt modelId="{1CB66B98-7384-41C4-910E-550E98D913DC}">
      <dgm:prSet phldrT="[Texto]" custT="1"/>
      <dgm:spPr/>
      <dgm:t>
        <a:bodyPr/>
        <a:lstStyle/>
        <a:p>
          <a:r>
            <a:rPr lang="es-EC" sz="1000" dirty="0"/>
            <a:t>DAU</a:t>
          </a:r>
        </a:p>
      </dgm:t>
    </dgm:pt>
    <dgm:pt modelId="{CAF45394-7676-4B22-99B8-4EFC858660F9}" type="parTrans" cxnId="{E85F2B2C-ECFF-4F2E-AC09-8395367354AF}">
      <dgm:prSet/>
      <dgm:spPr/>
      <dgm:t>
        <a:bodyPr/>
        <a:lstStyle/>
        <a:p>
          <a:endParaRPr lang="es-EC"/>
        </a:p>
      </dgm:t>
    </dgm:pt>
    <dgm:pt modelId="{218698FA-2B61-48A6-937D-5F62E767E355}" type="sibTrans" cxnId="{E85F2B2C-ECFF-4F2E-AC09-8395367354AF}">
      <dgm:prSet/>
      <dgm:spPr/>
      <dgm:t>
        <a:bodyPr/>
        <a:lstStyle/>
        <a:p>
          <a:endParaRPr lang="es-EC"/>
        </a:p>
      </dgm:t>
    </dgm:pt>
    <dgm:pt modelId="{BCF97905-44BA-4058-A232-FACC9B63076F}">
      <dgm:prSet phldrT="[Texto]" custT="1"/>
      <dgm:spPr/>
      <dgm:t>
        <a:bodyPr/>
        <a:lstStyle/>
        <a:p>
          <a:r>
            <a:rPr lang="es-EC" sz="1000" dirty="0"/>
            <a:t>Aforo</a:t>
          </a:r>
        </a:p>
      </dgm:t>
    </dgm:pt>
    <dgm:pt modelId="{4946985A-DBE4-4FAD-B225-D227C34016E0}" type="parTrans" cxnId="{9461C486-456C-4E7E-A1E2-26C2A94ABAA8}">
      <dgm:prSet/>
      <dgm:spPr/>
      <dgm:t>
        <a:bodyPr/>
        <a:lstStyle/>
        <a:p>
          <a:endParaRPr lang="es-EC"/>
        </a:p>
      </dgm:t>
    </dgm:pt>
    <dgm:pt modelId="{E5C97CF3-128B-4ABE-9776-74979D1ABCFB}" type="sibTrans" cxnId="{9461C486-456C-4E7E-A1E2-26C2A94ABAA8}">
      <dgm:prSet/>
      <dgm:spPr/>
      <dgm:t>
        <a:bodyPr/>
        <a:lstStyle/>
        <a:p>
          <a:endParaRPr lang="es-EC"/>
        </a:p>
      </dgm:t>
    </dgm:pt>
    <dgm:pt modelId="{73A394D8-2840-4576-A1C9-C06A9CCFBAEA}">
      <dgm:prSet phldrT="[Texto]" custT="1"/>
      <dgm:spPr/>
      <dgm:t>
        <a:bodyPr/>
        <a:lstStyle/>
        <a:p>
          <a:r>
            <a:rPr lang="es-EC" sz="1000" dirty="0"/>
            <a:t>Despacho</a:t>
          </a:r>
        </a:p>
      </dgm:t>
    </dgm:pt>
    <dgm:pt modelId="{5F6EB11B-6CC6-4EDD-B190-DE491E4C8C16}" type="parTrans" cxnId="{4AA90F0E-1B2C-409B-B7B5-B633877E64FB}">
      <dgm:prSet/>
      <dgm:spPr/>
      <dgm:t>
        <a:bodyPr/>
        <a:lstStyle/>
        <a:p>
          <a:endParaRPr lang="es-EC"/>
        </a:p>
      </dgm:t>
    </dgm:pt>
    <dgm:pt modelId="{CC7F502E-82D3-4EB5-BCF8-A045DDB996E8}" type="sibTrans" cxnId="{4AA90F0E-1B2C-409B-B7B5-B633877E64FB}">
      <dgm:prSet/>
      <dgm:spPr/>
      <dgm:t>
        <a:bodyPr/>
        <a:lstStyle/>
        <a:p>
          <a:endParaRPr lang="es-EC"/>
        </a:p>
      </dgm:t>
    </dgm:pt>
    <dgm:pt modelId="{E93DE385-7479-4B36-83CB-2910A204C229}">
      <dgm:prSet phldrT="[Texto]" custT="1"/>
      <dgm:spPr/>
      <dgm:t>
        <a:bodyPr/>
        <a:lstStyle/>
        <a:p>
          <a:r>
            <a:rPr lang="es-EC" sz="1200" dirty="0"/>
            <a:t>Documentos de transporte</a:t>
          </a:r>
        </a:p>
      </dgm:t>
    </dgm:pt>
    <dgm:pt modelId="{97DD722A-F2C9-4F01-BC77-AD3F06C29418}" type="parTrans" cxnId="{3C85C759-1EBB-4925-96BE-A2D33F95F759}">
      <dgm:prSet/>
      <dgm:spPr/>
      <dgm:t>
        <a:bodyPr/>
        <a:lstStyle/>
        <a:p>
          <a:endParaRPr lang="es-EC"/>
        </a:p>
      </dgm:t>
    </dgm:pt>
    <dgm:pt modelId="{5D0C8641-3ADF-4C69-BE5D-4FB939C2EF2E}" type="sibTrans" cxnId="{3C85C759-1EBB-4925-96BE-A2D33F95F759}">
      <dgm:prSet/>
      <dgm:spPr/>
      <dgm:t>
        <a:bodyPr/>
        <a:lstStyle/>
        <a:p>
          <a:endParaRPr lang="es-EC"/>
        </a:p>
      </dgm:t>
    </dgm:pt>
    <dgm:pt modelId="{ED50C368-6085-4957-98C2-E5200F79A5FF}">
      <dgm:prSet phldrT="[Texto]" custT="1"/>
      <dgm:spPr/>
      <dgm:t>
        <a:bodyPr/>
        <a:lstStyle/>
        <a:p>
          <a:r>
            <a:rPr lang="es-EC" sz="1400" dirty="0" smtClean="0"/>
            <a:t>Regimen 15</a:t>
          </a:r>
          <a:endParaRPr lang="es-EC" sz="1400" dirty="0"/>
        </a:p>
      </dgm:t>
    </dgm:pt>
    <dgm:pt modelId="{DFBBC215-CE89-4AC5-AB8C-3D220746CB36}" type="parTrans" cxnId="{C87C756B-0A9E-49A1-B403-7220B4DF27B9}">
      <dgm:prSet/>
      <dgm:spPr/>
      <dgm:t>
        <a:bodyPr/>
        <a:lstStyle/>
        <a:p>
          <a:endParaRPr lang="es-ES"/>
        </a:p>
      </dgm:t>
    </dgm:pt>
    <dgm:pt modelId="{65A6A66D-8FB4-4D44-A085-7634D829F5F8}" type="sibTrans" cxnId="{C87C756B-0A9E-49A1-B403-7220B4DF27B9}">
      <dgm:prSet/>
      <dgm:spPr/>
      <dgm:t>
        <a:bodyPr/>
        <a:lstStyle/>
        <a:p>
          <a:endParaRPr lang="es-ES"/>
        </a:p>
      </dgm:t>
    </dgm:pt>
    <dgm:pt modelId="{BE6E215C-13FD-498F-BA76-71E1249FF12C}">
      <dgm:prSet phldrT="[Texto]" custT="1"/>
      <dgm:spPr/>
      <dgm:t>
        <a:bodyPr/>
        <a:lstStyle/>
        <a:p>
          <a:r>
            <a:rPr lang="es-EC" sz="1400" dirty="0" smtClean="0"/>
            <a:t>Selección Aleatoria </a:t>
          </a:r>
          <a:endParaRPr lang="es-EC" sz="1400" dirty="0"/>
        </a:p>
      </dgm:t>
    </dgm:pt>
    <dgm:pt modelId="{A4C3A639-1EE5-48F3-A60B-6F9A3B01A3BE}" type="parTrans" cxnId="{609E36FB-19B4-48C7-AE86-BB4FB977C811}">
      <dgm:prSet/>
      <dgm:spPr/>
      <dgm:t>
        <a:bodyPr/>
        <a:lstStyle/>
        <a:p>
          <a:endParaRPr lang="es-ES"/>
        </a:p>
      </dgm:t>
    </dgm:pt>
    <dgm:pt modelId="{40936B59-F6E5-4B73-822E-35F9A1E702E4}" type="sibTrans" cxnId="{609E36FB-19B4-48C7-AE86-BB4FB977C811}">
      <dgm:prSet/>
      <dgm:spPr/>
      <dgm:t>
        <a:bodyPr/>
        <a:lstStyle/>
        <a:p>
          <a:endParaRPr lang="es-ES"/>
        </a:p>
      </dgm:t>
    </dgm:pt>
    <dgm:pt modelId="{B1807DAE-6559-4E82-9E69-2BE74BAC781D}">
      <dgm:prSet phldrT="[Texto]" custT="1"/>
      <dgm:spPr/>
      <dgm:t>
        <a:bodyPr/>
        <a:lstStyle/>
        <a:p>
          <a:r>
            <a:rPr lang="es-EC" sz="1000" dirty="0" smtClean="0"/>
            <a:t>Regimen 40</a:t>
          </a:r>
          <a:endParaRPr lang="es-EC" sz="1000" dirty="0"/>
        </a:p>
      </dgm:t>
    </dgm:pt>
    <dgm:pt modelId="{F5DFB12F-EBBA-4F08-9E57-8B76B7DD1181}" type="parTrans" cxnId="{AD0EA92C-7126-4AB4-8AED-95AB9597F606}">
      <dgm:prSet/>
      <dgm:spPr/>
      <dgm:t>
        <a:bodyPr/>
        <a:lstStyle/>
        <a:p>
          <a:endParaRPr lang="es-ES"/>
        </a:p>
      </dgm:t>
    </dgm:pt>
    <dgm:pt modelId="{039BCD38-7E57-4FC8-AE18-5A7DEE5E9168}" type="sibTrans" cxnId="{AD0EA92C-7126-4AB4-8AED-95AB9597F606}">
      <dgm:prSet/>
      <dgm:spPr/>
      <dgm:t>
        <a:bodyPr/>
        <a:lstStyle/>
        <a:p>
          <a:endParaRPr lang="es-ES"/>
        </a:p>
      </dgm:t>
    </dgm:pt>
    <dgm:pt modelId="{9E049FF3-F1BD-49A0-AAB5-04A50C48AB54}" type="pres">
      <dgm:prSet presAssocID="{28BF0306-C180-42B8-9BD9-5F4AC6213A3A}" presName="Name0" presStyleCnt="0">
        <dgm:presLayoutVars>
          <dgm:dir/>
          <dgm:animLvl val="lvl"/>
          <dgm:resizeHandles val="exact"/>
        </dgm:presLayoutVars>
      </dgm:prSet>
      <dgm:spPr/>
      <dgm:t>
        <a:bodyPr/>
        <a:lstStyle/>
        <a:p>
          <a:endParaRPr lang="es-EC"/>
        </a:p>
      </dgm:t>
    </dgm:pt>
    <dgm:pt modelId="{F542C191-F966-42EF-BEF0-D6D5BDBBC265}" type="pres">
      <dgm:prSet presAssocID="{28BF0306-C180-42B8-9BD9-5F4AC6213A3A}" presName="tSp" presStyleCnt="0"/>
      <dgm:spPr/>
      <dgm:t>
        <a:bodyPr/>
        <a:lstStyle/>
        <a:p>
          <a:endParaRPr lang="es-ES"/>
        </a:p>
      </dgm:t>
    </dgm:pt>
    <dgm:pt modelId="{4F0FAC61-2771-440E-8DF0-A08C7EE8D774}" type="pres">
      <dgm:prSet presAssocID="{28BF0306-C180-42B8-9BD9-5F4AC6213A3A}" presName="bSp" presStyleCnt="0"/>
      <dgm:spPr/>
      <dgm:t>
        <a:bodyPr/>
        <a:lstStyle/>
        <a:p>
          <a:endParaRPr lang="es-ES"/>
        </a:p>
      </dgm:t>
    </dgm:pt>
    <dgm:pt modelId="{A213C792-71BA-47CD-8B5F-B1E37CE670C1}" type="pres">
      <dgm:prSet presAssocID="{28BF0306-C180-42B8-9BD9-5F4AC6213A3A}" presName="process" presStyleCnt="0"/>
      <dgm:spPr/>
      <dgm:t>
        <a:bodyPr/>
        <a:lstStyle/>
        <a:p>
          <a:endParaRPr lang="es-ES"/>
        </a:p>
      </dgm:t>
    </dgm:pt>
    <dgm:pt modelId="{435C3B0B-5083-422B-83DB-F8C0C55FFAF3}" type="pres">
      <dgm:prSet presAssocID="{B078A011-D9FD-438B-A393-06D2A61B5F54}" presName="composite1" presStyleCnt="0"/>
      <dgm:spPr/>
      <dgm:t>
        <a:bodyPr/>
        <a:lstStyle/>
        <a:p>
          <a:endParaRPr lang="es-ES"/>
        </a:p>
      </dgm:t>
    </dgm:pt>
    <dgm:pt modelId="{268F5B6A-723C-4DE9-97D8-33392047CBBC}" type="pres">
      <dgm:prSet presAssocID="{B078A011-D9FD-438B-A393-06D2A61B5F54}" presName="dummyNode1" presStyleLbl="node1" presStyleIdx="0" presStyleCnt="4"/>
      <dgm:spPr/>
      <dgm:t>
        <a:bodyPr/>
        <a:lstStyle/>
        <a:p>
          <a:endParaRPr lang="es-ES"/>
        </a:p>
      </dgm:t>
    </dgm:pt>
    <dgm:pt modelId="{989E5917-AE58-4350-AF2F-3F225EEBE3BE}" type="pres">
      <dgm:prSet presAssocID="{B078A011-D9FD-438B-A393-06D2A61B5F54}" presName="childNode1" presStyleLbl="bgAcc1" presStyleIdx="0" presStyleCnt="4">
        <dgm:presLayoutVars>
          <dgm:bulletEnabled val="1"/>
        </dgm:presLayoutVars>
      </dgm:prSet>
      <dgm:spPr/>
      <dgm:t>
        <a:bodyPr/>
        <a:lstStyle/>
        <a:p>
          <a:endParaRPr lang="es-EC"/>
        </a:p>
      </dgm:t>
    </dgm:pt>
    <dgm:pt modelId="{D4C2A372-6673-4674-8316-4F53031ACF72}" type="pres">
      <dgm:prSet presAssocID="{B078A011-D9FD-438B-A393-06D2A61B5F54}" presName="childNode1tx" presStyleLbl="bgAcc1" presStyleIdx="0" presStyleCnt="4">
        <dgm:presLayoutVars>
          <dgm:bulletEnabled val="1"/>
        </dgm:presLayoutVars>
      </dgm:prSet>
      <dgm:spPr/>
      <dgm:t>
        <a:bodyPr/>
        <a:lstStyle/>
        <a:p>
          <a:endParaRPr lang="es-EC"/>
        </a:p>
      </dgm:t>
    </dgm:pt>
    <dgm:pt modelId="{83BCCCD4-DB7A-4D01-87A6-84EA4FB2F648}" type="pres">
      <dgm:prSet presAssocID="{B078A011-D9FD-438B-A393-06D2A61B5F54}" presName="parentNode1" presStyleLbl="node1" presStyleIdx="0" presStyleCnt="4">
        <dgm:presLayoutVars>
          <dgm:chMax val="1"/>
          <dgm:bulletEnabled val="1"/>
        </dgm:presLayoutVars>
      </dgm:prSet>
      <dgm:spPr/>
      <dgm:t>
        <a:bodyPr/>
        <a:lstStyle/>
        <a:p>
          <a:endParaRPr lang="es-EC"/>
        </a:p>
      </dgm:t>
    </dgm:pt>
    <dgm:pt modelId="{44082819-9932-47D4-85B5-9B0D404DD403}" type="pres">
      <dgm:prSet presAssocID="{B078A011-D9FD-438B-A393-06D2A61B5F54}" presName="connSite1" presStyleCnt="0"/>
      <dgm:spPr/>
      <dgm:t>
        <a:bodyPr/>
        <a:lstStyle/>
        <a:p>
          <a:endParaRPr lang="es-ES"/>
        </a:p>
      </dgm:t>
    </dgm:pt>
    <dgm:pt modelId="{925E114D-FAE5-45EC-B85E-51DF53A46CD3}" type="pres">
      <dgm:prSet presAssocID="{D2189AF0-5E9F-4ED6-8935-61745E301BD1}" presName="Name9" presStyleLbl="sibTrans2D1" presStyleIdx="0" presStyleCnt="3"/>
      <dgm:spPr/>
      <dgm:t>
        <a:bodyPr/>
        <a:lstStyle/>
        <a:p>
          <a:endParaRPr lang="es-EC"/>
        </a:p>
      </dgm:t>
    </dgm:pt>
    <dgm:pt modelId="{1C0591B3-058D-41D2-9B2C-1BEBA9C70418}" type="pres">
      <dgm:prSet presAssocID="{5711E8C2-671F-402B-80C1-09CEC37DD53A}" presName="composite2" presStyleCnt="0"/>
      <dgm:spPr/>
      <dgm:t>
        <a:bodyPr/>
        <a:lstStyle/>
        <a:p>
          <a:endParaRPr lang="es-ES"/>
        </a:p>
      </dgm:t>
    </dgm:pt>
    <dgm:pt modelId="{C5E9F594-2ED4-4972-893E-7A8C954271A0}" type="pres">
      <dgm:prSet presAssocID="{5711E8C2-671F-402B-80C1-09CEC37DD53A}" presName="dummyNode2" presStyleLbl="node1" presStyleIdx="0" presStyleCnt="4"/>
      <dgm:spPr/>
      <dgm:t>
        <a:bodyPr/>
        <a:lstStyle/>
        <a:p>
          <a:endParaRPr lang="es-ES"/>
        </a:p>
      </dgm:t>
    </dgm:pt>
    <dgm:pt modelId="{43803AC0-2931-4840-A13C-6BE41F1EC673}" type="pres">
      <dgm:prSet presAssocID="{5711E8C2-671F-402B-80C1-09CEC37DD53A}" presName="childNode2" presStyleLbl="bgAcc1" presStyleIdx="1" presStyleCnt="4">
        <dgm:presLayoutVars>
          <dgm:bulletEnabled val="1"/>
        </dgm:presLayoutVars>
      </dgm:prSet>
      <dgm:spPr/>
      <dgm:t>
        <a:bodyPr/>
        <a:lstStyle/>
        <a:p>
          <a:endParaRPr lang="es-EC"/>
        </a:p>
      </dgm:t>
    </dgm:pt>
    <dgm:pt modelId="{DBEE1368-7D29-414E-87BD-060B59F30DD2}" type="pres">
      <dgm:prSet presAssocID="{5711E8C2-671F-402B-80C1-09CEC37DD53A}" presName="childNode2tx" presStyleLbl="bgAcc1" presStyleIdx="1" presStyleCnt="4">
        <dgm:presLayoutVars>
          <dgm:bulletEnabled val="1"/>
        </dgm:presLayoutVars>
      </dgm:prSet>
      <dgm:spPr/>
      <dgm:t>
        <a:bodyPr/>
        <a:lstStyle/>
        <a:p>
          <a:endParaRPr lang="es-EC"/>
        </a:p>
      </dgm:t>
    </dgm:pt>
    <dgm:pt modelId="{B5FE3CC2-171B-4771-AE4E-6E77E2E406D6}" type="pres">
      <dgm:prSet presAssocID="{5711E8C2-671F-402B-80C1-09CEC37DD53A}" presName="parentNode2" presStyleLbl="node1" presStyleIdx="1" presStyleCnt="4">
        <dgm:presLayoutVars>
          <dgm:chMax val="0"/>
          <dgm:bulletEnabled val="1"/>
        </dgm:presLayoutVars>
      </dgm:prSet>
      <dgm:spPr/>
      <dgm:t>
        <a:bodyPr/>
        <a:lstStyle/>
        <a:p>
          <a:endParaRPr lang="es-EC"/>
        </a:p>
      </dgm:t>
    </dgm:pt>
    <dgm:pt modelId="{3294FCAE-CEDA-4209-84B8-20CF80B3678C}" type="pres">
      <dgm:prSet presAssocID="{5711E8C2-671F-402B-80C1-09CEC37DD53A}" presName="connSite2" presStyleCnt="0"/>
      <dgm:spPr/>
      <dgm:t>
        <a:bodyPr/>
        <a:lstStyle/>
        <a:p>
          <a:endParaRPr lang="es-ES"/>
        </a:p>
      </dgm:t>
    </dgm:pt>
    <dgm:pt modelId="{8E54B46A-AD4E-4036-AE39-A31FBF36B109}" type="pres">
      <dgm:prSet presAssocID="{F6E69191-4C4A-44D2-A268-4AB08232CFD2}" presName="Name18" presStyleLbl="sibTrans2D1" presStyleIdx="1" presStyleCnt="3"/>
      <dgm:spPr/>
      <dgm:t>
        <a:bodyPr/>
        <a:lstStyle/>
        <a:p>
          <a:endParaRPr lang="es-EC"/>
        </a:p>
      </dgm:t>
    </dgm:pt>
    <dgm:pt modelId="{35928E50-9A74-4082-BAE5-78958EF4E9AE}" type="pres">
      <dgm:prSet presAssocID="{362CDF7E-92A5-4A29-8646-9ABCBD8BD463}" presName="composite1" presStyleCnt="0"/>
      <dgm:spPr/>
      <dgm:t>
        <a:bodyPr/>
        <a:lstStyle/>
        <a:p>
          <a:endParaRPr lang="es-ES"/>
        </a:p>
      </dgm:t>
    </dgm:pt>
    <dgm:pt modelId="{0D1E8F81-8698-4A87-9264-07E4D1DC5868}" type="pres">
      <dgm:prSet presAssocID="{362CDF7E-92A5-4A29-8646-9ABCBD8BD463}" presName="dummyNode1" presStyleLbl="node1" presStyleIdx="1" presStyleCnt="4"/>
      <dgm:spPr/>
      <dgm:t>
        <a:bodyPr/>
        <a:lstStyle/>
        <a:p>
          <a:endParaRPr lang="es-ES"/>
        </a:p>
      </dgm:t>
    </dgm:pt>
    <dgm:pt modelId="{8F11DD1B-FD42-4F39-89E7-C31FE8574DA1}" type="pres">
      <dgm:prSet presAssocID="{362CDF7E-92A5-4A29-8646-9ABCBD8BD463}" presName="childNode1" presStyleLbl="bgAcc1" presStyleIdx="2" presStyleCnt="4">
        <dgm:presLayoutVars>
          <dgm:bulletEnabled val="1"/>
        </dgm:presLayoutVars>
      </dgm:prSet>
      <dgm:spPr/>
      <dgm:t>
        <a:bodyPr/>
        <a:lstStyle/>
        <a:p>
          <a:endParaRPr lang="es-EC"/>
        </a:p>
      </dgm:t>
    </dgm:pt>
    <dgm:pt modelId="{ED6CCC4A-7349-43E8-A0A8-2B0D5AF8C2D1}" type="pres">
      <dgm:prSet presAssocID="{362CDF7E-92A5-4A29-8646-9ABCBD8BD463}" presName="childNode1tx" presStyleLbl="bgAcc1" presStyleIdx="2" presStyleCnt="4">
        <dgm:presLayoutVars>
          <dgm:bulletEnabled val="1"/>
        </dgm:presLayoutVars>
      </dgm:prSet>
      <dgm:spPr/>
      <dgm:t>
        <a:bodyPr/>
        <a:lstStyle/>
        <a:p>
          <a:endParaRPr lang="es-EC"/>
        </a:p>
      </dgm:t>
    </dgm:pt>
    <dgm:pt modelId="{FCE4F33A-3404-48AE-926E-857E441D81B6}" type="pres">
      <dgm:prSet presAssocID="{362CDF7E-92A5-4A29-8646-9ABCBD8BD463}" presName="parentNode1" presStyleLbl="node1" presStyleIdx="2" presStyleCnt="4">
        <dgm:presLayoutVars>
          <dgm:chMax val="1"/>
          <dgm:bulletEnabled val="1"/>
        </dgm:presLayoutVars>
      </dgm:prSet>
      <dgm:spPr/>
      <dgm:t>
        <a:bodyPr/>
        <a:lstStyle/>
        <a:p>
          <a:endParaRPr lang="es-EC"/>
        </a:p>
      </dgm:t>
    </dgm:pt>
    <dgm:pt modelId="{98F0A8CA-7442-4277-B638-14CCBED08DD7}" type="pres">
      <dgm:prSet presAssocID="{362CDF7E-92A5-4A29-8646-9ABCBD8BD463}" presName="connSite1" presStyleCnt="0"/>
      <dgm:spPr/>
      <dgm:t>
        <a:bodyPr/>
        <a:lstStyle/>
        <a:p>
          <a:endParaRPr lang="es-ES"/>
        </a:p>
      </dgm:t>
    </dgm:pt>
    <dgm:pt modelId="{C60A0B77-E405-481B-AB1C-5ECD2E0B16F8}" type="pres">
      <dgm:prSet presAssocID="{C8D4ACCB-9D8F-4DDC-A59E-84DC3DBA9C5C}" presName="Name9" presStyleLbl="sibTrans2D1" presStyleIdx="2" presStyleCnt="3"/>
      <dgm:spPr/>
      <dgm:t>
        <a:bodyPr/>
        <a:lstStyle/>
        <a:p>
          <a:endParaRPr lang="es-EC"/>
        </a:p>
      </dgm:t>
    </dgm:pt>
    <dgm:pt modelId="{422B42E5-B257-4521-AF2D-16803D4F2EE2}" type="pres">
      <dgm:prSet presAssocID="{98AFC707-CBC6-4DC3-B665-1DD70AEADED3}" presName="composite2" presStyleCnt="0"/>
      <dgm:spPr/>
      <dgm:t>
        <a:bodyPr/>
        <a:lstStyle/>
        <a:p>
          <a:endParaRPr lang="es-ES"/>
        </a:p>
      </dgm:t>
    </dgm:pt>
    <dgm:pt modelId="{BDBADADF-4464-418E-A202-F11E64AACDC9}" type="pres">
      <dgm:prSet presAssocID="{98AFC707-CBC6-4DC3-B665-1DD70AEADED3}" presName="dummyNode2" presStyleLbl="node1" presStyleIdx="2" presStyleCnt="4"/>
      <dgm:spPr/>
      <dgm:t>
        <a:bodyPr/>
        <a:lstStyle/>
        <a:p>
          <a:endParaRPr lang="es-ES"/>
        </a:p>
      </dgm:t>
    </dgm:pt>
    <dgm:pt modelId="{58A493B9-7429-42B7-9735-FF11156A60AC}" type="pres">
      <dgm:prSet presAssocID="{98AFC707-CBC6-4DC3-B665-1DD70AEADED3}" presName="childNode2" presStyleLbl="bgAcc1" presStyleIdx="3" presStyleCnt="4" custScaleY="114776">
        <dgm:presLayoutVars>
          <dgm:bulletEnabled val="1"/>
        </dgm:presLayoutVars>
      </dgm:prSet>
      <dgm:spPr/>
      <dgm:t>
        <a:bodyPr/>
        <a:lstStyle/>
        <a:p>
          <a:endParaRPr lang="es-EC"/>
        </a:p>
      </dgm:t>
    </dgm:pt>
    <dgm:pt modelId="{90A61537-2744-4247-B2E9-028757897DD4}" type="pres">
      <dgm:prSet presAssocID="{98AFC707-CBC6-4DC3-B665-1DD70AEADED3}" presName="childNode2tx" presStyleLbl="bgAcc1" presStyleIdx="3" presStyleCnt="4">
        <dgm:presLayoutVars>
          <dgm:bulletEnabled val="1"/>
        </dgm:presLayoutVars>
      </dgm:prSet>
      <dgm:spPr/>
      <dgm:t>
        <a:bodyPr/>
        <a:lstStyle/>
        <a:p>
          <a:endParaRPr lang="es-EC"/>
        </a:p>
      </dgm:t>
    </dgm:pt>
    <dgm:pt modelId="{3D4D8037-D7CF-4E2F-BBDA-B9870463BF25}" type="pres">
      <dgm:prSet presAssocID="{98AFC707-CBC6-4DC3-B665-1DD70AEADED3}" presName="parentNode2" presStyleLbl="node1" presStyleIdx="3" presStyleCnt="4">
        <dgm:presLayoutVars>
          <dgm:chMax val="0"/>
          <dgm:bulletEnabled val="1"/>
        </dgm:presLayoutVars>
      </dgm:prSet>
      <dgm:spPr/>
      <dgm:t>
        <a:bodyPr/>
        <a:lstStyle/>
        <a:p>
          <a:endParaRPr lang="es-EC"/>
        </a:p>
      </dgm:t>
    </dgm:pt>
    <dgm:pt modelId="{09924E37-E752-4D05-8FB8-685FA2F7D1D0}" type="pres">
      <dgm:prSet presAssocID="{98AFC707-CBC6-4DC3-B665-1DD70AEADED3}" presName="connSite2" presStyleCnt="0"/>
      <dgm:spPr/>
      <dgm:t>
        <a:bodyPr/>
        <a:lstStyle/>
        <a:p>
          <a:endParaRPr lang="es-ES"/>
        </a:p>
      </dgm:t>
    </dgm:pt>
  </dgm:ptLst>
  <dgm:cxnLst>
    <dgm:cxn modelId="{3E3D7A25-B543-4285-8D22-3624635C1FB1}" type="presOf" srcId="{2B233DB9-49B7-486E-857D-927BCB8F2DEF}" destId="{989E5917-AE58-4350-AF2F-3F225EEBE3BE}" srcOrd="0" destOrd="2" presId="urn:microsoft.com/office/officeart/2005/8/layout/hProcess4"/>
    <dgm:cxn modelId="{99ECC4C1-D2AC-45BA-B2B5-9C407BD40A31}" type="presOf" srcId="{B663F5F2-BA35-46BE-86E2-F7B1AD00AEA3}" destId="{90A61537-2744-4247-B2E9-028757897DD4}" srcOrd="1" destOrd="0" presId="urn:microsoft.com/office/officeart/2005/8/layout/hProcess4"/>
    <dgm:cxn modelId="{2FB45CFD-CA91-494D-A190-26E165EC2B86}" type="presOf" srcId="{E349B9F9-A380-4DB4-B607-A9B26EC98653}" destId="{989E5917-AE58-4350-AF2F-3F225EEBE3BE}" srcOrd="0" destOrd="1" presId="urn:microsoft.com/office/officeart/2005/8/layout/hProcess4"/>
    <dgm:cxn modelId="{3C85C759-1EBB-4925-96BE-A2D33F95F759}" srcId="{362CDF7E-92A5-4A29-8646-9ABCBD8BD463}" destId="{E93DE385-7479-4B36-83CB-2910A204C229}" srcOrd="2" destOrd="0" parTransId="{97DD722A-F2C9-4F01-BC77-AD3F06C29418}" sibTransId="{5D0C8641-3ADF-4C69-BE5D-4FB939C2EF2E}"/>
    <dgm:cxn modelId="{9461C486-456C-4E7E-A1E2-26C2A94ABAA8}" srcId="{98AFC707-CBC6-4DC3-B665-1DD70AEADED3}" destId="{BCF97905-44BA-4058-A232-FACC9B63076F}" srcOrd="3" destOrd="0" parTransId="{4946985A-DBE4-4FAD-B225-D227C34016E0}" sibTransId="{E5C97CF3-128B-4ABE-9776-74979D1ABCFB}"/>
    <dgm:cxn modelId="{1B0E4F0B-C544-4777-ABA3-185EA5BDE865}" type="presOf" srcId="{BE6E215C-13FD-498F-BA76-71E1249FF12C}" destId="{DBEE1368-7D29-414E-87BD-060B59F30DD2}" srcOrd="1" destOrd="2" presId="urn:microsoft.com/office/officeart/2005/8/layout/hProcess4"/>
    <dgm:cxn modelId="{334A5E68-952F-4239-9F51-DB5705C0E3C5}" type="presOf" srcId="{D2189AF0-5E9F-4ED6-8935-61745E301BD1}" destId="{925E114D-FAE5-45EC-B85E-51DF53A46CD3}" srcOrd="0" destOrd="0" presId="urn:microsoft.com/office/officeart/2005/8/layout/hProcess4"/>
    <dgm:cxn modelId="{802C29FE-3B0E-4970-9410-A6318DA2918E}" type="presOf" srcId="{73A394D8-2840-4576-A1C9-C06A9CCFBAEA}" destId="{58A493B9-7429-42B7-9735-FF11156A60AC}" srcOrd="0" destOrd="4" presId="urn:microsoft.com/office/officeart/2005/8/layout/hProcess4"/>
    <dgm:cxn modelId="{6BF4645A-7CF7-4EF1-89E4-14BCEE29B34F}" type="presOf" srcId="{F6E69191-4C4A-44D2-A268-4AB08232CFD2}" destId="{8E54B46A-AD4E-4036-AE39-A31FBF36B109}" srcOrd="0" destOrd="0" presId="urn:microsoft.com/office/officeart/2005/8/layout/hProcess4"/>
    <dgm:cxn modelId="{1CB704B2-3FE8-4832-BA75-536554347222}" srcId="{28BF0306-C180-42B8-9BD9-5F4AC6213A3A}" destId="{98AFC707-CBC6-4DC3-B665-1DD70AEADED3}" srcOrd="3" destOrd="0" parTransId="{E834133E-FEB7-4152-AC10-1FA2446721B4}" sibTransId="{6D28A5E1-4911-4DF4-8E79-FF8139DFAA06}"/>
    <dgm:cxn modelId="{001D7572-679F-4E4B-AD39-430D69056407}" srcId="{362CDF7E-92A5-4A29-8646-9ABCBD8BD463}" destId="{9F6C5CC3-35C7-4424-934F-D3DB22E85FE6}" srcOrd="1" destOrd="0" parTransId="{2A071C9D-52E4-4C77-896D-C2A56761423C}" sibTransId="{4A603843-229F-4F8E-95AD-5E36F1CDBF79}"/>
    <dgm:cxn modelId="{B8C737AE-07D2-4DC4-9D70-1E26D856F5A0}" type="presOf" srcId="{E93DE385-7479-4B36-83CB-2910A204C229}" destId="{8F11DD1B-FD42-4F39-89E7-C31FE8574DA1}" srcOrd="0" destOrd="2" presId="urn:microsoft.com/office/officeart/2005/8/layout/hProcess4"/>
    <dgm:cxn modelId="{307BB1D8-9CA3-48A5-8D9B-53D9F3F3FBC3}" type="presOf" srcId="{1CB66B98-7384-41C4-910E-550E98D913DC}" destId="{90A61537-2744-4247-B2E9-028757897DD4}" srcOrd="1" destOrd="2" presId="urn:microsoft.com/office/officeart/2005/8/layout/hProcess4"/>
    <dgm:cxn modelId="{6BBCC32D-62FC-4C27-A7A0-C6F190BD6510}" srcId="{B078A011-D9FD-438B-A393-06D2A61B5F54}" destId="{22C3DFC0-EE33-497F-A1B6-1D1528D65B70}" srcOrd="0" destOrd="0" parTransId="{523E269B-3480-4285-9943-72A16E99F31E}" sibTransId="{2BF58C82-794F-4403-B69E-5BCE4BE91EFB}"/>
    <dgm:cxn modelId="{315F424E-B5A0-4D9E-99B2-4D3C5754EB0B}" type="presOf" srcId="{2F15080F-CE74-43CE-9478-D8FA3B8750C9}" destId="{43803AC0-2931-4840-A13C-6BE41F1EC673}" srcOrd="0" destOrd="0" presId="urn:microsoft.com/office/officeart/2005/8/layout/hProcess4"/>
    <dgm:cxn modelId="{4AA90F0E-1B2C-409B-B7B5-B633877E64FB}" srcId="{98AFC707-CBC6-4DC3-B665-1DD70AEADED3}" destId="{73A394D8-2840-4576-A1C9-C06A9CCFBAEA}" srcOrd="4" destOrd="0" parTransId="{5F6EB11B-6CC6-4EDD-B190-DE491E4C8C16}" sibTransId="{CC7F502E-82D3-4EB5-BCF8-A045DDB996E8}"/>
    <dgm:cxn modelId="{5390132A-5B95-4199-8307-23472A5A8AD4}" type="presOf" srcId="{4B328481-5813-4D36-8711-88DDACCE72B5}" destId="{8F11DD1B-FD42-4F39-89E7-C31FE8574DA1}" srcOrd="0" destOrd="0" presId="urn:microsoft.com/office/officeart/2005/8/layout/hProcess4"/>
    <dgm:cxn modelId="{2118AC9B-439C-4996-B116-A18B9352272D}" type="presOf" srcId="{BCF97905-44BA-4058-A232-FACC9B63076F}" destId="{90A61537-2744-4247-B2E9-028757897DD4}" srcOrd="1" destOrd="3" presId="urn:microsoft.com/office/officeart/2005/8/layout/hProcess4"/>
    <dgm:cxn modelId="{E85F2B2C-ECFF-4F2E-AC09-8395367354AF}" srcId="{98AFC707-CBC6-4DC3-B665-1DD70AEADED3}" destId="{1CB66B98-7384-41C4-910E-550E98D913DC}" srcOrd="2" destOrd="0" parTransId="{CAF45394-7676-4B22-99B8-4EFC858660F9}" sibTransId="{218698FA-2B61-48A6-937D-5F62E767E355}"/>
    <dgm:cxn modelId="{6DF55687-7DE6-4B09-B3FD-683AFFC14D97}" type="presOf" srcId="{C8D4ACCB-9D8F-4DDC-A59E-84DC3DBA9C5C}" destId="{C60A0B77-E405-481B-AB1C-5ECD2E0B16F8}" srcOrd="0" destOrd="0" presId="urn:microsoft.com/office/officeart/2005/8/layout/hProcess4"/>
    <dgm:cxn modelId="{71375537-B98E-43B4-BA88-48225ADD52BB}" type="presOf" srcId="{4B328481-5813-4D36-8711-88DDACCE72B5}" destId="{ED6CCC4A-7349-43E8-A0A8-2B0D5AF8C2D1}" srcOrd="1" destOrd="0" presId="urn:microsoft.com/office/officeart/2005/8/layout/hProcess4"/>
    <dgm:cxn modelId="{0A7CE7AF-959B-4934-808D-F2BEFD6EC1FE}" type="presOf" srcId="{73A394D8-2840-4576-A1C9-C06A9CCFBAEA}" destId="{90A61537-2744-4247-B2E9-028757897DD4}" srcOrd="1" destOrd="4" presId="urn:microsoft.com/office/officeart/2005/8/layout/hProcess4"/>
    <dgm:cxn modelId="{35CEF976-F3FA-4CA4-8796-0DB2905ADDC2}" type="presOf" srcId="{B663F5F2-BA35-46BE-86E2-F7B1AD00AEA3}" destId="{58A493B9-7429-42B7-9735-FF11156A60AC}" srcOrd="0" destOrd="0" presId="urn:microsoft.com/office/officeart/2005/8/layout/hProcess4"/>
    <dgm:cxn modelId="{92E3677D-4D3F-447D-B013-21D87DC1C8CC}" type="presOf" srcId="{28BF0306-C180-42B8-9BD9-5F4AC6213A3A}" destId="{9E049FF3-F1BD-49A0-AAB5-04A50C48AB54}" srcOrd="0" destOrd="0" presId="urn:microsoft.com/office/officeart/2005/8/layout/hProcess4"/>
    <dgm:cxn modelId="{F953B2C2-D817-42E4-BD3E-2A4914B8C9CA}" type="presOf" srcId="{BE6E215C-13FD-498F-BA76-71E1249FF12C}" destId="{43803AC0-2931-4840-A13C-6BE41F1EC673}" srcOrd="0" destOrd="2" presId="urn:microsoft.com/office/officeart/2005/8/layout/hProcess4"/>
    <dgm:cxn modelId="{C19D6B7B-7D02-4AB2-B3CE-33D476D37AEB}" type="presOf" srcId="{9F6C5CC3-35C7-4424-934F-D3DB22E85FE6}" destId="{8F11DD1B-FD42-4F39-89E7-C31FE8574DA1}" srcOrd="0" destOrd="1" presId="urn:microsoft.com/office/officeart/2005/8/layout/hProcess4"/>
    <dgm:cxn modelId="{B1A2020B-D823-4F3D-85C1-F02F4F9844A0}" type="presOf" srcId="{E93DE385-7479-4B36-83CB-2910A204C229}" destId="{ED6CCC4A-7349-43E8-A0A8-2B0D5AF8C2D1}" srcOrd="1" destOrd="2" presId="urn:microsoft.com/office/officeart/2005/8/layout/hProcess4"/>
    <dgm:cxn modelId="{AAEF941D-3217-43FE-938E-304368EDF999}" srcId="{98AFC707-CBC6-4DC3-B665-1DD70AEADED3}" destId="{B663F5F2-BA35-46BE-86E2-F7B1AD00AEA3}" srcOrd="0" destOrd="0" parTransId="{C1775C5E-0263-42D2-8E40-053DA0419C92}" sibTransId="{8766089F-C920-4152-90E4-1993744CD4DE}"/>
    <dgm:cxn modelId="{609E36FB-19B4-48C7-AE86-BB4FB977C811}" srcId="{5711E8C2-671F-402B-80C1-09CEC37DD53A}" destId="{BE6E215C-13FD-498F-BA76-71E1249FF12C}" srcOrd="2" destOrd="0" parTransId="{A4C3A639-1EE5-48F3-A60B-6F9A3B01A3BE}" sibTransId="{40936B59-F6E5-4B73-822E-35F9A1E702E4}"/>
    <dgm:cxn modelId="{AD0EA92C-7126-4AB4-8AED-95AB9597F606}" srcId="{98AFC707-CBC6-4DC3-B665-1DD70AEADED3}" destId="{B1807DAE-6559-4E82-9E69-2BE74BAC781D}" srcOrd="1" destOrd="0" parTransId="{F5DFB12F-EBBA-4F08-9E57-8B76B7DD1181}" sibTransId="{039BCD38-7E57-4FC8-AE18-5A7DEE5E9168}"/>
    <dgm:cxn modelId="{13C5E9B7-CEFB-4330-8207-27A5733D94C1}" type="presOf" srcId="{BCF97905-44BA-4058-A232-FACC9B63076F}" destId="{58A493B9-7429-42B7-9735-FF11156A60AC}" srcOrd="0" destOrd="3" presId="urn:microsoft.com/office/officeart/2005/8/layout/hProcess4"/>
    <dgm:cxn modelId="{705F5DF2-89DC-4A46-8FB1-80B309016281}" type="presOf" srcId="{22C3DFC0-EE33-497F-A1B6-1D1528D65B70}" destId="{989E5917-AE58-4350-AF2F-3F225EEBE3BE}" srcOrd="0" destOrd="0" presId="urn:microsoft.com/office/officeart/2005/8/layout/hProcess4"/>
    <dgm:cxn modelId="{3D5792D0-C110-4048-9408-23DB4843B34A}" type="presOf" srcId="{5711E8C2-671F-402B-80C1-09CEC37DD53A}" destId="{B5FE3CC2-171B-4771-AE4E-6E77E2E406D6}" srcOrd="0" destOrd="0" presId="urn:microsoft.com/office/officeart/2005/8/layout/hProcess4"/>
    <dgm:cxn modelId="{AE817347-1DD5-4EDE-A9C6-4B319F040FF2}" srcId="{B078A011-D9FD-438B-A393-06D2A61B5F54}" destId="{E349B9F9-A380-4DB4-B607-A9B26EC98653}" srcOrd="1" destOrd="0" parTransId="{60EC77A4-ABD0-49F9-B775-DF7322A1B58F}" sibTransId="{1104D226-C83A-40C2-9F67-DF20635ED6C0}"/>
    <dgm:cxn modelId="{DE8DC2D4-F6D8-46E7-AC75-D3B535BF0205}" type="presOf" srcId="{1CB66B98-7384-41C4-910E-550E98D913DC}" destId="{58A493B9-7429-42B7-9735-FF11156A60AC}" srcOrd="0" destOrd="2" presId="urn:microsoft.com/office/officeart/2005/8/layout/hProcess4"/>
    <dgm:cxn modelId="{5BF9879F-5EB7-4529-BA92-607A390FD3AE}" srcId="{5711E8C2-671F-402B-80C1-09CEC37DD53A}" destId="{2F15080F-CE74-43CE-9478-D8FA3B8750C9}" srcOrd="0" destOrd="0" parTransId="{353BAD56-4F01-46D0-89B8-9D4ED011B43B}" sibTransId="{6E25DDA5-1275-4F7C-8286-5DF7563B101A}"/>
    <dgm:cxn modelId="{9599E293-1B08-4630-B72D-318C36625F50}" type="presOf" srcId="{9F6C5CC3-35C7-4424-934F-D3DB22E85FE6}" destId="{ED6CCC4A-7349-43E8-A0A8-2B0D5AF8C2D1}" srcOrd="1" destOrd="1" presId="urn:microsoft.com/office/officeart/2005/8/layout/hProcess4"/>
    <dgm:cxn modelId="{4787784D-C3A1-4B63-8F85-08F776EAC572}" type="presOf" srcId="{98AFC707-CBC6-4DC3-B665-1DD70AEADED3}" destId="{3D4D8037-D7CF-4E2F-BBDA-B9870463BF25}" srcOrd="0" destOrd="0" presId="urn:microsoft.com/office/officeart/2005/8/layout/hProcess4"/>
    <dgm:cxn modelId="{8914D8EF-20EC-40AD-95E7-7085C0B9A071}" type="presOf" srcId="{ED50C368-6085-4957-98C2-E5200F79A5FF}" destId="{DBEE1368-7D29-414E-87BD-060B59F30DD2}" srcOrd="1" destOrd="1" presId="urn:microsoft.com/office/officeart/2005/8/layout/hProcess4"/>
    <dgm:cxn modelId="{F0475A65-4C65-4352-BBF6-89C6D6227FF4}" type="presOf" srcId="{E349B9F9-A380-4DB4-B607-A9B26EC98653}" destId="{D4C2A372-6673-4674-8316-4F53031ACF72}" srcOrd="1" destOrd="1" presId="urn:microsoft.com/office/officeart/2005/8/layout/hProcess4"/>
    <dgm:cxn modelId="{46CAE01C-2950-4DD3-B8EA-188D5BAC15E6}" srcId="{28BF0306-C180-42B8-9BD9-5F4AC6213A3A}" destId="{B078A011-D9FD-438B-A393-06D2A61B5F54}" srcOrd="0" destOrd="0" parTransId="{E1B7C836-EF3A-41AB-97B1-F768219390F6}" sibTransId="{D2189AF0-5E9F-4ED6-8935-61745E301BD1}"/>
    <dgm:cxn modelId="{3F40E9DB-3141-47F9-B27A-221305567602}" type="presOf" srcId="{362CDF7E-92A5-4A29-8646-9ABCBD8BD463}" destId="{FCE4F33A-3404-48AE-926E-857E441D81B6}" srcOrd="0" destOrd="0" presId="urn:microsoft.com/office/officeart/2005/8/layout/hProcess4"/>
    <dgm:cxn modelId="{6D0F538A-2EBC-4887-89F3-085F7A2FC19B}" srcId="{B078A011-D9FD-438B-A393-06D2A61B5F54}" destId="{2B233DB9-49B7-486E-857D-927BCB8F2DEF}" srcOrd="2" destOrd="0" parTransId="{06DBD66F-4034-436A-ACCD-A9F380993230}" sibTransId="{84D0C3B6-1774-4FC0-991A-77B9264E75C3}"/>
    <dgm:cxn modelId="{C87C756B-0A9E-49A1-B403-7220B4DF27B9}" srcId="{5711E8C2-671F-402B-80C1-09CEC37DD53A}" destId="{ED50C368-6085-4957-98C2-E5200F79A5FF}" srcOrd="1" destOrd="0" parTransId="{DFBBC215-CE89-4AC5-AB8C-3D220746CB36}" sibTransId="{65A6A66D-8FB4-4D44-A085-7634D829F5F8}"/>
    <dgm:cxn modelId="{D511DDC9-1408-408A-9270-7C7B5D9E78DF}" type="presOf" srcId="{B1807DAE-6559-4E82-9E69-2BE74BAC781D}" destId="{58A493B9-7429-42B7-9735-FF11156A60AC}" srcOrd="0" destOrd="1" presId="urn:microsoft.com/office/officeart/2005/8/layout/hProcess4"/>
    <dgm:cxn modelId="{F5D98556-233B-46A3-832A-E2BCB5848ABF}" type="presOf" srcId="{2F15080F-CE74-43CE-9478-D8FA3B8750C9}" destId="{DBEE1368-7D29-414E-87BD-060B59F30DD2}" srcOrd="1" destOrd="0" presId="urn:microsoft.com/office/officeart/2005/8/layout/hProcess4"/>
    <dgm:cxn modelId="{14AFEFD8-D171-4468-A580-9CAF0D90AE5E}" type="presOf" srcId="{ED50C368-6085-4957-98C2-E5200F79A5FF}" destId="{43803AC0-2931-4840-A13C-6BE41F1EC673}" srcOrd="0" destOrd="1" presId="urn:microsoft.com/office/officeart/2005/8/layout/hProcess4"/>
    <dgm:cxn modelId="{8CDCCB12-1848-458C-A7C3-ABAC51667686}" type="presOf" srcId="{22C3DFC0-EE33-497F-A1B6-1D1528D65B70}" destId="{D4C2A372-6673-4674-8316-4F53031ACF72}" srcOrd="1" destOrd="0" presId="urn:microsoft.com/office/officeart/2005/8/layout/hProcess4"/>
    <dgm:cxn modelId="{F21AB57F-953A-4341-9DCE-6E7B7DC51499}" type="presOf" srcId="{B1807DAE-6559-4E82-9E69-2BE74BAC781D}" destId="{90A61537-2744-4247-B2E9-028757897DD4}" srcOrd="1" destOrd="1" presId="urn:microsoft.com/office/officeart/2005/8/layout/hProcess4"/>
    <dgm:cxn modelId="{D64018F2-44DF-4A59-9F84-EBF7E0D19E3E}" srcId="{28BF0306-C180-42B8-9BD9-5F4AC6213A3A}" destId="{5711E8C2-671F-402B-80C1-09CEC37DD53A}" srcOrd="1" destOrd="0" parTransId="{B716D2AB-4744-4F35-A25B-7E0BC27BA711}" sibTransId="{F6E69191-4C4A-44D2-A268-4AB08232CFD2}"/>
    <dgm:cxn modelId="{4E8AA4CA-2E37-417E-B86F-B45B18C29D71}" srcId="{28BF0306-C180-42B8-9BD9-5F4AC6213A3A}" destId="{362CDF7E-92A5-4A29-8646-9ABCBD8BD463}" srcOrd="2" destOrd="0" parTransId="{664DCE23-41EC-46E3-92E5-EFCF3DDD3B4F}" sibTransId="{C8D4ACCB-9D8F-4DDC-A59E-84DC3DBA9C5C}"/>
    <dgm:cxn modelId="{C9CC1216-D566-4F04-B835-8BC11EAE07C4}" type="presOf" srcId="{B078A011-D9FD-438B-A393-06D2A61B5F54}" destId="{83BCCCD4-DB7A-4D01-87A6-84EA4FB2F648}" srcOrd="0" destOrd="0" presId="urn:microsoft.com/office/officeart/2005/8/layout/hProcess4"/>
    <dgm:cxn modelId="{7D487512-E755-48EB-ACCE-2D2A58D5AED3}" type="presOf" srcId="{2B233DB9-49B7-486E-857D-927BCB8F2DEF}" destId="{D4C2A372-6673-4674-8316-4F53031ACF72}" srcOrd="1" destOrd="2" presId="urn:microsoft.com/office/officeart/2005/8/layout/hProcess4"/>
    <dgm:cxn modelId="{60753DE7-62E6-4136-A611-D5E0ACD42595}" srcId="{362CDF7E-92A5-4A29-8646-9ABCBD8BD463}" destId="{4B328481-5813-4D36-8711-88DDACCE72B5}" srcOrd="0" destOrd="0" parTransId="{1D944FAC-5830-43AB-8A47-B267A5EDAC72}" sibTransId="{2962C3B4-E5D6-457C-879C-E64E13D3C915}"/>
    <dgm:cxn modelId="{1E4A0756-DECC-45AC-9779-3F24270D315E}" type="presParOf" srcId="{9E049FF3-F1BD-49A0-AAB5-04A50C48AB54}" destId="{F542C191-F966-42EF-BEF0-D6D5BDBBC265}" srcOrd="0" destOrd="0" presId="urn:microsoft.com/office/officeart/2005/8/layout/hProcess4"/>
    <dgm:cxn modelId="{8A73F0BB-EC86-4746-B670-C28209D7FC77}" type="presParOf" srcId="{9E049FF3-F1BD-49A0-AAB5-04A50C48AB54}" destId="{4F0FAC61-2771-440E-8DF0-A08C7EE8D774}" srcOrd="1" destOrd="0" presId="urn:microsoft.com/office/officeart/2005/8/layout/hProcess4"/>
    <dgm:cxn modelId="{C52A798C-1F8A-45C5-848D-F8B32E1877CD}" type="presParOf" srcId="{9E049FF3-F1BD-49A0-AAB5-04A50C48AB54}" destId="{A213C792-71BA-47CD-8B5F-B1E37CE670C1}" srcOrd="2" destOrd="0" presId="urn:microsoft.com/office/officeart/2005/8/layout/hProcess4"/>
    <dgm:cxn modelId="{389D903F-66FC-4CCD-97F5-0D30B77273D1}" type="presParOf" srcId="{A213C792-71BA-47CD-8B5F-B1E37CE670C1}" destId="{435C3B0B-5083-422B-83DB-F8C0C55FFAF3}" srcOrd="0" destOrd="0" presId="urn:microsoft.com/office/officeart/2005/8/layout/hProcess4"/>
    <dgm:cxn modelId="{F351BDFA-4378-4A15-A7E1-259D62ECD5F1}" type="presParOf" srcId="{435C3B0B-5083-422B-83DB-F8C0C55FFAF3}" destId="{268F5B6A-723C-4DE9-97D8-33392047CBBC}" srcOrd="0" destOrd="0" presId="urn:microsoft.com/office/officeart/2005/8/layout/hProcess4"/>
    <dgm:cxn modelId="{48F9086D-F442-4F69-8867-C7BF8ECCBEB2}" type="presParOf" srcId="{435C3B0B-5083-422B-83DB-F8C0C55FFAF3}" destId="{989E5917-AE58-4350-AF2F-3F225EEBE3BE}" srcOrd="1" destOrd="0" presId="urn:microsoft.com/office/officeart/2005/8/layout/hProcess4"/>
    <dgm:cxn modelId="{C2BB51A8-E72B-4FD0-B626-84716F3F6873}" type="presParOf" srcId="{435C3B0B-5083-422B-83DB-F8C0C55FFAF3}" destId="{D4C2A372-6673-4674-8316-4F53031ACF72}" srcOrd="2" destOrd="0" presId="urn:microsoft.com/office/officeart/2005/8/layout/hProcess4"/>
    <dgm:cxn modelId="{B3E4BF16-4ED2-4315-AC99-FD0FCFFB5724}" type="presParOf" srcId="{435C3B0B-5083-422B-83DB-F8C0C55FFAF3}" destId="{83BCCCD4-DB7A-4D01-87A6-84EA4FB2F648}" srcOrd="3" destOrd="0" presId="urn:microsoft.com/office/officeart/2005/8/layout/hProcess4"/>
    <dgm:cxn modelId="{14CE2E2D-75BE-4667-9296-67E480E1DEEA}" type="presParOf" srcId="{435C3B0B-5083-422B-83DB-F8C0C55FFAF3}" destId="{44082819-9932-47D4-85B5-9B0D404DD403}" srcOrd="4" destOrd="0" presId="urn:microsoft.com/office/officeart/2005/8/layout/hProcess4"/>
    <dgm:cxn modelId="{07AB0914-5315-42DB-B632-FF0F793BC0F1}" type="presParOf" srcId="{A213C792-71BA-47CD-8B5F-B1E37CE670C1}" destId="{925E114D-FAE5-45EC-B85E-51DF53A46CD3}" srcOrd="1" destOrd="0" presId="urn:microsoft.com/office/officeart/2005/8/layout/hProcess4"/>
    <dgm:cxn modelId="{E0CF6C2F-867F-4C22-ACA2-0C8A6A9E3618}" type="presParOf" srcId="{A213C792-71BA-47CD-8B5F-B1E37CE670C1}" destId="{1C0591B3-058D-41D2-9B2C-1BEBA9C70418}" srcOrd="2" destOrd="0" presId="urn:microsoft.com/office/officeart/2005/8/layout/hProcess4"/>
    <dgm:cxn modelId="{F5D92D7D-C10D-4953-B014-2795BF064A5D}" type="presParOf" srcId="{1C0591B3-058D-41D2-9B2C-1BEBA9C70418}" destId="{C5E9F594-2ED4-4972-893E-7A8C954271A0}" srcOrd="0" destOrd="0" presId="urn:microsoft.com/office/officeart/2005/8/layout/hProcess4"/>
    <dgm:cxn modelId="{FDC204AF-047F-4C20-B6CD-7BF9969A9DAA}" type="presParOf" srcId="{1C0591B3-058D-41D2-9B2C-1BEBA9C70418}" destId="{43803AC0-2931-4840-A13C-6BE41F1EC673}" srcOrd="1" destOrd="0" presId="urn:microsoft.com/office/officeart/2005/8/layout/hProcess4"/>
    <dgm:cxn modelId="{A46594BE-AA94-47F1-8044-02F2C878259F}" type="presParOf" srcId="{1C0591B3-058D-41D2-9B2C-1BEBA9C70418}" destId="{DBEE1368-7D29-414E-87BD-060B59F30DD2}" srcOrd="2" destOrd="0" presId="urn:microsoft.com/office/officeart/2005/8/layout/hProcess4"/>
    <dgm:cxn modelId="{A9754D95-B798-4363-890E-21C21B88DAF9}" type="presParOf" srcId="{1C0591B3-058D-41D2-9B2C-1BEBA9C70418}" destId="{B5FE3CC2-171B-4771-AE4E-6E77E2E406D6}" srcOrd="3" destOrd="0" presId="urn:microsoft.com/office/officeart/2005/8/layout/hProcess4"/>
    <dgm:cxn modelId="{03874629-9625-4BFB-8077-F612B6ADFB33}" type="presParOf" srcId="{1C0591B3-058D-41D2-9B2C-1BEBA9C70418}" destId="{3294FCAE-CEDA-4209-84B8-20CF80B3678C}" srcOrd="4" destOrd="0" presId="urn:microsoft.com/office/officeart/2005/8/layout/hProcess4"/>
    <dgm:cxn modelId="{6DD815FF-5C69-43C1-9EBE-FEFB3B491AD7}" type="presParOf" srcId="{A213C792-71BA-47CD-8B5F-B1E37CE670C1}" destId="{8E54B46A-AD4E-4036-AE39-A31FBF36B109}" srcOrd="3" destOrd="0" presId="urn:microsoft.com/office/officeart/2005/8/layout/hProcess4"/>
    <dgm:cxn modelId="{B130E4BA-C00E-4E8F-856E-7362A6138AB3}" type="presParOf" srcId="{A213C792-71BA-47CD-8B5F-B1E37CE670C1}" destId="{35928E50-9A74-4082-BAE5-78958EF4E9AE}" srcOrd="4" destOrd="0" presId="urn:microsoft.com/office/officeart/2005/8/layout/hProcess4"/>
    <dgm:cxn modelId="{7DA3B4DE-BAEF-4FBD-925B-9F3B904CFD31}" type="presParOf" srcId="{35928E50-9A74-4082-BAE5-78958EF4E9AE}" destId="{0D1E8F81-8698-4A87-9264-07E4D1DC5868}" srcOrd="0" destOrd="0" presId="urn:microsoft.com/office/officeart/2005/8/layout/hProcess4"/>
    <dgm:cxn modelId="{64CD8770-0445-4C34-A38A-D18BB593C7C8}" type="presParOf" srcId="{35928E50-9A74-4082-BAE5-78958EF4E9AE}" destId="{8F11DD1B-FD42-4F39-89E7-C31FE8574DA1}" srcOrd="1" destOrd="0" presId="urn:microsoft.com/office/officeart/2005/8/layout/hProcess4"/>
    <dgm:cxn modelId="{0AFC64E4-4C96-4CEE-B7D2-07AAF241F2B4}" type="presParOf" srcId="{35928E50-9A74-4082-BAE5-78958EF4E9AE}" destId="{ED6CCC4A-7349-43E8-A0A8-2B0D5AF8C2D1}" srcOrd="2" destOrd="0" presId="urn:microsoft.com/office/officeart/2005/8/layout/hProcess4"/>
    <dgm:cxn modelId="{43DB94BC-7272-4577-9842-291F2BE98630}" type="presParOf" srcId="{35928E50-9A74-4082-BAE5-78958EF4E9AE}" destId="{FCE4F33A-3404-48AE-926E-857E441D81B6}" srcOrd="3" destOrd="0" presId="urn:microsoft.com/office/officeart/2005/8/layout/hProcess4"/>
    <dgm:cxn modelId="{9D641F08-814F-4B28-9DCD-4F05ACD0AF13}" type="presParOf" srcId="{35928E50-9A74-4082-BAE5-78958EF4E9AE}" destId="{98F0A8CA-7442-4277-B638-14CCBED08DD7}" srcOrd="4" destOrd="0" presId="urn:microsoft.com/office/officeart/2005/8/layout/hProcess4"/>
    <dgm:cxn modelId="{612EDB79-6CAD-4E0B-9193-87C5AA0289D1}" type="presParOf" srcId="{A213C792-71BA-47CD-8B5F-B1E37CE670C1}" destId="{C60A0B77-E405-481B-AB1C-5ECD2E0B16F8}" srcOrd="5" destOrd="0" presId="urn:microsoft.com/office/officeart/2005/8/layout/hProcess4"/>
    <dgm:cxn modelId="{982B1189-3804-4D6D-92A3-9E4025DC7025}" type="presParOf" srcId="{A213C792-71BA-47CD-8B5F-B1E37CE670C1}" destId="{422B42E5-B257-4521-AF2D-16803D4F2EE2}" srcOrd="6" destOrd="0" presId="urn:microsoft.com/office/officeart/2005/8/layout/hProcess4"/>
    <dgm:cxn modelId="{416FE4AB-EDA7-4440-B9A4-FE707EDA9865}" type="presParOf" srcId="{422B42E5-B257-4521-AF2D-16803D4F2EE2}" destId="{BDBADADF-4464-418E-A202-F11E64AACDC9}" srcOrd="0" destOrd="0" presId="urn:microsoft.com/office/officeart/2005/8/layout/hProcess4"/>
    <dgm:cxn modelId="{7C960ED3-78DB-4AAD-ACFD-60265B5DF219}" type="presParOf" srcId="{422B42E5-B257-4521-AF2D-16803D4F2EE2}" destId="{58A493B9-7429-42B7-9735-FF11156A60AC}" srcOrd="1" destOrd="0" presId="urn:microsoft.com/office/officeart/2005/8/layout/hProcess4"/>
    <dgm:cxn modelId="{2D98E0E9-726F-421A-8217-64082507CC1C}" type="presParOf" srcId="{422B42E5-B257-4521-AF2D-16803D4F2EE2}" destId="{90A61537-2744-4247-B2E9-028757897DD4}" srcOrd="2" destOrd="0" presId="urn:microsoft.com/office/officeart/2005/8/layout/hProcess4"/>
    <dgm:cxn modelId="{67E8A816-5AB1-4100-857A-821043A2BA33}" type="presParOf" srcId="{422B42E5-B257-4521-AF2D-16803D4F2EE2}" destId="{3D4D8037-D7CF-4E2F-BBDA-B9870463BF25}" srcOrd="3" destOrd="0" presId="urn:microsoft.com/office/officeart/2005/8/layout/hProcess4"/>
    <dgm:cxn modelId="{9701BCC0-B8D0-4A1B-8070-4C09AF85F5AC}" type="presParOf" srcId="{422B42E5-B257-4521-AF2D-16803D4F2EE2}" destId="{09924E37-E752-4D05-8FB8-685FA2F7D1D0}"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64A4AE-B210-4F23-BC77-D9939B889DF7}"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es-ES"/>
        </a:p>
      </dgm:t>
    </dgm:pt>
    <dgm:pt modelId="{2A249AFF-950A-47E2-99FB-CA54C07D2CCB}">
      <dgm:prSet phldrT="[Texto]"/>
      <dgm:spPr/>
      <dgm:t>
        <a:bodyPr/>
        <a:lstStyle/>
        <a:p>
          <a:r>
            <a:rPr lang="es-ES" dirty="0"/>
            <a:t>1.Registro como Operador en el </a:t>
          </a:r>
          <a:r>
            <a:rPr lang="es-ES" dirty="0" smtClean="0"/>
            <a:t>SIGCO</a:t>
          </a:r>
          <a:endParaRPr lang="es-ES" dirty="0"/>
        </a:p>
      </dgm:t>
    </dgm:pt>
    <dgm:pt modelId="{3AC10516-6C29-45CD-8B06-C0C0164A52AA}" type="parTrans" cxnId="{6F06075B-29F5-4709-BF50-E5AE4916EE2B}">
      <dgm:prSet/>
      <dgm:spPr/>
      <dgm:t>
        <a:bodyPr/>
        <a:lstStyle/>
        <a:p>
          <a:endParaRPr lang="es-ES"/>
        </a:p>
      </dgm:t>
    </dgm:pt>
    <dgm:pt modelId="{F729AC56-1674-4600-BC23-0F72232577F8}" type="sibTrans" cxnId="{6F06075B-29F5-4709-BF50-E5AE4916EE2B}">
      <dgm:prSet/>
      <dgm:spPr/>
      <dgm:t>
        <a:bodyPr/>
        <a:lstStyle/>
        <a:p>
          <a:endParaRPr lang="es-ES"/>
        </a:p>
      </dgm:t>
    </dgm:pt>
    <dgm:pt modelId="{AF45CFF2-C251-485C-AF2E-427BA43F2FA3}">
      <dgm:prSet phldrT="[Texto]"/>
      <dgm:spPr/>
      <dgm:t>
        <a:bodyPr/>
        <a:lstStyle/>
        <a:p>
          <a:r>
            <a:rPr lang="es-ES" dirty="0" smtClean="0"/>
            <a:t>Usuario cancela el valor del certificado de origen (10,00)</a:t>
          </a:r>
          <a:endParaRPr lang="es-ES" dirty="0"/>
        </a:p>
      </dgm:t>
    </dgm:pt>
    <dgm:pt modelId="{3DE6ED60-C9C3-43A8-9DBE-2AD50BD2B989}" type="parTrans" cxnId="{A95BC699-6D6C-4335-866A-62B4408DE5DF}">
      <dgm:prSet/>
      <dgm:spPr/>
      <dgm:t>
        <a:bodyPr/>
        <a:lstStyle/>
        <a:p>
          <a:endParaRPr lang="es-ES"/>
        </a:p>
      </dgm:t>
    </dgm:pt>
    <dgm:pt modelId="{3662699F-80CA-4B14-BB6C-A4048194B4E2}" type="sibTrans" cxnId="{A95BC699-6D6C-4335-866A-62B4408DE5DF}">
      <dgm:prSet/>
      <dgm:spPr/>
      <dgm:t>
        <a:bodyPr/>
        <a:lstStyle/>
        <a:p>
          <a:endParaRPr lang="es-ES"/>
        </a:p>
      </dgm:t>
    </dgm:pt>
    <dgm:pt modelId="{165BA3BA-189B-4341-AB52-AEDA6F062567}">
      <dgm:prSet phldrT="[Texto]"/>
      <dgm:spPr/>
      <dgm:t>
        <a:bodyPr/>
        <a:lstStyle/>
        <a:p>
          <a:r>
            <a:rPr lang="es-ES" dirty="0" smtClean="0"/>
            <a:t>Usuario llena los datos del certificado </a:t>
          </a:r>
          <a:endParaRPr lang="es-ES" dirty="0"/>
        </a:p>
      </dgm:t>
    </dgm:pt>
    <dgm:pt modelId="{52A80123-26CE-4A77-813C-D697BC4F9376}" type="parTrans" cxnId="{1E062A3B-7F47-4EF2-9850-9F6128E527F2}">
      <dgm:prSet/>
      <dgm:spPr/>
      <dgm:t>
        <a:bodyPr/>
        <a:lstStyle/>
        <a:p>
          <a:endParaRPr lang="es-ES"/>
        </a:p>
      </dgm:t>
    </dgm:pt>
    <dgm:pt modelId="{3487F4DE-B209-4282-8590-C68721B4F87A}" type="sibTrans" cxnId="{1E062A3B-7F47-4EF2-9850-9F6128E527F2}">
      <dgm:prSet/>
      <dgm:spPr/>
      <dgm:t>
        <a:bodyPr/>
        <a:lstStyle/>
        <a:p>
          <a:endParaRPr lang="es-ES"/>
        </a:p>
      </dgm:t>
    </dgm:pt>
    <dgm:pt modelId="{DAA4F30C-2A7A-4833-ADF1-C08E3A802AC2}">
      <dgm:prSet phldrT="[Texto]"/>
      <dgm:spPr/>
      <dgm:t>
        <a:bodyPr/>
        <a:lstStyle/>
        <a:p>
          <a:r>
            <a:rPr lang="es-ES" dirty="0" smtClean="0"/>
            <a:t>Funcionario</a:t>
          </a:r>
          <a:r>
            <a:rPr lang="es-ES" baseline="0" dirty="0" smtClean="0"/>
            <a:t> habilitado revisa el contenido del certificado y la verifica con otros documentos como la factura </a:t>
          </a:r>
          <a:endParaRPr lang="es-ES" dirty="0"/>
        </a:p>
      </dgm:t>
    </dgm:pt>
    <dgm:pt modelId="{E2196915-3B40-4A62-87FA-A8552108530C}" type="parTrans" cxnId="{6711EE66-F394-471A-9332-3AA1F0888B7C}">
      <dgm:prSet/>
      <dgm:spPr/>
      <dgm:t>
        <a:bodyPr/>
        <a:lstStyle/>
        <a:p>
          <a:endParaRPr lang="es-ES"/>
        </a:p>
      </dgm:t>
    </dgm:pt>
    <dgm:pt modelId="{CF8E4539-5764-483D-8D42-0C12320D139F}" type="sibTrans" cxnId="{6711EE66-F394-471A-9332-3AA1F0888B7C}">
      <dgm:prSet/>
      <dgm:spPr/>
      <dgm:t>
        <a:bodyPr/>
        <a:lstStyle/>
        <a:p>
          <a:endParaRPr lang="es-ES"/>
        </a:p>
      </dgm:t>
    </dgm:pt>
    <dgm:pt modelId="{AB1D6442-5D58-4E6B-8DED-7672A832E451}">
      <dgm:prSet phldrT="[Texto]"/>
      <dgm:spPr/>
      <dgm:t>
        <a:bodyPr/>
        <a:lstStyle/>
        <a:p>
          <a:r>
            <a:rPr lang="es-ES" dirty="0" smtClean="0"/>
            <a:t>Procede a legalizar el certificado de origen.</a:t>
          </a:r>
          <a:endParaRPr lang="es-ES" dirty="0"/>
        </a:p>
      </dgm:t>
    </dgm:pt>
    <dgm:pt modelId="{5D4CBE4F-53B5-4047-A29B-9C35CEAF94F9}" type="parTrans" cxnId="{D8217724-A7BC-4FB5-821C-6975CF539BD6}">
      <dgm:prSet/>
      <dgm:spPr/>
      <dgm:t>
        <a:bodyPr/>
        <a:lstStyle/>
        <a:p>
          <a:endParaRPr lang="es-ES"/>
        </a:p>
      </dgm:t>
    </dgm:pt>
    <dgm:pt modelId="{B358CCB6-EAF2-42DD-8290-DAE239E249BF}" type="sibTrans" cxnId="{D8217724-A7BC-4FB5-821C-6975CF539BD6}">
      <dgm:prSet/>
      <dgm:spPr/>
      <dgm:t>
        <a:bodyPr/>
        <a:lstStyle/>
        <a:p>
          <a:endParaRPr lang="es-ES"/>
        </a:p>
      </dgm:t>
    </dgm:pt>
    <dgm:pt modelId="{9B0FD0E7-875B-4E8E-88FA-D6C3D1395CD5}">
      <dgm:prSet phldrT="[Texto]"/>
      <dgm:spPr/>
      <dgm:t>
        <a:bodyPr/>
        <a:lstStyle/>
        <a:p>
          <a:r>
            <a:rPr lang="es-ES" dirty="0"/>
            <a:t>2. Visita de verificación en la empresa productora </a:t>
          </a:r>
        </a:p>
      </dgm:t>
    </dgm:pt>
    <dgm:pt modelId="{B22C4583-23A8-4A5B-B5D8-CDBBAE2A2E7A}" type="parTrans" cxnId="{34458938-DFDC-446D-9A95-96DFC9C4F696}">
      <dgm:prSet/>
      <dgm:spPr/>
      <dgm:t>
        <a:bodyPr/>
        <a:lstStyle/>
        <a:p>
          <a:endParaRPr lang="es-ES"/>
        </a:p>
      </dgm:t>
    </dgm:pt>
    <dgm:pt modelId="{E17AD4B4-1AB1-4244-9D60-7065152AD4EF}" type="sibTrans" cxnId="{34458938-DFDC-446D-9A95-96DFC9C4F696}">
      <dgm:prSet/>
      <dgm:spPr/>
      <dgm:t>
        <a:bodyPr/>
        <a:lstStyle/>
        <a:p>
          <a:endParaRPr lang="es-ES"/>
        </a:p>
      </dgm:t>
    </dgm:pt>
    <dgm:pt modelId="{B04842C7-40C0-4494-9ED1-F5326C280D17}">
      <dgm:prSet phldrT="[Texto]"/>
      <dgm:spPr/>
      <dgm:t>
        <a:bodyPr/>
        <a:lstStyle/>
        <a:p>
          <a:r>
            <a:rPr lang="es-ES" dirty="0"/>
            <a:t>3. Elaboración del informe técnico por parte del funcionario delegado para la verificación</a:t>
          </a:r>
        </a:p>
      </dgm:t>
    </dgm:pt>
    <dgm:pt modelId="{2A656DBE-7503-432E-8175-DE61675ECDB5}" type="parTrans" cxnId="{3262A04D-F56F-42F1-A747-EACABD464921}">
      <dgm:prSet/>
      <dgm:spPr/>
      <dgm:t>
        <a:bodyPr/>
        <a:lstStyle/>
        <a:p>
          <a:endParaRPr lang="es-ES"/>
        </a:p>
      </dgm:t>
    </dgm:pt>
    <dgm:pt modelId="{C494A3B1-48E7-4900-A274-749EB39FC890}" type="sibTrans" cxnId="{3262A04D-F56F-42F1-A747-EACABD464921}">
      <dgm:prSet/>
      <dgm:spPr/>
      <dgm:t>
        <a:bodyPr/>
        <a:lstStyle/>
        <a:p>
          <a:endParaRPr lang="es-ES"/>
        </a:p>
      </dgm:t>
    </dgm:pt>
    <dgm:pt modelId="{C3A7F6D4-C62E-4A9C-988B-A7FF67D7E040}">
      <dgm:prSet phldrT="[Texto]"/>
      <dgm:spPr/>
      <dgm:t>
        <a:bodyPr/>
        <a:lstStyle/>
        <a:p>
          <a:r>
            <a:rPr lang="es-ES" dirty="0"/>
            <a:t>4. Comunicación del resultado al usuario</a:t>
          </a:r>
        </a:p>
      </dgm:t>
    </dgm:pt>
    <dgm:pt modelId="{F13F3AD5-9AE5-4E56-8774-E117046CCD52}" type="parTrans" cxnId="{63E0F583-CAFC-40CD-971C-75E316254AAB}">
      <dgm:prSet/>
      <dgm:spPr/>
      <dgm:t>
        <a:bodyPr/>
        <a:lstStyle/>
        <a:p>
          <a:endParaRPr lang="es-ES"/>
        </a:p>
      </dgm:t>
    </dgm:pt>
    <dgm:pt modelId="{135A0CA5-51CC-4288-B3D9-91F03CD73D5B}" type="sibTrans" cxnId="{63E0F583-CAFC-40CD-971C-75E316254AAB}">
      <dgm:prSet/>
      <dgm:spPr/>
      <dgm:t>
        <a:bodyPr/>
        <a:lstStyle/>
        <a:p>
          <a:endParaRPr lang="es-ES"/>
        </a:p>
      </dgm:t>
    </dgm:pt>
    <dgm:pt modelId="{EBAA6068-5767-44BD-87F4-1079AA0CC6EB}" type="pres">
      <dgm:prSet presAssocID="{4C64A4AE-B210-4F23-BC77-D9939B889DF7}" presName="CompostProcess" presStyleCnt="0">
        <dgm:presLayoutVars>
          <dgm:dir/>
          <dgm:resizeHandles val="exact"/>
        </dgm:presLayoutVars>
      </dgm:prSet>
      <dgm:spPr/>
      <dgm:t>
        <a:bodyPr/>
        <a:lstStyle/>
        <a:p>
          <a:endParaRPr lang="es-ES"/>
        </a:p>
      </dgm:t>
    </dgm:pt>
    <dgm:pt modelId="{46315B72-0C43-46A7-9549-A4231FDC58B2}" type="pres">
      <dgm:prSet presAssocID="{4C64A4AE-B210-4F23-BC77-D9939B889DF7}" presName="arrow" presStyleLbl="bgShp" presStyleIdx="0" presStyleCnt="1" custLinFactNeighborX="1103" custLinFactNeighborY="-28986"/>
      <dgm:spPr/>
    </dgm:pt>
    <dgm:pt modelId="{B4433933-2A66-473A-B89A-17620C1A8023}" type="pres">
      <dgm:prSet presAssocID="{4C64A4AE-B210-4F23-BC77-D9939B889DF7}" presName="linearProcess" presStyleCnt="0"/>
      <dgm:spPr/>
    </dgm:pt>
    <dgm:pt modelId="{DD35B84D-F709-4ABE-A7B6-2A2DC168EF2D}" type="pres">
      <dgm:prSet presAssocID="{2A249AFF-950A-47E2-99FB-CA54C07D2CCB}" presName="textNode" presStyleLbl="node1" presStyleIdx="0" presStyleCnt="8">
        <dgm:presLayoutVars>
          <dgm:bulletEnabled val="1"/>
        </dgm:presLayoutVars>
      </dgm:prSet>
      <dgm:spPr/>
      <dgm:t>
        <a:bodyPr/>
        <a:lstStyle/>
        <a:p>
          <a:endParaRPr lang="es-ES"/>
        </a:p>
      </dgm:t>
    </dgm:pt>
    <dgm:pt modelId="{2027AC6F-54DA-4077-A7E9-28E4427E73A8}" type="pres">
      <dgm:prSet presAssocID="{F729AC56-1674-4600-BC23-0F72232577F8}" presName="sibTrans" presStyleCnt="0"/>
      <dgm:spPr/>
    </dgm:pt>
    <dgm:pt modelId="{410F1542-D6D3-4F65-8654-780ED30AC3EB}" type="pres">
      <dgm:prSet presAssocID="{9B0FD0E7-875B-4E8E-88FA-D6C3D1395CD5}" presName="textNode" presStyleLbl="node1" presStyleIdx="1" presStyleCnt="8">
        <dgm:presLayoutVars>
          <dgm:bulletEnabled val="1"/>
        </dgm:presLayoutVars>
      </dgm:prSet>
      <dgm:spPr/>
      <dgm:t>
        <a:bodyPr/>
        <a:lstStyle/>
        <a:p>
          <a:endParaRPr lang="es-ES"/>
        </a:p>
      </dgm:t>
    </dgm:pt>
    <dgm:pt modelId="{B40407C4-4D9C-44ED-83C1-72DEBAC79844}" type="pres">
      <dgm:prSet presAssocID="{E17AD4B4-1AB1-4244-9D60-7065152AD4EF}" presName="sibTrans" presStyleCnt="0"/>
      <dgm:spPr/>
    </dgm:pt>
    <dgm:pt modelId="{DA6952F6-9B3E-4329-9668-ABA6196B4D55}" type="pres">
      <dgm:prSet presAssocID="{B04842C7-40C0-4494-9ED1-F5326C280D17}" presName="textNode" presStyleLbl="node1" presStyleIdx="2" presStyleCnt="8">
        <dgm:presLayoutVars>
          <dgm:bulletEnabled val="1"/>
        </dgm:presLayoutVars>
      </dgm:prSet>
      <dgm:spPr/>
      <dgm:t>
        <a:bodyPr/>
        <a:lstStyle/>
        <a:p>
          <a:endParaRPr lang="es-ES"/>
        </a:p>
      </dgm:t>
    </dgm:pt>
    <dgm:pt modelId="{131725BD-B8D0-4CF5-8313-8C839408C1A4}" type="pres">
      <dgm:prSet presAssocID="{C494A3B1-48E7-4900-A274-749EB39FC890}" presName="sibTrans" presStyleCnt="0"/>
      <dgm:spPr/>
    </dgm:pt>
    <dgm:pt modelId="{D13F731A-9CBF-4787-8A96-7F201878E0F6}" type="pres">
      <dgm:prSet presAssocID="{C3A7F6D4-C62E-4A9C-988B-A7FF67D7E040}" presName="textNode" presStyleLbl="node1" presStyleIdx="3" presStyleCnt="8">
        <dgm:presLayoutVars>
          <dgm:bulletEnabled val="1"/>
        </dgm:presLayoutVars>
      </dgm:prSet>
      <dgm:spPr/>
      <dgm:t>
        <a:bodyPr/>
        <a:lstStyle/>
        <a:p>
          <a:endParaRPr lang="es-ES"/>
        </a:p>
      </dgm:t>
    </dgm:pt>
    <dgm:pt modelId="{CEE644AD-032E-4AC1-BD22-C1C32886D786}" type="pres">
      <dgm:prSet presAssocID="{135A0CA5-51CC-4288-B3D9-91F03CD73D5B}" presName="sibTrans" presStyleCnt="0"/>
      <dgm:spPr/>
    </dgm:pt>
    <dgm:pt modelId="{7347856E-A85B-4FD6-80ED-95F5B617704B}" type="pres">
      <dgm:prSet presAssocID="{AF45CFF2-C251-485C-AF2E-427BA43F2FA3}" presName="textNode" presStyleLbl="node1" presStyleIdx="4" presStyleCnt="8">
        <dgm:presLayoutVars>
          <dgm:bulletEnabled val="1"/>
        </dgm:presLayoutVars>
      </dgm:prSet>
      <dgm:spPr/>
      <dgm:t>
        <a:bodyPr/>
        <a:lstStyle/>
        <a:p>
          <a:endParaRPr lang="es-ES"/>
        </a:p>
      </dgm:t>
    </dgm:pt>
    <dgm:pt modelId="{B7972D57-533F-4ECA-AA13-968EE79A99DC}" type="pres">
      <dgm:prSet presAssocID="{3662699F-80CA-4B14-BB6C-A4048194B4E2}" presName="sibTrans" presStyleCnt="0"/>
      <dgm:spPr/>
    </dgm:pt>
    <dgm:pt modelId="{089D44E7-EE28-4DB7-AEF2-0B9DE8DA7957}" type="pres">
      <dgm:prSet presAssocID="{165BA3BA-189B-4341-AB52-AEDA6F062567}" presName="textNode" presStyleLbl="node1" presStyleIdx="5" presStyleCnt="8">
        <dgm:presLayoutVars>
          <dgm:bulletEnabled val="1"/>
        </dgm:presLayoutVars>
      </dgm:prSet>
      <dgm:spPr/>
      <dgm:t>
        <a:bodyPr/>
        <a:lstStyle/>
        <a:p>
          <a:endParaRPr lang="es-ES"/>
        </a:p>
      </dgm:t>
    </dgm:pt>
    <dgm:pt modelId="{B3156B18-C777-4EDF-96CB-D9D35915DD71}" type="pres">
      <dgm:prSet presAssocID="{3487F4DE-B209-4282-8590-C68721B4F87A}" presName="sibTrans" presStyleCnt="0"/>
      <dgm:spPr/>
    </dgm:pt>
    <dgm:pt modelId="{C3077B74-4037-4A12-8AE6-93F2EE07DA99}" type="pres">
      <dgm:prSet presAssocID="{DAA4F30C-2A7A-4833-ADF1-C08E3A802AC2}" presName="textNode" presStyleLbl="node1" presStyleIdx="6" presStyleCnt="8">
        <dgm:presLayoutVars>
          <dgm:bulletEnabled val="1"/>
        </dgm:presLayoutVars>
      </dgm:prSet>
      <dgm:spPr/>
      <dgm:t>
        <a:bodyPr/>
        <a:lstStyle/>
        <a:p>
          <a:endParaRPr lang="es-ES"/>
        </a:p>
      </dgm:t>
    </dgm:pt>
    <dgm:pt modelId="{EB3C8421-5771-4FFC-BC7E-07B90C801E4C}" type="pres">
      <dgm:prSet presAssocID="{CF8E4539-5764-483D-8D42-0C12320D139F}" presName="sibTrans" presStyleCnt="0"/>
      <dgm:spPr/>
    </dgm:pt>
    <dgm:pt modelId="{98B25866-01FD-4477-B3E6-DEB07D01F395}" type="pres">
      <dgm:prSet presAssocID="{AB1D6442-5D58-4E6B-8DED-7672A832E451}" presName="textNode" presStyleLbl="node1" presStyleIdx="7" presStyleCnt="8">
        <dgm:presLayoutVars>
          <dgm:bulletEnabled val="1"/>
        </dgm:presLayoutVars>
      </dgm:prSet>
      <dgm:spPr/>
      <dgm:t>
        <a:bodyPr/>
        <a:lstStyle/>
        <a:p>
          <a:endParaRPr lang="es-ES"/>
        </a:p>
      </dgm:t>
    </dgm:pt>
  </dgm:ptLst>
  <dgm:cxnLst>
    <dgm:cxn modelId="{1E062A3B-7F47-4EF2-9850-9F6128E527F2}" srcId="{4C64A4AE-B210-4F23-BC77-D9939B889DF7}" destId="{165BA3BA-189B-4341-AB52-AEDA6F062567}" srcOrd="5" destOrd="0" parTransId="{52A80123-26CE-4A77-813C-D697BC4F9376}" sibTransId="{3487F4DE-B209-4282-8590-C68721B4F87A}"/>
    <dgm:cxn modelId="{4342D954-9E78-4751-BEE1-B8C732590C1D}" type="presOf" srcId="{2A249AFF-950A-47E2-99FB-CA54C07D2CCB}" destId="{DD35B84D-F709-4ABE-A7B6-2A2DC168EF2D}" srcOrd="0" destOrd="0" presId="urn:microsoft.com/office/officeart/2005/8/layout/hProcess9"/>
    <dgm:cxn modelId="{6711EE66-F394-471A-9332-3AA1F0888B7C}" srcId="{4C64A4AE-B210-4F23-BC77-D9939B889DF7}" destId="{DAA4F30C-2A7A-4833-ADF1-C08E3A802AC2}" srcOrd="6" destOrd="0" parTransId="{E2196915-3B40-4A62-87FA-A8552108530C}" sibTransId="{CF8E4539-5764-483D-8D42-0C12320D139F}"/>
    <dgm:cxn modelId="{8F413F94-200F-45BF-AC41-EFD57A30D036}" type="presOf" srcId="{AF45CFF2-C251-485C-AF2E-427BA43F2FA3}" destId="{7347856E-A85B-4FD6-80ED-95F5B617704B}" srcOrd="0" destOrd="0" presId="urn:microsoft.com/office/officeart/2005/8/layout/hProcess9"/>
    <dgm:cxn modelId="{97D3C214-EA39-46A2-A2CB-289AB4F220A1}" type="presOf" srcId="{B04842C7-40C0-4494-9ED1-F5326C280D17}" destId="{DA6952F6-9B3E-4329-9668-ABA6196B4D55}" srcOrd="0" destOrd="0" presId="urn:microsoft.com/office/officeart/2005/8/layout/hProcess9"/>
    <dgm:cxn modelId="{34458938-DFDC-446D-9A95-96DFC9C4F696}" srcId="{4C64A4AE-B210-4F23-BC77-D9939B889DF7}" destId="{9B0FD0E7-875B-4E8E-88FA-D6C3D1395CD5}" srcOrd="1" destOrd="0" parTransId="{B22C4583-23A8-4A5B-B5D8-CDBBAE2A2E7A}" sibTransId="{E17AD4B4-1AB1-4244-9D60-7065152AD4EF}"/>
    <dgm:cxn modelId="{3262A04D-F56F-42F1-A747-EACABD464921}" srcId="{4C64A4AE-B210-4F23-BC77-D9939B889DF7}" destId="{B04842C7-40C0-4494-9ED1-F5326C280D17}" srcOrd="2" destOrd="0" parTransId="{2A656DBE-7503-432E-8175-DE61675ECDB5}" sibTransId="{C494A3B1-48E7-4900-A274-749EB39FC890}"/>
    <dgm:cxn modelId="{F7E57A71-52AC-4E16-9FA2-8BFC7AB5FE12}" type="presOf" srcId="{4C64A4AE-B210-4F23-BC77-D9939B889DF7}" destId="{EBAA6068-5767-44BD-87F4-1079AA0CC6EB}" srcOrd="0" destOrd="0" presId="urn:microsoft.com/office/officeart/2005/8/layout/hProcess9"/>
    <dgm:cxn modelId="{B561C6CB-3887-4AFB-A38B-480D936B0355}" type="presOf" srcId="{9B0FD0E7-875B-4E8E-88FA-D6C3D1395CD5}" destId="{410F1542-D6D3-4F65-8654-780ED30AC3EB}" srcOrd="0" destOrd="0" presId="urn:microsoft.com/office/officeart/2005/8/layout/hProcess9"/>
    <dgm:cxn modelId="{6D1E703C-C0B6-4CD6-B842-74A9A2EA37BD}" type="presOf" srcId="{165BA3BA-189B-4341-AB52-AEDA6F062567}" destId="{089D44E7-EE28-4DB7-AEF2-0B9DE8DA7957}" srcOrd="0" destOrd="0" presId="urn:microsoft.com/office/officeart/2005/8/layout/hProcess9"/>
    <dgm:cxn modelId="{9DF729EE-8163-45BD-B767-BCF824714F69}" type="presOf" srcId="{AB1D6442-5D58-4E6B-8DED-7672A832E451}" destId="{98B25866-01FD-4477-B3E6-DEB07D01F395}" srcOrd="0" destOrd="0" presId="urn:microsoft.com/office/officeart/2005/8/layout/hProcess9"/>
    <dgm:cxn modelId="{EC585794-889A-4B85-8780-7DA8B7CE4FAE}" type="presOf" srcId="{C3A7F6D4-C62E-4A9C-988B-A7FF67D7E040}" destId="{D13F731A-9CBF-4787-8A96-7F201878E0F6}" srcOrd="0" destOrd="0" presId="urn:microsoft.com/office/officeart/2005/8/layout/hProcess9"/>
    <dgm:cxn modelId="{3DF9ED1D-12C8-4B65-B06A-B8E1F5E08832}" type="presOf" srcId="{DAA4F30C-2A7A-4833-ADF1-C08E3A802AC2}" destId="{C3077B74-4037-4A12-8AE6-93F2EE07DA99}" srcOrd="0" destOrd="0" presId="urn:microsoft.com/office/officeart/2005/8/layout/hProcess9"/>
    <dgm:cxn modelId="{D8217724-A7BC-4FB5-821C-6975CF539BD6}" srcId="{4C64A4AE-B210-4F23-BC77-D9939B889DF7}" destId="{AB1D6442-5D58-4E6B-8DED-7672A832E451}" srcOrd="7" destOrd="0" parTransId="{5D4CBE4F-53B5-4047-A29B-9C35CEAF94F9}" sibTransId="{B358CCB6-EAF2-42DD-8290-DAE239E249BF}"/>
    <dgm:cxn modelId="{6F06075B-29F5-4709-BF50-E5AE4916EE2B}" srcId="{4C64A4AE-B210-4F23-BC77-D9939B889DF7}" destId="{2A249AFF-950A-47E2-99FB-CA54C07D2CCB}" srcOrd="0" destOrd="0" parTransId="{3AC10516-6C29-45CD-8B06-C0C0164A52AA}" sibTransId="{F729AC56-1674-4600-BC23-0F72232577F8}"/>
    <dgm:cxn modelId="{A95BC699-6D6C-4335-866A-62B4408DE5DF}" srcId="{4C64A4AE-B210-4F23-BC77-D9939B889DF7}" destId="{AF45CFF2-C251-485C-AF2E-427BA43F2FA3}" srcOrd="4" destOrd="0" parTransId="{3DE6ED60-C9C3-43A8-9DBE-2AD50BD2B989}" sibTransId="{3662699F-80CA-4B14-BB6C-A4048194B4E2}"/>
    <dgm:cxn modelId="{63E0F583-CAFC-40CD-971C-75E316254AAB}" srcId="{4C64A4AE-B210-4F23-BC77-D9939B889DF7}" destId="{C3A7F6D4-C62E-4A9C-988B-A7FF67D7E040}" srcOrd="3" destOrd="0" parTransId="{F13F3AD5-9AE5-4E56-8774-E117046CCD52}" sibTransId="{135A0CA5-51CC-4288-B3D9-91F03CD73D5B}"/>
    <dgm:cxn modelId="{B0B447AD-0F42-40BF-8811-0B1B850748C6}" type="presParOf" srcId="{EBAA6068-5767-44BD-87F4-1079AA0CC6EB}" destId="{46315B72-0C43-46A7-9549-A4231FDC58B2}" srcOrd="0" destOrd="0" presId="urn:microsoft.com/office/officeart/2005/8/layout/hProcess9"/>
    <dgm:cxn modelId="{1A569AEA-839B-4DAE-875E-EBD7F36260E6}" type="presParOf" srcId="{EBAA6068-5767-44BD-87F4-1079AA0CC6EB}" destId="{B4433933-2A66-473A-B89A-17620C1A8023}" srcOrd="1" destOrd="0" presId="urn:microsoft.com/office/officeart/2005/8/layout/hProcess9"/>
    <dgm:cxn modelId="{49918BD2-89B1-4CF9-B10A-062574717376}" type="presParOf" srcId="{B4433933-2A66-473A-B89A-17620C1A8023}" destId="{DD35B84D-F709-4ABE-A7B6-2A2DC168EF2D}" srcOrd="0" destOrd="0" presId="urn:microsoft.com/office/officeart/2005/8/layout/hProcess9"/>
    <dgm:cxn modelId="{B4F3BDAB-1251-4428-AA8F-D62435152A48}" type="presParOf" srcId="{B4433933-2A66-473A-B89A-17620C1A8023}" destId="{2027AC6F-54DA-4077-A7E9-28E4427E73A8}" srcOrd="1" destOrd="0" presId="urn:microsoft.com/office/officeart/2005/8/layout/hProcess9"/>
    <dgm:cxn modelId="{C53DF80F-633B-4C7A-9313-6B15CA6BCF03}" type="presParOf" srcId="{B4433933-2A66-473A-B89A-17620C1A8023}" destId="{410F1542-D6D3-4F65-8654-780ED30AC3EB}" srcOrd="2" destOrd="0" presId="urn:microsoft.com/office/officeart/2005/8/layout/hProcess9"/>
    <dgm:cxn modelId="{344B9119-CFB0-4D6B-9C62-A9FB7A180D76}" type="presParOf" srcId="{B4433933-2A66-473A-B89A-17620C1A8023}" destId="{B40407C4-4D9C-44ED-83C1-72DEBAC79844}" srcOrd="3" destOrd="0" presId="urn:microsoft.com/office/officeart/2005/8/layout/hProcess9"/>
    <dgm:cxn modelId="{05DBB790-D5CE-4BC0-84AA-37CB7E43702D}" type="presParOf" srcId="{B4433933-2A66-473A-B89A-17620C1A8023}" destId="{DA6952F6-9B3E-4329-9668-ABA6196B4D55}" srcOrd="4" destOrd="0" presId="urn:microsoft.com/office/officeart/2005/8/layout/hProcess9"/>
    <dgm:cxn modelId="{F95751B2-87D2-4808-B922-45E4C7800738}" type="presParOf" srcId="{B4433933-2A66-473A-B89A-17620C1A8023}" destId="{131725BD-B8D0-4CF5-8313-8C839408C1A4}" srcOrd="5" destOrd="0" presId="urn:microsoft.com/office/officeart/2005/8/layout/hProcess9"/>
    <dgm:cxn modelId="{64B3549B-B84F-45D2-B30B-316DC690150E}" type="presParOf" srcId="{B4433933-2A66-473A-B89A-17620C1A8023}" destId="{D13F731A-9CBF-4787-8A96-7F201878E0F6}" srcOrd="6" destOrd="0" presId="urn:microsoft.com/office/officeart/2005/8/layout/hProcess9"/>
    <dgm:cxn modelId="{4BD46FE9-D76C-4194-AA4F-E9CD655B9F62}" type="presParOf" srcId="{B4433933-2A66-473A-B89A-17620C1A8023}" destId="{CEE644AD-032E-4AC1-BD22-C1C32886D786}" srcOrd="7" destOrd="0" presId="urn:microsoft.com/office/officeart/2005/8/layout/hProcess9"/>
    <dgm:cxn modelId="{F61E99F2-CEA5-48F8-8246-BCEBC368C180}" type="presParOf" srcId="{B4433933-2A66-473A-B89A-17620C1A8023}" destId="{7347856E-A85B-4FD6-80ED-95F5B617704B}" srcOrd="8" destOrd="0" presId="urn:microsoft.com/office/officeart/2005/8/layout/hProcess9"/>
    <dgm:cxn modelId="{E0089081-6E09-4DFC-9793-A6BB59518CEE}" type="presParOf" srcId="{B4433933-2A66-473A-B89A-17620C1A8023}" destId="{B7972D57-533F-4ECA-AA13-968EE79A99DC}" srcOrd="9" destOrd="0" presId="urn:microsoft.com/office/officeart/2005/8/layout/hProcess9"/>
    <dgm:cxn modelId="{181B72E1-E88B-46B5-8D1F-64EB05A07B5D}" type="presParOf" srcId="{B4433933-2A66-473A-B89A-17620C1A8023}" destId="{089D44E7-EE28-4DB7-AEF2-0B9DE8DA7957}" srcOrd="10" destOrd="0" presId="urn:microsoft.com/office/officeart/2005/8/layout/hProcess9"/>
    <dgm:cxn modelId="{6E772A39-B735-449A-900C-1CC3647A8767}" type="presParOf" srcId="{B4433933-2A66-473A-B89A-17620C1A8023}" destId="{B3156B18-C777-4EDF-96CB-D9D35915DD71}" srcOrd="11" destOrd="0" presId="urn:microsoft.com/office/officeart/2005/8/layout/hProcess9"/>
    <dgm:cxn modelId="{6F669995-74BA-4BD5-83AF-07780F54CE34}" type="presParOf" srcId="{B4433933-2A66-473A-B89A-17620C1A8023}" destId="{C3077B74-4037-4A12-8AE6-93F2EE07DA99}" srcOrd="12" destOrd="0" presId="urn:microsoft.com/office/officeart/2005/8/layout/hProcess9"/>
    <dgm:cxn modelId="{2A6F0E59-D08C-4B0C-8188-FCE12A36780E}" type="presParOf" srcId="{B4433933-2A66-473A-B89A-17620C1A8023}" destId="{EB3C8421-5771-4FFC-BC7E-07B90C801E4C}" srcOrd="13" destOrd="0" presId="urn:microsoft.com/office/officeart/2005/8/layout/hProcess9"/>
    <dgm:cxn modelId="{398FEB8F-C5E3-4CB0-885B-B9930B96503F}" type="presParOf" srcId="{B4433933-2A66-473A-B89A-17620C1A8023}" destId="{98B25866-01FD-4477-B3E6-DEB07D01F395}" srcOrd="1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772CA3-CD25-4CC5-B0BC-C7BFA4C853B4}" type="doc">
      <dgm:prSet loTypeId="urn:microsoft.com/office/officeart/2005/8/layout/orgChart1" loCatId="hierarchy" qsTypeId="urn:microsoft.com/office/officeart/2005/8/quickstyle/3d4" qsCatId="3D" csTypeId="urn:microsoft.com/office/officeart/2005/8/colors/accent4_1" csCatId="accent4" phldr="1"/>
      <dgm:spPr/>
      <dgm:t>
        <a:bodyPr/>
        <a:lstStyle/>
        <a:p>
          <a:endParaRPr lang="es-ES"/>
        </a:p>
      </dgm:t>
    </dgm:pt>
    <dgm:pt modelId="{E9D0F252-092A-4AEF-B9D0-8864136F0F16}">
      <dgm:prSet phldrT="[Texto]" custT="1"/>
      <dgm:spPr/>
      <dgm:t>
        <a:bodyPr/>
        <a:lstStyle/>
        <a:p>
          <a:r>
            <a:rPr lang="es-ES" sz="2800" dirty="0" smtClean="0">
              <a:latin typeface="Broadway" pitchFamily="82" charset="0"/>
            </a:rPr>
            <a:t>DRAW BACK </a:t>
          </a:r>
          <a:endParaRPr lang="es-ES" sz="2800" dirty="0">
            <a:latin typeface="Broadway" pitchFamily="82" charset="0"/>
          </a:endParaRPr>
        </a:p>
      </dgm:t>
    </dgm:pt>
    <dgm:pt modelId="{39244A39-A41F-4784-A9E8-4DDC9F66A5D1}" type="parTrans" cxnId="{5A2CADD1-6D3C-447A-9E1F-9FFE229C9D25}">
      <dgm:prSet/>
      <dgm:spPr/>
      <dgm:t>
        <a:bodyPr/>
        <a:lstStyle/>
        <a:p>
          <a:endParaRPr lang="es-ES" sz="1800"/>
        </a:p>
      </dgm:t>
    </dgm:pt>
    <dgm:pt modelId="{2FEE3F6A-1805-48F1-964D-F5AFB4B0C96A}" type="sibTrans" cxnId="{5A2CADD1-6D3C-447A-9E1F-9FFE229C9D25}">
      <dgm:prSet/>
      <dgm:spPr/>
      <dgm:t>
        <a:bodyPr/>
        <a:lstStyle/>
        <a:p>
          <a:endParaRPr lang="es-ES" sz="1800"/>
        </a:p>
      </dgm:t>
    </dgm:pt>
    <dgm:pt modelId="{BBC137FD-A474-4D12-A6B3-94819389E37A}" type="asst">
      <dgm:prSet phldrT="[Texto]" custT="1"/>
      <dgm:spPr/>
      <dgm:t>
        <a:bodyPr/>
        <a:lstStyle/>
        <a:p>
          <a:r>
            <a:rPr lang="es-ES" sz="1400" dirty="0" smtClean="0"/>
            <a:t>Obtener la devolución total o parcial de los tributos </a:t>
          </a:r>
          <a:endParaRPr lang="es-ES" sz="1400" dirty="0"/>
        </a:p>
      </dgm:t>
    </dgm:pt>
    <dgm:pt modelId="{18228C45-D064-4A0B-84A7-B5984AF091EE}" type="parTrans" cxnId="{E4B38DDA-F5CB-4F75-85E4-C47325D81276}">
      <dgm:prSet/>
      <dgm:spPr/>
      <dgm:t>
        <a:bodyPr/>
        <a:lstStyle/>
        <a:p>
          <a:endParaRPr lang="es-ES" sz="1800"/>
        </a:p>
      </dgm:t>
    </dgm:pt>
    <dgm:pt modelId="{D17BA935-EF5B-4A33-AD3F-57ED939809CF}" type="sibTrans" cxnId="{E4B38DDA-F5CB-4F75-85E4-C47325D81276}">
      <dgm:prSet/>
      <dgm:spPr/>
      <dgm:t>
        <a:bodyPr/>
        <a:lstStyle/>
        <a:p>
          <a:endParaRPr lang="es-ES" sz="1800"/>
        </a:p>
      </dgm:t>
    </dgm:pt>
    <dgm:pt modelId="{6816CA37-F471-4188-A5EB-AC488448DD24}">
      <dgm:prSet phldrT="[Texto]" custT="1"/>
      <dgm:spPr/>
      <dgm:t>
        <a:bodyPr/>
        <a:lstStyle/>
        <a:p>
          <a:r>
            <a:rPr lang="es-ES" sz="1400" b="1" dirty="0" smtClean="0"/>
            <a:t>Procedimiento</a:t>
          </a:r>
          <a:r>
            <a:rPr lang="es-ES" sz="1400" dirty="0" smtClean="0"/>
            <a:t> </a:t>
          </a:r>
        </a:p>
        <a:p>
          <a:r>
            <a:rPr lang="es-ES" sz="1400" dirty="0" smtClean="0"/>
            <a:t>- Presentar una DAS</a:t>
          </a:r>
        </a:p>
        <a:p>
          <a:r>
            <a:rPr lang="es-ES" sz="1400" dirty="0" smtClean="0"/>
            <a:t>- Matriz insumo Producto  </a:t>
          </a:r>
          <a:endParaRPr lang="es-ES" sz="1400" dirty="0"/>
        </a:p>
      </dgm:t>
    </dgm:pt>
    <dgm:pt modelId="{43AE5AE9-24E0-4144-B782-C28A90199586}" type="parTrans" cxnId="{4EA91DA0-D3FE-4484-8EA3-652ED03AD2C0}">
      <dgm:prSet/>
      <dgm:spPr/>
      <dgm:t>
        <a:bodyPr/>
        <a:lstStyle/>
        <a:p>
          <a:endParaRPr lang="es-ES" sz="1800"/>
        </a:p>
      </dgm:t>
    </dgm:pt>
    <dgm:pt modelId="{D25D9DA4-0F84-4275-AF98-C5EC8F8FFE07}" type="sibTrans" cxnId="{4EA91DA0-D3FE-4484-8EA3-652ED03AD2C0}">
      <dgm:prSet/>
      <dgm:spPr/>
      <dgm:t>
        <a:bodyPr/>
        <a:lstStyle/>
        <a:p>
          <a:endParaRPr lang="es-ES" sz="1800"/>
        </a:p>
      </dgm:t>
    </dgm:pt>
    <dgm:pt modelId="{69984AA0-9DC1-4CE0-9169-8CC463D91606}">
      <dgm:prSet phldrT="[Texto]" custT="1"/>
      <dgm:spPr/>
      <dgm:t>
        <a:bodyPr/>
        <a:lstStyle/>
        <a:p>
          <a:r>
            <a:rPr lang="es-ES" sz="1400" b="1" dirty="0" smtClean="0"/>
            <a:t>Formas de Devolución </a:t>
          </a:r>
          <a:endParaRPr lang="es-ES" sz="1400" b="1" dirty="0"/>
        </a:p>
      </dgm:t>
    </dgm:pt>
    <dgm:pt modelId="{B4655CF0-223F-405E-92DE-EC69957EFF0F}" type="parTrans" cxnId="{481831C4-9AD8-48E6-A356-276AF9980B4A}">
      <dgm:prSet/>
      <dgm:spPr/>
      <dgm:t>
        <a:bodyPr/>
        <a:lstStyle/>
        <a:p>
          <a:endParaRPr lang="es-ES" sz="1800"/>
        </a:p>
      </dgm:t>
    </dgm:pt>
    <dgm:pt modelId="{DAFA4990-747A-4A50-AB6D-74F2A2F1466F}" type="sibTrans" cxnId="{481831C4-9AD8-48E6-A356-276AF9980B4A}">
      <dgm:prSet/>
      <dgm:spPr/>
      <dgm:t>
        <a:bodyPr/>
        <a:lstStyle/>
        <a:p>
          <a:endParaRPr lang="es-ES" sz="1800"/>
        </a:p>
      </dgm:t>
    </dgm:pt>
    <dgm:pt modelId="{51273A5F-BE15-4B79-AF55-F1D280A0A631}">
      <dgm:prSet phldrT="[Texto]" custT="1"/>
      <dgm:spPr/>
      <dgm:t>
        <a:bodyPr/>
        <a:lstStyle/>
        <a:p>
          <a:r>
            <a:rPr lang="es-ES" sz="1400" b="1" dirty="0" smtClean="0"/>
            <a:t>Plazos </a:t>
          </a:r>
          <a:endParaRPr lang="es-ES" sz="1400" b="1" dirty="0"/>
        </a:p>
      </dgm:t>
    </dgm:pt>
    <dgm:pt modelId="{39315F10-F157-4E1E-87E9-D6AB0B30C089}" type="parTrans" cxnId="{2B468D25-CCF7-4D3F-A599-243B2A22FA7C}">
      <dgm:prSet/>
      <dgm:spPr/>
      <dgm:t>
        <a:bodyPr/>
        <a:lstStyle/>
        <a:p>
          <a:endParaRPr lang="es-ES" sz="1800"/>
        </a:p>
      </dgm:t>
    </dgm:pt>
    <dgm:pt modelId="{CCCB5ED3-C200-4CB2-A019-B0861825B666}" type="sibTrans" cxnId="{2B468D25-CCF7-4D3F-A599-243B2A22FA7C}">
      <dgm:prSet/>
      <dgm:spPr/>
      <dgm:t>
        <a:bodyPr/>
        <a:lstStyle/>
        <a:p>
          <a:endParaRPr lang="es-ES" sz="1800"/>
        </a:p>
      </dgm:t>
    </dgm:pt>
    <dgm:pt modelId="{5A0AFF34-014B-4A70-A8F4-D50DEE8E14B0}">
      <dgm:prSet phldrT="[Texto]" custT="1"/>
      <dgm:spPr/>
      <dgm:t>
        <a:bodyPr/>
        <a:lstStyle/>
        <a:p>
          <a:r>
            <a:rPr lang="es-ES" sz="1400" b="1" dirty="0" smtClean="0"/>
            <a:t>Cálculo del valor a devolver  </a:t>
          </a:r>
          <a:endParaRPr lang="es-ES" sz="1400" b="1" dirty="0"/>
        </a:p>
      </dgm:t>
    </dgm:pt>
    <dgm:pt modelId="{AF47C4BF-E1C3-4F21-A775-33F3203B8C98}" type="parTrans" cxnId="{D6EA7D4A-A27C-4482-8E39-BE624970643E}">
      <dgm:prSet/>
      <dgm:spPr/>
      <dgm:t>
        <a:bodyPr/>
        <a:lstStyle/>
        <a:p>
          <a:endParaRPr lang="es-ES" sz="1800"/>
        </a:p>
      </dgm:t>
    </dgm:pt>
    <dgm:pt modelId="{0194F7F0-AD59-4C20-A007-89CAED323D98}" type="sibTrans" cxnId="{D6EA7D4A-A27C-4482-8E39-BE624970643E}">
      <dgm:prSet/>
      <dgm:spPr/>
      <dgm:t>
        <a:bodyPr/>
        <a:lstStyle/>
        <a:p>
          <a:endParaRPr lang="es-ES" sz="1800"/>
        </a:p>
      </dgm:t>
    </dgm:pt>
    <dgm:pt modelId="{70683E47-E462-4BFD-BE66-88124E50D9FD}" type="pres">
      <dgm:prSet presAssocID="{96772CA3-CD25-4CC5-B0BC-C7BFA4C853B4}" presName="hierChild1" presStyleCnt="0">
        <dgm:presLayoutVars>
          <dgm:orgChart val="1"/>
          <dgm:chPref val="1"/>
          <dgm:dir/>
          <dgm:animOne val="branch"/>
          <dgm:animLvl val="lvl"/>
          <dgm:resizeHandles/>
        </dgm:presLayoutVars>
      </dgm:prSet>
      <dgm:spPr/>
      <dgm:t>
        <a:bodyPr/>
        <a:lstStyle/>
        <a:p>
          <a:endParaRPr lang="es-ES"/>
        </a:p>
      </dgm:t>
    </dgm:pt>
    <dgm:pt modelId="{40243CD1-A71F-4837-9C57-C4A4CAC24ABA}" type="pres">
      <dgm:prSet presAssocID="{E9D0F252-092A-4AEF-B9D0-8864136F0F16}" presName="hierRoot1" presStyleCnt="0">
        <dgm:presLayoutVars>
          <dgm:hierBranch val="init"/>
        </dgm:presLayoutVars>
      </dgm:prSet>
      <dgm:spPr/>
    </dgm:pt>
    <dgm:pt modelId="{1F5EBE2D-F67D-4645-BAFA-BB801EC3F21B}" type="pres">
      <dgm:prSet presAssocID="{E9D0F252-092A-4AEF-B9D0-8864136F0F16}" presName="rootComposite1" presStyleCnt="0"/>
      <dgm:spPr/>
    </dgm:pt>
    <dgm:pt modelId="{65C41444-3D7C-498B-8211-8F477DF1DA1C}" type="pres">
      <dgm:prSet presAssocID="{E9D0F252-092A-4AEF-B9D0-8864136F0F16}" presName="rootText1" presStyleLbl="node0" presStyleIdx="0" presStyleCnt="1" custScaleX="141725" custScaleY="183309">
        <dgm:presLayoutVars>
          <dgm:chPref val="3"/>
        </dgm:presLayoutVars>
      </dgm:prSet>
      <dgm:spPr/>
      <dgm:t>
        <a:bodyPr/>
        <a:lstStyle/>
        <a:p>
          <a:endParaRPr lang="es-ES"/>
        </a:p>
      </dgm:t>
    </dgm:pt>
    <dgm:pt modelId="{06324338-8E2E-40B6-951F-918A20AC58A0}" type="pres">
      <dgm:prSet presAssocID="{E9D0F252-092A-4AEF-B9D0-8864136F0F16}" presName="rootConnector1" presStyleLbl="node1" presStyleIdx="0" presStyleCnt="0"/>
      <dgm:spPr/>
      <dgm:t>
        <a:bodyPr/>
        <a:lstStyle/>
        <a:p>
          <a:endParaRPr lang="es-ES"/>
        </a:p>
      </dgm:t>
    </dgm:pt>
    <dgm:pt modelId="{B965DE5A-BE6A-4849-AC81-2AC6BB7A6FF2}" type="pres">
      <dgm:prSet presAssocID="{E9D0F252-092A-4AEF-B9D0-8864136F0F16}" presName="hierChild2" presStyleCnt="0"/>
      <dgm:spPr/>
    </dgm:pt>
    <dgm:pt modelId="{61BB2384-DB8F-4E18-8584-691B48786737}" type="pres">
      <dgm:prSet presAssocID="{43AE5AE9-24E0-4144-B782-C28A90199586}" presName="Name37" presStyleLbl="parChTrans1D2" presStyleIdx="0" presStyleCnt="5"/>
      <dgm:spPr/>
      <dgm:t>
        <a:bodyPr/>
        <a:lstStyle/>
        <a:p>
          <a:endParaRPr lang="es-ES"/>
        </a:p>
      </dgm:t>
    </dgm:pt>
    <dgm:pt modelId="{6F832C11-E8C7-4F4D-9E7C-3F5B586C75F0}" type="pres">
      <dgm:prSet presAssocID="{6816CA37-F471-4188-A5EB-AC488448DD24}" presName="hierRoot2" presStyleCnt="0">
        <dgm:presLayoutVars>
          <dgm:hierBranch val="init"/>
        </dgm:presLayoutVars>
      </dgm:prSet>
      <dgm:spPr/>
    </dgm:pt>
    <dgm:pt modelId="{E081B3E4-F39D-407D-A0CE-8F278DD1B752}" type="pres">
      <dgm:prSet presAssocID="{6816CA37-F471-4188-A5EB-AC488448DD24}" presName="rootComposite" presStyleCnt="0"/>
      <dgm:spPr/>
    </dgm:pt>
    <dgm:pt modelId="{42434BDA-AFFE-458A-B7F0-607F431A6129}" type="pres">
      <dgm:prSet presAssocID="{6816CA37-F471-4188-A5EB-AC488448DD24}" presName="rootText" presStyleLbl="node2" presStyleIdx="0" presStyleCnt="4" custScaleY="139674">
        <dgm:presLayoutVars>
          <dgm:chPref val="3"/>
        </dgm:presLayoutVars>
      </dgm:prSet>
      <dgm:spPr/>
      <dgm:t>
        <a:bodyPr/>
        <a:lstStyle/>
        <a:p>
          <a:endParaRPr lang="es-ES"/>
        </a:p>
      </dgm:t>
    </dgm:pt>
    <dgm:pt modelId="{6312FF08-B252-4D4D-A3B3-87D8FA72FD33}" type="pres">
      <dgm:prSet presAssocID="{6816CA37-F471-4188-A5EB-AC488448DD24}" presName="rootConnector" presStyleLbl="node2" presStyleIdx="0" presStyleCnt="4"/>
      <dgm:spPr/>
      <dgm:t>
        <a:bodyPr/>
        <a:lstStyle/>
        <a:p>
          <a:endParaRPr lang="es-ES"/>
        </a:p>
      </dgm:t>
    </dgm:pt>
    <dgm:pt modelId="{617CC1C4-FACC-41D6-9C7E-A972803E294C}" type="pres">
      <dgm:prSet presAssocID="{6816CA37-F471-4188-A5EB-AC488448DD24}" presName="hierChild4" presStyleCnt="0"/>
      <dgm:spPr/>
    </dgm:pt>
    <dgm:pt modelId="{8CE8C239-8051-4691-B99B-BFB56BCA7140}" type="pres">
      <dgm:prSet presAssocID="{6816CA37-F471-4188-A5EB-AC488448DD24}" presName="hierChild5" presStyleCnt="0"/>
      <dgm:spPr/>
    </dgm:pt>
    <dgm:pt modelId="{3A740CA4-E216-4B58-AD8F-2FD52D8EC526}" type="pres">
      <dgm:prSet presAssocID="{B4655CF0-223F-405E-92DE-EC69957EFF0F}" presName="Name37" presStyleLbl="parChTrans1D2" presStyleIdx="1" presStyleCnt="5"/>
      <dgm:spPr/>
      <dgm:t>
        <a:bodyPr/>
        <a:lstStyle/>
        <a:p>
          <a:endParaRPr lang="es-ES"/>
        </a:p>
      </dgm:t>
    </dgm:pt>
    <dgm:pt modelId="{F430144D-A6B1-479C-9B6F-C5CF65D8A5DF}" type="pres">
      <dgm:prSet presAssocID="{69984AA0-9DC1-4CE0-9169-8CC463D91606}" presName="hierRoot2" presStyleCnt="0">
        <dgm:presLayoutVars>
          <dgm:hierBranch val="init"/>
        </dgm:presLayoutVars>
      </dgm:prSet>
      <dgm:spPr/>
    </dgm:pt>
    <dgm:pt modelId="{0DA0D7F5-6B62-4159-8728-248CE098FA18}" type="pres">
      <dgm:prSet presAssocID="{69984AA0-9DC1-4CE0-9169-8CC463D91606}" presName="rootComposite" presStyleCnt="0"/>
      <dgm:spPr/>
    </dgm:pt>
    <dgm:pt modelId="{DBB9D565-C297-42C3-B87E-BB56F696A433}" type="pres">
      <dgm:prSet presAssocID="{69984AA0-9DC1-4CE0-9169-8CC463D91606}" presName="rootText" presStyleLbl="node2" presStyleIdx="1" presStyleCnt="4" custScaleY="133383">
        <dgm:presLayoutVars>
          <dgm:chPref val="3"/>
        </dgm:presLayoutVars>
      </dgm:prSet>
      <dgm:spPr/>
      <dgm:t>
        <a:bodyPr/>
        <a:lstStyle/>
        <a:p>
          <a:endParaRPr lang="es-ES"/>
        </a:p>
      </dgm:t>
    </dgm:pt>
    <dgm:pt modelId="{95A774CC-48B4-48E5-BA85-4EFBF72369FC}" type="pres">
      <dgm:prSet presAssocID="{69984AA0-9DC1-4CE0-9169-8CC463D91606}" presName="rootConnector" presStyleLbl="node2" presStyleIdx="1" presStyleCnt="4"/>
      <dgm:spPr/>
      <dgm:t>
        <a:bodyPr/>
        <a:lstStyle/>
        <a:p>
          <a:endParaRPr lang="es-ES"/>
        </a:p>
      </dgm:t>
    </dgm:pt>
    <dgm:pt modelId="{5BDA0F12-9637-4F21-8DDA-B748F37B1839}" type="pres">
      <dgm:prSet presAssocID="{69984AA0-9DC1-4CE0-9169-8CC463D91606}" presName="hierChild4" presStyleCnt="0"/>
      <dgm:spPr/>
    </dgm:pt>
    <dgm:pt modelId="{F3EDED38-9FAF-4C53-97C6-1AE28ADDB8A6}" type="pres">
      <dgm:prSet presAssocID="{69984AA0-9DC1-4CE0-9169-8CC463D91606}" presName="hierChild5" presStyleCnt="0"/>
      <dgm:spPr/>
    </dgm:pt>
    <dgm:pt modelId="{4C1BDF17-AC49-445E-B36C-85CEF6BBB285}" type="pres">
      <dgm:prSet presAssocID="{39315F10-F157-4E1E-87E9-D6AB0B30C089}" presName="Name37" presStyleLbl="parChTrans1D2" presStyleIdx="2" presStyleCnt="5"/>
      <dgm:spPr/>
      <dgm:t>
        <a:bodyPr/>
        <a:lstStyle/>
        <a:p>
          <a:endParaRPr lang="es-ES"/>
        </a:p>
      </dgm:t>
    </dgm:pt>
    <dgm:pt modelId="{7BD9E5DD-D15A-4B1E-B466-65AA80D180CC}" type="pres">
      <dgm:prSet presAssocID="{51273A5F-BE15-4B79-AF55-F1D280A0A631}" presName="hierRoot2" presStyleCnt="0">
        <dgm:presLayoutVars>
          <dgm:hierBranch val="init"/>
        </dgm:presLayoutVars>
      </dgm:prSet>
      <dgm:spPr/>
    </dgm:pt>
    <dgm:pt modelId="{9C795F5C-B442-4E0D-BEEF-6D356CE3A9AD}" type="pres">
      <dgm:prSet presAssocID="{51273A5F-BE15-4B79-AF55-F1D280A0A631}" presName="rootComposite" presStyleCnt="0"/>
      <dgm:spPr/>
    </dgm:pt>
    <dgm:pt modelId="{969B4B0C-498F-4DB8-9DC0-4E17FFCA56F8}" type="pres">
      <dgm:prSet presAssocID="{51273A5F-BE15-4B79-AF55-F1D280A0A631}" presName="rootText" presStyleLbl="node2" presStyleIdx="2" presStyleCnt="4" custScaleY="139674">
        <dgm:presLayoutVars>
          <dgm:chPref val="3"/>
        </dgm:presLayoutVars>
      </dgm:prSet>
      <dgm:spPr/>
      <dgm:t>
        <a:bodyPr/>
        <a:lstStyle/>
        <a:p>
          <a:endParaRPr lang="es-ES"/>
        </a:p>
      </dgm:t>
    </dgm:pt>
    <dgm:pt modelId="{73FD4708-4341-406C-A460-A0CEDCB33308}" type="pres">
      <dgm:prSet presAssocID="{51273A5F-BE15-4B79-AF55-F1D280A0A631}" presName="rootConnector" presStyleLbl="node2" presStyleIdx="2" presStyleCnt="4"/>
      <dgm:spPr/>
      <dgm:t>
        <a:bodyPr/>
        <a:lstStyle/>
        <a:p>
          <a:endParaRPr lang="es-ES"/>
        </a:p>
      </dgm:t>
    </dgm:pt>
    <dgm:pt modelId="{5C471AD4-D269-4213-8359-A2726CD587CB}" type="pres">
      <dgm:prSet presAssocID="{51273A5F-BE15-4B79-AF55-F1D280A0A631}" presName="hierChild4" presStyleCnt="0"/>
      <dgm:spPr/>
    </dgm:pt>
    <dgm:pt modelId="{01C5188F-1DD6-4B92-825C-EA656A921147}" type="pres">
      <dgm:prSet presAssocID="{51273A5F-BE15-4B79-AF55-F1D280A0A631}" presName="hierChild5" presStyleCnt="0"/>
      <dgm:spPr/>
    </dgm:pt>
    <dgm:pt modelId="{2AA651D5-61D5-4091-A330-7FCE4C6B07EA}" type="pres">
      <dgm:prSet presAssocID="{AF47C4BF-E1C3-4F21-A775-33F3203B8C98}" presName="Name37" presStyleLbl="parChTrans1D2" presStyleIdx="3" presStyleCnt="5"/>
      <dgm:spPr/>
      <dgm:t>
        <a:bodyPr/>
        <a:lstStyle/>
        <a:p>
          <a:endParaRPr lang="es-ES"/>
        </a:p>
      </dgm:t>
    </dgm:pt>
    <dgm:pt modelId="{99CE17AC-BB75-4AE7-93F6-3C902D37C482}" type="pres">
      <dgm:prSet presAssocID="{5A0AFF34-014B-4A70-A8F4-D50DEE8E14B0}" presName="hierRoot2" presStyleCnt="0">
        <dgm:presLayoutVars>
          <dgm:hierBranch val="init"/>
        </dgm:presLayoutVars>
      </dgm:prSet>
      <dgm:spPr/>
    </dgm:pt>
    <dgm:pt modelId="{0B2392C1-63E6-40BA-BE49-0D6561F14D4E}" type="pres">
      <dgm:prSet presAssocID="{5A0AFF34-014B-4A70-A8F4-D50DEE8E14B0}" presName="rootComposite" presStyleCnt="0"/>
      <dgm:spPr/>
    </dgm:pt>
    <dgm:pt modelId="{D8D812D2-2121-4197-A73E-75FB9A889665}" type="pres">
      <dgm:prSet presAssocID="{5A0AFF34-014B-4A70-A8F4-D50DEE8E14B0}" presName="rootText" presStyleLbl="node2" presStyleIdx="3" presStyleCnt="4" custScaleY="133383">
        <dgm:presLayoutVars>
          <dgm:chPref val="3"/>
        </dgm:presLayoutVars>
      </dgm:prSet>
      <dgm:spPr/>
      <dgm:t>
        <a:bodyPr/>
        <a:lstStyle/>
        <a:p>
          <a:endParaRPr lang="es-ES"/>
        </a:p>
      </dgm:t>
    </dgm:pt>
    <dgm:pt modelId="{FCEB2155-885B-42E0-93B2-BBB0FD6E811B}" type="pres">
      <dgm:prSet presAssocID="{5A0AFF34-014B-4A70-A8F4-D50DEE8E14B0}" presName="rootConnector" presStyleLbl="node2" presStyleIdx="3" presStyleCnt="4"/>
      <dgm:spPr/>
      <dgm:t>
        <a:bodyPr/>
        <a:lstStyle/>
        <a:p>
          <a:endParaRPr lang="es-ES"/>
        </a:p>
      </dgm:t>
    </dgm:pt>
    <dgm:pt modelId="{28C716B2-499B-4CBC-80A4-B2EA5014C90E}" type="pres">
      <dgm:prSet presAssocID="{5A0AFF34-014B-4A70-A8F4-D50DEE8E14B0}" presName="hierChild4" presStyleCnt="0"/>
      <dgm:spPr/>
    </dgm:pt>
    <dgm:pt modelId="{B230CE65-9F72-4164-8590-9A37A0E65746}" type="pres">
      <dgm:prSet presAssocID="{5A0AFF34-014B-4A70-A8F4-D50DEE8E14B0}" presName="hierChild5" presStyleCnt="0"/>
      <dgm:spPr/>
    </dgm:pt>
    <dgm:pt modelId="{0561C583-EA6F-456B-9E6E-63E861936EF3}" type="pres">
      <dgm:prSet presAssocID="{E9D0F252-092A-4AEF-B9D0-8864136F0F16}" presName="hierChild3" presStyleCnt="0"/>
      <dgm:spPr/>
    </dgm:pt>
    <dgm:pt modelId="{8AC63504-8AA5-4F48-A87F-4C795EB12A15}" type="pres">
      <dgm:prSet presAssocID="{18228C45-D064-4A0B-84A7-B5984AF091EE}" presName="Name111" presStyleLbl="parChTrans1D2" presStyleIdx="4" presStyleCnt="5"/>
      <dgm:spPr/>
      <dgm:t>
        <a:bodyPr/>
        <a:lstStyle/>
        <a:p>
          <a:endParaRPr lang="es-ES"/>
        </a:p>
      </dgm:t>
    </dgm:pt>
    <dgm:pt modelId="{DF690403-5E8B-4DAA-B027-F7733D75290D}" type="pres">
      <dgm:prSet presAssocID="{BBC137FD-A474-4D12-A6B3-94819389E37A}" presName="hierRoot3" presStyleCnt="0">
        <dgm:presLayoutVars>
          <dgm:hierBranch val="init"/>
        </dgm:presLayoutVars>
      </dgm:prSet>
      <dgm:spPr/>
    </dgm:pt>
    <dgm:pt modelId="{35F9F05F-102D-455E-8F7F-1DA8209761A9}" type="pres">
      <dgm:prSet presAssocID="{BBC137FD-A474-4D12-A6B3-94819389E37A}" presName="rootComposite3" presStyleCnt="0"/>
      <dgm:spPr/>
    </dgm:pt>
    <dgm:pt modelId="{E25BC64D-0544-441E-8D9D-B3E25BBDF9C0}" type="pres">
      <dgm:prSet presAssocID="{BBC137FD-A474-4D12-A6B3-94819389E37A}" presName="rootText3" presStyleLbl="asst1" presStyleIdx="0" presStyleCnt="1" custScaleX="127976" custScaleY="106292">
        <dgm:presLayoutVars>
          <dgm:chPref val="3"/>
        </dgm:presLayoutVars>
      </dgm:prSet>
      <dgm:spPr/>
      <dgm:t>
        <a:bodyPr/>
        <a:lstStyle/>
        <a:p>
          <a:endParaRPr lang="es-ES"/>
        </a:p>
      </dgm:t>
    </dgm:pt>
    <dgm:pt modelId="{C7E32D7B-8CA0-466A-A5D7-3AF7F44CB836}" type="pres">
      <dgm:prSet presAssocID="{BBC137FD-A474-4D12-A6B3-94819389E37A}" presName="rootConnector3" presStyleLbl="asst1" presStyleIdx="0" presStyleCnt="1"/>
      <dgm:spPr/>
      <dgm:t>
        <a:bodyPr/>
        <a:lstStyle/>
        <a:p>
          <a:endParaRPr lang="es-ES"/>
        </a:p>
      </dgm:t>
    </dgm:pt>
    <dgm:pt modelId="{62EAEC4E-C47F-4086-930F-934C9FDCC060}" type="pres">
      <dgm:prSet presAssocID="{BBC137FD-A474-4D12-A6B3-94819389E37A}" presName="hierChild6" presStyleCnt="0"/>
      <dgm:spPr/>
    </dgm:pt>
    <dgm:pt modelId="{402DA7F4-4AF2-46A4-BBE9-8DEB8AFDABC4}" type="pres">
      <dgm:prSet presAssocID="{BBC137FD-A474-4D12-A6B3-94819389E37A}" presName="hierChild7" presStyleCnt="0"/>
      <dgm:spPr/>
    </dgm:pt>
  </dgm:ptLst>
  <dgm:cxnLst>
    <dgm:cxn modelId="{D9A03C95-7340-445D-B511-A1CEC0CAD02B}" type="presOf" srcId="{BBC137FD-A474-4D12-A6B3-94819389E37A}" destId="{C7E32D7B-8CA0-466A-A5D7-3AF7F44CB836}" srcOrd="1" destOrd="0" presId="urn:microsoft.com/office/officeart/2005/8/layout/orgChart1"/>
    <dgm:cxn modelId="{4B3C6F21-F019-4B2A-B54B-C5465C207A85}" type="presOf" srcId="{B4655CF0-223F-405E-92DE-EC69957EFF0F}" destId="{3A740CA4-E216-4B58-AD8F-2FD52D8EC526}" srcOrd="0" destOrd="0" presId="urn:microsoft.com/office/officeart/2005/8/layout/orgChart1"/>
    <dgm:cxn modelId="{8FC71C70-7C2E-4B25-B0FD-A9A98A448F9B}" type="presOf" srcId="{5A0AFF34-014B-4A70-A8F4-D50DEE8E14B0}" destId="{FCEB2155-885B-42E0-93B2-BBB0FD6E811B}" srcOrd="1" destOrd="0" presId="urn:microsoft.com/office/officeart/2005/8/layout/orgChart1"/>
    <dgm:cxn modelId="{481831C4-9AD8-48E6-A356-276AF9980B4A}" srcId="{E9D0F252-092A-4AEF-B9D0-8864136F0F16}" destId="{69984AA0-9DC1-4CE0-9169-8CC463D91606}" srcOrd="2" destOrd="0" parTransId="{B4655CF0-223F-405E-92DE-EC69957EFF0F}" sibTransId="{DAFA4990-747A-4A50-AB6D-74F2A2F1466F}"/>
    <dgm:cxn modelId="{F6CAF3B5-E747-4E8D-B8FC-D497050AAECC}" type="presOf" srcId="{AF47C4BF-E1C3-4F21-A775-33F3203B8C98}" destId="{2AA651D5-61D5-4091-A330-7FCE4C6B07EA}" srcOrd="0" destOrd="0" presId="urn:microsoft.com/office/officeart/2005/8/layout/orgChart1"/>
    <dgm:cxn modelId="{E4B38DDA-F5CB-4F75-85E4-C47325D81276}" srcId="{E9D0F252-092A-4AEF-B9D0-8864136F0F16}" destId="{BBC137FD-A474-4D12-A6B3-94819389E37A}" srcOrd="0" destOrd="0" parTransId="{18228C45-D064-4A0B-84A7-B5984AF091EE}" sibTransId="{D17BA935-EF5B-4A33-AD3F-57ED939809CF}"/>
    <dgm:cxn modelId="{131A8457-91A8-42FF-9F7B-DF3EEB7DC1E0}" type="presOf" srcId="{6816CA37-F471-4188-A5EB-AC488448DD24}" destId="{42434BDA-AFFE-458A-B7F0-607F431A6129}" srcOrd="0" destOrd="0" presId="urn:microsoft.com/office/officeart/2005/8/layout/orgChart1"/>
    <dgm:cxn modelId="{712FC6EB-3CDD-4128-B22F-E5B1F570ADC9}" type="presOf" srcId="{E9D0F252-092A-4AEF-B9D0-8864136F0F16}" destId="{06324338-8E2E-40B6-951F-918A20AC58A0}" srcOrd="1" destOrd="0" presId="urn:microsoft.com/office/officeart/2005/8/layout/orgChart1"/>
    <dgm:cxn modelId="{491CF259-F850-42A6-A53E-5264CFDFE1AC}" type="presOf" srcId="{96772CA3-CD25-4CC5-B0BC-C7BFA4C853B4}" destId="{70683E47-E462-4BFD-BE66-88124E50D9FD}" srcOrd="0" destOrd="0" presId="urn:microsoft.com/office/officeart/2005/8/layout/orgChart1"/>
    <dgm:cxn modelId="{49FF0455-41F6-435A-A095-7EA41EE3C728}" type="presOf" srcId="{5A0AFF34-014B-4A70-A8F4-D50DEE8E14B0}" destId="{D8D812D2-2121-4197-A73E-75FB9A889665}" srcOrd="0" destOrd="0" presId="urn:microsoft.com/office/officeart/2005/8/layout/orgChart1"/>
    <dgm:cxn modelId="{D6EA7D4A-A27C-4482-8E39-BE624970643E}" srcId="{E9D0F252-092A-4AEF-B9D0-8864136F0F16}" destId="{5A0AFF34-014B-4A70-A8F4-D50DEE8E14B0}" srcOrd="4" destOrd="0" parTransId="{AF47C4BF-E1C3-4F21-A775-33F3203B8C98}" sibTransId="{0194F7F0-AD59-4C20-A007-89CAED323D98}"/>
    <dgm:cxn modelId="{46A69257-03A9-4EAA-82D0-518F85D3157B}" type="presOf" srcId="{BBC137FD-A474-4D12-A6B3-94819389E37A}" destId="{E25BC64D-0544-441E-8D9D-B3E25BBDF9C0}" srcOrd="0" destOrd="0" presId="urn:microsoft.com/office/officeart/2005/8/layout/orgChart1"/>
    <dgm:cxn modelId="{5A2CADD1-6D3C-447A-9E1F-9FFE229C9D25}" srcId="{96772CA3-CD25-4CC5-B0BC-C7BFA4C853B4}" destId="{E9D0F252-092A-4AEF-B9D0-8864136F0F16}" srcOrd="0" destOrd="0" parTransId="{39244A39-A41F-4784-A9E8-4DDC9F66A5D1}" sibTransId="{2FEE3F6A-1805-48F1-964D-F5AFB4B0C96A}"/>
    <dgm:cxn modelId="{E2C7575F-2B06-4492-B723-F1F2E566409B}" type="presOf" srcId="{51273A5F-BE15-4B79-AF55-F1D280A0A631}" destId="{969B4B0C-498F-4DB8-9DC0-4E17FFCA56F8}" srcOrd="0" destOrd="0" presId="urn:microsoft.com/office/officeart/2005/8/layout/orgChart1"/>
    <dgm:cxn modelId="{4EA91DA0-D3FE-4484-8EA3-652ED03AD2C0}" srcId="{E9D0F252-092A-4AEF-B9D0-8864136F0F16}" destId="{6816CA37-F471-4188-A5EB-AC488448DD24}" srcOrd="1" destOrd="0" parTransId="{43AE5AE9-24E0-4144-B782-C28A90199586}" sibTransId="{D25D9DA4-0F84-4275-AF98-C5EC8F8FFE07}"/>
    <dgm:cxn modelId="{BDA0CE1D-30BF-4C84-BA6B-1777C721E3A6}" type="presOf" srcId="{6816CA37-F471-4188-A5EB-AC488448DD24}" destId="{6312FF08-B252-4D4D-A3B3-87D8FA72FD33}" srcOrd="1" destOrd="0" presId="urn:microsoft.com/office/officeart/2005/8/layout/orgChart1"/>
    <dgm:cxn modelId="{5D8EF650-DD01-4BF8-9C94-4922F91B99C1}" type="presOf" srcId="{69984AA0-9DC1-4CE0-9169-8CC463D91606}" destId="{DBB9D565-C297-42C3-B87E-BB56F696A433}" srcOrd="0" destOrd="0" presId="urn:microsoft.com/office/officeart/2005/8/layout/orgChart1"/>
    <dgm:cxn modelId="{8BCE7274-DB7C-4764-88F4-40B3475FF8E5}" type="presOf" srcId="{51273A5F-BE15-4B79-AF55-F1D280A0A631}" destId="{73FD4708-4341-406C-A460-A0CEDCB33308}" srcOrd="1" destOrd="0" presId="urn:microsoft.com/office/officeart/2005/8/layout/orgChart1"/>
    <dgm:cxn modelId="{1029132B-AA9B-43A7-B42E-9F8A003F292C}" type="presOf" srcId="{18228C45-D064-4A0B-84A7-B5984AF091EE}" destId="{8AC63504-8AA5-4F48-A87F-4C795EB12A15}" srcOrd="0" destOrd="0" presId="urn:microsoft.com/office/officeart/2005/8/layout/orgChart1"/>
    <dgm:cxn modelId="{2B468D25-CCF7-4D3F-A599-243B2A22FA7C}" srcId="{E9D0F252-092A-4AEF-B9D0-8864136F0F16}" destId="{51273A5F-BE15-4B79-AF55-F1D280A0A631}" srcOrd="3" destOrd="0" parTransId="{39315F10-F157-4E1E-87E9-D6AB0B30C089}" sibTransId="{CCCB5ED3-C200-4CB2-A019-B0861825B666}"/>
    <dgm:cxn modelId="{04E10F7F-A0FC-4810-A0ED-1D20D4103C61}" type="presOf" srcId="{43AE5AE9-24E0-4144-B782-C28A90199586}" destId="{61BB2384-DB8F-4E18-8584-691B48786737}" srcOrd="0" destOrd="0" presId="urn:microsoft.com/office/officeart/2005/8/layout/orgChart1"/>
    <dgm:cxn modelId="{A6BF7CC5-21E0-477E-8E43-699D723A80B9}" type="presOf" srcId="{39315F10-F157-4E1E-87E9-D6AB0B30C089}" destId="{4C1BDF17-AC49-445E-B36C-85CEF6BBB285}" srcOrd="0" destOrd="0" presId="urn:microsoft.com/office/officeart/2005/8/layout/orgChart1"/>
    <dgm:cxn modelId="{22467591-81EA-4281-99A0-956B3E22C3B2}" type="presOf" srcId="{E9D0F252-092A-4AEF-B9D0-8864136F0F16}" destId="{65C41444-3D7C-498B-8211-8F477DF1DA1C}" srcOrd="0" destOrd="0" presId="urn:microsoft.com/office/officeart/2005/8/layout/orgChart1"/>
    <dgm:cxn modelId="{6C879C38-BC42-4D31-A747-447A25B64567}" type="presOf" srcId="{69984AA0-9DC1-4CE0-9169-8CC463D91606}" destId="{95A774CC-48B4-48E5-BA85-4EFBF72369FC}" srcOrd="1" destOrd="0" presId="urn:microsoft.com/office/officeart/2005/8/layout/orgChart1"/>
    <dgm:cxn modelId="{45971824-14DF-450C-9C38-ADB2A89CFC23}" type="presParOf" srcId="{70683E47-E462-4BFD-BE66-88124E50D9FD}" destId="{40243CD1-A71F-4837-9C57-C4A4CAC24ABA}" srcOrd="0" destOrd="0" presId="urn:microsoft.com/office/officeart/2005/8/layout/orgChart1"/>
    <dgm:cxn modelId="{474E7B42-9A03-425D-9EA9-FF002850C39B}" type="presParOf" srcId="{40243CD1-A71F-4837-9C57-C4A4CAC24ABA}" destId="{1F5EBE2D-F67D-4645-BAFA-BB801EC3F21B}" srcOrd="0" destOrd="0" presId="urn:microsoft.com/office/officeart/2005/8/layout/orgChart1"/>
    <dgm:cxn modelId="{5D4E7EF2-23DF-4524-800C-322818089E36}" type="presParOf" srcId="{1F5EBE2D-F67D-4645-BAFA-BB801EC3F21B}" destId="{65C41444-3D7C-498B-8211-8F477DF1DA1C}" srcOrd="0" destOrd="0" presId="urn:microsoft.com/office/officeart/2005/8/layout/orgChart1"/>
    <dgm:cxn modelId="{ABE2051F-270D-464C-BA30-B7A689BD0A53}" type="presParOf" srcId="{1F5EBE2D-F67D-4645-BAFA-BB801EC3F21B}" destId="{06324338-8E2E-40B6-951F-918A20AC58A0}" srcOrd="1" destOrd="0" presId="urn:microsoft.com/office/officeart/2005/8/layout/orgChart1"/>
    <dgm:cxn modelId="{C0945BD8-56A8-4A93-B22B-DE5AAF105B45}" type="presParOf" srcId="{40243CD1-A71F-4837-9C57-C4A4CAC24ABA}" destId="{B965DE5A-BE6A-4849-AC81-2AC6BB7A6FF2}" srcOrd="1" destOrd="0" presId="urn:microsoft.com/office/officeart/2005/8/layout/orgChart1"/>
    <dgm:cxn modelId="{6400CEE9-9DCE-44DF-8972-1C2F2CCEC0FD}" type="presParOf" srcId="{B965DE5A-BE6A-4849-AC81-2AC6BB7A6FF2}" destId="{61BB2384-DB8F-4E18-8584-691B48786737}" srcOrd="0" destOrd="0" presId="urn:microsoft.com/office/officeart/2005/8/layout/orgChart1"/>
    <dgm:cxn modelId="{F672E512-57DE-48AC-A856-7ADEE3DEE74A}" type="presParOf" srcId="{B965DE5A-BE6A-4849-AC81-2AC6BB7A6FF2}" destId="{6F832C11-E8C7-4F4D-9E7C-3F5B586C75F0}" srcOrd="1" destOrd="0" presId="urn:microsoft.com/office/officeart/2005/8/layout/orgChart1"/>
    <dgm:cxn modelId="{A27CBECE-E929-4249-8655-9E13946563E1}" type="presParOf" srcId="{6F832C11-E8C7-4F4D-9E7C-3F5B586C75F0}" destId="{E081B3E4-F39D-407D-A0CE-8F278DD1B752}" srcOrd="0" destOrd="0" presId="urn:microsoft.com/office/officeart/2005/8/layout/orgChart1"/>
    <dgm:cxn modelId="{2DA363D8-6C18-421A-BB0E-6098698E81BA}" type="presParOf" srcId="{E081B3E4-F39D-407D-A0CE-8F278DD1B752}" destId="{42434BDA-AFFE-458A-B7F0-607F431A6129}" srcOrd="0" destOrd="0" presId="urn:microsoft.com/office/officeart/2005/8/layout/orgChart1"/>
    <dgm:cxn modelId="{05C507C2-A3E9-4E7C-ACA3-7E7F03E3EB5C}" type="presParOf" srcId="{E081B3E4-F39D-407D-A0CE-8F278DD1B752}" destId="{6312FF08-B252-4D4D-A3B3-87D8FA72FD33}" srcOrd="1" destOrd="0" presId="urn:microsoft.com/office/officeart/2005/8/layout/orgChart1"/>
    <dgm:cxn modelId="{A6A0E2DC-C74E-42CC-834A-DCA6BEEE6C17}" type="presParOf" srcId="{6F832C11-E8C7-4F4D-9E7C-3F5B586C75F0}" destId="{617CC1C4-FACC-41D6-9C7E-A972803E294C}" srcOrd="1" destOrd="0" presId="urn:microsoft.com/office/officeart/2005/8/layout/orgChart1"/>
    <dgm:cxn modelId="{AC01CF25-B2C5-4CA3-8A34-890E5BB6D37C}" type="presParOf" srcId="{6F832C11-E8C7-4F4D-9E7C-3F5B586C75F0}" destId="{8CE8C239-8051-4691-B99B-BFB56BCA7140}" srcOrd="2" destOrd="0" presId="urn:microsoft.com/office/officeart/2005/8/layout/orgChart1"/>
    <dgm:cxn modelId="{EA9D4EF6-71C8-4F91-A3CD-A83F922AEC62}" type="presParOf" srcId="{B965DE5A-BE6A-4849-AC81-2AC6BB7A6FF2}" destId="{3A740CA4-E216-4B58-AD8F-2FD52D8EC526}" srcOrd="2" destOrd="0" presId="urn:microsoft.com/office/officeart/2005/8/layout/orgChart1"/>
    <dgm:cxn modelId="{66808B60-B1C4-4CE8-BF12-C515EE388541}" type="presParOf" srcId="{B965DE5A-BE6A-4849-AC81-2AC6BB7A6FF2}" destId="{F430144D-A6B1-479C-9B6F-C5CF65D8A5DF}" srcOrd="3" destOrd="0" presId="urn:microsoft.com/office/officeart/2005/8/layout/orgChart1"/>
    <dgm:cxn modelId="{C162BACD-CA51-46C5-8159-C45FF4D057A9}" type="presParOf" srcId="{F430144D-A6B1-479C-9B6F-C5CF65D8A5DF}" destId="{0DA0D7F5-6B62-4159-8728-248CE098FA18}" srcOrd="0" destOrd="0" presId="urn:microsoft.com/office/officeart/2005/8/layout/orgChart1"/>
    <dgm:cxn modelId="{0405C3B6-A66A-4C8D-BF34-DFAC3430922F}" type="presParOf" srcId="{0DA0D7F5-6B62-4159-8728-248CE098FA18}" destId="{DBB9D565-C297-42C3-B87E-BB56F696A433}" srcOrd="0" destOrd="0" presId="urn:microsoft.com/office/officeart/2005/8/layout/orgChart1"/>
    <dgm:cxn modelId="{0ADC4AFB-33A7-4EE6-8D11-372CAEFAE6D8}" type="presParOf" srcId="{0DA0D7F5-6B62-4159-8728-248CE098FA18}" destId="{95A774CC-48B4-48E5-BA85-4EFBF72369FC}" srcOrd="1" destOrd="0" presId="urn:microsoft.com/office/officeart/2005/8/layout/orgChart1"/>
    <dgm:cxn modelId="{E89865C0-0584-4060-876E-8FD38F94B074}" type="presParOf" srcId="{F430144D-A6B1-479C-9B6F-C5CF65D8A5DF}" destId="{5BDA0F12-9637-4F21-8DDA-B748F37B1839}" srcOrd="1" destOrd="0" presId="urn:microsoft.com/office/officeart/2005/8/layout/orgChart1"/>
    <dgm:cxn modelId="{614BC626-07E7-46DD-9195-4453D57C5E6E}" type="presParOf" srcId="{F430144D-A6B1-479C-9B6F-C5CF65D8A5DF}" destId="{F3EDED38-9FAF-4C53-97C6-1AE28ADDB8A6}" srcOrd="2" destOrd="0" presId="urn:microsoft.com/office/officeart/2005/8/layout/orgChart1"/>
    <dgm:cxn modelId="{779A0222-3370-40C6-AC1A-088B042DF3C5}" type="presParOf" srcId="{B965DE5A-BE6A-4849-AC81-2AC6BB7A6FF2}" destId="{4C1BDF17-AC49-445E-B36C-85CEF6BBB285}" srcOrd="4" destOrd="0" presId="urn:microsoft.com/office/officeart/2005/8/layout/orgChart1"/>
    <dgm:cxn modelId="{F14A6DF1-E4D0-40FD-AAE9-A3A89C680FE8}" type="presParOf" srcId="{B965DE5A-BE6A-4849-AC81-2AC6BB7A6FF2}" destId="{7BD9E5DD-D15A-4B1E-B466-65AA80D180CC}" srcOrd="5" destOrd="0" presId="urn:microsoft.com/office/officeart/2005/8/layout/orgChart1"/>
    <dgm:cxn modelId="{922667C0-8CA7-4EA1-95A5-D5E821ADC708}" type="presParOf" srcId="{7BD9E5DD-D15A-4B1E-B466-65AA80D180CC}" destId="{9C795F5C-B442-4E0D-BEEF-6D356CE3A9AD}" srcOrd="0" destOrd="0" presId="urn:microsoft.com/office/officeart/2005/8/layout/orgChart1"/>
    <dgm:cxn modelId="{9A77B125-5E93-4280-8394-F378636349D6}" type="presParOf" srcId="{9C795F5C-B442-4E0D-BEEF-6D356CE3A9AD}" destId="{969B4B0C-498F-4DB8-9DC0-4E17FFCA56F8}" srcOrd="0" destOrd="0" presId="urn:microsoft.com/office/officeart/2005/8/layout/orgChart1"/>
    <dgm:cxn modelId="{870176CC-ABBF-4555-B6C2-48359AC7E8A6}" type="presParOf" srcId="{9C795F5C-B442-4E0D-BEEF-6D356CE3A9AD}" destId="{73FD4708-4341-406C-A460-A0CEDCB33308}" srcOrd="1" destOrd="0" presId="urn:microsoft.com/office/officeart/2005/8/layout/orgChart1"/>
    <dgm:cxn modelId="{978E38F1-E67E-402F-AA45-27BBCE62C219}" type="presParOf" srcId="{7BD9E5DD-D15A-4B1E-B466-65AA80D180CC}" destId="{5C471AD4-D269-4213-8359-A2726CD587CB}" srcOrd="1" destOrd="0" presId="urn:microsoft.com/office/officeart/2005/8/layout/orgChart1"/>
    <dgm:cxn modelId="{3D8F42E2-E6B7-4173-92E8-251E36385110}" type="presParOf" srcId="{7BD9E5DD-D15A-4B1E-B466-65AA80D180CC}" destId="{01C5188F-1DD6-4B92-825C-EA656A921147}" srcOrd="2" destOrd="0" presId="urn:microsoft.com/office/officeart/2005/8/layout/orgChart1"/>
    <dgm:cxn modelId="{C265A0F1-A3CF-4E46-B653-98DE16769E7B}" type="presParOf" srcId="{B965DE5A-BE6A-4849-AC81-2AC6BB7A6FF2}" destId="{2AA651D5-61D5-4091-A330-7FCE4C6B07EA}" srcOrd="6" destOrd="0" presId="urn:microsoft.com/office/officeart/2005/8/layout/orgChart1"/>
    <dgm:cxn modelId="{56FC49D1-9289-4ADA-A7FC-183CBE576D18}" type="presParOf" srcId="{B965DE5A-BE6A-4849-AC81-2AC6BB7A6FF2}" destId="{99CE17AC-BB75-4AE7-93F6-3C902D37C482}" srcOrd="7" destOrd="0" presId="urn:microsoft.com/office/officeart/2005/8/layout/orgChart1"/>
    <dgm:cxn modelId="{A029D0CA-4AFE-4AD7-9810-592BC44E96CF}" type="presParOf" srcId="{99CE17AC-BB75-4AE7-93F6-3C902D37C482}" destId="{0B2392C1-63E6-40BA-BE49-0D6561F14D4E}" srcOrd="0" destOrd="0" presId="urn:microsoft.com/office/officeart/2005/8/layout/orgChart1"/>
    <dgm:cxn modelId="{2A473E39-5A37-479A-8895-B5E00F27F483}" type="presParOf" srcId="{0B2392C1-63E6-40BA-BE49-0D6561F14D4E}" destId="{D8D812D2-2121-4197-A73E-75FB9A889665}" srcOrd="0" destOrd="0" presId="urn:microsoft.com/office/officeart/2005/8/layout/orgChart1"/>
    <dgm:cxn modelId="{91B06C7A-6C49-431C-92EE-84813ADAE46F}" type="presParOf" srcId="{0B2392C1-63E6-40BA-BE49-0D6561F14D4E}" destId="{FCEB2155-885B-42E0-93B2-BBB0FD6E811B}" srcOrd="1" destOrd="0" presId="urn:microsoft.com/office/officeart/2005/8/layout/orgChart1"/>
    <dgm:cxn modelId="{C6ED45C2-22BB-4ADC-BCF1-39F32E2228EE}" type="presParOf" srcId="{99CE17AC-BB75-4AE7-93F6-3C902D37C482}" destId="{28C716B2-499B-4CBC-80A4-B2EA5014C90E}" srcOrd="1" destOrd="0" presId="urn:microsoft.com/office/officeart/2005/8/layout/orgChart1"/>
    <dgm:cxn modelId="{6076C259-9B15-490F-BE09-E20DD5B5D2F7}" type="presParOf" srcId="{99CE17AC-BB75-4AE7-93F6-3C902D37C482}" destId="{B230CE65-9F72-4164-8590-9A37A0E65746}" srcOrd="2" destOrd="0" presId="urn:microsoft.com/office/officeart/2005/8/layout/orgChart1"/>
    <dgm:cxn modelId="{989C2572-95F3-48A7-A767-F98DF38A8C6F}" type="presParOf" srcId="{40243CD1-A71F-4837-9C57-C4A4CAC24ABA}" destId="{0561C583-EA6F-456B-9E6E-63E861936EF3}" srcOrd="2" destOrd="0" presId="urn:microsoft.com/office/officeart/2005/8/layout/orgChart1"/>
    <dgm:cxn modelId="{6E1C2D1E-E0D4-4111-87E1-468380178C3C}" type="presParOf" srcId="{0561C583-EA6F-456B-9E6E-63E861936EF3}" destId="{8AC63504-8AA5-4F48-A87F-4C795EB12A15}" srcOrd="0" destOrd="0" presId="urn:microsoft.com/office/officeart/2005/8/layout/orgChart1"/>
    <dgm:cxn modelId="{9400E86E-28BB-448E-81C9-2E094E1B8F59}" type="presParOf" srcId="{0561C583-EA6F-456B-9E6E-63E861936EF3}" destId="{DF690403-5E8B-4DAA-B027-F7733D75290D}" srcOrd="1" destOrd="0" presId="urn:microsoft.com/office/officeart/2005/8/layout/orgChart1"/>
    <dgm:cxn modelId="{41A017C9-CFFF-4A17-918D-57CE9A50AEC5}" type="presParOf" srcId="{DF690403-5E8B-4DAA-B027-F7733D75290D}" destId="{35F9F05F-102D-455E-8F7F-1DA8209761A9}" srcOrd="0" destOrd="0" presId="urn:microsoft.com/office/officeart/2005/8/layout/orgChart1"/>
    <dgm:cxn modelId="{DEFC4A37-7360-4831-98B3-AF19086665E9}" type="presParOf" srcId="{35F9F05F-102D-455E-8F7F-1DA8209761A9}" destId="{E25BC64D-0544-441E-8D9D-B3E25BBDF9C0}" srcOrd="0" destOrd="0" presId="urn:microsoft.com/office/officeart/2005/8/layout/orgChart1"/>
    <dgm:cxn modelId="{5B72F814-B0BA-4375-8037-D1AF836426DA}" type="presParOf" srcId="{35F9F05F-102D-455E-8F7F-1DA8209761A9}" destId="{C7E32D7B-8CA0-466A-A5D7-3AF7F44CB836}" srcOrd="1" destOrd="0" presId="urn:microsoft.com/office/officeart/2005/8/layout/orgChart1"/>
    <dgm:cxn modelId="{FEDADAB7-D99D-4222-AE24-22C099288DBF}" type="presParOf" srcId="{DF690403-5E8B-4DAA-B027-F7733D75290D}" destId="{62EAEC4E-C47F-4086-930F-934C9FDCC060}" srcOrd="1" destOrd="0" presId="urn:microsoft.com/office/officeart/2005/8/layout/orgChart1"/>
    <dgm:cxn modelId="{21AB2771-A312-4833-AFF6-612A3804476F}" type="presParOf" srcId="{DF690403-5E8B-4DAA-B027-F7733D75290D}" destId="{402DA7F4-4AF2-46A4-BBE9-8DEB8AFDABC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FAFAD9-184C-461B-8C7A-7726F0A2A2A7}" type="doc">
      <dgm:prSet loTypeId="urn:microsoft.com/office/officeart/2005/8/layout/bProcess3" loCatId="process" qsTypeId="urn:microsoft.com/office/officeart/2005/8/quickstyle/simple3" qsCatId="simple" csTypeId="urn:microsoft.com/office/officeart/2005/8/colors/colorful3" csCatId="colorful" phldr="1"/>
      <dgm:spPr/>
    </dgm:pt>
    <dgm:pt modelId="{A969879B-8158-43BC-AA63-2ADB15944799}">
      <dgm:prSet phldrT="[Texto]"/>
      <dgm:spPr/>
      <dgm:t>
        <a:bodyPr/>
        <a:lstStyle/>
        <a:p>
          <a:r>
            <a:rPr lang="es-EC" dirty="0" smtClean="0"/>
            <a:t>Descripción de la empresa</a:t>
          </a:r>
          <a:endParaRPr lang="es-EC" dirty="0"/>
        </a:p>
      </dgm:t>
    </dgm:pt>
    <dgm:pt modelId="{776B99BE-090F-439D-BC74-C2C348E45DD6}" type="parTrans" cxnId="{E36D9E27-2F03-40DE-9892-0B710C6E1136}">
      <dgm:prSet/>
      <dgm:spPr/>
      <dgm:t>
        <a:bodyPr/>
        <a:lstStyle/>
        <a:p>
          <a:endParaRPr lang="es-EC"/>
        </a:p>
      </dgm:t>
    </dgm:pt>
    <dgm:pt modelId="{14C0FFE8-16E5-48FA-8522-FEE66EEB4244}" type="sibTrans" cxnId="{E36D9E27-2F03-40DE-9892-0B710C6E1136}">
      <dgm:prSet/>
      <dgm:spPr/>
      <dgm:t>
        <a:bodyPr/>
        <a:lstStyle/>
        <a:p>
          <a:endParaRPr lang="es-EC" dirty="0"/>
        </a:p>
      </dgm:t>
    </dgm:pt>
    <dgm:pt modelId="{4085290F-207D-49C7-9ECB-47CB42B01680}">
      <dgm:prSet phldrT="[Texto]"/>
      <dgm:spPr/>
      <dgm:t>
        <a:bodyPr/>
        <a:lstStyle/>
        <a:p>
          <a:r>
            <a:rPr lang="es-EC" dirty="0" smtClean="0"/>
            <a:t>Cantidad exportada</a:t>
          </a:r>
          <a:endParaRPr lang="es-EC" dirty="0"/>
        </a:p>
      </dgm:t>
    </dgm:pt>
    <dgm:pt modelId="{297ADF13-C8B8-47C5-A5EE-5B8D0EB65AD8}" type="parTrans" cxnId="{CADAB0C9-7B63-4300-9146-507F4EAB327E}">
      <dgm:prSet/>
      <dgm:spPr/>
      <dgm:t>
        <a:bodyPr/>
        <a:lstStyle/>
        <a:p>
          <a:endParaRPr lang="es-EC"/>
        </a:p>
      </dgm:t>
    </dgm:pt>
    <dgm:pt modelId="{25100200-5337-4A22-BC92-B71205058840}" type="sibTrans" cxnId="{CADAB0C9-7B63-4300-9146-507F4EAB327E}">
      <dgm:prSet/>
      <dgm:spPr/>
      <dgm:t>
        <a:bodyPr/>
        <a:lstStyle/>
        <a:p>
          <a:endParaRPr lang="es-EC" dirty="0"/>
        </a:p>
      </dgm:t>
    </dgm:pt>
    <dgm:pt modelId="{5212F083-3C18-4D10-9A91-CF3F2327B932}">
      <dgm:prSet phldrT="[Texto]"/>
      <dgm:spPr/>
      <dgm:t>
        <a:bodyPr/>
        <a:lstStyle/>
        <a:p>
          <a:r>
            <a:rPr lang="es-EC" dirty="0" smtClean="0"/>
            <a:t>Dimention flowers</a:t>
          </a:r>
          <a:endParaRPr lang="es-EC" dirty="0"/>
        </a:p>
      </dgm:t>
    </dgm:pt>
    <dgm:pt modelId="{821E0C16-63BF-4B97-B133-C7000BB0D6FA}" type="parTrans" cxnId="{5FEDA78A-608E-4366-922E-FB469F3F5C19}">
      <dgm:prSet/>
      <dgm:spPr/>
      <dgm:t>
        <a:bodyPr/>
        <a:lstStyle/>
        <a:p>
          <a:endParaRPr lang="es-EC"/>
        </a:p>
      </dgm:t>
    </dgm:pt>
    <dgm:pt modelId="{745D1F2F-F592-421B-B14F-FC91B235007A}" type="sibTrans" cxnId="{5FEDA78A-608E-4366-922E-FB469F3F5C19}">
      <dgm:prSet/>
      <dgm:spPr/>
      <dgm:t>
        <a:bodyPr/>
        <a:lstStyle/>
        <a:p>
          <a:endParaRPr lang="es-EC" dirty="0"/>
        </a:p>
      </dgm:t>
    </dgm:pt>
    <dgm:pt modelId="{207CECF0-8658-4E9E-980E-9282D66C31A1}">
      <dgm:prSet phldrT="[Texto]"/>
      <dgm:spPr/>
      <dgm:t>
        <a:bodyPr/>
        <a:lstStyle/>
        <a:p>
          <a:r>
            <a:rPr lang="es-EC" dirty="0" smtClean="0"/>
            <a:t>Potencial de Crecimiento </a:t>
          </a:r>
          <a:endParaRPr lang="es-EC" dirty="0"/>
        </a:p>
      </dgm:t>
    </dgm:pt>
    <dgm:pt modelId="{E4D5D007-352E-439D-8168-AD0AB3D97AED}" type="parTrans" cxnId="{6EC8FBF5-4444-4A53-9EC9-ED90DF2A440B}">
      <dgm:prSet/>
      <dgm:spPr/>
      <dgm:t>
        <a:bodyPr/>
        <a:lstStyle/>
        <a:p>
          <a:endParaRPr lang="es-EC"/>
        </a:p>
      </dgm:t>
    </dgm:pt>
    <dgm:pt modelId="{819B1A29-6FEC-4B49-9085-64D1661FEC38}" type="sibTrans" cxnId="{6EC8FBF5-4444-4A53-9EC9-ED90DF2A440B}">
      <dgm:prSet/>
      <dgm:spPr/>
      <dgm:t>
        <a:bodyPr/>
        <a:lstStyle/>
        <a:p>
          <a:endParaRPr lang="es-EC"/>
        </a:p>
      </dgm:t>
    </dgm:pt>
    <dgm:pt modelId="{DE09D917-923B-4184-A388-F99281044FEE}" type="pres">
      <dgm:prSet presAssocID="{4BFAFAD9-184C-461B-8C7A-7726F0A2A2A7}" presName="Name0" presStyleCnt="0">
        <dgm:presLayoutVars>
          <dgm:dir/>
          <dgm:resizeHandles val="exact"/>
        </dgm:presLayoutVars>
      </dgm:prSet>
      <dgm:spPr/>
    </dgm:pt>
    <dgm:pt modelId="{C417B67D-43BC-4A89-84E9-721A6BA4E37F}" type="pres">
      <dgm:prSet presAssocID="{5212F083-3C18-4D10-9A91-CF3F2327B932}" presName="node" presStyleLbl="node1" presStyleIdx="0" presStyleCnt="4">
        <dgm:presLayoutVars>
          <dgm:bulletEnabled val="1"/>
        </dgm:presLayoutVars>
      </dgm:prSet>
      <dgm:spPr/>
      <dgm:t>
        <a:bodyPr/>
        <a:lstStyle/>
        <a:p>
          <a:endParaRPr lang="es-ES"/>
        </a:p>
      </dgm:t>
    </dgm:pt>
    <dgm:pt modelId="{04B7712A-6290-4B04-9D69-CF8CA05803F7}" type="pres">
      <dgm:prSet presAssocID="{745D1F2F-F592-421B-B14F-FC91B235007A}" presName="sibTrans" presStyleLbl="sibTrans1D1" presStyleIdx="0" presStyleCnt="3"/>
      <dgm:spPr/>
      <dgm:t>
        <a:bodyPr/>
        <a:lstStyle/>
        <a:p>
          <a:endParaRPr lang="es-ES"/>
        </a:p>
      </dgm:t>
    </dgm:pt>
    <dgm:pt modelId="{C4092E4B-B80C-4E3E-9CD0-7ABE3B13A24A}" type="pres">
      <dgm:prSet presAssocID="{745D1F2F-F592-421B-B14F-FC91B235007A}" presName="connectorText" presStyleLbl="sibTrans1D1" presStyleIdx="0" presStyleCnt="3"/>
      <dgm:spPr/>
      <dgm:t>
        <a:bodyPr/>
        <a:lstStyle/>
        <a:p>
          <a:endParaRPr lang="es-ES"/>
        </a:p>
      </dgm:t>
    </dgm:pt>
    <dgm:pt modelId="{93121A2E-2CF8-4A17-A70A-D1829FE94DDC}" type="pres">
      <dgm:prSet presAssocID="{A969879B-8158-43BC-AA63-2ADB15944799}" presName="node" presStyleLbl="node1" presStyleIdx="1" presStyleCnt="4">
        <dgm:presLayoutVars>
          <dgm:bulletEnabled val="1"/>
        </dgm:presLayoutVars>
      </dgm:prSet>
      <dgm:spPr/>
      <dgm:t>
        <a:bodyPr/>
        <a:lstStyle/>
        <a:p>
          <a:endParaRPr lang="es-ES"/>
        </a:p>
      </dgm:t>
    </dgm:pt>
    <dgm:pt modelId="{7C96E2E2-190F-43ED-9BA6-BCEBBCE93AE9}" type="pres">
      <dgm:prSet presAssocID="{14C0FFE8-16E5-48FA-8522-FEE66EEB4244}" presName="sibTrans" presStyleLbl="sibTrans1D1" presStyleIdx="1" presStyleCnt="3"/>
      <dgm:spPr/>
      <dgm:t>
        <a:bodyPr/>
        <a:lstStyle/>
        <a:p>
          <a:endParaRPr lang="es-ES"/>
        </a:p>
      </dgm:t>
    </dgm:pt>
    <dgm:pt modelId="{A52F8937-3E4F-4230-B312-7EC4CDFDCC52}" type="pres">
      <dgm:prSet presAssocID="{14C0FFE8-16E5-48FA-8522-FEE66EEB4244}" presName="connectorText" presStyleLbl="sibTrans1D1" presStyleIdx="1" presStyleCnt="3"/>
      <dgm:spPr/>
      <dgm:t>
        <a:bodyPr/>
        <a:lstStyle/>
        <a:p>
          <a:endParaRPr lang="es-ES"/>
        </a:p>
      </dgm:t>
    </dgm:pt>
    <dgm:pt modelId="{22C0E880-284D-4CC2-930B-E50FF1CFA151}" type="pres">
      <dgm:prSet presAssocID="{4085290F-207D-49C7-9ECB-47CB42B01680}" presName="node" presStyleLbl="node1" presStyleIdx="2" presStyleCnt="4">
        <dgm:presLayoutVars>
          <dgm:bulletEnabled val="1"/>
        </dgm:presLayoutVars>
      </dgm:prSet>
      <dgm:spPr/>
      <dgm:t>
        <a:bodyPr/>
        <a:lstStyle/>
        <a:p>
          <a:endParaRPr lang="es-ES"/>
        </a:p>
      </dgm:t>
    </dgm:pt>
    <dgm:pt modelId="{FCF9D4DD-3864-4E68-9AD4-598A956012EB}" type="pres">
      <dgm:prSet presAssocID="{25100200-5337-4A22-BC92-B71205058840}" presName="sibTrans" presStyleLbl="sibTrans1D1" presStyleIdx="2" presStyleCnt="3"/>
      <dgm:spPr/>
      <dgm:t>
        <a:bodyPr/>
        <a:lstStyle/>
        <a:p>
          <a:endParaRPr lang="es-ES"/>
        </a:p>
      </dgm:t>
    </dgm:pt>
    <dgm:pt modelId="{A379B560-3D83-42E5-B422-6A436CA4FF69}" type="pres">
      <dgm:prSet presAssocID="{25100200-5337-4A22-BC92-B71205058840}" presName="connectorText" presStyleLbl="sibTrans1D1" presStyleIdx="2" presStyleCnt="3"/>
      <dgm:spPr/>
      <dgm:t>
        <a:bodyPr/>
        <a:lstStyle/>
        <a:p>
          <a:endParaRPr lang="es-ES"/>
        </a:p>
      </dgm:t>
    </dgm:pt>
    <dgm:pt modelId="{8FB2B434-4298-4774-ACC9-D257CA2DA350}" type="pres">
      <dgm:prSet presAssocID="{207CECF0-8658-4E9E-980E-9282D66C31A1}" presName="node" presStyleLbl="node1" presStyleIdx="3" presStyleCnt="4">
        <dgm:presLayoutVars>
          <dgm:bulletEnabled val="1"/>
        </dgm:presLayoutVars>
      </dgm:prSet>
      <dgm:spPr/>
      <dgm:t>
        <a:bodyPr/>
        <a:lstStyle/>
        <a:p>
          <a:endParaRPr lang="es-ES"/>
        </a:p>
      </dgm:t>
    </dgm:pt>
  </dgm:ptLst>
  <dgm:cxnLst>
    <dgm:cxn modelId="{5FEDA78A-608E-4366-922E-FB469F3F5C19}" srcId="{4BFAFAD9-184C-461B-8C7A-7726F0A2A2A7}" destId="{5212F083-3C18-4D10-9A91-CF3F2327B932}" srcOrd="0" destOrd="0" parTransId="{821E0C16-63BF-4B97-B133-C7000BB0D6FA}" sibTransId="{745D1F2F-F592-421B-B14F-FC91B235007A}"/>
    <dgm:cxn modelId="{A7B5E9E3-F01E-43C7-959B-DF2DD730C4EC}" type="presOf" srcId="{4085290F-207D-49C7-9ECB-47CB42B01680}" destId="{22C0E880-284D-4CC2-930B-E50FF1CFA151}" srcOrd="0" destOrd="0" presId="urn:microsoft.com/office/officeart/2005/8/layout/bProcess3"/>
    <dgm:cxn modelId="{CADAB0C9-7B63-4300-9146-507F4EAB327E}" srcId="{4BFAFAD9-184C-461B-8C7A-7726F0A2A2A7}" destId="{4085290F-207D-49C7-9ECB-47CB42B01680}" srcOrd="2" destOrd="0" parTransId="{297ADF13-C8B8-47C5-A5EE-5B8D0EB65AD8}" sibTransId="{25100200-5337-4A22-BC92-B71205058840}"/>
    <dgm:cxn modelId="{864DB4ED-C688-485A-8B4B-408BD2A9F026}" type="presOf" srcId="{25100200-5337-4A22-BC92-B71205058840}" destId="{A379B560-3D83-42E5-B422-6A436CA4FF69}" srcOrd="1" destOrd="0" presId="urn:microsoft.com/office/officeart/2005/8/layout/bProcess3"/>
    <dgm:cxn modelId="{5A9CFC55-F24A-4A13-BDB7-36FFB6746954}" type="presOf" srcId="{745D1F2F-F592-421B-B14F-FC91B235007A}" destId="{04B7712A-6290-4B04-9D69-CF8CA05803F7}" srcOrd="0" destOrd="0" presId="urn:microsoft.com/office/officeart/2005/8/layout/bProcess3"/>
    <dgm:cxn modelId="{96FB7B18-B7D0-40EA-8A3E-064C3C9372FB}" type="presOf" srcId="{4BFAFAD9-184C-461B-8C7A-7726F0A2A2A7}" destId="{DE09D917-923B-4184-A388-F99281044FEE}" srcOrd="0" destOrd="0" presId="urn:microsoft.com/office/officeart/2005/8/layout/bProcess3"/>
    <dgm:cxn modelId="{48E7668E-468C-45F3-8962-E34F540C3E9A}" type="presOf" srcId="{14C0FFE8-16E5-48FA-8522-FEE66EEB4244}" destId="{A52F8937-3E4F-4230-B312-7EC4CDFDCC52}" srcOrd="1" destOrd="0" presId="urn:microsoft.com/office/officeart/2005/8/layout/bProcess3"/>
    <dgm:cxn modelId="{E36D9E27-2F03-40DE-9892-0B710C6E1136}" srcId="{4BFAFAD9-184C-461B-8C7A-7726F0A2A2A7}" destId="{A969879B-8158-43BC-AA63-2ADB15944799}" srcOrd="1" destOrd="0" parTransId="{776B99BE-090F-439D-BC74-C2C348E45DD6}" sibTransId="{14C0FFE8-16E5-48FA-8522-FEE66EEB4244}"/>
    <dgm:cxn modelId="{CC43B4C1-5BD5-42AC-8FFE-C11A1F285F15}" type="presOf" srcId="{A969879B-8158-43BC-AA63-2ADB15944799}" destId="{93121A2E-2CF8-4A17-A70A-D1829FE94DDC}" srcOrd="0" destOrd="0" presId="urn:microsoft.com/office/officeart/2005/8/layout/bProcess3"/>
    <dgm:cxn modelId="{332E270F-B8B6-4DAB-B468-BDDBF2077A88}" type="presOf" srcId="{25100200-5337-4A22-BC92-B71205058840}" destId="{FCF9D4DD-3864-4E68-9AD4-598A956012EB}" srcOrd="0" destOrd="0" presId="urn:microsoft.com/office/officeart/2005/8/layout/bProcess3"/>
    <dgm:cxn modelId="{C8EF5FB6-D6EF-435D-8457-526C4600A40D}" type="presOf" srcId="{14C0FFE8-16E5-48FA-8522-FEE66EEB4244}" destId="{7C96E2E2-190F-43ED-9BA6-BCEBBCE93AE9}" srcOrd="0" destOrd="0" presId="urn:microsoft.com/office/officeart/2005/8/layout/bProcess3"/>
    <dgm:cxn modelId="{4E1414DF-D55B-4BB0-9B82-2D38C19F6879}" type="presOf" srcId="{745D1F2F-F592-421B-B14F-FC91B235007A}" destId="{C4092E4B-B80C-4E3E-9CD0-7ABE3B13A24A}" srcOrd="1" destOrd="0" presId="urn:microsoft.com/office/officeart/2005/8/layout/bProcess3"/>
    <dgm:cxn modelId="{6EC8FBF5-4444-4A53-9EC9-ED90DF2A440B}" srcId="{4BFAFAD9-184C-461B-8C7A-7726F0A2A2A7}" destId="{207CECF0-8658-4E9E-980E-9282D66C31A1}" srcOrd="3" destOrd="0" parTransId="{E4D5D007-352E-439D-8168-AD0AB3D97AED}" sibTransId="{819B1A29-6FEC-4B49-9085-64D1661FEC38}"/>
    <dgm:cxn modelId="{98597369-6A9E-43B3-B9A6-712AEF117CDC}" type="presOf" srcId="{207CECF0-8658-4E9E-980E-9282D66C31A1}" destId="{8FB2B434-4298-4774-ACC9-D257CA2DA350}" srcOrd="0" destOrd="0" presId="urn:microsoft.com/office/officeart/2005/8/layout/bProcess3"/>
    <dgm:cxn modelId="{C825D6F8-B333-4B88-9B8A-AF16DC47104A}" type="presOf" srcId="{5212F083-3C18-4D10-9A91-CF3F2327B932}" destId="{C417B67D-43BC-4A89-84E9-721A6BA4E37F}" srcOrd="0" destOrd="0" presId="urn:microsoft.com/office/officeart/2005/8/layout/bProcess3"/>
    <dgm:cxn modelId="{E8BDCA9E-E982-4E9D-BF79-65E17ADAC1F7}" type="presParOf" srcId="{DE09D917-923B-4184-A388-F99281044FEE}" destId="{C417B67D-43BC-4A89-84E9-721A6BA4E37F}" srcOrd="0" destOrd="0" presId="urn:microsoft.com/office/officeart/2005/8/layout/bProcess3"/>
    <dgm:cxn modelId="{2CD6DD08-C3FD-4A03-BF90-FEE19C7E853D}" type="presParOf" srcId="{DE09D917-923B-4184-A388-F99281044FEE}" destId="{04B7712A-6290-4B04-9D69-CF8CA05803F7}" srcOrd="1" destOrd="0" presId="urn:microsoft.com/office/officeart/2005/8/layout/bProcess3"/>
    <dgm:cxn modelId="{29777008-44E8-49B6-B05B-D659E5ED123B}" type="presParOf" srcId="{04B7712A-6290-4B04-9D69-CF8CA05803F7}" destId="{C4092E4B-B80C-4E3E-9CD0-7ABE3B13A24A}" srcOrd="0" destOrd="0" presId="urn:microsoft.com/office/officeart/2005/8/layout/bProcess3"/>
    <dgm:cxn modelId="{DC20CE24-2765-4E56-807E-5B2F1783F86E}" type="presParOf" srcId="{DE09D917-923B-4184-A388-F99281044FEE}" destId="{93121A2E-2CF8-4A17-A70A-D1829FE94DDC}" srcOrd="2" destOrd="0" presId="urn:microsoft.com/office/officeart/2005/8/layout/bProcess3"/>
    <dgm:cxn modelId="{E30D22C0-8BFD-4038-BC85-A777A984E840}" type="presParOf" srcId="{DE09D917-923B-4184-A388-F99281044FEE}" destId="{7C96E2E2-190F-43ED-9BA6-BCEBBCE93AE9}" srcOrd="3" destOrd="0" presId="urn:microsoft.com/office/officeart/2005/8/layout/bProcess3"/>
    <dgm:cxn modelId="{49B7799B-06C4-4732-89EF-521A7723EAE6}" type="presParOf" srcId="{7C96E2E2-190F-43ED-9BA6-BCEBBCE93AE9}" destId="{A52F8937-3E4F-4230-B312-7EC4CDFDCC52}" srcOrd="0" destOrd="0" presId="urn:microsoft.com/office/officeart/2005/8/layout/bProcess3"/>
    <dgm:cxn modelId="{9E317F65-F9EF-483A-B4C5-B38B3FA64DF1}" type="presParOf" srcId="{DE09D917-923B-4184-A388-F99281044FEE}" destId="{22C0E880-284D-4CC2-930B-E50FF1CFA151}" srcOrd="4" destOrd="0" presId="urn:microsoft.com/office/officeart/2005/8/layout/bProcess3"/>
    <dgm:cxn modelId="{3A017B4D-5911-4A0D-B5EA-A830B6F885BF}" type="presParOf" srcId="{DE09D917-923B-4184-A388-F99281044FEE}" destId="{FCF9D4DD-3864-4E68-9AD4-598A956012EB}" srcOrd="5" destOrd="0" presId="urn:microsoft.com/office/officeart/2005/8/layout/bProcess3"/>
    <dgm:cxn modelId="{C6DE67AE-D798-4A96-88FA-2F5450907000}" type="presParOf" srcId="{FCF9D4DD-3864-4E68-9AD4-598A956012EB}" destId="{A379B560-3D83-42E5-B422-6A436CA4FF69}" srcOrd="0" destOrd="0" presId="urn:microsoft.com/office/officeart/2005/8/layout/bProcess3"/>
    <dgm:cxn modelId="{47F6A185-3D89-417C-B110-22B49E85D8D4}" type="presParOf" srcId="{DE09D917-923B-4184-A388-F99281044FEE}" destId="{8FB2B434-4298-4774-ACC9-D257CA2DA350}"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1F236-4C69-472E-9A3F-7F76A0D346C0}">
      <dsp:nvSpPr>
        <dsp:cNvPr id="0" name=""/>
        <dsp:cNvSpPr/>
      </dsp:nvSpPr>
      <dsp:spPr>
        <a:xfrm rot="10800000">
          <a:off x="1814785" y="3599"/>
          <a:ext cx="5748258" cy="1467664"/>
        </a:xfrm>
        <a:prstGeom prst="homePlat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199" tIns="152400" rIns="284480" bIns="152400" numCol="1" spcCol="1270" anchor="ctr" anchorCtr="0">
          <a:noAutofit/>
        </a:bodyPr>
        <a:lstStyle/>
        <a:p>
          <a:pPr lvl="0" algn="ctr" defTabSz="1778000">
            <a:lnSpc>
              <a:spcPct val="90000"/>
            </a:lnSpc>
            <a:spcBef>
              <a:spcPct val="0"/>
            </a:spcBef>
            <a:spcAft>
              <a:spcPct val="35000"/>
            </a:spcAft>
          </a:pPr>
          <a:r>
            <a:rPr lang="es-ES" sz="4000" kern="1200" dirty="0" smtClean="0"/>
            <a:t>CONSULTORIA </a:t>
          </a:r>
          <a:endParaRPr lang="es-ES" sz="4000" kern="1200" dirty="0"/>
        </a:p>
      </dsp:txBody>
      <dsp:txXfrm rot="10800000">
        <a:off x="1814785" y="3599"/>
        <a:ext cx="5748258" cy="1467664"/>
      </dsp:txXfrm>
    </dsp:sp>
    <dsp:sp modelId="{5B370C9A-66FB-4C43-9DEA-E5D0B0E6C077}">
      <dsp:nvSpPr>
        <dsp:cNvPr id="0" name=""/>
        <dsp:cNvSpPr/>
      </dsp:nvSpPr>
      <dsp:spPr>
        <a:xfrm>
          <a:off x="1080953" y="3599"/>
          <a:ext cx="1467664" cy="1467664"/>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A41CB0B-1CC0-4E93-852D-A43619BD6B27}">
      <dsp:nvSpPr>
        <dsp:cNvPr id="0" name=""/>
        <dsp:cNvSpPr/>
      </dsp:nvSpPr>
      <dsp:spPr>
        <a:xfrm rot="10800000">
          <a:off x="1814785" y="1909373"/>
          <a:ext cx="5748258" cy="1467664"/>
        </a:xfrm>
        <a:prstGeom prst="homePlate">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199" tIns="152400" rIns="284480" bIns="152400" numCol="1" spcCol="1270" anchor="ctr" anchorCtr="0">
          <a:noAutofit/>
        </a:bodyPr>
        <a:lstStyle/>
        <a:p>
          <a:pPr lvl="0" algn="ctr" defTabSz="1778000">
            <a:lnSpc>
              <a:spcPct val="90000"/>
            </a:lnSpc>
            <a:spcBef>
              <a:spcPct val="0"/>
            </a:spcBef>
            <a:spcAft>
              <a:spcPct val="35000"/>
            </a:spcAft>
          </a:pPr>
          <a:r>
            <a:rPr lang="es-ES" sz="4000" kern="1200" dirty="0" smtClean="0"/>
            <a:t>INSUMOS </a:t>
          </a:r>
          <a:endParaRPr lang="es-ES" sz="4000" kern="1200" dirty="0"/>
        </a:p>
      </dsp:txBody>
      <dsp:txXfrm rot="10800000">
        <a:off x="1814785" y="1909373"/>
        <a:ext cx="5748258" cy="1467664"/>
      </dsp:txXfrm>
    </dsp:sp>
    <dsp:sp modelId="{09FCD843-681E-4A61-B2BB-ED6AD13FD174}">
      <dsp:nvSpPr>
        <dsp:cNvPr id="0" name=""/>
        <dsp:cNvSpPr/>
      </dsp:nvSpPr>
      <dsp:spPr>
        <a:xfrm>
          <a:off x="1080953" y="1909373"/>
          <a:ext cx="1467664" cy="1467664"/>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E826605-D6B8-4708-8C23-2D7A15FCF9CB}">
      <dsp:nvSpPr>
        <dsp:cNvPr id="0" name=""/>
        <dsp:cNvSpPr/>
      </dsp:nvSpPr>
      <dsp:spPr>
        <a:xfrm rot="10800000">
          <a:off x="1814785" y="3815147"/>
          <a:ext cx="5748258" cy="1467664"/>
        </a:xfrm>
        <a:prstGeom prst="homePlate">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199" tIns="152400" rIns="284480" bIns="152400" numCol="1" spcCol="1270" anchor="ctr" anchorCtr="0">
          <a:noAutofit/>
        </a:bodyPr>
        <a:lstStyle/>
        <a:p>
          <a:pPr lvl="0" algn="ctr" defTabSz="1778000">
            <a:lnSpc>
              <a:spcPct val="90000"/>
            </a:lnSpc>
            <a:spcBef>
              <a:spcPct val="0"/>
            </a:spcBef>
            <a:spcAft>
              <a:spcPct val="35000"/>
            </a:spcAft>
          </a:pPr>
          <a:r>
            <a:rPr lang="es-ES" sz="4000" kern="1200" dirty="0" smtClean="0"/>
            <a:t>SECTOR FLORICOLA </a:t>
          </a:r>
          <a:endParaRPr lang="es-ES" sz="4000" kern="1200" dirty="0"/>
        </a:p>
      </dsp:txBody>
      <dsp:txXfrm rot="10800000">
        <a:off x="1814785" y="3815147"/>
        <a:ext cx="5748258" cy="1467664"/>
      </dsp:txXfrm>
    </dsp:sp>
    <dsp:sp modelId="{3734C161-553C-4FFB-BD2F-163EE543AD8D}">
      <dsp:nvSpPr>
        <dsp:cNvPr id="0" name=""/>
        <dsp:cNvSpPr/>
      </dsp:nvSpPr>
      <dsp:spPr>
        <a:xfrm>
          <a:off x="1080953" y="3815147"/>
          <a:ext cx="1467664" cy="1467664"/>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E54BB5-720D-4E07-AF66-639D052881BF}">
      <dsp:nvSpPr>
        <dsp:cNvPr id="0" name=""/>
        <dsp:cNvSpPr/>
      </dsp:nvSpPr>
      <dsp:spPr>
        <a:xfrm>
          <a:off x="3723" y="552"/>
          <a:ext cx="7625383" cy="2331605"/>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ES" sz="1900" kern="1200" dirty="0" smtClean="0"/>
            <a:t>Ecuador seduce al mundo con las rosas de tallos más largos y con los colores más bellos, la rosa de nuestro país es considerada una de las más bellas del mundo por la calidad, variedad y textura; nuestra tierra es perfecta para producir rosas, porque está en plena línea ecuatorial, en una zona montañosa sobre el nivel del mar, por ello el Ecuador ocupa el tercer lugar entre los principales exportadores de flores, por este hecho el gobierno ha establecido medidas de ayuda con el fin de fortalecer y mantenerlo esta posición a nivel mundial. </a:t>
          </a:r>
          <a:endParaRPr lang="es-ES" sz="1900" kern="1200" dirty="0"/>
        </a:p>
      </dsp:txBody>
      <dsp:txXfrm>
        <a:off x="3723" y="552"/>
        <a:ext cx="7625383" cy="2331605"/>
      </dsp:txXfrm>
    </dsp:sp>
    <dsp:sp modelId="{95F9D824-BFD7-4EF2-8286-0A33157AC45D}">
      <dsp:nvSpPr>
        <dsp:cNvPr id="0" name=""/>
        <dsp:cNvSpPr/>
      </dsp:nvSpPr>
      <dsp:spPr>
        <a:xfrm>
          <a:off x="3723" y="2437851"/>
          <a:ext cx="7625400" cy="2113876"/>
        </a:xfrm>
        <a:prstGeom prst="roundRect">
          <a:avLst/>
        </a:prstGeom>
        <a:gradFill rotWithShape="0">
          <a:gsLst>
            <a:gs pos="0">
              <a:schemeClr val="accent4">
                <a:hueOff val="-3210336"/>
                <a:satOff val="39690"/>
                <a:lumOff val="-12939"/>
                <a:alphaOff val="0"/>
                <a:tint val="35000"/>
                <a:satMod val="253000"/>
              </a:schemeClr>
            </a:gs>
            <a:gs pos="50000">
              <a:schemeClr val="accent4">
                <a:hueOff val="-3210336"/>
                <a:satOff val="39690"/>
                <a:lumOff val="-12939"/>
                <a:alphaOff val="0"/>
                <a:tint val="42000"/>
                <a:satMod val="255000"/>
              </a:schemeClr>
            </a:gs>
            <a:gs pos="97000">
              <a:schemeClr val="accent4">
                <a:hueOff val="-3210336"/>
                <a:satOff val="39690"/>
                <a:lumOff val="-12939"/>
                <a:alphaOff val="0"/>
                <a:tint val="53000"/>
                <a:satMod val="260000"/>
              </a:schemeClr>
            </a:gs>
            <a:gs pos="100000">
              <a:schemeClr val="accent4">
                <a:hueOff val="-3210336"/>
                <a:satOff val="39690"/>
                <a:lumOff val="-12939"/>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ES" sz="1900" kern="1200" dirty="0" smtClean="0"/>
            <a:t>Capacitar a través de los organismos como Expoflores al sector florícola para que conozcan a fondo las ventajas competitivas y acerca de los regímenes especiales aduaneros con el fin de explotarlos. </a:t>
          </a:r>
          <a:endParaRPr lang="es-ES" sz="1900" kern="1200" dirty="0"/>
        </a:p>
      </dsp:txBody>
      <dsp:txXfrm>
        <a:off x="3723" y="2437851"/>
        <a:ext cx="7625400" cy="211387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E713B2-B22D-476A-9560-B0712FCE0C9E}">
      <dsp:nvSpPr>
        <dsp:cNvPr id="0" name=""/>
        <dsp:cNvSpPr/>
      </dsp:nvSpPr>
      <dsp:spPr>
        <a:xfrm rot="5400000">
          <a:off x="-473566" y="480592"/>
          <a:ext cx="3157108" cy="2209976"/>
        </a:xfrm>
        <a:prstGeom prst="chevron">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smtClean="0"/>
            <a:t>CAPITULO II</a:t>
          </a:r>
          <a:endParaRPr lang="es-ES" sz="3400" kern="1200" dirty="0"/>
        </a:p>
      </dsp:txBody>
      <dsp:txXfrm rot="5400000">
        <a:off x="-473566" y="480592"/>
        <a:ext cx="3157108" cy="2209976"/>
      </dsp:txXfrm>
    </dsp:sp>
    <dsp:sp modelId="{CA1B2AF5-528E-4E33-A28F-6C03F8F27BB0}">
      <dsp:nvSpPr>
        <dsp:cNvPr id="0" name=""/>
        <dsp:cNvSpPr/>
      </dsp:nvSpPr>
      <dsp:spPr>
        <a:xfrm rot="5400000">
          <a:off x="4255391" y="-2038389"/>
          <a:ext cx="2052120" cy="614295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El estudio de merado indica que las rosas ocupan un 30% de la producción ecuatoriana por la demanda y aceptación que estas tienen a nivel mundial en los meses de febrero, marzo, mayo y noviembre tiende a duplicarse la producción ya que son fechas muy representativas para que estas se exporten en mayor cantidad; las fechas especiales, los insumos para su acondicionamiento y la especificaciones que el cliente exija son algunos de los factores que influyen para que el precio de las rosas tenga variaciones, el precio de las rosas oscila entre 0,30 centavos  y 0,40 centavos esto depende de los meses en los que se comercialice el producto. Adicionalmente se determinó que la Unión Europea tiene un 64% de participación de las exportaciones de flores según Trade Maps, que el reconocimiento que tienen las flores del Ecuador depende de la calidad, precio, variedad y servicios de primer orden que ofrecen al mercado ya que cada vez exigen innovar mas. Los insumos que más se utilizan para el acondicionamiento de las rosas son: fertilizantes, cinta de embalaje, etiqueta, ligas de caucho, capuchones, papel celofán y zunchos plásticos</a:t>
          </a:r>
          <a:endParaRPr lang="es-ES" sz="1200" kern="1200" dirty="0"/>
        </a:p>
      </dsp:txBody>
      <dsp:txXfrm rot="5400000">
        <a:off x="4255391" y="-2038389"/>
        <a:ext cx="2052120" cy="6142951"/>
      </dsp:txXfrm>
    </dsp:sp>
    <dsp:sp modelId="{1EDAEEEF-A0DA-4B87-8A4C-F6BF0564047F}">
      <dsp:nvSpPr>
        <dsp:cNvPr id="0" name=""/>
        <dsp:cNvSpPr/>
      </dsp:nvSpPr>
      <dsp:spPr>
        <a:xfrm rot="5400000">
          <a:off x="-473566" y="3358103"/>
          <a:ext cx="3157108" cy="2209976"/>
        </a:xfrm>
        <a:prstGeom prst="chevron">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smtClean="0"/>
            <a:t>CAPITULO II</a:t>
          </a:r>
          <a:endParaRPr lang="es-ES" sz="3400" kern="1200" dirty="0"/>
        </a:p>
      </dsp:txBody>
      <dsp:txXfrm rot="5400000">
        <a:off x="-473566" y="3358103"/>
        <a:ext cx="3157108" cy="2209976"/>
      </dsp:txXfrm>
    </dsp:sp>
    <dsp:sp modelId="{B4C7F257-CC0B-405F-A55D-65CF49346DE0}">
      <dsp:nvSpPr>
        <dsp:cNvPr id="0" name=""/>
        <dsp:cNvSpPr/>
      </dsp:nvSpPr>
      <dsp:spPr>
        <a:xfrm rot="5400000">
          <a:off x="4255391" y="839121"/>
          <a:ext cx="2052120" cy="614295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s-ES" sz="2100" kern="1200" dirty="0" smtClean="0"/>
            <a:t>Realizar alternativas de injertos en las rosas para ser más atractivos en el mercado alemán ya que existen productos sustitutos que están invadiendo el mercado debido a sus costos y variedades, es por esto que se debe ampliar la alternativa de productos para tener un portafolio más extenso</a:t>
          </a:r>
          <a:endParaRPr lang="es-ES" sz="2100" kern="1200" dirty="0"/>
        </a:p>
      </dsp:txBody>
      <dsp:txXfrm rot="5400000">
        <a:off x="4255391" y="839121"/>
        <a:ext cx="2052120" cy="61429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2A74C9-0B42-42DC-A010-E33C51C2E276}">
      <dsp:nvSpPr>
        <dsp:cNvPr id="0" name=""/>
        <dsp:cNvSpPr/>
      </dsp:nvSpPr>
      <dsp:spPr>
        <a:xfrm>
          <a:off x="40" y="97159"/>
          <a:ext cx="3869550" cy="691200"/>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2">
              <a:shade val="80000"/>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CONCLUSION </a:t>
          </a:r>
          <a:endParaRPr lang="es-ES" sz="2400" kern="1200" dirty="0"/>
        </a:p>
      </dsp:txBody>
      <dsp:txXfrm>
        <a:off x="40" y="97159"/>
        <a:ext cx="3869550" cy="691200"/>
      </dsp:txXfrm>
    </dsp:sp>
    <dsp:sp modelId="{A6F99F6E-64F9-4753-992E-752012C6B891}">
      <dsp:nvSpPr>
        <dsp:cNvPr id="0" name=""/>
        <dsp:cNvSpPr/>
      </dsp:nvSpPr>
      <dsp:spPr>
        <a:xfrm>
          <a:off x="32157" y="885520"/>
          <a:ext cx="3869550" cy="4875119"/>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ES" sz="2400" kern="1200" dirty="0" smtClean="0"/>
            <a:t>Para seleccionar el mercado objetivo se debe tomar en cuenta algunos factores como cual es el producto que se va a exportar, cuáles son sus razones que determinaron la elección del mercado, hacer un análisis de los competidores, entre otros  y así con este estudio determinar cuál va hacer el mercado que desea captar. </a:t>
          </a:r>
          <a:endParaRPr lang="es-ES" sz="2400" kern="1200" dirty="0"/>
        </a:p>
      </dsp:txBody>
      <dsp:txXfrm>
        <a:off x="32157" y="885520"/>
        <a:ext cx="3869550" cy="4875119"/>
      </dsp:txXfrm>
    </dsp:sp>
    <dsp:sp modelId="{AEFBFE4E-2550-4AF7-9CEA-41E05118E095}">
      <dsp:nvSpPr>
        <dsp:cNvPr id="0" name=""/>
        <dsp:cNvSpPr/>
      </dsp:nvSpPr>
      <dsp:spPr>
        <a:xfrm>
          <a:off x="4411328" y="97159"/>
          <a:ext cx="3869550" cy="691200"/>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2">
              <a:shade val="80000"/>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RECOMENDACIÓN </a:t>
          </a:r>
          <a:endParaRPr lang="es-ES" sz="2400" kern="1200" dirty="0"/>
        </a:p>
      </dsp:txBody>
      <dsp:txXfrm>
        <a:off x="4411328" y="97159"/>
        <a:ext cx="3869550" cy="691200"/>
      </dsp:txXfrm>
    </dsp:sp>
    <dsp:sp modelId="{CB4F8AD8-EE5A-4F07-BBD5-6FE6A77ED9A2}">
      <dsp:nvSpPr>
        <dsp:cNvPr id="0" name=""/>
        <dsp:cNvSpPr/>
      </dsp:nvSpPr>
      <dsp:spPr>
        <a:xfrm>
          <a:off x="4411328" y="788360"/>
          <a:ext cx="3869550" cy="4875119"/>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ES" sz="2400" kern="1200" dirty="0" smtClean="0"/>
            <a:t>Realizar un análisis profundo para obtener los resultados esperados y nos permitan emprender negociaciones futuras con el mercado selecto; cumplir con los requerimientos y especificaciones del mismo, para que los clientes queden satisfechos totalmente con el producto de calidad. </a:t>
          </a:r>
          <a:endParaRPr lang="es-ES" sz="2400" kern="1200" dirty="0"/>
        </a:p>
      </dsp:txBody>
      <dsp:txXfrm>
        <a:off x="4411328" y="788360"/>
        <a:ext cx="3869550" cy="487511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DE2AD-25E6-4B4C-BC6D-719BDE983EF2}">
      <dsp:nvSpPr>
        <dsp:cNvPr id="0" name=""/>
        <dsp:cNvSpPr/>
      </dsp:nvSpPr>
      <dsp:spPr>
        <a:xfrm>
          <a:off x="0" y="1102823"/>
          <a:ext cx="8208911" cy="1638000"/>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225C1F-340C-4F21-8B35-5E7231BA7DC8}">
      <dsp:nvSpPr>
        <dsp:cNvPr id="0" name=""/>
        <dsp:cNvSpPr/>
      </dsp:nvSpPr>
      <dsp:spPr>
        <a:xfrm>
          <a:off x="410445" y="143423"/>
          <a:ext cx="5746238" cy="1918800"/>
        </a:xfrm>
        <a:prstGeom prst="roundRect">
          <a:avLst/>
        </a:prstGeom>
        <a:gradFill rotWithShape="0">
          <a:gsLst>
            <a:gs pos="0">
              <a:schemeClr val="accent4">
                <a:alpha val="90000"/>
                <a:hueOff val="0"/>
                <a:satOff val="0"/>
                <a:lumOff val="0"/>
                <a:alphaOff val="0"/>
                <a:tint val="35000"/>
                <a:satMod val="253000"/>
              </a:schemeClr>
            </a:gs>
            <a:gs pos="50000">
              <a:schemeClr val="accent4">
                <a:alpha val="90000"/>
                <a:hueOff val="0"/>
                <a:satOff val="0"/>
                <a:lumOff val="0"/>
                <a:alphaOff val="0"/>
                <a:tint val="42000"/>
                <a:satMod val="255000"/>
              </a:schemeClr>
            </a:gs>
            <a:gs pos="97000">
              <a:schemeClr val="accent4">
                <a:alpha val="90000"/>
                <a:hueOff val="0"/>
                <a:satOff val="0"/>
                <a:lumOff val="0"/>
                <a:alphaOff val="0"/>
                <a:tint val="53000"/>
                <a:satMod val="260000"/>
              </a:schemeClr>
            </a:gs>
            <a:gs pos="100000">
              <a:schemeClr val="accent4">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00100">
            <a:lnSpc>
              <a:spcPct val="90000"/>
            </a:lnSpc>
            <a:spcBef>
              <a:spcPct val="0"/>
            </a:spcBef>
            <a:spcAft>
              <a:spcPct val="35000"/>
            </a:spcAft>
          </a:pPr>
          <a:r>
            <a:rPr lang="es-ES" sz="1800" kern="1200" dirty="0" smtClean="0"/>
            <a:t>Se ha concluido que la aplicación del régimen devolutivo Draw Back y la consultoría para la mejora de la empresa en el presente caso ha sido factible, llevando a disminuir los egresos del proceso de acondicionamiento de las rosas y su exportación definitiva</a:t>
          </a:r>
          <a:endParaRPr lang="es-ES" sz="1800" kern="1200" dirty="0"/>
        </a:p>
      </dsp:txBody>
      <dsp:txXfrm>
        <a:off x="410445" y="143423"/>
        <a:ext cx="5746238" cy="1918800"/>
      </dsp:txXfrm>
    </dsp:sp>
    <dsp:sp modelId="{931353D2-D8A6-46DE-82D4-1F51FC072AEB}">
      <dsp:nvSpPr>
        <dsp:cNvPr id="0" name=""/>
        <dsp:cNvSpPr/>
      </dsp:nvSpPr>
      <dsp:spPr>
        <a:xfrm>
          <a:off x="0" y="4051224"/>
          <a:ext cx="8208911" cy="1638000"/>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51A5E484-844A-4E4B-B8A1-3C31DD9B50AB}">
      <dsp:nvSpPr>
        <dsp:cNvPr id="0" name=""/>
        <dsp:cNvSpPr/>
      </dsp:nvSpPr>
      <dsp:spPr>
        <a:xfrm>
          <a:off x="410445" y="3091824"/>
          <a:ext cx="5746238" cy="1918800"/>
        </a:xfrm>
        <a:prstGeom prst="roundRect">
          <a:avLst/>
        </a:prstGeom>
        <a:gradFill rotWithShape="0">
          <a:gsLst>
            <a:gs pos="0">
              <a:schemeClr val="accent4">
                <a:alpha val="90000"/>
                <a:hueOff val="0"/>
                <a:satOff val="0"/>
                <a:lumOff val="0"/>
                <a:alphaOff val="-40000"/>
                <a:tint val="35000"/>
                <a:satMod val="253000"/>
              </a:schemeClr>
            </a:gs>
            <a:gs pos="50000">
              <a:schemeClr val="accent4">
                <a:alpha val="90000"/>
                <a:hueOff val="0"/>
                <a:satOff val="0"/>
                <a:lumOff val="0"/>
                <a:alphaOff val="-40000"/>
                <a:tint val="42000"/>
                <a:satMod val="255000"/>
              </a:schemeClr>
            </a:gs>
            <a:gs pos="97000">
              <a:schemeClr val="accent4">
                <a:alpha val="90000"/>
                <a:hueOff val="0"/>
                <a:satOff val="0"/>
                <a:lumOff val="0"/>
                <a:alphaOff val="-40000"/>
                <a:tint val="53000"/>
                <a:satMod val="260000"/>
              </a:schemeClr>
            </a:gs>
            <a:gs pos="100000">
              <a:schemeClr val="accent4">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89000">
            <a:lnSpc>
              <a:spcPct val="90000"/>
            </a:lnSpc>
            <a:spcBef>
              <a:spcPct val="0"/>
            </a:spcBef>
            <a:spcAft>
              <a:spcPct val="35000"/>
            </a:spcAft>
          </a:pPr>
          <a:r>
            <a:rPr lang="es-ES" sz="2000" kern="1200" dirty="0" smtClean="0"/>
            <a:t>Se demuestra claramente la ventaja del mismo y como los acondicionamientos disminuyen su costo de tal manera es recomendable acogerse a un régimen aduanero ya que resulta factible; porque todo ahorro es beneficio para la empresa</a:t>
          </a:r>
          <a:endParaRPr lang="es-ES" sz="2000" kern="1200" dirty="0"/>
        </a:p>
      </dsp:txBody>
      <dsp:txXfrm>
        <a:off x="410445" y="3091824"/>
        <a:ext cx="5746238" cy="191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84563-C4AB-42DE-95E5-2B272AF6B625}">
      <dsp:nvSpPr>
        <dsp:cNvPr id="0" name=""/>
        <dsp:cNvSpPr/>
      </dsp:nvSpPr>
      <dsp:spPr>
        <a:xfrm>
          <a:off x="3970714" y="1378292"/>
          <a:ext cx="882650" cy="91440"/>
        </a:xfrm>
        <a:custGeom>
          <a:avLst/>
          <a:gdLst/>
          <a:ahLst/>
          <a:cxnLst/>
          <a:rect l="0" t="0" r="0" b="0"/>
          <a:pathLst>
            <a:path>
              <a:moveTo>
                <a:pt x="0" y="45720"/>
              </a:moveTo>
              <a:lnTo>
                <a:pt x="882650" y="45720"/>
              </a:lnTo>
            </a:path>
          </a:pathLst>
        </a:custGeom>
        <a:noFill/>
        <a:ln w="9525" cap="flat" cmpd="sng" algn="ctr">
          <a:solidFill>
            <a:schemeClr val="accent2">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89208" y="1419446"/>
        <a:ext cx="45662" cy="9132"/>
      </dsp:txXfrm>
    </dsp:sp>
    <dsp:sp modelId="{384C2B92-301D-4B97-8CA7-016CDAF8D5AB}">
      <dsp:nvSpPr>
        <dsp:cNvPr id="0" name=""/>
        <dsp:cNvSpPr/>
      </dsp:nvSpPr>
      <dsp:spPr>
        <a:xfrm>
          <a:off x="1859" y="232815"/>
          <a:ext cx="3970654" cy="2382392"/>
        </a:xfrm>
        <a:prstGeom prst="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s-ES" sz="4400" kern="1200" dirty="0" smtClean="0"/>
            <a:t>Proceso de Producción Florícola </a:t>
          </a:r>
          <a:endParaRPr lang="es-ES" sz="4400" kern="1200" dirty="0"/>
        </a:p>
      </dsp:txBody>
      <dsp:txXfrm>
        <a:off x="1859" y="232815"/>
        <a:ext cx="3970654" cy="2382392"/>
      </dsp:txXfrm>
    </dsp:sp>
    <dsp:sp modelId="{A02F0B52-2DA1-4B38-803D-BDF9FC36A364}">
      <dsp:nvSpPr>
        <dsp:cNvPr id="0" name=""/>
        <dsp:cNvSpPr/>
      </dsp:nvSpPr>
      <dsp:spPr>
        <a:xfrm>
          <a:off x="1987187" y="2613408"/>
          <a:ext cx="4883905" cy="882650"/>
        </a:xfrm>
        <a:custGeom>
          <a:avLst/>
          <a:gdLst/>
          <a:ahLst/>
          <a:cxnLst/>
          <a:rect l="0" t="0" r="0" b="0"/>
          <a:pathLst>
            <a:path>
              <a:moveTo>
                <a:pt x="4883905" y="0"/>
              </a:moveTo>
              <a:lnTo>
                <a:pt x="4883905" y="458425"/>
              </a:lnTo>
              <a:lnTo>
                <a:pt x="0" y="458425"/>
              </a:lnTo>
              <a:lnTo>
                <a:pt x="0" y="882650"/>
              </a:lnTo>
            </a:path>
          </a:pathLst>
        </a:custGeom>
        <a:noFill/>
        <a:ln w="9525" cap="flat" cmpd="sng" algn="ctr">
          <a:solidFill>
            <a:schemeClr val="accent3">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04926" y="3050167"/>
        <a:ext cx="248427" cy="9132"/>
      </dsp:txXfrm>
    </dsp:sp>
    <dsp:sp modelId="{E16079A2-95D5-4330-A9E6-6E5D617E824D}">
      <dsp:nvSpPr>
        <dsp:cNvPr id="0" name=""/>
        <dsp:cNvSpPr/>
      </dsp:nvSpPr>
      <dsp:spPr>
        <a:xfrm>
          <a:off x="4885765" y="232815"/>
          <a:ext cx="3970654" cy="2382392"/>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s-ES" sz="4400" kern="1200" dirty="0" smtClean="0"/>
            <a:t>Siembra y cultivo </a:t>
          </a:r>
          <a:endParaRPr lang="es-ES" sz="4400" kern="1200" dirty="0"/>
        </a:p>
      </dsp:txBody>
      <dsp:txXfrm>
        <a:off x="4885765" y="232815"/>
        <a:ext cx="3970654" cy="2382392"/>
      </dsp:txXfrm>
    </dsp:sp>
    <dsp:sp modelId="{27ABFECD-A68E-485D-BE42-6E070E9E8978}">
      <dsp:nvSpPr>
        <dsp:cNvPr id="0" name=""/>
        <dsp:cNvSpPr/>
      </dsp:nvSpPr>
      <dsp:spPr>
        <a:xfrm>
          <a:off x="3970714" y="4673935"/>
          <a:ext cx="882650" cy="91440"/>
        </a:xfrm>
        <a:custGeom>
          <a:avLst/>
          <a:gdLst/>
          <a:ahLst/>
          <a:cxnLst/>
          <a:rect l="0" t="0" r="0" b="0"/>
          <a:pathLst>
            <a:path>
              <a:moveTo>
                <a:pt x="0" y="45720"/>
              </a:moveTo>
              <a:lnTo>
                <a:pt x="882650" y="45720"/>
              </a:lnTo>
            </a:path>
          </a:pathLst>
        </a:custGeom>
        <a:noFill/>
        <a:ln w="9525" cap="flat" cmpd="sng" algn="ctr">
          <a:solidFill>
            <a:schemeClr val="accent4">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89208" y="4715089"/>
        <a:ext cx="45662" cy="9132"/>
      </dsp:txXfrm>
    </dsp:sp>
    <dsp:sp modelId="{0F96F9FE-B942-47F0-BD07-CB06A449C42C}">
      <dsp:nvSpPr>
        <dsp:cNvPr id="0" name=""/>
        <dsp:cNvSpPr/>
      </dsp:nvSpPr>
      <dsp:spPr>
        <a:xfrm>
          <a:off x="1859" y="3528459"/>
          <a:ext cx="3970654" cy="2382392"/>
        </a:xfrm>
        <a:prstGeom prst="rect">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s-ES" sz="4400" kern="1200" dirty="0" smtClean="0"/>
            <a:t>Riego y Fertilización </a:t>
          </a:r>
          <a:endParaRPr lang="es-ES" sz="4400" kern="1200" dirty="0"/>
        </a:p>
      </dsp:txBody>
      <dsp:txXfrm>
        <a:off x="1859" y="3528459"/>
        <a:ext cx="3970654" cy="2382392"/>
      </dsp:txXfrm>
    </dsp:sp>
    <dsp:sp modelId="{6BA2DE9A-E758-4A43-B3D6-BC690DAC6715}">
      <dsp:nvSpPr>
        <dsp:cNvPr id="0" name=""/>
        <dsp:cNvSpPr/>
      </dsp:nvSpPr>
      <dsp:spPr>
        <a:xfrm>
          <a:off x="4885765" y="3528459"/>
          <a:ext cx="3970654" cy="2382392"/>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s-ES" sz="4400" kern="1200" dirty="0" smtClean="0"/>
            <a:t>Post – Cosecha </a:t>
          </a:r>
          <a:endParaRPr lang="es-ES" sz="4400" kern="1200" dirty="0"/>
        </a:p>
      </dsp:txBody>
      <dsp:txXfrm>
        <a:off x="4885765" y="3528459"/>
        <a:ext cx="3970654" cy="23823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C413F-BA97-47F2-BCAA-ADE619F2D190}">
      <dsp:nvSpPr>
        <dsp:cNvPr id="0" name=""/>
        <dsp:cNvSpPr/>
      </dsp:nvSpPr>
      <dsp:spPr>
        <a:xfrm>
          <a:off x="0" y="88061"/>
          <a:ext cx="7704856" cy="702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s-ES" sz="3000" b="1" kern="1200" dirty="0" smtClean="0"/>
            <a:t>OBJETIVO GENERAL </a:t>
          </a:r>
          <a:endParaRPr lang="es-EC" sz="3000" kern="1200" dirty="0"/>
        </a:p>
      </dsp:txBody>
      <dsp:txXfrm>
        <a:off x="0" y="88061"/>
        <a:ext cx="7704856" cy="702000"/>
      </dsp:txXfrm>
    </dsp:sp>
    <dsp:sp modelId="{C20DBCE9-D5AA-413C-87DF-91BC1D6A92D4}">
      <dsp:nvSpPr>
        <dsp:cNvPr id="0" name=""/>
        <dsp:cNvSpPr/>
      </dsp:nvSpPr>
      <dsp:spPr>
        <a:xfrm>
          <a:off x="0" y="790061"/>
          <a:ext cx="770485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s-ES" sz="2300" kern="1200" dirty="0" smtClean="0"/>
            <a:t>Establecer la situación comercial internacional actual en la que se encuentra  el sector exportador florícola, así como la viabilidad de su recuperación a través del régimen Draw Back ya que este otorgará liquidez al inversionista. </a:t>
          </a:r>
          <a:endParaRPr lang="es-EC" sz="2300" kern="1200" dirty="0"/>
        </a:p>
      </dsp:txBody>
      <dsp:txXfrm>
        <a:off x="0" y="790061"/>
        <a:ext cx="7704856" cy="1304100"/>
      </dsp:txXfrm>
    </dsp:sp>
    <dsp:sp modelId="{3065C216-412B-41B4-9F3D-1AC3C0A21448}">
      <dsp:nvSpPr>
        <dsp:cNvPr id="0" name=""/>
        <dsp:cNvSpPr/>
      </dsp:nvSpPr>
      <dsp:spPr>
        <a:xfrm>
          <a:off x="0" y="2094162"/>
          <a:ext cx="7704856" cy="70200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s-ES" sz="3000" b="1" kern="1200" dirty="0" smtClean="0"/>
            <a:t>OBJETIVOS ESPECIFICOS </a:t>
          </a:r>
          <a:endParaRPr lang="es-EC" sz="3000" b="1" kern="1200" dirty="0"/>
        </a:p>
      </dsp:txBody>
      <dsp:txXfrm>
        <a:off x="0" y="2094162"/>
        <a:ext cx="7704856" cy="702000"/>
      </dsp:txXfrm>
    </dsp:sp>
    <dsp:sp modelId="{B577C4D7-3C65-458A-8977-3637F8A80B49}">
      <dsp:nvSpPr>
        <dsp:cNvPr id="0" name=""/>
        <dsp:cNvSpPr/>
      </dsp:nvSpPr>
      <dsp:spPr>
        <a:xfrm>
          <a:off x="0" y="2796162"/>
          <a:ext cx="7704856"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s-ES" sz="2300" kern="1200" dirty="0" smtClean="0"/>
            <a:t>Determinar la variedad de flor que más se produce en la Región Sierra del Ecuador.</a:t>
          </a:r>
          <a:endParaRPr lang="es-EC" sz="2300" kern="1200" dirty="0"/>
        </a:p>
        <a:p>
          <a:pPr marL="228600" lvl="1" indent="-228600" algn="just" defTabSz="1022350">
            <a:lnSpc>
              <a:spcPct val="90000"/>
            </a:lnSpc>
            <a:spcBef>
              <a:spcPct val="0"/>
            </a:spcBef>
            <a:spcAft>
              <a:spcPct val="20000"/>
            </a:spcAft>
            <a:buChar char="••"/>
          </a:pPr>
          <a:r>
            <a:rPr lang="es-ES" sz="2300" kern="1200" dirty="0" smtClean="0"/>
            <a:t>Establecer las fechas de mayor demanda de las flores ecuatorianas en la Unión Europea específicamente. </a:t>
          </a:r>
          <a:endParaRPr lang="es-EC" sz="2300" kern="1200" dirty="0"/>
        </a:p>
        <a:p>
          <a:pPr marL="228600" lvl="1" indent="-228600" algn="just" defTabSz="1022350">
            <a:lnSpc>
              <a:spcPct val="90000"/>
            </a:lnSpc>
            <a:spcBef>
              <a:spcPct val="0"/>
            </a:spcBef>
            <a:spcAft>
              <a:spcPct val="20000"/>
            </a:spcAft>
            <a:buChar char="••"/>
          </a:pPr>
          <a:r>
            <a:rPr lang="es-ES" sz="2300" kern="1200" dirty="0" smtClean="0"/>
            <a:t>Identificar cuáles son los factores que influyen en la variación de precios de las flores.</a:t>
          </a:r>
          <a:endParaRPr lang="es-EC" sz="2300" kern="1200" dirty="0"/>
        </a:p>
        <a:p>
          <a:pPr marL="228600" lvl="1" indent="-228600" algn="just" defTabSz="1022350">
            <a:lnSpc>
              <a:spcPct val="90000"/>
            </a:lnSpc>
            <a:spcBef>
              <a:spcPct val="0"/>
            </a:spcBef>
            <a:spcAft>
              <a:spcPct val="20000"/>
            </a:spcAft>
            <a:buChar char="••"/>
          </a:pPr>
          <a:r>
            <a:rPr lang="es-ES" sz="2300" kern="1200" dirty="0" smtClean="0"/>
            <a:t>Determinar cuáles son los factores para que las flores ecuatorianas tengan preferencia en el mercado extranjero. </a:t>
          </a:r>
          <a:endParaRPr lang="es-EC" sz="2300" kern="1200" dirty="0"/>
        </a:p>
      </dsp:txBody>
      <dsp:txXfrm>
        <a:off x="0" y="2796162"/>
        <a:ext cx="7704856" cy="2732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08AEC9-F3E7-4766-B173-443F646F10D2}">
      <dsp:nvSpPr>
        <dsp:cNvPr id="0" name=""/>
        <dsp:cNvSpPr/>
      </dsp:nvSpPr>
      <dsp:spPr>
        <a:xfrm>
          <a:off x="904685" y="2699596"/>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smtClean="0">
              <a:latin typeface="Broadway" pitchFamily="82" charset="0"/>
            </a:rPr>
            <a:t>CIFRAS COMERCIALES</a:t>
          </a:r>
          <a:endParaRPr lang="es-EC" sz="1700" kern="1200" dirty="0">
            <a:latin typeface="Broadway" pitchFamily="82" charset="0"/>
          </a:endParaRPr>
        </a:p>
      </dsp:txBody>
      <dsp:txXfrm>
        <a:off x="904685" y="2699596"/>
        <a:ext cx="1875020" cy="937510"/>
      </dsp:txXfrm>
    </dsp:sp>
    <dsp:sp modelId="{7F6F3893-1F08-4E47-9C47-A2EF72ECDCE2}">
      <dsp:nvSpPr>
        <dsp:cNvPr id="0" name=""/>
        <dsp:cNvSpPr/>
      </dsp:nvSpPr>
      <dsp:spPr>
        <a:xfrm rot="4441146">
          <a:off x="2091441" y="4068077"/>
          <a:ext cx="1899491" cy="26630"/>
        </a:xfrm>
        <a:custGeom>
          <a:avLst/>
          <a:gdLst/>
          <a:ahLst/>
          <a:cxnLst/>
          <a:rect l="0" t="0" r="0" b="0"/>
          <a:pathLst>
            <a:path>
              <a:moveTo>
                <a:pt x="0" y="13315"/>
              </a:moveTo>
              <a:lnTo>
                <a:pt x="1899491" y="133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dirty="0"/>
        </a:p>
      </dsp:txBody>
      <dsp:txXfrm rot="4441146">
        <a:off x="2993700" y="4033906"/>
        <a:ext cx="94974" cy="94974"/>
      </dsp:txXfrm>
    </dsp:sp>
    <dsp:sp modelId="{4934B220-CD8B-4C8D-A479-1AF8A3B09441}">
      <dsp:nvSpPr>
        <dsp:cNvPr id="0" name=""/>
        <dsp:cNvSpPr/>
      </dsp:nvSpPr>
      <dsp:spPr>
        <a:xfrm>
          <a:off x="3302668" y="4525679"/>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latin typeface="Broadway" pitchFamily="82" charset="0"/>
            </a:rPr>
            <a:t>DESTINOS DE LAS FLORES ECUATORIANAS</a:t>
          </a:r>
          <a:endParaRPr lang="es-EC" sz="1700" kern="1200" dirty="0">
            <a:latin typeface="Broadway" pitchFamily="82" charset="0"/>
          </a:endParaRPr>
        </a:p>
      </dsp:txBody>
      <dsp:txXfrm>
        <a:off x="3302668" y="4525679"/>
        <a:ext cx="1875020" cy="937510"/>
      </dsp:txXfrm>
    </dsp:sp>
    <dsp:sp modelId="{2FD1D2C7-929E-45A8-8BC8-065C56726A6F}">
      <dsp:nvSpPr>
        <dsp:cNvPr id="0" name=""/>
        <dsp:cNvSpPr/>
      </dsp:nvSpPr>
      <dsp:spPr>
        <a:xfrm rot="18442912">
          <a:off x="4859799" y="4338174"/>
          <a:ext cx="1618271" cy="26630"/>
        </a:xfrm>
        <a:custGeom>
          <a:avLst/>
          <a:gdLst/>
          <a:ahLst/>
          <a:cxnLst/>
          <a:rect l="0" t="0" r="0" b="0"/>
          <a:pathLst>
            <a:path>
              <a:moveTo>
                <a:pt x="0" y="13315"/>
              </a:moveTo>
              <a:lnTo>
                <a:pt x="1618271"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8442912">
        <a:off x="5628478" y="4311033"/>
        <a:ext cx="80913" cy="80913"/>
      </dsp:txXfrm>
    </dsp:sp>
    <dsp:sp modelId="{A7ED7E2D-BAE0-4871-B84A-1F92C1807F72}">
      <dsp:nvSpPr>
        <dsp:cNvPr id="0" name=""/>
        <dsp:cNvSpPr/>
      </dsp:nvSpPr>
      <dsp:spPr>
        <a:xfrm>
          <a:off x="6160181" y="3239790"/>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Estados Unidos</a:t>
          </a:r>
          <a:endParaRPr lang="es-EC" sz="1700" kern="1200" dirty="0"/>
        </a:p>
      </dsp:txBody>
      <dsp:txXfrm>
        <a:off x="6160181" y="3239790"/>
        <a:ext cx="1875020" cy="937510"/>
      </dsp:txXfrm>
    </dsp:sp>
    <dsp:sp modelId="{1D2E3D29-1E3E-40D4-86C7-7E7F352AA676}">
      <dsp:nvSpPr>
        <dsp:cNvPr id="0" name=""/>
        <dsp:cNvSpPr/>
      </dsp:nvSpPr>
      <dsp:spPr>
        <a:xfrm rot="20861676">
          <a:off x="5166137" y="4873961"/>
          <a:ext cx="1005595" cy="26630"/>
        </a:xfrm>
        <a:custGeom>
          <a:avLst/>
          <a:gdLst/>
          <a:ahLst/>
          <a:cxnLst/>
          <a:rect l="0" t="0" r="0" b="0"/>
          <a:pathLst>
            <a:path>
              <a:moveTo>
                <a:pt x="0" y="13315"/>
              </a:moveTo>
              <a:lnTo>
                <a:pt x="1005595"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20861676">
        <a:off x="5643795" y="4862137"/>
        <a:ext cx="50279" cy="50279"/>
      </dsp:txXfrm>
    </dsp:sp>
    <dsp:sp modelId="{42F22A8E-7844-4872-8B98-5A4CBE8271F4}">
      <dsp:nvSpPr>
        <dsp:cNvPr id="0" name=""/>
        <dsp:cNvSpPr/>
      </dsp:nvSpPr>
      <dsp:spPr>
        <a:xfrm>
          <a:off x="6160181" y="4311364"/>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Alemania</a:t>
          </a:r>
          <a:endParaRPr lang="es-EC" sz="1700" kern="1200" dirty="0"/>
        </a:p>
      </dsp:txBody>
      <dsp:txXfrm>
        <a:off x="6160181" y="4311364"/>
        <a:ext cx="1875020" cy="937510"/>
      </dsp:txXfrm>
    </dsp:sp>
    <dsp:sp modelId="{14775B19-0A39-411F-9A8B-3A2072D0C874}">
      <dsp:nvSpPr>
        <dsp:cNvPr id="0" name=""/>
        <dsp:cNvSpPr/>
      </dsp:nvSpPr>
      <dsp:spPr>
        <a:xfrm rot="2466333">
          <a:off x="5016982" y="5409744"/>
          <a:ext cx="1303905" cy="26630"/>
        </a:xfrm>
        <a:custGeom>
          <a:avLst/>
          <a:gdLst/>
          <a:ahLst/>
          <a:cxnLst/>
          <a:rect l="0" t="0" r="0" b="0"/>
          <a:pathLst>
            <a:path>
              <a:moveTo>
                <a:pt x="0" y="13315"/>
              </a:moveTo>
              <a:lnTo>
                <a:pt x="1303905"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2466333">
        <a:off x="5636337" y="5390462"/>
        <a:ext cx="65195" cy="65195"/>
      </dsp:txXfrm>
    </dsp:sp>
    <dsp:sp modelId="{664820B8-B689-4F09-A0EC-676538BAA591}">
      <dsp:nvSpPr>
        <dsp:cNvPr id="0" name=""/>
        <dsp:cNvSpPr/>
      </dsp:nvSpPr>
      <dsp:spPr>
        <a:xfrm>
          <a:off x="6160181" y="5382929"/>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Reino Unido</a:t>
          </a:r>
          <a:endParaRPr lang="es-EC" sz="1700" kern="1200" dirty="0"/>
        </a:p>
      </dsp:txBody>
      <dsp:txXfrm>
        <a:off x="6160181" y="5382929"/>
        <a:ext cx="1875020" cy="937510"/>
      </dsp:txXfrm>
    </dsp:sp>
    <dsp:sp modelId="{07E196D8-D369-473D-AA34-77D6C2C5ED0F}">
      <dsp:nvSpPr>
        <dsp:cNvPr id="0" name=""/>
        <dsp:cNvSpPr/>
      </dsp:nvSpPr>
      <dsp:spPr>
        <a:xfrm rot="17472717">
          <a:off x="2255501" y="2389282"/>
          <a:ext cx="1642810" cy="26630"/>
        </a:xfrm>
        <a:custGeom>
          <a:avLst/>
          <a:gdLst/>
          <a:ahLst/>
          <a:cxnLst/>
          <a:rect l="0" t="0" r="0" b="0"/>
          <a:pathLst>
            <a:path>
              <a:moveTo>
                <a:pt x="0" y="13315"/>
              </a:moveTo>
              <a:lnTo>
                <a:pt x="1642810" y="133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7472717">
        <a:off x="3035836" y="2361527"/>
        <a:ext cx="82140" cy="82140"/>
      </dsp:txXfrm>
    </dsp:sp>
    <dsp:sp modelId="{94BCFC2C-C109-48DB-923D-CE25B82B3644}">
      <dsp:nvSpPr>
        <dsp:cNvPr id="0" name=""/>
        <dsp:cNvSpPr/>
      </dsp:nvSpPr>
      <dsp:spPr>
        <a:xfrm>
          <a:off x="3374106" y="1168089"/>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latin typeface="Broadway" pitchFamily="82" charset="0"/>
            </a:rPr>
            <a:t>IMPORTACIÓN DE INSUMOS</a:t>
          </a:r>
          <a:endParaRPr lang="es-EC" sz="1700" kern="1200" dirty="0">
            <a:latin typeface="Broadway" pitchFamily="82" charset="0"/>
          </a:endParaRPr>
        </a:p>
      </dsp:txBody>
      <dsp:txXfrm>
        <a:off x="3374106" y="1168089"/>
        <a:ext cx="1875020" cy="937510"/>
      </dsp:txXfrm>
    </dsp:sp>
    <dsp:sp modelId="{10D572B9-9BE0-45B6-A0CA-BC2856DDC360}">
      <dsp:nvSpPr>
        <dsp:cNvPr id="0" name=""/>
        <dsp:cNvSpPr/>
      </dsp:nvSpPr>
      <dsp:spPr>
        <a:xfrm rot="18342501">
          <a:off x="4949667" y="1039484"/>
          <a:ext cx="1438536" cy="26630"/>
        </a:xfrm>
        <a:custGeom>
          <a:avLst/>
          <a:gdLst/>
          <a:ahLst/>
          <a:cxnLst/>
          <a:rect l="0" t="0" r="0" b="0"/>
          <a:pathLst>
            <a:path>
              <a:moveTo>
                <a:pt x="0" y="13315"/>
              </a:moveTo>
              <a:lnTo>
                <a:pt x="1438536"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18342501">
        <a:off x="5632971" y="1016836"/>
        <a:ext cx="71926" cy="71926"/>
      </dsp:txXfrm>
    </dsp:sp>
    <dsp:sp modelId="{3773B316-7A4F-4FF9-A6C6-2DF7B2E22B1C}">
      <dsp:nvSpPr>
        <dsp:cNvPr id="0" name=""/>
        <dsp:cNvSpPr/>
      </dsp:nvSpPr>
      <dsp:spPr>
        <a:xfrm>
          <a:off x="6088742" y="0"/>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Estados Unidos</a:t>
          </a:r>
          <a:endParaRPr lang="es-EC" sz="1700" kern="1200" dirty="0"/>
        </a:p>
      </dsp:txBody>
      <dsp:txXfrm>
        <a:off x="6088742" y="0"/>
        <a:ext cx="1875020" cy="937510"/>
      </dsp:txXfrm>
    </dsp:sp>
    <dsp:sp modelId="{380F4F0B-73EB-46DD-8C29-4B0C68989A3A}">
      <dsp:nvSpPr>
        <dsp:cNvPr id="0" name=""/>
        <dsp:cNvSpPr/>
      </dsp:nvSpPr>
      <dsp:spPr>
        <a:xfrm rot="21308204">
          <a:off x="5247610" y="1587809"/>
          <a:ext cx="842649" cy="26630"/>
        </a:xfrm>
        <a:custGeom>
          <a:avLst/>
          <a:gdLst/>
          <a:ahLst/>
          <a:cxnLst/>
          <a:rect l="0" t="0" r="0" b="0"/>
          <a:pathLst>
            <a:path>
              <a:moveTo>
                <a:pt x="0" y="13315"/>
              </a:moveTo>
              <a:lnTo>
                <a:pt x="842649"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21308204">
        <a:off x="5647868" y="1580058"/>
        <a:ext cx="42132" cy="42132"/>
      </dsp:txXfrm>
    </dsp:sp>
    <dsp:sp modelId="{B6BA138B-1D85-4015-9CFE-9BA6851716D1}">
      <dsp:nvSpPr>
        <dsp:cNvPr id="0" name=""/>
        <dsp:cNvSpPr/>
      </dsp:nvSpPr>
      <dsp:spPr>
        <a:xfrm>
          <a:off x="6088742" y="1096650"/>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China</a:t>
          </a:r>
          <a:endParaRPr lang="es-EC" sz="1700" kern="1200" dirty="0"/>
        </a:p>
      </dsp:txBody>
      <dsp:txXfrm>
        <a:off x="6088742" y="1096650"/>
        <a:ext cx="1875020" cy="937510"/>
      </dsp:txXfrm>
    </dsp:sp>
    <dsp:sp modelId="{BBF92157-86A5-4366-9143-9257DC36F933}">
      <dsp:nvSpPr>
        <dsp:cNvPr id="0" name=""/>
        <dsp:cNvSpPr/>
      </dsp:nvSpPr>
      <dsp:spPr>
        <a:xfrm rot="2999174">
          <a:off x="5016017" y="2123592"/>
          <a:ext cx="1305836" cy="26630"/>
        </a:xfrm>
        <a:custGeom>
          <a:avLst/>
          <a:gdLst/>
          <a:ahLst/>
          <a:cxnLst/>
          <a:rect l="0" t="0" r="0" b="0"/>
          <a:pathLst>
            <a:path>
              <a:moveTo>
                <a:pt x="0" y="13315"/>
              </a:moveTo>
              <a:lnTo>
                <a:pt x="1305836" y="133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2999174">
        <a:off x="5636289" y="2104261"/>
        <a:ext cx="65291" cy="65291"/>
      </dsp:txXfrm>
    </dsp:sp>
    <dsp:sp modelId="{2E1988FA-0987-4B52-BBEA-530239526F2A}">
      <dsp:nvSpPr>
        <dsp:cNvPr id="0" name=""/>
        <dsp:cNvSpPr/>
      </dsp:nvSpPr>
      <dsp:spPr>
        <a:xfrm>
          <a:off x="6088742" y="2168215"/>
          <a:ext cx="1875020" cy="937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Alemania</a:t>
          </a:r>
          <a:endParaRPr lang="es-EC" sz="1700" kern="1200" dirty="0"/>
        </a:p>
      </dsp:txBody>
      <dsp:txXfrm>
        <a:off x="6088742" y="2168215"/>
        <a:ext cx="1875020" cy="9375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CB476-4CB3-40A7-9F15-C0A5EB2C20AE}">
      <dsp:nvSpPr>
        <dsp:cNvPr id="0" name=""/>
        <dsp:cNvSpPr/>
      </dsp:nvSpPr>
      <dsp:spPr>
        <a:xfrm>
          <a:off x="642941" y="0"/>
          <a:ext cx="7286676" cy="5881856"/>
        </a:xfrm>
        <a:prstGeom prst="right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6270BCC9-2995-45B5-BC88-8BD7BF9937BF}">
      <dsp:nvSpPr>
        <dsp:cNvPr id="0" name=""/>
        <dsp:cNvSpPr/>
      </dsp:nvSpPr>
      <dsp:spPr>
        <a:xfrm>
          <a:off x="287" y="1764556"/>
          <a:ext cx="2740404" cy="2352742"/>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C" sz="4500" kern="1200" dirty="0" smtClean="0"/>
            <a:t>Patente municipal</a:t>
          </a:r>
          <a:endParaRPr lang="es-EC" sz="4500" kern="1200" dirty="0"/>
        </a:p>
      </dsp:txBody>
      <dsp:txXfrm>
        <a:off x="287" y="1764556"/>
        <a:ext cx="2740404" cy="2352742"/>
      </dsp:txXfrm>
    </dsp:sp>
    <dsp:sp modelId="{FC26BD31-7CE2-4CC8-8168-C0B1BA66BFB5}">
      <dsp:nvSpPr>
        <dsp:cNvPr id="0" name=""/>
        <dsp:cNvSpPr/>
      </dsp:nvSpPr>
      <dsp:spPr>
        <a:xfrm>
          <a:off x="2916077" y="1764556"/>
          <a:ext cx="2740404" cy="2352742"/>
        </a:xfrm>
        <a:prstGeom prst="round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C" sz="4500" kern="1200" dirty="0" smtClean="0"/>
            <a:t>RUC</a:t>
          </a:r>
          <a:endParaRPr lang="es-EC" sz="4500" kern="1200" dirty="0"/>
        </a:p>
      </dsp:txBody>
      <dsp:txXfrm>
        <a:off x="2916077" y="1764556"/>
        <a:ext cx="2740404" cy="2352742"/>
      </dsp:txXfrm>
    </dsp:sp>
    <dsp:sp modelId="{0017B153-7771-4BAF-AFB4-32ACE11CDE5D}">
      <dsp:nvSpPr>
        <dsp:cNvPr id="0" name=""/>
        <dsp:cNvSpPr/>
      </dsp:nvSpPr>
      <dsp:spPr>
        <a:xfrm>
          <a:off x="5831867" y="1764556"/>
          <a:ext cx="2740404" cy="2352742"/>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C" sz="4500" kern="1200" dirty="0" smtClean="0"/>
            <a:t>OEA</a:t>
          </a:r>
          <a:endParaRPr lang="es-EC" sz="4500" kern="1200" dirty="0"/>
        </a:p>
      </dsp:txBody>
      <dsp:txXfrm>
        <a:off x="5831867" y="1764556"/>
        <a:ext cx="2740404" cy="235274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9E5917-AE58-4350-AF2F-3F225EEBE3BE}">
      <dsp:nvSpPr>
        <dsp:cNvPr id="0" name=""/>
        <dsp:cNvSpPr/>
      </dsp:nvSpPr>
      <dsp:spPr>
        <a:xfrm>
          <a:off x="4793" y="1701380"/>
          <a:ext cx="1736303" cy="1432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Incoterm</a:t>
          </a:r>
          <a:endParaRPr lang="es-EC" sz="2000" kern="1200" dirty="0"/>
        </a:p>
        <a:p>
          <a:pPr marL="228600" lvl="1" indent="-228600" algn="l" defTabSz="889000">
            <a:lnSpc>
              <a:spcPct val="90000"/>
            </a:lnSpc>
            <a:spcBef>
              <a:spcPct val="0"/>
            </a:spcBef>
            <a:spcAft>
              <a:spcPct val="15000"/>
            </a:spcAft>
            <a:buChar char="••"/>
          </a:pPr>
          <a:r>
            <a:rPr lang="es-EC" sz="2000" kern="1200" dirty="0"/>
            <a:t>Transporte</a:t>
          </a:r>
        </a:p>
        <a:p>
          <a:pPr marL="228600" lvl="1" indent="-228600" algn="l" defTabSz="889000">
            <a:lnSpc>
              <a:spcPct val="90000"/>
            </a:lnSpc>
            <a:spcBef>
              <a:spcPct val="0"/>
            </a:spcBef>
            <a:spcAft>
              <a:spcPct val="15000"/>
            </a:spcAft>
            <a:buChar char="••"/>
          </a:pPr>
          <a:r>
            <a:rPr lang="es-EC" sz="2000" kern="1200" dirty="0"/>
            <a:t>Pago</a:t>
          </a:r>
        </a:p>
      </dsp:txBody>
      <dsp:txXfrm>
        <a:off x="4793" y="1701380"/>
        <a:ext cx="1736303" cy="1125211"/>
      </dsp:txXfrm>
    </dsp:sp>
    <dsp:sp modelId="{925E114D-FAE5-45EC-B85E-51DF53A46CD3}">
      <dsp:nvSpPr>
        <dsp:cNvPr id="0" name=""/>
        <dsp:cNvSpPr/>
      </dsp:nvSpPr>
      <dsp:spPr>
        <a:xfrm>
          <a:off x="989869" y="2075925"/>
          <a:ext cx="1865380" cy="1865380"/>
        </a:xfrm>
        <a:prstGeom prst="leftCircularArrow">
          <a:avLst>
            <a:gd name="adj1" fmla="val 2891"/>
            <a:gd name="adj2" fmla="val 353601"/>
            <a:gd name="adj3" fmla="val 2129112"/>
            <a:gd name="adj4" fmla="val 9024489"/>
            <a:gd name="adj5" fmla="val 3373"/>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83BCCCD4-DB7A-4D01-87A6-84EA4FB2F648}">
      <dsp:nvSpPr>
        <dsp:cNvPr id="0" name=""/>
        <dsp:cNvSpPr/>
      </dsp:nvSpPr>
      <dsp:spPr>
        <a:xfrm>
          <a:off x="390638" y="2826591"/>
          <a:ext cx="1543381" cy="613751"/>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t>Negociación</a:t>
          </a:r>
        </a:p>
      </dsp:txBody>
      <dsp:txXfrm>
        <a:off x="390638" y="2826591"/>
        <a:ext cx="1543381" cy="613751"/>
      </dsp:txXfrm>
    </dsp:sp>
    <dsp:sp modelId="{43803AC0-2931-4840-A13C-6BE41F1EC673}">
      <dsp:nvSpPr>
        <dsp:cNvPr id="0" name=""/>
        <dsp:cNvSpPr/>
      </dsp:nvSpPr>
      <dsp:spPr>
        <a:xfrm>
          <a:off x="2190836" y="1701380"/>
          <a:ext cx="1736303" cy="1432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961231"/>
              <a:satOff val="-20173"/>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Requisitos previos</a:t>
          </a:r>
        </a:p>
        <a:p>
          <a:pPr marL="114300" lvl="1" indent="-114300" algn="l" defTabSz="622300">
            <a:lnSpc>
              <a:spcPct val="90000"/>
            </a:lnSpc>
            <a:spcBef>
              <a:spcPct val="0"/>
            </a:spcBef>
            <a:spcAft>
              <a:spcPct val="15000"/>
            </a:spcAft>
            <a:buChar char="••"/>
          </a:pPr>
          <a:r>
            <a:rPr lang="es-EC" sz="1400" kern="1200" dirty="0" smtClean="0"/>
            <a:t>Regimen 15</a:t>
          </a:r>
          <a:endParaRPr lang="es-EC" sz="1400" kern="1200" dirty="0"/>
        </a:p>
        <a:p>
          <a:pPr marL="114300" lvl="1" indent="-114300" algn="l" defTabSz="622300">
            <a:lnSpc>
              <a:spcPct val="90000"/>
            </a:lnSpc>
            <a:spcBef>
              <a:spcPct val="0"/>
            </a:spcBef>
            <a:spcAft>
              <a:spcPct val="15000"/>
            </a:spcAft>
            <a:buChar char="••"/>
          </a:pPr>
          <a:r>
            <a:rPr lang="es-EC" sz="1400" kern="1200" dirty="0" smtClean="0"/>
            <a:t>Selección Aleatoria </a:t>
          </a:r>
          <a:endParaRPr lang="es-EC" sz="1400" kern="1200" dirty="0"/>
        </a:p>
      </dsp:txBody>
      <dsp:txXfrm>
        <a:off x="2190836" y="2008256"/>
        <a:ext cx="1736303" cy="1125211"/>
      </dsp:txXfrm>
    </dsp:sp>
    <dsp:sp modelId="{8E54B46A-AD4E-4036-AE39-A31FBF36B109}">
      <dsp:nvSpPr>
        <dsp:cNvPr id="0" name=""/>
        <dsp:cNvSpPr/>
      </dsp:nvSpPr>
      <dsp:spPr>
        <a:xfrm>
          <a:off x="3161443" y="837390"/>
          <a:ext cx="2087242" cy="2087242"/>
        </a:xfrm>
        <a:prstGeom prst="circularArrow">
          <a:avLst>
            <a:gd name="adj1" fmla="val 2584"/>
            <a:gd name="adj2" fmla="val 313757"/>
            <a:gd name="adj3" fmla="val 19510732"/>
            <a:gd name="adj4" fmla="val 12575511"/>
            <a:gd name="adj5" fmla="val 3015"/>
          </a:avLst>
        </a:prstGeom>
        <a:gradFill rotWithShape="0">
          <a:gsLst>
            <a:gs pos="0">
              <a:schemeClr val="accent5">
                <a:hueOff val="5941847"/>
                <a:satOff val="-30260"/>
                <a:lumOff val="5588"/>
                <a:alphaOff val="0"/>
                <a:tint val="35000"/>
                <a:satMod val="253000"/>
              </a:schemeClr>
            </a:gs>
            <a:gs pos="50000">
              <a:schemeClr val="accent5">
                <a:hueOff val="5941847"/>
                <a:satOff val="-30260"/>
                <a:lumOff val="5588"/>
                <a:alphaOff val="0"/>
                <a:tint val="42000"/>
                <a:satMod val="255000"/>
              </a:schemeClr>
            </a:gs>
            <a:gs pos="97000">
              <a:schemeClr val="accent5">
                <a:hueOff val="5941847"/>
                <a:satOff val="-30260"/>
                <a:lumOff val="5588"/>
                <a:alphaOff val="0"/>
                <a:tint val="53000"/>
                <a:satMod val="260000"/>
              </a:schemeClr>
            </a:gs>
            <a:gs pos="100000">
              <a:schemeClr val="accent5">
                <a:hueOff val="5941847"/>
                <a:satOff val="-30260"/>
                <a:lumOff val="5588"/>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B5FE3CC2-171B-4771-AE4E-6E77E2E406D6}">
      <dsp:nvSpPr>
        <dsp:cNvPr id="0" name=""/>
        <dsp:cNvSpPr/>
      </dsp:nvSpPr>
      <dsp:spPr>
        <a:xfrm>
          <a:off x="2576682" y="1394504"/>
          <a:ext cx="1543381" cy="613751"/>
        </a:xfrm>
        <a:prstGeom prst="roundRect">
          <a:avLst>
            <a:gd name="adj" fmla="val 10000"/>
          </a:avLst>
        </a:prstGeom>
        <a:gradFill rotWithShape="0">
          <a:gsLst>
            <a:gs pos="0">
              <a:schemeClr val="accent5">
                <a:hueOff val="3961231"/>
                <a:satOff val="-20173"/>
                <a:lumOff val="3725"/>
                <a:alphaOff val="0"/>
                <a:tint val="35000"/>
                <a:satMod val="253000"/>
              </a:schemeClr>
            </a:gs>
            <a:gs pos="50000">
              <a:schemeClr val="accent5">
                <a:hueOff val="3961231"/>
                <a:satOff val="-20173"/>
                <a:lumOff val="3725"/>
                <a:alphaOff val="0"/>
                <a:tint val="42000"/>
                <a:satMod val="255000"/>
              </a:schemeClr>
            </a:gs>
            <a:gs pos="97000">
              <a:schemeClr val="accent5">
                <a:hueOff val="3961231"/>
                <a:satOff val="-20173"/>
                <a:lumOff val="3725"/>
                <a:alphaOff val="0"/>
                <a:tint val="53000"/>
                <a:satMod val="260000"/>
              </a:schemeClr>
            </a:gs>
            <a:gs pos="100000">
              <a:schemeClr val="accent5">
                <a:hueOff val="3961231"/>
                <a:satOff val="-20173"/>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t>Pre-Embarque</a:t>
          </a:r>
        </a:p>
      </dsp:txBody>
      <dsp:txXfrm>
        <a:off x="2576682" y="1394504"/>
        <a:ext cx="1543381" cy="613751"/>
      </dsp:txXfrm>
    </dsp:sp>
    <dsp:sp modelId="{8F11DD1B-FD42-4F39-89E7-C31FE8574DA1}">
      <dsp:nvSpPr>
        <dsp:cNvPr id="0" name=""/>
        <dsp:cNvSpPr/>
      </dsp:nvSpPr>
      <dsp:spPr>
        <a:xfrm>
          <a:off x="4376880" y="1701380"/>
          <a:ext cx="1736303" cy="14320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922463"/>
              <a:satOff val="-40347"/>
              <a:lumOff val="74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kern="1200" dirty="0"/>
            <a:t>Embarque de la </a:t>
          </a:r>
          <a:r>
            <a:rPr lang="es-EC" sz="1200" kern="1200" dirty="0" smtClean="0"/>
            <a:t>mercancía</a:t>
          </a:r>
          <a:endParaRPr lang="es-EC" sz="1200" kern="1200" dirty="0"/>
        </a:p>
        <a:p>
          <a:pPr marL="114300" lvl="1" indent="-114300" algn="l" defTabSz="533400">
            <a:lnSpc>
              <a:spcPct val="90000"/>
            </a:lnSpc>
            <a:spcBef>
              <a:spcPct val="0"/>
            </a:spcBef>
            <a:spcAft>
              <a:spcPct val="15000"/>
            </a:spcAft>
            <a:buChar char="••"/>
          </a:pPr>
          <a:r>
            <a:rPr lang="es-EC" sz="1200" kern="1200" dirty="0"/>
            <a:t>Manifiesto de carga</a:t>
          </a:r>
        </a:p>
        <a:p>
          <a:pPr marL="114300" lvl="1" indent="-114300" algn="l" defTabSz="533400">
            <a:lnSpc>
              <a:spcPct val="90000"/>
            </a:lnSpc>
            <a:spcBef>
              <a:spcPct val="0"/>
            </a:spcBef>
            <a:spcAft>
              <a:spcPct val="15000"/>
            </a:spcAft>
            <a:buChar char="••"/>
          </a:pPr>
          <a:r>
            <a:rPr lang="es-EC" sz="1200" kern="1200" dirty="0"/>
            <a:t>Documentos de transporte</a:t>
          </a:r>
        </a:p>
      </dsp:txBody>
      <dsp:txXfrm>
        <a:off x="4376880" y="1701380"/>
        <a:ext cx="1736303" cy="1125211"/>
      </dsp:txXfrm>
    </dsp:sp>
    <dsp:sp modelId="{C60A0B77-E405-481B-AB1C-5ECD2E0B16F8}">
      <dsp:nvSpPr>
        <dsp:cNvPr id="0" name=""/>
        <dsp:cNvSpPr/>
      </dsp:nvSpPr>
      <dsp:spPr>
        <a:xfrm>
          <a:off x="5362170" y="2076303"/>
          <a:ext cx="1865381" cy="1865381"/>
        </a:xfrm>
        <a:prstGeom prst="leftCircularArrow">
          <a:avLst>
            <a:gd name="adj1" fmla="val 2891"/>
            <a:gd name="adj2" fmla="val 353601"/>
            <a:gd name="adj3" fmla="val 2130821"/>
            <a:gd name="adj4" fmla="val 9026198"/>
            <a:gd name="adj5" fmla="val 3373"/>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FCE4F33A-3404-48AE-926E-857E441D81B6}">
      <dsp:nvSpPr>
        <dsp:cNvPr id="0" name=""/>
        <dsp:cNvSpPr/>
      </dsp:nvSpPr>
      <dsp:spPr>
        <a:xfrm>
          <a:off x="4762725" y="2826591"/>
          <a:ext cx="1543381" cy="613751"/>
        </a:xfrm>
        <a:prstGeom prst="roundRect">
          <a:avLst>
            <a:gd name="adj" fmla="val 10000"/>
          </a:avLst>
        </a:prstGeom>
        <a:gradFill rotWithShape="0">
          <a:gsLst>
            <a:gs pos="0">
              <a:schemeClr val="accent5">
                <a:hueOff val="7922463"/>
                <a:satOff val="-40347"/>
                <a:lumOff val="7450"/>
                <a:alphaOff val="0"/>
                <a:tint val="35000"/>
                <a:satMod val="253000"/>
              </a:schemeClr>
            </a:gs>
            <a:gs pos="50000">
              <a:schemeClr val="accent5">
                <a:hueOff val="7922463"/>
                <a:satOff val="-40347"/>
                <a:lumOff val="7450"/>
                <a:alphaOff val="0"/>
                <a:tint val="42000"/>
                <a:satMod val="255000"/>
              </a:schemeClr>
            </a:gs>
            <a:gs pos="97000">
              <a:schemeClr val="accent5">
                <a:hueOff val="7922463"/>
                <a:satOff val="-40347"/>
                <a:lumOff val="7450"/>
                <a:alphaOff val="0"/>
                <a:tint val="53000"/>
                <a:satMod val="260000"/>
              </a:schemeClr>
            </a:gs>
            <a:gs pos="100000">
              <a:schemeClr val="accent5">
                <a:hueOff val="7922463"/>
                <a:satOff val="-40347"/>
                <a:lumOff val="745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t>Embarque</a:t>
          </a:r>
        </a:p>
      </dsp:txBody>
      <dsp:txXfrm>
        <a:off x="4762725" y="2826591"/>
        <a:ext cx="1543381" cy="613751"/>
      </dsp:txXfrm>
    </dsp:sp>
    <dsp:sp modelId="{58A493B9-7429-42B7-9735-FF11156A60AC}">
      <dsp:nvSpPr>
        <dsp:cNvPr id="0" name=""/>
        <dsp:cNvSpPr/>
      </dsp:nvSpPr>
      <dsp:spPr>
        <a:xfrm>
          <a:off x="6562923" y="1594821"/>
          <a:ext cx="1736303" cy="16436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1883694"/>
              <a:satOff val="-60520"/>
              <a:lumOff val="111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a:t>Documentos de acompañamiento y soporte</a:t>
          </a:r>
        </a:p>
        <a:p>
          <a:pPr marL="57150" lvl="1" indent="-57150" algn="l" defTabSz="444500">
            <a:lnSpc>
              <a:spcPct val="90000"/>
            </a:lnSpc>
            <a:spcBef>
              <a:spcPct val="0"/>
            </a:spcBef>
            <a:spcAft>
              <a:spcPct val="15000"/>
            </a:spcAft>
            <a:buChar char="••"/>
          </a:pPr>
          <a:r>
            <a:rPr lang="es-EC" sz="1000" kern="1200" dirty="0" smtClean="0"/>
            <a:t>Regimen 40</a:t>
          </a:r>
          <a:endParaRPr lang="es-EC" sz="1000" kern="1200" dirty="0"/>
        </a:p>
        <a:p>
          <a:pPr marL="57150" lvl="1" indent="-57150" algn="l" defTabSz="444500">
            <a:lnSpc>
              <a:spcPct val="90000"/>
            </a:lnSpc>
            <a:spcBef>
              <a:spcPct val="0"/>
            </a:spcBef>
            <a:spcAft>
              <a:spcPct val="15000"/>
            </a:spcAft>
            <a:buChar char="••"/>
          </a:pPr>
          <a:r>
            <a:rPr lang="es-EC" sz="1000" kern="1200" dirty="0"/>
            <a:t>DAU</a:t>
          </a:r>
        </a:p>
        <a:p>
          <a:pPr marL="57150" lvl="1" indent="-57150" algn="l" defTabSz="444500">
            <a:lnSpc>
              <a:spcPct val="90000"/>
            </a:lnSpc>
            <a:spcBef>
              <a:spcPct val="0"/>
            </a:spcBef>
            <a:spcAft>
              <a:spcPct val="15000"/>
            </a:spcAft>
            <a:buChar char="••"/>
          </a:pPr>
          <a:r>
            <a:rPr lang="es-EC" sz="1000" kern="1200" dirty="0"/>
            <a:t>Aforo</a:t>
          </a:r>
        </a:p>
        <a:p>
          <a:pPr marL="57150" lvl="1" indent="-57150" algn="l" defTabSz="444500">
            <a:lnSpc>
              <a:spcPct val="90000"/>
            </a:lnSpc>
            <a:spcBef>
              <a:spcPct val="0"/>
            </a:spcBef>
            <a:spcAft>
              <a:spcPct val="15000"/>
            </a:spcAft>
            <a:buChar char="••"/>
          </a:pPr>
          <a:r>
            <a:rPr lang="es-EC" sz="1000" kern="1200" dirty="0"/>
            <a:t>Despacho</a:t>
          </a:r>
        </a:p>
      </dsp:txBody>
      <dsp:txXfrm>
        <a:off x="6562923" y="1947041"/>
        <a:ext cx="1736303" cy="1291473"/>
      </dsp:txXfrm>
    </dsp:sp>
    <dsp:sp modelId="{3D4D8037-D7CF-4E2F-BBDA-B9870463BF25}">
      <dsp:nvSpPr>
        <dsp:cNvPr id="0" name=""/>
        <dsp:cNvSpPr/>
      </dsp:nvSpPr>
      <dsp:spPr>
        <a:xfrm>
          <a:off x="6948769" y="1393748"/>
          <a:ext cx="1543381" cy="613751"/>
        </a:xfrm>
        <a:prstGeom prst="roundRect">
          <a:avLst>
            <a:gd name="adj" fmla="val 10000"/>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t>Post-Embarque</a:t>
          </a:r>
        </a:p>
      </dsp:txBody>
      <dsp:txXfrm>
        <a:off x="6948769" y="1393748"/>
        <a:ext cx="1543381" cy="61375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315B72-0C43-46A7-9549-A4231FDC58B2}">
      <dsp:nvSpPr>
        <dsp:cNvPr id="0" name=""/>
        <dsp:cNvSpPr/>
      </dsp:nvSpPr>
      <dsp:spPr>
        <a:xfrm>
          <a:off x="759477" y="0"/>
          <a:ext cx="7650982" cy="5429264"/>
        </a:xfrm>
        <a:prstGeom prst="rightArrow">
          <a:avLst/>
        </a:prstGeom>
        <a:solidFill>
          <a:schemeClr val="accent5">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DD35B84D-F709-4ABE-A7B6-2A2DC168EF2D}">
      <dsp:nvSpPr>
        <dsp:cNvPr id="0" name=""/>
        <dsp:cNvSpPr/>
      </dsp:nvSpPr>
      <dsp:spPr>
        <a:xfrm>
          <a:off x="357" y="1628779"/>
          <a:ext cx="1077897" cy="2171705"/>
        </a:xfrm>
        <a:prstGeom prst="roundRect">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1.Registro como Operador en el </a:t>
          </a:r>
          <a:r>
            <a:rPr lang="es-ES" sz="1100" kern="1200" dirty="0" smtClean="0"/>
            <a:t>SIGCO</a:t>
          </a:r>
          <a:endParaRPr lang="es-ES" sz="1100" kern="1200" dirty="0"/>
        </a:p>
      </dsp:txBody>
      <dsp:txXfrm>
        <a:off x="357" y="1628779"/>
        <a:ext cx="1077897" cy="2171705"/>
      </dsp:txXfrm>
    </dsp:sp>
    <dsp:sp modelId="{410F1542-D6D3-4F65-8654-780ED30AC3EB}">
      <dsp:nvSpPr>
        <dsp:cNvPr id="0" name=""/>
        <dsp:cNvSpPr/>
      </dsp:nvSpPr>
      <dsp:spPr>
        <a:xfrm>
          <a:off x="1132149" y="1628779"/>
          <a:ext cx="1077897" cy="2171705"/>
        </a:xfrm>
        <a:prstGeom prst="roundRect">
          <a:avLst/>
        </a:prstGeom>
        <a:gradFill rotWithShape="0">
          <a:gsLst>
            <a:gs pos="0">
              <a:schemeClr val="accent5">
                <a:hueOff val="1697671"/>
                <a:satOff val="-8646"/>
                <a:lumOff val="1596"/>
                <a:alphaOff val="0"/>
                <a:tint val="35000"/>
                <a:satMod val="253000"/>
              </a:schemeClr>
            </a:gs>
            <a:gs pos="50000">
              <a:schemeClr val="accent5">
                <a:hueOff val="1697671"/>
                <a:satOff val="-8646"/>
                <a:lumOff val="1596"/>
                <a:alphaOff val="0"/>
                <a:tint val="42000"/>
                <a:satMod val="255000"/>
              </a:schemeClr>
            </a:gs>
            <a:gs pos="97000">
              <a:schemeClr val="accent5">
                <a:hueOff val="1697671"/>
                <a:satOff val="-8646"/>
                <a:lumOff val="1596"/>
                <a:alphaOff val="0"/>
                <a:tint val="53000"/>
                <a:satMod val="260000"/>
              </a:schemeClr>
            </a:gs>
            <a:gs pos="100000">
              <a:schemeClr val="accent5">
                <a:hueOff val="1697671"/>
                <a:satOff val="-8646"/>
                <a:lumOff val="1596"/>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2. Visita de verificación en la empresa productora </a:t>
          </a:r>
        </a:p>
      </dsp:txBody>
      <dsp:txXfrm>
        <a:off x="1132149" y="1628779"/>
        <a:ext cx="1077897" cy="2171705"/>
      </dsp:txXfrm>
    </dsp:sp>
    <dsp:sp modelId="{DA6952F6-9B3E-4329-9668-ABA6196B4D55}">
      <dsp:nvSpPr>
        <dsp:cNvPr id="0" name=""/>
        <dsp:cNvSpPr/>
      </dsp:nvSpPr>
      <dsp:spPr>
        <a:xfrm>
          <a:off x="2263941" y="1628779"/>
          <a:ext cx="1077897" cy="2171705"/>
        </a:xfrm>
        <a:prstGeom prst="roundRect">
          <a:avLst/>
        </a:prstGeom>
        <a:gradFill rotWithShape="0">
          <a:gsLst>
            <a:gs pos="0">
              <a:schemeClr val="accent5">
                <a:hueOff val="3395341"/>
                <a:satOff val="-17291"/>
                <a:lumOff val="3193"/>
                <a:alphaOff val="0"/>
                <a:tint val="35000"/>
                <a:satMod val="253000"/>
              </a:schemeClr>
            </a:gs>
            <a:gs pos="50000">
              <a:schemeClr val="accent5">
                <a:hueOff val="3395341"/>
                <a:satOff val="-17291"/>
                <a:lumOff val="3193"/>
                <a:alphaOff val="0"/>
                <a:tint val="42000"/>
                <a:satMod val="255000"/>
              </a:schemeClr>
            </a:gs>
            <a:gs pos="97000">
              <a:schemeClr val="accent5">
                <a:hueOff val="3395341"/>
                <a:satOff val="-17291"/>
                <a:lumOff val="3193"/>
                <a:alphaOff val="0"/>
                <a:tint val="53000"/>
                <a:satMod val="260000"/>
              </a:schemeClr>
            </a:gs>
            <a:gs pos="100000">
              <a:schemeClr val="accent5">
                <a:hueOff val="3395341"/>
                <a:satOff val="-17291"/>
                <a:lumOff val="319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3. Elaboración del informe técnico por parte del funcionario delegado para la verificación</a:t>
          </a:r>
        </a:p>
      </dsp:txBody>
      <dsp:txXfrm>
        <a:off x="2263941" y="1628779"/>
        <a:ext cx="1077897" cy="2171705"/>
      </dsp:txXfrm>
    </dsp:sp>
    <dsp:sp modelId="{D13F731A-9CBF-4787-8A96-7F201878E0F6}">
      <dsp:nvSpPr>
        <dsp:cNvPr id="0" name=""/>
        <dsp:cNvSpPr/>
      </dsp:nvSpPr>
      <dsp:spPr>
        <a:xfrm>
          <a:off x="3395733" y="1628779"/>
          <a:ext cx="1077897" cy="2171705"/>
        </a:xfrm>
        <a:prstGeom prst="roundRect">
          <a:avLst/>
        </a:prstGeom>
        <a:gradFill rotWithShape="0">
          <a:gsLst>
            <a:gs pos="0">
              <a:schemeClr val="accent5">
                <a:hueOff val="5093012"/>
                <a:satOff val="-25937"/>
                <a:lumOff val="4789"/>
                <a:alphaOff val="0"/>
                <a:tint val="35000"/>
                <a:satMod val="253000"/>
              </a:schemeClr>
            </a:gs>
            <a:gs pos="50000">
              <a:schemeClr val="accent5">
                <a:hueOff val="5093012"/>
                <a:satOff val="-25937"/>
                <a:lumOff val="4789"/>
                <a:alphaOff val="0"/>
                <a:tint val="42000"/>
                <a:satMod val="255000"/>
              </a:schemeClr>
            </a:gs>
            <a:gs pos="97000">
              <a:schemeClr val="accent5">
                <a:hueOff val="5093012"/>
                <a:satOff val="-25937"/>
                <a:lumOff val="4789"/>
                <a:alphaOff val="0"/>
                <a:tint val="53000"/>
                <a:satMod val="260000"/>
              </a:schemeClr>
            </a:gs>
            <a:gs pos="100000">
              <a:schemeClr val="accent5">
                <a:hueOff val="5093012"/>
                <a:satOff val="-25937"/>
                <a:lumOff val="4789"/>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4. Comunicación del resultado al usuario</a:t>
          </a:r>
        </a:p>
      </dsp:txBody>
      <dsp:txXfrm>
        <a:off x="3395733" y="1628779"/>
        <a:ext cx="1077897" cy="2171705"/>
      </dsp:txXfrm>
    </dsp:sp>
    <dsp:sp modelId="{7347856E-A85B-4FD6-80ED-95F5B617704B}">
      <dsp:nvSpPr>
        <dsp:cNvPr id="0" name=""/>
        <dsp:cNvSpPr/>
      </dsp:nvSpPr>
      <dsp:spPr>
        <a:xfrm>
          <a:off x="4527525" y="1628779"/>
          <a:ext cx="1077897" cy="2171705"/>
        </a:xfrm>
        <a:prstGeom prst="roundRect">
          <a:avLst/>
        </a:prstGeom>
        <a:gradFill rotWithShape="0">
          <a:gsLst>
            <a:gs pos="0">
              <a:schemeClr val="accent5">
                <a:hueOff val="6790683"/>
                <a:satOff val="-34583"/>
                <a:lumOff val="6386"/>
                <a:alphaOff val="0"/>
                <a:tint val="35000"/>
                <a:satMod val="253000"/>
              </a:schemeClr>
            </a:gs>
            <a:gs pos="50000">
              <a:schemeClr val="accent5">
                <a:hueOff val="6790683"/>
                <a:satOff val="-34583"/>
                <a:lumOff val="6386"/>
                <a:alphaOff val="0"/>
                <a:tint val="42000"/>
                <a:satMod val="255000"/>
              </a:schemeClr>
            </a:gs>
            <a:gs pos="97000">
              <a:schemeClr val="accent5">
                <a:hueOff val="6790683"/>
                <a:satOff val="-34583"/>
                <a:lumOff val="6386"/>
                <a:alphaOff val="0"/>
                <a:tint val="53000"/>
                <a:satMod val="260000"/>
              </a:schemeClr>
            </a:gs>
            <a:gs pos="100000">
              <a:schemeClr val="accent5">
                <a:hueOff val="6790683"/>
                <a:satOff val="-34583"/>
                <a:lumOff val="6386"/>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Usuario cancela el valor del certificado de origen (10,00)</a:t>
          </a:r>
          <a:endParaRPr lang="es-ES" sz="1100" kern="1200" dirty="0"/>
        </a:p>
      </dsp:txBody>
      <dsp:txXfrm>
        <a:off x="4527525" y="1628779"/>
        <a:ext cx="1077897" cy="2171705"/>
      </dsp:txXfrm>
    </dsp:sp>
    <dsp:sp modelId="{089D44E7-EE28-4DB7-AEF2-0B9DE8DA7957}">
      <dsp:nvSpPr>
        <dsp:cNvPr id="0" name=""/>
        <dsp:cNvSpPr/>
      </dsp:nvSpPr>
      <dsp:spPr>
        <a:xfrm>
          <a:off x="5659317" y="1628779"/>
          <a:ext cx="1077897" cy="2171705"/>
        </a:xfrm>
        <a:prstGeom prst="roundRect">
          <a:avLst/>
        </a:prstGeom>
        <a:gradFill rotWithShape="0">
          <a:gsLst>
            <a:gs pos="0">
              <a:schemeClr val="accent5">
                <a:hueOff val="8488353"/>
                <a:satOff val="-43229"/>
                <a:lumOff val="7982"/>
                <a:alphaOff val="0"/>
                <a:tint val="35000"/>
                <a:satMod val="253000"/>
              </a:schemeClr>
            </a:gs>
            <a:gs pos="50000">
              <a:schemeClr val="accent5">
                <a:hueOff val="8488353"/>
                <a:satOff val="-43229"/>
                <a:lumOff val="7982"/>
                <a:alphaOff val="0"/>
                <a:tint val="42000"/>
                <a:satMod val="255000"/>
              </a:schemeClr>
            </a:gs>
            <a:gs pos="97000">
              <a:schemeClr val="accent5">
                <a:hueOff val="8488353"/>
                <a:satOff val="-43229"/>
                <a:lumOff val="7982"/>
                <a:alphaOff val="0"/>
                <a:tint val="53000"/>
                <a:satMod val="260000"/>
              </a:schemeClr>
            </a:gs>
            <a:gs pos="100000">
              <a:schemeClr val="accent5">
                <a:hueOff val="8488353"/>
                <a:satOff val="-43229"/>
                <a:lumOff val="7982"/>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Usuario llena los datos del certificado </a:t>
          </a:r>
          <a:endParaRPr lang="es-ES" sz="1100" kern="1200" dirty="0"/>
        </a:p>
      </dsp:txBody>
      <dsp:txXfrm>
        <a:off x="5659317" y="1628779"/>
        <a:ext cx="1077897" cy="2171705"/>
      </dsp:txXfrm>
    </dsp:sp>
    <dsp:sp modelId="{C3077B74-4037-4A12-8AE6-93F2EE07DA99}">
      <dsp:nvSpPr>
        <dsp:cNvPr id="0" name=""/>
        <dsp:cNvSpPr/>
      </dsp:nvSpPr>
      <dsp:spPr>
        <a:xfrm>
          <a:off x="6791109" y="1628779"/>
          <a:ext cx="1077897" cy="2171705"/>
        </a:xfrm>
        <a:prstGeom prst="roundRect">
          <a:avLst/>
        </a:prstGeom>
        <a:gradFill rotWithShape="0">
          <a:gsLst>
            <a:gs pos="0">
              <a:schemeClr val="accent5">
                <a:hueOff val="10186024"/>
                <a:satOff val="-51874"/>
                <a:lumOff val="9579"/>
                <a:alphaOff val="0"/>
                <a:tint val="35000"/>
                <a:satMod val="253000"/>
              </a:schemeClr>
            </a:gs>
            <a:gs pos="50000">
              <a:schemeClr val="accent5">
                <a:hueOff val="10186024"/>
                <a:satOff val="-51874"/>
                <a:lumOff val="9579"/>
                <a:alphaOff val="0"/>
                <a:tint val="42000"/>
                <a:satMod val="255000"/>
              </a:schemeClr>
            </a:gs>
            <a:gs pos="97000">
              <a:schemeClr val="accent5">
                <a:hueOff val="10186024"/>
                <a:satOff val="-51874"/>
                <a:lumOff val="9579"/>
                <a:alphaOff val="0"/>
                <a:tint val="53000"/>
                <a:satMod val="260000"/>
              </a:schemeClr>
            </a:gs>
            <a:gs pos="100000">
              <a:schemeClr val="accent5">
                <a:hueOff val="10186024"/>
                <a:satOff val="-51874"/>
                <a:lumOff val="9579"/>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Funcionario</a:t>
          </a:r>
          <a:r>
            <a:rPr lang="es-ES" sz="1100" kern="1200" baseline="0" dirty="0" smtClean="0"/>
            <a:t> habilitado revisa el contenido del certificado y la verifica con otros documentos como la factura </a:t>
          </a:r>
          <a:endParaRPr lang="es-ES" sz="1100" kern="1200" dirty="0"/>
        </a:p>
      </dsp:txBody>
      <dsp:txXfrm>
        <a:off x="6791109" y="1628779"/>
        <a:ext cx="1077897" cy="2171705"/>
      </dsp:txXfrm>
    </dsp:sp>
    <dsp:sp modelId="{98B25866-01FD-4477-B3E6-DEB07D01F395}">
      <dsp:nvSpPr>
        <dsp:cNvPr id="0" name=""/>
        <dsp:cNvSpPr/>
      </dsp:nvSpPr>
      <dsp:spPr>
        <a:xfrm>
          <a:off x="7922901" y="1628779"/>
          <a:ext cx="1077897" cy="2171705"/>
        </a:xfrm>
        <a:prstGeom prst="roundRect">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Procede a legalizar el certificado de origen.</a:t>
          </a:r>
          <a:endParaRPr lang="es-ES" sz="1100" kern="1200" dirty="0"/>
        </a:p>
      </dsp:txBody>
      <dsp:txXfrm>
        <a:off x="7922901" y="1628779"/>
        <a:ext cx="1077897" cy="21717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C63504-8AA5-4F48-A87F-4C795EB12A15}">
      <dsp:nvSpPr>
        <dsp:cNvPr id="0" name=""/>
        <dsp:cNvSpPr/>
      </dsp:nvSpPr>
      <dsp:spPr>
        <a:xfrm>
          <a:off x="4126171" y="2495194"/>
          <a:ext cx="195827" cy="887247"/>
        </a:xfrm>
        <a:custGeom>
          <a:avLst/>
          <a:gdLst/>
          <a:ahLst/>
          <a:cxnLst/>
          <a:rect l="0" t="0" r="0" b="0"/>
          <a:pathLst>
            <a:path>
              <a:moveTo>
                <a:pt x="195827" y="0"/>
              </a:moveTo>
              <a:lnTo>
                <a:pt x="195827" y="887247"/>
              </a:lnTo>
              <a:lnTo>
                <a:pt x="0" y="887247"/>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AA651D5-61D5-4091-A330-7FCE4C6B07EA}">
      <dsp:nvSpPr>
        <dsp:cNvPr id="0" name=""/>
        <dsp:cNvSpPr/>
      </dsp:nvSpPr>
      <dsp:spPr>
        <a:xfrm>
          <a:off x="4321999" y="2495194"/>
          <a:ext cx="3385016" cy="1774494"/>
        </a:xfrm>
        <a:custGeom>
          <a:avLst/>
          <a:gdLst/>
          <a:ahLst/>
          <a:cxnLst/>
          <a:rect l="0" t="0" r="0" b="0"/>
          <a:pathLst>
            <a:path>
              <a:moveTo>
                <a:pt x="0" y="0"/>
              </a:moveTo>
              <a:lnTo>
                <a:pt x="0" y="1578667"/>
              </a:lnTo>
              <a:lnTo>
                <a:pt x="3385016" y="1578667"/>
              </a:lnTo>
              <a:lnTo>
                <a:pt x="3385016" y="1774494"/>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C1BDF17-AC49-445E-B36C-85CEF6BBB285}">
      <dsp:nvSpPr>
        <dsp:cNvPr id="0" name=""/>
        <dsp:cNvSpPr/>
      </dsp:nvSpPr>
      <dsp:spPr>
        <a:xfrm>
          <a:off x="4321999" y="2495194"/>
          <a:ext cx="1128338" cy="1774494"/>
        </a:xfrm>
        <a:custGeom>
          <a:avLst/>
          <a:gdLst/>
          <a:ahLst/>
          <a:cxnLst/>
          <a:rect l="0" t="0" r="0" b="0"/>
          <a:pathLst>
            <a:path>
              <a:moveTo>
                <a:pt x="0" y="0"/>
              </a:moveTo>
              <a:lnTo>
                <a:pt x="0" y="1578667"/>
              </a:lnTo>
              <a:lnTo>
                <a:pt x="1128338" y="1578667"/>
              </a:lnTo>
              <a:lnTo>
                <a:pt x="1128338" y="1774494"/>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A740CA4-E216-4B58-AD8F-2FD52D8EC526}">
      <dsp:nvSpPr>
        <dsp:cNvPr id="0" name=""/>
        <dsp:cNvSpPr/>
      </dsp:nvSpPr>
      <dsp:spPr>
        <a:xfrm>
          <a:off x="3193660" y="2495194"/>
          <a:ext cx="1128338" cy="1774494"/>
        </a:xfrm>
        <a:custGeom>
          <a:avLst/>
          <a:gdLst/>
          <a:ahLst/>
          <a:cxnLst/>
          <a:rect l="0" t="0" r="0" b="0"/>
          <a:pathLst>
            <a:path>
              <a:moveTo>
                <a:pt x="1128338" y="0"/>
              </a:moveTo>
              <a:lnTo>
                <a:pt x="1128338" y="1578667"/>
              </a:lnTo>
              <a:lnTo>
                <a:pt x="0" y="1578667"/>
              </a:lnTo>
              <a:lnTo>
                <a:pt x="0" y="1774494"/>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1BB2384-DB8F-4E18-8584-691B48786737}">
      <dsp:nvSpPr>
        <dsp:cNvPr id="0" name=""/>
        <dsp:cNvSpPr/>
      </dsp:nvSpPr>
      <dsp:spPr>
        <a:xfrm>
          <a:off x="936982" y="2495194"/>
          <a:ext cx="3385016" cy="1774494"/>
        </a:xfrm>
        <a:custGeom>
          <a:avLst/>
          <a:gdLst/>
          <a:ahLst/>
          <a:cxnLst/>
          <a:rect l="0" t="0" r="0" b="0"/>
          <a:pathLst>
            <a:path>
              <a:moveTo>
                <a:pt x="3385016" y="0"/>
              </a:moveTo>
              <a:lnTo>
                <a:pt x="3385016" y="1578667"/>
              </a:lnTo>
              <a:lnTo>
                <a:pt x="0" y="1578667"/>
              </a:lnTo>
              <a:lnTo>
                <a:pt x="0" y="1774494"/>
              </a:lnTo>
            </a:path>
          </a:pathLst>
        </a:custGeom>
        <a:noFill/>
        <a:ln w="25400" cap="flat" cmpd="sng" algn="ctr">
          <a:solidFill>
            <a:schemeClr val="accent4">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5C41444-3D7C-498B-8211-8F477DF1DA1C}">
      <dsp:nvSpPr>
        <dsp:cNvPr id="0" name=""/>
        <dsp:cNvSpPr/>
      </dsp:nvSpPr>
      <dsp:spPr>
        <a:xfrm>
          <a:off x="3000397" y="785817"/>
          <a:ext cx="2643203" cy="170937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latin typeface="Broadway" pitchFamily="82" charset="0"/>
            </a:rPr>
            <a:t>DRAW BACK </a:t>
          </a:r>
          <a:endParaRPr lang="es-ES" sz="2800" kern="1200" dirty="0">
            <a:latin typeface="Broadway" pitchFamily="82" charset="0"/>
          </a:endParaRPr>
        </a:p>
      </dsp:txBody>
      <dsp:txXfrm>
        <a:off x="3000397" y="785817"/>
        <a:ext cx="2643203" cy="1709377"/>
      </dsp:txXfrm>
    </dsp:sp>
    <dsp:sp modelId="{42434BDA-AFFE-458A-B7F0-607F431A6129}">
      <dsp:nvSpPr>
        <dsp:cNvPr id="0" name=""/>
        <dsp:cNvSpPr/>
      </dsp:nvSpPr>
      <dsp:spPr>
        <a:xfrm>
          <a:off x="4471" y="4269688"/>
          <a:ext cx="1865022" cy="130247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Procedimiento</a:t>
          </a:r>
          <a:r>
            <a:rPr lang="es-ES" sz="1400" kern="1200" dirty="0" smtClean="0"/>
            <a:t> </a:t>
          </a:r>
        </a:p>
        <a:p>
          <a:pPr lvl="0" algn="ctr" defTabSz="622300">
            <a:lnSpc>
              <a:spcPct val="90000"/>
            </a:lnSpc>
            <a:spcBef>
              <a:spcPct val="0"/>
            </a:spcBef>
            <a:spcAft>
              <a:spcPct val="35000"/>
            </a:spcAft>
          </a:pPr>
          <a:r>
            <a:rPr lang="es-ES" sz="1400" kern="1200" dirty="0" smtClean="0"/>
            <a:t>- Presentar una DAS</a:t>
          </a:r>
        </a:p>
        <a:p>
          <a:pPr lvl="0" algn="ctr" defTabSz="622300">
            <a:lnSpc>
              <a:spcPct val="90000"/>
            </a:lnSpc>
            <a:spcBef>
              <a:spcPct val="0"/>
            </a:spcBef>
            <a:spcAft>
              <a:spcPct val="35000"/>
            </a:spcAft>
          </a:pPr>
          <a:r>
            <a:rPr lang="es-ES" sz="1400" kern="1200" dirty="0" smtClean="0"/>
            <a:t>- Matriz insumo Producto  </a:t>
          </a:r>
          <a:endParaRPr lang="es-ES" sz="1400" kern="1200" dirty="0"/>
        </a:p>
      </dsp:txBody>
      <dsp:txXfrm>
        <a:off x="4471" y="4269688"/>
        <a:ext cx="1865022" cy="1302475"/>
      </dsp:txXfrm>
    </dsp:sp>
    <dsp:sp modelId="{DBB9D565-C297-42C3-B87E-BB56F696A433}">
      <dsp:nvSpPr>
        <dsp:cNvPr id="0" name=""/>
        <dsp:cNvSpPr/>
      </dsp:nvSpPr>
      <dsp:spPr>
        <a:xfrm>
          <a:off x="2261148" y="4269688"/>
          <a:ext cx="1865022" cy="124381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Formas de Devolución </a:t>
          </a:r>
          <a:endParaRPr lang="es-ES" sz="1400" b="1" kern="1200" dirty="0"/>
        </a:p>
      </dsp:txBody>
      <dsp:txXfrm>
        <a:off x="2261148" y="4269688"/>
        <a:ext cx="1865022" cy="1243811"/>
      </dsp:txXfrm>
    </dsp:sp>
    <dsp:sp modelId="{969B4B0C-498F-4DB8-9DC0-4E17FFCA56F8}">
      <dsp:nvSpPr>
        <dsp:cNvPr id="0" name=""/>
        <dsp:cNvSpPr/>
      </dsp:nvSpPr>
      <dsp:spPr>
        <a:xfrm>
          <a:off x="4517826" y="4269688"/>
          <a:ext cx="1865022" cy="130247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Plazos </a:t>
          </a:r>
          <a:endParaRPr lang="es-ES" sz="1400" b="1" kern="1200" dirty="0"/>
        </a:p>
      </dsp:txBody>
      <dsp:txXfrm>
        <a:off x="4517826" y="4269688"/>
        <a:ext cx="1865022" cy="1302475"/>
      </dsp:txXfrm>
    </dsp:sp>
    <dsp:sp modelId="{D8D812D2-2121-4197-A73E-75FB9A889665}">
      <dsp:nvSpPr>
        <dsp:cNvPr id="0" name=""/>
        <dsp:cNvSpPr/>
      </dsp:nvSpPr>
      <dsp:spPr>
        <a:xfrm>
          <a:off x="6774503" y="4269688"/>
          <a:ext cx="1865022" cy="124381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Cálculo del valor a devolver  </a:t>
          </a:r>
          <a:endParaRPr lang="es-ES" sz="1400" b="1" kern="1200" dirty="0"/>
        </a:p>
      </dsp:txBody>
      <dsp:txXfrm>
        <a:off x="6774503" y="4269688"/>
        <a:ext cx="1865022" cy="1243811"/>
      </dsp:txXfrm>
    </dsp:sp>
    <dsp:sp modelId="{E25BC64D-0544-441E-8D9D-B3E25BBDF9C0}">
      <dsp:nvSpPr>
        <dsp:cNvPr id="0" name=""/>
        <dsp:cNvSpPr/>
      </dsp:nvSpPr>
      <dsp:spPr>
        <a:xfrm>
          <a:off x="1739390" y="2886849"/>
          <a:ext cx="2386781" cy="99118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Obtener la devolución total o parcial de los tributos </a:t>
          </a:r>
          <a:endParaRPr lang="es-ES" sz="1400" kern="1200" dirty="0"/>
        </a:p>
      </dsp:txBody>
      <dsp:txXfrm>
        <a:off x="1739390" y="2886849"/>
        <a:ext cx="2386781" cy="99118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B7712A-6290-4B04-9D69-CF8CA05803F7}">
      <dsp:nvSpPr>
        <dsp:cNvPr id="0" name=""/>
        <dsp:cNvSpPr/>
      </dsp:nvSpPr>
      <dsp:spPr>
        <a:xfrm>
          <a:off x="3793677" y="961580"/>
          <a:ext cx="741423" cy="91440"/>
        </a:xfrm>
        <a:custGeom>
          <a:avLst/>
          <a:gdLst/>
          <a:ahLst/>
          <a:cxnLst/>
          <a:rect l="0" t="0" r="0" b="0"/>
          <a:pathLst>
            <a:path>
              <a:moveTo>
                <a:pt x="0" y="45720"/>
              </a:moveTo>
              <a:lnTo>
                <a:pt x="74142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145088" y="1003440"/>
        <a:ext cx="38601" cy="7720"/>
      </dsp:txXfrm>
    </dsp:sp>
    <dsp:sp modelId="{C417B67D-43BC-4A89-84E9-721A6BA4E37F}">
      <dsp:nvSpPr>
        <dsp:cNvPr id="0" name=""/>
        <dsp:cNvSpPr/>
      </dsp:nvSpPr>
      <dsp:spPr>
        <a:xfrm>
          <a:off x="438852" y="313"/>
          <a:ext cx="3356624" cy="2013974"/>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Dimention flowers</a:t>
          </a:r>
          <a:endParaRPr lang="es-EC" sz="3900" kern="1200" dirty="0"/>
        </a:p>
      </dsp:txBody>
      <dsp:txXfrm>
        <a:off x="438852" y="313"/>
        <a:ext cx="3356624" cy="2013974"/>
      </dsp:txXfrm>
    </dsp:sp>
    <dsp:sp modelId="{7C96E2E2-190F-43ED-9BA6-BCEBBCE93AE9}">
      <dsp:nvSpPr>
        <dsp:cNvPr id="0" name=""/>
        <dsp:cNvSpPr/>
      </dsp:nvSpPr>
      <dsp:spPr>
        <a:xfrm>
          <a:off x="2117164" y="2012488"/>
          <a:ext cx="4128648" cy="741423"/>
        </a:xfrm>
        <a:custGeom>
          <a:avLst/>
          <a:gdLst/>
          <a:ahLst/>
          <a:cxnLst/>
          <a:rect l="0" t="0" r="0" b="0"/>
          <a:pathLst>
            <a:path>
              <a:moveTo>
                <a:pt x="4128648" y="0"/>
              </a:moveTo>
              <a:lnTo>
                <a:pt x="4128648" y="387811"/>
              </a:lnTo>
              <a:lnTo>
                <a:pt x="0" y="387811"/>
              </a:lnTo>
              <a:lnTo>
                <a:pt x="0" y="741423"/>
              </a:lnTo>
            </a:path>
          </a:pathLst>
        </a:custGeom>
        <a:noFill/>
        <a:ln w="9525" cap="flat" cmpd="sng" algn="ctr">
          <a:solidFill>
            <a:schemeClr val="accent3">
              <a:hueOff val="-8413219"/>
              <a:satOff val="-4326"/>
              <a:lumOff val="-1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076483" y="2379339"/>
        <a:ext cx="210010" cy="7720"/>
      </dsp:txXfrm>
    </dsp:sp>
    <dsp:sp modelId="{93121A2E-2CF8-4A17-A70A-D1829FE94DDC}">
      <dsp:nvSpPr>
        <dsp:cNvPr id="0" name=""/>
        <dsp:cNvSpPr/>
      </dsp:nvSpPr>
      <dsp:spPr>
        <a:xfrm>
          <a:off x="4567500" y="313"/>
          <a:ext cx="3356624" cy="2013974"/>
        </a:xfrm>
        <a:prstGeom prst="rect">
          <a:avLst/>
        </a:prstGeom>
        <a:gradFill rotWithShape="0">
          <a:gsLst>
            <a:gs pos="0">
              <a:schemeClr val="accent3">
                <a:hueOff val="-5608813"/>
                <a:satOff val="-2884"/>
                <a:lumOff val="-1242"/>
                <a:alphaOff val="0"/>
                <a:tint val="35000"/>
                <a:satMod val="253000"/>
              </a:schemeClr>
            </a:gs>
            <a:gs pos="50000">
              <a:schemeClr val="accent3">
                <a:hueOff val="-5608813"/>
                <a:satOff val="-2884"/>
                <a:lumOff val="-1242"/>
                <a:alphaOff val="0"/>
                <a:tint val="42000"/>
                <a:satMod val="255000"/>
              </a:schemeClr>
            </a:gs>
            <a:gs pos="97000">
              <a:schemeClr val="accent3">
                <a:hueOff val="-5608813"/>
                <a:satOff val="-2884"/>
                <a:lumOff val="-1242"/>
                <a:alphaOff val="0"/>
                <a:tint val="53000"/>
                <a:satMod val="260000"/>
              </a:schemeClr>
            </a:gs>
            <a:gs pos="100000">
              <a:schemeClr val="accent3">
                <a:hueOff val="-5608813"/>
                <a:satOff val="-2884"/>
                <a:lumOff val="-1242"/>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Descripción de la empresa</a:t>
          </a:r>
          <a:endParaRPr lang="es-EC" sz="3900" kern="1200" dirty="0"/>
        </a:p>
      </dsp:txBody>
      <dsp:txXfrm>
        <a:off x="4567500" y="313"/>
        <a:ext cx="3356624" cy="2013974"/>
      </dsp:txXfrm>
    </dsp:sp>
    <dsp:sp modelId="{FCF9D4DD-3864-4E68-9AD4-598A956012EB}">
      <dsp:nvSpPr>
        <dsp:cNvPr id="0" name=""/>
        <dsp:cNvSpPr/>
      </dsp:nvSpPr>
      <dsp:spPr>
        <a:xfrm>
          <a:off x="3793677" y="3747579"/>
          <a:ext cx="741423" cy="91440"/>
        </a:xfrm>
        <a:custGeom>
          <a:avLst/>
          <a:gdLst/>
          <a:ahLst/>
          <a:cxnLst/>
          <a:rect l="0" t="0" r="0" b="0"/>
          <a:pathLst>
            <a:path>
              <a:moveTo>
                <a:pt x="0" y="45720"/>
              </a:moveTo>
              <a:lnTo>
                <a:pt x="741423" y="45720"/>
              </a:lnTo>
            </a:path>
          </a:pathLst>
        </a:custGeom>
        <a:noFill/>
        <a:ln w="9525" cap="flat" cmpd="sng" algn="ctr">
          <a:solidFill>
            <a:schemeClr val="accent3">
              <a:hueOff val="-16826439"/>
              <a:satOff val="-8652"/>
              <a:lumOff val="-37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145088" y="3789439"/>
        <a:ext cx="38601" cy="7720"/>
      </dsp:txXfrm>
    </dsp:sp>
    <dsp:sp modelId="{22C0E880-284D-4CC2-930B-E50FF1CFA151}">
      <dsp:nvSpPr>
        <dsp:cNvPr id="0" name=""/>
        <dsp:cNvSpPr/>
      </dsp:nvSpPr>
      <dsp:spPr>
        <a:xfrm>
          <a:off x="438852" y="2786311"/>
          <a:ext cx="3356624" cy="2013974"/>
        </a:xfrm>
        <a:prstGeom prst="rect">
          <a:avLst/>
        </a:prstGeom>
        <a:gradFill rotWithShape="0">
          <a:gsLst>
            <a:gs pos="0">
              <a:schemeClr val="accent3">
                <a:hueOff val="-11217626"/>
                <a:satOff val="-5768"/>
                <a:lumOff val="-2483"/>
                <a:alphaOff val="0"/>
                <a:tint val="35000"/>
                <a:satMod val="253000"/>
              </a:schemeClr>
            </a:gs>
            <a:gs pos="50000">
              <a:schemeClr val="accent3">
                <a:hueOff val="-11217626"/>
                <a:satOff val="-5768"/>
                <a:lumOff val="-2483"/>
                <a:alphaOff val="0"/>
                <a:tint val="42000"/>
                <a:satMod val="255000"/>
              </a:schemeClr>
            </a:gs>
            <a:gs pos="97000">
              <a:schemeClr val="accent3">
                <a:hueOff val="-11217626"/>
                <a:satOff val="-5768"/>
                <a:lumOff val="-2483"/>
                <a:alphaOff val="0"/>
                <a:tint val="53000"/>
                <a:satMod val="260000"/>
              </a:schemeClr>
            </a:gs>
            <a:gs pos="100000">
              <a:schemeClr val="accent3">
                <a:hueOff val="-11217626"/>
                <a:satOff val="-5768"/>
                <a:lumOff val="-248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Cantidad exportada</a:t>
          </a:r>
          <a:endParaRPr lang="es-EC" sz="3900" kern="1200" dirty="0"/>
        </a:p>
      </dsp:txBody>
      <dsp:txXfrm>
        <a:off x="438852" y="2786311"/>
        <a:ext cx="3356624" cy="2013974"/>
      </dsp:txXfrm>
    </dsp:sp>
    <dsp:sp modelId="{8FB2B434-4298-4774-ACC9-D257CA2DA350}">
      <dsp:nvSpPr>
        <dsp:cNvPr id="0" name=""/>
        <dsp:cNvSpPr/>
      </dsp:nvSpPr>
      <dsp:spPr>
        <a:xfrm>
          <a:off x="4567500" y="2786311"/>
          <a:ext cx="3356624" cy="2013974"/>
        </a:xfrm>
        <a:prstGeom prst="rect">
          <a:avLst/>
        </a:prstGeom>
        <a:gradFill rotWithShape="0">
          <a:gsLst>
            <a:gs pos="0">
              <a:schemeClr val="accent3">
                <a:hueOff val="-16826439"/>
                <a:satOff val="-8652"/>
                <a:lumOff val="-3725"/>
                <a:alphaOff val="0"/>
                <a:tint val="35000"/>
                <a:satMod val="253000"/>
              </a:schemeClr>
            </a:gs>
            <a:gs pos="50000">
              <a:schemeClr val="accent3">
                <a:hueOff val="-16826439"/>
                <a:satOff val="-8652"/>
                <a:lumOff val="-3725"/>
                <a:alphaOff val="0"/>
                <a:tint val="42000"/>
                <a:satMod val="255000"/>
              </a:schemeClr>
            </a:gs>
            <a:gs pos="97000">
              <a:schemeClr val="accent3">
                <a:hueOff val="-16826439"/>
                <a:satOff val="-8652"/>
                <a:lumOff val="-3725"/>
                <a:alphaOff val="0"/>
                <a:tint val="53000"/>
                <a:satMod val="260000"/>
              </a:schemeClr>
            </a:gs>
            <a:gs pos="100000">
              <a:schemeClr val="accent3">
                <a:hueOff val="-16826439"/>
                <a:satOff val="-8652"/>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Potencial de Crecimiento </a:t>
          </a:r>
          <a:endParaRPr lang="es-EC" sz="3900" kern="1200" dirty="0"/>
        </a:p>
      </dsp:txBody>
      <dsp:txXfrm>
        <a:off x="4567500" y="2786311"/>
        <a:ext cx="3356624" cy="201397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DEDA131-4292-4344-BAFE-F6A771236BCB}" type="datetimeFigureOut">
              <a:rPr lang="es-ES" smtClean="0"/>
              <a:pPr/>
              <a:t>01/10/2012</a:t>
            </a:fld>
            <a:endParaRPr lang="es-ES"/>
          </a:p>
        </p:txBody>
      </p:sp>
      <p:sp>
        <p:nvSpPr>
          <p:cNvPr id="4" name="3 Marcador de pie de página"/>
          <p:cNvSpPr>
            <a:spLocks noGrp="1"/>
          </p:cNvSpPr>
          <p:nvPr>
            <p:ph type="ftr" sz="quarter" idx="2"/>
          </p:nvPr>
        </p:nvSpPr>
        <p:spPr>
          <a:xfrm>
            <a:off x="0" y="9513888"/>
            <a:ext cx="2984500" cy="50165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02075" y="9513888"/>
            <a:ext cx="2984500" cy="501650"/>
          </a:xfrm>
          <a:prstGeom prst="rect">
            <a:avLst/>
          </a:prstGeom>
        </p:spPr>
        <p:txBody>
          <a:bodyPr vert="horz" lIns="91440" tIns="45720" rIns="91440" bIns="45720" rtlCol="0" anchor="b"/>
          <a:lstStyle>
            <a:lvl1pPr algn="r">
              <a:defRPr sz="1200"/>
            </a:lvl1pPr>
          </a:lstStyle>
          <a:p>
            <a:fld id="{AE0613E0-6386-4AD7-B9B7-ADC21E08B3D4}"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84871" cy="500856"/>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idx="1"/>
          </p:nvPr>
        </p:nvSpPr>
        <p:spPr>
          <a:xfrm>
            <a:off x="3901699" y="1"/>
            <a:ext cx="2984871" cy="500856"/>
          </a:xfrm>
          <a:prstGeom prst="rect">
            <a:avLst/>
          </a:prstGeom>
        </p:spPr>
        <p:txBody>
          <a:bodyPr vert="horz" lIns="96616" tIns="48308" rIns="96616" bIns="48308" rtlCol="0"/>
          <a:lstStyle>
            <a:lvl1pPr algn="r">
              <a:defRPr sz="1300"/>
            </a:lvl1pPr>
          </a:lstStyle>
          <a:p>
            <a:fld id="{4FC05635-12A6-4126-802C-591435560A37}" type="datetimeFigureOut">
              <a:rPr lang="es-ES" smtClean="0"/>
              <a:pPr/>
              <a:t>01/10/2012</a:t>
            </a:fld>
            <a:endParaRPr lang="es-ES"/>
          </a:p>
        </p:txBody>
      </p:sp>
      <p:sp>
        <p:nvSpPr>
          <p:cNvPr id="4" name="3 Marcador de imagen de diapositiva"/>
          <p:cNvSpPr>
            <a:spLocks noGrp="1" noRot="1" noChangeAspect="1"/>
          </p:cNvSpPr>
          <p:nvPr>
            <p:ph type="sldImg" idx="2"/>
          </p:nvPr>
        </p:nvSpPr>
        <p:spPr>
          <a:xfrm>
            <a:off x="939800" y="750888"/>
            <a:ext cx="5008563" cy="3756025"/>
          </a:xfrm>
          <a:prstGeom prst="rect">
            <a:avLst/>
          </a:prstGeom>
          <a:noFill/>
          <a:ln w="12700">
            <a:solidFill>
              <a:prstClr val="black"/>
            </a:solidFill>
          </a:ln>
        </p:spPr>
        <p:txBody>
          <a:bodyPr vert="horz" lIns="96616" tIns="48308" rIns="96616" bIns="48308" rtlCol="0" anchor="ctr"/>
          <a:lstStyle/>
          <a:p>
            <a:endParaRPr lang="es-ES"/>
          </a:p>
        </p:txBody>
      </p:sp>
      <p:sp>
        <p:nvSpPr>
          <p:cNvPr id="5" name="4 Marcador de notas"/>
          <p:cNvSpPr>
            <a:spLocks noGrp="1"/>
          </p:cNvSpPr>
          <p:nvPr>
            <p:ph type="body" sz="quarter" idx="3"/>
          </p:nvPr>
        </p:nvSpPr>
        <p:spPr>
          <a:xfrm>
            <a:off x="688817" y="4758135"/>
            <a:ext cx="5510530" cy="4507706"/>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514531"/>
            <a:ext cx="2984871" cy="500856"/>
          </a:xfrm>
          <a:prstGeom prst="rect">
            <a:avLst/>
          </a:prstGeom>
        </p:spPr>
        <p:txBody>
          <a:bodyPr vert="horz" lIns="96616" tIns="48308" rIns="96616" bIns="4830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3901699" y="9514531"/>
            <a:ext cx="2984871" cy="500856"/>
          </a:xfrm>
          <a:prstGeom prst="rect">
            <a:avLst/>
          </a:prstGeom>
        </p:spPr>
        <p:txBody>
          <a:bodyPr vert="horz" lIns="96616" tIns="48308" rIns="96616" bIns="48308" rtlCol="0" anchor="b"/>
          <a:lstStyle>
            <a:lvl1pPr algn="r">
              <a:defRPr sz="1300"/>
            </a:lvl1pPr>
          </a:lstStyle>
          <a:p>
            <a:fld id="{BBED243B-B9D9-4783-803E-00DCE45EB89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BED243B-B9D9-4783-803E-00DCE45EB894}"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BED243B-B9D9-4783-803E-00DCE45EB894}" type="slidenum">
              <a:rPr lang="es-ES" smtClean="0"/>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41BCFC0-D486-4EE9-A5F1-9BC56D8A8280}" type="datetime1">
              <a:rPr lang="es-EC" smtClean="0"/>
              <a:pPr/>
              <a:t>01/10/2012</a:t>
            </a:fld>
            <a:endParaRPr lang="es-EC" dirty="0"/>
          </a:p>
        </p:txBody>
      </p:sp>
      <p:sp>
        <p:nvSpPr>
          <p:cNvPr id="20" name="19 Marcador de pie de página"/>
          <p:cNvSpPr>
            <a:spLocks noGrp="1"/>
          </p:cNvSpPr>
          <p:nvPr>
            <p:ph type="ftr" sz="quarter" idx="11"/>
          </p:nvPr>
        </p:nvSpPr>
        <p:spPr/>
        <p:txBody>
          <a:bodyPr/>
          <a:lstStyle>
            <a:extLst/>
          </a:lstStyle>
          <a:p>
            <a:endParaRPr lang="es-EC" dirty="0"/>
          </a:p>
        </p:txBody>
      </p:sp>
      <p:sp>
        <p:nvSpPr>
          <p:cNvPr id="10" name="9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16B94E3-72A4-4BEB-B2A9-E34567922A9C}" type="datetime1">
              <a:rPr lang="es-EC" smtClean="0"/>
              <a:pPr/>
              <a:t>01/10/2012</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6E3655D-F6A4-4A9A-AD7D-807224273627}" type="datetime1">
              <a:rPr lang="es-EC" smtClean="0"/>
              <a:pPr/>
              <a:t>01/10/2012</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06EB9A4-7814-429D-902D-A927F77DDFDD}" type="datetime1">
              <a:rPr lang="es-EC" smtClean="0"/>
              <a:pPr/>
              <a:t>01/10/2012</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68F262D-26BF-4BC2-851A-BB641D76AD94}" type="datetime1">
              <a:rPr lang="es-EC" smtClean="0"/>
              <a:pPr/>
              <a:t>01/10/2012</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75EA3B6-3DC6-454C-8F70-4BC89EE5F7B2}" type="datetime1">
              <a:rPr lang="es-EC" smtClean="0"/>
              <a:pPr/>
              <a:t>01/10/2012</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0DC8037-858E-44D5-8099-1EACF801F58A}" type="datetime1">
              <a:rPr lang="es-EC" smtClean="0"/>
              <a:pPr/>
              <a:t>01/10/2012</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2D30CC5-163C-4ED7-A60D-C68E8B8E1ECC}" type="datetime1">
              <a:rPr lang="es-EC" smtClean="0"/>
              <a:pPr/>
              <a:t>01/10/2012</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491DB8DF-CA1E-4911-9E2B-0C3AE4068B59}" type="datetime1">
              <a:rPr lang="es-EC" smtClean="0"/>
              <a:pPr/>
              <a:t>01/10/2012</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6D17383-FE98-4AB1-910A-F537928E843E}" type="datetime1">
              <a:rPr lang="es-EC" smtClean="0"/>
              <a:pPr/>
              <a:t>01/10/2012</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E49101F-0E3B-4150-9CD9-4B5224196B1A}" type="datetime1">
              <a:rPr lang="es-EC" smtClean="0"/>
              <a:pPr/>
              <a:t>01/10/2012</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DF28FB93-0A08-4E7D-8E63-9EFA29F1E093}" type="slidenum">
              <a:rPr lang="es-EC" smtClean="0"/>
              <a:pPr/>
              <a:t>‹Nº›</a:t>
            </a:fld>
            <a:endParaRPr lang="es-EC"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8A1E6A-B1D5-4802-8C15-906858F89420}" type="datetime1">
              <a:rPr lang="es-EC" smtClean="0"/>
              <a:pPr/>
              <a:t>01/10/2012</a:t>
            </a:fld>
            <a:endParaRPr lang="es-EC"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28FB93-0A08-4E7D-8E63-9EFA29F1E093}" type="slidenum">
              <a:rPr lang="es-EC" smtClean="0"/>
              <a:pPr/>
              <a:t>‹Nº›</a:t>
            </a:fld>
            <a:endParaRPr lang="es-EC"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49720" y="3357562"/>
            <a:ext cx="8286776" cy="1801906"/>
          </a:xfrm>
        </p:spPr>
        <p:txBody>
          <a:bodyPr>
            <a:noAutofit/>
          </a:bodyP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PLAN DE COMERCIO EXTERIOR Y NEGOCIOS INTERNACIONALES PARA LA IMPORTACION DE INSUMOS DESDE ALEMANIA PARA EL ACONDICIONAMIENTO DE FLORES Y LA EXPORTACION A LA UNION EUROPEA BAJO EL REGIMEN DE DEVOLUCION CONDICIONADA DE TRIBUTOS DRAW BACK.</a:t>
            </a:r>
            <a:b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Imagen"/>
          <p:cNvPicPr/>
          <p:nvPr/>
        </p:nvPicPr>
        <p:blipFill>
          <a:blip r:embed="rId2" cstate="print"/>
          <a:srcRect/>
          <a:stretch>
            <a:fillRect/>
          </a:stretch>
        </p:blipFill>
        <p:spPr bwMode="auto">
          <a:xfrm>
            <a:off x="1500166" y="500042"/>
            <a:ext cx="6072230" cy="1214446"/>
          </a:xfrm>
          <a:prstGeom prst="rect">
            <a:avLst/>
          </a:prstGeom>
          <a:noFill/>
          <a:ln w="9525">
            <a:noFill/>
            <a:miter lim="800000"/>
            <a:headEnd/>
            <a:tailEnd/>
          </a:ln>
        </p:spPr>
      </p:pic>
      <p:sp>
        <p:nvSpPr>
          <p:cNvPr id="5" name="4 Rectángulo"/>
          <p:cNvSpPr/>
          <p:nvPr/>
        </p:nvSpPr>
        <p:spPr>
          <a:xfrm>
            <a:off x="1043608" y="5590981"/>
            <a:ext cx="7881480" cy="646331"/>
          </a:xfrm>
          <a:prstGeom prst="rect">
            <a:avLst/>
          </a:prstGeom>
          <a:noFill/>
        </p:spPr>
        <p:txBody>
          <a:bodyPr wrap="square" lIns="91440" tIns="45720" rIns="91440" bIns="45720">
            <a:spAutoFit/>
          </a:bodyPr>
          <a:lstStyle/>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MARIA ANGELICA GAIBOR </a:t>
            </a:r>
            <a:endParaRPr lang="es-E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323528" y="764704"/>
          <a:ext cx="8568952"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23528" y="128826"/>
            <a:ext cx="8820472" cy="400110"/>
          </a:xfrm>
          <a:prstGeom prst="rect">
            <a:avLst/>
          </a:prstGeom>
        </p:spPr>
        <p:txBody>
          <a:bodyPr wrap="square">
            <a:spAutoFit/>
          </a:bodyPr>
          <a:lstStyle/>
          <a:p>
            <a:pPr algn="ctr"/>
            <a:r>
              <a:rPr lang="es-ES" sz="2000" b="1" dirty="0" smtClean="0">
                <a:solidFill>
                  <a:schemeClr val="tx2">
                    <a:lumMod val="50000"/>
                  </a:schemeClr>
                </a:solidFill>
              </a:rPr>
              <a:t>PRECIO PROMEDIO DE LAS FLORES</a:t>
            </a:r>
            <a:endParaRPr lang="es-EC"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251520" y="1700808"/>
          <a:ext cx="392756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2049" name="Rectangle 1"/>
          <p:cNvSpPr>
            <a:spLocks noChangeArrowheads="1"/>
          </p:cNvSpPr>
          <p:nvPr/>
        </p:nvSpPr>
        <p:spPr bwMode="auto">
          <a:xfrm>
            <a:off x="467544" y="631721"/>
            <a:ext cx="334786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FACTORES QUE INFLUYEN EN EL PRECIO DE LAS FLORES</a:t>
            </a:r>
            <a:endParaRPr kumimoji="0" lang="es-E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6" name="5 Gráfico"/>
          <p:cNvGraphicFramePr/>
          <p:nvPr/>
        </p:nvGraphicFramePr>
        <p:xfrm>
          <a:off x="4427984" y="1700808"/>
          <a:ext cx="446449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050" name="Rectangle 2"/>
          <p:cNvSpPr>
            <a:spLocks noChangeArrowheads="1"/>
          </p:cNvSpPr>
          <p:nvPr/>
        </p:nvSpPr>
        <p:spPr bwMode="auto">
          <a:xfrm>
            <a:off x="3779912" y="692696"/>
            <a:ext cx="51845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INSUMOS PARA EL ACONDICIONAMIENTO DE LAS FLORES</a:t>
            </a:r>
            <a:endParaRPr kumimoji="0" lang="es-E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683568" y="1052736"/>
          <a:ext cx="8064896"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1520" y="188640"/>
            <a:ext cx="8352928" cy="461665"/>
          </a:xfrm>
          <a:prstGeom prst="rect">
            <a:avLst/>
          </a:prstGeom>
        </p:spPr>
        <p:txBody>
          <a:bodyPr wrap="square">
            <a:spAutoFit/>
          </a:bodyPr>
          <a:lstStyle/>
          <a:p>
            <a:pPr algn="ctr"/>
            <a:r>
              <a:rPr lang="es-E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CANTIDAD PROMEDIO EXPORTADA EN CAJAS</a:t>
            </a:r>
            <a:endParaRPr lang="es-EC"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8933688" cy="1143000"/>
          </a:xfrm>
        </p:spPr>
        <p:txBody>
          <a:bodyPr>
            <a:noAutofit/>
          </a:bodyPr>
          <a:lstStyle/>
          <a:p>
            <a:pPr algn="ctr"/>
            <a:r>
              <a:rPr lang="es-ES" sz="2800" dirty="0" smtClean="0">
                <a:effectLst>
                  <a:glow rad="228600">
                    <a:schemeClr val="accent4">
                      <a:satMod val="175000"/>
                      <a:alpha val="40000"/>
                    </a:schemeClr>
                  </a:glow>
                  <a:outerShdw blurRad="50000" dist="30000" dir="5400000" algn="tl" rotWithShape="0">
                    <a:srgbClr val="000000">
                      <a:alpha val="30000"/>
                    </a:srgbClr>
                  </a:outerShdw>
                </a:effectLst>
              </a:rPr>
              <a:t>CANTIDAD PROMEDIO EXPORTADA MENSUALMENTE EN TALLOS</a:t>
            </a:r>
            <a:endParaRPr lang="es-ES" sz="2800" dirty="0">
              <a:effectLst>
                <a:glow rad="228600">
                  <a:schemeClr val="accent4">
                    <a:satMod val="175000"/>
                    <a:alpha val="40000"/>
                  </a:schemeClr>
                </a:glow>
                <a:outerShdw blurRad="50000" dist="30000" dir="5400000" algn="tl" rotWithShape="0">
                  <a:srgbClr val="000000">
                    <a:alpha val="30000"/>
                  </a:srgbClr>
                </a:outerShdw>
              </a:effectLst>
            </a:endParaRPr>
          </a:p>
        </p:txBody>
      </p:sp>
      <p:graphicFrame>
        <p:nvGraphicFramePr>
          <p:cNvPr id="4" name="3 Gráfico"/>
          <p:cNvGraphicFramePr/>
          <p:nvPr/>
        </p:nvGraphicFramePr>
        <p:xfrm>
          <a:off x="428596" y="1500174"/>
          <a:ext cx="8501121" cy="4577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000240"/>
            <a:ext cx="8719406" cy="3357586"/>
          </a:xfrm>
        </p:spPr>
        <p:txBody>
          <a:bodyPr>
            <a:noAutofit/>
          </a:bodyPr>
          <a:lstStyle/>
          <a:p>
            <a:pPr lvl="0" algn="ctr"/>
            <a:r>
              <a:rPr lang="es-ES" sz="66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rPr>
              <a:t>CAPITULO III. PROCESOS Y PROCEDIMIENTOS DE COMERCIO EXTERIOR</a:t>
            </a:r>
            <a:r>
              <a:rPr lang="es-EC" sz="66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rPr>
              <a:t/>
            </a:r>
            <a:br>
              <a:rPr lang="es-EC" sz="66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rPr>
            </a:br>
            <a:endParaRPr lang="es-EC" sz="6600" b="1"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14282" y="571480"/>
          <a:ext cx="8572560" cy="5881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14290"/>
            <a:ext cx="8147902" cy="84615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rPr>
              <a:t>PROCESO DE IMPORTACIÓN</a:t>
            </a:r>
            <a:endParaRPr lang="es-EC"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print"/>
          <a:srcRect l="13476" t="25312" r="13867" b="10000"/>
          <a:stretch>
            <a:fillRect/>
          </a:stretch>
        </p:blipFill>
        <p:spPr bwMode="auto">
          <a:xfrm>
            <a:off x="500034" y="1428736"/>
            <a:ext cx="835827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505092" cy="989034"/>
          </a:xfrm>
        </p:spPr>
        <p:txBody>
          <a:bodyPr>
            <a:normAutofit/>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PROCESO DE EXPORTACIÓN</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5" name="4 Diagrama"/>
          <p:cNvGraphicFramePr/>
          <p:nvPr/>
        </p:nvGraphicFramePr>
        <p:xfrm>
          <a:off x="323528" y="1618488"/>
          <a:ext cx="8496944" cy="4834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214282" y="2071678"/>
            <a:ext cx="2214578"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Pedido </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1142976" y="5643578"/>
            <a:ext cx="2286016" cy="646331"/>
          </a:xfrm>
          <a:prstGeom prst="rect">
            <a:avLst/>
          </a:prstGeom>
          <a:noFill/>
        </p:spPr>
        <p:txBody>
          <a:bodyPr wrap="square" rtlCol="0">
            <a:spAutoFit/>
          </a:bodyPr>
          <a:lstStyle/>
          <a:p>
            <a:pPr algn="ctr"/>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Inland </a:t>
            </a:r>
          </a:p>
          <a:p>
            <a:pPr algn="ctr"/>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Guía de Remisión </a:t>
            </a:r>
            <a:endParaRPr lang="es-E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5" name="14 Flecha curvada hacia la derecha"/>
          <p:cNvSpPr/>
          <p:nvPr/>
        </p:nvSpPr>
        <p:spPr>
          <a:xfrm>
            <a:off x="642910" y="2571744"/>
            <a:ext cx="357190" cy="714380"/>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82168" cy="1143000"/>
          </a:xfrm>
        </p:spPr>
        <p:txBody>
          <a:bodyPr>
            <a:normAutofit fontScale="90000"/>
          </a:bodyPr>
          <a:lstStyle/>
          <a:p>
            <a:pPr algn="ctr"/>
            <a:r>
              <a:rPr lang="es-ES" b="1" dirty="0" smtClean="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rPr>
              <a:t>PROCESO DE OBTENCION DEL CERTIFICADO DE ORIGEN</a:t>
            </a:r>
            <a:endParaRPr lang="es-EC" b="1" dirty="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endParaRPr>
          </a:p>
        </p:txBody>
      </p:sp>
      <p:graphicFrame>
        <p:nvGraphicFramePr>
          <p:cNvPr id="4" name="3 Diagrama"/>
          <p:cNvGraphicFramePr/>
          <p:nvPr/>
        </p:nvGraphicFramePr>
        <p:xfrm>
          <a:off x="71406" y="1428736"/>
          <a:ext cx="9001156"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mainimage" descr="http://www.fwia.com/images/ulds/Pallet_P1P.jpg"/>
          <p:cNvPicPr>
            <a:picLocks noChangeAspect="1" noChangeArrowheads="1"/>
          </p:cNvPicPr>
          <p:nvPr/>
        </p:nvPicPr>
        <p:blipFill>
          <a:blip r:embed="rId2" cstate="print"/>
          <a:srcRect t="11415" r="12910"/>
          <a:stretch>
            <a:fillRect/>
          </a:stretch>
        </p:blipFill>
        <p:spPr bwMode="auto">
          <a:xfrm>
            <a:off x="3563888" y="5589240"/>
            <a:ext cx="1800200" cy="1049540"/>
          </a:xfrm>
          <a:prstGeom prst="rect">
            <a:avLst/>
          </a:prstGeom>
          <a:noFill/>
        </p:spPr>
      </p:pic>
      <p:sp>
        <p:nvSpPr>
          <p:cNvPr id="25603" name="Rectangle 3"/>
          <p:cNvSpPr>
            <a:spLocks noChangeArrowheads="1"/>
          </p:cNvSpPr>
          <p:nvPr/>
        </p:nvSpPr>
        <p:spPr bwMode="auto">
          <a:xfrm>
            <a:off x="1000100" y="4500570"/>
            <a:ext cx="734481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ALA EN CENTIMETROS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1,05X0, 25X0, 22 = 0,05775 X 167 = 9,64425</a:t>
            </a:r>
          </a:p>
          <a:p>
            <a:pPr eaLnBrk="0" fontAlgn="base" hangingPunct="0">
              <a:spcBef>
                <a:spcPct val="0"/>
              </a:spcBef>
              <a:spcAft>
                <a:spcPct val="0"/>
              </a:spcAft>
            </a:pPr>
            <a:r>
              <a:rPr lang="es-ES" sz="2000" dirty="0" smtClean="0">
                <a:latin typeface="Times New Roman" pitchFamily="18" charset="0"/>
                <a:ea typeface="Times New Roman" pitchFamily="18" charset="0"/>
                <a:cs typeface="Times New Roman" pitchFamily="18" charset="0"/>
              </a:rPr>
              <a:t>9,64425 X Nº DE CAJAS (230) X TARIFA (1.50) = </a:t>
            </a:r>
            <a:r>
              <a:rPr lang="es-ES" sz="2000" b="1" dirty="0" smtClean="0">
                <a:latin typeface="Times New Roman" pitchFamily="18" charset="0"/>
                <a:ea typeface="Times New Roman" pitchFamily="18" charset="0"/>
                <a:cs typeface="Times New Roman" pitchFamily="18" charset="0"/>
              </a:rPr>
              <a:t>3327,26 FLETE</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1714480" y="3429000"/>
            <a:ext cx="6429420" cy="830997"/>
          </a:xfrm>
          <a:prstGeom prst="rect">
            <a:avLst/>
          </a:prstGeom>
        </p:spPr>
        <p:txBody>
          <a:bodyPr wrap="square">
            <a:spAutoFit/>
          </a:bodyPr>
          <a:lstStyle/>
          <a:p>
            <a:pPr algn="ctr"/>
            <a:r>
              <a:rPr lang="es-E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rPr>
              <a:t>PALETIZACION</a:t>
            </a:r>
            <a:endParaRPr lang="es-EC"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endParaRPr>
          </a:p>
        </p:txBody>
      </p:sp>
      <p:sp>
        <p:nvSpPr>
          <p:cNvPr id="6" name="5 Rectángulo"/>
          <p:cNvSpPr/>
          <p:nvPr/>
        </p:nvSpPr>
        <p:spPr>
          <a:xfrm>
            <a:off x="2714612" y="214290"/>
            <a:ext cx="3897221"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4">
                      <a:satMod val="175000"/>
                      <a:alpha val="40000"/>
                    </a:schemeClr>
                  </a:glow>
                  <a:outerShdw blurRad="38100" dist="38100" dir="7020000" algn="tl">
                    <a:srgbClr val="000000">
                      <a:alpha val="35000"/>
                    </a:srgbClr>
                  </a:outerShdw>
                </a:effectLst>
              </a:rPr>
              <a:t>EMBALAJE</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4">
                    <a:satMod val="175000"/>
                    <a:alpha val="40000"/>
                  </a:schemeClr>
                </a:glow>
                <a:outerShdw blurRad="38100" dist="38100" dir="7020000" algn="tl">
                  <a:srgbClr val="000000">
                    <a:alpha val="35000"/>
                  </a:srgbClr>
                </a:outerShdw>
              </a:effectLst>
            </a:endParaRPr>
          </a:p>
        </p:txBody>
      </p:sp>
      <p:sp>
        <p:nvSpPr>
          <p:cNvPr id="7" name="6 CuadroTexto"/>
          <p:cNvSpPr txBox="1"/>
          <p:nvPr/>
        </p:nvSpPr>
        <p:spPr>
          <a:xfrm>
            <a:off x="857224" y="1428736"/>
            <a:ext cx="2643206" cy="923330"/>
          </a:xfrm>
          <a:prstGeom prst="rect">
            <a:avLst/>
          </a:prstGeom>
          <a:noFill/>
        </p:spPr>
        <p:txBody>
          <a:bodyPr wrap="square" rtlCol="0">
            <a:spAutoFit/>
          </a:bodyPr>
          <a:lstStyle/>
          <a:p>
            <a:r>
              <a:rPr lang="es-ES" dirty="0" smtClean="0"/>
              <a:t>-CAJAS DE OCTAVO </a:t>
            </a:r>
          </a:p>
          <a:p>
            <a:r>
              <a:rPr lang="es-ES" dirty="0" smtClean="0"/>
              <a:t>-CAJAS DE CUARTO </a:t>
            </a:r>
          </a:p>
          <a:p>
            <a:r>
              <a:rPr lang="es-ES" dirty="0" smtClean="0"/>
              <a:t>-CAJA FULL  </a:t>
            </a:r>
            <a:endParaRPr lang="es-ES" dirty="0"/>
          </a:p>
        </p:txBody>
      </p:sp>
      <p:sp>
        <p:nvSpPr>
          <p:cNvPr id="8" name="7 CuadroTexto"/>
          <p:cNvSpPr txBox="1"/>
          <p:nvPr/>
        </p:nvSpPr>
        <p:spPr>
          <a:xfrm>
            <a:off x="3286116" y="1357298"/>
            <a:ext cx="5286412" cy="1754326"/>
          </a:xfrm>
          <a:prstGeom prst="rect">
            <a:avLst/>
          </a:prstGeom>
          <a:noFill/>
        </p:spPr>
        <p:txBody>
          <a:bodyPr wrap="square" rtlCol="0">
            <a:spAutoFit/>
          </a:bodyPr>
          <a:lstStyle/>
          <a:p>
            <a:r>
              <a:rPr lang="es-ES" b="1" dirty="0" smtClean="0"/>
              <a:t>COMPOSICION DE LAS CAJAS: </a:t>
            </a:r>
          </a:p>
          <a:p>
            <a:pPr>
              <a:buFontTx/>
              <a:buChar char="-"/>
            </a:pPr>
            <a:r>
              <a:rPr lang="es-ES" dirty="0" smtClean="0"/>
              <a:t>RAMO COMPUESTO DE 25 TALLOS </a:t>
            </a:r>
          </a:p>
          <a:p>
            <a:pPr>
              <a:buFontTx/>
              <a:buChar char="-"/>
            </a:pPr>
            <a:r>
              <a:rPr lang="es-ES" dirty="0" smtClean="0"/>
              <a:t>CAJA OCTAVO VAN 2 BUNCHES O 50 TALLOS </a:t>
            </a:r>
          </a:p>
          <a:p>
            <a:pPr>
              <a:buFontTx/>
              <a:buChar char="-"/>
            </a:pPr>
            <a:r>
              <a:rPr lang="es-ES" dirty="0" smtClean="0"/>
              <a:t>CAJA CUARTO VAN 4 BUNCHES O 100 TALLOS</a:t>
            </a:r>
          </a:p>
          <a:p>
            <a:pPr>
              <a:buFontTx/>
              <a:buChar char="-"/>
            </a:pPr>
            <a:r>
              <a:rPr lang="es-ES" dirty="0" smtClean="0"/>
              <a:t>CAJA TABACO VAN 8 BUNCHES O 2OO TALLOS </a:t>
            </a:r>
          </a:p>
          <a:p>
            <a:pPr>
              <a:buFontTx/>
              <a:buChar char="-"/>
            </a:pPr>
            <a:r>
              <a:rPr lang="es-ES" dirty="0" smtClean="0"/>
              <a:t>CAJA FULL VAN 16 BUNCHES 0 320 TALLOS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0834" y="214290"/>
            <a:ext cx="8929718" cy="785794"/>
          </a:xfrm>
        </p:spPr>
        <p:txBody>
          <a:bodyPr>
            <a:no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latin typeface="Calibri" pitchFamily="34" charset="0"/>
                <a:cs typeface="Calibri" pitchFamily="34" charset="0"/>
              </a:rPr>
              <a:t>CAPÌTULO I. ANTECEDENTES  </a:t>
            </a:r>
            <a:endParaRPr lang="es-ES" sz="5400" b="1"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latin typeface="Calibri" pitchFamily="34" charset="0"/>
              <a:cs typeface="Calibri" pitchFamily="34" charset="0"/>
            </a:endParaRPr>
          </a:p>
        </p:txBody>
      </p:sp>
      <p:graphicFrame>
        <p:nvGraphicFramePr>
          <p:cNvPr id="4" name="3 Diagrama"/>
          <p:cNvGraphicFramePr/>
          <p:nvPr/>
        </p:nvGraphicFramePr>
        <p:xfrm>
          <a:off x="285720" y="1285860"/>
          <a:ext cx="8643998"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14282" y="285728"/>
          <a:ext cx="8643998"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642918"/>
            <a:ext cx="8754176" cy="939784"/>
          </a:xfrm>
        </p:spPr>
        <p:txBody>
          <a:bodyPr>
            <a:noAutofit/>
          </a:bodyPr>
          <a:lstStyle/>
          <a:p>
            <a:pPr lvl="0" algn="ct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rPr>
              <a:t>CAPITULO. IV PLAN DE NEGOCIOS DE EXPORTACION</a:t>
            </a: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rPr>
              <a:t/>
            </a:r>
            <a:b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rPr>
            </a:br>
            <a:endParaRPr lang="es-EC"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effectLst>
            </a:endParaRPr>
          </a:p>
        </p:txBody>
      </p:sp>
      <p:graphicFrame>
        <p:nvGraphicFramePr>
          <p:cNvPr id="4" name="3 Marcador de contenido"/>
          <p:cNvGraphicFramePr>
            <a:graphicFrameLocks noGrp="1"/>
          </p:cNvGraphicFramePr>
          <p:nvPr>
            <p:ph idx="1"/>
          </p:nvPr>
        </p:nvGraphicFramePr>
        <p:xfrm>
          <a:off x="428596" y="1571612"/>
          <a:ext cx="836297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6473" t="25084" r="8829" b="11747"/>
          <a:stretch>
            <a:fillRect/>
          </a:stretch>
        </p:blipFill>
        <p:spPr bwMode="auto">
          <a:xfrm>
            <a:off x="2123728" y="332656"/>
            <a:ext cx="5256584"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610160" cy="1143000"/>
          </a:xfrm>
        </p:spPr>
        <p:txBody>
          <a:bodyPr>
            <a:noAutofit/>
          </a:bodyPr>
          <a:lstStyle/>
          <a:p>
            <a:pPr lvl="0"/>
            <a:r>
              <a:rPr lang="es-ES" sz="3200" b="1" dirty="0" smtClean="0"/>
              <a:t>CAPITULO V. ANALISIS FINANCIERO DRAW BACK</a:t>
            </a:r>
            <a:r>
              <a:rPr lang="es-EC" sz="3200" b="1" dirty="0" smtClean="0"/>
              <a:t/>
            </a:r>
            <a:br>
              <a:rPr lang="es-EC" sz="3200" b="1" dirty="0" smtClean="0"/>
            </a:br>
            <a:endParaRPr lang="es-EC" sz="3200" dirty="0"/>
          </a:p>
        </p:txBody>
      </p:sp>
      <p:pic>
        <p:nvPicPr>
          <p:cNvPr id="2050" name="Picture 2"/>
          <p:cNvPicPr>
            <a:picLocks noChangeAspect="1" noChangeArrowheads="1"/>
          </p:cNvPicPr>
          <p:nvPr/>
        </p:nvPicPr>
        <p:blipFill>
          <a:blip r:embed="rId2" cstate="print"/>
          <a:srcRect l="37819" t="30178" r="33930" b="24992"/>
          <a:stretch>
            <a:fillRect/>
          </a:stretch>
        </p:blipFill>
        <p:spPr bwMode="auto">
          <a:xfrm>
            <a:off x="683568" y="1268760"/>
            <a:ext cx="3757508" cy="49685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8187" t="30642" r="35235" b="29623"/>
          <a:stretch>
            <a:fillRect/>
          </a:stretch>
        </p:blipFill>
        <p:spPr bwMode="auto">
          <a:xfrm>
            <a:off x="4572000" y="1196752"/>
            <a:ext cx="381642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6913" t="28140" r="36509" b="26011"/>
          <a:stretch>
            <a:fillRect/>
          </a:stretch>
        </p:blipFill>
        <p:spPr bwMode="auto">
          <a:xfrm>
            <a:off x="395536" y="404664"/>
            <a:ext cx="3816424" cy="590465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37450" t="32679" r="34496" b="21472"/>
          <a:stretch>
            <a:fillRect/>
          </a:stretch>
        </p:blipFill>
        <p:spPr bwMode="auto">
          <a:xfrm>
            <a:off x="4499992" y="404663"/>
            <a:ext cx="4248472" cy="5904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4638"/>
            <a:ext cx="8505092" cy="1143000"/>
          </a:xfrm>
        </p:spPr>
        <p:txBody>
          <a:bodyPr>
            <a:normAutofit fontScale="90000"/>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rPr>
              <a:t>EXPORTACIÓN ESTIMADA DE ROSAS</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reflection blurRad="12700" stA="28000" endPos="45000" dist="1000" dir="5400000" sy="-100000" algn="bl" rotWithShape="0"/>
              </a:effectLst>
            </a:endParaRPr>
          </a:p>
        </p:txBody>
      </p:sp>
      <p:pic>
        <p:nvPicPr>
          <p:cNvPr id="4099" name="Picture 3"/>
          <p:cNvPicPr>
            <a:picLocks noChangeAspect="1" noChangeArrowheads="1"/>
          </p:cNvPicPr>
          <p:nvPr/>
        </p:nvPicPr>
        <p:blipFill>
          <a:blip r:embed="rId2" cstate="print"/>
          <a:srcRect l="37450" t="34717" r="34496" b="28604"/>
          <a:stretch>
            <a:fillRect/>
          </a:stretch>
        </p:blipFill>
        <p:spPr bwMode="auto">
          <a:xfrm>
            <a:off x="2195736" y="1484784"/>
            <a:ext cx="468052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47968"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rPr>
              <a:t>MATRIZ INSUMO-PRODUCTO</a:t>
            </a:r>
            <a:endParaRPr lang="es-EC"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endParaRPr>
          </a:p>
        </p:txBody>
      </p:sp>
      <p:pic>
        <p:nvPicPr>
          <p:cNvPr id="5" name="4 Imagen"/>
          <p:cNvPicPr/>
          <p:nvPr/>
        </p:nvPicPr>
        <p:blipFill>
          <a:blip r:embed="rId2" cstate="print"/>
          <a:srcRect l="2301" t="29233" r="6414" b="55094"/>
          <a:stretch>
            <a:fillRect/>
          </a:stretch>
        </p:blipFill>
        <p:spPr bwMode="auto">
          <a:xfrm>
            <a:off x="251521" y="1700808"/>
            <a:ext cx="857339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6">
                      <a:satMod val="175000"/>
                      <a:alpha val="40000"/>
                    </a:schemeClr>
                  </a:glow>
                  <a:outerShdw blurRad="76200" dist="50800" dir="5400000" algn="tl" rotWithShape="0">
                    <a:srgbClr val="000000">
                      <a:alpha val="65000"/>
                    </a:srgbClr>
                  </a:outerShdw>
                </a:effectLst>
                <a:latin typeface="Bradley Hand ITC" pitchFamily="66" charset="0"/>
              </a:rPr>
              <a:t>COMPARATIVO </a:t>
            </a:r>
            <a:r>
              <a:rPr lang="es-E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6">
                      <a:satMod val="175000"/>
                      <a:alpha val="40000"/>
                    </a:schemeClr>
                  </a:glow>
                  <a:outerShdw blurRad="76200" dist="50800" dir="5400000" algn="tl" rotWithShape="0">
                    <a:srgbClr val="000000">
                      <a:alpha val="65000"/>
                    </a:srgbClr>
                  </a:outerShdw>
                </a:effectLst>
                <a:latin typeface="Bradley Hand ITC" pitchFamily="66" charset="0"/>
              </a:rPr>
              <a:t>DE LA APLICACIÓN DEL REGIMEN</a:t>
            </a:r>
            <a:endParaRPr lang="es-ES" b="1" spc="50" dirty="0">
              <a:ln w="11430"/>
              <a:gradFill>
                <a:gsLst>
                  <a:gs pos="25000">
                    <a:schemeClr val="accent2">
                      <a:satMod val="155000"/>
                    </a:schemeClr>
                  </a:gs>
                  <a:gs pos="100000">
                    <a:schemeClr val="accent2">
                      <a:shade val="45000"/>
                      <a:satMod val="165000"/>
                    </a:schemeClr>
                  </a:gs>
                </a:gsLst>
                <a:lin ang="5400000"/>
              </a:gradFill>
              <a:effectLst>
                <a:glow rad="101600">
                  <a:schemeClr val="accent6">
                    <a:satMod val="175000"/>
                    <a:alpha val="40000"/>
                  </a:schemeClr>
                </a:glow>
                <a:outerShdw blurRad="76200" dist="50800" dir="5400000" algn="tl" rotWithShape="0">
                  <a:srgbClr val="000000">
                    <a:alpha val="65000"/>
                  </a:srgbClr>
                </a:outerShdw>
              </a:effectLst>
              <a:latin typeface="Bradley Hand ITC" pitchFamily="66" charset="0"/>
            </a:endParaRPr>
          </a:p>
        </p:txBody>
      </p:sp>
      <p:pic>
        <p:nvPicPr>
          <p:cNvPr id="5122" name="Picture 2"/>
          <p:cNvPicPr>
            <a:picLocks noChangeAspect="1" noChangeArrowheads="1"/>
          </p:cNvPicPr>
          <p:nvPr/>
        </p:nvPicPr>
        <p:blipFill>
          <a:blip r:embed="rId2" cstate="print"/>
          <a:srcRect l="37621" t="26103" r="33586" b="47407"/>
          <a:stretch>
            <a:fillRect/>
          </a:stretch>
        </p:blipFill>
        <p:spPr bwMode="auto">
          <a:xfrm>
            <a:off x="2339752" y="1700808"/>
            <a:ext cx="5112568" cy="340837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60648"/>
            <a:ext cx="7498080" cy="1143000"/>
          </a:xfrm>
        </p:spPr>
        <p:txBody>
          <a:bodyPr>
            <a:noAutofit/>
          </a:bodyPr>
          <a:lstStyle/>
          <a:p>
            <a:pPr algn="ctr"/>
            <a:r>
              <a:rPr lang="es-E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CONCLUSIONES Y RECOMENDACIONES   </a:t>
            </a:r>
            <a:endParaRPr lang="es-E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5" name="4 Diagrama"/>
          <p:cNvGraphicFramePr/>
          <p:nvPr/>
        </p:nvGraphicFramePr>
        <p:xfrm>
          <a:off x="899592" y="1484784"/>
          <a:ext cx="763284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67544" y="476672"/>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501122" cy="808038"/>
          </a:xfrm>
        </p:spPr>
        <p:txBody>
          <a:bodyPr>
            <a:normAutofit/>
          </a:bodyPr>
          <a:lstStyle/>
          <a:p>
            <a:pPr algn="ctr"/>
            <a:r>
              <a:rPr lang="es-ES"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latin typeface="Calibri" pitchFamily="34" charset="0"/>
                <a:cs typeface="Calibri" pitchFamily="34" charset="0"/>
              </a:rPr>
              <a:t>CLASIFICACION ARANCELARIA </a:t>
            </a:r>
            <a:endParaRPr lang="es-ES" b="1"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latin typeface="Calibri" pitchFamily="34" charset="0"/>
              <a:cs typeface="Calibri" pitchFamily="34" charset="0"/>
            </a:endParaRPr>
          </a:p>
        </p:txBody>
      </p:sp>
      <p:graphicFrame>
        <p:nvGraphicFramePr>
          <p:cNvPr id="6" name="5 Tabla"/>
          <p:cNvGraphicFramePr>
            <a:graphicFrameLocks noGrp="1"/>
          </p:cNvGraphicFramePr>
          <p:nvPr/>
        </p:nvGraphicFramePr>
        <p:xfrm>
          <a:off x="2195736" y="1057077"/>
          <a:ext cx="4948034" cy="5777934"/>
        </p:xfrm>
        <a:graphic>
          <a:graphicData uri="http://schemas.openxmlformats.org/drawingml/2006/table">
            <a:tbl>
              <a:tblPr/>
              <a:tblGrid>
                <a:gridCol w="2474017"/>
                <a:gridCol w="2474017"/>
              </a:tblGrid>
              <a:tr h="657294">
                <a:tc>
                  <a:txBody>
                    <a:bodyPr/>
                    <a:lstStyle/>
                    <a:p>
                      <a:pPr marL="457200" algn="ctr">
                        <a:lnSpc>
                          <a:spcPct val="200000"/>
                        </a:lnSpc>
                        <a:spcAft>
                          <a:spcPts val="0"/>
                        </a:spcAft>
                      </a:pPr>
                      <a:r>
                        <a:rPr lang="es-ES" sz="1100" b="1" i="1" u="sng" dirty="0">
                          <a:latin typeface="Times New Roman"/>
                          <a:ea typeface="Times New Roman"/>
                          <a:cs typeface="Times New Roman"/>
                        </a:rPr>
                        <a:t>INSUMOS</a:t>
                      </a:r>
                      <a:endParaRPr lang="es-ES" sz="10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457200" algn="ctr">
                        <a:lnSpc>
                          <a:spcPct val="200000"/>
                        </a:lnSpc>
                        <a:spcAft>
                          <a:spcPts val="0"/>
                        </a:spcAft>
                      </a:pPr>
                      <a:r>
                        <a:rPr lang="es-ES" sz="1100" b="1" i="1" u="sng" dirty="0">
                          <a:latin typeface="Times New Roman"/>
                          <a:ea typeface="Times New Roman"/>
                          <a:cs typeface="Times New Roman"/>
                        </a:rPr>
                        <a:t>SUBPARTIDA ARANCELARIA</a:t>
                      </a:r>
                      <a:endParaRPr lang="es-ES" sz="10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i="1" dirty="0">
                          <a:latin typeface="Times New Roman"/>
                          <a:ea typeface="Times New Roman"/>
                          <a:cs typeface="Times New Roman"/>
                        </a:rPr>
                        <a:t>Fertilizantes</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3105.20.00.00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115000"/>
                        </a:lnSpc>
                        <a:spcAft>
                          <a:spcPts val="0"/>
                        </a:spcAft>
                      </a:pPr>
                      <a:r>
                        <a:rPr lang="es-ES" sz="1200" i="1" dirty="0">
                          <a:latin typeface="Times New Roman"/>
                          <a:ea typeface="Times New Roman"/>
                          <a:cs typeface="Times New Roman"/>
                        </a:rPr>
                        <a:t>Cinta de embalaje</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i="1" dirty="0">
                          <a:latin typeface="Times New Roman"/>
                          <a:ea typeface="Times New Roman"/>
                          <a:cs typeface="Times New Roman"/>
                        </a:rPr>
                        <a:t>3919.10.00.00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115000"/>
                        </a:lnSpc>
                        <a:spcAft>
                          <a:spcPts val="0"/>
                        </a:spcAft>
                      </a:pPr>
                      <a:r>
                        <a:rPr lang="es-ES" sz="1200" i="1" dirty="0">
                          <a:latin typeface="Times New Roman"/>
                          <a:ea typeface="Times New Roman"/>
                          <a:cs typeface="Times New Roman"/>
                        </a:rPr>
                        <a:t>Etiqueta</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4821.90.00.00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i="1" dirty="0">
                          <a:latin typeface="Times New Roman"/>
                          <a:ea typeface="Times New Roman"/>
                          <a:cs typeface="Times New Roman"/>
                        </a:rPr>
                        <a:t>Fundas plásticas </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i="1" dirty="0">
                          <a:latin typeface="Times New Roman"/>
                          <a:ea typeface="Times New Roman"/>
                          <a:cs typeface="Times New Roman"/>
                        </a:rPr>
                        <a:t>3923.29.90.00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i="1" dirty="0">
                          <a:latin typeface="Times New Roman"/>
                          <a:ea typeface="Times New Roman"/>
                          <a:cs typeface="Times New Roman"/>
                        </a:rPr>
                        <a:t>Mallas Plásticas</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3921.19.90.00  </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i="1" dirty="0">
                          <a:latin typeface="Times New Roman"/>
                          <a:ea typeface="Times New Roman"/>
                          <a:cs typeface="Times New Roman"/>
                        </a:rPr>
                        <a:t>Grapas </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i="1" dirty="0">
                          <a:latin typeface="Times New Roman"/>
                          <a:ea typeface="Times New Roman"/>
                          <a:cs typeface="Times New Roman"/>
                        </a:rPr>
                        <a:t>8305.90.00.00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i="1" dirty="0">
                          <a:latin typeface="Times New Roman"/>
                          <a:ea typeface="Times New Roman"/>
                          <a:cs typeface="Times New Roman"/>
                        </a:rPr>
                        <a:t>Ligas de caucho</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4006.90.00.00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b="1" i="1" dirty="0">
                          <a:solidFill>
                            <a:schemeClr val="accent1">
                              <a:lumMod val="50000"/>
                            </a:schemeClr>
                          </a:solidFill>
                          <a:latin typeface="Times New Roman"/>
                          <a:ea typeface="Times New Roman"/>
                          <a:cs typeface="Times New Roman"/>
                        </a:rPr>
                        <a:t>Capuchón</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b="1" i="1" dirty="0">
                          <a:solidFill>
                            <a:schemeClr val="accent1">
                              <a:lumMod val="50000"/>
                            </a:schemeClr>
                          </a:solidFill>
                          <a:latin typeface="Times New Roman"/>
                          <a:ea typeface="Times New Roman"/>
                          <a:cs typeface="Times New Roman"/>
                        </a:rPr>
                        <a:t>3921.19.90.00</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b="1" i="1" dirty="0">
                          <a:solidFill>
                            <a:schemeClr val="accent1">
                              <a:lumMod val="50000"/>
                            </a:schemeClr>
                          </a:solidFill>
                          <a:latin typeface="Times New Roman"/>
                          <a:ea typeface="Times New Roman"/>
                          <a:cs typeface="Times New Roman"/>
                        </a:rPr>
                        <a:t>Papel Celofán</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b="1" i="1" dirty="0">
                          <a:solidFill>
                            <a:schemeClr val="accent1">
                              <a:lumMod val="50000"/>
                            </a:schemeClr>
                          </a:solidFill>
                          <a:latin typeface="Times New Roman"/>
                          <a:ea typeface="Times New Roman"/>
                          <a:cs typeface="Times New Roman"/>
                        </a:rPr>
                        <a:t>3921.19.90.00</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i="1" dirty="0">
                          <a:latin typeface="Times New Roman"/>
                          <a:ea typeface="Times New Roman"/>
                          <a:cs typeface="Times New Roman"/>
                        </a:rPr>
                        <a:t>Cajas de Cartón Corrugado </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i="1" dirty="0">
                          <a:latin typeface="Times New Roman"/>
                          <a:ea typeface="Times New Roman"/>
                          <a:cs typeface="Times New Roman"/>
                        </a:rPr>
                        <a:t>4819.10.00.00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i="1" dirty="0">
                          <a:latin typeface="Times New Roman"/>
                          <a:ea typeface="Times New Roman"/>
                          <a:cs typeface="Times New Roman"/>
                        </a:rPr>
                        <a:t>Cajas de Cartón Sin Corrugar</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4819.20.00.00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i="1" dirty="0">
                          <a:latin typeface="Times New Roman"/>
                          <a:ea typeface="Times New Roman"/>
                          <a:cs typeface="Times New Roman"/>
                        </a:rPr>
                        <a:t>Esponjas</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i="1" dirty="0">
                          <a:latin typeface="Times New Roman"/>
                          <a:ea typeface="Times New Roman"/>
                          <a:cs typeface="Times New Roman"/>
                        </a:rPr>
                        <a:t>3921.19.90.00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353928">
                <a:tc>
                  <a:txBody>
                    <a:bodyPr/>
                    <a:lstStyle/>
                    <a:p>
                      <a:pPr algn="l">
                        <a:lnSpc>
                          <a:spcPct val="200000"/>
                        </a:lnSpc>
                        <a:spcAft>
                          <a:spcPts val="0"/>
                        </a:spcAft>
                      </a:pPr>
                      <a:r>
                        <a:rPr lang="es-ES" sz="1200" i="1" dirty="0">
                          <a:latin typeface="Times New Roman"/>
                          <a:ea typeface="Times New Roman"/>
                          <a:cs typeface="Times New Roman"/>
                        </a:rPr>
                        <a:t>Papel Periódico</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257175" algn="ctr">
                        <a:lnSpc>
                          <a:spcPct val="200000"/>
                        </a:lnSpc>
                        <a:spcAft>
                          <a:spcPts val="0"/>
                        </a:spcAft>
                      </a:pPr>
                      <a:r>
                        <a:rPr lang="es-ES" sz="1200" i="1" dirty="0">
                          <a:latin typeface="Times New Roman"/>
                          <a:ea typeface="Times New Roman"/>
                          <a:cs typeface="Times New Roman"/>
                        </a:rPr>
                        <a:t>4802.69.90.00</a:t>
                      </a:r>
                      <a:endParaRPr lang="es-ES" sz="1100" dirty="0">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353928">
                <a:tc>
                  <a:txBody>
                    <a:bodyPr/>
                    <a:lstStyle/>
                    <a:p>
                      <a:pPr algn="l">
                        <a:lnSpc>
                          <a:spcPct val="200000"/>
                        </a:lnSpc>
                        <a:spcAft>
                          <a:spcPts val="0"/>
                        </a:spcAft>
                      </a:pPr>
                      <a:r>
                        <a:rPr lang="es-ES" sz="1200" b="1" i="1" dirty="0">
                          <a:solidFill>
                            <a:schemeClr val="accent1">
                              <a:lumMod val="50000"/>
                            </a:schemeClr>
                          </a:solidFill>
                          <a:latin typeface="Times New Roman"/>
                          <a:ea typeface="Times New Roman"/>
                          <a:cs typeface="Times New Roman"/>
                        </a:rPr>
                        <a:t>Zunchos Plásticos</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257175" algn="ctr">
                        <a:lnSpc>
                          <a:spcPct val="200000"/>
                        </a:lnSpc>
                        <a:spcAft>
                          <a:spcPts val="0"/>
                        </a:spcAft>
                      </a:pPr>
                      <a:r>
                        <a:rPr lang="es-ES" sz="1200" b="1" i="1" dirty="0">
                          <a:solidFill>
                            <a:schemeClr val="accent1">
                              <a:lumMod val="50000"/>
                            </a:schemeClr>
                          </a:solidFill>
                          <a:latin typeface="Times New Roman"/>
                          <a:ea typeface="Times New Roman"/>
                          <a:cs typeface="Times New Roman"/>
                        </a:rPr>
                        <a:t>3921.19.90.00</a:t>
                      </a:r>
                      <a:endParaRPr lang="es-ES" sz="1100" b="1" dirty="0">
                        <a:solidFill>
                          <a:schemeClr val="accent1">
                            <a:lumMod val="50000"/>
                          </a:schemeClr>
                        </a:solidFill>
                        <a:latin typeface="Calibri"/>
                        <a:ea typeface="Times New Roman"/>
                        <a:cs typeface="Times New Roman"/>
                      </a:endParaRPr>
                    </a:p>
                  </a:txBody>
                  <a:tcPr marL="50242" marR="50242"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9552" y="476672"/>
          <a:ext cx="828092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9552" y="404664"/>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0" y="214290"/>
          <a:ext cx="885828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00108"/>
          </a:xfrm>
        </p:spPr>
        <p:txBody>
          <a:bodyPr>
            <a:noAutofit/>
          </a:bodyPr>
          <a:lstStyle/>
          <a:p>
            <a:pPr algn="ct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CAPITULO II. ESTUDIO DE MERCADO </a:t>
            </a:r>
            <a:endParaRPr lang="es-E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graphicFrame>
        <p:nvGraphicFramePr>
          <p:cNvPr id="3" name="2 Diagrama"/>
          <p:cNvGraphicFramePr/>
          <p:nvPr/>
        </p:nvGraphicFramePr>
        <p:xfrm>
          <a:off x="1043608" y="980728"/>
          <a:ext cx="77048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043" t="25390" r="17969" b="13086"/>
          <a:stretch>
            <a:fillRect/>
          </a:stretch>
        </p:blipFill>
        <p:spPr bwMode="auto">
          <a:xfrm>
            <a:off x="4643438" y="1357298"/>
            <a:ext cx="4327495" cy="49291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7041" t="34375" r="16308" b="16797"/>
          <a:stretch>
            <a:fillRect/>
          </a:stretch>
        </p:blipFill>
        <p:spPr bwMode="auto">
          <a:xfrm>
            <a:off x="0" y="1357298"/>
            <a:ext cx="4572000" cy="4653500"/>
          </a:xfrm>
          <a:prstGeom prst="rect">
            <a:avLst/>
          </a:prstGeom>
          <a:noFill/>
          <a:ln w="9525">
            <a:noFill/>
            <a:miter lim="800000"/>
            <a:headEnd/>
            <a:tailEnd/>
          </a:ln>
          <a:effectLst/>
        </p:spPr>
      </p:pic>
      <p:sp>
        <p:nvSpPr>
          <p:cNvPr id="6" name="5 Rectángulo"/>
          <p:cNvSpPr/>
          <p:nvPr/>
        </p:nvSpPr>
        <p:spPr>
          <a:xfrm>
            <a:off x="428596" y="357166"/>
            <a:ext cx="7960834"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2">
                      <a:satMod val="175000"/>
                      <a:alpha val="40000"/>
                    </a:schemeClr>
                  </a:glow>
                  <a:outerShdw blurRad="80000" dist="40000" dir="5040000" algn="tl">
                    <a:srgbClr val="000000">
                      <a:alpha val="30000"/>
                    </a:srgbClr>
                  </a:outerShdw>
                </a:effectLst>
              </a:rPr>
              <a:t>SECTORES PRODUCTIVOS </a:t>
            </a:r>
            <a:endParaRPr lang="es-E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2">
                    <a:satMod val="175000"/>
                    <a:alpha val="40000"/>
                  </a:schemeClr>
                </a:glow>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60648"/>
          <a:ext cx="893445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rPr>
              <a:t>EMPRESAS FLORICOLAS </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endParaRPr>
          </a:p>
        </p:txBody>
      </p:sp>
      <p:graphicFrame>
        <p:nvGraphicFramePr>
          <p:cNvPr id="4" name="3 Tabla"/>
          <p:cNvGraphicFramePr>
            <a:graphicFrameLocks noGrp="1"/>
          </p:cNvGraphicFramePr>
          <p:nvPr/>
        </p:nvGraphicFramePr>
        <p:xfrm>
          <a:off x="2786050" y="1339368"/>
          <a:ext cx="3429024" cy="5304348"/>
        </p:xfrm>
        <a:graphic>
          <a:graphicData uri="http://schemas.openxmlformats.org/drawingml/2006/table">
            <a:tbl>
              <a:tblPr/>
              <a:tblGrid>
                <a:gridCol w="3429024"/>
              </a:tblGrid>
              <a:tr h="197022">
                <a:tc>
                  <a:txBody>
                    <a:bodyPr/>
                    <a:lstStyle/>
                    <a:p>
                      <a:pPr algn="ctr">
                        <a:lnSpc>
                          <a:spcPct val="115000"/>
                        </a:lnSpc>
                        <a:spcAft>
                          <a:spcPts val="0"/>
                        </a:spcAft>
                      </a:pPr>
                      <a:r>
                        <a:rPr lang="es-ES" sz="1050" dirty="0">
                          <a:latin typeface="Times New Roman"/>
                          <a:ea typeface="Times New Roman"/>
                          <a:cs typeface="Times New Roman"/>
                        </a:rPr>
                        <a:t>VERTUFLORES CIA.LTDA.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TAMO FLOWERS</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b="1" dirty="0">
                          <a:latin typeface="Times New Roman"/>
                          <a:ea typeface="Times New Roman"/>
                          <a:cs typeface="Times New Roman"/>
                        </a:rPr>
                        <a:t>DIMENTION FLOWERS</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PACIFICFLOWERS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JAAPFLOWER SAC</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IMPORTAGRIFLOR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42466">
                <a:tc>
                  <a:txBody>
                    <a:bodyPr/>
                    <a:lstStyle/>
                    <a:p>
                      <a:pPr algn="ctr">
                        <a:lnSpc>
                          <a:spcPct val="115000"/>
                        </a:lnSpc>
                        <a:spcAft>
                          <a:spcPts val="0"/>
                        </a:spcAft>
                      </a:pPr>
                      <a:r>
                        <a:rPr lang="es-ES" sz="1050" dirty="0">
                          <a:latin typeface="Times New Roman"/>
                          <a:ea typeface="Times New Roman"/>
                          <a:cs typeface="Times New Roman"/>
                        </a:rPr>
                        <a:t>FLORICULTORA JOSAFLOR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42466">
                <a:tc>
                  <a:txBody>
                    <a:bodyPr/>
                    <a:lstStyle/>
                    <a:p>
                      <a:pPr algn="ctr">
                        <a:lnSpc>
                          <a:spcPct val="115000"/>
                        </a:lnSpc>
                        <a:spcAft>
                          <a:spcPts val="0"/>
                        </a:spcAft>
                      </a:pPr>
                      <a:r>
                        <a:rPr lang="en-US" sz="1050" dirty="0">
                          <a:latin typeface="Times New Roman"/>
                          <a:ea typeface="Times New Roman"/>
                          <a:cs typeface="Times New Roman"/>
                        </a:rPr>
                        <a:t>FLORÍCOLA SUNSETVALLEY FLOWERS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42466">
                <a:tc>
                  <a:txBody>
                    <a:bodyPr/>
                    <a:lstStyle/>
                    <a:p>
                      <a:pPr algn="ctr">
                        <a:lnSpc>
                          <a:spcPct val="115000"/>
                        </a:lnSpc>
                        <a:spcAft>
                          <a:spcPts val="0"/>
                        </a:spcAft>
                      </a:pPr>
                      <a:r>
                        <a:rPr lang="es-ES" sz="1050" dirty="0">
                          <a:latin typeface="Times New Roman"/>
                          <a:ea typeface="Times New Roman"/>
                          <a:cs typeface="Times New Roman"/>
                        </a:rPr>
                        <a:t>FLORÍCOLA SAN JORGE FLORJOR C.LTDA.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42466">
                <a:tc>
                  <a:txBody>
                    <a:bodyPr/>
                    <a:lstStyle/>
                    <a:p>
                      <a:pPr algn="ctr">
                        <a:lnSpc>
                          <a:spcPct val="115000"/>
                        </a:lnSpc>
                        <a:spcAft>
                          <a:spcPts val="0"/>
                        </a:spcAft>
                      </a:pPr>
                      <a:r>
                        <a:rPr lang="es-ES" sz="1050" dirty="0">
                          <a:latin typeface="Times New Roman"/>
                          <a:ea typeface="Times New Roman"/>
                          <a:cs typeface="Times New Roman"/>
                        </a:rPr>
                        <a:t>FLORES ECUATORIANAS DE CALIDAD S. 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OLIMPOFLOWERS CIA. 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MYSTIC FLOWERS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FLORESPA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PLANTEC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EL ROSEDAL S. A.                                </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ROSANDES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AGROFLORA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JUMBO ROSES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PREMIUM QUALITY ROSES</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BELLARO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NATUFLOR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QUEEN FLOWERS CÍA.LTDA.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PANORAMA ROSES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FLORES DE MACHACHI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7022">
                <a:tc>
                  <a:txBody>
                    <a:bodyPr/>
                    <a:lstStyle/>
                    <a:p>
                      <a:pPr algn="ctr">
                        <a:lnSpc>
                          <a:spcPct val="115000"/>
                        </a:lnSpc>
                        <a:spcAft>
                          <a:spcPts val="0"/>
                        </a:spcAft>
                      </a:pPr>
                      <a:r>
                        <a:rPr lang="es-ES" sz="1050" dirty="0">
                          <a:latin typeface="Times New Roman"/>
                          <a:ea typeface="Times New Roman"/>
                          <a:cs typeface="Times New Roman"/>
                        </a:rPr>
                        <a:t>DECO FLOR</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7022">
                <a:tc>
                  <a:txBody>
                    <a:bodyPr/>
                    <a:lstStyle/>
                    <a:p>
                      <a:pPr algn="ctr">
                        <a:lnSpc>
                          <a:spcPct val="115000"/>
                        </a:lnSpc>
                        <a:spcAft>
                          <a:spcPts val="0"/>
                        </a:spcAft>
                      </a:pPr>
                      <a:r>
                        <a:rPr lang="es-ES" sz="1050" dirty="0">
                          <a:latin typeface="Times New Roman"/>
                          <a:ea typeface="Times New Roman"/>
                          <a:cs typeface="Times New Roman"/>
                        </a:rPr>
                        <a:t>LA ROSALEDA S.A.</a:t>
                      </a:r>
                      <a:endParaRPr lang="es-ES" sz="1050" dirty="0">
                        <a:latin typeface="Calibri"/>
                        <a:ea typeface="Times New Roman"/>
                        <a:cs typeface="Times New Roman"/>
                      </a:endParaRPr>
                    </a:p>
                  </a:txBody>
                  <a:tcPr marL="47280" marR="472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4638"/>
            <a:ext cx="8576530" cy="1143000"/>
          </a:xfrm>
        </p:spPr>
        <p:txBody>
          <a:bodyPr>
            <a:noAutofit/>
          </a:bodyPr>
          <a:lstStyle/>
          <a:p>
            <a:pPr algn="ctr"/>
            <a:r>
              <a:rPr lang="es-EC" sz="2800" dirty="0" smtClean="0">
                <a:effectLst>
                  <a:glow rad="228600">
                    <a:schemeClr val="accent4">
                      <a:satMod val="175000"/>
                      <a:alpha val="40000"/>
                    </a:schemeClr>
                  </a:glow>
                  <a:outerShdw blurRad="50000" dist="30000" dir="5400000" algn="tl" rotWithShape="0">
                    <a:srgbClr val="000000">
                      <a:alpha val="30000"/>
                    </a:srgbClr>
                  </a:outerShdw>
                </a:effectLst>
              </a:rPr>
              <a:t>RESULTADO DEL CUESTIONARIO REALIZADO A LAS 26 PRINCIPALES FLORÍCOLAS</a:t>
            </a:r>
            <a:endParaRPr lang="es-EC" sz="2800" dirty="0">
              <a:effectLst>
                <a:glow rad="228600">
                  <a:schemeClr val="accent4">
                    <a:satMod val="175000"/>
                    <a:alpha val="40000"/>
                  </a:schemeClr>
                </a:glow>
                <a:outerShdw blurRad="50000" dist="30000" dir="5400000" algn="tl" rotWithShape="0">
                  <a:srgbClr val="000000">
                    <a:alpha val="30000"/>
                  </a:srgbClr>
                </a:outerShdw>
              </a:effectLst>
            </a:endParaRPr>
          </a:p>
        </p:txBody>
      </p:sp>
      <p:graphicFrame>
        <p:nvGraphicFramePr>
          <p:cNvPr id="4" name="3 Gráfico"/>
          <p:cNvGraphicFramePr/>
          <p:nvPr/>
        </p:nvGraphicFramePr>
        <p:xfrm>
          <a:off x="0" y="2636912"/>
          <a:ext cx="5904656"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Text Box 2"/>
          <p:cNvSpPr txBox="1">
            <a:spLocks noChangeArrowheads="1"/>
          </p:cNvSpPr>
          <p:nvPr/>
        </p:nvSpPr>
        <p:spPr bwMode="auto">
          <a:xfrm>
            <a:off x="1115616" y="1988840"/>
            <a:ext cx="3456384" cy="45720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cs typeface="Arial" pitchFamily="34" charset="0"/>
              </a:rPr>
              <a:t>VARIEDAD DE FLORES QUE</a:t>
            </a:r>
            <a:r>
              <a:rPr kumimoji="0" lang="es-ES" sz="1200" b="1" i="0" u="none" strike="noStrike" cap="none" normalizeH="0" dirty="0" smtClean="0">
                <a:ln>
                  <a:noFill/>
                </a:ln>
                <a:solidFill>
                  <a:schemeClr val="tx1"/>
                </a:solidFill>
                <a:effectLst/>
                <a:latin typeface="Times New Roman" pitchFamily="18" charset="0"/>
                <a:cs typeface="Arial" pitchFamily="34" charset="0"/>
              </a:rPr>
              <a:t> PRODUCEN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nvGraphicFramePr>
        <p:xfrm>
          <a:off x="4788024" y="2492896"/>
          <a:ext cx="435597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4833937" y="1988840"/>
            <a:ext cx="4310063" cy="45720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cs typeface="Arial" pitchFamily="34" charset="0"/>
              </a:rPr>
              <a:t>FECHAS ESPECIALES DE MAYOR DEMANDA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2628</TotalTime>
  <Words>1230</Words>
  <Application>Microsoft Office PowerPoint</Application>
  <PresentationFormat>Presentación en pantalla (4:3)</PresentationFormat>
  <Paragraphs>176</Paragraphs>
  <Slides>31</Slides>
  <Notes>2</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Solsticio</vt:lpstr>
      <vt:lpstr>  PLAN DE COMERCIO EXTERIOR Y NEGOCIOS INTERNACIONALES PARA LA IMPORTACION DE INSUMOS DESDE ALEMANIA PARA EL ACONDICIONAMIENTO DE FLORES Y LA EXPORTACION A LA UNION EUROPEA BAJO EL REGIMEN DE DEVOLUCION CONDICIONADA DE TRIBUTOS DRAW BACK. </vt:lpstr>
      <vt:lpstr>CAPÌTULO I. ANTECEDENTES  </vt:lpstr>
      <vt:lpstr>CLASIFICACION ARANCELARIA </vt:lpstr>
      <vt:lpstr>Diapositiva 4</vt:lpstr>
      <vt:lpstr>CAPITULO II. ESTUDIO DE MERCADO </vt:lpstr>
      <vt:lpstr>Diapositiva 6</vt:lpstr>
      <vt:lpstr>Diapositiva 7</vt:lpstr>
      <vt:lpstr>EMPRESAS FLORICOLAS </vt:lpstr>
      <vt:lpstr>RESULTADO DEL CUESTIONARIO REALIZADO A LAS 26 PRINCIPALES FLORÍCOLAS</vt:lpstr>
      <vt:lpstr>Diapositiva 10</vt:lpstr>
      <vt:lpstr>Diapositiva 11</vt:lpstr>
      <vt:lpstr>Diapositiva 12</vt:lpstr>
      <vt:lpstr>CANTIDAD PROMEDIO EXPORTADA MENSUALMENTE EN TALLOS</vt:lpstr>
      <vt:lpstr>CAPITULO III. PROCESOS Y PROCEDIMIENTOS DE COMERCIO EXTERIOR </vt:lpstr>
      <vt:lpstr>Diapositiva 15</vt:lpstr>
      <vt:lpstr>PROCESO DE IMPORTACIÓN</vt:lpstr>
      <vt:lpstr>PROCESO DE EXPORTACIÓN</vt:lpstr>
      <vt:lpstr>PROCESO DE OBTENCION DEL CERTIFICADO DE ORIGEN</vt:lpstr>
      <vt:lpstr>Diapositiva 19</vt:lpstr>
      <vt:lpstr>Diapositiva 20</vt:lpstr>
      <vt:lpstr>CAPITULO. IV PLAN DE NEGOCIOS DE EXPORTACION </vt:lpstr>
      <vt:lpstr>Diapositiva 22</vt:lpstr>
      <vt:lpstr>CAPITULO V. ANALISIS FINANCIERO DRAW BACK </vt:lpstr>
      <vt:lpstr>Diapositiva 24</vt:lpstr>
      <vt:lpstr>EXPORTACIÓN ESTIMADA DE ROSAS</vt:lpstr>
      <vt:lpstr>MATRIZ INSUMO-PRODUCTO</vt:lpstr>
      <vt:lpstr>COMPARATIVO DE LA APLICACIÓN DEL REGIMEN</vt:lpstr>
      <vt:lpstr>CONCLUSIONES Y RECOMENDACIONES   </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COMERCIO EXTERIOR Y NEGOCIOS INTERNACIONALES PARA LA IMPORTACION DE INSUMOS DESDE ALEMANIA PARA EL ACONDICIONAMIENTO DE FLORES Y LA EXPORTACION A LA UNION EUROPEA BAJO EL REGIMEN DE DEVOLUCION CONDICIONADA DE TRIBUTOS DRAW BACK.</dc:title>
  <dc:creator>User</dc:creator>
  <cp:lastModifiedBy>WINDOWS</cp:lastModifiedBy>
  <cp:revision>158</cp:revision>
  <dcterms:created xsi:type="dcterms:W3CDTF">2012-07-16T20:30:04Z</dcterms:created>
  <dcterms:modified xsi:type="dcterms:W3CDTF">2012-10-01T13:54:09Z</dcterms:modified>
</cp:coreProperties>
</file>