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ata20.xml" ContentType="application/vnd.openxmlformats-officedocument.drawingml.diagramData+xml"/>
  <Override PartName="/ppt/diagrams/drawing18.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3.xml" ContentType="application/vnd.openxmlformats-officedocument.presentationml.notesSlide+xml"/>
  <Override PartName="/ppt/diagrams/colors12.xml" ContentType="application/vnd.openxmlformats-officedocument.drawingml.diagramColors+xml"/>
  <Override PartName="/ppt/diagrams/layout20.xml" ContentType="application/vnd.openxmlformats-officedocument.drawingml.diagramLayout+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drawing19.xml" ContentType="application/vnd.ms-office.drawingml.diagramDrawing+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Default Extension="wdp" ContentType="image/vnd.ms-photo"/>
  <Override PartName="/ppt/diagrams/drawing15.xml" ContentType="application/vnd.ms-office.drawingml.diagramDrawing+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Default Extension="gif" ContentType="image/gif"/>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drawing6.xml" ContentType="application/vnd.ms-office.drawingml.diagramDrawing+xml"/>
  <Override PartName="/ppt/diagrams/drawing20.xml" ContentType="application/vnd.ms-office.drawingml.diagramDrawing+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drawing13.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8" r:id="rId2"/>
    <p:sldId id="261" r:id="rId3"/>
    <p:sldId id="279" r:id="rId4"/>
    <p:sldId id="260" r:id="rId5"/>
    <p:sldId id="282" r:id="rId6"/>
    <p:sldId id="283" r:id="rId7"/>
    <p:sldId id="284" r:id="rId8"/>
    <p:sldId id="286" r:id="rId9"/>
    <p:sldId id="272" r:id="rId10"/>
    <p:sldId id="262" r:id="rId11"/>
    <p:sldId id="273" r:id="rId12"/>
    <p:sldId id="263" r:id="rId13"/>
    <p:sldId id="264" r:id="rId14"/>
    <p:sldId id="274" r:id="rId15"/>
    <p:sldId id="265" r:id="rId16"/>
    <p:sldId id="281" r:id="rId17"/>
    <p:sldId id="280" r:id="rId18"/>
    <p:sldId id="287" r:id="rId19"/>
    <p:sldId id="293" r:id="rId20"/>
    <p:sldId id="294" r:id="rId21"/>
    <p:sldId id="295" r:id="rId22"/>
    <p:sldId id="275" r:id="rId23"/>
    <p:sldId id="296" r:id="rId24"/>
    <p:sldId id="266" r:id="rId25"/>
    <p:sldId id="297" r:id="rId26"/>
    <p:sldId id="298" r:id="rId27"/>
    <p:sldId id="299" r:id="rId28"/>
    <p:sldId id="310" r:id="rId29"/>
    <p:sldId id="311" r:id="rId30"/>
    <p:sldId id="301" r:id="rId31"/>
    <p:sldId id="303" r:id="rId32"/>
    <p:sldId id="300" r:id="rId33"/>
    <p:sldId id="304" r:id="rId34"/>
    <p:sldId id="305" r:id="rId35"/>
    <p:sldId id="306" r:id="rId36"/>
    <p:sldId id="307" r:id="rId37"/>
    <p:sldId id="277" r:id="rId38"/>
    <p:sldId id="268" r:id="rId39"/>
    <p:sldId id="308" r:id="rId40"/>
    <p:sldId id="278" r:id="rId41"/>
    <p:sldId id="269" r:id="rId42"/>
    <p:sldId id="312" r:id="rId43"/>
    <p:sldId id="271" r:id="rId4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C6B5"/>
    <a:srgbClr val="9EB786"/>
    <a:srgbClr val="FFFFCC"/>
    <a:srgbClr val="CC0000"/>
    <a:srgbClr val="33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068" autoAdjust="0"/>
    <p:restoredTop sz="94622" autoAdjust="0"/>
  </p:normalViewPr>
  <p:slideViewPr>
    <p:cSldViewPr>
      <p:cViewPr>
        <p:scale>
          <a:sx n="70" d="100"/>
          <a:sy n="70" d="100"/>
        </p:scale>
        <p:origin x="-83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_rels/data14.xml.rels><?xml version="1.0" encoding="UTF-8" standalone="yes"?>
<Relationships xmlns="http://schemas.openxmlformats.org/package/2006/relationships"><Relationship Id="rId1"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71E78E-AC57-4AD6-B943-1961260ABC58}" type="doc">
      <dgm:prSet loTypeId="urn:microsoft.com/office/officeart/2005/8/layout/list1" loCatId="list" qsTypeId="urn:microsoft.com/office/officeart/2005/8/quickstyle/3d1" qsCatId="3D" csTypeId="urn:microsoft.com/office/officeart/2005/8/colors/accent2_2" csCatId="accent2" phldr="1"/>
      <dgm:spPr/>
      <dgm:t>
        <a:bodyPr/>
        <a:lstStyle/>
        <a:p>
          <a:endParaRPr lang="es-ES"/>
        </a:p>
      </dgm:t>
    </dgm:pt>
    <dgm:pt modelId="{3B1E7AB1-EF14-414D-9AB5-01829D4FF152}">
      <dgm:prSet phldrT="[Texto]" custT="1">
        <dgm:style>
          <a:lnRef idx="0">
            <a:schemeClr val="accent1"/>
          </a:lnRef>
          <a:fillRef idx="3">
            <a:schemeClr val="accent1"/>
          </a:fillRef>
          <a:effectRef idx="3">
            <a:schemeClr val="accent1"/>
          </a:effectRef>
          <a:fontRef idx="minor">
            <a:schemeClr val="lt1"/>
          </a:fontRef>
        </dgm:style>
      </dgm:prSet>
      <dgm:spPr/>
      <dgm:t>
        <a:bodyPr/>
        <a:lstStyle/>
        <a:p>
          <a:pPr algn="l"/>
          <a:r>
            <a:rPr lang="es-ES" sz="1800" b="1" dirty="0" smtClean="0">
              <a:solidFill>
                <a:schemeClr val="tx1"/>
              </a:solidFill>
              <a:effectLst>
                <a:outerShdw blurRad="38100" dist="38100" dir="2700000" algn="tl">
                  <a:srgbClr val="000000">
                    <a:alpha val="43137"/>
                  </a:srgbClr>
                </a:outerShdw>
              </a:effectLst>
            </a:rPr>
            <a:t>Introducción</a:t>
          </a:r>
          <a:endParaRPr lang="es-ES" sz="1800" b="1" dirty="0">
            <a:solidFill>
              <a:schemeClr val="tx1"/>
            </a:solidFill>
            <a:effectLst>
              <a:outerShdw blurRad="38100" dist="38100" dir="2700000" algn="tl">
                <a:srgbClr val="000000">
                  <a:alpha val="43137"/>
                </a:srgbClr>
              </a:outerShdw>
            </a:effectLst>
          </a:endParaRPr>
        </a:p>
      </dgm:t>
    </dgm:pt>
    <dgm:pt modelId="{0A9EDEA4-0670-4F32-B6E4-E28E5D15219F}" type="parTrans" cxnId="{82641322-16EE-447C-AAE4-016E2819652D}">
      <dgm:prSet/>
      <dgm:spPr/>
      <dgm:t>
        <a:bodyPr/>
        <a:lstStyle/>
        <a:p>
          <a:pPr algn="ctr"/>
          <a:endParaRPr lang="es-ES" sz="1800"/>
        </a:p>
      </dgm:t>
    </dgm:pt>
    <dgm:pt modelId="{A2A1B88A-E945-447F-AC5A-E51FA06D87A1}" type="sibTrans" cxnId="{82641322-16EE-447C-AAE4-016E2819652D}">
      <dgm:prSet/>
      <dgm:spPr/>
      <dgm:t>
        <a:bodyPr/>
        <a:lstStyle/>
        <a:p>
          <a:pPr algn="ctr"/>
          <a:endParaRPr lang="es-ES" sz="1800"/>
        </a:p>
      </dgm:t>
    </dgm:pt>
    <dgm:pt modelId="{4EF27AAE-EB42-4280-8F6F-C7F3255E39D9}">
      <dgm:prSet phldrT="[Texto]" custT="1"/>
      <dgm:spPr/>
      <dgm:t>
        <a:bodyPr/>
        <a:lstStyle/>
        <a:p>
          <a:pPr algn="l"/>
          <a:r>
            <a:rPr lang="es-ES" sz="1800" b="1" smtClean="0">
              <a:effectLst>
                <a:outerShdw blurRad="38100" dist="38100" dir="2700000" algn="tl">
                  <a:srgbClr val="000000">
                    <a:alpha val="43137"/>
                  </a:srgbClr>
                </a:outerShdw>
              </a:effectLst>
            </a:rPr>
            <a:t>Materiales y Métodos</a:t>
          </a:r>
          <a:endParaRPr lang="es-ES" sz="1800" b="1" dirty="0">
            <a:effectLst>
              <a:outerShdw blurRad="38100" dist="38100" dir="2700000" algn="tl">
                <a:srgbClr val="000000">
                  <a:alpha val="43137"/>
                </a:srgbClr>
              </a:outerShdw>
            </a:effectLst>
          </a:endParaRPr>
        </a:p>
      </dgm:t>
    </dgm:pt>
    <dgm:pt modelId="{FE52E9DF-CAB9-421C-8EE1-80675B88557D}" type="parTrans" cxnId="{627CEAC8-5D71-4BF7-A72D-1DC978096B97}">
      <dgm:prSet/>
      <dgm:spPr/>
      <dgm:t>
        <a:bodyPr/>
        <a:lstStyle/>
        <a:p>
          <a:pPr algn="ctr"/>
          <a:endParaRPr lang="es-ES" sz="1800"/>
        </a:p>
      </dgm:t>
    </dgm:pt>
    <dgm:pt modelId="{39AE0AF9-5610-4E78-B9B8-06AF9C7FAAB1}" type="sibTrans" cxnId="{627CEAC8-5D71-4BF7-A72D-1DC978096B97}">
      <dgm:prSet/>
      <dgm:spPr/>
      <dgm:t>
        <a:bodyPr/>
        <a:lstStyle/>
        <a:p>
          <a:pPr algn="ctr"/>
          <a:endParaRPr lang="es-ES" sz="1800"/>
        </a:p>
      </dgm:t>
    </dgm:pt>
    <dgm:pt modelId="{FCDE254F-0E81-40F7-80FB-0A8E6DF4D66F}">
      <dgm:prSet phldrT="[Texto]" custT="1"/>
      <dgm:spPr/>
      <dgm:t>
        <a:bodyPr/>
        <a:lstStyle/>
        <a:p>
          <a:pPr algn="l"/>
          <a:r>
            <a:rPr lang="es-ES" sz="1800" b="1" dirty="0" smtClean="0">
              <a:effectLst>
                <a:outerShdw blurRad="38100" dist="38100" dir="2700000" algn="tl">
                  <a:srgbClr val="000000">
                    <a:alpha val="43137"/>
                  </a:srgbClr>
                </a:outerShdw>
              </a:effectLst>
            </a:rPr>
            <a:t>Resultados y Discusión</a:t>
          </a:r>
          <a:endParaRPr lang="es-ES" sz="1800" b="1" dirty="0">
            <a:effectLst>
              <a:outerShdw blurRad="38100" dist="38100" dir="2700000" algn="tl">
                <a:srgbClr val="000000">
                  <a:alpha val="43137"/>
                </a:srgbClr>
              </a:outerShdw>
            </a:effectLst>
          </a:endParaRPr>
        </a:p>
      </dgm:t>
    </dgm:pt>
    <dgm:pt modelId="{5F08BCCF-4359-4AF6-B923-6382E11E0F22}" type="parTrans" cxnId="{BC0BD6D6-E21A-44DC-B45D-A5BA553A557D}">
      <dgm:prSet/>
      <dgm:spPr/>
      <dgm:t>
        <a:bodyPr/>
        <a:lstStyle/>
        <a:p>
          <a:pPr algn="ctr"/>
          <a:endParaRPr lang="es-ES" sz="1800"/>
        </a:p>
      </dgm:t>
    </dgm:pt>
    <dgm:pt modelId="{3BE61B33-CCBB-467D-962D-F26F2733C629}" type="sibTrans" cxnId="{BC0BD6D6-E21A-44DC-B45D-A5BA553A557D}">
      <dgm:prSet/>
      <dgm:spPr/>
      <dgm:t>
        <a:bodyPr/>
        <a:lstStyle/>
        <a:p>
          <a:pPr algn="ctr"/>
          <a:endParaRPr lang="es-ES" sz="1800"/>
        </a:p>
      </dgm:t>
    </dgm:pt>
    <dgm:pt modelId="{3EB9B25E-24E2-463B-BFAB-2BE211FEAE3B}">
      <dgm:prSet phldrT="[Texto]" custT="1"/>
      <dgm:spPr/>
      <dgm:t>
        <a:bodyPr/>
        <a:lstStyle/>
        <a:p>
          <a:pPr algn="l"/>
          <a:r>
            <a:rPr lang="es-ES" sz="1800" b="1" dirty="0" smtClean="0">
              <a:effectLst>
                <a:outerShdw blurRad="38100" dist="38100" dir="2700000" algn="tl">
                  <a:srgbClr val="000000">
                    <a:alpha val="43137"/>
                  </a:srgbClr>
                </a:outerShdw>
              </a:effectLst>
            </a:rPr>
            <a:t>Objetivos e Hipótesis</a:t>
          </a:r>
          <a:endParaRPr lang="es-ES" sz="1800" b="1" dirty="0">
            <a:effectLst>
              <a:outerShdw blurRad="38100" dist="38100" dir="2700000" algn="tl">
                <a:srgbClr val="000000">
                  <a:alpha val="43137"/>
                </a:srgbClr>
              </a:outerShdw>
            </a:effectLst>
          </a:endParaRPr>
        </a:p>
      </dgm:t>
    </dgm:pt>
    <dgm:pt modelId="{992EF742-F925-48CD-90EB-8B56977E4C02}" type="parTrans" cxnId="{AE773E12-B0EE-4AA7-BBE6-80DFC0DC5852}">
      <dgm:prSet/>
      <dgm:spPr/>
      <dgm:t>
        <a:bodyPr/>
        <a:lstStyle/>
        <a:p>
          <a:pPr algn="ctr"/>
          <a:endParaRPr lang="es-ES" sz="1800"/>
        </a:p>
      </dgm:t>
    </dgm:pt>
    <dgm:pt modelId="{126214A7-1D38-4089-849F-1820ED2BFC4C}" type="sibTrans" cxnId="{AE773E12-B0EE-4AA7-BBE6-80DFC0DC5852}">
      <dgm:prSet/>
      <dgm:spPr/>
      <dgm:t>
        <a:bodyPr/>
        <a:lstStyle/>
        <a:p>
          <a:pPr algn="ctr"/>
          <a:endParaRPr lang="es-ES" sz="1800"/>
        </a:p>
      </dgm:t>
    </dgm:pt>
    <dgm:pt modelId="{242A65AF-2D98-43F6-B598-1441D478021D}">
      <dgm:prSet phldrT="[Texto]" custT="1"/>
      <dgm:spPr/>
      <dgm:t>
        <a:bodyPr/>
        <a:lstStyle/>
        <a:p>
          <a:pPr algn="l"/>
          <a:r>
            <a:rPr lang="es-ES" sz="1800" b="1" smtClean="0">
              <a:effectLst>
                <a:outerShdw blurRad="38100" dist="38100" dir="2700000" algn="tl">
                  <a:srgbClr val="000000">
                    <a:alpha val="43137"/>
                  </a:srgbClr>
                </a:outerShdw>
              </a:effectLst>
            </a:rPr>
            <a:t>Justificación</a:t>
          </a:r>
          <a:endParaRPr lang="es-ES" sz="1800" b="1" dirty="0">
            <a:effectLst>
              <a:outerShdw blurRad="38100" dist="38100" dir="2700000" algn="tl">
                <a:srgbClr val="000000">
                  <a:alpha val="43137"/>
                </a:srgbClr>
              </a:outerShdw>
            </a:effectLst>
          </a:endParaRPr>
        </a:p>
      </dgm:t>
    </dgm:pt>
    <dgm:pt modelId="{D9A5ED34-D3EF-4888-B792-F13041D67C73}" type="parTrans" cxnId="{54A11B0D-FEA6-41F0-BF2B-BE0D945AF8C9}">
      <dgm:prSet/>
      <dgm:spPr/>
      <dgm:t>
        <a:bodyPr/>
        <a:lstStyle/>
        <a:p>
          <a:endParaRPr lang="es-ES" sz="1800"/>
        </a:p>
      </dgm:t>
    </dgm:pt>
    <dgm:pt modelId="{A71F93C2-C1FE-4905-95FA-5DEB1A06CD85}" type="sibTrans" cxnId="{54A11B0D-FEA6-41F0-BF2B-BE0D945AF8C9}">
      <dgm:prSet/>
      <dgm:spPr/>
      <dgm:t>
        <a:bodyPr/>
        <a:lstStyle/>
        <a:p>
          <a:endParaRPr lang="es-ES" sz="1800"/>
        </a:p>
      </dgm:t>
    </dgm:pt>
    <dgm:pt modelId="{A7ECA1CB-FF83-4D82-B0CD-9EC878E2B91B}">
      <dgm:prSet phldrT="[Texto]" custT="1"/>
      <dgm:spPr/>
      <dgm:t>
        <a:bodyPr/>
        <a:lstStyle/>
        <a:p>
          <a:pPr algn="l"/>
          <a:r>
            <a:rPr lang="es-ES" sz="1800" b="1" dirty="0" smtClean="0">
              <a:effectLst>
                <a:outerShdw blurRad="38100" dist="38100" dir="2700000" algn="tl">
                  <a:srgbClr val="000000">
                    <a:alpha val="43137"/>
                  </a:srgbClr>
                </a:outerShdw>
              </a:effectLst>
            </a:rPr>
            <a:t>Conclusiones</a:t>
          </a:r>
          <a:endParaRPr lang="es-ES" sz="1800" b="1" dirty="0">
            <a:effectLst>
              <a:outerShdw blurRad="38100" dist="38100" dir="2700000" algn="tl">
                <a:srgbClr val="000000">
                  <a:alpha val="43137"/>
                </a:srgbClr>
              </a:outerShdw>
            </a:effectLst>
          </a:endParaRPr>
        </a:p>
      </dgm:t>
    </dgm:pt>
    <dgm:pt modelId="{139A9747-D37F-4AA6-91F4-461CDDE7189E}" type="parTrans" cxnId="{3DDEC79A-C902-4AED-B697-D4C5F0231193}">
      <dgm:prSet/>
      <dgm:spPr/>
      <dgm:t>
        <a:bodyPr/>
        <a:lstStyle/>
        <a:p>
          <a:endParaRPr lang="es-ES" sz="1800"/>
        </a:p>
      </dgm:t>
    </dgm:pt>
    <dgm:pt modelId="{C1864739-C95A-467D-BDD3-35934CF3AE0B}" type="sibTrans" cxnId="{3DDEC79A-C902-4AED-B697-D4C5F0231193}">
      <dgm:prSet/>
      <dgm:spPr/>
      <dgm:t>
        <a:bodyPr/>
        <a:lstStyle/>
        <a:p>
          <a:endParaRPr lang="es-ES" sz="1800"/>
        </a:p>
      </dgm:t>
    </dgm:pt>
    <dgm:pt modelId="{D8FF9D79-BDB4-4CEC-884A-976A5673F824}">
      <dgm:prSet phldrT="[Texto]" custT="1"/>
      <dgm:spPr/>
      <dgm:t>
        <a:bodyPr/>
        <a:lstStyle/>
        <a:p>
          <a:pPr algn="l"/>
          <a:r>
            <a:rPr lang="es-ES" sz="1800" b="1" dirty="0" smtClean="0">
              <a:effectLst>
                <a:outerShdw blurRad="38100" dist="38100" dir="2700000" algn="tl">
                  <a:srgbClr val="000000">
                    <a:alpha val="43137"/>
                  </a:srgbClr>
                </a:outerShdw>
              </a:effectLst>
            </a:rPr>
            <a:t>Recomendaciones</a:t>
          </a:r>
          <a:endParaRPr lang="es-ES" sz="1800" b="1" dirty="0">
            <a:effectLst>
              <a:outerShdw blurRad="38100" dist="38100" dir="2700000" algn="tl">
                <a:srgbClr val="000000">
                  <a:alpha val="43137"/>
                </a:srgbClr>
              </a:outerShdw>
            </a:effectLst>
          </a:endParaRPr>
        </a:p>
      </dgm:t>
    </dgm:pt>
    <dgm:pt modelId="{58F2124C-0158-46F6-90E7-4378362E6B3A}" type="parTrans" cxnId="{4BA9D436-ECE5-4A75-AB0F-B42165527F0A}">
      <dgm:prSet/>
      <dgm:spPr/>
      <dgm:t>
        <a:bodyPr/>
        <a:lstStyle/>
        <a:p>
          <a:endParaRPr lang="es-ES" sz="1800"/>
        </a:p>
      </dgm:t>
    </dgm:pt>
    <dgm:pt modelId="{AB794E9F-29EF-4635-8560-4DCBDAFA4B20}" type="sibTrans" cxnId="{4BA9D436-ECE5-4A75-AB0F-B42165527F0A}">
      <dgm:prSet/>
      <dgm:spPr/>
      <dgm:t>
        <a:bodyPr/>
        <a:lstStyle/>
        <a:p>
          <a:endParaRPr lang="es-ES" sz="1800"/>
        </a:p>
      </dgm:t>
    </dgm:pt>
    <dgm:pt modelId="{C8F30857-DE99-4D31-9AAE-F4F89BD0D6A9}" type="pres">
      <dgm:prSet presAssocID="{0371E78E-AC57-4AD6-B943-1961260ABC58}" presName="linear" presStyleCnt="0">
        <dgm:presLayoutVars>
          <dgm:dir/>
          <dgm:animLvl val="lvl"/>
          <dgm:resizeHandles val="exact"/>
        </dgm:presLayoutVars>
      </dgm:prSet>
      <dgm:spPr/>
      <dgm:t>
        <a:bodyPr/>
        <a:lstStyle/>
        <a:p>
          <a:endParaRPr lang="es-ES"/>
        </a:p>
      </dgm:t>
    </dgm:pt>
    <dgm:pt modelId="{C6CE1314-7F92-4942-AFDE-535D8A13A606}" type="pres">
      <dgm:prSet presAssocID="{3B1E7AB1-EF14-414D-9AB5-01829D4FF152}" presName="parentLin" presStyleCnt="0"/>
      <dgm:spPr/>
      <dgm:t>
        <a:bodyPr/>
        <a:lstStyle/>
        <a:p>
          <a:endParaRPr lang="es-ES"/>
        </a:p>
      </dgm:t>
    </dgm:pt>
    <dgm:pt modelId="{E3B31CF6-E906-4C8E-92E1-4BFE4B67DE9B}" type="pres">
      <dgm:prSet presAssocID="{3B1E7AB1-EF14-414D-9AB5-01829D4FF152}" presName="parentLeftMargin" presStyleLbl="node1" presStyleIdx="0" presStyleCnt="7"/>
      <dgm:spPr/>
      <dgm:t>
        <a:bodyPr/>
        <a:lstStyle/>
        <a:p>
          <a:endParaRPr lang="es-ES"/>
        </a:p>
      </dgm:t>
    </dgm:pt>
    <dgm:pt modelId="{3FA2ADE9-D066-464E-9844-DD2FC79FCF4E}" type="pres">
      <dgm:prSet presAssocID="{3B1E7AB1-EF14-414D-9AB5-01829D4FF152}" presName="parentText" presStyleLbl="node1" presStyleIdx="0" presStyleCnt="7">
        <dgm:presLayoutVars>
          <dgm:chMax val="0"/>
          <dgm:bulletEnabled val="1"/>
        </dgm:presLayoutVars>
      </dgm:prSet>
      <dgm:spPr/>
      <dgm:t>
        <a:bodyPr/>
        <a:lstStyle/>
        <a:p>
          <a:endParaRPr lang="es-ES"/>
        </a:p>
      </dgm:t>
    </dgm:pt>
    <dgm:pt modelId="{2412E3C6-9930-4A6A-ABFA-534DFBD53F0B}" type="pres">
      <dgm:prSet presAssocID="{3B1E7AB1-EF14-414D-9AB5-01829D4FF152}" presName="negativeSpace" presStyleCnt="0"/>
      <dgm:spPr/>
      <dgm:t>
        <a:bodyPr/>
        <a:lstStyle/>
        <a:p>
          <a:endParaRPr lang="es-ES"/>
        </a:p>
      </dgm:t>
    </dgm:pt>
    <dgm:pt modelId="{54367A1F-94ED-4018-B1C5-C7A7DF8EEA24}" type="pres">
      <dgm:prSet presAssocID="{3B1E7AB1-EF14-414D-9AB5-01829D4FF152}" presName="childText" presStyleLbl="conFgAcc1" presStyleIdx="0" presStyleCnt="7">
        <dgm:presLayoutVars>
          <dgm:bulletEnabled val="1"/>
        </dgm:presLayoutVars>
      </dgm:prSet>
      <dgm:spPr/>
      <dgm:t>
        <a:bodyPr/>
        <a:lstStyle/>
        <a:p>
          <a:endParaRPr lang="es-ES"/>
        </a:p>
      </dgm:t>
    </dgm:pt>
    <dgm:pt modelId="{B4890BAD-14B8-4EA1-9710-B1CD6A790DFB}" type="pres">
      <dgm:prSet presAssocID="{A2A1B88A-E945-447F-AC5A-E51FA06D87A1}" presName="spaceBetweenRectangles" presStyleCnt="0"/>
      <dgm:spPr/>
      <dgm:t>
        <a:bodyPr/>
        <a:lstStyle/>
        <a:p>
          <a:endParaRPr lang="es-ES"/>
        </a:p>
      </dgm:t>
    </dgm:pt>
    <dgm:pt modelId="{F7F5DA91-5E84-4614-B494-006A7813E70E}" type="pres">
      <dgm:prSet presAssocID="{242A65AF-2D98-43F6-B598-1441D478021D}" presName="parentLin" presStyleCnt="0"/>
      <dgm:spPr/>
      <dgm:t>
        <a:bodyPr/>
        <a:lstStyle/>
        <a:p>
          <a:endParaRPr lang="es-ES"/>
        </a:p>
      </dgm:t>
    </dgm:pt>
    <dgm:pt modelId="{C127CB4C-A559-443B-8BB6-886B052005DC}" type="pres">
      <dgm:prSet presAssocID="{242A65AF-2D98-43F6-B598-1441D478021D}" presName="parentLeftMargin" presStyleLbl="node1" presStyleIdx="0" presStyleCnt="7"/>
      <dgm:spPr/>
      <dgm:t>
        <a:bodyPr/>
        <a:lstStyle/>
        <a:p>
          <a:endParaRPr lang="es-ES"/>
        </a:p>
      </dgm:t>
    </dgm:pt>
    <dgm:pt modelId="{333FACB2-0B53-4B96-91FC-A97E514120B8}" type="pres">
      <dgm:prSet presAssocID="{242A65AF-2D98-43F6-B598-1441D478021D}" presName="parentText" presStyleLbl="node1" presStyleIdx="1" presStyleCnt="7">
        <dgm:presLayoutVars>
          <dgm:chMax val="0"/>
          <dgm:bulletEnabled val="1"/>
        </dgm:presLayoutVars>
      </dgm:prSet>
      <dgm:spPr/>
      <dgm:t>
        <a:bodyPr/>
        <a:lstStyle/>
        <a:p>
          <a:endParaRPr lang="es-ES"/>
        </a:p>
      </dgm:t>
    </dgm:pt>
    <dgm:pt modelId="{D13AB2AA-D59B-4604-A701-13E30AF5DC53}" type="pres">
      <dgm:prSet presAssocID="{242A65AF-2D98-43F6-B598-1441D478021D}" presName="negativeSpace" presStyleCnt="0"/>
      <dgm:spPr/>
      <dgm:t>
        <a:bodyPr/>
        <a:lstStyle/>
        <a:p>
          <a:endParaRPr lang="es-ES"/>
        </a:p>
      </dgm:t>
    </dgm:pt>
    <dgm:pt modelId="{DFB2AC8B-9F67-450A-8781-334141526602}" type="pres">
      <dgm:prSet presAssocID="{242A65AF-2D98-43F6-B598-1441D478021D}" presName="childText" presStyleLbl="conFgAcc1" presStyleIdx="1" presStyleCnt="7">
        <dgm:presLayoutVars>
          <dgm:bulletEnabled val="1"/>
        </dgm:presLayoutVars>
      </dgm:prSet>
      <dgm:spPr/>
      <dgm:t>
        <a:bodyPr/>
        <a:lstStyle/>
        <a:p>
          <a:endParaRPr lang="es-ES"/>
        </a:p>
      </dgm:t>
    </dgm:pt>
    <dgm:pt modelId="{09748997-7B2D-43AC-8D2B-899D9F78C02D}" type="pres">
      <dgm:prSet presAssocID="{A71F93C2-C1FE-4905-95FA-5DEB1A06CD85}" presName="spaceBetweenRectangles" presStyleCnt="0"/>
      <dgm:spPr/>
      <dgm:t>
        <a:bodyPr/>
        <a:lstStyle/>
        <a:p>
          <a:endParaRPr lang="es-ES"/>
        </a:p>
      </dgm:t>
    </dgm:pt>
    <dgm:pt modelId="{C6D02763-DE52-4BD9-B185-C1B5813A8D9D}" type="pres">
      <dgm:prSet presAssocID="{3EB9B25E-24E2-463B-BFAB-2BE211FEAE3B}" presName="parentLin" presStyleCnt="0"/>
      <dgm:spPr/>
      <dgm:t>
        <a:bodyPr/>
        <a:lstStyle/>
        <a:p>
          <a:endParaRPr lang="es-ES"/>
        </a:p>
      </dgm:t>
    </dgm:pt>
    <dgm:pt modelId="{B70D45C8-FC24-4892-8716-84169B155E61}" type="pres">
      <dgm:prSet presAssocID="{3EB9B25E-24E2-463B-BFAB-2BE211FEAE3B}" presName="parentLeftMargin" presStyleLbl="node1" presStyleIdx="1" presStyleCnt="7"/>
      <dgm:spPr/>
      <dgm:t>
        <a:bodyPr/>
        <a:lstStyle/>
        <a:p>
          <a:endParaRPr lang="es-ES"/>
        </a:p>
      </dgm:t>
    </dgm:pt>
    <dgm:pt modelId="{63876869-3A82-4617-B2A8-F58FD25E2656}" type="pres">
      <dgm:prSet presAssocID="{3EB9B25E-24E2-463B-BFAB-2BE211FEAE3B}" presName="parentText" presStyleLbl="node1" presStyleIdx="2" presStyleCnt="7">
        <dgm:presLayoutVars>
          <dgm:chMax val="0"/>
          <dgm:bulletEnabled val="1"/>
        </dgm:presLayoutVars>
      </dgm:prSet>
      <dgm:spPr/>
      <dgm:t>
        <a:bodyPr/>
        <a:lstStyle/>
        <a:p>
          <a:endParaRPr lang="es-ES"/>
        </a:p>
      </dgm:t>
    </dgm:pt>
    <dgm:pt modelId="{C432C468-3462-4C70-8784-85DF871DA8AB}" type="pres">
      <dgm:prSet presAssocID="{3EB9B25E-24E2-463B-BFAB-2BE211FEAE3B}" presName="negativeSpace" presStyleCnt="0"/>
      <dgm:spPr/>
      <dgm:t>
        <a:bodyPr/>
        <a:lstStyle/>
        <a:p>
          <a:endParaRPr lang="es-ES"/>
        </a:p>
      </dgm:t>
    </dgm:pt>
    <dgm:pt modelId="{52AF4517-FF41-4CE8-82B5-406F5106EB18}" type="pres">
      <dgm:prSet presAssocID="{3EB9B25E-24E2-463B-BFAB-2BE211FEAE3B}" presName="childText" presStyleLbl="conFgAcc1" presStyleIdx="2" presStyleCnt="7">
        <dgm:presLayoutVars>
          <dgm:bulletEnabled val="1"/>
        </dgm:presLayoutVars>
      </dgm:prSet>
      <dgm:spPr/>
      <dgm:t>
        <a:bodyPr/>
        <a:lstStyle/>
        <a:p>
          <a:endParaRPr lang="es-ES"/>
        </a:p>
      </dgm:t>
    </dgm:pt>
    <dgm:pt modelId="{2FCF3899-1C3C-435D-997C-E208A8B7E459}" type="pres">
      <dgm:prSet presAssocID="{126214A7-1D38-4089-849F-1820ED2BFC4C}" presName="spaceBetweenRectangles" presStyleCnt="0"/>
      <dgm:spPr/>
      <dgm:t>
        <a:bodyPr/>
        <a:lstStyle/>
        <a:p>
          <a:endParaRPr lang="es-ES"/>
        </a:p>
      </dgm:t>
    </dgm:pt>
    <dgm:pt modelId="{3CB6E375-7D73-4EBB-A516-03195BB2B5DC}" type="pres">
      <dgm:prSet presAssocID="{4EF27AAE-EB42-4280-8F6F-C7F3255E39D9}" presName="parentLin" presStyleCnt="0"/>
      <dgm:spPr/>
      <dgm:t>
        <a:bodyPr/>
        <a:lstStyle/>
        <a:p>
          <a:endParaRPr lang="es-ES"/>
        </a:p>
      </dgm:t>
    </dgm:pt>
    <dgm:pt modelId="{8F65E72B-3A4E-407B-AA26-C5272540CDE1}" type="pres">
      <dgm:prSet presAssocID="{4EF27AAE-EB42-4280-8F6F-C7F3255E39D9}" presName="parentLeftMargin" presStyleLbl="node1" presStyleIdx="2" presStyleCnt="7"/>
      <dgm:spPr/>
      <dgm:t>
        <a:bodyPr/>
        <a:lstStyle/>
        <a:p>
          <a:endParaRPr lang="es-ES"/>
        </a:p>
      </dgm:t>
    </dgm:pt>
    <dgm:pt modelId="{8D7C09C2-CE1C-4C85-9C74-9246DA3D5DAD}" type="pres">
      <dgm:prSet presAssocID="{4EF27AAE-EB42-4280-8F6F-C7F3255E39D9}" presName="parentText" presStyleLbl="node1" presStyleIdx="3" presStyleCnt="7">
        <dgm:presLayoutVars>
          <dgm:chMax val="0"/>
          <dgm:bulletEnabled val="1"/>
        </dgm:presLayoutVars>
      </dgm:prSet>
      <dgm:spPr/>
      <dgm:t>
        <a:bodyPr/>
        <a:lstStyle/>
        <a:p>
          <a:endParaRPr lang="es-ES"/>
        </a:p>
      </dgm:t>
    </dgm:pt>
    <dgm:pt modelId="{71EEAB4B-6904-4198-8175-79F8270D48D4}" type="pres">
      <dgm:prSet presAssocID="{4EF27AAE-EB42-4280-8F6F-C7F3255E39D9}" presName="negativeSpace" presStyleCnt="0"/>
      <dgm:spPr/>
      <dgm:t>
        <a:bodyPr/>
        <a:lstStyle/>
        <a:p>
          <a:endParaRPr lang="es-ES"/>
        </a:p>
      </dgm:t>
    </dgm:pt>
    <dgm:pt modelId="{92098E66-9411-486F-A7C4-811BB7718D17}" type="pres">
      <dgm:prSet presAssocID="{4EF27AAE-EB42-4280-8F6F-C7F3255E39D9}" presName="childText" presStyleLbl="conFgAcc1" presStyleIdx="3" presStyleCnt="7">
        <dgm:presLayoutVars>
          <dgm:bulletEnabled val="1"/>
        </dgm:presLayoutVars>
      </dgm:prSet>
      <dgm:spPr/>
      <dgm:t>
        <a:bodyPr/>
        <a:lstStyle/>
        <a:p>
          <a:endParaRPr lang="es-ES"/>
        </a:p>
      </dgm:t>
    </dgm:pt>
    <dgm:pt modelId="{EB025BCD-C60D-4A28-A5EE-427F32FBDAE9}" type="pres">
      <dgm:prSet presAssocID="{39AE0AF9-5610-4E78-B9B8-06AF9C7FAAB1}" presName="spaceBetweenRectangles" presStyleCnt="0"/>
      <dgm:spPr/>
      <dgm:t>
        <a:bodyPr/>
        <a:lstStyle/>
        <a:p>
          <a:endParaRPr lang="es-ES"/>
        </a:p>
      </dgm:t>
    </dgm:pt>
    <dgm:pt modelId="{275E59AB-2568-445B-B29F-695A4B47CA35}" type="pres">
      <dgm:prSet presAssocID="{FCDE254F-0E81-40F7-80FB-0A8E6DF4D66F}" presName="parentLin" presStyleCnt="0"/>
      <dgm:spPr/>
      <dgm:t>
        <a:bodyPr/>
        <a:lstStyle/>
        <a:p>
          <a:endParaRPr lang="es-ES"/>
        </a:p>
      </dgm:t>
    </dgm:pt>
    <dgm:pt modelId="{2EEFC803-768E-421D-977F-BA79EAA08347}" type="pres">
      <dgm:prSet presAssocID="{FCDE254F-0E81-40F7-80FB-0A8E6DF4D66F}" presName="parentLeftMargin" presStyleLbl="node1" presStyleIdx="3" presStyleCnt="7"/>
      <dgm:spPr/>
      <dgm:t>
        <a:bodyPr/>
        <a:lstStyle/>
        <a:p>
          <a:endParaRPr lang="es-ES"/>
        </a:p>
      </dgm:t>
    </dgm:pt>
    <dgm:pt modelId="{0B2A1B8F-CECC-4043-B119-6ABA81B4CF2F}" type="pres">
      <dgm:prSet presAssocID="{FCDE254F-0E81-40F7-80FB-0A8E6DF4D66F}" presName="parentText" presStyleLbl="node1" presStyleIdx="4" presStyleCnt="7">
        <dgm:presLayoutVars>
          <dgm:chMax val="0"/>
          <dgm:bulletEnabled val="1"/>
        </dgm:presLayoutVars>
      </dgm:prSet>
      <dgm:spPr/>
      <dgm:t>
        <a:bodyPr/>
        <a:lstStyle/>
        <a:p>
          <a:endParaRPr lang="es-ES"/>
        </a:p>
      </dgm:t>
    </dgm:pt>
    <dgm:pt modelId="{A7C57B5B-37BA-4ED6-8821-C8DDC9DA805A}" type="pres">
      <dgm:prSet presAssocID="{FCDE254F-0E81-40F7-80FB-0A8E6DF4D66F}" presName="negativeSpace" presStyleCnt="0"/>
      <dgm:spPr/>
      <dgm:t>
        <a:bodyPr/>
        <a:lstStyle/>
        <a:p>
          <a:endParaRPr lang="es-ES"/>
        </a:p>
      </dgm:t>
    </dgm:pt>
    <dgm:pt modelId="{ED7019B0-F912-47A2-9B85-1C199900F010}" type="pres">
      <dgm:prSet presAssocID="{FCDE254F-0E81-40F7-80FB-0A8E6DF4D66F}" presName="childText" presStyleLbl="conFgAcc1" presStyleIdx="4" presStyleCnt="7">
        <dgm:presLayoutVars>
          <dgm:bulletEnabled val="1"/>
        </dgm:presLayoutVars>
      </dgm:prSet>
      <dgm:spPr/>
      <dgm:t>
        <a:bodyPr/>
        <a:lstStyle/>
        <a:p>
          <a:endParaRPr lang="es-ES"/>
        </a:p>
      </dgm:t>
    </dgm:pt>
    <dgm:pt modelId="{4E5DBB79-4BB5-4CE3-9822-297A13706273}" type="pres">
      <dgm:prSet presAssocID="{3BE61B33-CCBB-467D-962D-F26F2733C629}" presName="spaceBetweenRectangles" presStyleCnt="0"/>
      <dgm:spPr/>
      <dgm:t>
        <a:bodyPr/>
        <a:lstStyle/>
        <a:p>
          <a:endParaRPr lang="es-ES"/>
        </a:p>
      </dgm:t>
    </dgm:pt>
    <dgm:pt modelId="{AE04886F-3B09-4D3F-8DA9-F6B2EE97396F}" type="pres">
      <dgm:prSet presAssocID="{A7ECA1CB-FF83-4D82-B0CD-9EC878E2B91B}" presName="parentLin" presStyleCnt="0"/>
      <dgm:spPr/>
      <dgm:t>
        <a:bodyPr/>
        <a:lstStyle/>
        <a:p>
          <a:endParaRPr lang="es-ES"/>
        </a:p>
      </dgm:t>
    </dgm:pt>
    <dgm:pt modelId="{1945B2D6-6AD4-4CA6-A66D-B70075F8E33F}" type="pres">
      <dgm:prSet presAssocID="{A7ECA1CB-FF83-4D82-B0CD-9EC878E2B91B}" presName="parentLeftMargin" presStyleLbl="node1" presStyleIdx="4" presStyleCnt="7"/>
      <dgm:spPr/>
      <dgm:t>
        <a:bodyPr/>
        <a:lstStyle/>
        <a:p>
          <a:endParaRPr lang="es-ES"/>
        </a:p>
      </dgm:t>
    </dgm:pt>
    <dgm:pt modelId="{01448A69-333A-42D7-8877-49B1C295C101}" type="pres">
      <dgm:prSet presAssocID="{A7ECA1CB-FF83-4D82-B0CD-9EC878E2B91B}" presName="parentText" presStyleLbl="node1" presStyleIdx="5" presStyleCnt="7">
        <dgm:presLayoutVars>
          <dgm:chMax val="0"/>
          <dgm:bulletEnabled val="1"/>
        </dgm:presLayoutVars>
      </dgm:prSet>
      <dgm:spPr/>
      <dgm:t>
        <a:bodyPr/>
        <a:lstStyle/>
        <a:p>
          <a:endParaRPr lang="es-ES"/>
        </a:p>
      </dgm:t>
    </dgm:pt>
    <dgm:pt modelId="{A7240DB8-6D45-41CF-A1FA-830051C71F75}" type="pres">
      <dgm:prSet presAssocID="{A7ECA1CB-FF83-4D82-B0CD-9EC878E2B91B}" presName="negativeSpace" presStyleCnt="0"/>
      <dgm:spPr/>
      <dgm:t>
        <a:bodyPr/>
        <a:lstStyle/>
        <a:p>
          <a:endParaRPr lang="es-ES"/>
        </a:p>
      </dgm:t>
    </dgm:pt>
    <dgm:pt modelId="{7775527F-A39B-49D7-B0FE-93C96E62E8CA}" type="pres">
      <dgm:prSet presAssocID="{A7ECA1CB-FF83-4D82-B0CD-9EC878E2B91B}" presName="childText" presStyleLbl="conFgAcc1" presStyleIdx="5" presStyleCnt="7">
        <dgm:presLayoutVars>
          <dgm:bulletEnabled val="1"/>
        </dgm:presLayoutVars>
      </dgm:prSet>
      <dgm:spPr/>
      <dgm:t>
        <a:bodyPr/>
        <a:lstStyle/>
        <a:p>
          <a:endParaRPr lang="es-ES"/>
        </a:p>
      </dgm:t>
    </dgm:pt>
    <dgm:pt modelId="{7440FBBE-FBA1-41A7-A4CD-BCDD87B8BA47}" type="pres">
      <dgm:prSet presAssocID="{C1864739-C95A-467D-BDD3-35934CF3AE0B}" presName="spaceBetweenRectangles" presStyleCnt="0"/>
      <dgm:spPr/>
      <dgm:t>
        <a:bodyPr/>
        <a:lstStyle/>
        <a:p>
          <a:endParaRPr lang="es-ES"/>
        </a:p>
      </dgm:t>
    </dgm:pt>
    <dgm:pt modelId="{C7D5F2DC-2B34-402C-AB50-65883ADB6901}" type="pres">
      <dgm:prSet presAssocID="{D8FF9D79-BDB4-4CEC-884A-976A5673F824}" presName="parentLin" presStyleCnt="0"/>
      <dgm:spPr/>
      <dgm:t>
        <a:bodyPr/>
        <a:lstStyle/>
        <a:p>
          <a:endParaRPr lang="es-ES"/>
        </a:p>
      </dgm:t>
    </dgm:pt>
    <dgm:pt modelId="{4A1DC795-7604-453C-B3AF-6093375A08D7}" type="pres">
      <dgm:prSet presAssocID="{D8FF9D79-BDB4-4CEC-884A-976A5673F824}" presName="parentLeftMargin" presStyleLbl="node1" presStyleIdx="5" presStyleCnt="7"/>
      <dgm:spPr/>
      <dgm:t>
        <a:bodyPr/>
        <a:lstStyle/>
        <a:p>
          <a:endParaRPr lang="es-ES"/>
        </a:p>
      </dgm:t>
    </dgm:pt>
    <dgm:pt modelId="{10D1B729-53D9-4474-B6B6-043F42EB3955}" type="pres">
      <dgm:prSet presAssocID="{D8FF9D79-BDB4-4CEC-884A-976A5673F824}" presName="parentText" presStyleLbl="node1" presStyleIdx="6" presStyleCnt="7">
        <dgm:presLayoutVars>
          <dgm:chMax val="0"/>
          <dgm:bulletEnabled val="1"/>
        </dgm:presLayoutVars>
      </dgm:prSet>
      <dgm:spPr/>
      <dgm:t>
        <a:bodyPr/>
        <a:lstStyle/>
        <a:p>
          <a:endParaRPr lang="es-ES"/>
        </a:p>
      </dgm:t>
    </dgm:pt>
    <dgm:pt modelId="{08113064-B199-48BC-AFC0-481E1E98D7CD}" type="pres">
      <dgm:prSet presAssocID="{D8FF9D79-BDB4-4CEC-884A-976A5673F824}" presName="negativeSpace" presStyleCnt="0"/>
      <dgm:spPr/>
      <dgm:t>
        <a:bodyPr/>
        <a:lstStyle/>
        <a:p>
          <a:endParaRPr lang="es-ES"/>
        </a:p>
      </dgm:t>
    </dgm:pt>
    <dgm:pt modelId="{71B5D911-07C3-4E59-BD15-233BBAE960C9}" type="pres">
      <dgm:prSet presAssocID="{D8FF9D79-BDB4-4CEC-884A-976A5673F824}" presName="childText" presStyleLbl="conFgAcc1" presStyleIdx="6" presStyleCnt="7">
        <dgm:presLayoutVars>
          <dgm:bulletEnabled val="1"/>
        </dgm:presLayoutVars>
      </dgm:prSet>
      <dgm:spPr/>
      <dgm:t>
        <a:bodyPr/>
        <a:lstStyle/>
        <a:p>
          <a:endParaRPr lang="es-ES"/>
        </a:p>
      </dgm:t>
    </dgm:pt>
  </dgm:ptLst>
  <dgm:cxnLst>
    <dgm:cxn modelId="{1BBD3F4B-8D57-4FA5-A075-B7030E806858}" type="presOf" srcId="{4EF27AAE-EB42-4280-8F6F-C7F3255E39D9}" destId="{8D7C09C2-CE1C-4C85-9C74-9246DA3D5DAD}" srcOrd="1" destOrd="0" presId="urn:microsoft.com/office/officeart/2005/8/layout/list1"/>
    <dgm:cxn modelId="{4BA9D436-ECE5-4A75-AB0F-B42165527F0A}" srcId="{0371E78E-AC57-4AD6-B943-1961260ABC58}" destId="{D8FF9D79-BDB4-4CEC-884A-976A5673F824}" srcOrd="6" destOrd="0" parTransId="{58F2124C-0158-46F6-90E7-4378362E6B3A}" sibTransId="{AB794E9F-29EF-4635-8560-4DCBDAFA4B20}"/>
    <dgm:cxn modelId="{82641322-16EE-447C-AAE4-016E2819652D}" srcId="{0371E78E-AC57-4AD6-B943-1961260ABC58}" destId="{3B1E7AB1-EF14-414D-9AB5-01829D4FF152}" srcOrd="0" destOrd="0" parTransId="{0A9EDEA4-0670-4F32-B6E4-E28E5D15219F}" sibTransId="{A2A1B88A-E945-447F-AC5A-E51FA06D87A1}"/>
    <dgm:cxn modelId="{D44DB3A4-DC1A-4EC3-949D-03A06639CAE4}" type="presOf" srcId="{242A65AF-2D98-43F6-B598-1441D478021D}" destId="{C127CB4C-A559-443B-8BB6-886B052005DC}" srcOrd="0" destOrd="0" presId="urn:microsoft.com/office/officeart/2005/8/layout/list1"/>
    <dgm:cxn modelId="{BC0BD6D6-E21A-44DC-B45D-A5BA553A557D}" srcId="{0371E78E-AC57-4AD6-B943-1961260ABC58}" destId="{FCDE254F-0E81-40F7-80FB-0A8E6DF4D66F}" srcOrd="4" destOrd="0" parTransId="{5F08BCCF-4359-4AF6-B923-6382E11E0F22}" sibTransId="{3BE61B33-CCBB-467D-962D-F26F2733C629}"/>
    <dgm:cxn modelId="{AE773E12-B0EE-4AA7-BBE6-80DFC0DC5852}" srcId="{0371E78E-AC57-4AD6-B943-1961260ABC58}" destId="{3EB9B25E-24E2-463B-BFAB-2BE211FEAE3B}" srcOrd="2" destOrd="0" parTransId="{992EF742-F925-48CD-90EB-8B56977E4C02}" sibTransId="{126214A7-1D38-4089-849F-1820ED2BFC4C}"/>
    <dgm:cxn modelId="{3DDEC79A-C902-4AED-B697-D4C5F0231193}" srcId="{0371E78E-AC57-4AD6-B943-1961260ABC58}" destId="{A7ECA1CB-FF83-4D82-B0CD-9EC878E2B91B}" srcOrd="5" destOrd="0" parTransId="{139A9747-D37F-4AA6-91F4-461CDDE7189E}" sibTransId="{C1864739-C95A-467D-BDD3-35934CF3AE0B}"/>
    <dgm:cxn modelId="{9DD6708D-DA2F-442E-A373-BFA1F374372F}" type="presOf" srcId="{FCDE254F-0E81-40F7-80FB-0A8E6DF4D66F}" destId="{0B2A1B8F-CECC-4043-B119-6ABA81B4CF2F}" srcOrd="1" destOrd="0" presId="urn:microsoft.com/office/officeart/2005/8/layout/list1"/>
    <dgm:cxn modelId="{480CC46C-58AE-4E14-9C84-03C2DA617286}" type="presOf" srcId="{3B1E7AB1-EF14-414D-9AB5-01829D4FF152}" destId="{3FA2ADE9-D066-464E-9844-DD2FC79FCF4E}" srcOrd="1" destOrd="0" presId="urn:microsoft.com/office/officeart/2005/8/layout/list1"/>
    <dgm:cxn modelId="{6BEF97C7-0BB3-447F-956E-3A1B02A63678}" type="presOf" srcId="{D8FF9D79-BDB4-4CEC-884A-976A5673F824}" destId="{4A1DC795-7604-453C-B3AF-6093375A08D7}" srcOrd="0" destOrd="0" presId="urn:microsoft.com/office/officeart/2005/8/layout/list1"/>
    <dgm:cxn modelId="{4BE72FE3-EBCE-491D-8384-32BD97E26C31}" type="presOf" srcId="{D8FF9D79-BDB4-4CEC-884A-976A5673F824}" destId="{10D1B729-53D9-4474-B6B6-043F42EB3955}" srcOrd="1" destOrd="0" presId="urn:microsoft.com/office/officeart/2005/8/layout/list1"/>
    <dgm:cxn modelId="{D7C1D072-394C-48A6-8731-C93FCD9E84BC}" type="presOf" srcId="{A7ECA1CB-FF83-4D82-B0CD-9EC878E2B91B}" destId="{01448A69-333A-42D7-8877-49B1C295C101}" srcOrd="1" destOrd="0" presId="urn:microsoft.com/office/officeart/2005/8/layout/list1"/>
    <dgm:cxn modelId="{F4136F4B-A610-4612-9A82-44A000B3273B}" type="presOf" srcId="{3EB9B25E-24E2-463B-BFAB-2BE211FEAE3B}" destId="{B70D45C8-FC24-4892-8716-84169B155E61}" srcOrd="0" destOrd="0" presId="urn:microsoft.com/office/officeart/2005/8/layout/list1"/>
    <dgm:cxn modelId="{E7E3CE62-683A-4FC2-9BE5-7D44F049B8AB}" type="presOf" srcId="{242A65AF-2D98-43F6-B598-1441D478021D}" destId="{333FACB2-0B53-4B96-91FC-A97E514120B8}" srcOrd="1" destOrd="0" presId="urn:microsoft.com/office/officeart/2005/8/layout/list1"/>
    <dgm:cxn modelId="{627CEAC8-5D71-4BF7-A72D-1DC978096B97}" srcId="{0371E78E-AC57-4AD6-B943-1961260ABC58}" destId="{4EF27AAE-EB42-4280-8F6F-C7F3255E39D9}" srcOrd="3" destOrd="0" parTransId="{FE52E9DF-CAB9-421C-8EE1-80675B88557D}" sibTransId="{39AE0AF9-5610-4E78-B9B8-06AF9C7FAAB1}"/>
    <dgm:cxn modelId="{6924FB0F-3E17-4DA1-8C8D-FDE03241A1C8}" type="presOf" srcId="{3EB9B25E-24E2-463B-BFAB-2BE211FEAE3B}" destId="{63876869-3A82-4617-B2A8-F58FD25E2656}" srcOrd="1" destOrd="0" presId="urn:microsoft.com/office/officeart/2005/8/layout/list1"/>
    <dgm:cxn modelId="{B81803E1-E7CD-4758-8939-77C9BF8C5E96}" type="presOf" srcId="{3B1E7AB1-EF14-414D-9AB5-01829D4FF152}" destId="{E3B31CF6-E906-4C8E-92E1-4BFE4B67DE9B}" srcOrd="0" destOrd="0" presId="urn:microsoft.com/office/officeart/2005/8/layout/list1"/>
    <dgm:cxn modelId="{54A11B0D-FEA6-41F0-BF2B-BE0D945AF8C9}" srcId="{0371E78E-AC57-4AD6-B943-1961260ABC58}" destId="{242A65AF-2D98-43F6-B598-1441D478021D}" srcOrd="1" destOrd="0" parTransId="{D9A5ED34-D3EF-4888-B792-F13041D67C73}" sibTransId="{A71F93C2-C1FE-4905-95FA-5DEB1A06CD85}"/>
    <dgm:cxn modelId="{943A4041-9FE9-465B-A676-5B6DD2510C8D}" type="presOf" srcId="{0371E78E-AC57-4AD6-B943-1961260ABC58}" destId="{C8F30857-DE99-4D31-9AAE-F4F89BD0D6A9}" srcOrd="0" destOrd="0" presId="urn:microsoft.com/office/officeart/2005/8/layout/list1"/>
    <dgm:cxn modelId="{A0692432-FA40-4190-8D68-AF203060A131}" type="presOf" srcId="{A7ECA1CB-FF83-4D82-B0CD-9EC878E2B91B}" destId="{1945B2D6-6AD4-4CA6-A66D-B70075F8E33F}" srcOrd="0" destOrd="0" presId="urn:microsoft.com/office/officeart/2005/8/layout/list1"/>
    <dgm:cxn modelId="{6DE8C596-101D-4F67-8E08-25650FFCE475}" type="presOf" srcId="{4EF27AAE-EB42-4280-8F6F-C7F3255E39D9}" destId="{8F65E72B-3A4E-407B-AA26-C5272540CDE1}" srcOrd="0" destOrd="0" presId="urn:microsoft.com/office/officeart/2005/8/layout/list1"/>
    <dgm:cxn modelId="{7A049DF9-C0A8-4DEE-BD88-AE0C6A2F3E19}" type="presOf" srcId="{FCDE254F-0E81-40F7-80FB-0A8E6DF4D66F}" destId="{2EEFC803-768E-421D-977F-BA79EAA08347}" srcOrd="0" destOrd="0" presId="urn:microsoft.com/office/officeart/2005/8/layout/list1"/>
    <dgm:cxn modelId="{C8789C1C-F17B-4431-8FA1-3FB7E637A6D1}" type="presParOf" srcId="{C8F30857-DE99-4D31-9AAE-F4F89BD0D6A9}" destId="{C6CE1314-7F92-4942-AFDE-535D8A13A606}" srcOrd="0" destOrd="0" presId="urn:microsoft.com/office/officeart/2005/8/layout/list1"/>
    <dgm:cxn modelId="{642B2FC4-5EDE-49CD-B14E-5D8709C24ED7}" type="presParOf" srcId="{C6CE1314-7F92-4942-AFDE-535D8A13A606}" destId="{E3B31CF6-E906-4C8E-92E1-4BFE4B67DE9B}" srcOrd="0" destOrd="0" presId="urn:microsoft.com/office/officeart/2005/8/layout/list1"/>
    <dgm:cxn modelId="{E177E052-19BB-48E0-8E9D-34BADAAC7319}" type="presParOf" srcId="{C6CE1314-7F92-4942-AFDE-535D8A13A606}" destId="{3FA2ADE9-D066-464E-9844-DD2FC79FCF4E}" srcOrd="1" destOrd="0" presId="urn:microsoft.com/office/officeart/2005/8/layout/list1"/>
    <dgm:cxn modelId="{4111CFF5-DF55-44D1-A8C7-CB62CE96F5C5}" type="presParOf" srcId="{C8F30857-DE99-4D31-9AAE-F4F89BD0D6A9}" destId="{2412E3C6-9930-4A6A-ABFA-534DFBD53F0B}" srcOrd="1" destOrd="0" presId="urn:microsoft.com/office/officeart/2005/8/layout/list1"/>
    <dgm:cxn modelId="{954FC65F-9C27-4863-B18B-747D9D9E9C10}" type="presParOf" srcId="{C8F30857-DE99-4D31-9AAE-F4F89BD0D6A9}" destId="{54367A1F-94ED-4018-B1C5-C7A7DF8EEA24}" srcOrd="2" destOrd="0" presId="urn:microsoft.com/office/officeart/2005/8/layout/list1"/>
    <dgm:cxn modelId="{39B99173-3A2D-4E52-A059-35C9CB71C819}" type="presParOf" srcId="{C8F30857-DE99-4D31-9AAE-F4F89BD0D6A9}" destId="{B4890BAD-14B8-4EA1-9710-B1CD6A790DFB}" srcOrd="3" destOrd="0" presId="urn:microsoft.com/office/officeart/2005/8/layout/list1"/>
    <dgm:cxn modelId="{3712CCB8-F217-4D98-83AD-6684546487B4}" type="presParOf" srcId="{C8F30857-DE99-4D31-9AAE-F4F89BD0D6A9}" destId="{F7F5DA91-5E84-4614-B494-006A7813E70E}" srcOrd="4" destOrd="0" presId="urn:microsoft.com/office/officeart/2005/8/layout/list1"/>
    <dgm:cxn modelId="{C97989BD-3679-4305-B9C7-706B0C18B494}" type="presParOf" srcId="{F7F5DA91-5E84-4614-B494-006A7813E70E}" destId="{C127CB4C-A559-443B-8BB6-886B052005DC}" srcOrd="0" destOrd="0" presId="urn:microsoft.com/office/officeart/2005/8/layout/list1"/>
    <dgm:cxn modelId="{C3E0ED7D-0B06-42DE-9D22-5C628D1AF819}" type="presParOf" srcId="{F7F5DA91-5E84-4614-B494-006A7813E70E}" destId="{333FACB2-0B53-4B96-91FC-A97E514120B8}" srcOrd="1" destOrd="0" presId="urn:microsoft.com/office/officeart/2005/8/layout/list1"/>
    <dgm:cxn modelId="{2B05FAA7-19CD-4869-AEDE-B5145C743F3D}" type="presParOf" srcId="{C8F30857-DE99-4D31-9AAE-F4F89BD0D6A9}" destId="{D13AB2AA-D59B-4604-A701-13E30AF5DC53}" srcOrd="5" destOrd="0" presId="urn:microsoft.com/office/officeart/2005/8/layout/list1"/>
    <dgm:cxn modelId="{54755933-6D80-4554-8780-97F389C9928E}" type="presParOf" srcId="{C8F30857-DE99-4D31-9AAE-F4F89BD0D6A9}" destId="{DFB2AC8B-9F67-450A-8781-334141526602}" srcOrd="6" destOrd="0" presId="urn:microsoft.com/office/officeart/2005/8/layout/list1"/>
    <dgm:cxn modelId="{8C1624CE-5D01-4CD0-A60A-98766597B661}" type="presParOf" srcId="{C8F30857-DE99-4D31-9AAE-F4F89BD0D6A9}" destId="{09748997-7B2D-43AC-8D2B-899D9F78C02D}" srcOrd="7" destOrd="0" presId="urn:microsoft.com/office/officeart/2005/8/layout/list1"/>
    <dgm:cxn modelId="{9F3CDECE-2455-400A-8690-671727F7F0B7}" type="presParOf" srcId="{C8F30857-DE99-4D31-9AAE-F4F89BD0D6A9}" destId="{C6D02763-DE52-4BD9-B185-C1B5813A8D9D}" srcOrd="8" destOrd="0" presId="urn:microsoft.com/office/officeart/2005/8/layout/list1"/>
    <dgm:cxn modelId="{117335C3-98D9-4983-A05B-D9DFBB62DA98}" type="presParOf" srcId="{C6D02763-DE52-4BD9-B185-C1B5813A8D9D}" destId="{B70D45C8-FC24-4892-8716-84169B155E61}" srcOrd="0" destOrd="0" presId="urn:microsoft.com/office/officeart/2005/8/layout/list1"/>
    <dgm:cxn modelId="{98AAD419-53CD-443E-9D96-0671EAF53EBA}" type="presParOf" srcId="{C6D02763-DE52-4BD9-B185-C1B5813A8D9D}" destId="{63876869-3A82-4617-B2A8-F58FD25E2656}" srcOrd="1" destOrd="0" presId="urn:microsoft.com/office/officeart/2005/8/layout/list1"/>
    <dgm:cxn modelId="{0B88F09E-6A95-4097-876A-4DD9091973F2}" type="presParOf" srcId="{C8F30857-DE99-4D31-9AAE-F4F89BD0D6A9}" destId="{C432C468-3462-4C70-8784-85DF871DA8AB}" srcOrd="9" destOrd="0" presId="urn:microsoft.com/office/officeart/2005/8/layout/list1"/>
    <dgm:cxn modelId="{D1A602DD-4B01-4558-9C99-110FC45B112D}" type="presParOf" srcId="{C8F30857-DE99-4D31-9AAE-F4F89BD0D6A9}" destId="{52AF4517-FF41-4CE8-82B5-406F5106EB18}" srcOrd="10" destOrd="0" presId="urn:microsoft.com/office/officeart/2005/8/layout/list1"/>
    <dgm:cxn modelId="{93D85B4B-95E7-4EA5-B55D-E6F4535267AD}" type="presParOf" srcId="{C8F30857-DE99-4D31-9AAE-F4F89BD0D6A9}" destId="{2FCF3899-1C3C-435D-997C-E208A8B7E459}" srcOrd="11" destOrd="0" presId="urn:microsoft.com/office/officeart/2005/8/layout/list1"/>
    <dgm:cxn modelId="{73F8E7F8-EEB8-4B56-815D-13B2023AAC45}" type="presParOf" srcId="{C8F30857-DE99-4D31-9AAE-F4F89BD0D6A9}" destId="{3CB6E375-7D73-4EBB-A516-03195BB2B5DC}" srcOrd="12" destOrd="0" presId="urn:microsoft.com/office/officeart/2005/8/layout/list1"/>
    <dgm:cxn modelId="{6EBC2197-ED00-4936-8467-780BE1B5D6AD}" type="presParOf" srcId="{3CB6E375-7D73-4EBB-A516-03195BB2B5DC}" destId="{8F65E72B-3A4E-407B-AA26-C5272540CDE1}" srcOrd="0" destOrd="0" presId="urn:microsoft.com/office/officeart/2005/8/layout/list1"/>
    <dgm:cxn modelId="{C841CA68-6843-4DF5-B104-FEC9002F6A23}" type="presParOf" srcId="{3CB6E375-7D73-4EBB-A516-03195BB2B5DC}" destId="{8D7C09C2-CE1C-4C85-9C74-9246DA3D5DAD}" srcOrd="1" destOrd="0" presId="urn:microsoft.com/office/officeart/2005/8/layout/list1"/>
    <dgm:cxn modelId="{E0274D0F-CA45-4A0B-824C-E88CEF3E0CFA}" type="presParOf" srcId="{C8F30857-DE99-4D31-9AAE-F4F89BD0D6A9}" destId="{71EEAB4B-6904-4198-8175-79F8270D48D4}" srcOrd="13" destOrd="0" presId="urn:microsoft.com/office/officeart/2005/8/layout/list1"/>
    <dgm:cxn modelId="{C77D48AF-81C6-4568-A034-E82EEED493C4}" type="presParOf" srcId="{C8F30857-DE99-4D31-9AAE-F4F89BD0D6A9}" destId="{92098E66-9411-486F-A7C4-811BB7718D17}" srcOrd="14" destOrd="0" presId="urn:microsoft.com/office/officeart/2005/8/layout/list1"/>
    <dgm:cxn modelId="{7753E44B-31EB-4816-AF7F-542D2841869C}" type="presParOf" srcId="{C8F30857-DE99-4D31-9AAE-F4F89BD0D6A9}" destId="{EB025BCD-C60D-4A28-A5EE-427F32FBDAE9}" srcOrd="15" destOrd="0" presId="urn:microsoft.com/office/officeart/2005/8/layout/list1"/>
    <dgm:cxn modelId="{B574450B-9876-478B-8E56-56C48B696622}" type="presParOf" srcId="{C8F30857-DE99-4D31-9AAE-F4F89BD0D6A9}" destId="{275E59AB-2568-445B-B29F-695A4B47CA35}" srcOrd="16" destOrd="0" presId="urn:microsoft.com/office/officeart/2005/8/layout/list1"/>
    <dgm:cxn modelId="{1EBC3ADB-20AE-483C-9677-D2AA77171040}" type="presParOf" srcId="{275E59AB-2568-445B-B29F-695A4B47CA35}" destId="{2EEFC803-768E-421D-977F-BA79EAA08347}" srcOrd="0" destOrd="0" presId="urn:microsoft.com/office/officeart/2005/8/layout/list1"/>
    <dgm:cxn modelId="{31B7B2A0-0FE5-4EBF-AD75-749A06C57F0B}" type="presParOf" srcId="{275E59AB-2568-445B-B29F-695A4B47CA35}" destId="{0B2A1B8F-CECC-4043-B119-6ABA81B4CF2F}" srcOrd="1" destOrd="0" presId="urn:microsoft.com/office/officeart/2005/8/layout/list1"/>
    <dgm:cxn modelId="{E867B5C8-9BC8-48BA-BC86-694EF81795CD}" type="presParOf" srcId="{C8F30857-DE99-4D31-9AAE-F4F89BD0D6A9}" destId="{A7C57B5B-37BA-4ED6-8821-C8DDC9DA805A}" srcOrd="17" destOrd="0" presId="urn:microsoft.com/office/officeart/2005/8/layout/list1"/>
    <dgm:cxn modelId="{62989F2C-A815-4D97-815E-7522781CC305}" type="presParOf" srcId="{C8F30857-DE99-4D31-9AAE-F4F89BD0D6A9}" destId="{ED7019B0-F912-47A2-9B85-1C199900F010}" srcOrd="18" destOrd="0" presId="urn:microsoft.com/office/officeart/2005/8/layout/list1"/>
    <dgm:cxn modelId="{A8DB2E47-33FB-475F-8A9E-85177E2E2DF9}" type="presParOf" srcId="{C8F30857-DE99-4D31-9AAE-F4F89BD0D6A9}" destId="{4E5DBB79-4BB5-4CE3-9822-297A13706273}" srcOrd="19" destOrd="0" presId="urn:microsoft.com/office/officeart/2005/8/layout/list1"/>
    <dgm:cxn modelId="{DBED714E-2AA0-48F4-8ED6-05ADE582D0EE}" type="presParOf" srcId="{C8F30857-DE99-4D31-9AAE-F4F89BD0D6A9}" destId="{AE04886F-3B09-4D3F-8DA9-F6B2EE97396F}" srcOrd="20" destOrd="0" presId="urn:microsoft.com/office/officeart/2005/8/layout/list1"/>
    <dgm:cxn modelId="{EC7C3D1D-8976-4265-925D-29316198BBFF}" type="presParOf" srcId="{AE04886F-3B09-4D3F-8DA9-F6B2EE97396F}" destId="{1945B2D6-6AD4-4CA6-A66D-B70075F8E33F}" srcOrd="0" destOrd="0" presId="urn:microsoft.com/office/officeart/2005/8/layout/list1"/>
    <dgm:cxn modelId="{A13E4B06-79EE-4125-AB00-8389F81084AE}" type="presParOf" srcId="{AE04886F-3B09-4D3F-8DA9-F6B2EE97396F}" destId="{01448A69-333A-42D7-8877-49B1C295C101}" srcOrd="1" destOrd="0" presId="urn:microsoft.com/office/officeart/2005/8/layout/list1"/>
    <dgm:cxn modelId="{9CCC5FDA-8CFB-4292-97D7-9A3A019DE2B5}" type="presParOf" srcId="{C8F30857-DE99-4D31-9AAE-F4F89BD0D6A9}" destId="{A7240DB8-6D45-41CF-A1FA-830051C71F75}" srcOrd="21" destOrd="0" presId="urn:microsoft.com/office/officeart/2005/8/layout/list1"/>
    <dgm:cxn modelId="{A0FA6047-4D0A-49E2-B187-BA79B67A5C01}" type="presParOf" srcId="{C8F30857-DE99-4D31-9AAE-F4F89BD0D6A9}" destId="{7775527F-A39B-49D7-B0FE-93C96E62E8CA}" srcOrd="22" destOrd="0" presId="urn:microsoft.com/office/officeart/2005/8/layout/list1"/>
    <dgm:cxn modelId="{EF8E4E04-75D0-4A17-A13B-9FD67023D895}" type="presParOf" srcId="{C8F30857-DE99-4D31-9AAE-F4F89BD0D6A9}" destId="{7440FBBE-FBA1-41A7-A4CD-BCDD87B8BA47}" srcOrd="23" destOrd="0" presId="urn:microsoft.com/office/officeart/2005/8/layout/list1"/>
    <dgm:cxn modelId="{66B52E31-8DFF-4C33-A23E-144D5CC8570A}" type="presParOf" srcId="{C8F30857-DE99-4D31-9AAE-F4F89BD0D6A9}" destId="{C7D5F2DC-2B34-402C-AB50-65883ADB6901}" srcOrd="24" destOrd="0" presId="urn:microsoft.com/office/officeart/2005/8/layout/list1"/>
    <dgm:cxn modelId="{E74F5D9D-0F09-493C-9C9F-CB725D9406EA}" type="presParOf" srcId="{C7D5F2DC-2B34-402C-AB50-65883ADB6901}" destId="{4A1DC795-7604-453C-B3AF-6093375A08D7}" srcOrd="0" destOrd="0" presId="urn:microsoft.com/office/officeart/2005/8/layout/list1"/>
    <dgm:cxn modelId="{35B4B860-979E-4E56-AFEA-9AA997225E6D}" type="presParOf" srcId="{C7D5F2DC-2B34-402C-AB50-65883ADB6901}" destId="{10D1B729-53D9-4474-B6B6-043F42EB3955}" srcOrd="1" destOrd="0" presId="urn:microsoft.com/office/officeart/2005/8/layout/list1"/>
    <dgm:cxn modelId="{160DA37F-8E2F-4479-98E8-6AAA993A7562}" type="presParOf" srcId="{C8F30857-DE99-4D31-9AAE-F4F89BD0D6A9}" destId="{08113064-B199-48BC-AFC0-481E1E98D7CD}" srcOrd="25" destOrd="0" presId="urn:microsoft.com/office/officeart/2005/8/layout/list1"/>
    <dgm:cxn modelId="{1B0ADB1B-62AF-4989-91E0-7E347193E1AB}" type="presParOf" srcId="{C8F30857-DE99-4D31-9AAE-F4F89BD0D6A9}" destId="{71B5D911-07C3-4E59-BD15-233BBAE960C9}" srcOrd="2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371E78E-AC57-4AD6-B943-1961260ABC58}" type="doc">
      <dgm:prSet loTypeId="urn:microsoft.com/office/officeart/2005/8/layout/list1" loCatId="list" qsTypeId="urn:microsoft.com/office/officeart/2005/8/quickstyle/3d1" qsCatId="3D" csTypeId="urn:microsoft.com/office/officeart/2005/8/colors/accent2_2" csCatId="accent2" phldr="1"/>
      <dgm:spPr/>
      <dgm:t>
        <a:bodyPr/>
        <a:lstStyle/>
        <a:p>
          <a:endParaRPr lang="es-ES"/>
        </a:p>
      </dgm:t>
    </dgm:pt>
    <dgm:pt modelId="{3B1E7AB1-EF14-414D-9AB5-01829D4FF152}">
      <dgm:prSet phldrT="[Texto]" custT="1">
        <dgm:style>
          <a:lnRef idx="0">
            <a:schemeClr val="accent2"/>
          </a:lnRef>
          <a:fillRef idx="3">
            <a:schemeClr val="accent2"/>
          </a:fillRef>
          <a:effectRef idx="3">
            <a:schemeClr val="accent2"/>
          </a:effectRef>
          <a:fontRef idx="minor">
            <a:schemeClr val="lt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es-ES" sz="1800" b="1" smtClean="0">
              <a:solidFill>
                <a:schemeClr val="bg1"/>
              </a:solidFill>
              <a:effectLst>
                <a:outerShdw blurRad="38100" dist="38100" dir="2700000" algn="tl">
                  <a:srgbClr val="000000">
                    <a:alpha val="43137"/>
                  </a:srgbClr>
                </a:outerShdw>
              </a:effectLst>
            </a:rPr>
            <a:t>Introducción</a:t>
          </a:r>
          <a:endParaRPr lang="es-ES" sz="1800" b="1" dirty="0">
            <a:solidFill>
              <a:schemeClr val="bg1"/>
            </a:solidFill>
            <a:effectLst>
              <a:outerShdw blurRad="38100" dist="38100" dir="2700000" algn="tl">
                <a:srgbClr val="000000">
                  <a:alpha val="43137"/>
                </a:srgbClr>
              </a:outerShdw>
            </a:effectLst>
          </a:endParaRPr>
        </a:p>
      </dgm:t>
    </dgm:pt>
    <dgm:pt modelId="{0A9EDEA4-0670-4F32-B6E4-E28E5D15219F}" type="parTrans" cxnId="{82641322-16EE-447C-AAE4-016E2819652D}">
      <dgm:prSet/>
      <dgm:spPr/>
      <dgm:t>
        <a:bodyPr/>
        <a:lstStyle/>
        <a:p>
          <a:pPr algn="ctr"/>
          <a:endParaRPr lang="es-ES" sz="1800"/>
        </a:p>
      </dgm:t>
    </dgm:pt>
    <dgm:pt modelId="{A2A1B88A-E945-447F-AC5A-E51FA06D87A1}" type="sibTrans" cxnId="{82641322-16EE-447C-AAE4-016E2819652D}">
      <dgm:prSet/>
      <dgm:spPr/>
      <dgm:t>
        <a:bodyPr/>
        <a:lstStyle/>
        <a:p>
          <a:pPr algn="ctr"/>
          <a:endParaRPr lang="es-ES" sz="1800"/>
        </a:p>
      </dgm:t>
    </dgm:pt>
    <dgm:pt modelId="{4EF27AAE-EB42-4280-8F6F-C7F3255E39D9}">
      <dgm:prSet phldrT="[Texto]" custT="1"/>
      <dgm:spPr/>
      <dgm:t>
        <a:bodyPr/>
        <a:lstStyle/>
        <a:p>
          <a:pPr algn="l"/>
          <a:r>
            <a:rPr lang="es-ES" sz="1800" b="1" smtClean="0">
              <a:effectLst>
                <a:outerShdw blurRad="38100" dist="38100" dir="2700000" algn="tl">
                  <a:srgbClr val="000000">
                    <a:alpha val="43137"/>
                  </a:srgbClr>
                </a:outerShdw>
              </a:effectLst>
            </a:rPr>
            <a:t>Materiales y Métodos</a:t>
          </a:r>
          <a:endParaRPr lang="es-ES" sz="1800" b="1" dirty="0">
            <a:effectLst>
              <a:outerShdw blurRad="38100" dist="38100" dir="2700000" algn="tl">
                <a:srgbClr val="000000">
                  <a:alpha val="43137"/>
                </a:srgbClr>
              </a:outerShdw>
            </a:effectLst>
          </a:endParaRPr>
        </a:p>
      </dgm:t>
    </dgm:pt>
    <dgm:pt modelId="{FE52E9DF-CAB9-421C-8EE1-80675B88557D}" type="parTrans" cxnId="{627CEAC8-5D71-4BF7-A72D-1DC978096B97}">
      <dgm:prSet/>
      <dgm:spPr/>
      <dgm:t>
        <a:bodyPr/>
        <a:lstStyle/>
        <a:p>
          <a:pPr algn="ctr"/>
          <a:endParaRPr lang="es-ES" sz="1800"/>
        </a:p>
      </dgm:t>
    </dgm:pt>
    <dgm:pt modelId="{39AE0AF9-5610-4E78-B9B8-06AF9C7FAAB1}" type="sibTrans" cxnId="{627CEAC8-5D71-4BF7-A72D-1DC978096B97}">
      <dgm:prSet/>
      <dgm:spPr/>
      <dgm:t>
        <a:bodyPr/>
        <a:lstStyle/>
        <a:p>
          <a:pPr algn="ctr"/>
          <a:endParaRPr lang="es-ES" sz="1800"/>
        </a:p>
      </dgm:t>
    </dgm:pt>
    <dgm:pt modelId="{FCDE254F-0E81-40F7-80FB-0A8E6DF4D66F}">
      <dgm:prSet phldrT="[Texto]" custT="1"/>
      <dgm:spPr/>
      <dgm:t>
        <a:bodyPr/>
        <a:lstStyle/>
        <a:p>
          <a:pPr algn="l"/>
          <a:r>
            <a:rPr lang="es-ES" sz="1800" b="1" dirty="0" smtClean="0">
              <a:effectLst>
                <a:outerShdw blurRad="38100" dist="38100" dir="2700000" algn="tl">
                  <a:srgbClr val="000000">
                    <a:alpha val="43137"/>
                  </a:srgbClr>
                </a:outerShdw>
              </a:effectLst>
            </a:rPr>
            <a:t>Resultados y Discusión</a:t>
          </a:r>
          <a:endParaRPr lang="es-ES" sz="1800" b="1" dirty="0">
            <a:effectLst>
              <a:outerShdw blurRad="38100" dist="38100" dir="2700000" algn="tl">
                <a:srgbClr val="000000">
                  <a:alpha val="43137"/>
                </a:srgbClr>
              </a:outerShdw>
            </a:effectLst>
          </a:endParaRPr>
        </a:p>
      </dgm:t>
    </dgm:pt>
    <dgm:pt modelId="{5F08BCCF-4359-4AF6-B923-6382E11E0F22}" type="parTrans" cxnId="{BC0BD6D6-E21A-44DC-B45D-A5BA553A557D}">
      <dgm:prSet/>
      <dgm:spPr/>
      <dgm:t>
        <a:bodyPr/>
        <a:lstStyle/>
        <a:p>
          <a:pPr algn="ctr"/>
          <a:endParaRPr lang="es-ES" sz="1800"/>
        </a:p>
      </dgm:t>
    </dgm:pt>
    <dgm:pt modelId="{3BE61B33-CCBB-467D-962D-F26F2733C629}" type="sibTrans" cxnId="{BC0BD6D6-E21A-44DC-B45D-A5BA553A557D}">
      <dgm:prSet/>
      <dgm:spPr/>
      <dgm:t>
        <a:bodyPr/>
        <a:lstStyle/>
        <a:p>
          <a:pPr algn="ctr"/>
          <a:endParaRPr lang="es-ES" sz="1800"/>
        </a:p>
      </dgm:t>
    </dgm:pt>
    <dgm:pt modelId="{3EB9B25E-24E2-463B-BFAB-2BE211FEAE3B}">
      <dgm:prSet phldrT="[Texto]" custT="1">
        <dgm:style>
          <a:lnRef idx="0">
            <a:schemeClr val="accent1"/>
          </a:lnRef>
          <a:fillRef idx="3">
            <a:schemeClr val="accent1"/>
          </a:fillRef>
          <a:effectRef idx="3">
            <a:schemeClr val="accent1"/>
          </a:effectRef>
          <a:fontRef idx="minor">
            <a:schemeClr val="lt1"/>
          </a:fontRef>
        </dgm:style>
      </dgm:prSet>
      <dgm:spPr/>
      <dgm:t>
        <a:bodyPr/>
        <a:lstStyle/>
        <a:p>
          <a:pPr algn="l"/>
          <a:r>
            <a:rPr lang="es-ES" sz="1800" b="1" dirty="0" smtClean="0">
              <a:solidFill>
                <a:schemeClr val="tx1"/>
              </a:solidFill>
              <a:effectLst>
                <a:outerShdw blurRad="38100" dist="38100" dir="2700000" algn="tl">
                  <a:srgbClr val="000000">
                    <a:alpha val="43137"/>
                  </a:srgbClr>
                </a:outerShdw>
              </a:effectLst>
            </a:rPr>
            <a:t>Objetivos e Hipótesis</a:t>
          </a:r>
          <a:endParaRPr lang="es-ES" sz="1800" b="1" dirty="0">
            <a:solidFill>
              <a:schemeClr val="tx1"/>
            </a:solidFill>
            <a:effectLst>
              <a:outerShdw blurRad="38100" dist="38100" dir="2700000" algn="tl">
                <a:srgbClr val="000000">
                  <a:alpha val="43137"/>
                </a:srgbClr>
              </a:outerShdw>
            </a:effectLst>
          </a:endParaRPr>
        </a:p>
      </dgm:t>
    </dgm:pt>
    <dgm:pt modelId="{992EF742-F925-48CD-90EB-8B56977E4C02}" type="parTrans" cxnId="{AE773E12-B0EE-4AA7-BBE6-80DFC0DC5852}">
      <dgm:prSet/>
      <dgm:spPr/>
      <dgm:t>
        <a:bodyPr/>
        <a:lstStyle/>
        <a:p>
          <a:pPr algn="ctr"/>
          <a:endParaRPr lang="es-ES" sz="1800"/>
        </a:p>
      </dgm:t>
    </dgm:pt>
    <dgm:pt modelId="{126214A7-1D38-4089-849F-1820ED2BFC4C}" type="sibTrans" cxnId="{AE773E12-B0EE-4AA7-BBE6-80DFC0DC5852}">
      <dgm:prSet/>
      <dgm:spPr/>
      <dgm:t>
        <a:bodyPr/>
        <a:lstStyle/>
        <a:p>
          <a:pPr algn="ctr"/>
          <a:endParaRPr lang="es-ES" sz="1800"/>
        </a:p>
      </dgm:t>
    </dgm:pt>
    <dgm:pt modelId="{242A65AF-2D98-43F6-B598-1441D478021D}">
      <dgm:prSet phldrT="[Texto]" custT="1">
        <dgm:style>
          <a:lnRef idx="0">
            <a:schemeClr val="accent6"/>
          </a:lnRef>
          <a:fillRef idx="3">
            <a:schemeClr val="accent6"/>
          </a:fillRef>
          <a:effectRef idx="3">
            <a:schemeClr val="accent6"/>
          </a:effectRef>
          <a:fontRef idx="minor">
            <a:schemeClr val="lt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es-ES" sz="1800" b="1" smtClean="0">
              <a:solidFill>
                <a:schemeClr val="bg1"/>
              </a:solidFill>
              <a:effectLst>
                <a:outerShdw blurRad="38100" dist="38100" dir="2700000" algn="tl">
                  <a:srgbClr val="000000">
                    <a:alpha val="43137"/>
                  </a:srgbClr>
                </a:outerShdw>
              </a:effectLst>
            </a:rPr>
            <a:t>Justificación</a:t>
          </a:r>
          <a:endParaRPr lang="es-ES" sz="1800" b="1" dirty="0">
            <a:solidFill>
              <a:schemeClr val="bg1"/>
            </a:solidFill>
            <a:effectLst>
              <a:outerShdw blurRad="38100" dist="38100" dir="2700000" algn="tl">
                <a:srgbClr val="000000">
                  <a:alpha val="43137"/>
                </a:srgbClr>
              </a:outerShdw>
            </a:effectLst>
          </a:endParaRPr>
        </a:p>
      </dgm:t>
    </dgm:pt>
    <dgm:pt modelId="{D9A5ED34-D3EF-4888-B792-F13041D67C73}" type="parTrans" cxnId="{54A11B0D-FEA6-41F0-BF2B-BE0D945AF8C9}">
      <dgm:prSet/>
      <dgm:spPr/>
      <dgm:t>
        <a:bodyPr/>
        <a:lstStyle/>
        <a:p>
          <a:endParaRPr lang="es-ES" sz="1800"/>
        </a:p>
      </dgm:t>
    </dgm:pt>
    <dgm:pt modelId="{A71F93C2-C1FE-4905-95FA-5DEB1A06CD85}" type="sibTrans" cxnId="{54A11B0D-FEA6-41F0-BF2B-BE0D945AF8C9}">
      <dgm:prSet/>
      <dgm:spPr/>
      <dgm:t>
        <a:bodyPr/>
        <a:lstStyle/>
        <a:p>
          <a:endParaRPr lang="es-ES" sz="1800"/>
        </a:p>
      </dgm:t>
    </dgm:pt>
    <dgm:pt modelId="{A7ECA1CB-FF83-4D82-B0CD-9EC878E2B91B}">
      <dgm:prSet phldrT="[Texto]" custT="1"/>
      <dgm:spPr/>
      <dgm:t>
        <a:bodyPr/>
        <a:lstStyle/>
        <a:p>
          <a:pPr algn="l"/>
          <a:r>
            <a:rPr lang="es-ES" sz="1800" b="1" dirty="0" smtClean="0">
              <a:effectLst>
                <a:outerShdw blurRad="38100" dist="38100" dir="2700000" algn="tl">
                  <a:srgbClr val="000000">
                    <a:alpha val="43137"/>
                  </a:srgbClr>
                </a:outerShdw>
              </a:effectLst>
            </a:rPr>
            <a:t>Conclusiones</a:t>
          </a:r>
          <a:endParaRPr lang="es-ES" sz="1800" b="1" dirty="0">
            <a:effectLst>
              <a:outerShdw blurRad="38100" dist="38100" dir="2700000" algn="tl">
                <a:srgbClr val="000000">
                  <a:alpha val="43137"/>
                </a:srgbClr>
              </a:outerShdw>
            </a:effectLst>
          </a:endParaRPr>
        </a:p>
      </dgm:t>
    </dgm:pt>
    <dgm:pt modelId="{139A9747-D37F-4AA6-91F4-461CDDE7189E}" type="parTrans" cxnId="{3DDEC79A-C902-4AED-B697-D4C5F0231193}">
      <dgm:prSet/>
      <dgm:spPr/>
      <dgm:t>
        <a:bodyPr/>
        <a:lstStyle/>
        <a:p>
          <a:endParaRPr lang="es-ES" sz="1800"/>
        </a:p>
      </dgm:t>
    </dgm:pt>
    <dgm:pt modelId="{C1864739-C95A-467D-BDD3-35934CF3AE0B}" type="sibTrans" cxnId="{3DDEC79A-C902-4AED-B697-D4C5F0231193}">
      <dgm:prSet/>
      <dgm:spPr/>
      <dgm:t>
        <a:bodyPr/>
        <a:lstStyle/>
        <a:p>
          <a:endParaRPr lang="es-ES" sz="1800"/>
        </a:p>
      </dgm:t>
    </dgm:pt>
    <dgm:pt modelId="{D8FF9D79-BDB4-4CEC-884A-976A5673F824}">
      <dgm:prSet phldrT="[Texto]" custT="1"/>
      <dgm:spPr/>
      <dgm:t>
        <a:bodyPr/>
        <a:lstStyle/>
        <a:p>
          <a:pPr algn="l"/>
          <a:r>
            <a:rPr lang="es-ES" sz="1800" b="1" dirty="0" smtClean="0">
              <a:effectLst>
                <a:outerShdw blurRad="38100" dist="38100" dir="2700000" algn="tl">
                  <a:srgbClr val="000000">
                    <a:alpha val="43137"/>
                  </a:srgbClr>
                </a:outerShdw>
              </a:effectLst>
            </a:rPr>
            <a:t>Recomendaciones</a:t>
          </a:r>
          <a:endParaRPr lang="es-ES" sz="1800" b="1" dirty="0">
            <a:effectLst>
              <a:outerShdw blurRad="38100" dist="38100" dir="2700000" algn="tl">
                <a:srgbClr val="000000">
                  <a:alpha val="43137"/>
                </a:srgbClr>
              </a:outerShdw>
            </a:effectLst>
          </a:endParaRPr>
        </a:p>
      </dgm:t>
    </dgm:pt>
    <dgm:pt modelId="{58F2124C-0158-46F6-90E7-4378362E6B3A}" type="parTrans" cxnId="{4BA9D436-ECE5-4A75-AB0F-B42165527F0A}">
      <dgm:prSet/>
      <dgm:spPr/>
      <dgm:t>
        <a:bodyPr/>
        <a:lstStyle/>
        <a:p>
          <a:endParaRPr lang="es-ES" sz="1800"/>
        </a:p>
      </dgm:t>
    </dgm:pt>
    <dgm:pt modelId="{AB794E9F-29EF-4635-8560-4DCBDAFA4B20}" type="sibTrans" cxnId="{4BA9D436-ECE5-4A75-AB0F-B42165527F0A}">
      <dgm:prSet/>
      <dgm:spPr/>
      <dgm:t>
        <a:bodyPr/>
        <a:lstStyle/>
        <a:p>
          <a:endParaRPr lang="es-ES" sz="1800"/>
        </a:p>
      </dgm:t>
    </dgm:pt>
    <dgm:pt modelId="{C8F30857-DE99-4D31-9AAE-F4F89BD0D6A9}" type="pres">
      <dgm:prSet presAssocID="{0371E78E-AC57-4AD6-B943-1961260ABC58}" presName="linear" presStyleCnt="0">
        <dgm:presLayoutVars>
          <dgm:dir/>
          <dgm:animLvl val="lvl"/>
          <dgm:resizeHandles val="exact"/>
        </dgm:presLayoutVars>
      </dgm:prSet>
      <dgm:spPr/>
      <dgm:t>
        <a:bodyPr/>
        <a:lstStyle/>
        <a:p>
          <a:endParaRPr lang="es-ES"/>
        </a:p>
      </dgm:t>
    </dgm:pt>
    <dgm:pt modelId="{C6CE1314-7F92-4942-AFDE-535D8A13A606}" type="pres">
      <dgm:prSet presAssocID="{3B1E7AB1-EF14-414D-9AB5-01829D4FF152}" presName="parentLin" presStyleCnt="0"/>
      <dgm:spPr/>
      <dgm:t>
        <a:bodyPr/>
        <a:lstStyle/>
        <a:p>
          <a:endParaRPr lang="es-ES"/>
        </a:p>
      </dgm:t>
    </dgm:pt>
    <dgm:pt modelId="{E3B31CF6-E906-4C8E-92E1-4BFE4B67DE9B}" type="pres">
      <dgm:prSet presAssocID="{3B1E7AB1-EF14-414D-9AB5-01829D4FF152}" presName="parentLeftMargin" presStyleLbl="node1" presStyleIdx="0" presStyleCnt="7"/>
      <dgm:spPr/>
      <dgm:t>
        <a:bodyPr/>
        <a:lstStyle/>
        <a:p>
          <a:endParaRPr lang="es-ES"/>
        </a:p>
      </dgm:t>
    </dgm:pt>
    <dgm:pt modelId="{3FA2ADE9-D066-464E-9844-DD2FC79FCF4E}" type="pres">
      <dgm:prSet presAssocID="{3B1E7AB1-EF14-414D-9AB5-01829D4FF152}" presName="parentText" presStyleLbl="node1" presStyleIdx="0" presStyleCnt="7">
        <dgm:presLayoutVars>
          <dgm:chMax val="0"/>
          <dgm:bulletEnabled val="1"/>
        </dgm:presLayoutVars>
      </dgm:prSet>
      <dgm:spPr/>
      <dgm:t>
        <a:bodyPr/>
        <a:lstStyle/>
        <a:p>
          <a:endParaRPr lang="es-ES"/>
        </a:p>
      </dgm:t>
    </dgm:pt>
    <dgm:pt modelId="{2412E3C6-9930-4A6A-ABFA-534DFBD53F0B}" type="pres">
      <dgm:prSet presAssocID="{3B1E7AB1-EF14-414D-9AB5-01829D4FF152}" presName="negativeSpace" presStyleCnt="0"/>
      <dgm:spPr/>
      <dgm:t>
        <a:bodyPr/>
        <a:lstStyle/>
        <a:p>
          <a:endParaRPr lang="es-ES"/>
        </a:p>
      </dgm:t>
    </dgm:pt>
    <dgm:pt modelId="{54367A1F-94ED-4018-B1C5-C7A7DF8EEA24}" type="pres">
      <dgm:prSet presAssocID="{3B1E7AB1-EF14-414D-9AB5-01829D4FF152}" presName="childText" presStyleLbl="conFgAcc1" presStyleIdx="0" presStyleCnt="7">
        <dgm:presLayoutVars>
          <dgm:bulletEnabled val="1"/>
        </dgm:presLayoutVars>
      </dgm:prSet>
      <dgm:spPr/>
      <dgm:t>
        <a:bodyPr/>
        <a:lstStyle/>
        <a:p>
          <a:endParaRPr lang="es-ES"/>
        </a:p>
      </dgm:t>
    </dgm:pt>
    <dgm:pt modelId="{B4890BAD-14B8-4EA1-9710-B1CD6A790DFB}" type="pres">
      <dgm:prSet presAssocID="{A2A1B88A-E945-447F-AC5A-E51FA06D87A1}" presName="spaceBetweenRectangles" presStyleCnt="0"/>
      <dgm:spPr/>
      <dgm:t>
        <a:bodyPr/>
        <a:lstStyle/>
        <a:p>
          <a:endParaRPr lang="es-ES"/>
        </a:p>
      </dgm:t>
    </dgm:pt>
    <dgm:pt modelId="{F7F5DA91-5E84-4614-B494-006A7813E70E}" type="pres">
      <dgm:prSet presAssocID="{242A65AF-2D98-43F6-B598-1441D478021D}" presName="parentLin" presStyleCnt="0"/>
      <dgm:spPr/>
      <dgm:t>
        <a:bodyPr/>
        <a:lstStyle/>
        <a:p>
          <a:endParaRPr lang="es-ES"/>
        </a:p>
      </dgm:t>
    </dgm:pt>
    <dgm:pt modelId="{C127CB4C-A559-443B-8BB6-886B052005DC}" type="pres">
      <dgm:prSet presAssocID="{242A65AF-2D98-43F6-B598-1441D478021D}" presName="parentLeftMargin" presStyleLbl="node1" presStyleIdx="0" presStyleCnt="7"/>
      <dgm:spPr/>
      <dgm:t>
        <a:bodyPr/>
        <a:lstStyle/>
        <a:p>
          <a:endParaRPr lang="es-ES"/>
        </a:p>
      </dgm:t>
    </dgm:pt>
    <dgm:pt modelId="{333FACB2-0B53-4B96-91FC-A97E514120B8}" type="pres">
      <dgm:prSet presAssocID="{242A65AF-2D98-43F6-B598-1441D478021D}" presName="parentText" presStyleLbl="node1" presStyleIdx="1" presStyleCnt="7">
        <dgm:presLayoutVars>
          <dgm:chMax val="0"/>
          <dgm:bulletEnabled val="1"/>
        </dgm:presLayoutVars>
      </dgm:prSet>
      <dgm:spPr/>
      <dgm:t>
        <a:bodyPr/>
        <a:lstStyle/>
        <a:p>
          <a:endParaRPr lang="es-ES"/>
        </a:p>
      </dgm:t>
    </dgm:pt>
    <dgm:pt modelId="{D13AB2AA-D59B-4604-A701-13E30AF5DC53}" type="pres">
      <dgm:prSet presAssocID="{242A65AF-2D98-43F6-B598-1441D478021D}" presName="negativeSpace" presStyleCnt="0"/>
      <dgm:spPr/>
      <dgm:t>
        <a:bodyPr/>
        <a:lstStyle/>
        <a:p>
          <a:endParaRPr lang="es-ES"/>
        </a:p>
      </dgm:t>
    </dgm:pt>
    <dgm:pt modelId="{DFB2AC8B-9F67-450A-8781-334141526602}" type="pres">
      <dgm:prSet presAssocID="{242A65AF-2D98-43F6-B598-1441D478021D}" presName="childText" presStyleLbl="conFgAcc1" presStyleIdx="1" presStyleCnt="7">
        <dgm:presLayoutVars>
          <dgm:bulletEnabled val="1"/>
        </dgm:presLayoutVars>
      </dgm:prSet>
      <dgm:spPr/>
      <dgm:t>
        <a:bodyPr/>
        <a:lstStyle/>
        <a:p>
          <a:endParaRPr lang="es-ES"/>
        </a:p>
      </dgm:t>
    </dgm:pt>
    <dgm:pt modelId="{09748997-7B2D-43AC-8D2B-899D9F78C02D}" type="pres">
      <dgm:prSet presAssocID="{A71F93C2-C1FE-4905-95FA-5DEB1A06CD85}" presName="spaceBetweenRectangles" presStyleCnt="0"/>
      <dgm:spPr/>
      <dgm:t>
        <a:bodyPr/>
        <a:lstStyle/>
        <a:p>
          <a:endParaRPr lang="es-ES"/>
        </a:p>
      </dgm:t>
    </dgm:pt>
    <dgm:pt modelId="{C6D02763-DE52-4BD9-B185-C1B5813A8D9D}" type="pres">
      <dgm:prSet presAssocID="{3EB9B25E-24E2-463B-BFAB-2BE211FEAE3B}" presName="parentLin" presStyleCnt="0"/>
      <dgm:spPr/>
      <dgm:t>
        <a:bodyPr/>
        <a:lstStyle/>
        <a:p>
          <a:endParaRPr lang="es-ES"/>
        </a:p>
      </dgm:t>
    </dgm:pt>
    <dgm:pt modelId="{B70D45C8-FC24-4892-8716-84169B155E61}" type="pres">
      <dgm:prSet presAssocID="{3EB9B25E-24E2-463B-BFAB-2BE211FEAE3B}" presName="parentLeftMargin" presStyleLbl="node1" presStyleIdx="1" presStyleCnt="7"/>
      <dgm:spPr/>
      <dgm:t>
        <a:bodyPr/>
        <a:lstStyle/>
        <a:p>
          <a:endParaRPr lang="es-ES"/>
        </a:p>
      </dgm:t>
    </dgm:pt>
    <dgm:pt modelId="{63876869-3A82-4617-B2A8-F58FD25E2656}" type="pres">
      <dgm:prSet presAssocID="{3EB9B25E-24E2-463B-BFAB-2BE211FEAE3B}" presName="parentText" presStyleLbl="node1" presStyleIdx="2" presStyleCnt="7">
        <dgm:presLayoutVars>
          <dgm:chMax val="0"/>
          <dgm:bulletEnabled val="1"/>
        </dgm:presLayoutVars>
      </dgm:prSet>
      <dgm:spPr/>
      <dgm:t>
        <a:bodyPr/>
        <a:lstStyle/>
        <a:p>
          <a:endParaRPr lang="es-ES"/>
        </a:p>
      </dgm:t>
    </dgm:pt>
    <dgm:pt modelId="{C432C468-3462-4C70-8784-85DF871DA8AB}" type="pres">
      <dgm:prSet presAssocID="{3EB9B25E-24E2-463B-BFAB-2BE211FEAE3B}" presName="negativeSpace" presStyleCnt="0"/>
      <dgm:spPr/>
      <dgm:t>
        <a:bodyPr/>
        <a:lstStyle/>
        <a:p>
          <a:endParaRPr lang="es-ES"/>
        </a:p>
      </dgm:t>
    </dgm:pt>
    <dgm:pt modelId="{52AF4517-FF41-4CE8-82B5-406F5106EB18}" type="pres">
      <dgm:prSet presAssocID="{3EB9B25E-24E2-463B-BFAB-2BE211FEAE3B}" presName="childText" presStyleLbl="conFgAcc1" presStyleIdx="2" presStyleCnt="7">
        <dgm:presLayoutVars>
          <dgm:bulletEnabled val="1"/>
        </dgm:presLayoutVars>
      </dgm:prSet>
      <dgm:spPr/>
      <dgm:t>
        <a:bodyPr/>
        <a:lstStyle/>
        <a:p>
          <a:endParaRPr lang="es-ES"/>
        </a:p>
      </dgm:t>
    </dgm:pt>
    <dgm:pt modelId="{2FCF3899-1C3C-435D-997C-E208A8B7E459}" type="pres">
      <dgm:prSet presAssocID="{126214A7-1D38-4089-849F-1820ED2BFC4C}" presName="spaceBetweenRectangles" presStyleCnt="0"/>
      <dgm:spPr/>
      <dgm:t>
        <a:bodyPr/>
        <a:lstStyle/>
        <a:p>
          <a:endParaRPr lang="es-ES"/>
        </a:p>
      </dgm:t>
    </dgm:pt>
    <dgm:pt modelId="{3CB6E375-7D73-4EBB-A516-03195BB2B5DC}" type="pres">
      <dgm:prSet presAssocID="{4EF27AAE-EB42-4280-8F6F-C7F3255E39D9}" presName="parentLin" presStyleCnt="0"/>
      <dgm:spPr/>
      <dgm:t>
        <a:bodyPr/>
        <a:lstStyle/>
        <a:p>
          <a:endParaRPr lang="es-ES"/>
        </a:p>
      </dgm:t>
    </dgm:pt>
    <dgm:pt modelId="{8F65E72B-3A4E-407B-AA26-C5272540CDE1}" type="pres">
      <dgm:prSet presAssocID="{4EF27AAE-EB42-4280-8F6F-C7F3255E39D9}" presName="parentLeftMargin" presStyleLbl="node1" presStyleIdx="2" presStyleCnt="7"/>
      <dgm:spPr/>
      <dgm:t>
        <a:bodyPr/>
        <a:lstStyle/>
        <a:p>
          <a:endParaRPr lang="es-ES"/>
        </a:p>
      </dgm:t>
    </dgm:pt>
    <dgm:pt modelId="{8D7C09C2-CE1C-4C85-9C74-9246DA3D5DAD}" type="pres">
      <dgm:prSet presAssocID="{4EF27AAE-EB42-4280-8F6F-C7F3255E39D9}" presName="parentText" presStyleLbl="node1" presStyleIdx="3" presStyleCnt="7">
        <dgm:presLayoutVars>
          <dgm:chMax val="0"/>
          <dgm:bulletEnabled val="1"/>
        </dgm:presLayoutVars>
      </dgm:prSet>
      <dgm:spPr/>
      <dgm:t>
        <a:bodyPr/>
        <a:lstStyle/>
        <a:p>
          <a:endParaRPr lang="es-ES"/>
        </a:p>
      </dgm:t>
    </dgm:pt>
    <dgm:pt modelId="{71EEAB4B-6904-4198-8175-79F8270D48D4}" type="pres">
      <dgm:prSet presAssocID="{4EF27AAE-EB42-4280-8F6F-C7F3255E39D9}" presName="negativeSpace" presStyleCnt="0"/>
      <dgm:spPr/>
      <dgm:t>
        <a:bodyPr/>
        <a:lstStyle/>
        <a:p>
          <a:endParaRPr lang="es-ES"/>
        </a:p>
      </dgm:t>
    </dgm:pt>
    <dgm:pt modelId="{92098E66-9411-486F-A7C4-811BB7718D17}" type="pres">
      <dgm:prSet presAssocID="{4EF27AAE-EB42-4280-8F6F-C7F3255E39D9}" presName="childText" presStyleLbl="conFgAcc1" presStyleIdx="3" presStyleCnt="7">
        <dgm:presLayoutVars>
          <dgm:bulletEnabled val="1"/>
        </dgm:presLayoutVars>
      </dgm:prSet>
      <dgm:spPr/>
      <dgm:t>
        <a:bodyPr/>
        <a:lstStyle/>
        <a:p>
          <a:endParaRPr lang="es-ES"/>
        </a:p>
      </dgm:t>
    </dgm:pt>
    <dgm:pt modelId="{EB025BCD-C60D-4A28-A5EE-427F32FBDAE9}" type="pres">
      <dgm:prSet presAssocID="{39AE0AF9-5610-4E78-B9B8-06AF9C7FAAB1}" presName="spaceBetweenRectangles" presStyleCnt="0"/>
      <dgm:spPr/>
      <dgm:t>
        <a:bodyPr/>
        <a:lstStyle/>
        <a:p>
          <a:endParaRPr lang="es-ES"/>
        </a:p>
      </dgm:t>
    </dgm:pt>
    <dgm:pt modelId="{275E59AB-2568-445B-B29F-695A4B47CA35}" type="pres">
      <dgm:prSet presAssocID="{FCDE254F-0E81-40F7-80FB-0A8E6DF4D66F}" presName="parentLin" presStyleCnt="0"/>
      <dgm:spPr/>
      <dgm:t>
        <a:bodyPr/>
        <a:lstStyle/>
        <a:p>
          <a:endParaRPr lang="es-ES"/>
        </a:p>
      </dgm:t>
    </dgm:pt>
    <dgm:pt modelId="{2EEFC803-768E-421D-977F-BA79EAA08347}" type="pres">
      <dgm:prSet presAssocID="{FCDE254F-0E81-40F7-80FB-0A8E6DF4D66F}" presName="parentLeftMargin" presStyleLbl="node1" presStyleIdx="3" presStyleCnt="7"/>
      <dgm:spPr/>
      <dgm:t>
        <a:bodyPr/>
        <a:lstStyle/>
        <a:p>
          <a:endParaRPr lang="es-ES"/>
        </a:p>
      </dgm:t>
    </dgm:pt>
    <dgm:pt modelId="{0B2A1B8F-CECC-4043-B119-6ABA81B4CF2F}" type="pres">
      <dgm:prSet presAssocID="{FCDE254F-0E81-40F7-80FB-0A8E6DF4D66F}" presName="parentText" presStyleLbl="node1" presStyleIdx="4" presStyleCnt="7">
        <dgm:presLayoutVars>
          <dgm:chMax val="0"/>
          <dgm:bulletEnabled val="1"/>
        </dgm:presLayoutVars>
      </dgm:prSet>
      <dgm:spPr/>
      <dgm:t>
        <a:bodyPr/>
        <a:lstStyle/>
        <a:p>
          <a:endParaRPr lang="es-ES"/>
        </a:p>
      </dgm:t>
    </dgm:pt>
    <dgm:pt modelId="{A7C57B5B-37BA-4ED6-8821-C8DDC9DA805A}" type="pres">
      <dgm:prSet presAssocID="{FCDE254F-0E81-40F7-80FB-0A8E6DF4D66F}" presName="negativeSpace" presStyleCnt="0"/>
      <dgm:spPr/>
      <dgm:t>
        <a:bodyPr/>
        <a:lstStyle/>
        <a:p>
          <a:endParaRPr lang="es-ES"/>
        </a:p>
      </dgm:t>
    </dgm:pt>
    <dgm:pt modelId="{ED7019B0-F912-47A2-9B85-1C199900F010}" type="pres">
      <dgm:prSet presAssocID="{FCDE254F-0E81-40F7-80FB-0A8E6DF4D66F}" presName="childText" presStyleLbl="conFgAcc1" presStyleIdx="4" presStyleCnt="7">
        <dgm:presLayoutVars>
          <dgm:bulletEnabled val="1"/>
        </dgm:presLayoutVars>
      </dgm:prSet>
      <dgm:spPr/>
      <dgm:t>
        <a:bodyPr/>
        <a:lstStyle/>
        <a:p>
          <a:endParaRPr lang="es-ES"/>
        </a:p>
      </dgm:t>
    </dgm:pt>
    <dgm:pt modelId="{4E5DBB79-4BB5-4CE3-9822-297A13706273}" type="pres">
      <dgm:prSet presAssocID="{3BE61B33-CCBB-467D-962D-F26F2733C629}" presName="spaceBetweenRectangles" presStyleCnt="0"/>
      <dgm:spPr/>
      <dgm:t>
        <a:bodyPr/>
        <a:lstStyle/>
        <a:p>
          <a:endParaRPr lang="es-ES"/>
        </a:p>
      </dgm:t>
    </dgm:pt>
    <dgm:pt modelId="{AE04886F-3B09-4D3F-8DA9-F6B2EE97396F}" type="pres">
      <dgm:prSet presAssocID="{A7ECA1CB-FF83-4D82-B0CD-9EC878E2B91B}" presName="parentLin" presStyleCnt="0"/>
      <dgm:spPr/>
      <dgm:t>
        <a:bodyPr/>
        <a:lstStyle/>
        <a:p>
          <a:endParaRPr lang="es-ES"/>
        </a:p>
      </dgm:t>
    </dgm:pt>
    <dgm:pt modelId="{1945B2D6-6AD4-4CA6-A66D-B70075F8E33F}" type="pres">
      <dgm:prSet presAssocID="{A7ECA1CB-FF83-4D82-B0CD-9EC878E2B91B}" presName="parentLeftMargin" presStyleLbl="node1" presStyleIdx="4" presStyleCnt="7"/>
      <dgm:spPr/>
      <dgm:t>
        <a:bodyPr/>
        <a:lstStyle/>
        <a:p>
          <a:endParaRPr lang="es-ES"/>
        </a:p>
      </dgm:t>
    </dgm:pt>
    <dgm:pt modelId="{01448A69-333A-42D7-8877-49B1C295C101}" type="pres">
      <dgm:prSet presAssocID="{A7ECA1CB-FF83-4D82-B0CD-9EC878E2B91B}" presName="parentText" presStyleLbl="node1" presStyleIdx="5" presStyleCnt="7">
        <dgm:presLayoutVars>
          <dgm:chMax val="0"/>
          <dgm:bulletEnabled val="1"/>
        </dgm:presLayoutVars>
      </dgm:prSet>
      <dgm:spPr/>
      <dgm:t>
        <a:bodyPr/>
        <a:lstStyle/>
        <a:p>
          <a:endParaRPr lang="es-ES"/>
        </a:p>
      </dgm:t>
    </dgm:pt>
    <dgm:pt modelId="{A7240DB8-6D45-41CF-A1FA-830051C71F75}" type="pres">
      <dgm:prSet presAssocID="{A7ECA1CB-FF83-4D82-B0CD-9EC878E2B91B}" presName="negativeSpace" presStyleCnt="0"/>
      <dgm:spPr/>
      <dgm:t>
        <a:bodyPr/>
        <a:lstStyle/>
        <a:p>
          <a:endParaRPr lang="es-ES"/>
        </a:p>
      </dgm:t>
    </dgm:pt>
    <dgm:pt modelId="{7775527F-A39B-49D7-B0FE-93C96E62E8CA}" type="pres">
      <dgm:prSet presAssocID="{A7ECA1CB-FF83-4D82-B0CD-9EC878E2B91B}" presName="childText" presStyleLbl="conFgAcc1" presStyleIdx="5" presStyleCnt="7">
        <dgm:presLayoutVars>
          <dgm:bulletEnabled val="1"/>
        </dgm:presLayoutVars>
      </dgm:prSet>
      <dgm:spPr/>
      <dgm:t>
        <a:bodyPr/>
        <a:lstStyle/>
        <a:p>
          <a:endParaRPr lang="es-ES"/>
        </a:p>
      </dgm:t>
    </dgm:pt>
    <dgm:pt modelId="{7440FBBE-FBA1-41A7-A4CD-BCDD87B8BA47}" type="pres">
      <dgm:prSet presAssocID="{C1864739-C95A-467D-BDD3-35934CF3AE0B}" presName="spaceBetweenRectangles" presStyleCnt="0"/>
      <dgm:spPr/>
      <dgm:t>
        <a:bodyPr/>
        <a:lstStyle/>
        <a:p>
          <a:endParaRPr lang="es-ES"/>
        </a:p>
      </dgm:t>
    </dgm:pt>
    <dgm:pt modelId="{C7D5F2DC-2B34-402C-AB50-65883ADB6901}" type="pres">
      <dgm:prSet presAssocID="{D8FF9D79-BDB4-4CEC-884A-976A5673F824}" presName="parentLin" presStyleCnt="0"/>
      <dgm:spPr/>
      <dgm:t>
        <a:bodyPr/>
        <a:lstStyle/>
        <a:p>
          <a:endParaRPr lang="es-ES"/>
        </a:p>
      </dgm:t>
    </dgm:pt>
    <dgm:pt modelId="{4A1DC795-7604-453C-B3AF-6093375A08D7}" type="pres">
      <dgm:prSet presAssocID="{D8FF9D79-BDB4-4CEC-884A-976A5673F824}" presName="parentLeftMargin" presStyleLbl="node1" presStyleIdx="5" presStyleCnt="7"/>
      <dgm:spPr/>
      <dgm:t>
        <a:bodyPr/>
        <a:lstStyle/>
        <a:p>
          <a:endParaRPr lang="es-ES"/>
        </a:p>
      </dgm:t>
    </dgm:pt>
    <dgm:pt modelId="{10D1B729-53D9-4474-B6B6-043F42EB3955}" type="pres">
      <dgm:prSet presAssocID="{D8FF9D79-BDB4-4CEC-884A-976A5673F824}" presName="parentText" presStyleLbl="node1" presStyleIdx="6" presStyleCnt="7">
        <dgm:presLayoutVars>
          <dgm:chMax val="0"/>
          <dgm:bulletEnabled val="1"/>
        </dgm:presLayoutVars>
      </dgm:prSet>
      <dgm:spPr/>
      <dgm:t>
        <a:bodyPr/>
        <a:lstStyle/>
        <a:p>
          <a:endParaRPr lang="es-ES"/>
        </a:p>
      </dgm:t>
    </dgm:pt>
    <dgm:pt modelId="{08113064-B199-48BC-AFC0-481E1E98D7CD}" type="pres">
      <dgm:prSet presAssocID="{D8FF9D79-BDB4-4CEC-884A-976A5673F824}" presName="negativeSpace" presStyleCnt="0"/>
      <dgm:spPr/>
      <dgm:t>
        <a:bodyPr/>
        <a:lstStyle/>
        <a:p>
          <a:endParaRPr lang="es-ES"/>
        </a:p>
      </dgm:t>
    </dgm:pt>
    <dgm:pt modelId="{71B5D911-07C3-4E59-BD15-233BBAE960C9}" type="pres">
      <dgm:prSet presAssocID="{D8FF9D79-BDB4-4CEC-884A-976A5673F824}" presName="childText" presStyleLbl="conFgAcc1" presStyleIdx="6" presStyleCnt="7">
        <dgm:presLayoutVars>
          <dgm:bulletEnabled val="1"/>
        </dgm:presLayoutVars>
      </dgm:prSet>
      <dgm:spPr/>
      <dgm:t>
        <a:bodyPr/>
        <a:lstStyle/>
        <a:p>
          <a:endParaRPr lang="es-ES"/>
        </a:p>
      </dgm:t>
    </dgm:pt>
  </dgm:ptLst>
  <dgm:cxnLst>
    <dgm:cxn modelId="{25BA70D6-F6C6-4B14-A9D5-D5BCB22D4AB4}" type="presOf" srcId="{3EB9B25E-24E2-463B-BFAB-2BE211FEAE3B}" destId="{B70D45C8-FC24-4892-8716-84169B155E61}" srcOrd="0" destOrd="0" presId="urn:microsoft.com/office/officeart/2005/8/layout/list1"/>
    <dgm:cxn modelId="{1C2EABD6-DFFF-4FDA-B68F-8E81701BE1DA}" type="presOf" srcId="{242A65AF-2D98-43F6-B598-1441D478021D}" destId="{333FACB2-0B53-4B96-91FC-A97E514120B8}" srcOrd="1" destOrd="0" presId="urn:microsoft.com/office/officeart/2005/8/layout/list1"/>
    <dgm:cxn modelId="{627CEAC8-5D71-4BF7-A72D-1DC978096B97}" srcId="{0371E78E-AC57-4AD6-B943-1961260ABC58}" destId="{4EF27AAE-EB42-4280-8F6F-C7F3255E39D9}" srcOrd="3" destOrd="0" parTransId="{FE52E9DF-CAB9-421C-8EE1-80675B88557D}" sibTransId="{39AE0AF9-5610-4E78-B9B8-06AF9C7FAAB1}"/>
    <dgm:cxn modelId="{AE773E12-B0EE-4AA7-BBE6-80DFC0DC5852}" srcId="{0371E78E-AC57-4AD6-B943-1961260ABC58}" destId="{3EB9B25E-24E2-463B-BFAB-2BE211FEAE3B}" srcOrd="2" destOrd="0" parTransId="{992EF742-F925-48CD-90EB-8B56977E4C02}" sibTransId="{126214A7-1D38-4089-849F-1820ED2BFC4C}"/>
    <dgm:cxn modelId="{E26030E7-74A4-4DA8-8A61-55D196C3A140}" type="presOf" srcId="{3EB9B25E-24E2-463B-BFAB-2BE211FEAE3B}" destId="{63876869-3A82-4617-B2A8-F58FD25E2656}" srcOrd="1" destOrd="0" presId="urn:microsoft.com/office/officeart/2005/8/layout/list1"/>
    <dgm:cxn modelId="{18ABBFA0-FAC8-49CA-BB83-86205174D97D}" type="presOf" srcId="{D8FF9D79-BDB4-4CEC-884A-976A5673F824}" destId="{10D1B729-53D9-4474-B6B6-043F42EB3955}" srcOrd="1" destOrd="0" presId="urn:microsoft.com/office/officeart/2005/8/layout/list1"/>
    <dgm:cxn modelId="{BC0BD6D6-E21A-44DC-B45D-A5BA553A557D}" srcId="{0371E78E-AC57-4AD6-B943-1961260ABC58}" destId="{FCDE254F-0E81-40F7-80FB-0A8E6DF4D66F}" srcOrd="4" destOrd="0" parTransId="{5F08BCCF-4359-4AF6-B923-6382E11E0F22}" sibTransId="{3BE61B33-CCBB-467D-962D-F26F2733C629}"/>
    <dgm:cxn modelId="{E067FAF8-AA2E-4350-AC01-6315E4967BC1}" type="presOf" srcId="{D8FF9D79-BDB4-4CEC-884A-976A5673F824}" destId="{4A1DC795-7604-453C-B3AF-6093375A08D7}" srcOrd="0" destOrd="0" presId="urn:microsoft.com/office/officeart/2005/8/layout/list1"/>
    <dgm:cxn modelId="{8C0C178E-0D89-4AD3-85CB-8C9E80084CFD}" type="presOf" srcId="{FCDE254F-0E81-40F7-80FB-0A8E6DF4D66F}" destId="{2EEFC803-768E-421D-977F-BA79EAA08347}" srcOrd="0" destOrd="0" presId="urn:microsoft.com/office/officeart/2005/8/layout/list1"/>
    <dgm:cxn modelId="{B3079EAB-E178-4549-927D-DC7C041B6E06}" type="presOf" srcId="{A7ECA1CB-FF83-4D82-B0CD-9EC878E2B91B}" destId="{01448A69-333A-42D7-8877-49B1C295C101}" srcOrd="1" destOrd="0" presId="urn:microsoft.com/office/officeart/2005/8/layout/list1"/>
    <dgm:cxn modelId="{3DDEC79A-C902-4AED-B697-D4C5F0231193}" srcId="{0371E78E-AC57-4AD6-B943-1961260ABC58}" destId="{A7ECA1CB-FF83-4D82-B0CD-9EC878E2B91B}" srcOrd="5" destOrd="0" parTransId="{139A9747-D37F-4AA6-91F4-461CDDE7189E}" sibTransId="{C1864739-C95A-467D-BDD3-35934CF3AE0B}"/>
    <dgm:cxn modelId="{4FA543BA-46BA-475C-A0AD-36719661A6B7}" type="presOf" srcId="{FCDE254F-0E81-40F7-80FB-0A8E6DF4D66F}" destId="{0B2A1B8F-CECC-4043-B119-6ABA81B4CF2F}" srcOrd="1" destOrd="0" presId="urn:microsoft.com/office/officeart/2005/8/layout/list1"/>
    <dgm:cxn modelId="{54A11B0D-FEA6-41F0-BF2B-BE0D945AF8C9}" srcId="{0371E78E-AC57-4AD6-B943-1961260ABC58}" destId="{242A65AF-2D98-43F6-B598-1441D478021D}" srcOrd="1" destOrd="0" parTransId="{D9A5ED34-D3EF-4888-B792-F13041D67C73}" sibTransId="{A71F93C2-C1FE-4905-95FA-5DEB1A06CD85}"/>
    <dgm:cxn modelId="{D967AA6D-E551-44A5-85FF-7DF4F7FF478D}" type="presOf" srcId="{3B1E7AB1-EF14-414D-9AB5-01829D4FF152}" destId="{E3B31CF6-E906-4C8E-92E1-4BFE4B67DE9B}" srcOrd="0" destOrd="0" presId="urn:microsoft.com/office/officeart/2005/8/layout/list1"/>
    <dgm:cxn modelId="{6284EE72-C529-40AB-AF22-A2BAB0D32469}" type="presOf" srcId="{0371E78E-AC57-4AD6-B943-1961260ABC58}" destId="{C8F30857-DE99-4D31-9AAE-F4F89BD0D6A9}" srcOrd="0" destOrd="0" presId="urn:microsoft.com/office/officeart/2005/8/layout/list1"/>
    <dgm:cxn modelId="{E5DEF717-A075-41A2-A7B1-BB7D57BD5101}" type="presOf" srcId="{A7ECA1CB-FF83-4D82-B0CD-9EC878E2B91B}" destId="{1945B2D6-6AD4-4CA6-A66D-B70075F8E33F}" srcOrd="0" destOrd="0" presId="urn:microsoft.com/office/officeart/2005/8/layout/list1"/>
    <dgm:cxn modelId="{BC0F75AE-F215-4E4D-A609-CC7A9F01742B}" type="presOf" srcId="{242A65AF-2D98-43F6-B598-1441D478021D}" destId="{C127CB4C-A559-443B-8BB6-886B052005DC}" srcOrd="0" destOrd="0" presId="urn:microsoft.com/office/officeart/2005/8/layout/list1"/>
    <dgm:cxn modelId="{ECC7CB65-CD4E-45B6-977D-BB4D0D8C54EB}" type="presOf" srcId="{4EF27AAE-EB42-4280-8F6F-C7F3255E39D9}" destId="{8D7C09C2-CE1C-4C85-9C74-9246DA3D5DAD}" srcOrd="1" destOrd="0" presId="urn:microsoft.com/office/officeart/2005/8/layout/list1"/>
    <dgm:cxn modelId="{4BA9D436-ECE5-4A75-AB0F-B42165527F0A}" srcId="{0371E78E-AC57-4AD6-B943-1961260ABC58}" destId="{D8FF9D79-BDB4-4CEC-884A-976A5673F824}" srcOrd="6" destOrd="0" parTransId="{58F2124C-0158-46F6-90E7-4378362E6B3A}" sibTransId="{AB794E9F-29EF-4635-8560-4DCBDAFA4B20}"/>
    <dgm:cxn modelId="{97153856-C144-4223-9DAE-50ED8840B2AA}" type="presOf" srcId="{3B1E7AB1-EF14-414D-9AB5-01829D4FF152}" destId="{3FA2ADE9-D066-464E-9844-DD2FC79FCF4E}" srcOrd="1" destOrd="0" presId="urn:microsoft.com/office/officeart/2005/8/layout/list1"/>
    <dgm:cxn modelId="{83C44F6A-7FE5-4BC8-8E30-1F23802EC23A}" type="presOf" srcId="{4EF27AAE-EB42-4280-8F6F-C7F3255E39D9}" destId="{8F65E72B-3A4E-407B-AA26-C5272540CDE1}" srcOrd="0" destOrd="0" presId="urn:microsoft.com/office/officeart/2005/8/layout/list1"/>
    <dgm:cxn modelId="{82641322-16EE-447C-AAE4-016E2819652D}" srcId="{0371E78E-AC57-4AD6-B943-1961260ABC58}" destId="{3B1E7AB1-EF14-414D-9AB5-01829D4FF152}" srcOrd="0" destOrd="0" parTransId="{0A9EDEA4-0670-4F32-B6E4-E28E5D15219F}" sibTransId="{A2A1B88A-E945-447F-AC5A-E51FA06D87A1}"/>
    <dgm:cxn modelId="{B7D21AD8-22A5-4227-994E-CF0AB3175E9C}" type="presParOf" srcId="{C8F30857-DE99-4D31-9AAE-F4F89BD0D6A9}" destId="{C6CE1314-7F92-4942-AFDE-535D8A13A606}" srcOrd="0" destOrd="0" presId="urn:microsoft.com/office/officeart/2005/8/layout/list1"/>
    <dgm:cxn modelId="{0A5A24AB-7DF4-4CE5-9F69-32977D5A4415}" type="presParOf" srcId="{C6CE1314-7F92-4942-AFDE-535D8A13A606}" destId="{E3B31CF6-E906-4C8E-92E1-4BFE4B67DE9B}" srcOrd="0" destOrd="0" presId="urn:microsoft.com/office/officeart/2005/8/layout/list1"/>
    <dgm:cxn modelId="{0E85E173-8535-4BA3-9132-F3BB9B0A61C9}" type="presParOf" srcId="{C6CE1314-7F92-4942-AFDE-535D8A13A606}" destId="{3FA2ADE9-D066-464E-9844-DD2FC79FCF4E}" srcOrd="1" destOrd="0" presId="urn:microsoft.com/office/officeart/2005/8/layout/list1"/>
    <dgm:cxn modelId="{03A12A69-AB49-4AB3-BC8B-036A1B96930E}" type="presParOf" srcId="{C8F30857-DE99-4D31-9AAE-F4F89BD0D6A9}" destId="{2412E3C6-9930-4A6A-ABFA-534DFBD53F0B}" srcOrd="1" destOrd="0" presId="urn:microsoft.com/office/officeart/2005/8/layout/list1"/>
    <dgm:cxn modelId="{6094F8EF-7432-480E-9ED1-73F012A2D499}" type="presParOf" srcId="{C8F30857-DE99-4D31-9AAE-F4F89BD0D6A9}" destId="{54367A1F-94ED-4018-B1C5-C7A7DF8EEA24}" srcOrd="2" destOrd="0" presId="urn:microsoft.com/office/officeart/2005/8/layout/list1"/>
    <dgm:cxn modelId="{15C588B5-0F14-4006-8481-A614E07D4060}" type="presParOf" srcId="{C8F30857-DE99-4D31-9AAE-F4F89BD0D6A9}" destId="{B4890BAD-14B8-4EA1-9710-B1CD6A790DFB}" srcOrd="3" destOrd="0" presId="urn:microsoft.com/office/officeart/2005/8/layout/list1"/>
    <dgm:cxn modelId="{74116EAF-2BD3-4DDF-A54A-A8265AD51943}" type="presParOf" srcId="{C8F30857-DE99-4D31-9AAE-F4F89BD0D6A9}" destId="{F7F5DA91-5E84-4614-B494-006A7813E70E}" srcOrd="4" destOrd="0" presId="urn:microsoft.com/office/officeart/2005/8/layout/list1"/>
    <dgm:cxn modelId="{1E81163B-33B5-48AA-A1D6-BD0B6ACE1479}" type="presParOf" srcId="{F7F5DA91-5E84-4614-B494-006A7813E70E}" destId="{C127CB4C-A559-443B-8BB6-886B052005DC}" srcOrd="0" destOrd="0" presId="urn:microsoft.com/office/officeart/2005/8/layout/list1"/>
    <dgm:cxn modelId="{346C780D-A5EC-4DE2-887E-341E08F355D8}" type="presParOf" srcId="{F7F5DA91-5E84-4614-B494-006A7813E70E}" destId="{333FACB2-0B53-4B96-91FC-A97E514120B8}" srcOrd="1" destOrd="0" presId="urn:microsoft.com/office/officeart/2005/8/layout/list1"/>
    <dgm:cxn modelId="{4D9A31B5-5B95-42AF-AE42-16CB8BE9E1F9}" type="presParOf" srcId="{C8F30857-DE99-4D31-9AAE-F4F89BD0D6A9}" destId="{D13AB2AA-D59B-4604-A701-13E30AF5DC53}" srcOrd="5" destOrd="0" presId="urn:microsoft.com/office/officeart/2005/8/layout/list1"/>
    <dgm:cxn modelId="{04B7A5DF-B74D-41BC-9FCC-7C51FBCE5FCF}" type="presParOf" srcId="{C8F30857-DE99-4D31-9AAE-F4F89BD0D6A9}" destId="{DFB2AC8B-9F67-450A-8781-334141526602}" srcOrd="6" destOrd="0" presId="urn:microsoft.com/office/officeart/2005/8/layout/list1"/>
    <dgm:cxn modelId="{2C492196-FE64-418F-829D-93539D931CB3}" type="presParOf" srcId="{C8F30857-DE99-4D31-9AAE-F4F89BD0D6A9}" destId="{09748997-7B2D-43AC-8D2B-899D9F78C02D}" srcOrd="7" destOrd="0" presId="urn:microsoft.com/office/officeart/2005/8/layout/list1"/>
    <dgm:cxn modelId="{5A1E9244-8C9D-4F04-BADB-9EADDFA7C5D8}" type="presParOf" srcId="{C8F30857-DE99-4D31-9AAE-F4F89BD0D6A9}" destId="{C6D02763-DE52-4BD9-B185-C1B5813A8D9D}" srcOrd="8" destOrd="0" presId="urn:microsoft.com/office/officeart/2005/8/layout/list1"/>
    <dgm:cxn modelId="{6402C554-E964-45FC-9E27-30C23C0307E3}" type="presParOf" srcId="{C6D02763-DE52-4BD9-B185-C1B5813A8D9D}" destId="{B70D45C8-FC24-4892-8716-84169B155E61}" srcOrd="0" destOrd="0" presId="urn:microsoft.com/office/officeart/2005/8/layout/list1"/>
    <dgm:cxn modelId="{F4ED174A-4DF6-4F90-BFF7-3CF5533C36AD}" type="presParOf" srcId="{C6D02763-DE52-4BD9-B185-C1B5813A8D9D}" destId="{63876869-3A82-4617-B2A8-F58FD25E2656}" srcOrd="1" destOrd="0" presId="urn:microsoft.com/office/officeart/2005/8/layout/list1"/>
    <dgm:cxn modelId="{5D9B2CC5-97E4-4E36-9BB4-5AF6108D5060}" type="presParOf" srcId="{C8F30857-DE99-4D31-9AAE-F4F89BD0D6A9}" destId="{C432C468-3462-4C70-8784-85DF871DA8AB}" srcOrd="9" destOrd="0" presId="urn:microsoft.com/office/officeart/2005/8/layout/list1"/>
    <dgm:cxn modelId="{6D13E1AF-AADC-472B-8204-224A222DE473}" type="presParOf" srcId="{C8F30857-DE99-4D31-9AAE-F4F89BD0D6A9}" destId="{52AF4517-FF41-4CE8-82B5-406F5106EB18}" srcOrd="10" destOrd="0" presId="urn:microsoft.com/office/officeart/2005/8/layout/list1"/>
    <dgm:cxn modelId="{3AC7E0B6-DC77-4A6B-BEC6-474F0546D45D}" type="presParOf" srcId="{C8F30857-DE99-4D31-9AAE-F4F89BD0D6A9}" destId="{2FCF3899-1C3C-435D-997C-E208A8B7E459}" srcOrd="11" destOrd="0" presId="urn:microsoft.com/office/officeart/2005/8/layout/list1"/>
    <dgm:cxn modelId="{B1EAE1D4-4DC4-45DE-BF5B-C6C3E6306509}" type="presParOf" srcId="{C8F30857-DE99-4D31-9AAE-F4F89BD0D6A9}" destId="{3CB6E375-7D73-4EBB-A516-03195BB2B5DC}" srcOrd="12" destOrd="0" presId="urn:microsoft.com/office/officeart/2005/8/layout/list1"/>
    <dgm:cxn modelId="{2D6F9D8F-D00E-4397-847F-6BAC08EF5140}" type="presParOf" srcId="{3CB6E375-7D73-4EBB-A516-03195BB2B5DC}" destId="{8F65E72B-3A4E-407B-AA26-C5272540CDE1}" srcOrd="0" destOrd="0" presId="urn:microsoft.com/office/officeart/2005/8/layout/list1"/>
    <dgm:cxn modelId="{E80EA516-2282-4313-8C3D-39A75736E9D5}" type="presParOf" srcId="{3CB6E375-7D73-4EBB-A516-03195BB2B5DC}" destId="{8D7C09C2-CE1C-4C85-9C74-9246DA3D5DAD}" srcOrd="1" destOrd="0" presId="urn:microsoft.com/office/officeart/2005/8/layout/list1"/>
    <dgm:cxn modelId="{C751610D-D64D-4E35-9362-2016CE2C976E}" type="presParOf" srcId="{C8F30857-DE99-4D31-9AAE-F4F89BD0D6A9}" destId="{71EEAB4B-6904-4198-8175-79F8270D48D4}" srcOrd="13" destOrd="0" presId="urn:microsoft.com/office/officeart/2005/8/layout/list1"/>
    <dgm:cxn modelId="{B37F0357-8B55-4821-B146-BAD3566DAF9A}" type="presParOf" srcId="{C8F30857-DE99-4D31-9AAE-F4F89BD0D6A9}" destId="{92098E66-9411-486F-A7C4-811BB7718D17}" srcOrd="14" destOrd="0" presId="urn:microsoft.com/office/officeart/2005/8/layout/list1"/>
    <dgm:cxn modelId="{B765E347-91C7-4C73-A828-1FF7C2F56A98}" type="presParOf" srcId="{C8F30857-DE99-4D31-9AAE-F4F89BD0D6A9}" destId="{EB025BCD-C60D-4A28-A5EE-427F32FBDAE9}" srcOrd="15" destOrd="0" presId="urn:microsoft.com/office/officeart/2005/8/layout/list1"/>
    <dgm:cxn modelId="{EDBAA14D-F2AE-420A-A385-18A8F9FED77D}" type="presParOf" srcId="{C8F30857-DE99-4D31-9AAE-F4F89BD0D6A9}" destId="{275E59AB-2568-445B-B29F-695A4B47CA35}" srcOrd="16" destOrd="0" presId="urn:microsoft.com/office/officeart/2005/8/layout/list1"/>
    <dgm:cxn modelId="{66B14E35-174E-4959-BCF6-7E260785BB2D}" type="presParOf" srcId="{275E59AB-2568-445B-B29F-695A4B47CA35}" destId="{2EEFC803-768E-421D-977F-BA79EAA08347}" srcOrd="0" destOrd="0" presId="urn:microsoft.com/office/officeart/2005/8/layout/list1"/>
    <dgm:cxn modelId="{B984B4AB-52F5-44D5-98E3-BC28FD3842C0}" type="presParOf" srcId="{275E59AB-2568-445B-B29F-695A4B47CA35}" destId="{0B2A1B8F-CECC-4043-B119-6ABA81B4CF2F}" srcOrd="1" destOrd="0" presId="urn:microsoft.com/office/officeart/2005/8/layout/list1"/>
    <dgm:cxn modelId="{DC0C8D3C-6A42-4920-9FC5-3EB3386EA29D}" type="presParOf" srcId="{C8F30857-DE99-4D31-9AAE-F4F89BD0D6A9}" destId="{A7C57B5B-37BA-4ED6-8821-C8DDC9DA805A}" srcOrd="17" destOrd="0" presId="urn:microsoft.com/office/officeart/2005/8/layout/list1"/>
    <dgm:cxn modelId="{3C135B4D-3684-4C12-8F5E-A686C49CB91B}" type="presParOf" srcId="{C8F30857-DE99-4D31-9AAE-F4F89BD0D6A9}" destId="{ED7019B0-F912-47A2-9B85-1C199900F010}" srcOrd="18" destOrd="0" presId="urn:microsoft.com/office/officeart/2005/8/layout/list1"/>
    <dgm:cxn modelId="{157D06F4-9197-4FCA-B4DF-496C790091F1}" type="presParOf" srcId="{C8F30857-DE99-4D31-9AAE-F4F89BD0D6A9}" destId="{4E5DBB79-4BB5-4CE3-9822-297A13706273}" srcOrd="19" destOrd="0" presId="urn:microsoft.com/office/officeart/2005/8/layout/list1"/>
    <dgm:cxn modelId="{92C8878E-94A0-4E2E-A820-EB50F1A29454}" type="presParOf" srcId="{C8F30857-DE99-4D31-9AAE-F4F89BD0D6A9}" destId="{AE04886F-3B09-4D3F-8DA9-F6B2EE97396F}" srcOrd="20" destOrd="0" presId="urn:microsoft.com/office/officeart/2005/8/layout/list1"/>
    <dgm:cxn modelId="{AB0F115B-CACC-4D45-A93E-DC33895673C7}" type="presParOf" srcId="{AE04886F-3B09-4D3F-8DA9-F6B2EE97396F}" destId="{1945B2D6-6AD4-4CA6-A66D-B70075F8E33F}" srcOrd="0" destOrd="0" presId="urn:microsoft.com/office/officeart/2005/8/layout/list1"/>
    <dgm:cxn modelId="{60A23940-210A-4229-957F-413C7D71E981}" type="presParOf" srcId="{AE04886F-3B09-4D3F-8DA9-F6B2EE97396F}" destId="{01448A69-333A-42D7-8877-49B1C295C101}" srcOrd="1" destOrd="0" presId="urn:microsoft.com/office/officeart/2005/8/layout/list1"/>
    <dgm:cxn modelId="{E840BD31-A887-41EF-8B91-43E12C3BFF04}" type="presParOf" srcId="{C8F30857-DE99-4D31-9AAE-F4F89BD0D6A9}" destId="{A7240DB8-6D45-41CF-A1FA-830051C71F75}" srcOrd="21" destOrd="0" presId="urn:microsoft.com/office/officeart/2005/8/layout/list1"/>
    <dgm:cxn modelId="{837AE12D-4870-43BE-AF5D-E6A7579E97C3}" type="presParOf" srcId="{C8F30857-DE99-4D31-9AAE-F4F89BD0D6A9}" destId="{7775527F-A39B-49D7-B0FE-93C96E62E8CA}" srcOrd="22" destOrd="0" presId="urn:microsoft.com/office/officeart/2005/8/layout/list1"/>
    <dgm:cxn modelId="{9AB0F291-8562-46D5-BD3A-58406148A795}" type="presParOf" srcId="{C8F30857-DE99-4D31-9AAE-F4F89BD0D6A9}" destId="{7440FBBE-FBA1-41A7-A4CD-BCDD87B8BA47}" srcOrd="23" destOrd="0" presId="urn:microsoft.com/office/officeart/2005/8/layout/list1"/>
    <dgm:cxn modelId="{9929EF1A-76E9-4DCC-9A43-37241F01CCC2}" type="presParOf" srcId="{C8F30857-DE99-4D31-9AAE-F4F89BD0D6A9}" destId="{C7D5F2DC-2B34-402C-AB50-65883ADB6901}" srcOrd="24" destOrd="0" presId="urn:microsoft.com/office/officeart/2005/8/layout/list1"/>
    <dgm:cxn modelId="{4D678D39-E4E1-443C-9582-3C13533EC86C}" type="presParOf" srcId="{C7D5F2DC-2B34-402C-AB50-65883ADB6901}" destId="{4A1DC795-7604-453C-B3AF-6093375A08D7}" srcOrd="0" destOrd="0" presId="urn:microsoft.com/office/officeart/2005/8/layout/list1"/>
    <dgm:cxn modelId="{330573DC-E984-46AE-AC5F-F6063827F5CF}" type="presParOf" srcId="{C7D5F2DC-2B34-402C-AB50-65883ADB6901}" destId="{10D1B729-53D9-4474-B6B6-043F42EB3955}" srcOrd="1" destOrd="0" presId="urn:microsoft.com/office/officeart/2005/8/layout/list1"/>
    <dgm:cxn modelId="{BF292D7A-262A-44C6-A671-E018CE6BA6E3}" type="presParOf" srcId="{C8F30857-DE99-4D31-9AAE-F4F89BD0D6A9}" destId="{08113064-B199-48BC-AFC0-481E1E98D7CD}" srcOrd="25" destOrd="0" presId="urn:microsoft.com/office/officeart/2005/8/layout/list1"/>
    <dgm:cxn modelId="{EA6F5E66-644D-401E-8BBE-5AEEE2D10EFE}" type="presParOf" srcId="{C8F30857-DE99-4D31-9AAE-F4F89BD0D6A9}" destId="{71B5D911-07C3-4E59-BD15-233BBAE960C9}" srcOrd="2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7EEA123-9355-4911-9E33-04515E32CA2D}" type="doc">
      <dgm:prSet loTypeId="urn:microsoft.com/office/officeart/2005/8/layout/hierarchy2" loCatId="hierarchy" qsTypeId="urn:microsoft.com/office/officeart/2005/8/quickstyle/simple2" qsCatId="simple" csTypeId="urn:microsoft.com/office/officeart/2005/8/colors/accent2_1" csCatId="accent2" phldr="1"/>
      <dgm:spPr/>
    </dgm:pt>
    <dgm:pt modelId="{8F252974-CB50-4EBF-AC08-E236873C2AF5}">
      <dgm:prSet phldrT="[Texto]" custT="1"/>
      <dgm:spPr>
        <a:effectLst>
          <a:glow rad="228600">
            <a:schemeClr val="accent2">
              <a:satMod val="175000"/>
              <a:alpha val="40000"/>
            </a:schemeClr>
          </a:glow>
        </a:effectLst>
      </dgm:spPr>
      <dgm:t>
        <a:bodyPr/>
        <a:lstStyle/>
        <a:p>
          <a:r>
            <a:rPr lang="es-EC" sz="1600" dirty="0" smtClean="0"/>
            <a:t>Identificar el o los agente(s) causal(es) de la Marchitez letal en palma aceitera (</a:t>
          </a:r>
          <a:r>
            <a:rPr lang="es-EC" sz="1600" i="1" dirty="0" err="1" smtClean="0"/>
            <a:t>Elaeis</a:t>
          </a:r>
          <a:r>
            <a:rPr lang="es-EC" sz="1600" i="1" dirty="0" smtClean="0"/>
            <a:t> </a:t>
          </a:r>
          <a:r>
            <a:rPr lang="es-EC" sz="1600" i="1" dirty="0" err="1" smtClean="0"/>
            <a:t>guineensis</a:t>
          </a:r>
          <a:r>
            <a:rPr lang="es-EC" sz="1600" i="1" dirty="0" smtClean="0"/>
            <a:t>)</a:t>
          </a:r>
          <a:r>
            <a:rPr lang="es-EC" sz="1600" dirty="0" smtClean="0"/>
            <a:t> utilizando técnicas de metagenómica y bioinformática.</a:t>
          </a:r>
          <a:endParaRPr lang="es-ES" sz="1600" dirty="0"/>
        </a:p>
      </dgm:t>
    </dgm:pt>
    <dgm:pt modelId="{4403A042-FA22-4948-A75C-9E18E57AF31E}" type="parTrans" cxnId="{A121CFB7-B532-491B-A3C1-30A3893BEC9A}">
      <dgm:prSet/>
      <dgm:spPr/>
      <dgm:t>
        <a:bodyPr/>
        <a:lstStyle/>
        <a:p>
          <a:endParaRPr lang="es-ES"/>
        </a:p>
      </dgm:t>
    </dgm:pt>
    <dgm:pt modelId="{F2CBAF21-4F4E-47CD-A6CF-53DC3AB68C31}" type="sibTrans" cxnId="{A121CFB7-B532-491B-A3C1-30A3893BEC9A}">
      <dgm:prSet/>
      <dgm:spPr/>
      <dgm:t>
        <a:bodyPr/>
        <a:lstStyle/>
        <a:p>
          <a:endParaRPr lang="es-ES"/>
        </a:p>
      </dgm:t>
    </dgm:pt>
    <dgm:pt modelId="{9B12AE02-4950-443B-8A90-4CB28C8DB582}">
      <dgm:prSet phldrT="[Texto]" custT="1"/>
      <dgm:spPr/>
      <dgm:t>
        <a:bodyPr/>
        <a:lstStyle/>
        <a:p>
          <a:r>
            <a:rPr lang="es-EC" sz="1400" dirty="0" smtClean="0"/>
            <a:t>Aislar el ADN metagenómico de la </a:t>
          </a:r>
          <a:r>
            <a:rPr lang="es-EC" sz="1400" dirty="0" err="1" smtClean="0"/>
            <a:t>microbiota</a:t>
          </a:r>
          <a:r>
            <a:rPr lang="es-EC" sz="1400" dirty="0" smtClean="0"/>
            <a:t> presente en tejidos afectados (</a:t>
          </a:r>
          <a:r>
            <a:rPr lang="es-EC" sz="1400" dirty="0" err="1" smtClean="0"/>
            <a:t>pseudotroncos</a:t>
          </a:r>
          <a:r>
            <a:rPr lang="es-EC" sz="1400" dirty="0" smtClean="0"/>
            <a:t>) y suelos de zonas productoras de palma aceitera en Santo Domingo y Orellana.</a:t>
          </a:r>
          <a:endParaRPr lang="es-ES" sz="1400" dirty="0"/>
        </a:p>
      </dgm:t>
    </dgm:pt>
    <dgm:pt modelId="{8FCF23AA-9B83-455B-92B7-D0673E92629D}" type="parTrans" cxnId="{954EC7CD-D5DF-460F-9DD1-BBB9B0B3B3A8}">
      <dgm:prSet/>
      <dgm:spPr/>
      <dgm:t>
        <a:bodyPr/>
        <a:lstStyle/>
        <a:p>
          <a:endParaRPr lang="es-ES"/>
        </a:p>
      </dgm:t>
    </dgm:pt>
    <dgm:pt modelId="{2CB5FF92-F1EE-426F-9F39-02E9555C9EA3}" type="sibTrans" cxnId="{954EC7CD-D5DF-460F-9DD1-BBB9B0B3B3A8}">
      <dgm:prSet/>
      <dgm:spPr/>
      <dgm:t>
        <a:bodyPr/>
        <a:lstStyle/>
        <a:p>
          <a:endParaRPr lang="es-ES"/>
        </a:p>
      </dgm:t>
    </dgm:pt>
    <dgm:pt modelId="{843CBF91-7F33-4A2D-9E4E-9EE142C67513}">
      <dgm:prSet phldrT="[Texto]" custT="1"/>
      <dgm:spPr/>
      <dgm:t>
        <a:bodyPr/>
        <a:lstStyle/>
        <a:p>
          <a:r>
            <a:rPr lang="es-ES" sz="1400" dirty="0" smtClean="0"/>
            <a:t>Amplificar el gen 16S en el ADN metagenómico y realizar la secuenciación de los fragmentos.</a:t>
          </a:r>
          <a:endParaRPr lang="es-ES" sz="1400" dirty="0"/>
        </a:p>
      </dgm:t>
    </dgm:pt>
    <dgm:pt modelId="{708E0DBB-76FF-40A8-87BE-467784BB84B3}" type="parTrans" cxnId="{278F0703-919B-408F-8FCF-C416D07348A2}">
      <dgm:prSet/>
      <dgm:spPr/>
      <dgm:t>
        <a:bodyPr/>
        <a:lstStyle/>
        <a:p>
          <a:endParaRPr lang="es-ES"/>
        </a:p>
      </dgm:t>
    </dgm:pt>
    <dgm:pt modelId="{06F91961-C778-443B-A315-FBD116EAEE68}" type="sibTrans" cxnId="{278F0703-919B-408F-8FCF-C416D07348A2}">
      <dgm:prSet/>
      <dgm:spPr/>
      <dgm:t>
        <a:bodyPr/>
        <a:lstStyle/>
        <a:p>
          <a:endParaRPr lang="es-ES"/>
        </a:p>
      </dgm:t>
    </dgm:pt>
    <dgm:pt modelId="{5AE83545-B308-42F5-A101-E9D5A882F7EE}">
      <dgm:prSet phldrT="[Texto]" custT="1"/>
      <dgm:spPr/>
      <dgm:t>
        <a:bodyPr/>
        <a:lstStyle/>
        <a:p>
          <a:r>
            <a:rPr lang="es-ES" sz="1400" dirty="0" smtClean="0"/>
            <a:t>Detectar la presencia de fitoplasmas en plantas con sintomatología de Marchitez letal así como en plantas sanas.</a:t>
          </a:r>
          <a:endParaRPr lang="es-ES" sz="1400" dirty="0"/>
        </a:p>
      </dgm:t>
    </dgm:pt>
    <dgm:pt modelId="{23B1AADB-C42B-470F-82E6-326B190015AE}" type="parTrans" cxnId="{04DC7DB7-DDFC-4F51-91F5-037600E96303}">
      <dgm:prSet/>
      <dgm:spPr/>
      <dgm:t>
        <a:bodyPr/>
        <a:lstStyle/>
        <a:p>
          <a:endParaRPr lang="es-ES"/>
        </a:p>
      </dgm:t>
    </dgm:pt>
    <dgm:pt modelId="{520A17EC-ABC4-4E0A-98BD-58A40F3E481F}" type="sibTrans" cxnId="{04DC7DB7-DDFC-4F51-91F5-037600E96303}">
      <dgm:prSet/>
      <dgm:spPr/>
      <dgm:t>
        <a:bodyPr/>
        <a:lstStyle/>
        <a:p>
          <a:endParaRPr lang="es-ES"/>
        </a:p>
      </dgm:t>
    </dgm:pt>
    <dgm:pt modelId="{72ACAD65-D439-47C3-BDAC-16008F290855}">
      <dgm:prSet phldrT="[Texto]" custT="1"/>
      <dgm:spPr/>
      <dgm:t>
        <a:bodyPr/>
        <a:lstStyle/>
        <a:p>
          <a:r>
            <a:rPr lang="es-ES" sz="1400" dirty="0" smtClean="0"/>
            <a:t>Realizar el análisis </a:t>
          </a:r>
          <a:r>
            <a:rPr lang="es-ES" sz="1400" dirty="0" err="1" smtClean="0"/>
            <a:t>bioinformático</a:t>
          </a:r>
          <a:r>
            <a:rPr lang="es-ES" sz="1400" dirty="0" smtClean="0"/>
            <a:t> de secuencias.</a:t>
          </a:r>
          <a:endParaRPr lang="es-ES" sz="1400" dirty="0"/>
        </a:p>
      </dgm:t>
    </dgm:pt>
    <dgm:pt modelId="{AB817765-EEC7-4796-AD3E-2F5F76CBE4EC}" type="parTrans" cxnId="{DA8D81A2-9D22-47AE-9E35-71BFF7803E52}">
      <dgm:prSet/>
      <dgm:spPr/>
      <dgm:t>
        <a:bodyPr/>
        <a:lstStyle/>
        <a:p>
          <a:endParaRPr lang="es-ES"/>
        </a:p>
      </dgm:t>
    </dgm:pt>
    <dgm:pt modelId="{051C30B0-43C3-496F-BD34-2682E82BAA00}" type="sibTrans" cxnId="{DA8D81A2-9D22-47AE-9E35-71BFF7803E52}">
      <dgm:prSet/>
      <dgm:spPr/>
      <dgm:t>
        <a:bodyPr/>
        <a:lstStyle/>
        <a:p>
          <a:endParaRPr lang="es-ES"/>
        </a:p>
      </dgm:t>
    </dgm:pt>
    <dgm:pt modelId="{DA42742C-EDCD-4945-8E3D-1231D54AC760}">
      <dgm:prSet phldrT="[Texto]" custT="1"/>
      <dgm:spPr/>
      <dgm:t>
        <a:bodyPr/>
        <a:lstStyle/>
        <a:p>
          <a:r>
            <a:rPr lang="es-EC" sz="1400" dirty="0" smtClean="0"/>
            <a:t>Caracterizar la diversidad microbiana presente en plantas enfermas y sanas, y suelos con y sin la enfermedad</a:t>
          </a:r>
          <a:r>
            <a:rPr lang="es-EC" sz="1200" dirty="0" smtClean="0"/>
            <a:t>.</a:t>
          </a:r>
          <a:endParaRPr lang="es-ES" sz="1200" dirty="0"/>
        </a:p>
      </dgm:t>
    </dgm:pt>
    <dgm:pt modelId="{EB876728-FA5C-4272-8EC5-EA188AA3345B}" type="parTrans" cxnId="{5F777355-5972-41B2-8F67-7AB96178E2EA}">
      <dgm:prSet/>
      <dgm:spPr/>
      <dgm:t>
        <a:bodyPr/>
        <a:lstStyle/>
        <a:p>
          <a:endParaRPr lang="es-ES"/>
        </a:p>
      </dgm:t>
    </dgm:pt>
    <dgm:pt modelId="{7DE588D2-A1FA-4ACA-B807-2DEF7EC95B35}" type="sibTrans" cxnId="{5F777355-5972-41B2-8F67-7AB96178E2EA}">
      <dgm:prSet/>
      <dgm:spPr/>
      <dgm:t>
        <a:bodyPr/>
        <a:lstStyle/>
        <a:p>
          <a:endParaRPr lang="es-ES"/>
        </a:p>
      </dgm:t>
    </dgm:pt>
    <dgm:pt modelId="{53C7A2A5-92C0-44B4-8505-ADEC56105573}" type="pres">
      <dgm:prSet presAssocID="{57EEA123-9355-4911-9E33-04515E32CA2D}" presName="diagram" presStyleCnt="0">
        <dgm:presLayoutVars>
          <dgm:chPref val="1"/>
          <dgm:dir/>
          <dgm:animOne val="branch"/>
          <dgm:animLvl val="lvl"/>
          <dgm:resizeHandles val="exact"/>
        </dgm:presLayoutVars>
      </dgm:prSet>
      <dgm:spPr/>
    </dgm:pt>
    <dgm:pt modelId="{58AC96BD-936E-47FE-8E49-D1ED4B56D009}" type="pres">
      <dgm:prSet presAssocID="{8F252974-CB50-4EBF-AC08-E236873C2AF5}" presName="root1" presStyleCnt="0"/>
      <dgm:spPr/>
    </dgm:pt>
    <dgm:pt modelId="{DFE5DCF1-E88A-4CA2-AA3E-571D81FA0C0D}" type="pres">
      <dgm:prSet presAssocID="{8F252974-CB50-4EBF-AC08-E236873C2AF5}" presName="LevelOneTextNode" presStyleLbl="node0" presStyleIdx="0" presStyleCnt="1" custScaleX="193101" custScaleY="206003" custLinFactX="-13137" custLinFactNeighborX="-100000" custLinFactNeighborY="108">
        <dgm:presLayoutVars>
          <dgm:chPref val="3"/>
        </dgm:presLayoutVars>
      </dgm:prSet>
      <dgm:spPr/>
      <dgm:t>
        <a:bodyPr/>
        <a:lstStyle/>
        <a:p>
          <a:endParaRPr lang="es-ES"/>
        </a:p>
      </dgm:t>
    </dgm:pt>
    <dgm:pt modelId="{A23094A7-6D0D-4981-93C3-7A346455CFF3}" type="pres">
      <dgm:prSet presAssocID="{8F252974-CB50-4EBF-AC08-E236873C2AF5}" presName="level2hierChild" presStyleCnt="0"/>
      <dgm:spPr/>
    </dgm:pt>
    <dgm:pt modelId="{1524D364-2EFE-498D-94B4-9DFFCB47BF0A}" type="pres">
      <dgm:prSet presAssocID="{8FCF23AA-9B83-455B-92B7-D0673E92629D}" presName="conn2-1" presStyleLbl="parChTrans1D2" presStyleIdx="0" presStyleCnt="5"/>
      <dgm:spPr/>
      <dgm:t>
        <a:bodyPr/>
        <a:lstStyle/>
        <a:p>
          <a:endParaRPr lang="es-ES"/>
        </a:p>
      </dgm:t>
    </dgm:pt>
    <dgm:pt modelId="{C1AA8119-346A-4D4D-B3CC-5CA705A6C1D0}" type="pres">
      <dgm:prSet presAssocID="{8FCF23AA-9B83-455B-92B7-D0673E92629D}" presName="connTx" presStyleLbl="parChTrans1D2" presStyleIdx="0" presStyleCnt="5"/>
      <dgm:spPr/>
      <dgm:t>
        <a:bodyPr/>
        <a:lstStyle/>
        <a:p>
          <a:endParaRPr lang="es-ES"/>
        </a:p>
      </dgm:t>
    </dgm:pt>
    <dgm:pt modelId="{C23264D9-F23D-4EA0-B5FE-3EEDCD58E087}" type="pres">
      <dgm:prSet presAssocID="{9B12AE02-4950-443B-8A90-4CB28C8DB582}" presName="root2" presStyleCnt="0"/>
      <dgm:spPr/>
    </dgm:pt>
    <dgm:pt modelId="{86B8F17B-1BAA-4506-98E3-019E27A304AF}" type="pres">
      <dgm:prSet presAssocID="{9B12AE02-4950-443B-8A90-4CB28C8DB582}" presName="LevelTwoTextNode" presStyleLbl="node2" presStyleIdx="0" presStyleCnt="5" custScaleX="263711" custScaleY="127959">
        <dgm:presLayoutVars>
          <dgm:chPref val="3"/>
        </dgm:presLayoutVars>
      </dgm:prSet>
      <dgm:spPr/>
      <dgm:t>
        <a:bodyPr/>
        <a:lstStyle/>
        <a:p>
          <a:endParaRPr lang="es-ES"/>
        </a:p>
      </dgm:t>
    </dgm:pt>
    <dgm:pt modelId="{578025CD-55B3-42CC-9C35-26E7890C8FDE}" type="pres">
      <dgm:prSet presAssocID="{9B12AE02-4950-443B-8A90-4CB28C8DB582}" presName="level3hierChild" presStyleCnt="0"/>
      <dgm:spPr/>
    </dgm:pt>
    <dgm:pt modelId="{E5285CCB-05B7-4A7F-AFBE-C40C08ADA38C}" type="pres">
      <dgm:prSet presAssocID="{708E0DBB-76FF-40A8-87BE-467784BB84B3}" presName="conn2-1" presStyleLbl="parChTrans1D2" presStyleIdx="1" presStyleCnt="5"/>
      <dgm:spPr/>
      <dgm:t>
        <a:bodyPr/>
        <a:lstStyle/>
        <a:p>
          <a:endParaRPr lang="es-ES"/>
        </a:p>
      </dgm:t>
    </dgm:pt>
    <dgm:pt modelId="{41679DDA-19B3-4DA7-BCFB-039FFFBF69F1}" type="pres">
      <dgm:prSet presAssocID="{708E0DBB-76FF-40A8-87BE-467784BB84B3}" presName="connTx" presStyleLbl="parChTrans1D2" presStyleIdx="1" presStyleCnt="5"/>
      <dgm:spPr/>
      <dgm:t>
        <a:bodyPr/>
        <a:lstStyle/>
        <a:p>
          <a:endParaRPr lang="es-ES"/>
        </a:p>
      </dgm:t>
    </dgm:pt>
    <dgm:pt modelId="{F141C491-CA9C-4FDD-9D56-597B0AB7F1DB}" type="pres">
      <dgm:prSet presAssocID="{843CBF91-7F33-4A2D-9E4E-9EE142C67513}" presName="root2" presStyleCnt="0"/>
      <dgm:spPr/>
    </dgm:pt>
    <dgm:pt modelId="{44F36BC6-8E68-4ECD-B389-11059F3C8146}" type="pres">
      <dgm:prSet presAssocID="{843CBF91-7F33-4A2D-9E4E-9EE142C67513}" presName="LevelTwoTextNode" presStyleLbl="node2" presStyleIdx="1" presStyleCnt="5" custScaleX="264709" custScaleY="99765">
        <dgm:presLayoutVars>
          <dgm:chPref val="3"/>
        </dgm:presLayoutVars>
      </dgm:prSet>
      <dgm:spPr/>
      <dgm:t>
        <a:bodyPr/>
        <a:lstStyle/>
        <a:p>
          <a:endParaRPr lang="es-ES"/>
        </a:p>
      </dgm:t>
    </dgm:pt>
    <dgm:pt modelId="{ACEAFA3C-C40C-4D76-9B6A-7B539B44EF3A}" type="pres">
      <dgm:prSet presAssocID="{843CBF91-7F33-4A2D-9E4E-9EE142C67513}" presName="level3hierChild" presStyleCnt="0"/>
      <dgm:spPr/>
    </dgm:pt>
    <dgm:pt modelId="{916D1218-26FF-4E27-8A5B-84724FCC895C}" type="pres">
      <dgm:prSet presAssocID="{23B1AADB-C42B-470F-82E6-326B190015AE}" presName="conn2-1" presStyleLbl="parChTrans1D2" presStyleIdx="2" presStyleCnt="5"/>
      <dgm:spPr/>
      <dgm:t>
        <a:bodyPr/>
        <a:lstStyle/>
        <a:p>
          <a:endParaRPr lang="es-ES"/>
        </a:p>
      </dgm:t>
    </dgm:pt>
    <dgm:pt modelId="{1780B205-4CF1-4005-BBB5-78FD50D32A92}" type="pres">
      <dgm:prSet presAssocID="{23B1AADB-C42B-470F-82E6-326B190015AE}" presName="connTx" presStyleLbl="parChTrans1D2" presStyleIdx="2" presStyleCnt="5"/>
      <dgm:spPr/>
      <dgm:t>
        <a:bodyPr/>
        <a:lstStyle/>
        <a:p>
          <a:endParaRPr lang="es-ES"/>
        </a:p>
      </dgm:t>
    </dgm:pt>
    <dgm:pt modelId="{E7D5CC37-A769-4A74-A399-1837828F7320}" type="pres">
      <dgm:prSet presAssocID="{5AE83545-B308-42F5-A101-E9D5A882F7EE}" presName="root2" presStyleCnt="0"/>
      <dgm:spPr/>
    </dgm:pt>
    <dgm:pt modelId="{64656100-9A8F-418C-9119-BC8BC2965E40}" type="pres">
      <dgm:prSet presAssocID="{5AE83545-B308-42F5-A101-E9D5A882F7EE}" presName="LevelTwoTextNode" presStyleLbl="node2" presStyleIdx="2" presStyleCnt="5" custScaleX="263206" custScaleY="95570">
        <dgm:presLayoutVars>
          <dgm:chPref val="3"/>
        </dgm:presLayoutVars>
      </dgm:prSet>
      <dgm:spPr/>
      <dgm:t>
        <a:bodyPr/>
        <a:lstStyle/>
        <a:p>
          <a:endParaRPr lang="es-ES"/>
        </a:p>
      </dgm:t>
    </dgm:pt>
    <dgm:pt modelId="{438FDBD4-4289-4CB2-8163-3C03C54F6009}" type="pres">
      <dgm:prSet presAssocID="{5AE83545-B308-42F5-A101-E9D5A882F7EE}" presName="level3hierChild" presStyleCnt="0"/>
      <dgm:spPr/>
    </dgm:pt>
    <dgm:pt modelId="{27B7DAE0-677F-45CE-A41C-81CD6AE1F6ED}" type="pres">
      <dgm:prSet presAssocID="{AB817765-EEC7-4796-AD3E-2F5F76CBE4EC}" presName="conn2-1" presStyleLbl="parChTrans1D2" presStyleIdx="3" presStyleCnt="5"/>
      <dgm:spPr/>
      <dgm:t>
        <a:bodyPr/>
        <a:lstStyle/>
        <a:p>
          <a:endParaRPr lang="es-ES"/>
        </a:p>
      </dgm:t>
    </dgm:pt>
    <dgm:pt modelId="{D10A68E7-DD87-4BE8-98C7-23EABE0C1A5F}" type="pres">
      <dgm:prSet presAssocID="{AB817765-EEC7-4796-AD3E-2F5F76CBE4EC}" presName="connTx" presStyleLbl="parChTrans1D2" presStyleIdx="3" presStyleCnt="5"/>
      <dgm:spPr/>
      <dgm:t>
        <a:bodyPr/>
        <a:lstStyle/>
        <a:p>
          <a:endParaRPr lang="es-ES"/>
        </a:p>
      </dgm:t>
    </dgm:pt>
    <dgm:pt modelId="{ED44FD52-A898-41C0-8B79-DCE710130E5F}" type="pres">
      <dgm:prSet presAssocID="{72ACAD65-D439-47C3-BDAC-16008F290855}" presName="root2" presStyleCnt="0"/>
      <dgm:spPr/>
    </dgm:pt>
    <dgm:pt modelId="{48C8A76A-B6EF-4D83-A9B5-0C1665D65E3A}" type="pres">
      <dgm:prSet presAssocID="{72ACAD65-D439-47C3-BDAC-16008F290855}" presName="LevelTwoTextNode" presStyleLbl="node2" presStyleIdx="3" presStyleCnt="5" custScaleX="263251" custScaleY="92848">
        <dgm:presLayoutVars>
          <dgm:chPref val="3"/>
        </dgm:presLayoutVars>
      </dgm:prSet>
      <dgm:spPr/>
      <dgm:t>
        <a:bodyPr/>
        <a:lstStyle/>
        <a:p>
          <a:endParaRPr lang="es-ES"/>
        </a:p>
      </dgm:t>
    </dgm:pt>
    <dgm:pt modelId="{FA7C73D1-C6F7-4949-9930-2A70C48C3756}" type="pres">
      <dgm:prSet presAssocID="{72ACAD65-D439-47C3-BDAC-16008F290855}" presName="level3hierChild" presStyleCnt="0"/>
      <dgm:spPr/>
    </dgm:pt>
    <dgm:pt modelId="{00BB152E-7CF8-4742-BB6D-791FE79306A2}" type="pres">
      <dgm:prSet presAssocID="{EB876728-FA5C-4272-8EC5-EA188AA3345B}" presName="conn2-1" presStyleLbl="parChTrans1D2" presStyleIdx="4" presStyleCnt="5"/>
      <dgm:spPr/>
      <dgm:t>
        <a:bodyPr/>
        <a:lstStyle/>
        <a:p>
          <a:endParaRPr lang="es-ES"/>
        </a:p>
      </dgm:t>
    </dgm:pt>
    <dgm:pt modelId="{CCDC6CB7-738F-4E38-B272-BA90A577500E}" type="pres">
      <dgm:prSet presAssocID="{EB876728-FA5C-4272-8EC5-EA188AA3345B}" presName="connTx" presStyleLbl="parChTrans1D2" presStyleIdx="4" presStyleCnt="5"/>
      <dgm:spPr/>
      <dgm:t>
        <a:bodyPr/>
        <a:lstStyle/>
        <a:p>
          <a:endParaRPr lang="es-ES"/>
        </a:p>
      </dgm:t>
    </dgm:pt>
    <dgm:pt modelId="{49C0F9EF-9BF5-4CD5-98E3-6554EB92B492}" type="pres">
      <dgm:prSet presAssocID="{DA42742C-EDCD-4945-8E3D-1231D54AC760}" presName="root2" presStyleCnt="0"/>
      <dgm:spPr/>
    </dgm:pt>
    <dgm:pt modelId="{5F27FA08-BB7B-49B5-B42A-A29618453872}" type="pres">
      <dgm:prSet presAssocID="{DA42742C-EDCD-4945-8E3D-1231D54AC760}" presName="LevelTwoTextNode" presStyleLbl="node2" presStyleIdx="4" presStyleCnt="5" custScaleX="262159" custScaleY="105370">
        <dgm:presLayoutVars>
          <dgm:chPref val="3"/>
        </dgm:presLayoutVars>
      </dgm:prSet>
      <dgm:spPr/>
      <dgm:t>
        <a:bodyPr/>
        <a:lstStyle/>
        <a:p>
          <a:endParaRPr lang="es-ES"/>
        </a:p>
      </dgm:t>
    </dgm:pt>
    <dgm:pt modelId="{A665D42A-8C2E-493D-9A2B-0692417350B5}" type="pres">
      <dgm:prSet presAssocID="{DA42742C-EDCD-4945-8E3D-1231D54AC760}" presName="level3hierChild" presStyleCnt="0"/>
      <dgm:spPr/>
    </dgm:pt>
  </dgm:ptLst>
  <dgm:cxnLst>
    <dgm:cxn modelId="{1260BACC-D91B-4E51-8B14-35DA36575097}" type="presOf" srcId="{8FCF23AA-9B83-455B-92B7-D0673E92629D}" destId="{C1AA8119-346A-4D4D-B3CC-5CA705A6C1D0}" srcOrd="1" destOrd="0" presId="urn:microsoft.com/office/officeart/2005/8/layout/hierarchy2"/>
    <dgm:cxn modelId="{278F0703-919B-408F-8FCF-C416D07348A2}" srcId="{8F252974-CB50-4EBF-AC08-E236873C2AF5}" destId="{843CBF91-7F33-4A2D-9E4E-9EE142C67513}" srcOrd="1" destOrd="0" parTransId="{708E0DBB-76FF-40A8-87BE-467784BB84B3}" sibTransId="{06F91961-C778-443B-A315-FBD116EAEE68}"/>
    <dgm:cxn modelId="{954EC7CD-D5DF-460F-9DD1-BBB9B0B3B3A8}" srcId="{8F252974-CB50-4EBF-AC08-E236873C2AF5}" destId="{9B12AE02-4950-443B-8A90-4CB28C8DB582}" srcOrd="0" destOrd="0" parTransId="{8FCF23AA-9B83-455B-92B7-D0673E92629D}" sibTransId="{2CB5FF92-F1EE-426F-9F39-02E9555C9EA3}"/>
    <dgm:cxn modelId="{532E4F4B-2CCE-4045-A5F6-E726B937C642}" type="presOf" srcId="{EB876728-FA5C-4272-8EC5-EA188AA3345B}" destId="{00BB152E-7CF8-4742-BB6D-791FE79306A2}" srcOrd="0" destOrd="0" presId="urn:microsoft.com/office/officeart/2005/8/layout/hierarchy2"/>
    <dgm:cxn modelId="{7594F303-9D99-4505-AD93-DEC86AE49F3B}" type="presOf" srcId="{708E0DBB-76FF-40A8-87BE-467784BB84B3}" destId="{41679DDA-19B3-4DA7-BCFB-039FFFBF69F1}" srcOrd="1" destOrd="0" presId="urn:microsoft.com/office/officeart/2005/8/layout/hierarchy2"/>
    <dgm:cxn modelId="{F508E6DD-20BD-4563-A6FB-48BFD2726978}" type="presOf" srcId="{AB817765-EEC7-4796-AD3E-2F5F76CBE4EC}" destId="{27B7DAE0-677F-45CE-A41C-81CD6AE1F6ED}" srcOrd="0" destOrd="0" presId="urn:microsoft.com/office/officeart/2005/8/layout/hierarchy2"/>
    <dgm:cxn modelId="{7AE3A802-2547-4F39-8EFB-F2FD8288C0C8}" type="presOf" srcId="{DA42742C-EDCD-4945-8E3D-1231D54AC760}" destId="{5F27FA08-BB7B-49B5-B42A-A29618453872}" srcOrd="0" destOrd="0" presId="urn:microsoft.com/office/officeart/2005/8/layout/hierarchy2"/>
    <dgm:cxn modelId="{04DC7DB7-DDFC-4F51-91F5-037600E96303}" srcId="{8F252974-CB50-4EBF-AC08-E236873C2AF5}" destId="{5AE83545-B308-42F5-A101-E9D5A882F7EE}" srcOrd="2" destOrd="0" parTransId="{23B1AADB-C42B-470F-82E6-326B190015AE}" sibTransId="{520A17EC-ABC4-4E0A-98BD-58A40F3E481F}"/>
    <dgm:cxn modelId="{4CCD3345-119F-4F47-800E-B08EA5E40BB3}" type="presOf" srcId="{708E0DBB-76FF-40A8-87BE-467784BB84B3}" destId="{E5285CCB-05B7-4A7F-AFBE-C40C08ADA38C}" srcOrd="0" destOrd="0" presId="urn:microsoft.com/office/officeart/2005/8/layout/hierarchy2"/>
    <dgm:cxn modelId="{9A61AAA5-DB69-4C0D-8D55-15BEEF85A646}" type="presOf" srcId="{23B1AADB-C42B-470F-82E6-326B190015AE}" destId="{916D1218-26FF-4E27-8A5B-84724FCC895C}" srcOrd="0" destOrd="0" presId="urn:microsoft.com/office/officeart/2005/8/layout/hierarchy2"/>
    <dgm:cxn modelId="{A121CFB7-B532-491B-A3C1-30A3893BEC9A}" srcId="{57EEA123-9355-4911-9E33-04515E32CA2D}" destId="{8F252974-CB50-4EBF-AC08-E236873C2AF5}" srcOrd="0" destOrd="0" parTransId="{4403A042-FA22-4948-A75C-9E18E57AF31E}" sibTransId="{F2CBAF21-4F4E-47CD-A6CF-53DC3AB68C31}"/>
    <dgm:cxn modelId="{C9F44562-CAAB-40D6-966B-59F84686B21C}" type="presOf" srcId="{57EEA123-9355-4911-9E33-04515E32CA2D}" destId="{53C7A2A5-92C0-44B4-8505-ADEC56105573}" srcOrd="0" destOrd="0" presId="urn:microsoft.com/office/officeart/2005/8/layout/hierarchy2"/>
    <dgm:cxn modelId="{F10E236A-C2AA-4593-9EB3-1FBAF109FEF2}" type="presOf" srcId="{72ACAD65-D439-47C3-BDAC-16008F290855}" destId="{48C8A76A-B6EF-4D83-A9B5-0C1665D65E3A}" srcOrd="0" destOrd="0" presId="urn:microsoft.com/office/officeart/2005/8/layout/hierarchy2"/>
    <dgm:cxn modelId="{5F777355-5972-41B2-8F67-7AB96178E2EA}" srcId="{8F252974-CB50-4EBF-AC08-E236873C2AF5}" destId="{DA42742C-EDCD-4945-8E3D-1231D54AC760}" srcOrd="4" destOrd="0" parTransId="{EB876728-FA5C-4272-8EC5-EA188AA3345B}" sibTransId="{7DE588D2-A1FA-4ACA-B807-2DEF7EC95B35}"/>
    <dgm:cxn modelId="{1D41331A-4F3F-422C-A2AC-E495DA1B4E7E}" type="presOf" srcId="{8F252974-CB50-4EBF-AC08-E236873C2AF5}" destId="{DFE5DCF1-E88A-4CA2-AA3E-571D81FA0C0D}" srcOrd="0" destOrd="0" presId="urn:microsoft.com/office/officeart/2005/8/layout/hierarchy2"/>
    <dgm:cxn modelId="{DA8D81A2-9D22-47AE-9E35-71BFF7803E52}" srcId="{8F252974-CB50-4EBF-AC08-E236873C2AF5}" destId="{72ACAD65-D439-47C3-BDAC-16008F290855}" srcOrd="3" destOrd="0" parTransId="{AB817765-EEC7-4796-AD3E-2F5F76CBE4EC}" sibTransId="{051C30B0-43C3-496F-BD34-2682E82BAA00}"/>
    <dgm:cxn modelId="{F7BA4C56-682B-4E20-A016-CEBF45973C14}" type="presOf" srcId="{EB876728-FA5C-4272-8EC5-EA188AA3345B}" destId="{CCDC6CB7-738F-4E38-B272-BA90A577500E}" srcOrd="1" destOrd="0" presId="urn:microsoft.com/office/officeart/2005/8/layout/hierarchy2"/>
    <dgm:cxn modelId="{B7861E5C-2158-4739-B7E5-E571D9C172F5}" type="presOf" srcId="{843CBF91-7F33-4A2D-9E4E-9EE142C67513}" destId="{44F36BC6-8E68-4ECD-B389-11059F3C8146}" srcOrd="0" destOrd="0" presId="urn:microsoft.com/office/officeart/2005/8/layout/hierarchy2"/>
    <dgm:cxn modelId="{1E371928-B06A-4E31-B765-BD3215621C00}" type="presOf" srcId="{5AE83545-B308-42F5-A101-E9D5A882F7EE}" destId="{64656100-9A8F-418C-9119-BC8BC2965E40}" srcOrd="0" destOrd="0" presId="urn:microsoft.com/office/officeart/2005/8/layout/hierarchy2"/>
    <dgm:cxn modelId="{E990BC27-D56B-49CB-A021-F060FACBEC0F}" type="presOf" srcId="{8FCF23AA-9B83-455B-92B7-D0673E92629D}" destId="{1524D364-2EFE-498D-94B4-9DFFCB47BF0A}" srcOrd="0" destOrd="0" presId="urn:microsoft.com/office/officeart/2005/8/layout/hierarchy2"/>
    <dgm:cxn modelId="{211BFFE2-C687-4544-80C1-A6F8F650876E}" type="presOf" srcId="{23B1AADB-C42B-470F-82E6-326B190015AE}" destId="{1780B205-4CF1-4005-BBB5-78FD50D32A92}" srcOrd="1" destOrd="0" presId="urn:microsoft.com/office/officeart/2005/8/layout/hierarchy2"/>
    <dgm:cxn modelId="{F5DE7359-CED7-4C97-B44A-217F4EBCF7E1}" type="presOf" srcId="{AB817765-EEC7-4796-AD3E-2F5F76CBE4EC}" destId="{D10A68E7-DD87-4BE8-98C7-23EABE0C1A5F}" srcOrd="1" destOrd="0" presId="urn:microsoft.com/office/officeart/2005/8/layout/hierarchy2"/>
    <dgm:cxn modelId="{71C1615D-2075-44BD-87E2-B10C75A8D3BD}" type="presOf" srcId="{9B12AE02-4950-443B-8A90-4CB28C8DB582}" destId="{86B8F17B-1BAA-4506-98E3-019E27A304AF}" srcOrd="0" destOrd="0" presId="urn:microsoft.com/office/officeart/2005/8/layout/hierarchy2"/>
    <dgm:cxn modelId="{9A52F215-5EFB-4937-884A-34116EBD2221}" type="presParOf" srcId="{53C7A2A5-92C0-44B4-8505-ADEC56105573}" destId="{58AC96BD-936E-47FE-8E49-D1ED4B56D009}" srcOrd="0" destOrd="0" presId="urn:microsoft.com/office/officeart/2005/8/layout/hierarchy2"/>
    <dgm:cxn modelId="{2C0472FF-37FD-4E63-AF0F-796CF5D9E6FC}" type="presParOf" srcId="{58AC96BD-936E-47FE-8E49-D1ED4B56D009}" destId="{DFE5DCF1-E88A-4CA2-AA3E-571D81FA0C0D}" srcOrd="0" destOrd="0" presId="urn:microsoft.com/office/officeart/2005/8/layout/hierarchy2"/>
    <dgm:cxn modelId="{D6867D1D-CDA3-44BD-995B-574F4492D2E0}" type="presParOf" srcId="{58AC96BD-936E-47FE-8E49-D1ED4B56D009}" destId="{A23094A7-6D0D-4981-93C3-7A346455CFF3}" srcOrd="1" destOrd="0" presId="urn:microsoft.com/office/officeart/2005/8/layout/hierarchy2"/>
    <dgm:cxn modelId="{9F939C3D-B039-4A71-BEDA-8E26B292D309}" type="presParOf" srcId="{A23094A7-6D0D-4981-93C3-7A346455CFF3}" destId="{1524D364-2EFE-498D-94B4-9DFFCB47BF0A}" srcOrd="0" destOrd="0" presId="urn:microsoft.com/office/officeart/2005/8/layout/hierarchy2"/>
    <dgm:cxn modelId="{2522257C-72AF-4464-A17F-4CFBB68C57AB}" type="presParOf" srcId="{1524D364-2EFE-498D-94B4-9DFFCB47BF0A}" destId="{C1AA8119-346A-4D4D-B3CC-5CA705A6C1D0}" srcOrd="0" destOrd="0" presId="urn:microsoft.com/office/officeart/2005/8/layout/hierarchy2"/>
    <dgm:cxn modelId="{DB2A42E5-97D7-47F5-ADAD-729F9F37069E}" type="presParOf" srcId="{A23094A7-6D0D-4981-93C3-7A346455CFF3}" destId="{C23264D9-F23D-4EA0-B5FE-3EEDCD58E087}" srcOrd="1" destOrd="0" presId="urn:microsoft.com/office/officeart/2005/8/layout/hierarchy2"/>
    <dgm:cxn modelId="{B33D5948-8D20-4A72-BC3E-0FD6D9FD264D}" type="presParOf" srcId="{C23264D9-F23D-4EA0-B5FE-3EEDCD58E087}" destId="{86B8F17B-1BAA-4506-98E3-019E27A304AF}" srcOrd="0" destOrd="0" presId="urn:microsoft.com/office/officeart/2005/8/layout/hierarchy2"/>
    <dgm:cxn modelId="{4D51B764-1E98-4F8B-B194-58C37551ECC7}" type="presParOf" srcId="{C23264D9-F23D-4EA0-B5FE-3EEDCD58E087}" destId="{578025CD-55B3-42CC-9C35-26E7890C8FDE}" srcOrd="1" destOrd="0" presId="urn:microsoft.com/office/officeart/2005/8/layout/hierarchy2"/>
    <dgm:cxn modelId="{1C1576A0-0911-49F8-BFE4-663D00DC4AA9}" type="presParOf" srcId="{A23094A7-6D0D-4981-93C3-7A346455CFF3}" destId="{E5285CCB-05B7-4A7F-AFBE-C40C08ADA38C}" srcOrd="2" destOrd="0" presId="urn:microsoft.com/office/officeart/2005/8/layout/hierarchy2"/>
    <dgm:cxn modelId="{4F45DC86-29A7-4696-BE85-910E755543C1}" type="presParOf" srcId="{E5285CCB-05B7-4A7F-AFBE-C40C08ADA38C}" destId="{41679DDA-19B3-4DA7-BCFB-039FFFBF69F1}" srcOrd="0" destOrd="0" presId="urn:microsoft.com/office/officeart/2005/8/layout/hierarchy2"/>
    <dgm:cxn modelId="{9B2D2686-2639-47F7-8532-E43AECC45D37}" type="presParOf" srcId="{A23094A7-6D0D-4981-93C3-7A346455CFF3}" destId="{F141C491-CA9C-4FDD-9D56-597B0AB7F1DB}" srcOrd="3" destOrd="0" presId="urn:microsoft.com/office/officeart/2005/8/layout/hierarchy2"/>
    <dgm:cxn modelId="{987B1A06-DF2B-4248-A529-B85624A3F0BE}" type="presParOf" srcId="{F141C491-CA9C-4FDD-9D56-597B0AB7F1DB}" destId="{44F36BC6-8E68-4ECD-B389-11059F3C8146}" srcOrd="0" destOrd="0" presId="urn:microsoft.com/office/officeart/2005/8/layout/hierarchy2"/>
    <dgm:cxn modelId="{7E9A6F7C-CB25-4E85-9164-70EB6EB153F6}" type="presParOf" srcId="{F141C491-CA9C-4FDD-9D56-597B0AB7F1DB}" destId="{ACEAFA3C-C40C-4D76-9B6A-7B539B44EF3A}" srcOrd="1" destOrd="0" presId="urn:microsoft.com/office/officeart/2005/8/layout/hierarchy2"/>
    <dgm:cxn modelId="{0DBFFD1A-5125-4FB5-AEA2-5D89D736F3F8}" type="presParOf" srcId="{A23094A7-6D0D-4981-93C3-7A346455CFF3}" destId="{916D1218-26FF-4E27-8A5B-84724FCC895C}" srcOrd="4" destOrd="0" presId="urn:microsoft.com/office/officeart/2005/8/layout/hierarchy2"/>
    <dgm:cxn modelId="{15932E6A-C458-4278-9941-072DE003F58B}" type="presParOf" srcId="{916D1218-26FF-4E27-8A5B-84724FCC895C}" destId="{1780B205-4CF1-4005-BBB5-78FD50D32A92}" srcOrd="0" destOrd="0" presId="urn:microsoft.com/office/officeart/2005/8/layout/hierarchy2"/>
    <dgm:cxn modelId="{22A98737-226A-442A-A378-EC46B058723A}" type="presParOf" srcId="{A23094A7-6D0D-4981-93C3-7A346455CFF3}" destId="{E7D5CC37-A769-4A74-A399-1837828F7320}" srcOrd="5" destOrd="0" presId="urn:microsoft.com/office/officeart/2005/8/layout/hierarchy2"/>
    <dgm:cxn modelId="{840F077B-8650-4ADF-BEA1-DBC06340B3B4}" type="presParOf" srcId="{E7D5CC37-A769-4A74-A399-1837828F7320}" destId="{64656100-9A8F-418C-9119-BC8BC2965E40}" srcOrd="0" destOrd="0" presId="urn:microsoft.com/office/officeart/2005/8/layout/hierarchy2"/>
    <dgm:cxn modelId="{682E3CFC-3030-41AE-920E-BCB8B5905FD4}" type="presParOf" srcId="{E7D5CC37-A769-4A74-A399-1837828F7320}" destId="{438FDBD4-4289-4CB2-8163-3C03C54F6009}" srcOrd="1" destOrd="0" presId="urn:microsoft.com/office/officeart/2005/8/layout/hierarchy2"/>
    <dgm:cxn modelId="{B62622DC-26CA-4B02-8EF8-6AD240B80798}" type="presParOf" srcId="{A23094A7-6D0D-4981-93C3-7A346455CFF3}" destId="{27B7DAE0-677F-45CE-A41C-81CD6AE1F6ED}" srcOrd="6" destOrd="0" presId="urn:microsoft.com/office/officeart/2005/8/layout/hierarchy2"/>
    <dgm:cxn modelId="{340ACCAF-5576-463D-B07C-87C71A1A2381}" type="presParOf" srcId="{27B7DAE0-677F-45CE-A41C-81CD6AE1F6ED}" destId="{D10A68E7-DD87-4BE8-98C7-23EABE0C1A5F}" srcOrd="0" destOrd="0" presId="urn:microsoft.com/office/officeart/2005/8/layout/hierarchy2"/>
    <dgm:cxn modelId="{35123E47-2273-4266-A807-53C7FC9428C8}" type="presParOf" srcId="{A23094A7-6D0D-4981-93C3-7A346455CFF3}" destId="{ED44FD52-A898-41C0-8B79-DCE710130E5F}" srcOrd="7" destOrd="0" presId="urn:microsoft.com/office/officeart/2005/8/layout/hierarchy2"/>
    <dgm:cxn modelId="{ED61E012-4E00-4812-B687-FB49E1B308D7}" type="presParOf" srcId="{ED44FD52-A898-41C0-8B79-DCE710130E5F}" destId="{48C8A76A-B6EF-4D83-A9B5-0C1665D65E3A}" srcOrd="0" destOrd="0" presId="urn:microsoft.com/office/officeart/2005/8/layout/hierarchy2"/>
    <dgm:cxn modelId="{B323F6C4-A9C4-4E00-9F34-15FBEB6CB251}" type="presParOf" srcId="{ED44FD52-A898-41C0-8B79-DCE710130E5F}" destId="{FA7C73D1-C6F7-4949-9930-2A70C48C3756}" srcOrd="1" destOrd="0" presId="urn:microsoft.com/office/officeart/2005/8/layout/hierarchy2"/>
    <dgm:cxn modelId="{0BFC8F35-DE6D-4FCF-9F04-627872D8EFC5}" type="presParOf" srcId="{A23094A7-6D0D-4981-93C3-7A346455CFF3}" destId="{00BB152E-7CF8-4742-BB6D-791FE79306A2}" srcOrd="8" destOrd="0" presId="urn:microsoft.com/office/officeart/2005/8/layout/hierarchy2"/>
    <dgm:cxn modelId="{AF3232EF-28E5-4D5A-9A89-C5A8A20DE095}" type="presParOf" srcId="{00BB152E-7CF8-4742-BB6D-791FE79306A2}" destId="{CCDC6CB7-738F-4E38-B272-BA90A577500E}" srcOrd="0" destOrd="0" presId="urn:microsoft.com/office/officeart/2005/8/layout/hierarchy2"/>
    <dgm:cxn modelId="{097D73AD-05DA-4197-9196-BCED13A2048D}" type="presParOf" srcId="{A23094A7-6D0D-4981-93C3-7A346455CFF3}" destId="{49C0F9EF-9BF5-4CD5-98E3-6554EB92B492}" srcOrd="9" destOrd="0" presId="urn:microsoft.com/office/officeart/2005/8/layout/hierarchy2"/>
    <dgm:cxn modelId="{64396EA8-CC85-49BA-9C43-611A4A23028A}" type="presParOf" srcId="{49C0F9EF-9BF5-4CD5-98E3-6554EB92B492}" destId="{5F27FA08-BB7B-49B5-B42A-A29618453872}" srcOrd="0" destOrd="0" presId="urn:microsoft.com/office/officeart/2005/8/layout/hierarchy2"/>
    <dgm:cxn modelId="{5C1ACAC7-C850-4208-B23F-385FF53AFD60}" type="presParOf" srcId="{49C0F9EF-9BF5-4CD5-98E3-6554EB92B492}" destId="{A665D42A-8C2E-493D-9A2B-0692417350B5}"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371E78E-AC57-4AD6-B943-1961260ABC58}" type="doc">
      <dgm:prSet loTypeId="urn:microsoft.com/office/officeart/2005/8/layout/list1" loCatId="list" qsTypeId="urn:microsoft.com/office/officeart/2005/8/quickstyle/3d1" qsCatId="3D" csTypeId="urn:microsoft.com/office/officeart/2005/8/colors/accent2_2" csCatId="accent2" phldr="1"/>
      <dgm:spPr/>
      <dgm:t>
        <a:bodyPr/>
        <a:lstStyle/>
        <a:p>
          <a:endParaRPr lang="es-ES"/>
        </a:p>
      </dgm:t>
    </dgm:pt>
    <dgm:pt modelId="{3B1E7AB1-EF14-414D-9AB5-01829D4FF152}">
      <dgm:prSet phldrT="[Texto]" custT="1">
        <dgm:style>
          <a:lnRef idx="0">
            <a:schemeClr val="accent2"/>
          </a:lnRef>
          <a:fillRef idx="3">
            <a:schemeClr val="accent2"/>
          </a:fillRef>
          <a:effectRef idx="3">
            <a:schemeClr val="accent2"/>
          </a:effectRef>
          <a:fontRef idx="minor">
            <a:schemeClr val="lt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es-ES" sz="1800" b="1" smtClean="0">
              <a:solidFill>
                <a:schemeClr val="bg1"/>
              </a:solidFill>
              <a:effectLst>
                <a:outerShdw blurRad="38100" dist="38100" dir="2700000" algn="tl">
                  <a:srgbClr val="000000">
                    <a:alpha val="43137"/>
                  </a:srgbClr>
                </a:outerShdw>
              </a:effectLst>
            </a:rPr>
            <a:t>Introducción</a:t>
          </a:r>
          <a:endParaRPr lang="es-ES" sz="1800" b="1" dirty="0">
            <a:solidFill>
              <a:schemeClr val="bg1"/>
            </a:solidFill>
            <a:effectLst>
              <a:outerShdw blurRad="38100" dist="38100" dir="2700000" algn="tl">
                <a:srgbClr val="000000">
                  <a:alpha val="43137"/>
                </a:srgbClr>
              </a:outerShdw>
            </a:effectLst>
          </a:endParaRPr>
        </a:p>
      </dgm:t>
    </dgm:pt>
    <dgm:pt modelId="{0A9EDEA4-0670-4F32-B6E4-E28E5D15219F}" type="parTrans" cxnId="{82641322-16EE-447C-AAE4-016E2819652D}">
      <dgm:prSet/>
      <dgm:spPr/>
      <dgm:t>
        <a:bodyPr/>
        <a:lstStyle/>
        <a:p>
          <a:pPr algn="ctr"/>
          <a:endParaRPr lang="es-ES" sz="1800"/>
        </a:p>
      </dgm:t>
    </dgm:pt>
    <dgm:pt modelId="{A2A1B88A-E945-447F-AC5A-E51FA06D87A1}" type="sibTrans" cxnId="{82641322-16EE-447C-AAE4-016E2819652D}">
      <dgm:prSet/>
      <dgm:spPr/>
      <dgm:t>
        <a:bodyPr/>
        <a:lstStyle/>
        <a:p>
          <a:pPr algn="ctr"/>
          <a:endParaRPr lang="es-ES" sz="1800"/>
        </a:p>
      </dgm:t>
    </dgm:pt>
    <dgm:pt modelId="{4EF27AAE-EB42-4280-8F6F-C7F3255E39D9}">
      <dgm:prSet phldrT="[Texto]" custT="1">
        <dgm:style>
          <a:lnRef idx="0">
            <a:schemeClr val="accent1"/>
          </a:lnRef>
          <a:fillRef idx="3">
            <a:schemeClr val="accent1"/>
          </a:fillRef>
          <a:effectRef idx="3">
            <a:schemeClr val="accent1"/>
          </a:effectRef>
          <a:fontRef idx="minor">
            <a:schemeClr val="lt1"/>
          </a:fontRef>
        </dgm:style>
      </dgm:prSet>
      <dgm:spPr/>
      <dgm:t>
        <a:bodyPr/>
        <a:lstStyle/>
        <a:p>
          <a:pPr algn="l"/>
          <a:r>
            <a:rPr lang="es-ES" sz="1800" b="1" dirty="0" smtClean="0">
              <a:solidFill>
                <a:schemeClr val="tx1"/>
              </a:solidFill>
              <a:effectLst>
                <a:outerShdw blurRad="38100" dist="38100" dir="2700000" algn="tl">
                  <a:srgbClr val="000000">
                    <a:alpha val="43137"/>
                  </a:srgbClr>
                </a:outerShdw>
              </a:effectLst>
            </a:rPr>
            <a:t>Materiales y métodos</a:t>
          </a:r>
          <a:endParaRPr lang="es-ES" sz="1800" b="1" dirty="0">
            <a:solidFill>
              <a:schemeClr val="tx1"/>
            </a:solidFill>
            <a:effectLst>
              <a:outerShdw blurRad="38100" dist="38100" dir="2700000" algn="tl">
                <a:srgbClr val="000000">
                  <a:alpha val="43137"/>
                </a:srgbClr>
              </a:outerShdw>
            </a:effectLst>
          </a:endParaRPr>
        </a:p>
      </dgm:t>
    </dgm:pt>
    <dgm:pt modelId="{FE52E9DF-CAB9-421C-8EE1-80675B88557D}" type="parTrans" cxnId="{627CEAC8-5D71-4BF7-A72D-1DC978096B97}">
      <dgm:prSet/>
      <dgm:spPr/>
      <dgm:t>
        <a:bodyPr/>
        <a:lstStyle/>
        <a:p>
          <a:pPr algn="ctr"/>
          <a:endParaRPr lang="es-ES" sz="1800"/>
        </a:p>
      </dgm:t>
    </dgm:pt>
    <dgm:pt modelId="{39AE0AF9-5610-4E78-B9B8-06AF9C7FAAB1}" type="sibTrans" cxnId="{627CEAC8-5D71-4BF7-A72D-1DC978096B97}">
      <dgm:prSet/>
      <dgm:spPr/>
      <dgm:t>
        <a:bodyPr/>
        <a:lstStyle/>
        <a:p>
          <a:pPr algn="ctr"/>
          <a:endParaRPr lang="es-ES" sz="1800"/>
        </a:p>
      </dgm:t>
    </dgm:pt>
    <dgm:pt modelId="{FCDE254F-0E81-40F7-80FB-0A8E6DF4D66F}">
      <dgm:prSet phldrT="[Texto]" custT="1"/>
      <dgm:spPr/>
      <dgm:t>
        <a:bodyPr/>
        <a:lstStyle/>
        <a:p>
          <a:pPr algn="l"/>
          <a:r>
            <a:rPr lang="es-ES" sz="1800" b="1" dirty="0" smtClean="0">
              <a:effectLst>
                <a:outerShdw blurRad="38100" dist="38100" dir="2700000" algn="tl">
                  <a:srgbClr val="000000">
                    <a:alpha val="43137"/>
                  </a:srgbClr>
                </a:outerShdw>
              </a:effectLst>
            </a:rPr>
            <a:t>Resultados y Discusión</a:t>
          </a:r>
          <a:endParaRPr lang="es-ES" sz="1800" b="1" dirty="0">
            <a:effectLst>
              <a:outerShdw blurRad="38100" dist="38100" dir="2700000" algn="tl">
                <a:srgbClr val="000000">
                  <a:alpha val="43137"/>
                </a:srgbClr>
              </a:outerShdw>
            </a:effectLst>
          </a:endParaRPr>
        </a:p>
      </dgm:t>
    </dgm:pt>
    <dgm:pt modelId="{5F08BCCF-4359-4AF6-B923-6382E11E0F22}" type="parTrans" cxnId="{BC0BD6D6-E21A-44DC-B45D-A5BA553A557D}">
      <dgm:prSet/>
      <dgm:spPr/>
      <dgm:t>
        <a:bodyPr/>
        <a:lstStyle/>
        <a:p>
          <a:pPr algn="ctr"/>
          <a:endParaRPr lang="es-ES" sz="1800"/>
        </a:p>
      </dgm:t>
    </dgm:pt>
    <dgm:pt modelId="{3BE61B33-CCBB-467D-962D-F26F2733C629}" type="sibTrans" cxnId="{BC0BD6D6-E21A-44DC-B45D-A5BA553A557D}">
      <dgm:prSet/>
      <dgm:spPr/>
      <dgm:t>
        <a:bodyPr/>
        <a:lstStyle/>
        <a:p>
          <a:pPr algn="ctr"/>
          <a:endParaRPr lang="es-ES" sz="1800"/>
        </a:p>
      </dgm:t>
    </dgm:pt>
    <dgm:pt modelId="{3EB9B25E-24E2-463B-BFAB-2BE211FEAE3B}">
      <dgm:prSet phldrT="[Texto]" custT="1">
        <dgm:style>
          <a:lnRef idx="0">
            <a:schemeClr val="accent6"/>
          </a:lnRef>
          <a:fillRef idx="3">
            <a:schemeClr val="accent6"/>
          </a:fillRef>
          <a:effectRef idx="3">
            <a:schemeClr val="accent6"/>
          </a:effectRef>
          <a:fontRef idx="minor">
            <a:schemeClr val="lt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es-ES" sz="1800" b="1" dirty="0" smtClean="0">
              <a:solidFill>
                <a:schemeClr val="bg1"/>
              </a:solidFill>
              <a:effectLst>
                <a:outerShdw blurRad="38100" dist="38100" dir="2700000" algn="tl">
                  <a:srgbClr val="000000">
                    <a:alpha val="43137"/>
                  </a:srgbClr>
                </a:outerShdw>
              </a:effectLst>
            </a:rPr>
            <a:t>Objetivos e Hipótesis</a:t>
          </a:r>
          <a:endParaRPr lang="es-ES" sz="1800" b="1" dirty="0">
            <a:solidFill>
              <a:schemeClr val="bg1"/>
            </a:solidFill>
            <a:effectLst>
              <a:outerShdw blurRad="38100" dist="38100" dir="2700000" algn="tl">
                <a:srgbClr val="000000">
                  <a:alpha val="43137"/>
                </a:srgbClr>
              </a:outerShdw>
            </a:effectLst>
          </a:endParaRPr>
        </a:p>
      </dgm:t>
    </dgm:pt>
    <dgm:pt modelId="{992EF742-F925-48CD-90EB-8B56977E4C02}" type="parTrans" cxnId="{AE773E12-B0EE-4AA7-BBE6-80DFC0DC5852}">
      <dgm:prSet/>
      <dgm:spPr/>
      <dgm:t>
        <a:bodyPr/>
        <a:lstStyle/>
        <a:p>
          <a:pPr algn="ctr"/>
          <a:endParaRPr lang="es-ES" sz="1800"/>
        </a:p>
      </dgm:t>
    </dgm:pt>
    <dgm:pt modelId="{126214A7-1D38-4089-849F-1820ED2BFC4C}" type="sibTrans" cxnId="{AE773E12-B0EE-4AA7-BBE6-80DFC0DC5852}">
      <dgm:prSet/>
      <dgm:spPr/>
      <dgm:t>
        <a:bodyPr/>
        <a:lstStyle/>
        <a:p>
          <a:pPr algn="ctr"/>
          <a:endParaRPr lang="es-ES" sz="1800"/>
        </a:p>
      </dgm:t>
    </dgm:pt>
    <dgm:pt modelId="{242A65AF-2D98-43F6-B598-1441D478021D}">
      <dgm:prSet phldrT="[Texto]" custT="1">
        <dgm:style>
          <a:lnRef idx="0">
            <a:schemeClr val="accent6"/>
          </a:lnRef>
          <a:fillRef idx="3">
            <a:schemeClr val="accent6"/>
          </a:fillRef>
          <a:effectRef idx="3">
            <a:schemeClr val="accent6"/>
          </a:effectRef>
          <a:fontRef idx="minor">
            <a:schemeClr val="lt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es-ES" sz="1800" b="1" smtClean="0">
              <a:solidFill>
                <a:schemeClr val="bg1"/>
              </a:solidFill>
              <a:effectLst>
                <a:outerShdw blurRad="38100" dist="38100" dir="2700000" algn="tl">
                  <a:srgbClr val="000000">
                    <a:alpha val="43137"/>
                  </a:srgbClr>
                </a:outerShdw>
              </a:effectLst>
            </a:rPr>
            <a:t>Justificación</a:t>
          </a:r>
          <a:endParaRPr lang="es-ES" sz="1800" b="1" dirty="0">
            <a:solidFill>
              <a:schemeClr val="bg1"/>
            </a:solidFill>
            <a:effectLst>
              <a:outerShdw blurRad="38100" dist="38100" dir="2700000" algn="tl">
                <a:srgbClr val="000000">
                  <a:alpha val="43137"/>
                </a:srgbClr>
              </a:outerShdw>
            </a:effectLst>
          </a:endParaRPr>
        </a:p>
      </dgm:t>
    </dgm:pt>
    <dgm:pt modelId="{D9A5ED34-D3EF-4888-B792-F13041D67C73}" type="parTrans" cxnId="{54A11B0D-FEA6-41F0-BF2B-BE0D945AF8C9}">
      <dgm:prSet/>
      <dgm:spPr/>
      <dgm:t>
        <a:bodyPr/>
        <a:lstStyle/>
        <a:p>
          <a:endParaRPr lang="es-ES" sz="1800"/>
        </a:p>
      </dgm:t>
    </dgm:pt>
    <dgm:pt modelId="{A71F93C2-C1FE-4905-95FA-5DEB1A06CD85}" type="sibTrans" cxnId="{54A11B0D-FEA6-41F0-BF2B-BE0D945AF8C9}">
      <dgm:prSet/>
      <dgm:spPr/>
      <dgm:t>
        <a:bodyPr/>
        <a:lstStyle/>
        <a:p>
          <a:endParaRPr lang="es-ES" sz="1800"/>
        </a:p>
      </dgm:t>
    </dgm:pt>
    <dgm:pt modelId="{A7ECA1CB-FF83-4D82-B0CD-9EC878E2B91B}">
      <dgm:prSet phldrT="[Texto]" custT="1"/>
      <dgm:spPr/>
      <dgm:t>
        <a:bodyPr/>
        <a:lstStyle/>
        <a:p>
          <a:pPr algn="l"/>
          <a:r>
            <a:rPr lang="es-ES" sz="1800" b="1" dirty="0" smtClean="0">
              <a:effectLst>
                <a:outerShdw blurRad="38100" dist="38100" dir="2700000" algn="tl">
                  <a:srgbClr val="000000">
                    <a:alpha val="43137"/>
                  </a:srgbClr>
                </a:outerShdw>
              </a:effectLst>
            </a:rPr>
            <a:t>Conclusiones</a:t>
          </a:r>
          <a:endParaRPr lang="es-ES" sz="1800" b="1" dirty="0">
            <a:effectLst>
              <a:outerShdw blurRad="38100" dist="38100" dir="2700000" algn="tl">
                <a:srgbClr val="000000">
                  <a:alpha val="43137"/>
                </a:srgbClr>
              </a:outerShdw>
            </a:effectLst>
          </a:endParaRPr>
        </a:p>
      </dgm:t>
    </dgm:pt>
    <dgm:pt modelId="{139A9747-D37F-4AA6-91F4-461CDDE7189E}" type="parTrans" cxnId="{3DDEC79A-C902-4AED-B697-D4C5F0231193}">
      <dgm:prSet/>
      <dgm:spPr/>
      <dgm:t>
        <a:bodyPr/>
        <a:lstStyle/>
        <a:p>
          <a:endParaRPr lang="es-ES" sz="1800"/>
        </a:p>
      </dgm:t>
    </dgm:pt>
    <dgm:pt modelId="{C1864739-C95A-467D-BDD3-35934CF3AE0B}" type="sibTrans" cxnId="{3DDEC79A-C902-4AED-B697-D4C5F0231193}">
      <dgm:prSet/>
      <dgm:spPr/>
      <dgm:t>
        <a:bodyPr/>
        <a:lstStyle/>
        <a:p>
          <a:endParaRPr lang="es-ES" sz="1800"/>
        </a:p>
      </dgm:t>
    </dgm:pt>
    <dgm:pt modelId="{D8FF9D79-BDB4-4CEC-884A-976A5673F824}">
      <dgm:prSet phldrT="[Texto]" custT="1"/>
      <dgm:spPr/>
      <dgm:t>
        <a:bodyPr/>
        <a:lstStyle/>
        <a:p>
          <a:pPr algn="l"/>
          <a:r>
            <a:rPr lang="es-ES" sz="1800" b="1" dirty="0" smtClean="0">
              <a:effectLst>
                <a:outerShdw blurRad="38100" dist="38100" dir="2700000" algn="tl">
                  <a:srgbClr val="000000">
                    <a:alpha val="43137"/>
                  </a:srgbClr>
                </a:outerShdw>
              </a:effectLst>
            </a:rPr>
            <a:t>Recomendaciones</a:t>
          </a:r>
          <a:endParaRPr lang="es-ES" sz="1800" b="1" dirty="0">
            <a:effectLst>
              <a:outerShdw blurRad="38100" dist="38100" dir="2700000" algn="tl">
                <a:srgbClr val="000000">
                  <a:alpha val="43137"/>
                </a:srgbClr>
              </a:outerShdw>
            </a:effectLst>
          </a:endParaRPr>
        </a:p>
      </dgm:t>
    </dgm:pt>
    <dgm:pt modelId="{58F2124C-0158-46F6-90E7-4378362E6B3A}" type="parTrans" cxnId="{4BA9D436-ECE5-4A75-AB0F-B42165527F0A}">
      <dgm:prSet/>
      <dgm:spPr/>
      <dgm:t>
        <a:bodyPr/>
        <a:lstStyle/>
        <a:p>
          <a:endParaRPr lang="es-ES" sz="1800"/>
        </a:p>
      </dgm:t>
    </dgm:pt>
    <dgm:pt modelId="{AB794E9F-29EF-4635-8560-4DCBDAFA4B20}" type="sibTrans" cxnId="{4BA9D436-ECE5-4A75-AB0F-B42165527F0A}">
      <dgm:prSet/>
      <dgm:spPr/>
      <dgm:t>
        <a:bodyPr/>
        <a:lstStyle/>
        <a:p>
          <a:endParaRPr lang="es-ES" sz="1800"/>
        </a:p>
      </dgm:t>
    </dgm:pt>
    <dgm:pt modelId="{C8F30857-DE99-4D31-9AAE-F4F89BD0D6A9}" type="pres">
      <dgm:prSet presAssocID="{0371E78E-AC57-4AD6-B943-1961260ABC58}" presName="linear" presStyleCnt="0">
        <dgm:presLayoutVars>
          <dgm:dir/>
          <dgm:animLvl val="lvl"/>
          <dgm:resizeHandles val="exact"/>
        </dgm:presLayoutVars>
      </dgm:prSet>
      <dgm:spPr/>
      <dgm:t>
        <a:bodyPr/>
        <a:lstStyle/>
        <a:p>
          <a:endParaRPr lang="es-ES"/>
        </a:p>
      </dgm:t>
    </dgm:pt>
    <dgm:pt modelId="{C6CE1314-7F92-4942-AFDE-535D8A13A606}" type="pres">
      <dgm:prSet presAssocID="{3B1E7AB1-EF14-414D-9AB5-01829D4FF152}" presName="parentLin" presStyleCnt="0"/>
      <dgm:spPr/>
      <dgm:t>
        <a:bodyPr/>
        <a:lstStyle/>
        <a:p>
          <a:endParaRPr lang="es-ES"/>
        </a:p>
      </dgm:t>
    </dgm:pt>
    <dgm:pt modelId="{E3B31CF6-E906-4C8E-92E1-4BFE4B67DE9B}" type="pres">
      <dgm:prSet presAssocID="{3B1E7AB1-EF14-414D-9AB5-01829D4FF152}" presName="parentLeftMargin" presStyleLbl="node1" presStyleIdx="0" presStyleCnt="7"/>
      <dgm:spPr/>
      <dgm:t>
        <a:bodyPr/>
        <a:lstStyle/>
        <a:p>
          <a:endParaRPr lang="es-ES"/>
        </a:p>
      </dgm:t>
    </dgm:pt>
    <dgm:pt modelId="{3FA2ADE9-D066-464E-9844-DD2FC79FCF4E}" type="pres">
      <dgm:prSet presAssocID="{3B1E7AB1-EF14-414D-9AB5-01829D4FF152}" presName="parentText" presStyleLbl="node1" presStyleIdx="0" presStyleCnt="7">
        <dgm:presLayoutVars>
          <dgm:chMax val="0"/>
          <dgm:bulletEnabled val="1"/>
        </dgm:presLayoutVars>
      </dgm:prSet>
      <dgm:spPr/>
      <dgm:t>
        <a:bodyPr/>
        <a:lstStyle/>
        <a:p>
          <a:endParaRPr lang="es-ES"/>
        </a:p>
      </dgm:t>
    </dgm:pt>
    <dgm:pt modelId="{2412E3C6-9930-4A6A-ABFA-534DFBD53F0B}" type="pres">
      <dgm:prSet presAssocID="{3B1E7AB1-EF14-414D-9AB5-01829D4FF152}" presName="negativeSpace" presStyleCnt="0"/>
      <dgm:spPr/>
      <dgm:t>
        <a:bodyPr/>
        <a:lstStyle/>
        <a:p>
          <a:endParaRPr lang="es-ES"/>
        </a:p>
      </dgm:t>
    </dgm:pt>
    <dgm:pt modelId="{54367A1F-94ED-4018-B1C5-C7A7DF8EEA24}" type="pres">
      <dgm:prSet presAssocID="{3B1E7AB1-EF14-414D-9AB5-01829D4FF152}" presName="childText" presStyleLbl="conFgAcc1" presStyleIdx="0" presStyleCnt="7">
        <dgm:presLayoutVars>
          <dgm:bulletEnabled val="1"/>
        </dgm:presLayoutVars>
      </dgm:prSet>
      <dgm:spPr/>
      <dgm:t>
        <a:bodyPr/>
        <a:lstStyle/>
        <a:p>
          <a:endParaRPr lang="es-ES"/>
        </a:p>
      </dgm:t>
    </dgm:pt>
    <dgm:pt modelId="{B4890BAD-14B8-4EA1-9710-B1CD6A790DFB}" type="pres">
      <dgm:prSet presAssocID="{A2A1B88A-E945-447F-AC5A-E51FA06D87A1}" presName="spaceBetweenRectangles" presStyleCnt="0"/>
      <dgm:spPr/>
      <dgm:t>
        <a:bodyPr/>
        <a:lstStyle/>
        <a:p>
          <a:endParaRPr lang="es-ES"/>
        </a:p>
      </dgm:t>
    </dgm:pt>
    <dgm:pt modelId="{F7F5DA91-5E84-4614-B494-006A7813E70E}" type="pres">
      <dgm:prSet presAssocID="{242A65AF-2D98-43F6-B598-1441D478021D}" presName="parentLin" presStyleCnt="0"/>
      <dgm:spPr/>
      <dgm:t>
        <a:bodyPr/>
        <a:lstStyle/>
        <a:p>
          <a:endParaRPr lang="es-ES"/>
        </a:p>
      </dgm:t>
    </dgm:pt>
    <dgm:pt modelId="{C127CB4C-A559-443B-8BB6-886B052005DC}" type="pres">
      <dgm:prSet presAssocID="{242A65AF-2D98-43F6-B598-1441D478021D}" presName="parentLeftMargin" presStyleLbl="node1" presStyleIdx="0" presStyleCnt="7"/>
      <dgm:spPr/>
      <dgm:t>
        <a:bodyPr/>
        <a:lstStyle/>
        <a:p>
          <a:endParaRPr lang="es-ES"/>
        </a:p>
      </dgm:t>
    </dgm:pt>
    <dgm:pt modelId="{333FACB2-0B53-4B96-91FC-A97E514120B8}" type="pres">
      <dgm:prSet presAssocID="{242A65AF-2D98-43F6-B598-1441D478021D}" presName="parentText" presStyleLbl="node1" presStyleIdx="1" presStyleCnt="7">
        <dgm:presLayoutVars>
          <dgm:chMax val="0"/>
          <dgm:bulletEnabled val="1"/>
        </dgm:presLayoutVars>
      </dgm:prSet>
      <dgm:spPr/>
      <dgm:t>
        <a:bodyPr/>
        <a:lstStyle/>
        <a:p>
          <a:endParaRPr lang="es-ES"/>
        </a:p>
      </dgm:t>
    </dgm:pt>
    <dgm:pt modelId="{D13AB2AA-D59B-4604-A701-13E30AF5DC53}" type="pres">
      <dgm:prSet presAssocID="{242A65AF-2D98-43F6-B598-1441D478021D}" presName="negativeSpace" presStyleCnt="0"/>
      <dgm:spPr/>
      <dgm:t>
        <a:bodyPr/>
        <a:lstStyle/>
        <a:p>
          <a:endParaRPr lang="es-ES"/>
        </a:p>
      </dgm:t>
    </dgm:pt>
    <dgm:pt modelId="{DFB2AC8B-9F67-450A-8781-334141526602}" type="pres">
      <dgm:prSet presAssocID="{242A65AF-2D98-43F6-B598-1441D478021D}" presName="childText" presStyleLbl="conFgAcc1" presStyleIdx="1" presStyleCnt="7">
        <dgm:presLayoutVars>
          <dgm:bulletEnabled val="1"/>
        </dgm:presLayoutVars>
      </dgm:prSet>
      <dgm:spPr/>
      <dgm:t>
        <a:bodyPr/>
        <a:lstStyle/>
        <a:p>
          <a:endParaRPr lang="es-ES"/>
        </a:p>
      </dgm:t>
    </dgm:pt>
    <dgm:pt modelId="{09748997-7B2D-43AC-8D2B-899D9F78C02D}" type="pres">
      <dgm:prSet presAssocID="{A71F93C2-C1FE-4905-95FA-5DEB1A06CD85}" presName="spaceBetweenRectangles" presStyleCnt="0"/>
      <dgm:spPr/>
      <dgm:t>
        <a:bodyPr/>
        <a:lstStyle/>
        <a:p>
          <a:endParaRPr lang="es-ES"/>
        </a:p>
      </dgm:t>
    </dgm:pt>
    <dgm:pt modelId="{C6D02763-DE52-4BD9-B185-C1B5813A8D9D}" type="pres">
      <dgm:prSet presAssocID="{3EB9B25E-24E2-463B-BFAB-2BE211FEAE3B}" presName="parentLin" presStyleCnt="0"/>
      <dgm:spPr/>
      <dgm:t>
        <a:bodyPr/>
        <a:lstStyle/>
        <a:p>
          <a:endParaRPr lang="es-ES"/>
        </a:p>
      </dgm:t>
    </dgm:pt>
    <dgm:pt modelId="{B70D45C8-FC24-4892-8716-84169B155E61}" type="pres">
      <dgm:prSet presAssocID="{3EB9B25E-24E2-463B-BFAB-2BE211FEAE3B}" presName="parentLeftMargin" presStyleLbl="node1" presStyleIdx="1" presStyleCnt="7"/>
      <dgm:spPr/>
      <dgm:t>
        <a:bodyPr/>
        <a:lstStyle/>
        <a:p>
          <a:endParaRPr lang="es-ES"/>
        </a:p>
      </dgm:t>
    </dgm:pt>
    <dgm:pt modelId="{63876869-3A82-4617-B2A8-F58FD25E2656}" type="pres">
      <dgm:prSet presAssocID="{3EB9B25E-24E2-463B-BFAB-2BE211FEAE3B}" presName="parentText" presStyleLbl="node1" presStyleIdx="2" presStyleCnt="7">
        <dgm:presLayoutVars>
          <dgm:chMax val="0"/>
          <dgm:bulletEnabled val="1"/>
        </dgm:presLayoutVars>
      </dgm:prSet>
      <dgm:spPr/>
      <dgm:t>
        <a:bodyPr/>
        <a:lstStyle/>
        <a:p>
          <a:endParaRPr lang="es-ES"/>
        </a:p>
      </dgm:t>
    </dgm:pt>
    <dgm:pt modelId="{C432C468-3462-4C70-8784-85DF871DA8AB}" type="pres">
      <dgm:prSet presAssocID="{3EB9B25E-24E2-463B-BFAB-2BE211FEAE3B}" presName="negativeSpace" presStyleCnt="0"/>
      <dgm:spPr/>
      <dgm:t>
        <a:bodyPr/>
        <a:lstStyle/>
        <a:p>
          <a:endParaRPr lang="es-ES"/>
        </a:p>
      </dgm:t>
    </dgm:pt>
    <dgm:pt modelId="{52AF4517-FF41-4CE8-82B5-406F5106EB18}" type="pres">
      <dgm:prSet presAssocID="{3EB9B25E-24E2-463B-BFAB-2BE211FEAE3B}" presName="childText" presStyleLbl="conFgAcc1" presStyleIdx="2" presStyleCnt="7">
        <dgm:presLayoutVars>
          <dgm:bulletEnabled val="1"/>
        </dgm:presLayoutVars>
      </dgm:prSet>
      <dgm:spPr/>
      <dgm:t>
        <a:bodyPr/>
        <a:lstStyle/>
        <a:p>
          <a:endParaRPr lang="es-ES"/>
        </a:p>
      </dgm:t>
    </dgm:pt>
    <dgm:pt modelId="{2FCF3899-1C3C-435D-997C-E208A8B7E459}" type="pres">
      <dgm:prSet presAssocID="{126214A7-1D38-4089-849F-1820ED2BFC4C}" presName="spaceBetweenRectangles" presStyleCnt="0"/>
      <dgm:spPr/>
      <dgm:t>
        <a:bodyPr/>
        <a:lstStyle/>
        <a:p>
          <a:endParaRPr lang="es-ES"/>
        </a:p>
      </dgm:t>
    </dgm:pt>
    <dgm:pt modelId="{3CB6E375-7D73-4EBB-A516-03195BB2B5DC}" type="pres">
      <dgm:prSet presAssocID="{4EF27AAE-EB42-4280-8F6F-C7F3255E39D9}" presName="parentLin" presStyleCnt="0"/>
      <dgm:spPr/>
      <dgm:t>
        <a:bodyPr/>
        <a:lstStyle/>
        <a:p>
          <a:endParaRPr lang="es-ES"/>
        </a:p>
      </dgm:t>
    </dgm:pt>
    <dgm:pt modelId="{8F65E72B-3A4E-407B-AA26-C5272540CDE1}" type="pres">
      <dgm:prSet presAssocID="{4EF27AAE-EB42-4280-8F6F-C7F3255E39D9}" presName="parentLeftMargin" presStyleLbl="node1" presStyleIdx="2" presStyleCnt="7"/>
      <dgm:spPr/>
      <dgm:t>
        <a:bodyPr/>
        <a:lstStyle/>
        <a:p>
          <a:endParaRPr lang="es-ES"/>
        </a:p>
      </dgm:t>
    </dgm:pt>
    <dgm:pt modelId="{8D7C09C2-CE1C-4C85-9C74-9246DA3D5DAD}" type="pres">
      <dgm:prSet presAssocID="{4EF27AAE-EB42-4280-8F6F-C7F3255E39D9}" presName="parentText" presStyleLbl="node1" presStyleIdx="3" presStyleCnt="7">
        <dgm:presLayoutVars>
          <dgm:chMax val="0"/>
          <dgm:bulletEnabled val="1"/>
        </dgm:presLayoutVars>
      </dgm:prSet>
      <dgm:spPr/>
      <dgm:t>
        <a:bodyPr/>
        <a:lstStyle/>
        <a:p>
          <a:endParaRPr lang="es-ES"/>
        </a:p>
      </dgm:t>
    </dgm:pt>
    <dgm:pt modelId="{71EEAB4B-6904-4198-8175-79F8270D48D4}" type="pres">
      <dgm:prSet presAssocID="{4EF27AAE-EB42-4280-8F6F-C7F3255E39D9}" presName="negativeSpace" presStyleCnt="0"/>
      <dgm:spPr/>
      <dgm:t>
        <a:bodyPr/>
        <a:lstStyle/>
        <a:p>
          <a:endParaRPr lang="es-ES"/>
        </a:p>
      </dgm:t>
    </dgm:pt>
    <dgm:pt modelId="{92098E66-9411-486F-A7C4-811BB7718D17}" type="pres">
      <dgm:prSet presAssocID="{4EF27AAE-EB42-4280-8F6F-C7F3255E39D9}" presName="childText" presStyleLbl="conFgAcc1" presStyleIdx="3" presStyleCnt="7">
        <dgm:presLayoutVars>
          <dgm:bulletEnabled val="1"/>
        </dgm:presLayoutVars>
      </dgm:prSet>
      <dgm:spPr/>
      <dgm:t>
        <a:bodyPr/>
        <a:lstStyle/>
        <a:p>
          <a:endParaRPr lang="es-ES"/>
        </a:p>
      </dgm:t>
    </dgm:pt>
    <dgm:pt modelId="{EB025BCD-C60D-4A28-A5EE-427F32FBDAE9}" type="pres">
      <dgm:prSet presAssocID="{39AE0AF9-5610-4E78-B9B8-06AF9C7FAAB1}" presName="spaceBetweenRectangles" presStyleCnt="0"/>
      <dgm:spPr/>
      <dgm:t>
        <a:bodyPr/>
        <a:lstStyle/>
        <a:p>
          <a:endParaRPr lang="es-ES"/>
        </a:p>
      </dgm:t>
    </dgm:pt>
    <dgm:pt modelId="{275E59AB-2568-445B-B29F-695A4B47CA35}" type="pres">
      <dgm:prSet presAssocID="{FCDE254F-0E81-40F7-80FB-0A8E6DF4D66F}" presName="parentLin" presStyleCnt="0"/>
      <dgm:spPr/>
      <dgm:t>
        <a:bodyPr/>
        <a:lstStyle/>
        <a:p>
          <a:endParaRPr lang="es-ES"/>
        </a:p>
      </dgm:t>
    </dgm:pt>
    <dgm:pt modelId="{2EEFC803-768E-421D-977F-BA79EAA08347}" type="pres">
      <dgm:prSet presAssocID="{FCDE254F-0E81-40F7-80FB-0A8E6DF4D66F}" presName="parentLeftMargin" presStyleLbl="node1" presStyleIdx="3" presStyleCnt="7"/>
      <dgm:spPr/>
      <dgm:t>
        <a:bodyPr/>
        <a:lstStyle/>
        <a:p>
          <a:endParaRPr lang="es-ES"/>
        </a:p>
      </dgm:t>
    </dgm:pt>
    <dgm:pt modelId="{0B2A1B8F-CECC-4043-B119-6ABA81B4CF2F}" type="pres">
      <dgm:prSet presAssocID="{FCDE254F-0E81-40F7-80FB-0A8E6DF4D66F}" presName="parentText" presStyleLbl="node1" presStyleIdx="4" presStyleCnt="7">
        <dgm:presLayoutVars>
          <dgm:chMax val="0"/>
          <dgm:bulletEnabled val="1"/>
        </dgm:presLayoutVars>
      </dgm:prSet>
      <dgm:spPr/>
      <dgm:t>
        <a:bodyPr/>
        <a:lstStyle/>
        <a:p>
          <a:endParaRPr lang="es-ES"/>
        </a:p>
      </dgm:t>
    </dgm:pt>
    <dgm:pt modelId="{A7C57B5B-37BA-4ED6-8821-C8DDC9DA805A}" type="pres">
      <dgm:prSet presAssocID="{FCDE254F-0E81-40F7-80FB-0A8E6DF4D66F}" presName="negativeSpace" presStyleCnt="0"/>
      <dgm:spPr/>
      <dgm:t>
        <a:bodyPr/>
        <a:lstStyle/>
        <a:p>
          <a:endParaRPr lang="es-ES"/>
        </a:p>
      </dgm:t>
    </dgm:pt>
    <dgm:pt modelId="{ED7019B0-F912-47A2-9B85-1C199900F010}" type="pres">
      <dgm:prSet presAssocID="{FCDE254F-0E81-40F7-80FB-0A8E6DF4D66F}" presName="childText" presStyleLbl="conFgAcc1" presStyleIdx="4" presStyleCnt="7">
        <dgm:presLayoutVars>
          <dgm:bulletEnabled val="1"/>
        </dgm:presLayoutVars>
      </dgm:prSet>
      <dgm:spPr/>
      <dgm:t>
        <a:bodyPr/>
        <a:lstStyle/>
        <a:p>
          <a:endParaRPr lang="es-ES"/>
        </a:p>
      </dgm:t>
    </dgm:pt>
    <dgm:pt modelId="{4E5DBB79-4BB5-4CE3-9822-297A13706273}" type="pres">
      <dgm:prSet presAssocID="{3BE61B33-CCBB-467D-962D-F26F2733C629}" presName="spaceBetweenRectangles" presStyleCnt="0"/>
      <dgm:spPr/>
      <dgm:t>
        <a:bodyPr/>
        <a:lstStyle/>
        <a:p>
          <a:endParaRPr lang="es-ES"/>
        </a:p>
      </dgm:t>
    </dgm:pt>
    <dgm:pt modelId="{AE04886F-3B09-4D3F-8DA9-F6B2EE97396F}" type="pres">
      <dgm:prSet presAssocID="{A7ECA1CB-FF83-4D82-B0CD-9EC878E2B91B}" presName="parentLin" presStyleCnt="0"/>
      <dgm:spPr/>
      <dgm:t>
        <a:bodyPr/>
        <a:lstStyle/>
        <a:p>
          <a:endParaRPr lang="es-ES"/>
        </a:p>
      </dgm:t>
    </dgm:pt>
    <dgm:pt modelId="{1945B2D6-6AD4-4CA6-A66D-B70075F8E33F}" type="pres">
      <dgm:prSet presAssocID="{A7ECA1CB-FF83-4D82-B0CD-9EC878E2B91B}" presName="parentLeftMargin" presStyleLbl="node1" presStyleIdx="4" presStyleCnt="7"/>
      <dgm:spPr/>
      <dgm:t>
        <a:bodyPr/>
        <a:lstStyle/>
        <a:p>
          <a:endParaRPr lang="es-ES"/>
        </a:p>
      </dgm:t>
    </dgm:pt>
    <dgm:pt modelId="{01448A69-333A-42D7-8877-49B1C295C101}" type="pres">
      <dgm:prSet presAssocID="{A7ECA1CB-FF83-4D82-B0CD-9EC878E2B91B}" presName="parentText" presStyleLbl="node1" presStyleIdx="5" presStyleCnt="7">
        <dgm:presLayoutVars>
          <dgm:chMax val="0"/>
          <dgm:bulletEnabled val="1"/>
        </dgm:presLayoutVars>
      </dgm:prSet>
      <dgm:spPr/>
      <dgm:t>
        <a:bodyPr/>
        <a:lstStyle/>
        <a:p>
          <a:endParaRPr lang="es-ES"/>
        </a:p>
      </dgm:t>
    </dgm:pt>
    <dgm:pt modelId="{A7240DB8-6D45-41CF-A1FA-830051C71F75}" type="pres">
      <dgm:prSet presAssocID="{A7ECA1CB-FF83-4D82-B0CD-9EC878E2B91B}" presName="negativeSpace" presStyleCnt="0"/>
      <dgm:spPr/>
      <dgm:t>
        <a:bodyPr/>
        <a:lstStyle/>
        <a:p>
          <a:endParaRPr lang="es-ES"/>
        </a:p>
      </dgm:t>
    </dgm:pt>
    <dgm:pt modelId="{7775527F-A39B-49D7-B0FE-93C96E62E8CA}" type="pres">
      <dgm:prSet presAssocID="{A7ECA1CB-FF83-4D82-B0CD-9EC878E2B91B}" presName="childText" presStyleLbl="conFgAcc1" presStyleIdx="5" presStyleCnt="7">
        <dgm:presLayoutVars>
          <dgm:bulletEnabled val="1"/>
        </dgm:presLayoutVars>
      </dgm:prSet>
      <dgm:spPr/>
      <dgm:t>
        <a:bodyPr/>
        <a:lstStyle/>
        <a:p>
          <a:endParaRPr lang="es-ES"/>
        </a:p>
      </dgm:t>
    </dgm:pt>
    <dgm:pt modelId="{7440FBBE-FBA1-41A7-A4CD-BCDD87B8BA47}" type="pres">
      <dgm:prSet presAssocID="{C1864739-C95A-467D-BDD3-35934CF3AE0B}" presName="spaceBetweenRectangles" presStyleCnt="0"/>
      <dgm:spPr/>
      <dgm:t>
        <a:bodyPr/>
        <a:lstStyle/>
        <a:p>
          <a:endParaRPr lang="es-ES"/>
        </a:p>
      </dgm:t>
    </dgm:pt>
    <dgm:pt modelId="{C7D5F2DC-2B34-402C-AB50-65883ADB6901}" type="pres">
      <dgm:prSet presAssocID="{D8FF9D79-BDB4-4CEC-884A-976A5673F824}" presName="parentLin" presStyleCnt="0"/>
      <dgm:spPr/>
      <dgm:t>
        <a:bodyPr/>
        <a:lstStyle/>
        <a:p>
          <a:endParaRPr lang="es-ES"/>
        </a:p>
      </dgm:t>
    </dgm:pt>
    <dgm:pt modelId="{4A1DC795-7604-453C-B3AF-6093375A08D7}" type="pres">
      <dgm:prSet presAssocID="{D8FF9D79-BDB4-4CEC-884A-976A5673F824}" presName="parentLeftMargin" presStyleLbl="node1" presStyleIdx="5" presStyleCnt="7"/>
      <dgm:spPr/>
      <dgm:t>
        <a:bodyPr/>
        <a:lstStyle/>
        <a:p>
          <a:endParaRPr lang="es-ES"/>
        </a:p>
      </dgm:t>
    </dgm:pt>
    <dgm:pt modelId="{10D1B729-53D9-4474-B6B6-043F42EB3955}" type="pres">
      <dgm:prSet presAssocID="{D8FF9D79-BDB4-4CEC-884A-976A5673F824}" presName="parentText" presStyleLbl="node1" presStyleIdx="6" presStyleCnt="7">
        <dgm:presLayoutVars>
          <dgm:chMax val="0"/>
          <dgm:bulletEnabled val="1"/>
        </dgm:presLayoutVars>
      </dgm:prSet>
      <dgm:spPr/>
      <dgm:t>
        <a:bodyPr/>
        <a:lstStyle/>
        <a:p>
          <a:endParaRPr lang="es-ES"/>
        </a:p>
      </dgm:t>
    </dgm:pt>
    <dgm:pt modelId="{08113064-B199-48BC-AFC0-481E1E98D7CD}" type="pres">
      <dgm:prSet presAssocID="{D8FF9D79-BDB4-4CEC-884A-976A5673F824}" presName="negativeSpace" presStyleCnt="0"/>
      <dgm:spPr/>
      <dgm:t>
        <a:bodyPr/>
        <a:lstStyle/>
        <a:p>
          <a:endParaRPr lang="es-ES"/>
        </a:p>
      </dgm:t>
    </dgm:pt>
    <dgm:pt modelId="{71B5D911-07C3-4E59-BD15-233BBAE960C9}" type="pres">
      <dgm:prSet presAssocID="{D8FF9D79-BDB4-4CEC-884A-976A5673F824}" presName="childText" presStyleLbl="conFgAcc1" presStyleIdx="6" presStyleCnt="7">
        <dgm:presLayoutVars>
          <dgm:bulletEnabled val="1"/>
        </dgm:presLayoutVars>
      </dgm:prSet>
      <dgm:spPr/>
      <dgm:t>
        <a:bodyPr/>
        <a:lstStyle/>
        <a:p>
          <a:endParaRPr lang="es-ES"/>
        </a:p>
      </dgm:t>
    </dgm:pt>
  </dgm:ptLst>
  <dgm:cxnLst>
    <dgm:cxn modelId="{48346053-7761-45F7-8BFC-246796935796}" type="presOf" srcId="{D8FF9D79-BDB4-4CEC-884A-976A5673F824}" destId="{10D1B729-53D9-4474-B6B6-043F42EB3955}" srcOrd="1" destOrd="0" presId="urn:microsoft.com/office/officeart/2005/8/layout/list1"/>
    <dgm:cxn modelId="{26F055CC-2D64-4022-8E62-739945C3939C}" type="presOf" srcId="{242A65AF-2D98-43F6-B598-1441D478021D}" destId="{333FACB2-0B53-4B96-91FC-A97E514120B8}" srcOrd="1" destOrd="0" presId="urn:microsoft.com/office/officeart/2005/8/layout/list1"/>
    <dgm:cxn modelId="{449DCAA4-7117-4EC4-B900-7D6A7FE031C0}" type="presOf" srcId="{A7ECA1CB-FF83-4D82-B0CD-9EC878E2B91B}" destId="{1945B2D6-6AD4-4CA6-A66D-B70075F8E33F}" srcOrd="0" destOrd="0" presId="urn:microsoft.com/office/officeart/2005/8/layout/list1"/>
    <dgm:cxn modelId="{14E4DE68-95B4-4E2C-A68B-E35EF1070D52}" type="presOf" srcId="{242A65AF-2D98-43F6-B598-1441D478021D}" destId="{C127CB4C-A559-443B-8BB6-886B052005DC}" srcOrd="0" destOrd="0" presId="urn:microsoft.com/office/officeart/2005/8/layout/list1"/>
    <dgm:cxn modelId="{627CEAC8-5D71-4BF7-A72D-1DC978096B97}" srcId="{0371E78E-AC57-4AD6-B943-1961260ABC58}" destId="{4EF27AAE-EB42-4280-8F6F-C7F3255E39D9}" srcOrd="3" destOrd="0" parTransId="{FE52E9DF-CAB9-421C-8EE1-80675B88557D}" sibTransId="{39AE0AF9-5610-4E78-B9B8-06AF9C7FAAB1}"/>
    <dgm:cxn modelId="{AE773E12-B0EE-4AA7-BBE6-80DFC0DC5852}" srcId="{0371E78E-AC57-4AD6-B943-1961260ABC58}" destId="{3EB9B25E-24E2-463B-BFAB-2BE211FEAE3B}" srcOrd="2" destOrd="0" parTransId="{992EF742-F925-48CD-90EB-8B56977E4C02}" sibTransId="{126214A7-1D38-4089-849F-1820ED2BFC4C}"/>
    <dgm:cxn modelId="{BC0BD6D6-E21A-44DC-B45D-A5BA553A557D}" srcId="{0371E78E-AC57-4AD6-B943-1961260ABC58}" destId="{FCDE254F-0E81-40F7-80FB-0A8E6DF4D66F}" srcOrd="4" destOrd="0" parTransId="{5F08BCCF-4359-4AF6-B923-6382E11E0F22}" sibTransId="{3BE61B33-CCBB-467D-962D-F26F2733C629}"/>
    <dgm:cxn modelId="{0098C076-C928-478C-9B09-23BD62DEAC77}" type="presOf" srcId="{3B1E7AB1-EF14-414D-9AB5-01829D4FF152}" destId="{3FA2ADE9-D066-464E-9844-DD2FC79FCF4E}" srcOrd="1" destOrd="0" presId="urn:microsoft.com/office/officeart/2005/8/layout/list1"/>
    <dgm:cxn modelId="{F3AFB1F5-E3FA-43A5-BBB1-2EAE39B46564}" type="presOf" srcId="{D8FF9D79-BDB4-4CEC-884A-976A5673F824}" destId="{4A1DC795-7604-453C-B3AF-6093375A08D7}" srcOrd="0" destOrd="0" presId="urn:microsoft.com/office/officeart/2005/8/layout/list1"/>
    <dgm:cxn modelId="{ECF2CB7E-FAD6-43EA-967E-0ECCAAE647FD}" type="presOf" srcId="{3EB9B25E-24E2-463B-BFAB-2BE211FEAE3B}" destId="{B70D45C8-FC24-4892-8716-84169B155E61}" srcOrd="0" destOrd="0" presId="urn:microsoft.com/office/officeart/2005/8/layout/list1"/>
    <dgm:cxn modelId="{D28C2011-E0CE-4B44-BB30-AA0234F65ACC}" type="presOf" srcId="{4EF27AAE-EB42-4280-8F6F-C7F3255E39D9}" destId="{8D7C09C2-CE1C-4C85-9C74-9246DA3D5DAD}" srcOrd="1" destOrd="0" presId="urn:microsoft.com/office/officeart/2005/8/layout/list1"/>
    <dgm:cxn modelId="{3DDEC79A-C902-4AED-B697-D4C5F0231193}" srcId="{0371E78E-AC57-4AD6-B943-1961260ABC58}" destId="{A7ECA1CB-FF83-4D82-B0CD-9EC878E2B91B}" srcOrd="5" destOrd="0" parTransId="{139A9747-D37F-4AA6-91F4-461CDDE7189E}" sibTransId="{C1864739-C95A-467D-BDD3-35934CF3AE0B}"/>
    <dgm:cxn modelId="{54A11B0D-FEA6-41F0-BF2B-BE0D945AF8C9}" srcId="{0371E78E-AC57-4AD6-B943-1961260ABC58}" destId="{242A65AF-2D98-43F6-B598-1441D478021D}" srcOrd="1" destOrd="0" parTransId="{D9A5ED34-D3EF-4888-B792-F13041D67C73}" sibTransId="{A71F93C2-C1FE-4905-95FA-5DEB1A06CD85}"/>
    <dgm:cxn modelId="{0A0EBF6E-7BB2-4807-88FD-BD1FF2BAACDD}" type="presOf" srcId="{0371E78E-AC57-4AD6-B943-1961260ABC58}" destId="{C8F30857-DE99-4D31-9AAE-F4F89BD0D6A9}" srcOrd="0" destOrd="0" presId="urn:microsoft.com/office/officeart/2005/8/layout/list1"/>
    <dgm:cxn modelId="{4BA9D436-ECE5-4A75-AB0F-B42165527F0A}" srcId="{0371E78E-AC57-4AD6-B943-1961260ABC58}" destId="{D8FF9D79-BDB4-4CEC-884A-976A5673F824}" srcOrd="6" destOrd="0" parTransId="{58F2124C-0158-46F6-90E7-4378362E6B3A}" sibTransId="{AB794E9F-29EF-4635-8560-4DCBDAFA4B20}"/>
    <dgm:cxn modelId="{B5EAA58A-B33D-41EB-9091-D863D444796C}" type="presOf" srcId="{FCDE254F-0E81-40F7-80FB-0A8E6DF4D66F}" destId="{0B2A1B8F-CECC-4043-B119-6ABA81B4CF2F}" srcOrd="1" destOrd="0" presId="urn:microsoft.com/office/officeart/2005/8/layout/list1"/>
    <dgm:cxn modelId="{0E24EA1C-6E1D-452F-B2DC-14473325DDBB}" type="presOf" srcId="{4EF27AAE-EB42-4280-8F6F-C7F3255E39D9}" destId="{8F65E72B-3A4E-407B-AA26-C5272540CDE1}" srcOrd="0" destOrd="0" presId="urn:microsoft.com/office/officeart/2005/8/layout/list1"/>
    <dgm:cxn modelId="{6494ED09-DBDE-4A20-83DA-6BF1077D55D5}" type="presOf" srcId="{A7ECA1CB-FF83-4D82-B0CD-9EC878E2B91B}" destId="{01448A69-333A-42D7-8877-49B1C295C101}" srcOrd="1" destOrd="0" presId="urn:microsoft.com/office/officeart/2005/8/layout/list1"/>
    <dgm:cxn modelId="{C13231D2-C0E7-467A-835C-D2156492DFE1}" type="presOf" srcId="{FCDE254F-0E81-40F7-80FB-0A8E6DF4D66F}" destId="{2EEFC803-768E-421D-977F-BA79EAA08347}" srcOrd="0" destOrd="0" presId="urn:microsoft.com/office/officeart/2005/8/layout/list1"/>
    <dgm:cxn modelId="{12BF3BEC-86A3-4F72-9399-4E300379C0D2}" type="presOf" srcId="{3EB9B25E-24E2-463B-BFAB-2BE211FEAE3B}" destId="{63876869-3A82-4617-B2A8-F58FD25E2656}" srcOrd="1" destOrd="0" presId="urn:microsoft.com/office/officeart/2005/8/layout/list1"/>
    <dgm:cxn modelId="{01328443-E2BE-4CE6-B0CF-6AED094AABFB}" type="presOf" srcId="{3B1E7AB1-EF14-414D-9AB5-01829D4FF152}" destId="{E3B31CF6-E906-4C8E-92E1-4BFE4B67DE9B}" srcOrd="0" destOrd="0" presId="urn:microsoft.com/office/officeart/2005/8/layout/list1"/>
    <dgm:cxn modelId="{82641322-16EE-447C-AAE4-016E2819652D}" srcId="{0371E78E-AC57-4AD6-B943-1961260ABC58}" destId="{3B1E7AB1-EF14-414D-9AB5-01829D4FF152}" srcOrd="0" destOrd="0" parTransId="{0A9EDEA4-0670-4F32-B6E4-E28E5D15219F}" sibTransId="{A2A1B88A-E945-447F-AC5A-E51FA06D87A1}"/>
    <dgm:cxn modelId="{2AC2B3C2-52EB-4569-8091-7657E3DB8C8C}" type="presParOf" srcId="{C8F30857-DE99-4D31-9AAE-F4F89BD0D6A9}" destId="{C6CE1314-7F92-4942-AFDE-535D8A13A606}" srcOrd="0" destOrd="0" presId="urn:microsoft.com/office/officeart/2005/8/layout/list1"/>
    <dgm:cxn modelId="{0A79BFD1-5DAB-455D-9050-1ADBEC40E6A6}" type="presParOf" srcId="{C6CE1314-7F92-4942-AFDE-535D8A13A606}" destId="{E3B31CF6-E906-4C8E-92E1-4BFE4B67DE9B}" srcOrd="0" destOrd="0" presId="urn:microsoft.com/office/officeart/2005/8/layout/list1"/>
    <dgm:cxn modelId="{163A6E52-76FA-40E6-8208-85777DEC3147}" type="presParOf" srcId="{C6CE1314-7F92-4942-AFDE-535D8A13A606}" destId="{3FA2ADE9-D066-464E-9844-DD2FC79FCF4E}" srcOrd="1" destOrd="0" presId="urn:microsoft.com/office/officeart/2005/8/layout/list1"/>
    <dgm:cxn modelId="{6D216237-DF9F-4AA1-8F2D-CDF7CDA1BB5B}" type="presParOf" srcId="{C8F30857-DE99-4D31-9AAE-F4F89BD0D6A9}" destId="{2412E3C6-9930-4A6A-ABFA-534DFBD53F0B}" srcOrd="1" destOrd="0" presId="urn:microsoft.com/office/officeart/2005/8/layout/list1"/>
    <dgm:cxn modelId="{0D32150B-284C-466F-9877-9CBAA4DFAA5E}" type="presParOf" srcId="{C8F30857-DE99-4D31-9AAE-F4F89BD0D6A9}" destId="{54367A1F-94ED-4018-B1C5-C7A7DF8EEA24}" srcOrd="2" destOrd="0" presId="urn:microsoft.com/office/officeart/2005/8/layout/list1"/>
    <dgm:cxn modelId="{84D8B02F-7DE5-4C12-BD10-D3FD205D398D}" type="presParOf" srcId="{C8F30857-DE99-4D31-9AAE-F4F89BD0D6A9}" destId="{B4890BAD-14B8-4EA1-9710-B1CD6A790DFB}" srcOrd="3" destOrd="0" presId="urn:microsoft.com/office/officeart/2005/8/layout/list1"/>
    <dgm:cxn modelId="{EDBEEAB4-8082-44C7-84AE-87C46F04C3DD}" type="presParOf" srcId="{C8F30857-DE99-4D31-9AAE-F4F89BD0D6A9}" destId="{F7F5DA91-5E84-4614-B494-006A7813E70E}" srcOrd="4" destOrd="0" presId="urn:microsoft.com/office/officeart/2005/8/layout/list1"/>
    <dgm:cxn modelId="{9CEB6C0F-EADC-4844-93F4-552F3C28EFB4}" type="presParOf" srcId="{F7F5DA91-5E84-4614-B494-006A7813E70E}" destId="{C127CB4C-A559-443B-8BB6-886B052005DC}" srcOrd="0" destOrd="0" presId="urn:microsoft.com/office/officeart/2005/8/layout/list1"/>
    <dgm:cxn modelId="{5ED56598-958D-452C-8B38-BFA847D22939}" type="presParOf" srcId="{F7F5DA91-5E84-4614-B494-006A7813E70E}" destId="{333FACB2-0B53-4B96-91FC-A97E514120B8}" srcOrd="1" destOrd="0" presId="urn:microsoft.com/office/officeart/2005/8/layout/list1"/>
    <dgm:cxn modelId="{C53CD4FD-783F-4FF8-9F4C-FEE6234865DA}" type="presParOf" srcId="{C8F30857-DE99-4D31-9AAE-F4F89BD0D6A9}" destId="{D13AB2AA-D59B-4604-A701-13E30AF5DC53}" srcOrd="5" destOrd="0" presId="urn:microsoft.com/office/officeart/2005/8/layout/list1"/>
    <dgm:cxn modelId="{D7DEF5C9-EA67-4603-B9BB-418E8CB246DE}" type="presParOf" srcId="{C8F30857-DE99-4D31-9AAE-F4F89BD0D6A9}" destId="{DFB2AC8B-9F67-450A-8781-334141526602}" srcOrd="6" destOrd="0" presId="urn:microsoft.com/office/officeart/2005/8/layout/list1"/>
    <dgm:cxn modelId="{15573D39-2DC5-47B1-9274-C3B23FF9217C}" type="presParOf" srcId="{C8F30857-DE99-4D31-9AAE-F4F89BD0D6A9}" destId="{09748997-7B2D-43AC-8D2B-899D9F78C02D}" srcOrd="7" destOrd="0" presId="urn:microsoft.com/office/officeart/2005/8/layout/list1"/>
    <dgm:cxn modelId="{46098C63-F62F-43A0-81A4-6760586AAE34}" type="presParOf" srcId="{C8F30857-DE99-4D31-9AAE-F4F89BD0D6A9}" destId="{C6D02763-DE52-4BD9-B185-C1B5813A8D9D}" srcOrd="8" destOrd="0" presId="urn:microsoft.com/office/officeart/2005/8/layout/list1"/>
    <dgm:cxn modelId="{0D2161E8-BC53-44E9-9597-DEC83BED4107}" type="presParOf" srcId="{C6D02763-DE52-4BD9-B185-C1B5813A8D9D}" destId="{B70D45C8-FC24-4892-8716-84169B155E61}" srcOrd="0" destOrd="0" presId="urn:microsoft.com/office/officeart/2005/8/layout/list1"/>
    <dgm:cxn modelId="{903CB9F3-5EE3-4FB3-88D4-96DB8C094802}" type="presParOf" srcId="{C6D02763-DE52-4BD9-B185-C1B5813A8D9D}" destId="{63876869-3A82-4617-B2A8-F58FD25E2656}" srcOrd="1" destOrd="0" presId="urn:microsoft.com/office/officeart/2005/8/layout/list1"/>
    <dgm:cxn modelId="{D52B1320-3D48-458C-BDBA-66DF60CE4768}" type="presParOf" srcId="{C8F30857-DE99-4D31-9AAE-F4F89BD0D6A9}" destId="{C432C468-3462-4C70-8784-85DF871DA8AB}" srcOrd="9" destOrd="0" presId="urn:microsoft.com/office/officeart/2005/8/layout/list1"/>
    <dgm:cxn modelId="{C9727C71-C2C6-45EE-8420-EE44A8DB0551}" type="presParOf" srcId="{C8F30857-DE99-4D31-9AAE-F4F89BD0D6A9}" destId="{52AF4517-FF41-4CE8-82B5-406F5106EB18}" srcOrd="10" destOrd="0" presId="urn:microsoft.com/office/officeart/2005/8/layout/list1"/>
    <dgm:cxn modelId="{83A3E989-1BDF-4397-A4C9-66DDC4C85591}" type="presParOf" srcId="{C8F30857-DE99-4D31-9AAE-F4F89BD0D6A9}" destId="{2FCF3899-1C3C-435D-997C-E208A8B7E459}" srcOrd="11" destOrd="0" presId="urn:microsoft.com/office/officeart/2005/8/layout/list1"/>
    <dgm:cxn modelId="{ABC45F21-CCA0-4CD9-AB32-5E82B948DA18}" type="presParOf" srcId="{C8F30857-DE99-4D31-9AAE-F4F89BD0D6A9}" destId="{3CB6E375-7D73-4EBB-A516-03195BB2B5DC}" srcOrd="12" destOrd="0" presId="urn:microsoft.com/office/officeart/2005/8/layout/list1"/>
    <dgm:cxn modelId="{14414247-3898-4F68-8A3B-ED8735544EE2}" type="presParOf" srcId="{3CB6E375-7D73-4EBB-A516-03195BB2B5DC}" destId="{8F65E72B-3A4E-407B-AA26-C5272540CDE1}" srcOrd="0" destOrd="0" presId="urn:microsoft.com/office/officeart/2005/8/layout/list1"/>
    <dgm:cxn modelId="{C653B63A-1F33-4CEB-A37F-18F643E25F7F}" type="presParOf" srcId="{3CB6E375-7D73-4EBB-A516-03195BB2B5DC}" destId="{8D7C09C2-CE1C-4C85-9C74-9246DA3D5DAD}" srcOrd="1" destOrd="0" presId="urn:microsoft.com/office/officeart/2005/8/layout/list1"/>
    <dgm:cxn modelId="{B915210F-6402-440C-905B-1B6030EE6B91}" type="presParOf" srcId="{C8F30857-DE99-4D31-9AAE-F4F89BD0D6A9}" destId="{71EEAB4B-6904-4198-8175-79F8270D48D4}" srcOrd="13" destOrd="0" presId="urn:microsoft.com/office/officeart/2005/8/layout/list1"/>
    <dgm:cxn modelId="{0252A3A1-6CCB-45DF-95B4-212DC4B8E4F3}" type="presParOf" srcId="{C8F30857-DE99-4D31-9AAE-F4F89BD0D6A9}" destId="{92098E66-9411-486F-A7C4-811BB7718D17}" srcOrd="14" destOrd="0" presId="urn:microsoft.com/office/officeart/2005/8/layout/list1"/>
    <dgm:cxn modelId="{AE44B1D5-0B83-4B5F-A7FA-022BF0C3965A}" type="presParOf" srcId="{C8F30857-DE99-4D31-9AAE-F4F89BD0D6A9}" destId="{EB025BCD-C60D-4A28-A5EE-427F32FBDAE9}" srcOrd="15" destOrd="0" presId="urn:microsoft.com/office/officeart/2005/8/layout/list1"/>
    <dgm:cxn modelId="{FF56BF7E-F0A5-442B-93BB-F36CB59F3ED6}" type="presParOf" srcId="{C8F30857-DE99-4D31-9AAE-F4F89BD0D6A9}" destId="{275E59AB-2568-445B-B29F-695A4B47CA35}" srcOrd="16" destOrd="0" presId="urn:microsoft.com/office/officeart/2005/8/layout/list1"/>
    <dgm:cxn modelId="{47B55FB8-AB85-4159-BD4E-55406A98EB4B}" type="presParOf" srcId="{275E59AB-2568-445B-B29F-695A4B47CA35}" destId="{2EEFC803-768E-421D-977F-BA79EAA08347}" srcOrd="0" destOrd="0" presId="urn:microsoft.com/office/officeart/2005/8/layout/list1"/>
    <dgm:cxn modelId="{79B99648-163F-4B60-B4D8-04837EFFBE1D}" type="presParOf" srcId="{275E59AB-2568-445B-B29F-695A4B47CA35}" destId="{0B2A1B8F-CECC-4043-B119-6ABA81B4CF2F}" srcOrd="1" destOrd="0" presId="urn:microsoft.com/office/officeart/2005/8/layout/list1"/>
    <dgm:cxn modelId="{963D126C-55F1-46AC-A0B5-901CEFDB9EDD}" type="presParOf" srcId="{C8F30857-DE99-4D31-9AAE-F4F89BD0D6A9}" destId="{A7C57B5B-37BA-4ED6-8821-C8DDC9DA805A}" srcOrd="17" destOrd="0" presId="urn:microsoft.com/office/officeart/2005/8/layout/list1"/>
    <dgm:cxn modelId="{24B13041-F624-4EC7-AF08-2E83481D5394}" type="presParOf" srcId="{C8F30857-DE99-4D31-9AAE-F4F89BD0D6A9}" destId="{ED7019B0-F912-47A2-9B85-1C199900F010}" srcOrd="18" destOrd="0" presId="urn:microsoft.com/office/officeart/2005/8/layout/list1"/>
    <dgm:cxn modelId="{CBC19F29-A438-4F7F-A470-76ED0EE1D7F5}" type="presParOf" srcId="{C8F30857-DE99-4D31-9AAE-F4F89BD0D6A9}" destId="{4E5DBB79-4BB5-4CE3-9822-297A13706273}" srcOrd="19" destOrd="0" presId="urn:microsoft.com/office/officeart/2005/8/layout/list1"/>
    <dgm:cxn modelId="{6B21A3ED-3A97-4C7E-A4FB-FB1A29C686E3}" type="presParOf" srcId="{C8F30857-DE99-4D31-9AAE-F4F89BD0D6A9}" destId="{AE04886F-3B09-4D3F-8DA9-F6B2EE97396F}" srcOrd="20" destOrd="0" presId="urn:microsoft.com/office/officeart/2005/8/layout/list1"/>
    <dgm:cxn modelId="{5C9E13B2-6C02-4644-90A8-E2C06976E5AD}" type="presParOf" srcId="{AE04886F-3B09-4D3F-8DA9-F6B2EE97396F}" destId="{1945B2D6-6AD4-4CA6-A66D-B70075F8E33F}" srcOrd="0" destOrd="0" presId="urn:microsoft.com/office/officeart/2005/8/layout/list1"/>
    <dgm:cxn modelId="{823A5081-6A24-4E9E-95DC-CF3CEE0D21F6}" type="presParOf" srcId="{AE04886F-3B09-4D3F-8DA9-F6B2EE97396F}" destId="{01448A69-333A-42D7-8877-49B1C295C101}" srcOrd="1" destOrd="0" presId="urn:microsoft.com/office/officeart/2005/8/layout/list1"/>
    <dgm:cxn modelId="{81E44D13-A541-4C0D-A162-30DACC9D9E37}" type="presParOf" srcId="{C8F30857-DE99-4D31-9AAE-F4F89BD0D6A9}" destId="{A7240DB8-6D45-41CF-A1FA-830051C71F75}" srcOrd="21" destOrd="0" presId="urn:microsoft.com/office/officeart/2005/8/layout/list1"/>
    <dgm:cxn modelId="{E1D86F15-D6CB-4F1C-B6EC-028928102DB2}" type="presParOf" srcId="{C8F30857-DE99-4D31-9AAE-F4F89BD0D6A9}" destId="{7775527F-A39B-49D7-B0FE-93C96E62E8CA}" srcOrd="22" destOrd="0" presId="urn:microsoft.com/office/officeart/2005/8/layout/list1"/>
    <dgm:cxn modelId="{8D5CB3C4-388A-41BA-86AD-5C76B826F8AD}" type="presParOf" srcId="{C8F30857-DE99-4D31-9AAE-F4F89BD0D6A9}" destId="{7440FBBE-FBA1-41A7-A4CD-BCDD87B8BA47}" srcOrd="23" destOrd="0" presId="urn:microsoft.com/office/officeart/2005/8/layout/list1"/>
    <dgm:cxn modelId="{D25C52A6-2740-4927-B317-048C7EE157D4}" type="presParOf" srcId="{C8F30857-DE99-4D31-9AAE-F4F89BD0D6A9}" destId="{C7D5F2DC-2B34-402C-AB50-65883ADB6901}" srcOrd="24" destOrd="0" presId="urn:microsoft.com/office/officeart/2005/8/layout/list1"/>
    <dgm:cxn modelId="{9F5C197B-D1BA-4572-9AF2-BA3FEC58655B}" type="presParOf" srcId="{C7D5F2DC-2B34-402C-AB50-65883ADB6901}" destId="{4A1DC795-7604-453C-B3AF-6093375A08D7}" srcOrd="0" destOrd="0" presId="urn:microsoft.com/office/officeart/2005/8/layout/list1"/>
    <dgm:cxn modelId="{27D496E5-3611-4D76-B5D7-A708A31ED663}" type="presParOf" srcId="{C7D5F2DC-2B34-402C-AB50-65883ADB6901}" destId="{10D1B729-53D9-4474-B6B6-043F42EB3955}" srcOrd="1" destOrd="0" presId="urn:microsoft.com/office/officeart/2005/8/layout/list1"/>
    <dgm:cxn modelId="{A3778FA0-499C-4E10-8701-C3680AE06307}" type="presParOf" srcId="{C8F30857-DE99-4D31-9AAE-F4F89BD0D6A9}" destId="{08113064-B199-48BC-AFC0-481E1E98D7CD}" srcOrd="25" destOrd="0" presId="urn:microsoft.com/office/officeart/2005/8/layout/list1"/>
    <dgm:cxn modelId="{40D5FF01-DB5A-4949-A451-63D643B9E270}" type="presParOf" srcId="{C8F30857-DE99-4D31-9AAE-F4F89BD0D6A9}" destId="{71B5D911-07C3-4E59-BD15-233BBAE960C9}" srcOrd="2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0BDD980-D2DC-44C4-AF83-1F98EC56A1D0}" type="doc">
      <dgm:prSet loTypeId="urn:microsoft.com/office/officeart/2005/8/layout/chevron1" loCatId="process" qsTypeId="urn:microsoft.com/office/officeart/2005/8/quickstyle/3d3" qsCatId="3D" csTypeId="urn:microsoft.com/office/officeart/2005/8/colors/accent5_4" csCatId="accent5" phldr="1"/>
      <dgm:spPr/>
    </dgm:pt>
    <dgm:pt modelId="{426CF9E8-2D2B-42E3-A1FE-2F5294AF8C5B}">
      <dgm:prSet phldrT="[Texto]"/>
      <dgm:spPr/>
      <dgm:t>
        <a:bodyPr/>
        <a:lstStyle/>
        <a:p>
          <a:r>
            <a:rPr lang="es-ES" smtClean="0">
              <a:solidFill>
                <a:schemeClr val="tx1"/>
              </a:solidFill>
            </a:rPr>
            <a:t>Muestra positiva para fitoplasmas de cada plantación</a:t>
          </a:r>
          <a:endParaRPr lang="es-ES" dirty="0">
            <a:solidFill>
              <a:schemeClr val="tx1"/>
            </a:solidFill>
          </a:endParaRPr>
        </a:p>
      </dgm:t>
    </dgm:pt>
    <dgm:pt modelId="{345AEC53-AE29-4348-8584-FB5A468DC096}" type="parTrans" cxnId="{1B096B7A-EDE2-4192-B38E-911F51810888}">
      <dgm:prSet/>
      <dgm:spPr/>
      <dgm:t>
        <a:bodyPr/>
        <a:lstStyle/>
        <a:p>
          <a:endParaRPr lang="es-ES">
            <a:solidFill>
              <a:schemeClr val="tx1"/>
            </a:solidFill>
          </a:endParaRPr>
        </a:p>
      </dgm:t>
    </dgm:pt>
    <dgm:pt modelId="{EA4FD0D4-2440-4F4A-98CE-1158B5C03F2A}" type="sibTrans" cxnId="{1B096B7A-EDE2-4192-B38E-911F51810888}">
      <dgm:prSet/>
      <dgm:spPr/>
      <dgm:t>
        <a:bodyPr/>
        <a:lstStyle/>
        <a:p>
          <a:endParaRPr lang="es-ES">
            <a:solidFill>
              <a:schemeClr val="tx1"/>
            </a:solidFill>
          </a:endParaRPr>
        </a:p>
      </dgm:t>
    </dgm:pt>
    <dgm:pt modelId="{9A48EEAE-E584-407F-8C5C-2216D25DBBBD}">
      <dgm:prSet phldrT="[Texto]"/>
      <dgm:spPr/>
      <dgm:t>
        <a:bodyPr/>
        <a:lstStyle/>
        <a:p>
          <a:r>
            <a:rPr lang="es-ES" smtClean="0">
              <a:solidFill>
                <a:schemeClr val="tx1"/>
              </a:solidFill>
            </a:rPr>
            <a:t>Secuenciación del fragmento de detección 1430 pb</a:t>
          </a:r>
          <a:endParaRPr lang="es-ES" dirty="0">
            <a:solidFill>
              <a:schemeClr val="tx1"/>
            </a:solidFill>
          </a:endParaRPr>
        </a:p>
      </dgm:t>
    </dgm:pt>
    <dgm:pt modelId="{EC34548E-2D8C-4AA6-94EB-8117AF95A76B}" type="parTrans" cxnId="{8834085D-D2FE-4624-90BD-012224B117C4}">
      <dgm:prSet/>
      <dgm:spPr/>
      <dgm:t>
        <a:bodyPr/>
        <a:lstStyle/>
        <a:p>
          <a:endParaRPr lang="es-ES">
            <a:solidFill>
              <a:schemeClr val="tx1"/>
            </a:solidFill>
          </a:endParaRPr>
        </a:p>
      </dgm:t>
    </dgm:pt>
    <dgm:pt modelId="{8A475A80-5397-4FB7-B6F9-A686ABC22022}" type="sibTrans" cxnId="{8834085D-D2FE-4624-90BD-012224B117C4}">
      <dgm:prSet/>
      <dgm:spPr/>
      <dgm:t>
        <a:bodyPr/>
        <a:lstStyle/>
        <a:p>
          <a:endParaRPr lang="es-ES">
            <a:solidFill>
              <a:schemeClr val="tx1"/>
            </a:solidFill>
          </a:endParaRPr>
        </a:p>
      </dgm:t>
    </dgm:pt>
    <dgm:pt modelId="{A663820D-589E-4122-86C5-4F1ECA99FB08}">
      <dgm:prSet phldrT="[Texto]"/>
      <dgm:spPr/>
      <dgm:t>
        <a:bodyPr/>
        <a:lstStyle/>
        <a:p>
          <a:r>
            <a:rPr lang="es-ES" dirty="0" smtClean="0">
              <a:solidFill>
                <a:schemeClr val="tx1"/>
              </a:solidFill>
            </a:rPr>
            <a:t>Identificación del fitoplasma mediante bioinformática</a:t>
          </a:r>
          <a:endParaRPr lang="es-ES" dirty="0">
            <a:solidFill>
              <a:schemeClr val="tx1"/>
            </a:solidFill>
          </a:endParaRPr>
        </a:p>
      </dgm:t>
    </dgm:pt>
    <dgm:pt modelId="{71FBCFC2-FFBD-4263-B8AB-845C4DABA52A}" type="parTrans" cxnId="{741F9C23-242B-4E17-AC78-79FA3CC9107F}">
      <dgm:prSet/>
      <dgm:spPr/>
      <dgm:t>
        <a:bodyPr/>
        <a:lstStyle/>
        <a:p>
          <a:endParaRPr lang="es-ES">
            <a:solidFill>
              <a:schemeClr val="tx1"/>
            </a:solidFill>
          </a:endParaRPr>
        </a:p>
      </dgm:t>
    </dgm:pt>
    <dgm:pt modelId="{F33C77F0-AF80-44B0-BF98-CEBA391DAB80}" type="sibTrans" cxnId="{741F9C23-242B-4E17-AC78-79FA3CC9107F}">
      <dgm:prSet/>
      <dgm:spPr/>
      <dgm:t>
        <a:bodyPr/>
        <a:lstStyle/>
        <a:p>
          <a:endParaRPr lang="es-ES">
            <a:solidFill>
              <a:schemeClr val="tx1"/>
            </a:solidFill>
          </a:endParaRPr>
        </a:p>
      </dgm:t>
    </dgm:pt>
    <dgm:pt modelId="{78AA32C1-758C-4EED-A010-E11F61C897C4}">
      <dgm:prSet phldrT="[Texto]"/>
      <dgm:spPr/>
      <dgm:t>
        <a:bodyPr/>
        <a:lstStyle/>
        <a:p>
          <a:r>
            <a:rPr lang="es-ES" smtClean="0">
              <a:solidFill>
                <a:schemeClr val="tx1"/>
              </a:solidFill>
            </a:rPr>
            <a:t>MACROGEN (Corea)</a:t>
          </a:r>
          <a:endParaRPr lang="es-ES" dirty="0">
            <a:solidFill>
              <a:schemeClr val="tx1"/>
            </a:solidFill>
          </a:endParaRPr>
        </a:p>
      </dgm:t>
    </dgm:pt>
    <dgm:pt modelId="{05ED2B64-E3C7-49C4-BE30-E41B6D8C3884}" type="parTrans" cxnId="{03D1174D-428F-408E-9DBF-46274C698D7A}">
      <dgm:prSet/>
      <dgm:spPr/>
      <dgm:t>
        <a:bodyPr/>
        <a:lstStyle/>
        <a:p>
          <a:endParaRPr lang="es-ES">
            <a:solidFill>
              <a:schemeClr val="tx1"/>
            </a:solidFill>
          </a:endParaRPr>
        </a:p>
      </dgm:t>
    </dgm:pt>
    <dgm:pt modelId="{E1B784EA-A682-48D0-A3A8-E8C349060F41}" type="sibTrans" cxnId="{03D1174D-428F-408E-9DBF-46274C698D7A}">
      <dgm:prSet/>
      <dgm:spPr/>
      <dgm:t>
        <a:bodyPr/>
        <a:lstStyle/>
        <a:p>
          <a:endParaRPr lang="es-ES">
            <a:solidFill>
              <a:schemeClr val="tx1"/>
            </a:solidFill>
          </a:endParaRPr>
        </a:p>
      </dgm:t>
    </dgm:pt>
    <dgm:pt modelId="{A68DB4DC-8F13-48FA-9A40-B4E50EEC1EC2}" type="pres">
      <dgm:prSet presAssocID="{B0BDD980-D2DC-44C4-AF83-1F98EC56A1D0}" presName="Name0" presStyleCnt="0">
        <dgm:presLayoutVars>
          <dgm:dir/>
          <dgm:animLvl val="lvl"/>
          <dgm:resizeHandles val="exact"/>
        </dgm:presLayoutVars>
      </dgm:prSet>
      <dgm:spPr/>
    </dgm:pt>
    <dgm:pt modelId="{444FE9E3-1610-4E19-8B01-04521AE26B18}" type="pres">
      <dgm:prSet presAssocID="{426CF9E8-2D2B-42E3-A1FE-2F5294AF8C5B}" presName="composite" presStyleCnt="0"/>
      <dgm:spPr/>
    </dgm:pt>
    <dgm:pt modelId="{74C3ACD7-F3FE-451A-8604-2ED26562F2EB}" type="pres">
      <dgm:prSet presAssocID="{426CF9E8-2D2B-42E3-A1FE-2F5294AF8C5B}" presName="parTx" presStyleLbl="node1" presStyleIdx="0" presStyleCnt="3">
        <dgm:presLayoutVars>
          <dgm:chMax val="0"/>
          <dgm:chPref val="0"/>
          <dgm:bulletEnabled val="1"/>
        </dgm:presLayoutVars>
      </dgm:prSet>
      <dgm:spPr/>
      <dgm:t>
        <a:bodyPr/>
        <a:lstStyle/>
        <a:p>
          <a:endParaRPr lang="es-ES"/>
        </a:p>
      </dgm:t>
    </dgm:pt>
    <dgm:pt modelId="{8B6336D7-E981-4995-B317-EA8FB92A6AD1}" type="pres">
      <dgm:prSet presAssocID="{426CF9E8-2D2B-42E3-A1FE-2F5294AF8C5B}" presName="desTx" presStyleLbl="revTx" presStyleIdx="0" presStyleCnt="1">
        <dgm:presLayoutVars>
          <dgm:bulletEnabled val="1"/>
        </dgm:presLayoutVars>
      </dgm:prSet>
      <dgm:spPr/>
    </dgm:pt>
    <dgm:pt modelId="{4B733B0C-4019-4438-9270-72FAE94FBDE5}" type="pres">
      <dgm:prSet presAssocID="{EA4FD0D4-2440-4F4A-98CE-1158B5C03F2A}" presName="space" presStyleCnt="0"/>
      <dgm:spPr/>
    </dgm:pt>
    <dgm:pt modelId="{DE534689-0992-4919-9C63-24127D2964D6}" type="pres">
      <dgm:prSet presAssocID="{9A48EEAE-E584-407F-8C5C-2216D25DBBBD}" presName="composite" presStyleCnt="0"/>
      <dgm:spPr/>
    </dgm:pt>
    <dgm:pt modelId="{CDA8641F-68FF-4B7C-A4E3-27644BAE5E26}" type="pres">
      <dgm:prSet presAssocID="{9A48EEAE-E584-407F-8C5C-2216D25DBBBD}" presName="parTx" presStyleLbl="node1" presStyleIdx="1" presStyleCnt="3">
        <dgm:presLayoutVars>
          <dgm:chMax val="0"/>
          <dgm:chPref val="0"/>
          <dgm:bulletEnabled val="1"/>
        </dgm:presLayoutVars>
      </dgm:prSet>
      <dgm:spPr/>
      <dgm:t>
        <a:bodyPr/>
        <a:lstStyle/>
        <a:p>
          <a:endParaRPr lang="es-ES"/>
        </a:p>
      </dgm:t>
    </dgm:pt>
    <dgm:pt modelId="{13BE89C3-6178-4B8D-8927-D163514E8148}" type="pres">
      <dgm:prSet presAssocID="{9A48EEAE-E584-407F-8C5C-2216D25DBBBD}" presName="desTx" presStyleLbl="revTx" presStyleIdx="0" presStyleCnt="1">
        <dgm:presLayoutVars>
          <dgm:bulletEnabled val="1"/>
        </dgm:presLayoutVars>
      </dgm:prSet>
      <dgm:spPr/>
      <dgm:t>
        <a:bodyPr/>
        <a:lstStyle/>
        <a:p>
          <a:endParaRPr lang="es-ES"/>
        </a:p>
      </dgm:t>
    </dgm:pt>
    <dgm:pt modelId="{9E5FE495-C8FD-4638-82C4-C67BD6CA924D}" type="pres">
      <dgm:prSet presAssocID="{8A475A80-5397-4FB7-B6F9-A686ABC22022}" presName="space" presStyleCnt="0"/>
      <dgm:spPr/>
    </dgm:pt>
    <dgm:pt modelId="{E0BD93E7-ED56-4281-B3CD-B8FC68B6AABA}" type="pres">
      <dgm:prSet presAssocID="{A663820D-589E-4122-86C5-4F1ECA99FB08}" presName="composite" presStyleCnt="0"/>
      <dgm:spPr/>
    </dgm:pt>
    <dgm:pt modelId="{1A38428F-7F0A-414C-A60E-9EB26E9483F7}" type="pres">
      <dgm:prSet presAssocID="{A663820D-589E-4122-86C5-4F1ECA99FB08}" presName="parTx" presStyleLbl="node1" presStyleIdx="2" presStyleCnt="3">
        <dgm:presLayoutVars>
          <dgm:chMax val="0"/>
          <dgm:chPref val="0"/>
          <dgm:bulletEnabled val="1"/>
        </dgm:presLayoutVars>
      </dgm:prSet>
      <dgm:spPr/>
      <dgm:t>
        <a:bodyPr/>
        <a:lstStyle/>
        <a:p>
          <a:endParaRPr lang="es-ES"/>
        </a:p>
      </dgm:t>
    </dgm:pt>
    <dgm:pt modelId="{EBD98FCA-0D13-4622-BC28-81B89CFAA3F2}" type="pres">
      <dgm:prSet presAssocID="{A663820D-589E-4122-86C5-4F1ECA99FB08}" presName="desTx" presStyleLbl="revTx" presStyleIdx="0" presStyleCnt="1">
        <dgm:presLayoutVars>
          <dgm:bulletEnabled val="1"/>
        </dgm:presLayoutVars>
      </dgm:prSet>
      <dgm:spPr/>
    </dgm:pt>
  </dgm:ptLst>
  <dgm:cxnLst>
    <dgm:cxn modelId="{63FCE3DD-023C-4B67-A057-17836796B8EF}" type="presOf" srcId="{A663820D-589E-4122-86C5-4F1ECA99FB08}" destId="{1A38428F-7F0A-414C-A60E-9EB26E9483F7}" srcOrd="0" destOrd="0" presId="urn:microsoft.com/office/officeart/2005/8/layout/chevron1"/>
    <dgm:cxn modelId="{8834085D-D2FE-4624-90BD-012224B117C4}" srcId="{B0BDD980-D2DC-44C4-AF83-1F98EC56A1D0}" destId="{9A48EEAE-E584-407F-8C5C-2216D25DBBBD}" srcOrd="1" destOrd="0" parTransId="{EC34548E-2D8C-4AA6-94EB-8117AF95A76B}" sibTransId="{8A475A80-5397-4FB7-B6F9-A686ABC22022}"/>
    <dgm:cxn modelId="{741F9C23-242B-4E17-AC78-79FA3CC9107F}" srcId="{B0BDD980-D2DC-44C4-AF83-1F98EC56A1D0}" destId="{A663820D-589E-4122-86C5-4F1ECA99FB08}" srcOrd="2" destOrd="0" parTransId="{71FBCFC2-FFBD-4263-B8AB-845C4DABA52A}" sibTransId="{F33C77F0-AF80-44B0-BF98-CEBA391DAB80}"/>
    <dgm:cxn modelId="{106F8F65-24F4-46BE-B3C7-1EBFC01CFCAA}" type="presOf" srcId="{9A48EEAE-E584-407F-8C5C-2216D25DBBBD}" destId="{CDA8641F-68FF-4B7C-A4E3-27644BAE5E26}" srcOrd="0" destOrd="0" presId="urn:microsoft.com/office/officeart/2005/8/layout/chevron1"/>
    <dgm:cxn modelId="{2C2FABFF-B99E-43DC-8C75-290708F7C915}" type="presOf" srcId="{426CF9E8-2D2B-42E3-A1FE-2F5294AF8C5B}" destId="{74C3ACD7-F3FE-451A-8604-2ED26562F2EB}" srcOrd="0" destOrd="0" presId="urn:microsoft.com/office/officeart/2005/8/layout/chevron1"/>
    <dgm:cxn modelId="{1B096B7A-EDE2-4192-B38E-911F51810888}" srcId="{B0BDD980-D2DC-44C4-AF83-1F98EC56A1D0}" destId="{426CF9E8-2D2B-42E3-A1FE-2F5294AF8C5B}" srcOrd="0" destOrd="0" parTransId="{345AEC53-AE29-4348-8584-FB5A468DC096}" sibTransId="{EA4FD0D4-2440-4F4A-98CE-1158B5C03F2A}"/>
    <dgm:cxn modelId="{03D1174D-428F-408E-9DBF-46274C698D7A}" srcId="{9A48EEAE-E584-407F-8C5C-2216D25DBBBD}" destId="{78AA32C1-758C-4EED-A010-E11F61C897C4}" srcOrd="0" destOrd="0" parTransId="{05ED2B64-E3C7-49C4-BE30-E41B6D8C3884}" sibTransId="{E1B784EA-A682-48D0-A3A8-E8C349060F41}"/>
    <dgm:cxn modelId="{31B6A521-DEDA-4105-B558-1537849A8C2F}" type="presOf" srcId="{B0BDD980-D2DC-44C4-AF83-1F98EC56A1D0}" destId="{A68DB4DC-8F13-48FA-9A40-B4E50EEC1EC2}" srcOrd="0" destOrd="0" presId="urn:microsoft.com/office/officeart/2005/8/layout/chevron1"/>
    <dgm:cxn modelId="{7F2DEA0F-4FFA-4545-9D46-00E93686D79A}" type="presOf" srcId="{78AA32C1-758C-4EED-A010-E11F61C897C4}" destId="{13BE89C3-6178-4B8D-8927-D163514E8148}" srcOrd="0" destOrd="0" presId="urn:microsoft.com/office/officeart/2005/8/layout/chevron1"/>
    <dgm:cxn modelId="{9A15385F-FB4E-4772-A2F6-0010AF830D02}" type="presParOf" srcId="{A68DB4DC-8F13-48FA-9A40-B4E50EEC1EC2}" destId="{444FE9E3-1610-4E19-8B01-04521AE26B18}" srcOrd="0" destOrd="0" presId="urn:microsoft.com/office/officeart/2005/8/layout/chevron1"/>
    <dgm:cxn modelId="{776EA1BB-CC90-4325-8476-F2AAE29FD623}" type="presParOf" srcId="{444FE9E3-1610-4E19-8B01-04521AE26B18}" destId="{74C3ACD7-F3FE-451A-8604-2ED26562F2EB}" srcOrd="0" destOrd="0" presId="urn:microsoft.com/office/officeart/2005/8/layout/chevron1"/>
    <dgm:cxn modelId="{53C99E36-E75D-4EA6-AA19-714A1517F803}" type="presParOf" srcId="{444FE9E3-1610-4E19-8B01-04521AE26B18}" destId="{8B6336D7-E981-4995-B317-EA8FB92A6AD1}" srcOrd="1" destOrd="0" presId="urn:microsoft.com/office/officeart/2005/8/layout/chevron1"/>
    <dgm:cxn modelId="{D6AEDBA2-BD25-441E-B5E1-DAACEDA1D02F}" type="presParOf" srcId="{A68DB4DC-8F13-48FA-9A40-B4E50EEC1EC2}" destId="{4B733B0C-4019-4438-9270-72FAE94FBDE5}" srcOrd="1" destOrd="0" presId="urn:microsoft.com/office/officeart/2005/8/layout/chevron1"/>
    <dgm:cxn modelId="{B17DD2E9-F6EC-4A50-823B-86A83C0EE3F7}" type="presParOf" srcId="{A68DB4DC-8F13-48FA-9A40-B4E50EEC1EC2}" destId="{DE534689-0992-4919-9C63-24127D2964D6}" srcOrd="2" destOrd="0" presId="urn:microsoft.com/office/officeart/2005/8/layout/chevron1"/>
    <dgm:cxn modelId="{88712D94-6D62-48C6-AEFF-9E9075BFAB1C}" type="presParOf" srcId="{DE534689-0992-4919-9C63-24127D2964D6}" destId="{CDA8641F-68FF-4B7C-A4E3-27644BAE5E26}" srcOrd="0" destOrd="0" presId="urn:microsoft.com/office/officeart/2005/8/layout/chevron1"/>
    <dgm:cxn modelId="{B3634AFE-E3DA-4B37-B7B8-B73C213CAE70}" type="presParOf" srcId="{DE534689-0992-4919-9C63-24127D2964D6}" destId="{13BE89C3-6178-4B8D-8927-D163514E8148}" srcOrd="1" destOrd="0" presId="urn:microsoft.com/office/officeart/2005/8/layout/chevron1"/>
    <dgm:cxn modelId="{31203429-14DB-4B84-ABCE-5E2317ED160E}" type="presParOf" srcId="{A68DB4DC-8F13-48FA-9A40-B4E50EEC1EC2}" destId="{9E5FE495-C8FD-4638-82C4-C67BD6CA924D}" srcOrd="3" destOrd="0" presId="urn:microsoft.com/office/officeart/2005/8/layout/chevron1"/>
    <dgm:cxn modelId="{764E112C-524D-4516-A081-05F0952E5418}" type="presParOf" srcId="{A68DB4DC-8F13-48FA-9A40-B4E50EEC1EC2}" destId="{E0BD93E7-ED56-4281-B3CD-B8FC68B6AABA}" srcOrd="4" destOrd="0" presId="urn:microsoft.com/office/officeart/2005/8/layout/chevron1"/>
    <dgm:cxn modelId="{A09ACBCB-7A81-4979-B6F7-0C2A0EF3B043}" type="presParOf" srcId="{E0BD93E7-ED56-4281-B3CD-B8FC68B6AABA}" destId="{1A38428F-7F0A-414C-A60E-9EB26E9483F7}" srcOrd="0" destOrd="0" presId="urn:microsoft.com/office/officeart/2005/8/layout/chevron1"/>
    <dgm:cxn modelId="{3A365810-3AB7-46C3-A15E-EFBBD62386E6}" type="presParOf" srcId="{E0BD93E7-ED56-4281-B3CD-B8FC68B6AABA}" destId="{EBD98FCA-0D13-4622-BC28-81B89CFAA3F2}" srcOrd="1"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CEB8CD1-6766-4CFB-B353-66396C7C0F4C}" type="doc">
      <dgm:prSet loTypeId="urn:microsoft.com/office/officeart/2005/8/layout/StepDownProcess" loCatId="process" qsTypeId="urn:microsoft.com/office/officeart/2005/8/quickstyle/3d1" qsCatId="3D" csTypeId="urn:microsoft.com/office/officeart/2005/8/colors/accent2_3" csCatId="accent2" phldr="1"/>
      <dgm:spPr/>
      <dgm:t>
        <a:bodyPr/>
        <a:lstStyle/>
        <a:p>
          <a:endParaRPr lang="es-ES"/>
        </a:p>
      </dgm:t>
    </dgm:pt>
    <dgm:pt modelId="{0BFA1684-32A8-45B6-9D28-DE402DD55417}">
      <dgm:prSet phldrT="[Texto]"/>
      <dgm:spPr/>
      <dgm:t>
        <a:bodyPr/>
        <a:lstStyle/>
        <a:p>
          <a:r>
            <a:rPr lang="es-ES" dirty="0" smtClean="0"/>
            <a:t>200 </a:t>
          </a:r>
          <a:r>
            <a:rPr lang="es-ES" dirty="0" err="1" smtClean="0"/>
            <a:t>ng</a:t>
          </a:r>
          <a:r>
            <a:rPr lang="es-ES" dirty="0" smtClean="0"/>
            <a:t> de ADN metagenómico</a:t>
          </a:r>
          <a:endParaRPr lang="es-ES" dirty="0"/>
        </a:p>
      </dgm:t>
    </dgm:pt>
    <dgm:pt modelId="{137725DD-6E0E-4F48-AE35-DE05E596CDCC}" type="parTrans" cxnId="{1F5F3224-E66B-428D-9D26-567A90FA00AE}">
      <dgm:prSet/>
      <dgm:spPr/>
      <dgm:t>
        <a:bodyPr/>
        <a:lstStyle/>
        <a:p>
          <a:endParaRPr lang="es-ES">
            <a:solidFill>
              <a:schemeClr val="tx1"/>
            </a:solidFill>
          </a:endParaRPr>
        </a:p>
      </dgm:t>
    </dgm:pt>
    <dgm:pt modelId="{97BAD45A-660F-4D76-B892-A5906DC7A548}" type="sibTrans" cxnId="{1F5F3224-E66B-428D-9D26-567A90FA00AE}">
      <dgm:prSet/>
      <dgm:spPr/>
      <dgm:t>
        <a:bodyPr/>
        <a:lstStyle/>
        <a:p>
          <a:endParaRPr lang="es-ES">
            <a:solidFill>
              <a:schemeClr val="tx1"/>
            </a:solidFill>
          </a:endParaRPr>
        </a:p>
      </dgm:t>
    </dgm:pt>
    <dgm:pt modelId="{29F4DCD0-04A4-476D-94C5-9221B801EE5A}">
      <dgm:prSet phldrT="[Texto]"/>
      <dgm:spPr/>
      <dgm:t>
        <a:bodyPr/>
        <a:lstStyle/>
        <a:p>
          <a:r>
            <a:rPr lang="es-ES" dirty="0" smtClean="0"/>
            <a:t>EUREKA GENOMICS (USA) para </a:t>
          </a:r>
          <a:r>
            <a:rPr lang="es-ES" dirty="0" err="1" smtClean="0"/>
            <a:t>pirosecuenciación</a:t>
          </a:r>
          <a:endParaRPr lang="es-ES" dirty="0"/>
        </a:p>
      </dgm:t>
    </dgm:pt>
    <dgm:pt modelId="{CF41A6C4-9775-4769-A7C7-98705019D70E}" type="parTrans" cxnId="{FC4BBDD8-20EB-4486-93E3-65F261B99679}">
      <dgm:prSet/>
      <dgm:spPr/>
      <dgm:t>
        <a:bodyPr/>
        <a:lstStyle/>
        <a:p>
          <a:endParaRPr lang="es-ES">
            <a:solidFill>
              <a:schemeClr val="tx1"/>
            </a:solidFill>
          </a:endParaRPr>
        </a:p>
      </dgm:t>
    </dgm:pt>
    <dgm:pt modelId="{ACE154DA-66B1-46C5-BDC5-97A97FBDA8A6}" type="sibTrans" cxnId="{FC4BBDD8-20EB-4486-93E3-65F261B99679}">
      <dgm:prSet/>
      <dgm:spPr/>
      <dgm:t>
        <a:bodyPr/>
        <a:lstStyle/>
        <a:p>
          <a:endParaRPr lang="es-ES">
            <a:solidFill>
              <a:schemeClr val="tx1"/>
            </a:solidFill>
          </a:endParaRPr>
        </a:p>
      </dgm:t>
    </dgm:pt>
    <dgm:pt modelId="{000428D9-2F8F-4FB0-8C18-673B10B89A77}">
      <dgm:prSet phldrT="[Texto]"/>
      <dgm:spPr/>
      <dgm:t>
        <a:bodyPr/>
        <a:lstStyle/>
        <a:p>
          <a:r>
            <a:rPr lang="es-ES" smtClean="0"/>
            <a:t>Análisis de  componentes principales (ACP) en InfoStat</a:t>
          </a:r>
          <a:endParaRPr lang="es-ES" dirty="0"/>
        </a:p>
      </dgm:t>
      <dgm:extLst>
        <a:ext uri="{E40237B7-FDA0-4F09-8148-C483321AD2D9}">
          <dgm14:cNvPr xmlns:dgm14="http://schemas.microsoft.com/office/drawing/2010/diagram" xmlns="" id="0" name="">
            <a:hlinkClick xmlns:r="http://schemas.openxmlformats.org/officeDocument/2006/relationships" r:id="rId1" action="ppaction://hlinksldjump"/>
          </dgm14:cNvPr>
        </a:ext>
      </dgm:extLst>
    </dgm:pt>
    <dgm:pt modelId="{879AA61F-98ED-4D66-AE27-EA5ECDC4E807}" type="parTrans" cxnId="{CCA3CCC1-5E5D-4A87-8DC8-21944CA6356F}">
      <dgm:prSet/>
      <dgm:spPr/>
      <dgm:t>
        <a:bodyPr/>
        <a:lstStyle/>
        <a:p>
          <a:endParaRPr lang="es-ES">
            <a:solidFill>
              <a:schemeClr val="tx1"/>
            </a:solidFill>
          </a:endParaRPr>
        </a:p>
      </dgm:t>
    </dgm:pt>
    <dgm:pt modelId="{D4CBAD6A-EB0E-4932-AA2D-3BE6247E71D5}" type="sibTrans" cxnId="{CCA3CCC1-5E5D-4A87-8DC8-21944CA6356F}">
      <dgm:prSet/>
      <dgm:spPr/>
      <dgm:t>
        <a:bodyPr/>
        <a:lstStyle/>
        <a:p>
          <a:endParaRPr lang="es-ES">
            <a:solidFill>
              <a:schemeClr val="tx1"/>
            </a:solidFill>
          </a:endParaRPr>
        </a:p>
      </dgm:t>
    </dgm:pt>
    <dgm:pt modelId="{CAC81880-61AA-4B82-88CB-0EC9C766DFB5}" type="pres">
      <dgm:prSet presAssocID="{FCEB8CD1-6766-4CFB-B353-66396C7C0F4C}" presName="rootnode" presStyleCnt="0">
        <dgm:presLayoutVars>
          <dgm:chMax/>
          <dgm:chPref/>
          <dgm:dir/>
          <dgm:animLvl val="lvl"/>
        </dgm:presLayoutVars>
      </dgm:prSet>
      <dgm:spPr/>
      <dgm:t>
        <a:bodyPr/>
        <a:lstStyle/>
        <a:p>
          <a:endParaRPr lang="es-ES"/>
        </a:p>
      </dgm:t>
    </dgm:pt>
    <dgm:pt modelId="{702980CD-2156-4F52-BC82-49F24940ED2C}" type="pres">
      <dgm:prSet presAssocID="{0BFA1684-32A8-45B6-9D28-DE402DD55417}" presName="composite" presStyleCnt="0"/>
      <dgm:spPr/>
      <dgm:t>
        <a:bodyPr/>
        <a:lstStyle/>
        <a:p>
          <a:endParaRPr lang="es-ES"/>
        </a:p>
      </dgm:t>
    </dgm:pt>
    <dgm:pt modelId="{4D4401D9-029C-4A3D-9E22-6FFEB0957F15}" type="pres">
      <dgm:prSet presAssocID="{0BFA1684-32A8-45B6-9D28-DE402DD55417}" presName="bentUpArrow1" presStyleLbl="alignImgPlace1" presStyleIdx="0" presStyleCnt="2"/>
      <dgm:spPr/>
      <dgm:t>
        <a:bodyPr/>
        <a:lstStyle/>
        <a:p>
          <a:endParaRPr lang="es-ES"/>
        </a:p>
      </dgm:t>
    </dgm:pt>
    <dgm:pt modelId="{75D217E6-A97A-4D5E-81F6-66C90898E963}" type="pres">
      <dgm:prSet presAssocID="{0BFA1684-32A8-45B6-9D28-DE402DD55417}" presName="ParentText" presStyleLbl="node1" presStyleIdx="0" presStyleCnt="3">
        <dgm:presLayoutVars>
          <dgm:chMax val="1"/>
          <dgm:chPref val="1"/>
          <dgm:bulletEnabled val="1"/>
        </dgm:presLayoutVars>
      </dgm:prSet>
      <dgm:spPr/>
      <dgm:t>
        <a:bodyPr/>
        <a:lstStyle/>
        <a:p>
          <a:endParaRPr lang="es-ES"/>
        </a:p>
      </dgm:t>
    </dgm:pt>
    <dgm:pt modelId="{71EB8854-1B2F-4DFF-829E-68B7BE716C8F}" type="pres">
      <dgm:prSet presAssocID="{0BFA1684-32A8-45B6-9D28-DE402DD55417}" presName="ChildText" presStyleLbl="revTx" presStyleIdx="0" presStyleCnt="2">
        <dgm:presLayoutVars>
          <dgm:chMax val="0"/>
          <dgm:chPref val="0"/>
          <dgm:bulletEnabled val="1"/>
        </dgm:presLayoutVars>
      </dgm:prSet>
      <dgm:spPr/>
      <dgm:t>
        <a:bodyPr/>
        <a:lstStyle/>
        <a:p>
          <a:endParaRPr lang="es-ES"/>
        </a:p>
      </dgm:t>
    </dgm:pt>
    <dgm:pt modelId="{4FA19328-F40A-4199-8832-B35E075255AC}" type="pres">
      <dgm:prSet presAssocID="{97BAD45A-660F-4D76-B892-A5906DC7A548}" presName="sibTrans" presStyleCnt="0"/>
      <dgm:spPr/>
      <dgm:t>
        <a:bodyPr/>
        <a:lstStyle/>
        <a:p>
          <a:endParaRPr lang="es-ES"/>
        </a:p>
      </dgm:t>
    </dgm:pt>
    <dgm:pt modelId="{09E79D5C-AA7B-401D-8A86-9BF182126693}" type="pres">
      <dgm:prSet presAssocID="{29F4DCD0-04A4-476D-94C5-9221B801EE5A}" presName="composite" presStyleCnt="0"/>
      <dgm:spPr/>
      <dgm:t>
        <a:bodyPr/>
        <a:lstStyle/>
        <a:p>
          <a:endParaRPr lang="es-ES"/>
        </a:p>
      </dgm:t>
    </dgm:pt>
    <dgm:pt modelId="{8DDF94A1-805B-43F0-9DAF-4C367C2C67E2}" type="pres">
      <dgm:prSet presAssocID="{29F4DCD0-04A4-476D-94C5-9221B801EE5A}" presName="bentUpArrow1" presStyleLbl="alignImgPlace1" presStyleIdx="1" presStyleCnt="2"/>
      <dgm:spPr/>
      <dgm:t>
        <a:bodyPr/>
        <a:lstStyle/>
        <a:p>
          <a:endParaRPr lang="es-ES"/>
        </a:p>
      </dgm:t>
    </dgm:pt>
    <dgm:pt modelId="{EC15A6F8-3C86-4D2B-BD95-C1922CEEE0D6}" type="pres">
      <dgm:prSet presAssocID="{29F4DCD0-04A4-476D-94C5-9221B801EE5A}" presName="ParentText" presStyleLbl="node1" presStyleIdx="1" presStyleCnt="3">
        <dgm:presLayoutVars>
          <dgm:chMax val="1"/>
          <dgm:chPref val="1"/>
          <dgm:bulletEnabled val="1"/>
        </dgm:presLayoutVars>
      </dgm:prSet>
      <dgm:spPr/>
      <dgm:t>
        <a:bodyPr/>
        <a:lstStyle/>
        <a:p>
          <a:endParaRPr lang="es-ES"/>
        </a:p>
      </dgm:t>
    </dgm:pt>
    <dgm:pt modelId="{F64DD897-9E10-4BE7-AF4B-A353DC3B1384}" type="pres">
      <dgm:prSet presAssocID="{29F4DCD0-04A4-476D-94C5-9221B801EE5A}" presName="ChildText" presStyleLbl="revTx" presStyleIdx="1" presStyleCnt="2">
        <dgm:presLayoutVars>
          <dgm:chMax val="0"/>
          <dgm:chPref val="0"/>
          <dgm:bulletEnabled val="1"/>
        </dgm:presLayoutVars>
      </dgm:prSet>
      <dgm:spPr/>
      <dgm:t>
        <a:bodyPr/>
        <a:lstStyle/>
        <a:p>
          <a:endParaRPr lang="es-ES"/>
        </a:p>
      </dgm:t>
    </dgm:pt>
    <dgm:pt modelId="{2626A6A0-0544-4191-9876-E14352E6B6A9}" type="pres">
      <dgm:prSet presAssocID="{ACE154DA-66B1-46C5-BDC5-97A97FBDA8A6}" presName="sibTrans" presStyleCnt="0"/>
      <dgm:spPr/>
      <dgm:t>
        <a:bodyPr/>
        <a:lstStyle/>
        <a:p>
          <a:endParaRPr lang="es-ES"/>
        </a:p>
      </dgm:t>
    </dgm:pt>
    <dgm:pt modelId="{3B6098B7-FC96-4253-9E84-D8E195F2D925}" type="pres">
      <dgm:prSet presAssocID="{000428D9-2F8F-4FB0-8C18-673B10B89A77}" presName="composite" presStyleCnt="0"/>
      <dgm:spPr/>
      <dgm:t>
        <a:bodyPr/>
        <a:lstStyle/>
        <a:p>
          <a:endParaRPr lang="es-ES"/>
        </a:p>
      </dgm:t>
    </dgm:pt>
    <dgm:pt modelId="{43663F60-1D59-4978-AD84-0B6911B77041}" type="pres">
      <dgm:prSet presAssocID="{000428D9-2F8F-4FB0-8C18-673B10B89A77}" presName="ParentText" presStyleLbl="node1" presStyleIdx="2" presStyleCnt="3">
        <dgm:presLayoutVars>
          <dgm:chMax val="1"/>
          <dgm:chPref val="1"/>
          <dgm:bulletEnabled val="1"/>
        </dgm:presLayoutVars>
      </dgm:prSet>
      <dgm:spPr/>
      <dgm:t>
        <a:bodyPr/>
        <a:lstStyle/>
        <a:p>
          <a:endParaRPr lang="es-ES"/>
        </a:p>
      </dgm:t>
    </dgm:pt>
  </dgm:ptLst>
  <dgm:cxnLst>
    <dgm:cxn modelId="{200148B1-8C10-4569-A003-D4795C41359B}" type="presOf" srcId="{0BFA1684-32A8-45B6-9D28-DE402DD55417}" destId="{75D217E6-A97A-4D5E-81F6-66C90898E963}" srcOrd="0" destOrd="0" presId="urn:microsoft.com/office/officeart/2005/8/layout/StepDownProcess"/>
    <dgm:cxn modelId="{FC4BBDD8-20EB-4486-93E3-65F261B99679}" srcId="{FCEB8CD1-6766-4CFB-B353-66396C7C0F4C}" destId="{29F4DCD0-04A4-476D-94C5-9221B801EE5A}" srcOrd="1" destOrd="0" parTransId="{CF41A6C4-9775-4769-A7C7-98705019D70E}" sibTransId="{ACE154DA-66B1-46C5-BDC5-97A97FBDA8A6}"/>
    <dgm:cxn modelId="{CCA3CCC1-5E5D-4A87-8DC8-21944CA6356F}" srcId="{FCEB8CD1-6766-4CFB-B353-66396C7C0F4C}" destId="{000428D9-2F8F-4FB0-8C18-673B10B89A77}" srcOrd="2" destOrd="0" parTransId="{879AA61F-98ED-4D66-AE27-EA5ECDC4E807}" sibTransId="{D4CBAD6A-EB0E-4932-AA2D-3BE6247E71D5}"/>
    <dgm:cxn modelId="{EAEEC837-A8FF-431F-98BB-D7A9B3AC14AD}" type="presOf" srcId="{000428D9-2F8F-4FB0-8C18-673B10B89A77}" destId="{43663F60-1D59-4978-AD84-0B6911B77041}" srcOrd="0" destOrd="0" presId="urn:microsoft.com/office/officeart/2005/8/layout/StepDownProcess"/>
    <dgm:cxn modelId="{1F5F3224-E66B-428D-9D26-567A90FA00AE}" srcId="{FCEB8CD1-6766-4CFB-B353-66396C7C0F4C}" destId="{0BFA1684-32A8-45B6-9D28-DE402DD55417}" srcOrd="0" destOrd="0" parTransId="{137725DD-6E0E-4F48-AE35-DE05E596CDCC}" sibTransId="{97BAD45A-660F-4D76-B892-A5906DC7A548}"/>
    <dgm:cxn modelId="{7CF679A3-125E-4AA9-A956-F19D4B35BEFA}" type="presOf" srcId="{FCEB8CD1-6766-4CFB-B353-66396C7C0F4C}" destId="{CAC81880-61AA-4B82-88CB-0EC9C766DFB5}" srcOrd="0" destOrd="0" presId="urn:microsoft.com/office/officeart/2005/8/layout/StepDownProcess"/>
    <dgm:cxn modelId="{87A84AA3-8828-4C70-8214-3CA5B967871E}" type="presOf" srcId="{29F4DCD0-04A4-476D-94C5-9221B801EE5A}" destId="{EC15A6F8-3C86-4D2B-BD95-C1922CEEE0D6}" srcOrd="0" destOrd="0" presId="urn:microsoft.com/office/officeart/2005/8/layout/StepDownProcess"/>
    <dgm:cxn modelId="{DFF6A494-BFF5-4AD2-8BF8-58C88E77A2B1}" type="presParOf" srcId="{CAC81880-61AA-4B82-88CB-0EC9C766DFB5}" destId="{702980CD-2156-4F52-BC82-49F24940ED2C}" srcOrd="0" destOrd="0" presId="urn:microsoft.com/office/officeart/2005/8/layout/StepDownProcess"/>
    <dgm:cxn modelId="{6F8B0AD5-02E8-4AF9-A1A7-A6A4A683C9CF}" type="presParOf" srcId="{702980CD-2156-4F52-BC82-49F24940ED2C}" destId="{4D4401D9-029C-4A3D-9E22-6FFEB0957F15}" srcOrd="0" destOrd="0" presId="urn:microsoft.com/office/officeart/2005/8/layout/StepDownProcess"/>
    <dgm:cxn modelId="{42B61F9B-FD97-405B-84EB-E60EA2494795}" type="presParOf" srcId="{702980CD-2156-4F52-BC82-49F24940ED2C}" destId="{75D217E6-A97A-4D5E-81F6-66C90898E963}" srcOrd="1" destOrd="0" presId="urn:microsoft.com/office/officeart/2005/8/layout/StepDownProcess"/>
    <dgm:cxn modelId="{0A8531F6-E2D4-4D9E-AEC9-EA3B5960808D}" type="presParOf" srcId="{702980CD-2156-4F52-BC82-49F24940ED2C}" destId="{71EB8854-1B2F-4DFF-829E-68B7BE716C8F}" srcOrd="2" destOrd="0" presId="urn:microsoft.com/office/officeart/2005/8/layout/StepDownProcess"/>
    <dgm:cxn modelId="{891D491F-354F-4358-B50D-882AD58886C0}" type="presParOf" srcId="{CAC81880-61AA-4B82-88CB-0EC9C766DFB5}" destId="{4FA19328-F40A-4199-8832-B35E075255AC}" srcOrd="1" destOrd="0" presId="urn:microsoft.com/office/officeart/2005/8/layout/StepDownProcess"/>
    <dgm:cxn modelId="{3361C8D1-D1A0-4CA5-9A30-FAD90C0242B1}" type="presParOf" srcId="{CAC81880-61AA-4B82-88CB-0EC9C766DFB5}" destId="{09E79D5C-AA7B-401D-8A86-9BF182126693}" srcOrd="2" destOrd="0" presId="urn:microsoft.com/office/officeart/2005/8/layout/StepDownProcess"/>
    <dgm:cxn modelId="{2B6FC99C-316B-4DE7-8CBF-FE9DA9DFFAB6}" type="presParOf" srcId="{09E79D5C-AA7B-401D-8A86-9BF182126693}" destId="{8DDF94A1-805B-43F0-9DAF-4C367C2C67E2}" srcOrd="0" destOrd="0" presId="urn:microsoft.com/office/officeart/2005/8/layout/StepDownProcess"/>
    <dgm:cxn modelId="{7E647507-376C-4317-A2B8-4CFA5BE828A8}" type="presParOf" srcId="{09E79D5C-AA7B-401D-8A86-9BF182126693}" destId="{EC15A6F8-3C86-4D2B-BD95-C1922CEEE0D6}" srcOrd="1" destOrd="0" presId="urn:microsoft.com/office/officeart/2005/8/layout/StepDownProcess"/>
    <dgm:cxn modelId="{CB8A3C03-C624-41FE-BF22-B679356B99B3}" type="presParOf" srcId="{09E79D5C-AA7B-401D-8A86-9BF182126693}" destId="{F64DD897-9E10-4BE7-AF4B-A353DC3B1384}" srcOrd="2" destOrd="0" presId="urn:microsoft.com/office/officeart/2005/8/layout/StepDownProcess"/>
    <dgm:cxn modelId="{B0BE64B8-4898-459D-87A5-32D703417117}" type="presParOf" srcId="{CAC81880-61AA-4B82-88CB-0EC9C766DFB5}" destId="{2626A6A0-0544-4191-9876-E14352E6B6A9}" srcOrd="3" destOrd="0" presId="urn:microsoft.com/office/officeart/2005/8/layout/StepDownProcess"/>
    <dgm:cxn modelId="{52CB5DB5-1AF4-4FF3-94F6-383710AFEEF5}" type="presParOf" srcId="{CAC81880-61AA-4B82-88CB-0EC9C766DFB5}" destId="{3B6098B7-FC96-4253-9E84-D8E195F2D925}" srcOrd="4" destOrd="0" presId="urn:microsoft.com/office/officeart/2005/8/layout/StepDownProcess"/>
    <dgm:cxn modelId="{82C3CB94-9C12-44F8-8CFE-7ECEA4A3A5C1}" type="presParOf" srcId="{3B6098B7-FC96-4253-9E84-D8E195F2D925}" destId="{43663F60-1D59-4978-AD84-0B6911B77041}" srcOrd="0" destOrd="0" presId="urn:microsoft.com/office/officeart/2005/8/layout/StepDown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CBB74C5-791A-41A5-950E-877118AD187C}" type="doc">
      <dgm:prSet loTypeId="urn:microsoft.com/office/officeart/2005/8/layout/bProcess3" loCatId="process" qsTypeId="urn:microsoft.com/office/officeart/2005/8/quickstyle/simple2" qsCatId="simple" csTypeId="urn:microsoft.com/office/officeart/2005/8/colors/accent6_1" csCatId="accent6" phldr="1"/>
      <dgm:spPr/>
      <dgm:t>
        <a:bodyPr/>
        <a:lstStyle/>
        <a:p>
          <a:endParaRPr lang="es-ES"/>
        </a:p>
      </dgm:t>
    </dgm:pt>
    <dgm:pt modelId="{A9BF2DD9-A3CB-4BAF-9D32-277A64A646FC}">
      <dgm:prSet phldrT="[Texto]" custT="1"/>
      <dgm:spPr/>
      <dgm:t>
        <a:bodyPr/>
        <a:lstStyle/>
        <a:p>
          <a:r>
            <a:rPr lang="es-ES" sz="1600" dirty="0" smtClean="0"/>
            <a:t>Amplificación región del gen 16S con los primes U341-U1053, fragmento de 712 pb</a:t>
          </a:r>
          <a:endParaRPr lang="es-ES" sz="1600" dirty="0"/>
        </a:p>
      </dgm:t>
    </dgm:pt>
    <dgm:pt modelId="{12F312C5-FBAA-4A30-BDF3-BF46323C7CD1}" type="parTrans" cxnId="{883E7F7B-878E-450D-956F-E8AA698BD3DF}">
      <dgm:prSet/>
      <dgm:spPr/>
      <dgm:t>
        <a:bodyPr/>
        <a:lstStyle/>
        <a:p>
          <a:endParaRPr lang="es-ES" sz="1600"/>
        </a:p>
      </dgm:t>
    </dgm:pt>
    <dgm:pt modelId="{C22FB19E-B98F-443A-8AB9-0DBEA52F23C8}" type="sibTrans" cxnId="{883E7F7B-878E-450D-956F-E8AA698BD3DF}">
      <dgm:prSet custT="1"/>
      <dgm:spPr/>
      <dgm:t>
        <a:bodyPr/>
        <a:lstStyle/>
        <a:p>
          <a:endParaRPr lang="es-ES" sz="400"/>
        </a:p>
      </dgm:t>
    </dgm:pt>
    <dgm:pt modelId="{E4515A76-45D8-4046-A17A-87FFA402F85C}">
      <dgm:prSet phldrT="[Texto]" custT="1"/>
      <dgm:spPr/>
      <dgm:t>
        <a:bodyPr/>
        <a:lstStyle/>
        <a:p>
          <a:r>
            <a:rPr lang="es-ES" sz="1800" dirty="0" smtClean="0"/>
            <a:t>Clonación de producto PCR</a:t>
          </a:r>
          <a:endParaRPr lang="es-ES" sz="1800" dirty="0"/>
        </a:p>
      </dgm:t>
    </dgm:pt>
    <dgm:pt modelId="{E296369F-165E-424A-BC84-DFC78B47EDB2}" type="parTrans" cxnId="{98BFC179-5D74-430B-B5C7-562067267470}">
      <dgm:prSet/>
      <dgm:spPr/>
      <dgm:t>
        <a:bodyPr/>
        <a:lstStyle/>
        <a:p>
          <a:endParaRPr lang="es-ES" sz="1600"/>
        </a:p>
      </dgm:t>
    </dgm:pt>
    <dgm:pt modelId="{B1172588-0850-49A0-9418-3EA56EAEA9A3}" type="sibTrans" cxnId="{98BFC179-5D74-430B-B5C7-562067267470}">
      <dgm:prSet custT="1"/>
      <dgm:spPr/>
      <dgm:t>
        <a:bodyPr/>
        <a:lstStyle/>
        <a:p>
          <a:endParaRPr lang="es-ES" sz="400"/>
        </a:p>
      </dgm:t>
    </dgm:pt>
    <dgm:pt modelId="{9569B699-5847-4F24-8D53-5B00979CCAAD}">
      <dgm:prSet phldrT="[Texto]" custT="1"/>
      <dgm:spPr/>
      <dgm:t>
        <a:bodyPr/>
        <a:lstStyle/>
        <a:p>
          <a:pPr algn="l"/>
          <a:r>
            <a:rPr lang="es-ES" sz="1400" dirty="0" smtClean="0"/>
            <a:t>Análisis de diversidad de fragmentos con enzimas de restricción</a:t>
          </a:r>
          <a:endParaRPr lang="es-ES" sz="1400" dirty="0"/>
        </a:p>
      </dgm:t>
    </dgm:pt>
    <dgm:pt modelId="{0843CF6C-115D-46EA-A876-3E34BAE6BC67}" type="parTrans" cxnId="{C3CF1191-51F5-48A9-AD45-D3582EDFC18E}">
      <dgm:prSet/>
      <dgm:spPr/>
      <dgm:t>
        <a:bodyPr/>
        <a:lstStyle/>
        <a:p>
          <a:endParaRPr lang="es-ES" sz="1600"/>
        </a:p>
      </dgm:t>
    </dgm:pt>
    <dgm:pt modelId="{17E3B07C-DBE9-44EB-B52D-1BC75833A868}" type="sibTrans" cxnId="{C3CF1191-51F5-48A9-AD45-D3582EDFC18E}">
      <dgm:prSet custT="1"/>
      <dgm:spPr/>
      <dgm:t>
        <a:bodyPr/>
        <a:lstStyle/>
        <a:p>
          <a:endParaRPr lang="es-ES" sz="400"/>
        </a:p>
      </dgm:t>
    </dgm:pt>
    <dgm:pt modelId="{EB6D9B23-3321-472D-8EA6-0E8DD998208D}">
      <dgm:prSet phldrT="[Texto]" custT="1"/>
      <dgm:spPr/>
      <dgm:t>
        <a:bodyPr/>
        <a:lstStyle/>
        <a:p>
          <a:r>
            <a:rPr lang="es-ES" sz="1400" dirty="0" err="1" smtClean="0"/>
            <a:t>pGEM</a:t>
          </a:r>
          <a:r>
            <a:rPr lang="es-ES" sz="1400" dirty="0" smtClean="0"/>
            <a:t>-T </a:t>
          </a:r>
          <a:r>
            <a:rPr lang="es-ES" sz="1400" dirty="0" err="1" smtClean="0"/>
            <a:t>easy</a:t>
          </a:r>
          <a:r>
            <a:rPr lang="es-ES" sz="1400" dirty="0" smtClean="0"/>
            <a:t> vector </a:t>
          </a:r>
          <a:r>
            <a:rPr lang="es-ES" sz="1400" dirty="0" err="1" smtClean="0"/>
            <a:t>system</a:t>
          </a:r>
          <a:endParaRPr lang="es-ES" sz="1400" dirty="0"/>
        </a:p>
      </dgm:t>
    </dgm:pt>
    <dgm:pt modelId="{DF4A0E35-89E6-413C-A368-2E438EE16C90}" type="parTrans" cxnId="{EF24E839-AAC2-4BE2-8CAB-0B36A93A0D4A}">
      <dgm:prSet/>
      <dgm:spPr/>
      <dgm:t>
        <a:bodyPr/>
        <a:lstStyle/>
        <a:p>
          <a:endParaRPr lang="es-ES" sz="1600"/>
        </a:p>
      </dgm:t>
    </dgm:pt>
    <dgm:pt modelId="{E1BF7801-2233-4C9F-B390-2B5203890944}" type="sibTrans" cxnId="{EF24E839-AAC2-4BE2-8CAB-0B36A93A0D4A}">
      <dgm:prSet/>
      <dgm:spPr/>
      <dgm:t>
        <a:bodyPr/>
        <a:lstStyle/>
        <a:p>
          <a:endParaRPr lang="es-ES" sz="1600"/>
        </a:p>
      </dgm:t>
    </dgm:pt>
    <dgm:pt modelId="{87359533-4BF5-4B2F-B7F7-4B6D601C16C3}">
      <dgm:prSet phldrT="[Texto]" custT="1"/>
      <dgm:spPr/>
      <dgm:t>
        <a:bodyPr/>
        <a:lstStyle/>
        <a:p>
          <a:pPr algn="l"/>
          <a:r>
            <a:rPr lang="es-ES" sz="1400" dirty="0" err="1" smtClean="0"/>
            <a:t>HpaII</a:t>
          </a:r>
          <a:endParaRPr lang="es-ES" sz="1400" dirty="0"/>
        </a:p>
      </dgm:t>
    </dgm:pt>
    <dgm:pt modelId="{4E7364EA-729C-4862-A0CA-AEC9E3616E9E}" type="parTrans" cxnId="{19671009-6422-4462-8241-01D6965C7F5D}">
      <dgm:prSet/>
      <dgm:spPr/>
      <dgm:t>
        <a:bodyPr/>
        <a:lstStyle/>
        <a:p>
          <a:endParaRPr lang="es-ES" sz="1600"/>
        </a:p>
      </dgm:t>
    </dgm:pt>
    <dgm:pt modelId="{E906C72D-1E9F-4591-9D87-D21DCAF267D2}" type="sibTrans" cxnId="{19671009-6422-4462-8241-01D6965C7F5D}">
      <dgm:prSet/>
      <dgm:spPr/>
      <dgm:t>
        <a:bodyPr/>
        <a:lstStyle/>
        <a:p>
          <a:endParaRPr lang="es-ES" sz="1600"/>
        </a:p>
      </dgm:t>
    </dgm:pt>
    <dgm:pt modelId="{2B56CF4B-50EB-46F3-BE35-86558E54F4D5}">
      <dgm:prSet phldrT="[Texto]" custT="1"/>
      <dgm:spPr/>
      <dgm:t>
        <a:bodyPr/>
        <a:lstStyle/>
        <a:p>
          <a:r>
            <a:rPr lang="es-ES" sz="1800" dirty="0" smtClean="0"/>
            <a:t>Extracción ADN de plásmido </a:t>
          </a:r>
          <a:endParaRPr lang="es-ES" sz="1800" dirty="0"/>
        </a:p>
      </dgm:t>
    </dgm:pt>
    <dgm:pt modelId="{243F1973-B608-407E-AABE-9C4BCA63C6B4}" type="parTrans" cxnId="{854F0E3C-BA41-41A7-AD74-8EA04C289012}">
      <dgm:prSet/>
      <dgm:spPr/>
      <dgm:t>
        <a:bodyPr/>
        <a:lstStyle/>
        <a:p>
          <a:endParaRPr lang="es-ES" sz="1600"/>
        </a:p>
      </dgm:t>
    </dgm:pt>
    <dgm:pt modelId="{35B3C700-F5CC-402A-842A-7B57B1A119D2}" type="sibTrans" cxnId="{854F0E3C-BA41-41A7-AD74-8EA04C289012}">
      <dgm:prSet custT="1"/>
      <dgm:spPr/>
      <dgm:t>
        <a:bodyPr/>
        <a:lstStyle/>
        <a:p>
          <a:endParaRPr lang="es-ES" sz="400"/>
        </a:p>
      </dgm:t>
    </dgm:pt>
    <dgm:pt modelId="{5E6BAA9C-746C-43F5-816F-800A7FEA1598}">
      <dgm:prSet phldrT="[Texto]" custT="1"/>
      <dgm:spPr/>
      <dgm:t>
        <a:bodyPr/>
        <a:lstStyle/>
        <a:p>
          <a:r>
            <a:rPr lang="es-ES" sz="1400" dirty="0" smtClean="0"/>
            <a:t>Método casero CIP</a:t>
          </a:r>
          <a:endParaRPr lang="es-ES" sz="1400" dirty="0"/>
        </a:p>
      </dgm:t>
    </dgm:pt>
    <dgm:pt modelId="{817CCF61-E51B-4A8A-B172-8EFB5BA8822F}" type="parTrans" cxnId="{8970D05E-1B54-4601-8588-0B3E859DE381}">
      <dgm:prSet/>
      <dgm:spPr/>
      <dgm:t>
        <a:bodyPr/>
        <a:lstStyle/>
        <a:p>
          <a:endParaRPr lang="es-ES" sz="1600"/>
        </a:p>
      </dgm:t>
    </dgm:pt>
    <dgm:pt modelId="{A0029A63-4650-4B5A-A380-219D490995E1}" type="sibTrans" cxnId="{8970D05E-1B54-4601-8588-0B3E859DE381}">
      <dgm:prSet/>
      <dgm:spPr/>
      <dgm:t>
        <a:bodyPr/>
        <a:lstStyle/>
        <a:p>
          <a:endParaRPr lang="es-ES" sz="1600"/>
        </a:p>
      </dgm:t>
    </dgm:pt>
    <dgm:pt modelId="{EB5E3656-9284-4B97-98A2-9F20EBD66289}">
      <dgm:prSet phldrT="[Texto]" custT="1"/>
      <dgm:spPr/>
      <dgm:t>
        <a:bodyPr/>
        <a:lstStyle/>
        <a:p>
          <a:r>
            <a:rPr lang="es-ES" sz="1600" dirty="0" smtClean="0"/>
            <a:t>2500 </a:t>
          </a:r>
          <a:r>
            <a:rPr lang="es-ES" sz="1600" dirty="0" err="1" smtClean="0"/>
            <a:t>ng</a:t>
          </a:r>
          <a:r>
            <a:rPr lang="es-ES" sz="1600" dirty="0" smtClean="0"/>
            <a:t> de ADN a MACROGEN (Corea) para secuenciación</a:t>
          </a:r>
          <a:endParaRPr lang="es-ES" sz="1600" dirty="0"/>
        </a:p>
      </dgm:t>
    </dgm:pt>
    <dgm:pt modelId="{869BEB64-46A6-45EA-B33F-F76855CCFD24}" type="parTrans" cxnId="{E37665C0-A9E5-4B74-B68F-1A9F2E3736CD}">
      <dgm:prSet/>
      <dgm:spPr/>
      <dgm:t>
        <a:bodyPr/>
        <a:lstStyle/>
        <a:p>
          <a:endParaRPr lang="es-ES" sz="1600"/>
        </a:p>
      </dgm:t>
    </dgm:pt>
    <dgm:pt modelId="{6895E478-332A-461A-B281-67F49699113E}" type="sibTrans" cxnId="{E37665C0-A9E5-4B74-B68F-1A9F2E3736CD}">
      <dgm:prSet custT="1"/>
      <dgm:spPr/>
      <dgm:t>
        <a:bodyPr/>
        <a:lstStyle/>
        <a:p>
          <a:endParaRPr lang="es-ES" sz="400"/>
        </a:p>
      </dgm:t>
    </dgm:pt>
    <dgm:pt modelId="{EE381078-E736-48BF-894D-8D8F8A96ABC6}">
      <dgm:prSet phldrT="[Texto]" custT="1"/>
      <dgm:spPr/>
      <dgm:t>
        <a:bodyPr/>
        <a:lstStyle/>
        <a:p>
          <a:r>
            <a:rPr lang="es-ES" sz="1600" dirty="0" smtClean="0"/>
            <a:t>Análisis de secuencias y diversidad</a:t>
          </a:r>
          <a:endParaRPr lang="es-ES" sz="1600" dirty="0"/>
        </a:p>
      </dgm:t>
    </dgm:pt>
    <dgm:pt modelId="{B7ED33B1-6E87-4004-AA13-2053F536757B}" type="parTrans" cxnId="{0FB37FF4-D134-4F68-8AFC-A5226CC402E4}">
      <dgm:prSet/>
      <dgm:spPr/>
      <dgm:t>
        <a:bodyPr/>
        <a:lstStyle/>
        <a:p>
          <a:endParaRPr lang="es-ES" sz="1600"/>
        </a:p>
      </dgm:t>
    </dgm:pt>
    <dgm:pt modelId="{97B2B72C-C9FC-4F6E-A15A-022FF06B4994}" type="sibTrans" cxnId="{0FB37FF4-D134-4F68-8AFC-A5226CC402E4}">
      <dgm:prSet/>
      <dgm:spPr/>
      <dgm:t>
        <a:bodyPr/>
        <a:lstStyle/>
        <a:p>
          <a:endParaRPr lang="es-ES" sz="1600"/>
        </a:p>
      </dgm:t>
    </dgm:pt>
    <dgm:pt modelId="{E881DBE5-2B95-4DAD-B0F3-4806549D1F75}">
      <dgm:prSet phldrT="[Texto]" custT="1"/>
      <dgm:spPr/>
      <dgm:t>
        <a:bodyPr/>
        <a:lstStyle/>
        <a:p>
          <a:r>
            <a:rPr lang="es-ES" sz="1200" dirty="0" smtClean="0"/>
            <a:t>Análisis de coordenadas principales (PCO)</a:t>
          </a:r>
          <a:endParaRPr lang="es-ES" sz="1200" dirty="0"/>
        </a:p>
      </dgm:t>
    </dgm:pt>
    <dgm:pt modelId="{EEAB6918-39C4-4CE5-BD98-488E31AC9087}" type="parTrans" cxnId="{BB816534-8838-4CEA-AC43-0C0AFB922152}">
      <dgm:prSet/>
      <dgm:spPr/>
      <dgm:t>
        <a:bodyPr/>
        <a:lstStyle/>
        <a:p>
          <a:endParaRPr lang="es-ES" sz="1600"/>
        </a:p>
      </dgm:t>
    </dgm:pt>
    <dgm:pt modelId="{64829F82-3DBD-4A2B-87CB-75EE496BEF4B}" type="sibTrans" cxnId="{BB816534-8838-4CEA-AC43-0C0AFB922152}">
      <dgm:prSet/>
      <dgm:spPr/>
      <dgm:t>
        <a:bodyPr/>
        <a:lstStyle/>
        <a:p>
          <a:endParaRPr lang="es-ES" sz="1600"/>
        </a:p>
      </dgm:t>
    </dgm:pt>
    <dgm:pt modelId="{9771998B-0878-46AC-8B86-E5F0BCC470B8}">
      <dgm:prSet phldrT="[Texto]" custT="1"/>
      <dgm:spPr/>
      <dgm:t>
        <a:bodyPr/>
        <a:lstStyle/>
        <a:p>
          <a:r>
            <a:rPr lang="es-ES" sz="1400" dirty="0" smtClean="0"/>
            <a:t>Primer T7</a:t>
          </a:r>
          <a:endParaRPr lang="es-ES" sz="1400" dirty="0"/>
        </a:p>
      </dgm:t>
    </dgm:pt>
    <dgm:pt modelId="{5DCA4CF7-F7BB-4FDE-9F31-337287EF3F9B}" type="parTrans" cxnId="{09E74664-9057-4CC2-A674-73429647098D}">
      <dgm:prSet/>
      <dgm:spPr/>
      <dgm:t>
        <a:bodyPr/>
        <a:lstStyle/>
        <a:p>
          <a:endParaRPr lang="es-ES" sz="1600"/>
        </a:p>
      </dgm:t>
    </dgm:pt>
    <dgm:pt modelId="{E871C734-53A7-41C7-92E7-B052601DC161}" type="sibTrans" cxnId="{09E74664-9057-4CC2-A674-73429647098D}">
      <dgm:prSet/>
      <dgm:spPr/>
      <dgm:t>
        <a:bodyPr/>
        <a:lstStyle/>
        <a:p>
          <a:endParaRPr lang="es-ES" sz="1600"/>
        </a:p>
      </dgm:t>
    </dgm:pt>
    <dgm:pt modelId="{7C4FB713-59CA-4A1D-9F45-B5989E5DC312}" type="pres">
      <dgm:prSet presAssocID="{3CBB74C5-791A-41A5-950E-877118AD187C}" presName="Name0" presStyleCnt="0">
        <dgm:presLayoutVars>
          <dgm:dir/>
          <dgm:resizeHandles val="exact"/>
        </dgm:presLayoutVars>
      </dgm:prSet>
      <dgm:spPr/>
      <dgm:t>
        <a:bodyPr/>
        <a:lstStyle/>
        <a:p>
          <a:endParaRPr lang="es-ES"/>
        </a:p>
      </dgm:t>
    </dgm:pt>
    <dgm:pt modelId="{8711B40D-423D-428D-8286-93D106CCC2C5}" type="pres">
      <dgm:prSet presAssocID="{A9BF2DD9-A3CB-4BAF-9D32-277A64A646FC}" presName="node" presStyleLbl="node1" presStyleIdx="0" presStyleCnt="6">
        <dgm:presLayoutVars>
          <dgm:bulletEnabled val="1"/>
        </dgm:presLayoutVars>
      </dgm:prSet>
      <dgm:spPr/>
      <dgm:t>
        <a:bodyPr/>
        <a:lstStyle/>
        <a:p>
          <a:endParaRPr lang="es-ES"/>
        </a:p>
      </dgm:t>
    </dgm:pt>
    <dgm:pt modelId="{7B4B0EA1-AFD6-46EA-B016-14876EABBC20}" type="pres">
      <dgm:prSet presAssocID="{C22FB19E-B98F-443A-8AB9-0DBEA52F23C8}" presName="sibTrans" presStyleLbl="sibTrans1D1" presStyleIdx="0" presStyleCnt="5"/>
      <dgm:spPr/>
      <dgm:t>
        <a:bodyPr/>
        <a:lstStyle/>
        <a:p>
          <a:endParaRPr lang="es-ES"/>
        </a:p>
      </dgm:t>
    </dgm:pt>
    <dgm:pt modelId="{4E12372D-0FAB-44D9-951F-9C036024BF15}" type="pres">
      <dgm:prSet presAssocID="{C22FB19E-B98F-443A-8AB9-0DBEA52F23C8}" presName="connectorText" presStyleLbl="sibTrans1D1" presStyleIdx="0" presStyleCnt="5"/>
      <dgm:spPr/>
      <dgm:t>
        <a:bodyPr/>
        <a:lstStyle/>
        <a:p>
          <a:endParaRPr lang="es-ES"/>
        </a:p>
      </dgm:t>
    </dgm:pt>
    <dgm:pt modelId="{0D77FED6-520B-4BF3-B92D-39297CA3A610}" type="pres">
      <dgm:prSet presAssocID="{E4515A76-45D8-4046-A17A-87FFA402F85C}" presName="node" presStyleLbl="node1" presStyleIdx="1" presStyleCnt="6">
        <dgm:presLayoutVars>
          <dgm:bulletEnabled val="1"/>
        </dgm:presLayoutVars>
      </dgm:prSet>
      <dgm:spPr/>
      <dgm:t>
        <a:bodyPr/>
        <a:lstStyle/>
        <a:p>
          <a:endParaRPr lang="es-ES"/>
        </a:p>
      </dgm:t>
    </dgm:pt>
    <dgm:pt modelId="{A063EE1D-AECC-404D-9411-B0CC6E08420D}" type="pres">
      <dgm:prSet presAssocID="{B1172588-0850-49A0-9418-3EA56EAEA9A3}" presName="sibTrans" presStyleLbl="sibTrans1D1" presStyleIdx="1" presStyleCnt="5"/>
      <dgm:spPr/>
      <dgm:t>
        <a:bodyPr/>
        <a:lstStyle/>
        <a:p>
          <a:endParaRPr lang="es-ES"/>
        </a:p>
      </dgm:t>
    </dgm:pt>
    <dgm:pt modelId="{266AA08A-8003-4F9A-878B-9CC00702F86E}" type="pres">
      <dgm:prSet presAssocID="{B1172588-0850-49A0-9418-3EA56EAEA9A3}" presName="connectorText" presStyleLbl="sibTrans1D1" presStyleIdx="1" presStyleCnt="5"/>
      <dgm:spPr/>
      <dgm:t>
        <a:bodyPr/>
        <a:lstStyle/>
        <a:p>
          <a:endParaRPr lang="es-ES"/>
        </a:p>
      </dgm:t>
    </dgm:pt>
    <dgm:pt modelId="{630D5923-CA56-4ABF-BEB4-B0178BA206BB}" type="pres">
      <dgm:prSet presAssocID="{9569B699-5847-4F24-8D53-5B00979CCAAD}" presName="node" presStyleLbl="node1" presStyleIdx="2" presStyleCnt="6">
        <dgm:presLayoutVars>
          <dgm:bulletEnabled val="1"/>
        </dgm:presLayoutVars>
      </dgm:prSet>
      <dgm:spPr/>
      <dgm:t>
        <a:bodyPr/>
        <a:lstStyle/>
        <a:p>
          <a:endParaRPr lang="es-ES"/>
        </a:p>
      </dgm:t>
    </dgm:pt>
    <dgm:pt modelId="{362CAD9B-BA6A-4716-B2D0-D11F3621030F}" type="pres">
      <dgm:prSet presAssocID="{17E3B07C-DBE9-44EB-B52D-1BC75833A868}" presName="sibTrans" presStyleLbl="sibTrans1D1" presStyleIdx="2" presStyleCnt="5"/>
      <dgm:spPr/>
      <dgm:t>
        <a:bodyPr/>
        <a:lstStyle/>
        <a:p>
          <a:endParaRPr lang="es-ES"/>
        </a:p>
      </dgm:t>
    </dgm:pt>
    <dgm:pt modelId="{A52957DE-073D-4CA8-9631-97EFC540FC45}" type="pres">
      <dgm:prSet presAssocID="{17E3B07C-DBE9-44EB-B52D-1BC75833A868}" presName="connectorText" presStyleLbl="sibTrans1D1" presStyleIdx="2" presStyleCnt="5"/>
      <dgm:spPr/>
      <dgm:t>
        <a:bodyPr/>
        <a:lstStyle/>
        <a:p>
          <a:endParaRPr lang="es-ES"/>
        </a:p>
      </dgm:t>
    </dgm:pt>
    <dgm:pt modelId="{CD5B8AE7-7D07-42EE-AFC7-3B78D475D3F8}" type="pres">
      <dgm:prSet presAssocID="{2B56CF4B-50EB-46F3-BE35-86558E54F4D5}" presName="node" presStyleLbl="node1" presStyleIdx="3" presStyleCnt="6">
        <dgm:presLayoutVars>
          <dgm:bulletEnabled val="1"/>
        </dgm:presLayoutVars>
      </dgm:prSet>
      <dgm:spPr/>
      <dgm:t>
        <a:bodyPr/>
        <a:lstStyle/>
        <a:p>
          <a:endParaRPr lang="es-ES"/>
        </a:p>
      </dgm:t>
    </dgm:pt>
    <dgm:pt modelId="{5853CD92-557F-4168-95D6-99DAB22160F5}" type="pres">
      <dgm:prSet presAssocID="{35B3C700-F5CC-402A-842A-7B57B1A119D2}" presName="sibTrans" presStyleLbl="sibTrans1D1" presStyleIdx="3" presStyleCnt="5"/>
      <dgm:spPr/>
      <dgm:t>
        <a:bodyPr/>
        <a:lstStyle/>
        <a:p>
          <a:endParaRPr lang="es-ES"/>
        </a:p>
      </dgm:t>
    </dgm:pt>
    <dgm:pt modelId="{6183A95F-3C8E-4FCC-9CC5-824E05F4C746}" type="pres">
      <dgm:prSet presAssocID="{35B3C700-F5CC-402A-842A-7B57B1A119D2}" presName="connectorText" presStyleLbl="sibTrans1D1" presStyleIdx="3" presStyleCnt="5"/>
      <dgm:spPr/>
      <dgm:t>
        <a:bodyPr/>
        <a:lstStyle/>
        <a:p>
          <a:endParaRPr lang="es-ES"/>
        </a:p>
      </dgm:t>
    </dgm:pt>
    <dgm:pt modelId="{A04DBAD5-1580-47CC-88B9-61296CDB7A4A}" type="pres">
      <dgm:prSet presAssocID="{EB5E3656-9284-4B97-98A2-9F20EBD66289}" presName="node" presStyleLbl="node1" presStyleIdx="4" presStyleCnt="6">
        <dgm:presLayoutVars>
          <dgm:bulletEnabled val="1"/>
        </dgm:presLayoutVars>
      </dgm:prSet>
      <dgm:spPr/>
      <dgm:t>
        <a:bodyPr/>
        <a:lstStyle/>
        <a:p>
          <a:endParaRPr lang="es-ES"/>
        </a:p>
      </dgm:t>
    </dgm:pt>
    <dgm:pt modelId="{7F7059D6-08C9-4BE2-8D6C-5B5D009CB8C8}" type="pres">
      <dgm:prSet presAssocID="{6895E478-332A-461A-B281-67F49699113E}" presName="sibTrans" presStyleLbl="sibTrans1D1" presStyleIdx="4" presStyleCnt="5"/>
      <dgm:spPr/>
      <dgm:t>
        <a:bodyPr/>
        <a:lstStyle/>
        <a:p>
          <a:endParaRPr lang="es-ES"/>
        </a:p>
      </dgm:t>
    </dgm:pt>
    <dgm:pt modelId="{50F5EE47-5B91-4E4A-BA50-4889A50877D8}" type="pres">
      <dgm:prSet presAssocID="{6895E478-332A-461A-B281-67F49699113E}" presName="connectorText" presStyleLbl="sibTrans1D1" presStyleIdx="4" presStyleCnt="5"/>
      <dgm:spPr/>
      <dgm:t>
        <a:bodyPr/>
        <a:lstStyle/>
        <a:p>
          <a:endParaRPr lang="es-ES"/>
        </a:p>
      </dgm:t>
    </dgm:pt>
    <dgm:pt modelId="{FF5834C0-47DE-4C86-8884-228AB36C951E}" type="pres">
      <dgm:prSet presAssocID="{EE381078-E736-48BF-894D-8D8F8A96ABC6}" presName="node" presStyleLbl="node1" presStyleIdx="5" presStyleCnt="6">
        <dgm:presLayoutVars>
          <dgm:bulletEnabled val="1"/>
        </dgm:presLayoutVars>
      </dgm:prSet>
      <dgm:spPr/>
      <dgm:t>
        <a:bodyPr/>
        <a:lstStyle/>
        <a:p>
          <a:endParaRPr lang="es-ES"/>
        </a:p>
      </dgm:t>
    </dgm:pt>
  </dgm:ptLst>
  <dgm:cxnLst>
    <dgm:cxn modelId="{F5AE5B7F-335C-4C25-9FFA-19FFF046F28E}" type="presOf" srcId="{EB6D9B23-3321-472D-8EA6-0E8DD998208D}" destId="{0D77FED6-520B-4BF3-B92D-39297CA3A610}" srcOrd="0" destOrd="1" presId="urn:microsoft.com/office/officeart/2005/8/layout/bProcess3"/>
    <dgm:cxn modelId="{91F96E5C-698A-4E1D-A71E-8EDD0C89F30A}" type="presOf" srcId="{E881DBE5-2B95-4DAD-B0F3-4806549D1F75}" destId="{FF5834C0-47DE-4C86-8884-228AB36C951E}" srcOrd="0" destOrd="1" presId="urn:microsoft.com/office/officeart/2005/8/layout/bProcess3"/>
    <dgm:cxn modelId="{9271C0F8-E68D-495A-A7F1-80E2A9C8C6EA}" type="presOf" srcId="{9569B699-5847-4F24-8D53-5B00979CCAAD}" destId="{630D5923-CA56-4ABF-BEB4-B0178BA206BB}" srcOrd="0" destOrd="0" presId="urn:microsoft.com/office/officeart/2005/8/layout/bProcess3"/>
    <dgm:cxn modelId="{50A7E52F-6840-4961-9D85-2BF0EFEB4839}" type="presOf" srcId="{87359533-4BF5-4B2F-B7F7-4B6D601C16C3}" destId="{630D5923-CA56-4ABF-BEB4-B0178BA206BB}" srcOrd="0" destOrd="1" presId="urn:microsoft.com/office/officeart/2005/8/layout/bProcess3"/>
    <dgm:cxn modelId="{883E7F7B-878E-450D-956F-E8AA698BD3DF}" srcId="{3CBB74C5-791A-41A5-950E-877118AD187C}" destId="{A9BF2DD9-A3CB-4BAF-9D32-277A64A646FC}" srcOrd="0" destOrd="0" parTransId="{12F312C5-FBAA-4A30-BDF3-BF46323C7CD1}" sibTransId="{C22FB19E-B98F-443A-8AB9-0DBEA52F23C8}"/>
    <dgm:cxn modelId="{0A12B4F6-5BE8-4909-9176-E39803FB55C1}" type="presOf" srcId="{35B3C700-F5CC-402A-842A-7B57B1A119D2}" destId="{6183A95F-3C8E-4FCC-9CC5-824E05F4C746}" srcOrd="1" destOrd="0" presId="urn:microsoft.com/office/officeart/2005/8/layout/bProcess3"/>
    <dgm:cxn modelId="{E37665C0-A9E5-4B74-B68F-1A9F2E3736CD}" srcId="{3CBB74C5-791A-41A5-950E-877118AD187C}" destId="{EB5E3656-9284-4B97-98A2-9F20EBD66289}" srcOrd="4" destOrd="0" parTransId="{869BEB64-46A6-45EA-B33F-F76855CCFD24}" sibTransId="{6895E478-332A-461A-B281-67F49699113E}"/>
    <dgm:cxn modelId="{8468D087-0F0C-4B38-8751-2A09914CBF8F}" type="presOf" srcId="{EB5E3656-9284-4B97-98A2-9F20EBD66289}" destId="{A04DBAD5-1580-47CC-88B9-61296CDB7A4A}" srcOrd="0" destOrd="0" presId="urn:microsoft.com/office/officeart/2005/8/layout/bProcess3"/>
    <dgm:cxn modelId="{6FF21A6F-B719-481D-9B98-A15C6D26E162}" type="presOf" srcId="{35B3C700-F5CC-402A-842A-7B57B1A119D2}" destId="{5853CD92-557F-4168-95D6-99DAB22160F5}" srcOrd="0" destOrd="0" presId="urn:microsoft.com/office/officeart/2005/8/layout/bProcess3"/>
    <dgm:cxn modelId="{854F0E3C-BA41-41A7-AD74-8EA04C289012}" srcId="{3CBB74C5-791A-41A5-950E-877118AD187C}" destId="{2B56CF4B-50EB-46F3-BE35-86558E54F4D5}" srcOrd="3" destOrd="0" parTransId="{243F1973-B608-407E-AABE-9C4BCA63C6B4}" sibTransId="{35B3C700-F5CC-402A-842A-7B57B1A119D2}"/>
    <dgm:cxn modelId="{C3CF1191-51F5-48A9-AD45-D3582EDFC18E}" srcId="{3CBB74C5-791A-41A5-950E-877118AD187C}" destId="{9569B699-5847-4F24-8D53-5B00979CCAAD}" srcOrd="2" destOrd="0" parTransId="{0843CF6C-115D-46EA-A876-3E34BAE6BC67}" sibTransId="{17E3B07C-DBE9-44EB-B52D-1BC75833A868}"/>
    <dgm:cxn modelId="{1270EF89-C517-42AA-965A-63D4C79F8131}" type="presOf" srcId="{B1172588-0850-49A0-9418-3EA56EAEA9A3}" destId="{A063EE1D-AECC-404D-9411-B0CC6E08420D}" srcOrd="0" destOrd="0" presId="urn:microsoft.com/office/officeart/2005/8/layout/bProcess3"/>
    <dgm:cxn modelId="{F1E39273-4164-4E9F-9143-5CDB48E948F7}" type="presOf" srcId="{E4515A76-45D8-4046-A17A-87FFA402F85C}" destId="{0D77FED6-520B-4BF3-B92D-39297CA3A610}" srcOrd="0" destOrd="0" presId="urn:microsoft.com/office/officeart/2005/8/layout/bProcess3"/>
    <dgm:cxn modelId="{5876CADD-3806-43B5-A244-6B7C1D2F891E}" type="presOf" srcId="{6895E478-332A-461A-B281-67F49699113E}" destId="{7F7059D6-08C9-4BE2-8D6C-5B5D009CB8C8}" srcOrd="0" destOrd="0" presId="urn:microsoft.com/office/officeart/2005/8/layout/bProcess3"/>
    <dgm:cxn modelId="{EF24E839-AAC2-4BE2-8CAB-0B36A93A0D4A}" srcId="{E4515A76-45D8-4046-A17A-87FFA402F85C}" destId="{EB6D9B23-3321-472D-8EA6-0E8DD998208D}" srcOrd="0" destOrd="0" parTransId="{DF4A0E35-89E6-413C-A368-2E438EE16C90}" sibTransId="{E1BF7801-2233-4C9F-B390-2B5203890944}"/>
    <dgm:cxn modelId="{F9B57925-8C17-46CB-9078-4886D83EC3D2}" type="presOf" srcId="{C22FB19E-B98F-443A-8AB9-0DBEA52F23C8}" destId="{7B4B0EA1-AFD6-46EA-B016-14876EABBC20}" srcOrd="0" destOrd="0" presId="urn:microsoft.com/office/officeart/2005/8/layout/bProcess3"/>
    <dgm:cxn modelId="{8A51ED07-35F6-4B87-A03F-B72EA092351A}" type="presOf" srcId="{17E3B07C-DBE9-44EB-B52D-1BC75833A868}" destId="{A52957DE-073D-4CA8-9631-97EFC540FC45}" srcOrd="1" destOrd="0" presId="urn:microsoft.com/office/officeart/2005/8/layout/bProcess3"/>
    <dgm:cxn modelId="{B06C95C7-1370-4CA2-A79F-04AB3254A0C9}" type="presOf" srcId="{5E6BAA9C-746C-43F5-816F-800A7FEA1598}" destId="{CD5B8AE7-7D07-42EE-AFC7-3B78D475D3F8}" srcOrd="0" destOrd="1" presId="urn:microsoft.com/office/officeart/2005/8/layout/bProcess3"/>
    <dgm:cxn modelId="{FD1EA32D-9E22-4F1B-8BD3-B56DAF9F4B2A}" type="presOf" srcId="{6895E478-332A-461A-B281-67F49699113E}" destId="{50F5EE47-5B91-4E4A-BA50-4889A50877D8}" srcOrd="1" destOrd="0" presId="urn:microsoft.com/office/officeart/2005/8/layout/bProcess3"/>
    <dgm:cxn modelId="{12E89307-A6F3-4C0E-9798-28533B27A62B}" type="presOf" srcId="{C22FB19E-B98F-443A-8AB9-0DBEA52F23C8}" destId="{4E12372D-0FAB-44D9-951F-9C036024BF15}" srcOrd="1" destOrd="0" presId="urn:microsoft.com/office/officeart/2005/8/layout/bProcess3"/>
    <dgm:cxn modelId="{98BFC179-5D74-430B-B5C7-562067267470}" srcId="{3CBB74C5-791A-41A5-950E-877118AD187C}" destId="{E4515A76-45D8-4046-A17A-87FFA402F85C}" srcOrd="1" destOrd="0" parTransId="{E296369F-165E-424A-BC84-DFC78B47EDB2}" sibTransId="{B1172588-0850-49A0-9418-3EA56EAEA9A3}"/>
    <dgm:cxn modelId="{A3390F8C-9DC3-4DD4-80CC-B0CCB3A055A3}" type="presOf" srcId="{2B56CF4B-50EB-46F3-BE35-86558E54F4D5}" destId="{CD5B8AE7-7D07-42EE-AFC7-3B78D475D3F8}" srcOrd="0" destOrd="0" presId="urn:microsoft.com/office/officeart/2005/8/layout/bProcess3"/>
    <dgm:cxn modelId="{8349221B-1FB3-405E-B110-C8103EC2F3D7}" type="presOf" srcId="{17E3B07C-DBE9-44EB-B52D-1BC75833A868}" destId="{362CAD9B-BA6A-4716-B2D0-D11F3621030F}" srcOrd="0" destOrd="0" presId="urn:microsoft.com/office/officeart/2005/8/layout/bProcess3"/>
    <dgm:cxn modelId="{BB816534-8838-4CEA-AC43-0C0AFB922152}" srcId="{EE381078-E736-48BF-894D-8D8F8A96ABC6}" destId="{E881DBE5-2B95-4DAD-B0F3-4806549D1F75}" srcOrd="0" destOrd="0" parTransId="{EEAB6918-39C4-4CE5-BD98-488E31AC9087}" sibTransId="{64829F82-3DBD-4A2B-87CB-75EE496BEF4B}"/>
    <dgm:cxn modelId="{0FB37FF4-D134-4F68-8AFC-A5226CC402E4}" srcId="{3CBB74C5-791A-41A5-950E-877118AD187C}" destId="{EE381078-E736-48BF-894D-8D8F8A96ABC6}" srcOrd="5" destOrd="0" parTransId="{B7ED33B1-6E87-4004-AA13-2053F536757B}" sibTransId="{97B2B72C-C9FC-4F6E-A15A-022FF06B4994}"/>
    <dgm:cxn modelId="{8970D05E-1B54-4601-8588-0B3E859DE381}" srcId="{2B56CF4B-50EB-46F3-BE35-86558E54F4D5}" destId="{5E6BAA9C-746C-43F5-816F-800A7FEA1598}" srcOrd="0" destOrd="0" parTransId="{817CCF61-E51B-4A8A-B172-8EFB5BA8822F}" sibTransId="{A0029A63-4650-4B5A-A380-219D490995E1}"/>
    <dgm:cxn modelId="{19671009-6422-4462-8241-01D6965C7F5D}" srcId="{9569B699-5847-4F24-8D53-5B00979CCAAD}" destId="{87359533-4BF5-4B2F-B7F7-4B6D601C16C3}" srcOrd="0" destOrd="0" parTransId="{4E7364EA-729C-4862-A0CA-AEC9E3616E9E}" sibTransId="{E906C72D-1E9F-4591-9D87-D21DCAF267D2}"/>
    <dgm:cxn modelId="{6CF29D31-BACE-4737-BEBC-F276CDFB4532}" type="presOf" srcId="{B1172588-0850-49A0-9418-3EA56EAEA9A3}" destId="{266AA08A-8003-4F9A-878B-9CC00702F86E}" srcOrd="1" destOrd="0" presId="urn:microsoft.com/office/officeart/2005/8/layout/bProcess3"/>
    <dgm:cxn modelId="{D6E05DDB-E4E2-4A72-9731-50EB9DEF9AB4}" type="presOf" srcId="{EE381078-E736-48BF-894D-8D8F8A96ABC6}" destId="{FF5834C0-47DE-4C86-8884-228AB36C951E}" srcOrd="0" destOrd="0" presId="urn:microsoft.com/office/officeart/2005/8/layout/bProcess3"/>
    <dgm:cxn modelId="{AEC90420-09A1-4344-82BC-97633933DC6D}" type="presOf" srcId="{9771998B-0878-46AC-8B86-E5F0BCC470B8}" destId="{A04DBAD5-1580-47CC-88B9-61296CDB7A4A}" srcOrd="0" destOrd="1" presId="urn:microsoft.com/office/officeart/2005/8/layout/bProcess3"/>
    <dgm:cxn modelId="{09E74664-9057-4CC2-A674-73429647098D}" srcId="{EB5E3656-9284-4B97-98A2-9F20EBD66289}" destId="{9771998B-0878-46AC-8B86-E5F0BCC470B8}" srcOrd="0" destOrd="0" parTransId="{5DCA4CF7-F7BB-4FDE-9F31-337287EF3F9B}" sibTransId="{E871C734-53A7-41C7-92E7-B052601DC161}"/>
    <dgm:cxn modelId="{E015E202-1405-4CB4-9F3C-7A9C3705410D}" type="presOf" srcId="{3CBB74C5-791A-41A5-950E-877118AD187C}" destId="{7C4FB713-59CA-4A1D-9F45-B5989E5DC312}" srcOrd="0" destOrd="0" presId="urn:microsoft.com/office/officeart/2005/8/layout/bProcess3"/>
    <dgm:cxn modelId="{397A459B-BDC5-4C7F-9DAF-E8ABF7EB9D97}" type="presOf" srcId="{A9BF2DD9-A3CB-4BAF-9D32-277A64A646FC}" destId="{8711B40D-423D-428D-8286-93D106CCC2C5}" srcOrd="0" destOrd="0" presId="urn:microsoft.com/office/officeart/2005/8/layout/bProcess3"/>
    <dgm:cxn modelId="{4EF3829E-3FCA-416F-88D2-4AF90E551AEB}" type="presParOf" srcId="{7C4FB713-59CA-4A1D-9F45-B5989E5DC312}" destId="{8711B40D-423D-428D-8286-93D106CCC2C5}" srcOrd="0" destOrd="0" presId="urn:microsoft.com/office/officeart/2005/8/layout/bProcess3"/>
    <dgm:cxn modelId="{6CF4D3E5-BBFF-4858-BD2C-37DD24FE11D4}" type="presParOf" srcId="{7C4FB713-59CA-4A1D-9F45-B5989E5DC312}" destId="{7B4B0EA1-AFD6-46EA-B016-14876EABBC20}" srcOrd="1" destOrd="0" presId="urn:microsoft.com/office/officeart/2005/8/layout/bProcess3"/>
    <dgm:cxn modelId="{5E0B1E45-684E-4837-995D-DDCF9393F613}" type="presParOf" srcId="{7B4B0EA1-AFD6-46EA-B016-14876EABBC20}" destId="{4E12372D-0FAB-44D9-951F-9C036024BF15}" srcOrd="0" destOrd="0" presId="urn:microsoft.com/office/officeart/2005/8/layout/bProcess3"/>
    <dgm:cxn modelId="{A63DBF45-0C2A-49F7-817A-3AA181A768C8}" type="presParOf" srcId="{7C4FB713-59CA-4A1D-9F45-B5989E5DC312}" destId="{0D77FED6-520B-4BF3-B92D-39297CA3A610}" srcOrd="2" destOrd="0" presId="urn:microsoft.com/office/officeart/2005/8/layout/bProcess3"/>
    <dgm:cxn modelId="{AED77FD4-777C-4B77-B0AA-F9D7AEADB8DC}" type="presParOf" srcId="{7C4FB713-59CA-4A1D-9F45-B5989E5DC312}" destId="{A063EE1D-AECC-404D-9411-B0CC6E08420D}" srcOrd="3" destOrd="0" presId="urn:microsoft.com/office/officeart/2005/8/layout/bProcess3"/>
    <dgm:cxn modelId="{F4B7DE51-69E0-4406-A6E6-E1A501490E8D}" type="presParOf" srcId="{A063EE1D-AECC-404D-9411-B0CC6E08420D}" destId="{266AA08A-8003-4F9A-878B-9CC00702F86E}" srcOrd="0" destOrd="0" presId="urn:microsoft.com/office/officeart/2005/8/layout/bProcess3"/>
    <dgm:cxn modelId="{B50C6E94-8A08-4D46-92E0-839135935812}" type="presParOf" srcId="{7C4FB713-59CA-4A1D-9F45-B5989E5DC312}" destId="{630D5923-CA56-4ABF-BEB4-B0178BA206BB}" srcOrd="4" destOrd="0" presId="urn:microsoft.com/office/officeart/2005/8/layout/bProcess3"/>
    <dgm:cxn modelId="{D96B7DE9-55E5-4B62-B393-4906EFA6900F}" type="presParOf" srcId="{7C4FB713-59CA-4A1D-9F45-B5989E5DC312}" destId="{362CAD9B-BA6A-4716-B2D0-D11F3621030F}" srcOrd="5" destOrd="0" presId="urn:microsoft.com/office/officeart/2005/8/layout/bProcess3"/>
    <dgm:cxn modelId="{3A72E38C-0225-4224-9C21-8B435FE3044C}" type="presParOf" srcId="{362CAD9B-BA6A-4716-B2D0-D11F3621030F}" destId="{A52957DE-073D-4CA8-9631-97EFC540FC45}" srcOrd="0" destOrd="0" presId="urn:microsoft.com/office/officeart/2005/8/layout/bProcess3"/>
    <dgm:cxn modelId="{3CB93BBC-AC7C-4AF0-965E-A36ABF86A857}" type="presParOf" srcId="{7C4FB713-59CA-4A1D-9F45-B5989E5DC312}" destId="{CD5B8AE7-7D07-42EE-AFC7-3B78D475D3F8}" srcOrd="6" destOrd="0" presId="urn:microsoft.com/office/officeart/2005/8/layout/bProcess3"/>
    <dgm:cxn modelId="{E72F9D1F-E0D9-4E96-A2D3-54FED04EE88C}" type="presParOf" srcId="{7C4FB713-59CA-4A1D-9F45-B5989E5DC312}" destId="{5853CD92-557F-4168-95D6-99DAB22160F5}" srcOrd="7" destOrd="0" presId="urn:microsoft.com/office/officeart/2005/8/layout/bProcess3"/>
    <dgm:cxn modelId="{C5B212E5-F3BB-46FA-88B1-23A52D5AB812}" type="presParOf" srcId="{5853CD92-557F-4168-95D6-99DAB22160F5}" destId="{6183A95F-3C8E-4FCC-9CC5-824E05F4C746}" srcOrd="0" destOrd="0" presId="urn:microsoft.com/office/officeart/2005/8/layout/bProcess3"/>
    <dgm:cxn modelId="{49DB9C18-3CB2-42DD-905C-4CB83D28616C}" type="presParOf" srcId="{7C4FB713-59CA-4A1D-9F45-B5989E5DC312}" destId="{A04DBAD5-1580-47CC-88B9-61296CDB7A4A}" srcOrd="8" destOrd="0" presId="urn:microsoft.com/office/officeart/2005/8/layout/bProcess3"/>
    <dgm:cxn modelId="{483D6B53-BA78-42E5-B400-28B3F648D24B}" type="presParOf" srcId="{7C4FB713-59CA-4A1D-9F45-B5989E5DC312}" destId="{7F7059D6-08C9-4BE2-8D6C-5B5D009CB8C8}" srcOrd="9" destOrd="0" presId="urn:microsoft.com/office/officeart/2005/8/layout/bProcess3"/>
    <dgm:cxn modelId="{E2C85273-AEED-4CC6-9371-DDC2FF53EDC5}" type="presParOf" srcId="{7F7059D6-08C9-4BE2-8D6C-5B5D009CB8C8}" destId="{50F5EE47-5B91-4E4A-BA50-4889A50877D8}" srcOrd="0" destOrd="0" presId="urn:microsoft.com/office/officeart/2005/8/layout/bProcess3"/>
    <dgm:cxn modelId="{7A3933B9-052F-491E-9567-C6A39CC6100B}" type="presParOf" srcId="{7C4FB713-59CA-4A1D-9F45-B5989E5DC312}" destId="{FF5834C0-47DE-4C86-8884-228AB36C951E}" srcOrd="10" destOrd="0" presId="urn:microsoft.com/office/officeart/2005/8/layout/b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371E78E-AC57-4AD6-B943-1961260ABC58}" type="doc">
      <dgm:prSet loTypeId="urn:microsoft.com/office/officeart/2005/8/layout/list1" loCatId="list" qsTypeId="urn:microsoft.com/office/officeart/2005/8/quickstyle/3d1" qsCatId="3D" csTypeId="urn:microsoft.com/office/officeart/2005/8/colors/accent2_2" csCatId="accent2" phldr="1"/>
      <dgm:spPr/>
      <dgm:t>
        <a:bodyPr/>
        <a:lstStyle/>
        <a:p>
          <a:endParaRPr lang="es-ES"/>
        </a:p>
      </dgm:t>
    </dgm:pt>
    <dgm:pt modelId="{3B1E7AB1-EF14-414D-9AB5-01829D4FF152}">
      <dgm:prSet phldrT="[Texto]" custT="1">
        <dgm:style>
          <a:lnRef idx="0">
            <a:schemeClr val="accent2"/>
          </a:lnRef>
          <a:fillRef idx="3">
            <a:schemeClr val="accent2"/>
          </a:fillRef>
          <a:effectRef idx="3">
            <a:schemeClr val="accent2"/>
          </a:effectRef>
          <a:fontRef idx="minor">
            <a:schemeClr val="lt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es-ES" sz="1800" b="1" smtClean="0">
              <a:solidFill>
                <a:schemeClr val="bg1"/>
              </a:solidFill>
              <a:effectLst>
                <a:outerShdw blurRad="38100" dist="38100" dir="2700000" algn="tl">
                  <a:srgbClr val="000000">
                    <a:alpha val="43137"/>
                  </a:srgbClr>
                </a:outerShdw>
              </a:effectLst>
            </a:rPr>
            <a:t>Introducción</a:t>
          </a:r>
          <a:endParaRPr lang="es-ES" sz="1800" b="1" dirty="0">
            <a:solidFill>
              <a:schemeClr val="bg1"/>
            </a:solidFill>
            <a:effectLst>
              <a:outerShdw blurRad="38100" dist="38100" dir="2700000" algn="tl">
                <a:srgbClr val="000000">
                  <a:alpha val="43137"/>
                </a:srgbClr>
              </a:outerShdw>
            </a:effectLst>
          </a:endParaRPr>
        </a:p>
      </dgm:t>
    </dgm:pt>
    <dgm:pt modelId="{0A9EDEA4-0670-4F32-B6E4-E28E5D15219F}" type="parTrans" cxnId="{82641322-16EE-447C-AAE4-016E2819652D}">
      <dgm:prSet/>
      <dgm:spPr/>
      <dgm:t>
        <a:bodyPr/>
        <a:lstStyle/>
        <a:p>
          <a:pPr algn="ctr"/>
          <a:endParaRPr lang="es-ES" sz="1800"/>
        </a:p>
      </dgm:t>
    </dgm:pt>
    <dgm:pt modelId="{A2A1B88A-E945-447F-AC5A-E51FA06D87A1}" type="sibTrans" cxnId="{82641322-16EE-447C-AAE4-016E2819652D}">
      <dgm:prSet/>
      <dgm:spPr/>
      <dgm:t>
        <a:bodyPr/>
        <a:lstStyle/>
        <a:p>
          <a:pPr algn="ctr"/>
          <a:endParaRPr lang="es-ES" sz="1800"/>
        </a:p>
      </dgm:t>
    </dgm:pt>
    <dgm:pt modelId="{4EF27AAE-EB42-4280-8F6F-C7F3255E39D9}">
      <dgm:prSet phldrT="[Texto]" custT="1"/>
      <dgm:spPr/>
      <dgm:t>
        <a:bodyPr/>
        <a:lstStyle/>
        <a:p>
          <a:pPr algn="l"/>
          <a:r>
            <a:rPr lang="es-ES" sz="1800" b="1" smtClean="0">
              <a:effectLst>
                <a:outerShdw blurRad="38100" dist="38100" dir="2700000" algn="tl">
                  <a:srgbClr val="000000">
                    <a:alpha val="43137"/>
                  </a:srgbClr>
                </a:outerShdw>
              </a:effectLst>
            </a:rPr>
            <a:t>Materiales y Métodos</a:t>
          </a:r>
          <a:endParaRPr lang="es-ES" sz="1800" b="1" dirty="0">
            <a:effectLst>
              <a:outerShdw blurRad="38100" dist="38100" dir="2700000" algn="tl">
                <a:srgbClr val="000000">
                  <a:alpha val="43137"/>
                </a:srgbClr>
              </a:outerShdw>
            </a:effectLst>
          </a:endParaRPr>
        </a:p>
      </dgm:t>
    </dgm:pt>
    <dgm:pt modelId="{FE52E9DF-CAB9-421C-8EE1-80675B88557D}" type="parTrans" cxnId="{627CEAC8-5D71-4BF7-A72D-1DC978096B97}">
      <dgm:prSet/>
      <dgm:spPr/>
      <dgm:t>
        <a:bodyPr/>
        <a:lstStyle/>
        <a:p>
          <a:pPr algn="ctr"/>
          <a:endParaRPr lang="es-ES" sz="1800"/>
        </a:p>
      </dgm:t>
    </dgm:pt>
    <dgm:pt modelId="{39AE0AF9-5610-4E78-B9B8-06AF9C7FAAB1}" type="sibTrans" cxnId="{627CEAC8-5D71-4BF7-A72D-1DC978096B97}">
      <dgm:prSet/>
      <dgm:spPr/>
      <dgm:t>
        <a:bodyPr/>
        <a:lstStyle/>
        <a:p>
          <a:pPr algn="ctr"/>
          <a:endParaRPr lang="es-ES" sz="1800"/>
        </a:p>
      </dgm:t>
    </dgm:pt>
    <dgm:pt modelId="{FCDE254F-0E81-40F7-80FB-0A8E6DF4D66F}">
      <dgm:prSet phldrT="[Texto]" custT="1">
        <dgm:style>
          <a:lnRef idx="0">
            <a:schemeClr val="accent1"/>
          </a:lnRef>
          <a:fillRef idx="3">
            <a:schemeClr val="accent1"/>
          </a:fillRef>
          <a:effectRef idx="3">
            <a:schemeClr val="accent1"/>
          </a:effectRef>
          <a:fontRef idx="minor">
            <a:schemeClr val="lt1"/>
          </a:fontRef>
        </dgm:style>
      </dgm:prSet>
      <dgm:spPr/>
      <dgm:t>
        <a:bodyPr/>
        <a:lstStyle/>
        <a:p>
          <a:pPr algn="l"/>
          <a:r>
            <a:rPr lang="es-ES" sz="1800" b="1" dirty="0" smtClean="0">
              <a:solidFill>
                <a:schemeClr val="tx1"/>
              </a:solidFill>
              <a:effectLst>
                <a:outerShdw blurRad="38100" dist="38100" dir="2700000" algn="tl">
                  <a:srgbClr val="000000">
                    <a:alpha val="43137"/>
                  </a:srgbClr>
                </a:outerShdw>
              </a:effectLst>
            </a:rPr>
            <a:t>Resultados y Discusión</a:t>
          </a:r>
          <a:endParaRPr lang="es-ES" sz="1800" b="1" dirty="0">
            <a:solidFill>
              <a:schemeClr val="tx1"/>
            </a:solidFill>
            <a:effectLst>
              <a:outerShdw blurRad="38100" dist="38100" dir="2700000" algn="tl">
                <a:srgbClr val="000000">
                  <a:alpha val="43137"/>
                </a:srgbClr>
              </a:outerShdw>
            </a:effectLst>
          </a:endParaRPr>
        </a:p>
      </dgm:t>
    </dgm:pt>
    <dgm:pt modelId="{5F08BCCF-4359-4AF6-B923-6382E11E0F22}" type="parTrans" cxnId="{BC0BD6D6-E21A-44DC-B45D-A5BA553A557D}">
      <dgm:prSet/>
      <dgm:spPr/>
      <dgm:t>
        <a:bodyPr/>
        <a:lstStyle/>
        <a:p>
          <a:pPr algn="ctr"/>
          <a:endParaRPr lang="es-ES" sz="1800"/>
        </a:p>
      </dgm:t>
    </dgm:pt>
    <dgm:pt modelId="{3BE61B33-CCBB-467D-962D-F26F2733C629}" type="sibTrans" cxnId="{BC0BD6D6-E21A-44DC-B45D-A5BA553A557D}">
      <dgm:prSet/>
      <dgm:spPr/>
      <dgm:t>
        <a:bodyPr/>
        <a:lstStyle/>
        <a:p>
          <a:pPr algn="ctr"/>
          <a:endParaRPr lang="es-ES" sz="1800"/>
        </a:p>
      </dgm:t>
    </dgm:pt>
    <dgm:pt modelId="{3EB9B25E-24E2-463B-BFAB-2BE211FEAE3B}">
      <dgm:prSet phldrT="[Texto]" custT="1">
        <dgm:style>
          <a:lnRef idx="0">
            <a:schemeClr val="accent6"/>
          </a:lnRef>
          <a:fillRef idx="3">
            <a:schemeClr val="accent6"/>
          </a:fillRef>
          <a:effectRef idx="3">
            <a:schemeClr val="accent6"/>
          </a:effectRef>
          <a:fontRef idx="minor">
            <a:schemeClr val="lt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es-ES" sz="1800" b="1" dirty="0" smtClean="0">
              <a:solidFill>
                <a:schemeClr val="bg1"/>
              </a:solidFill>
              <a:effectLst>
                <a:outerShdw blurRad="38100" dist="38100" dir="2700000" algn="tl">
                  <a:srgbClr val="000000">
                    <a:alpha val="43137"/>
                  </a:srgbClr>
                </a:outerShdw>
              </a:effectLst>
            </a:rPr>
            <a:t>Objetivos e Hipótesis</a:t>
          </a:r>
          <a:endParaRPr lang="es-ES" sz="1800" b="1" dirty="0">
            <a:solidFill>
              <a:schemeClr val="bg1"/>
            </a:solidFill>
            <a:effectLst>
              <a:outerShdw blurRad="38100" dist="38100" dir="2700000" algn="tl">
                <a:srgbClr val="000000">
                  <a:alpha val="43137"/>
                </a:srgbClr>
              </a:outerShdw>
            </a:effectLst>
          </a:endParaRPr>
        </a:p>
      </dgm:t>
    </dgm:pt>
    <dgm:pt modelId="{992EF742-F925-48CD-90EB-8B56977E4C02}" type="parTrans" cxnId="{AE773E12-B0EE-4AA7-BBE6-80DFC0DC5852}">
      <dgm:prSet/>
      <dgm:spPr/>
      <dgm:t>
        <a:bodyPr/>
        <a:lstStyle/>
        <a:p>
          <a:pPr algn="ctr"/>
          <a:endParaRPr lang="es-ES" sz="1800"/>
        </a:p>
      </dgm:t>
    </dgm:pt>
    <dgm:pt modelId="{126214A7-1D38-4089-849F-1820ED2BFC4C}" type="sibTrans" cxnId="{AE773E12-B0EE-4AA7-BBE6-80DFC0DC5852}">
      <dgm:prSet/>
      <dgm:spPr/>
      <dgm:t>
        <a:bodyPr/>
        <a:lstStyle/>
        <a:p>
          <a:pPr algn="ctr"/>
          <a:endParaRPr lang="es-ES" sz="1800"/>
        </a:p>
      </dgm:t>
    </dgm:pt>
    <dgm:pt modelId="{242A65AF-2D98-43F6-B598-1441D478021D}">
      <dgm:prSet phldrT="[Texto]" custT="1">
        <dgm:style>
          <a:lnRef idx="0">
            <a:schemeClr val="accent6"/>
          </a:lnRef>
          <a:fillRef idx="3">
            <a:schemeClr val="accent6"/>
          </a:fillRef>
          <a:effectRef idx="3">
            <a:schemeClr val="accent6"/>
          </a:effectRef>
          <a:fontRef idx="minor">
            <a:schemeClr val="lt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es-ES" sz="1800" b="1" smtClean="0">
              <a:solidFill>
                <a:schemeClr val="bg1"/>
              </a:solidFill>
              <a:effectLst>
                <a:outerShdw blurRad="38100" dist="38100" dir="2700000" algn="tl">
                  <a:srgbClr val="000000">
                    <a:alpha val="43137"/>
                  </a:srgbClr>
                </a:outerShdw>
              </a:effectLst>
            </a:rPr>
            <a:t>Justificación</a:t>
          </a:r>
          <a:endParaRPr lang="es-ES" sz="1800" b="1" dirty="0">
            <a:solidFill>
              <a:schemeClr val="bg1"/>
            </a:solidFill>
            <a:effectLst>
              <a:outerShdw blurRad="38100" dist="38100" dir="2700000" algn="tl">
                <a:srgbClr val="000000">
                  <a:alpha val="43137"/>
                </a:srgbClr>
              </a:outerShdw>
            </a:effectLst>
          </a:endParaRPr>
        </a:p>
      </dgm:t>
    </dgm:pt>
    <dgm:pt modelId="{D9A5ED34-D3EF-4888-B792-F13041D67C73}" type="parTrans" cxnId="{54A11B0D-FEA6-41F0-BF2B-BE0D945AF8C9}">
      <dgm:prSet/>
      <dgm:spPr/>
      <dgm:t>
        <a:bodyPr/>
        <a:lstStyle/>
        <a:p>
          <a:endParaRPr lang="es-ES" sz="1800"/>
        </a:p>
      </dgm:t>
    </dgm:pt>
    <dgm:pt modelId="{A71F93C2-C1FE-4905-95FA-5DEB1A06CD85}" type="sibTrans" cxnId="{54A11B0D-FEA6-41F0-BF2B-BE0D945AF8C9}">
      <dgm:prSet/>
      <dgm:spPr/>
      <dgm:t>
        <a:bodyPr/>
        <a:lstStyle/>
        <a:p>
          <a:endParaRPr lang="es-ES" sz="1800"/>
        </a:p>
      </dgm:t>
    </dgm:pt>
    <dgm:pt modelId="{A7ECA1CB-FF83-4D82-B0CD-9EC878E2B91B}">
      <dgm:prSet phldrT="[Texto]" custT="1"/>
      <dgm:spPr/>
      <dgm:t>
        <a:bodyPr/>
        <a:lstStyle/>
        <a:p>
          <a:pPr algn="l"/>
          <a:r>
            <a:rPr lang="es-ES" sz="1800" b="1" dirty="0" smtClean="0">
              <a:effectLst>
                <a:outerShdw blurRad="38100" dist="38100" dir="2700000" algn="tl">
                  <a:srgbClr val="000000">
                    <a:alpha val="43137"/>
                  </a:srgbClr>
                </a:outerShdw>
              </a:effectLst>
            </a:rPr>
            <a:t>Conclusiones</a:t>
          </a:r>
          <a:endParaRPr lang="es-ES" sz="1800" b="1" dirty="0">
            <a:effectLst>
              <a:outerShdw blurRad="38100" dist="38100" dir="2700000" algn="tl">
                <a:srgbClr val="000000">
                  <a:alpha val="43137"/>
                </a:srgbClr>
              </a:outerShdw>
            </a:effectLst>
          </a:endParaRPr>
        </a:p>
      </dgm:t>
    </dgm:pt>
    <dgm:pt modelId="{139A9747-D37F-4AA6-91F4-461CDDE7189E}" type="parTrans" cxnId="{3DDEC79A-C902-4AED-B697-D4C5F0231193}">
      <dgm:prSet/>
      <dgm:spPr/>
      <dgm:t>
        <a:bodyPr/>
        <a:lstStyle/>
        <a:p>
          <a:endParaRPr lang="es-ES" sz="1800"/>
        </a:p>
      </dgm:t>
    </dgm:pt>
    <dgm:pt modelId="{C1864739-C95A-467D-BDD3-35934CF3AE0B}" type="sibTrans" cxnId="{3DDEC79A-C902-4AED-B697-D4C5F0231193}">
      <dgm:prSet/>
      <dgm:spPr/>
      <dgm:t>
        <a:bodyPr/>
        <a:lstStyle/>
        <a:p>
          <a:endParaRPr lang="es-ES" sz="1800"/>
        </a:p>
      </dgm:t>
    </dgm:pt>
    <dgm:pt modelId="{D8FF9D79-BDB4-4CEC-884A-976A5673F824}">
      <dgm:prSet phldrT="[Texto]" custT="1"/>
      <dgm:spPr/>
      <dgm:t>
        <a:bodyPr/>
        <a:lstStyle/>
        <a:p>
          <a:pPr algn="l"/>
          <a:r>
            <a:rPr lang="es-ES" sz="1800" b="1" dirty="0" smtClean="0">
              <a:effectLst>
                <a:outerShdw blurRad="38100" dist="38100" dir="2700000" algn="tl">
                  <a:srgbClr val="000000">
                    <a:alpha val="43137"/>
                  </a:srgbClr>
                </a:outerShdw>
              </a:effectLst>
            </a:rPr>
            <a:t>Recomendaciones</a:t>
          </a:r>
          <a:endParaRPr lang="es-ES" sz="1800" b="1" dirty="0">
            <a:effectLst>
              <a:outerShdw blurRad="38100" dist="38100" dir="2700000" algn="tl">
                <a:srgbClr val="000000">
                  <a:alpha val="43137"/>
                </a:srgbClr>
              </a:outerShdw>
            </a:effectLst>
          </a:endParaRPr>
        </a:p>
      </dgm:t>
    </dgm:pt>
    <dgm:pt modelId="{58F2124C-0158-46F6-90E7-4378362E6B3A}" type="parTrans" cxnId="{4BA9D436-ECE5-4A75-AB0F-B42165527F0A}">
      <dgm:prSet/>
      <dgm:spPr/>
      <dgm:t>
        <a:bodyPr/>
        <a:lstStyle/>
        <a:p>
          <a:endParaRPr lang="es-ES" sz="1800"/>
        </a:p>
      </dgm:t>
    </dgm:pt>
    <dgm:pt modelId="{AB794E9F-29EF-4635-8560-4DCBDAFA4B20}" type="sibTrans" cxnId="{4BA9D436-ECE5-4A75-AB0F-B42165527F0A}">
      <dgm:prSet/>
      <dgm:spPr/>
      <dgm:t>
        <a:bodyPr/>
        <a:lstStyle/>
        <a:p>
          <a:endParaRPr lang="es-ES" sz="1800"/>
        </a:p>
      </dgm:t>
    </dgm:pt>
    <dgm:pt modelId="{C8F30857-DE99-4D31-9AAE-F4F89BD0D6A9}" type="pres">
      <dgm:prSet presAssocID="{0371E78E-AC57-4AD6-B943-1961260ABC58}" presName="linear" presStyleCnt="0">
        <dgm:presLayoutVars>
          <dgm:dir/>
          <dgm:animLvl val="lvl"/>
          <dgm:resizeHandles val="exact"/>
        </dgm:presLayoutVars>
      </dgm:prSet>
      <dgm:spPr/>
      <dgm:t>
        <a:bodyPr/>
        <a:lstStyle/>
        <a:p>
          <a:endParaRPr lang="es-ES"/>
        </a:p>
      </dgm:t>
    </dgm:pt>
    <dgm:pt modelId="{C6CE1314-7F92-4942-AFDE-535D8A13A606}" type="pres">
      <dgm:prSet presAssocID="{3B1E7AB1-EF14-414D-9AB5-01829D4FF152}" presName="parentLin" presStyleCnt="0"/>
      <dgm:spPr/>
      <dgm:t>
        <a:bodyPr/>
        <a:lstStyle/>
        <a:p>
          <a:endParaRPr lang="es-ES"/>
        </a:p>
      </dgm:t>
    </dgm:pt>
    <dgm:pt modelId="{E3B31CF6-E906-4C8E-92E1-4BFE4B67DE9B}" type="pres">
      <dgm:prSet presAssocID="{3B1E7AB1-EF14-414D-9AB5-01829D4FF152}" presName="parentLeftMargin" presStyleLbl="node1" presStyleIdx="0" presStyleCnt="7"/>
      <dgm:spPr/>
      <dgm:t>
        <a:bodyPr/>
        <a:lstStyle/>
        <a:p>
          <a:endParaRPr lang="es-ES"/>
        </a:p>
      </dgm:t>
    </dgm:pt>
    <dgm:pt modelId="{3FA2ADE9-D066-464E-9844-DD2FC79FCF4E}" type="pres">
      <dgm:prSet presAssocID="{3B1E7AB1-EF14-414D-9AB5-01829D4FF152}" presName="parentText" presStyleLbl="node1" presStyleIdx="0" presStyleCnt="7">
        <dgm:presLayoutVars>
          <dgm:chMax val="0"/>
          <dgm:bulletEnabled val="1"/>
        </dgm:presLayoutVars>
      </dgm:prSet>
      <dgm:spPr/>
      <dgm:t>
        <a:bodyPr/>
        <a:lstStyle/>
        <a:p>
          <a:endParaRPr lang="es-ES"/>
        </a:p>
      </dgm:t>
    </dgm:pt>
    <dgm:pt modelId="{2412E3C6-9930-4A6A-ABFA-534DFBD53F0B}" type="pres">
      <dgm:prSet presAssocID="{3B1E7AB1-EF14-414D-9AB5-01829D4FF152}" presName="negativeSpace" presStyleCnt="0"/>
      <dgm:spPr/>
      <dgm:t>
        <a:bodyPr/>
        <a:lstStyle/>
        <a:p>
          <a:endParaRPr lang="es-ES"/>
        </a:p>
      </dgm:t>
    </dgm:pt>
    <dgm:pt modelId="{54367A1F-94ED-4018-B1C5-C7A7DF8EEA24}" type="pres">
      <dgm:prSet presAssocID="{3B1E7AB1-EF14-414D-9AB5-01829D4FF152}" presName="childText" presStyleLbl="conFgAcc1" presStyleIdx="0" presStyleCnt="7">
        <dgm:presLayoutVars>
          <dgm:bulletEnabled val="1"/>
        </dgm:presLayoutVars>
      </dgm:prSet>
      <dgm:spPr/>
      <dgm:t>
        <a:bodyPr/>
        <a:lstStyle/>
        <a:p>
          <a:endParaRPr lang="es-ES"/>
        </a:p>
      </dgm:t>
    </dgm:pt>
    <dgm:pt modelId="{B4890BAD-14B8-4EA1-9710-B1CD6A790DFB}" type="pres">
      <dgm:prSet presAssocID="{A2A1B88A-E945-447F-AC5A-E51FA06D87A1}" presName="spaceBetweenRectangles" presStyleCnt="0"/>
      <dgm:spPr/>
      <dgm:t>
        <a:bodyPr/>
        <a:lstStyle/>
        <a:p>
          <a:endParaRPr lang="es-ES"/>
        </a:p>
      </dgm:t>
    </dgm:pt>
    <dgm:pt modelId="{F7F5DA91-5E84-4614-B494-006A7813E70E}" type="pres">
      <dgm:prSet presAssocID="{242A65AF-2D98-43F6-B598-1441D478021D}" presName="parentLin" presStyleCnt="0"/>
      <dgm:spPr/>
      <dgm:t>
        <a:bodyPr/>
        <a:lstStyle/>
        <a:p>
          <a:endParaRPr lang="es-ES"/>
        </a:p>
      </dgm:t>
    </dgm:pt>
    <dgm:pt modelId="{C127CB4C-A559-443B-8BB6-886B052005DC}" type="pres">
      <dgm:prSet presAssocID="{242A65AF-2D98-43F6-B598-1441D478021D}" presName="parentLeftMargin" presStyleLbl="node1" presStyleIdx="0" presStyleCnt="7"/>
      <dgm:spPr/>
      <dgm:t>
        <a:bodyPr/>
        <a:lstStyle/>
        <a:p>
          <a:endParaRPr lang="es-ES"/>
        </a:p>
      </dgm:t>
    </dgm:pt>
    <dgm:pt modelId="{333FACB2-0B53-4B96-91FC-A97E514120B8}" type="pres">
      <dgm:prSet presAssocID="{242A65AF-2D98-43F6-B598-1441D478021D}" presName="parentText" presStyleLbl="node1" presStyleIdx="1" presStyleCnt="7">
        <dgm:presLayoutVars>
          <dgm:chMax val="0"/>
          <dgm:bulletEnabled val="1"/>
        </dgm:presLayoutVars>
      </dgm:prSet>
      <dgm:spPr/>
      <dgm:t>
        <a:bodyPr/>
        <a:lstStyle/>
        <a:p>
          <a:endParaRPr lang="es-ES"/>
        </a:p>
      </dgm:t>
    </dgm:pt>
    <dgm:pt modelId="{D13AB2AA-D59B-4604-A701-13E30AF5DC53}" type="pres">
      <dgm:prSet presAssocID="{242A65AF-2D98-43F6-B598-1441D478021D}" presName="negativeSpace" presStyleCnt="0"/>
      <dgm:spPr/>
      <dgm:t>
        <a:bodyPr/>
        <a:lstStyle/>
        <a:p>
          <a:endParaRPr lang="es-ES"/>
        </a:p>
      </dgm:t>
    </dgm:pt>
    <dgm:pt modelId="{DFB2AC8B-9F67-450A-8781-334141526602}" type="pres">
      <dgm:prSet presAssocID="{242A65AF-2D98-43F6-B598-1441D478021D}" presName="childText" presStyleLbl="conFgAcc1" presStyleIdx="1" presStyleCnt="7">
        <dgm:presLayoutVars>
          <dgm:bulletEnabled val="1"/>
        </dgm:presLayoutVars>
      </dgm:prSet>
      <dgm:spPr/>
      <dgm:t>
        <a:bodyPr/>
        <a:lstStyle/>
        <a:p>
          <a:endParaRPr lang="es-ES"/>
        </a:p>
      </dgm:t>
    </dgm:pt>
    <dgm:pt modelId="{09748997-7B2D-43AC-8D2B-899D9F78C02D}" type="pres">
      <dgm:prSet presAssocID="{A71F93C2-C1FE-4905-95FA-5DEB1A06CD85}" presName="spaceBetweenRectangles" presStyleCnt="0"/>
      <dgm:spPr/>
      <dgm:t>
        <a:bodyPr/>
        <a:lstStyle/>
        <a:p>
          <a:endParaRPr lang="es-ES"/>
        </a:p>
      </dgm:t>
    </dgm:pt>
    <dgm:pt modelId="{C6D02763-DE52-4BD9-B185-C1B5813A8D9D}" type="pres">
      <dgm:prSet presAssocID="{3EB9B25E-24E2-463B-BFAB-2BE211FEAE3B}" presName="parentLin" presStyleCnt="0"/>
      <dgm:spPr/>
      <dgm:t>
        <a:bodyPr/>
        <a:lstStyle/>
        <a:p>
          <a:endParaRPr lang="es-ES"/>
        </a:p>
      </dgm:t>
    </dgm:pt>
    <dgm:pt modelId="{B70D45C8-FC24-4892-8716-84169B155E61}" type="pres">
      <dgm:prSet presAssocID="{3EB9B25E-24E2-463B-BFAB-2BE211FEAE3B}" presName="parentLeftMargin" presStyleLbl="node1" presStyleIdx="1" presStyleCnt="7"/>
      <dgm:spPr/>
      <dgm:t>
        <a:bodyPr/>
        <a:lstStyle/>
        <a:p>
          <a:endParaRPr lang="es-ES"/>
        </a:p>
      </dgm:t>
    </dgm:pt>
    <dgm:pt modelId="{63876869-3A82-4617-B2A8-F58FD25E2656}" type="pres">
      <dgm:prSet presAssocID="{3EB9B25E-24E2-463B-BFAB-2BE211FEAE3B}" presName="parentText" presStyleLbl="node1" presStyleIdx="2" presStyleCnt="7">
        <dgm:presLayoutVars>
          <dgm:chMax val="0"/>
          <dgm:bulletEnabled val="1"/>
        </dgm:presLayoutVars>
      </dgm:prSet>
      <dgm:spPr/>
      <dgm:t>
        <a:bodyPr/>
        <a:lstStyle/>
        <a:p>
          <a:endParaRPr lang="es-ES"/>
        </a:p>
      </dgm:t>
    </dgm:pt>
    <dgm:pt modelId="{C432C468-3462-4C70-8784-85DF871DA8AB}" type="pres">
      <dgm:prSet presAssocID="{3EB9B25E-24E2-463B-BFAB-2BE211FEAE3B}" presName="negativeSpace" presStyleCnt="0"/>
      <dgm:spPr/>
      <dgm:t>
        <a:bodyPr/>
        <a:lstStyle/>
        <a:p>
          <a:endParaRPr lang="es-ES"/>
        </a:p>
      </dgm:t>
    </dgm:pt>
    <dgm:pt modelId="{52AF4517-FF41-4CE8-82B5-406F5106EB18}" type="pres">
      <dgm:prSet presAssocID="{3EB9B25E-24E2-463B-BFAB-2BE211FEAE3B}" presName="childText" presStyleLbl="conFgAcc1" presStyleIdx="2" presStyleCnt="7">
        <dgm:presLayoutVars>
          <dgm:bulletEnabled val="1"/>
        </dgm:presLayoutVars>
      </dgm:prSet>
      <dgm:spPr/>
      <dgm:t>
        <a:bodyPr/>
        <a:lstStyle/>
        <a:p>
          <a:endParaRPr lang="es-ES"/>
        </a:p>
      </dgm:t>
    </dgm:pt>
    <dgm:pt modelId="{2FCF3899-1C3C-435D-997C-E208A8B7E459}" type="pres">
      <dgm:prSet presAssocID="{126214A7-1D38-4089-849F-1820ED2BFC4C}" presName="spaceBetweenRectangles" presStyleCnt="0"/>
      <dgm:spPr/>
      <dgm:t>
        <a:bodyPr/>
        <a:lstStyle/>
        <a:p>
          <a:endParaRPr lang="es-ES"/>
        </a:p>
      </dgm:t>
    </dgm:pt>
    <dgm:pt modelId="{3CB6E375-7D73-4EBB-A516-03195BB2B5DC}" type="pres">
      <dgm:prSet presAssocID="{4EF27AAE-EB42-4280-8F6F-C7F3255E39D9}" presName="parentLin" presStyleCnt="0"/>
      <dgm:spPr/>
      <dgm:t>
        <a:bodyPr/>
        <a:lstStyle/>
        <a:p>
          <a:endParaRPr lang="es-ES"/>
        </a:p>
      </dgm:t>
    </dgm:pt>
    <dgm:pt modelId="{8F65E72B-3A4E-407B-AA26-C5272540CDE1}" type="pres">
      <dgm:prSet presAssocID="{4EF27AAE-EB42-4280-8F6F-C7F3255E39D9}" presName="parentLeftMargin" presStyleLbl="node1" presStyleIdx="2" presStyleCnt="7"/>
      <dgm:spPr/>
      <dgm:t>
        <a:bodyPr/>
        <a:lstStyle/>
        <a:p>
          <a:endParaRPr lang="es-ES"/>
        </a:p>
      </dgm:t>
    </dgm:pt>
    <dgm:pt modelId="{8D7C09C2-CE1C-4C85-9C74-9246DA3D5DAD}" type="pres">
      <dgm:prSet presAssocID="{4EF27AAE-EB42-4280-8F6F-C7F3255E39D9}" presName="parentText" presStyleLbl="node1" presStyleIdx="3" presStyleCnt="7">
        <dgm:presLayoutVars>
          <dgm:chMax val="0"/>
          <dgm:bulletEnabled val="1"/>
        </dgm:presLayoutVars>
      </dgm:prSet>
      <dgm:spPr/>
      <dgm:t>
        <a:bodyPr/>
        <a:lstStyle/>
        <a:p>
          <a:endParaRPr lang="es-ES"/>
        </a:p>
      </dgm:t>
    </dgm:pt>
    <dgm:pt modelId="{71EEAB4B-6904-4198-8175-79F8270D48D4}" type="pres">
      <dgm:prSet presAssocID="{4EF27AAE-EB42-4280-8F6F-C7F3255E39D9}" presName="negativeSpace" presStyleCnt="0"/>
      <dgm:spPr/>
      <dgm:t>
        <a:bodyPr/>
        <a:lstStyle/>
        <a:p>
          <a:endParaRPr lang="es-ES"/>
        </a:p>
      </dgm:t>
    </dgm:pt>
    <dgm:pt modelId="{92098E66-9411-486F-A7C4-811BB7718D17}" type="pres">
      <dgm:prSet presAssocID="{4EF27AAE-EB42-4280-8F6F-C7F3255E39D9}" presName="childText" presStyleLbl="conFgAcc1" presStyleIdx="3" presStyleCnt="7">
        <dgm:presLayoutVars>
          <dgm:bulletEnabled val="1"/>
        </dgm:presLayoutVars>
      </dgm:prSet>
      <dgm:spPr/>
      <dgm:t>
        <a:bodyPr/>
        <a:lstStyle/>
        <a:p>
          <a:endParaRPr lang="es-ES"/>
        </a:p>
      </dgm:t>
    </dgm:pt>
    <dgm:pt modelId="{EB025BCD-C60D-4A28-A5EE-427F32FBDAE9}" type="pres">
      <dgm:prSet presAssocID="{39AE0AF9-5610-4E78-B9B8-06AF9C7FAAB1}" presName="spaceBetweenRectangles" presStyleCnt="0"/>
      <dgm:spPr/>
      <dgm:t>
        <a:bodyPr/>
        <a:lstStyle/>
        <a:p>
          <a:endParaRPr lang="es-ES"/>
        </a:p>
      </dgm:t>
    </dgm:pt>
    <dgm:pt modelId="{275E59AB-2568-445B-B29F-695A4B47CA35}" type="pres">
      <dgm:prSet presAssocID="{FCDE254F-0E81-40F7-80FB-0A8E6DF4D66F}" presName="parentLin" presStyleCnt="0"/>
      <dgm:spPr/>
      <dgm:t>
        <a:bodyPr/>
        <a:lstStyle/>
        <a:p>
          <a:endParaRPr lang="es-ES"/>
        </a:p>
      </dgm:t>
    </dgm:pt>
    <dgm:pt modelId="{2EEFC803-768E-421D-977F-BA79EAA08347}" type="pres">
      <dgm:prSet presAssocID="{FCDE254F-0E81-40F7-80FB-0A8E6DF4D66F}" presName="parentLeftMargin" presStyleLbl="node1" presStyleIdx="3" presStyleCnt="7"/>
      <dgm:spPr/>
      <dgm:t>
        <a:bodyPr/>
        <a:lstStyle/>
        <a:p>
          <a:endParaRPr lang="es-ES"/>
        </a:p>
      </dgm:t>
    </dgm:pt>
    <dgm:pt modelId="{0B2A1B8F-CECC-4043-B119-6ABA81B4CF2F}" type="pres">
      <dgm:prSet presAssocID="{FCDE254F-0E81-40F7-80FB-0A8E6DF4D66F}" presName="parentText" presStyleLbl="node1" presStyleIdx="4" presStyleCnt="7">
        <dgm:presLayoutVars>
          <dgm:chMax val="0"/>
          <dgm:bulletEnabled val="1"/>
        </dgm:presLayoutVars>
      </dgm:prSet>
      <dgm:spPr/>
      <dgm:t>
        <a:bodyPr/>
        <a:lstStyle/>
        <a:p>
          <a:endParaRPr lang="es-ES"/>
        </a:p>
      </dgm:t>
    </dgm:pt>
    <dgm:pt modelId="{A7C57B5B-37BA-4ED6-8821-C8DDC9DA805A}" type="pres">
      <dgm:prSet presAssocID="{FCDE254F-0E81-40F7-80FB-0A8E6DF4D66F}" presName="negativeSpace" presStyleCnt="0"/>
      <dgm:spPr/>
      <dgm:t>
        <a:bodyPr/>
        <a:lstStyle/>
        <a:p>
          <a:endParaRPr lang="es-ES"/>
        </a:p>
      </dgm:t>
    </dgm:pt>
    <dgm:pt modelId="{ED7019B0-F912-47A2-9B85-1C199900F010}" type="pres">
      <dgm:prSet presAssocID="{FCDE254F-0E81-40F7-80FB-0A8E6DF4D66F}" presName="childText" presStyleLbl="conFgAcc1" presStyleIdx="4" presStyleCnt="7">
        <dgm:presLayoutVars>
          <dgm:bulletEnabled val="1"/>
        </dgm:presLayoutVars>
      </dgm:prSet>
      <dgm:spPr/>
      <dgm:t>
        <a:bodyPr/>
        <a:lstStyle/>
        <a:p>
          <a:endParaRPr lang="es-ES"/>
        </a:p>
      </dgm:t>
    </dgm:pt>
    <dgm:pt modelId="{4E5DBB79-4BB5-4CE3-9822-297A13706273}" type="pres">
      <dgm:prSet presAssocID="{3BE61B33-CCBB-467D-962D-F26F2733C629}" presName="spaceBetweenRectangles" presStyleCnt="0"/>
      <dgm:spPr/>
      <dgm:t>
        <a:bodyPr/>
        <a:lstStyle/>
        <a:p>
          <a:endParaRPr lang="es-ES"/>
        </a:p>
      </dgm:t>
    </dgm:pt>
    <dgm:pt modelId="{AE04886F-3B09-4D3F-8DA9-F6B2EE97396F}" type="pres">
      <dgm:prSet presAssocID="{A7ECA1CB-FF83-4D82-B0CD-9EC878E2B91B}" presName="parentLin" presStyleCnt="0"/>
      <dgm:spPr/>
      <dgm:t>
        <a:bodyPr/>
        <a:lstStyle/>
        <a:p>
          <a:endParaRPr lang="es-ES"/>
        </a:p>
      </dgm:t>
    </dgm:pt>
    <dgm:pt modelId="{1945B2D6-6AD4-4CA6-A66D-B70075F8E33F}" type="pres">
      <dgm:prSet presAssocID="{A7ECA1CB-FF83-4D82-B0CD-9EC878E2B91B}" presName="parentLeftMargin" presStyleLbl="node1" presStyleIdx="4" presStyleCnt="7"/>
      <dgm:spPr/>
      <dgm:t>
        <a:bodyPr/>
        <a:lstStyle/>
        <a:p>
          <a:endParaRPr lang="es-ES"/>
        </a:p>
      </dgm:t>
    </dgm:pt>
    <dgm:pt modelId="{01448A69-333A-42D7-8877-49B1C295C101}" type="pres">
      <dgm:prSet presAssocID="{A7ECA1CB-FF83-4D82-B0CD-9EC878E2B91B}" presName="parentText" presStyleLbl="node1" presStyleIdx="5" presStyleCnt="7">
        <dgm:presLayoutVars>
          <dgm:chMax val="0"/>
          <dgm:bulletEnabled val="1"/>
        </dgm:presLayoutVars>
      </dgm:prSet>
      <dgm:spPr/>
      <dgm:t>
        <a:bodyPr/>
        <a:lstStyle/>
        <a:p>
          <a:endParaRPr lang="es-ES"/>
        </a:p>
      </dgm:t>
    </dgm:pt>
    <dgm:pt modelId="{A7240DB8-6D45-41CF-A1FA-830051C71F75}" type="pres">
      <dgm:prSet presAssocID="{A7ECA1CB-FF83-4D82-B0CD-9EC878E2B91B}" presName="negativeSpace" presStyleCnt="0"/>
      <dgm:spPr/>
      <dgm:t>
        <a:bodyPr/>
        <a:lstStyle/>
        <a:p>
          <a:endParaRPr lang="es-ES"/>
        </a:p>
      </dgm:t>
    </dgm:pt>
    <dgm:pt modelId="{7775527F-A39B-49D7-B0FE-93C96E62E8CA}" type="pres">
      <dgm:prSet presAssocID="{A7ECA1CB-FF83-4D82-B0CD-9EC878E2B91B}" presName="childText" presStyleLbl="conFgAcc1" presStyleIdx="5" presStyleCnt="7">
        <dgm:presLayoutVars>
          <dgm:bulletEnabled val="1"/>
        </dgm:presLayoutVars>
      </dgm:prSet>
      <dgm:spPr/>
      <dgm:t>
        <a:bodyPr/>
        <a:lstStyle/>
        <a:p>
          <a:endParaRPr lang="es-ES"/>
        </a:p>
      </dgm:t>
    </dgm:pt>
    <dgm:pt modelId="{7440FBBE-FBA1-41A7-A4CD-BCDD87B8BA47}" type="pres">
      <dgm:prSet presAssocID="{C1864739-C95A-467D-BDD3-35934CF3AE0B}" presName="spaceBetweenRectangles" presStyleCnt="0"/>
      <dgm:spPr/>
      <dgm:t>
        <a:bodyPr/>
        <a:lstStyle/>
        <a:p>
          <a:endParaRPr lang="es-ES"/>
        </a:p>
      </dgm:t>
    </dgm:pt>
    <dgm:pt modelId="{C7D5F2DC-2B34-402C-AB50-65883ADB6901}" type="pres">
      <dgm:prSet presAssocID="{D8FF9D79-BDB4-4CEC-884A-976A5673F824}" presName="parentLin" presStyleCnt="0"/>
      <dgm:spPr/>
      <dgm:t>
        <a:bodyPr/>
        <a:lstStyle/>
        <a:p>
          <a:endParaRPr lang="es-ES"/>
        </a:p>
      </dgm:t>
    </dgm:pt>
    <dgm:pt modelId="{4A1DC795-7604-453C-B3AF-6093375A08D7}" type="pres">
      <dgm:prSet presAssocID="{D8FF9D79-BDB4-4CEC-884A-976A5673F824}" presName="parentLeftMargin" presStyleLbl="node1" presStyleIdx="5" presStyleCnt="7"/>
      <dgm:spPr/>
      <dgm:t>
        <a:bodyPr/>
        <a:lstStyle/>
        <a:p>
          <a:endParaRPr lang="es-ES"/>
        </a:p>
      </dgm:t>
    </dgm:pt>
    <dgm:pt modelId="{10D1B729-53D9-4474-B6B6-043F42EB3955}" type="pres">
      <dgm:prSet presAssocID="{D8FF9D79-BDB4-4CEC-884A-976A5673F824}" presName="parentText" presStyleLbl="node1" presStyleIdx="6" presStyleCnt="7">
        <dgm:presLayoutVars>
          <dgm:chMax val="0"/>
          <dgm:bulletEnabled val="1"/>
        </dgm:presLayoutVars>
      </dgm:prSet>
      <dgm:spPr/>
      <dgm:t>
        <a:bodyPr/>
        <a:lstStyle/>
        <a:p>
          <a:endParaRPr lang="es-ES"/>
        </a:p>
      </dgm:t>
    </dgm:pt>
    <dgm:pt modelId="{08113064-B199-48BC-AFC0-481E1E98D7CD}" type="pres">
      <dgm:prSet presAssocID="{D8FF9D79-BDB4-4CEC-884A-976A5673F824}" presName="negativeSpace" presStyleCnt="0"/>
      <dgm:spPr/>
      <dgm:t>
        <a:bodyPr/>
        <a:lstStyle/>
        <a:p>
          <a:endParaRPr lang="es-ES"/>
        </a:p>
      </dgm:t>
    </dgm:pt>
    <dgm:pt modelId="{71B5D911-07C3-4E59-BD15-233BBAE960C9}" type="pres">
      <dgm:prSet presAssocID="{D8FF9D79-BDB4-4CEC-884A-976A5673F824}" presName="childText" presStyleLbl="conFgAcc1" presStyleIdx="6" presStyleCnt="7">
        <dgm:presLayoutVars>
          <dgm:bulletEnabled val="1"/>
        </dgm:presLayoutVars>
      </dgm:prSet>
      <dgm:spPr/>
      <dgm:t>
        <a:bodyPr/>
        <a:lstStyle/>
        <a:p>
          <a:endParaRPr lang="es-ES"/>
        </a:p>
      </dgm:t>
    </dgm:pt>
  </dgm:ptLst>
  <dgm:cxnLst>
    <dgm:cxn modelId="{166AA902-973B-4BE4-966C-324D9D258786}" type="presOf" srcId="{D8FF9D79-BDB4-4CEC-884A-976A5673F824}" destId="{10D1B729-53D9-4474-B6B6-043F42EB3955}" srcOrd="1" destOrd="0" presId="urn:microsoft.com/office/officeart/2005/8/layout/list1"/>
    <dgm:cxn modelId="{2F62B465-164D-4DAA-A221-0A816EC0E14F}" type="presOf" srcId="{3B1E7AB1-EF14-414D-9AB5-01829D4FF152}" destId="{E3B31CF6-E906-4C8E-92E1-4BFE4B67DE9B}" srcOrd="0" destOrd="0" presId="urn:microsoft.com/office/officeart/2005/8/layout/list1"/>
    <dgm:cxn modelId="{4BA9D436-ECE5-4A75-AB0F-B42165527F0A}" srcId="{0371E78E-AC57-4AD6-B943-1961260ABC58}" destId="{D8FF9D79-BDB4-4CEC-884A-976A5673F824}" srcOrd="6" destOrd="0" parTransId="{58F2124C-0158-46F6-90E7-4378362E6B3A}" sibTransId="{AB794E9F-29EF-4635-8560-4DCBDAFA4B20}"/>
    <dgm:cxn modelId="{477B2893-BBA2-46DE-86C5-1D3FBD2184DC}" type="presOf" srcId="{D8FF9D79-BDB4-4CEC-884A-976A5673F824}" destId="{4A1DC795-7604-453C-B3AF-6093375A08D7}" srcOrd="0" destOrd="0" presId="urn:microsoft.com/office/officeart/2005/8/layout/list1"/>
    <dgm:cxn modelId="{8FEF4AE1-396A-45E6-AF29-DA6FDDD52530}" type="presOf" srcId="{242A65AF-2D98-43F6-B598-1441D478021D}" destId="{C127CB4C-A559-443B-8BB6-886B052005DC}" srcOrd="0" destOrd="0" presId="urn:microsoft.com/office/officeart/2005/8/layout/list1"/>
    <dgm:cxn modelId="{17D938FC-6610-4D03-994C-877FD0629861}" type="presOf" srcId="{FCDE254F-0E81-40F7-80FB-0A8E6DF4D66F}" destId="{2EEFC803-768E-421D-977F-BA79EAA08347}" srcOrd="0" destOrd="0" presId="urn:microsoft.com/office/officeart/2005/8/layout/list1"/>
    <dgm:cxn modelId="{82641322-16EE-447C-AAE4-016E2819652D}" srcId="{0371E78E-AC57-4AD6-B943-1961260ABC58}" destId="{3B1E7AB1-EF14-414D-9AB5-01829D4FF152}" srcOrd="0" destOrd="0" parTransId="{0A9EDEA4-0670-4F32-B6E4-E28E5D15219F}" sibTransId="{A2A1B88A-E945-447F-AC5A-E51FA06D87A1}"/>
    <dgm:cxn modelId="{A2DCE86D-8A51-4805-888A-66E9C2F89FA1}" type="presOf" srcId="{A7ECA1CB-FF83-4D82-B0CD-9EC878E2B91B}" destId="{1945B2D6-6AD4-4CA6-A66D-B70075F8E33F}" srcOrd="0" destOrd="0" presId="urn:microsoft.com/office/officeart/2005/8/layout/list1"/>
    <dgm:cxn modelId="{EC8DE313-612A-4DBB-80D5-7DB31AE4BA5A}" type="presOf" srcId="{A7ECA1CB-FF83-4D82-B0CD-9EC878E2B91B}" destId="{01448A69-333A-42D7-8877-49B1C295C101}" srcOrd="1" destOrd="0" presId="urn:microsoft.com/office/officeart/2005/8/layout/list1"/>
    <dgm:cxn modelId="{492A0942-0126-4918-A931-8A5E1243928D}" type="presOf" srcId="{4EF27AAE-EB42-4280-8F6F-C7F3255E39D9}" destId="{8D7C09C2-CE1C-4C85-9C74-9246DA3D5DAD}" srcOrd="1" destOrd="0" presId="urn:microsoft.com/office/officeart/2005/8/layout/list1"/>
    <dgm:cxn modelId="{BC0BD6D6-E21A-44DC-B45D-A5BA553A557D}" srcId="{0371E78E-AC57-4AD6-B943-1961260ABC58}" destId="{FCDE254F-0E81-40F7-80FB-0A8E6DF4D66F}" srcOrd="4" destOrd="0" parTransId="{5F08BCCF-4359-4AF6-B923-6382E11E0F22}" sibTransId="{3BE61B33-CCBB-467D-962D-F26F2733C629}"/>
    <dgm:cxn modelId="{AE773E12-B0EE-4AA7-BBE6-80DFC0DC5852}" srcId="{0371E78E-AC57-4AD6-B943-1961260ABC58}" destId="{3EB9B25E-24E2-463B-BFAB-2BE211FEAE3B}" srcOrd="2" destOrd="0" parTransId="{992EF742-F925-48CD-90EB-8B56977E4C02}" sibTransId="{126214A7-1D38-4089-849F-1820ED2BFC4C}"/>
    <dgm:cxn modelId="{3DDEC79A-C902-4AED-B697-D4C5F0231193}" srcId="{0371E78E-AC57-4AD6-B943-1961260ABC58}" destId="{A7ECA1CB-FF83-4D82-B0CD-9EC878E2B91B}" srcOrd="5" destOrd="0" parTransId="{139A9747-D37F-4AA6-91F4-461CDDE7189E}" sibTransId="{C1864739-C95A-467D-BDD3-35934CF3AE0B}"/>
    <dgm:cxn modelId="{17E5DD18-F7A7-4211-A0FA-E690BF730C77}" type="presOf" srcId="{242A65AF-2D98-43F6-B598-1441D478021D}" destId="{333FACB2-0B53-4B96-91FC-A97E514120B8}" srcOrd="1" destOrd="0" presId="urn:microsoft.com/office/officeart/2005/8/layout/list1"/>
    <dgm:cxn modelId="{627CEAC8-5D71-4BF7-A72D-1DC978096B97}" srcId="{0371E78E-AC57-4AD6-B943-1961260ABC58}" destId="{4EF27AAE-EB42-4280-8F6F-C7F3255E39D9}" srcOrd="3" destOrd="0" parTransId="{FE52E9DF-CAB9-421C-8EE1-80675B88557D}" sibTransId="{39AE0AF9-5610-4E78-B9B8-06AF9C7FAAB1}"/>
    <dgm:cxn modelId="{18889BA0-319E-4970-8236-F55CB00FD5F1}" type="presOf" srcId="{0371E78E-AC57-4AD6-B943-1961260ABC58}" destId="{C8F30857-DE99-4D31-9AAE-F4F89BD0D6A9}" srcOrd="0" destOrd="0" presId="urn:microsoft.com/office/officeart/2005/8/layout/list1"/>
    <dgm:cxn modelId="{FDA34FD6-B64E-4D81-8F5E-3448F59303F0}" type="presOf" srcId="{3EB9B25E-24E2-463B-BFAB-2BE211FEAE3B}" destId="{63876869-3A82-4617-B2A8-F58FD25E2656}" srcOrd="1" destOrd="0" presId="urn:microsoft.com/office/officeart/2005/8/layout/list1"/>
    <dgm:cxn modelId="{2B9F3333-1565-4E82-987E-8A55B24382F1}" type="presOf" srcId="{4EF27AAE-EB42-4280-8F6F-C7F3255E39D9}" destId="{8F65E72B-3A4E-407B-AA26-C5272540CDE1}" srcOrd="0" destOrd="0" presId="urn:microsoft.com/office/officeart/2005/8/layout/list1"/>
    <dgm:cxn modelId="{72DE86D0-9AEB-4C1D-98DD-57B4A89A2554}" type="presOf" srcId="{3B1E7AB1-EF14-414D-9AB5-01829D4FF152}" destId="{3FA2ADE9-D066-464E-9844-DD2FC79FCF4E}" srcOrd="1" destOrd="0" presId="urn:microsoft.com/office/officeart/2005/8/layout/list1"/>
    <dgm:cxn modelId="{54A11B0D-FEA6-41F0-BF2B-BE0D945AF8C9}" srcId="{0371E78E-AC57-4AD6-B943-1961260ABC58}" destId="{242A65AF-2D98-43F6-B598-1441D478021D}" srcOrd="1" destOrd="0" parTransId="{D9A5ED34-D3EF-4888-B792-F13041D67C73}" sibTransId="{A71F93C2-C1FE-4905-95FA-5DEB1A06CD85}"/>
    <dgm:cxn modelId="{873BFFC9-82D6-4A9F-BFAF-652670D7A91F}" type="presOf" srcId="{3EB9B25E-24E2-463B-BFAB-2BE211FEAE3B}" destId="{B70D45C8-FC24-4892-8716-84169B155E61}" srcOrd="0" destOrd="0" presId="urn:microsoft.com/office/officeart/2005/8/layout/list1"/>
    <dgm:cxn modelId="{5F3FEEA7-A662-4439-8B56-3F578F2EC6EE}" type="presOf" srcId="{FCDE254F-0E81-40F7-80FB-0A8E6DF4D66F}" destId="{0B2A1B8F-CECC-4043-B119-6ABA81B4CF2F}" srcOrd="1" destOrd="0" presId="urn:microsoft.com/office/officeart/2005/8/layout/list1"/>
    <dgm:cxn modelId="{8C72FBF8-5B28-45ED-86BD-C8CE836D365B}" type="presParOf" srcId="{C8F30857-DE99-4D31-9AAE-F4F89BD0D6A9}" destId="{C6CE1314-7F92-4942-AFDE-535D8A13A606}" srcOrd="0" destOrd="0" presId="urn:microsoft.com/office/officeart/2005/8/layout/list1"/>
    <dgm:cxn modelId="{A72EDBC8-0DF6-46D0-8998-08C2C6F5DB00}" type="presParOf" srcId="{C6CE1314-7F92-4942-AFDE-535D8A13A606}" destId="{E3B31CF6-E906-4C8E-92E1-4BFE4B67DE9B}" srcOrd="0" destOrd="0" presId="urn:microsoft.com/office/officeart/2005/8/layout/list1"/>
    <dgm:cxn modelId="{204A2EBC-E750-41A8-AE26-7912A87BC178}" type="presParOf" srcId="{C6CE1314-7F92-4942-AFDE-535D8A13A606}" destId="{3FA2ADE9-D066-464E-9844-DD2FC79FCF4E}" srcOrd="1" destOrd="0" presId="urn:microsoft.com/office/officeart/2005/8/layout/list1"/>
    <dgm:cxn modelId="{F899F5C3-4B08-4251-99C8-A9D004C5FB33}" type="presParOf" srcId="{C8F30857-DE99-4D31-9AAE-F4F89BD0D6A9}" destId="{2412E3C6-9930-4A6A-ABFA-534DFBD53F0B}" srcOrd="1" destOrd="0" presId="urn:microsoft.com/office/officeart/2005/8/layout/list1"/>
    <dgm:cxn modelId="{9F3AAAAC-13C6-46E0-AE19-F7479FF28F5B}" type="presParOf" srcId="{C8F30857-DE99-4D31-9AAE-F4F89BD0D6A9}" destId="{54367A1F-94ED-4018-B1C5-C7A7DF8EEA24}" srcOrd="2" destOrd="0" presId="urn:microsoft.com/office/officeart/2005/8/layout/list1"/>
    <dgm:cxn modelId="{F7264E58-11D3-4C4E-94B5-647836F4312E}" type="presParOf" srcId="{C8F30857-DE99-4D31-9AAE-F4F89BD0D6A9}" destId="{B4890BAD-14B8-4EA1-9710-B1CD6A790DFB}" srcOrd="3" destOrd="0" presId="urn:microsoft.com/office/officeart/2005/8/layout/list1"/>
    <dgm:cxn modelId="{C950D0F7-55D9-4628-BB0F-A665E12A90F1}" type="presParOf" srcId="{C8F30857-DE99-4D31-9AAE-F4F89BD0D6A9}" destId="{F7F5DA91-5E84-4614-B494-006A7813E70E}" srcOrd="4" destOrd="0" presId="urn:microsoft.com/office/officeart/2005/8/layout/list1"/>
    <dgm:cxn modelId="{128E1591-EAEF-4CFF-8012-235358320A45}" type="presParOf" srcId="{F7F5DA91-5E84-4614-B494-006A7813E70E}" destId="{C127CB4C-A559-443B-8BB6-886B052005DC}" srcOrd="0" destOrd="0" presId="urn:microsoft.com/office/officeart/2005/8/layout/list1"/>
    <dgm:cxn modelId="{521D8FDB-1479-40E8-8078-16A726385427}" type="presParOf" srcId="{F7F5DA91-5E84-4614-B494-006A7813E70E}" destId="{333FACB2-0B53-4B96-91FC-A97E514120B8}" srcOrd="1" destOrd="0" presId="urn:microsoft.com/office/officeart/2005/8/layout/list1"/>
    <dgm:cxn modelId="{0446F205-B3FF-40E5-9F32-E7BDC5484768}" type="presParOf" srcId="{C8F30857-DE99-4D31-9AAE-F4F89BD0D6A9}" destId="{D13AB2AA-D59B-4604-A701-13E30AF5DC53}" srcOrd="5" destOrd="0" presId="urn:microsoft.com/office/officeart/2005/8/layout/list1"/>
    <dgm:cxn modelId="{F63D1569-F6F7-4083-8013-D83F189DF79E}" type="presParOf" srcId="{C8F30857-DE99-4D31-9AAE-F4F89BD0D6A9}" destId="{DFB2AC8B-9F67-450A-8781-334141526602}" srcOrd="6" destOrd="0" presId="urn:microsoft.com/office/officeart/2005/8/layout/list1"/>
    <dgm:cxn modelId="{8122E7C9-71B4-4847-917E-4E9EF3878CE1}" type="presParOf" srcId="{C8F30857-DE99-4D31-9AAE-F4F89BD0D6A9}" destId="{09748997-7B2D-43AC-8D2B-899D9F78C02D}" srcOrd="7" destOrd="0" presId="urn:microsoft.com/office/officeart/2005/8/layout/list1"/>
    <dgm:cxn modelId="{360C8AE8-718D-4797-B2CC-D3A02BEDFABF}" type="presParOf" srcId="{C8F30857-DE99-4D31-9AAE-F4F89BD0D6A9}" destId="{C6D02763-DE52-4BD9-B185-C1B5813A8D9D}" srcOrd="8" destOrd="0" presId="urn:microsoft.com/office/officeart/2005/8/layout/list1"/>
    <dgm:cxn modelId="{25EB0DBE-9722-4742-AB44-5FF20752CF6A}" type="presParOf" srcId="{C6D02763-DE52-4BD9-B185-C1B5813A8D9D}" destId="{B70D45C8-FC24-4892-8716-84169B155E61}" srcOrd="0" destOrd="0" presId="urn:microsoft.com/office/officeart/2005/8/layout/list1"/>
    <dgm:cxn modelId="{973D2D55-C76C-4DC7-B79C-477DB43547F3}" type="presParOf" srcId="{C6D02763-DE52-4BD9-B185-C1B5813A8D9D}" destId="{63876869-3A82-4617-B2A8-F58FD25E2656}" srcOrd="1" destOrd="0" presId="urn:microsoft.com/office/officeart/2005/8/layout/list1"/>
    <dgm:cxn modelId="{AF26E62C-B469-4DFD-8B22-D778B063DD33}" type="presParOf" srcId="{C8F30857-DE99-4D31-9AAE-F4F89BD0D6A9}" destId="{C432C468-3462-4C70-8784-85DF871DA8AB}" srcOrd="9" destOrd="0" presId="urn:microsoft.com/office/officeart/2005/8/layout/list1"/>
    <dgm:cxn modelId="{B3C01CDC-5E72-4956-9BCA-8B226CF722EB}" type="presParOf" srcId="{C8F30857-DE99-4D31-9AAE-F4F89BD0D6A9}" destId="{52AF4517-FF41-4CE8-82B5-406F5106EB18}" srcOrd="10" destOrd="0" presId="urn:microsoft.com/office/officeart/2005/8/layout/list1"/>
    <dgm:cxn modelId="{0B18320B-6906-43C6-8685-F7712320FFE4}" type="presParOf" srcId="{C8F30857-DE99-4D31-9AAE-F4F89BD0D6A9}" destId="{2FCF3899-1C3C-435D-997C-E208A8B7E459}" srcOrd="11" destOrd="0" presId="urn:microsoft.com/office/officeart/2005/8/layout/list1"/>
    <dgm:cxn modelId="{695EF314-A67C-45E9-91BD-6362630D11C8}" type="presParOf" srcId="{C8F30857-DE99-4D31-9AAE-F4F89BD0D6A9}" destId="{3CB6E375-7D73-4EBB-A516-03195BB2B5DC}" srcOrd="12" destOrd="0" presId="urn:microsoft.com/office/officeart/2005/8/layout/list1"/>
    <dgm:cxn modelId="{3548DF66-1760-4023-9E32-2DD3C2A94F0F}" type="presParOf" srcId="{3CB6E375-7D73-4EBB-A516-03195BB2B5DC}" destId="{8F65E72B-3A4E-407B-AA26-C5272540CDE1}" srcOrd="0" destOrd="0" presId="urn:microsoft.com/office/officeart/2005/8/layout/list1"/>
    <dgm:cxn modelId="{8AC838CD-7A78-44E0-94C2-14DB64341BF1}" type="presParOf" srcId="{3CB6E375-7D73-4EBB-A516-03195BB2B5DC}" destId="{8D7C09C2-CE1C-4C85-9C74-9246DA3D5DAD}" srcOrd="1" destOrd="0" presId="urn:microsoft.com/office/officeart/2005/8/layout/list1"/>
    <dgm:cxn modelId="{2C2D7232-E8E3-4924-8874-C0A1961150AD}" type="presParOf" srcId="{C8F30857-DE99-4D31-9AAE-F4F89BD0D6A9}" destId="{71EEAB4B-6904-4198-8175-79F8270D48D4}" srcOrd="13" destOrd="0" presId="urn:microsoft.com/office/officeart/2005/8/layout/list1"/>
    <dgm:cxn modelId="{673DD127-5718-4457-A620-3DBEAAF31DBD}" type="presParOf" srcId="{C8F30857-DE99-4D31-9AAE-F4F89BD0D6A9}" destId="{92098E66-9411-486F-A7C4-811BB7718D17}" srcOrd="14" destOrd="0" presId="urn:microsoft.com/office/officeart/2005/8/layout/list1"/>
    <dgm:cxn modelId="{BFA15B70-2307-4846-8803-0C726F3F751E}" type="presParOf" srcId="{C8F30857-DE99-4D31-9AAE-F4F89BD0D6A9}" destId="{EB025BCD-C60D-4A28-A5EE-427F32FBDAE9}" srcOrd="15" destOrd="0" presId="urn:microsoft.com/office/officeart/2005/8/layout/list1"/>
    <dgm:cxn modelId="{C251A50F-DC13-4E51-A139-CF92E5F59178}" type="presParOf" srcId="{C8F30857-DE99-4D31-9AAE-F4F89BD0D6A9}" destId="{275E59AB-2568-445B-B29F-695A4B47CA35}" srcOrd="16" destOrd="0" presId="urn:microsoft.com/office/officeart/2005/8/layout/list1"/>
    <dgm:cxn modelId="{875D77B0-8F18-4418-8076-05AB20383A02}" type="presParOf" srcId="{275E59AB-2568-445B-B29F-695A4B47CA35}" destId="{2EEFC803-768E-421D-977F-BA79EAA08347}" srcOrd="0" destOrd="0" presId="urn:microsoft.com/office/officeart/2005/8/layout/list1"/>
    <dgm:cxn modelId="{100A0B9A-B30E-4401-BCDF-E345E9BF5427}" type="presParOf" srcId="{275E59AB-2568-445B-B29F-695A4B47CA35}" destId="{0B2A1B8F-CECC-4043-B119-6ABA81B4CF2F}" srcOrd="1" destOrd="0" presId="urn:microsoft.com/office/officeart/2005/8/layout/list1"/>
    <dgm:cxn modelId="{22E76CFF-A7E6-4727-90DD-2772B36D802D}" type="presParOf" srcId="{C8F30857-DE99-4D31-9AAE-F4F89BD0D6A9}" destId="{A7C57B5B-37BA-4ED6-8821-C8DDC9DA805A}" srcOrd="17" destOrd="0" presId="urn:microsoft.com/office/officeart/2005/8/layout/list1"/>
    <dgm:cxn modelId="{BC96881E-E87C-4671-A90C-FCBCBFD99A67}" type="presParOf" srcId="{C8F30857-DE99-4D31-9AAE-F4F89BD0D6A9}" destId="{ED7019B0-F912-47A2-9B85-1C199900F010}" srcOrd="18" destOrd="0" presId="urn:microsoft.com/office/officeart/2005/8/layout/list1"/>
    <dgm:cxn modelId="{D8AA6C86-DBFC-4A31-9652-3FB5C390D88D}" type="presParOf" srcId="{C8F30857-DE99-4D31-9AAE-F4F89BD0D6A9}" destId="{4E5DBB79-4BB5-4CE3-9822-297A13706273}" srcOrd="19" destOrd="0" presId="urn:microsoft.com/office/officeart/2005/8/layout/list1"/>
    <dgm:cxn modelId="{FBBE47B6-FCC0-4701-BCEB-A6A2BD8CFBA4}" type="presParOf" srcId="{C8F30857-DE99-4D31-9AAE-F4F89BD0D6A9}" destId="{AE04886F-3B09-4D3F-8DA9-F6B2EE97396F}" srcOrd="20" destOrd="0" presId="urn:microsoft.com/office/officeart/2005/8/layout/list1"/>
    <dgm:cxn modelId="{873AE969-48E5-492F-A022-57DBBC8FF0E8}" type="presParOf" srcId="{AE04886F-3B09-4D3F-8DA9-F6B2EE97396F}" destId="{1945B2D6-6AD4-4CA6-A66D-B70075F8E33F}" srcOrd="0" destOrd="0" presId="urn:microsoft.com/office/officeart/2005/8/layout/list1"/>
    <dgm:cxn modelId="{439EF50F-426F-48B9-858C-7920C82B5818}" type="presParOf" srcId="{AE04886F-3B09-4D3F-8DA9-F6B2EE97396F}" destId="{01448A69-333A-42D7-8877-49B1C295C101}" srcOrd="1" destOrd="0" presId="urn:microsoft.com/office/officeart/2005/8/layout/list1"/>
    <dgm:cxn modelId="{E6DA8B93-3F30-4D79-9507-B24FD17FABF3}" type="presParOf" srcId="{C8F30857-DE99-4D31-9AAE-F4F89BD0D6A9}" destId="{A7240DB8-6D45-41CF-A1FA-830051C71F75}" srcOrd="21" destOrd="0" presId="urn:microsoft.com/office/officeart/2005/8/layout/list1"/>
    <dgm:cxn modelId="{32B522D3-33FE-4C42-B69D-6630FBFE39AD}" type="presParOf" srcId="{C8F30857-DE99-4D31-9AAE-F4F89BD0D6A9}" destId="{7775527F-A39B-49D7-B0FE-93C96E62E8CA}" srcOrd="22" destOrd="0" presId="urn:microsoft.com/office/officeart/2005/8/layout/list1"/>
    <dgm:cxn modelId="{1893CB1C-8AA8-43CA-90A5-2C140C5C33DE}" type="presParOf" srcId="{C8F30857-DE99-4D31-9AAE-F4F89BD0D6A9}" destId="{7440FBBE-FBA1-41A7-A4CD-BCDD87B8BA47}" srcOrd="23" destOrd="0" presId="urn:microsoft.com/office/officeart/2005/8/layout/list1"/>
    <dgm:cxn modelId="{73FB2F9F-EDBC-4EF5-BC6C-4E262480C06F}" type="presParOf" srcId="{C8F30857-DE99-4D31-9AAE-F4F89BD0D6A9}" destId="{C7D5F2DC-2B34-402C-AB50-65883ADB6901}" srcOrd="24" destOrd="0" presId="urn:microsoft.com/office/officeart/2005/8/layout/list1"/>
    <dgm:cxn modelId="{E8164725-7399-469E-93BB-E2D416F7BCA6}" type="presParOf" srcId="{C7D5F2DC-2B34-402C-AB50-65883ADB6901}" destId="{4A1DC795-7604-453C-B3AF-6093375A08D7}" srcOrd="0" destOrd="0" presId="urn:microsoft.com/office/officeart/2005/8/layout/list1"/>
    <dgm:cxn modelId="{5D61B62A-D91C-4A88-AE44-399FEABB2673}" type="presParOf" srcId="{C7D5F2DC-2B34-402C-AB50-65883ADB6901}" destId="{10D1B729-53D9-4474-B6B6-043F42EB3955}" srcOrd="1" destOrd="0" presId="urn:microsoft.com/office/officeart/2005/8/layout/list1"/>
    <dgm:cxn modelId="{1CD2BB69-937B-4FE0-AF82-758FF1BEC29E}" type="presParOf" srcId="{C8F30857-DE99-4D31-9AAE-F4F89BD0D6A9}" destId="{08113064-B199-48BC-AFC0-481E1E98D7CD}" srcOrd="25" destOrd="0" presId="urn:microsoft.com/office/officeart/2005/8/layout/list1"/>
    <dgm:cxn modelId="{0592DF77-2AF1-49AD-AAF7-7891D0E0A375}" type="presParOf" srcId="{C8F30857-DE99-4D31-9AAE-F4F89BD0D6A9}" destId="{71B5D911-07C3-4E59-BD15-233BBAE960C9}" srcOrd="2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6DA95E3-49D3-4618-A5C1-471CDB8022F5}" type="doc">
      <dgm:prSet loTypeId="urn:microsoft.com/office/officeart/2005/8/layout/default#1" loCatId="list" qsTypeId="urn:microsoft.com/office/officeart/2005/8/quickstyle/simple5" qsCatId="simple" csTypeId="urn:microsoft.com/office/officeart/2005/8/colors/colorful5" csCatId="colorful" phldr="1"/>
      <dgm:spPr/>
      <dgm:t>
        <a:bodyPr/>
        <a:lstStyle/>
        <a:p>
          <a:endParaRPr lang="es-ES"/>
        </a:p>
      </dgm:t>
    </dgm:pt>
    <dgm:pt modelId="{3B99B54F-4B35-4C43-8CD3-DBB9FD41D0F9}">
      <dgm:prSet phldrT="[Texto]"/>
      <dgm:spPr/>
      <dgm:t>
        <a:bodyPr/>
        <a:lstStyle/>
        <a:p>
          <a:r>
            <a:rPr lang="es-ES" b="1" dirty="0" smtClean="0">
              <a:solidFill>
                <a:schemeClr val="tx1"/>
              </a:solidFill>
            </a:rPr>
            <a:t>Acidobacteria</a:t>
          </a:r>
          <a:endParaRPr lang="es-ES" b="1" dirty="0">
            <a:solidFill>
              <a:schemeClr val="tx1"/>
            </a:solidFill>
          </a:endParaRPr>
        </a:p>
      </dgm:t>
    </dgm:pt>
    <dgm:pt modelId="{8FF9089C-10DA-44F0-9393-4A37931C9F4E}" type="parTrans" cxnId="{64FC6D7F-D318-4B1B-89DE-27CC45AF5A2F}">
      <dgm:prSet/>
      <dgm:spPr/>
      <dgm:t>
        <a:bodyPr/>
        <a:lstStyle/>
        <a:p>
          <a:endParaRPr lang="es-ES" b="1">
            <a:solidFill>
              <a:schemeClr val="tx1"/>
            </a:solidFill>
          </a:endParaRPr>
        </a:p>
      </dgm:t>
    </dgm:pt>
    <dgm:pt modelId="{953A1F70-34B8-4976-81E6-7C57B5137F50}" type="sibTrans" cxnId="{64FC6D7F-D318-4B1B-89DE-27CC45AF5A2F}">
      <dgm:prSet/>
      <dgm:spPr/>
      <dgm:t>
        <a:bodyPr/>
        <a:lstStyle/>
        <a:p>
          <a:endParaRPr lang="es-ES" b="1">
            <a:solidFill>
              <a:schemeClr val="tx1"/>
            </a:solidFill>
          </a:endParaRPr>
        </a:p>
      </dgm:t>
    </dgm:pt>
    <dgm:pt modelId="{316A33D1-FB45-44B9-81FB-91A8F836326C}">
      <dgm:prSet phldrT="[Texto]"/>
      <dgm:spPr/>
      <dgm:t>
        <a:bodyPr/>
        <a:lstStyle/>
        <a:p>
          <a:r>
            <a:rPr lang="es-ES" b="1" dirty="0" err="1" smtClean="0">
              <a:solidFill>
                <a:schemeClr val="tx1"/>
              </a:solidFill>
            </a:rPr>
            <a:t>Ktedonobacter</a:t>
          </a:r>
          <a:endParaRPr lang="es-ES" b="1" dirty="0">
            <a:solidFill>
              <a:schemeClr val="tx1"/>
            </a:solidFill>
          </a:endParaRPr>
        </a:p>
      </dgm:t>
    </dgm:pt>
    <dgm:pt modelId="{8E773E78-70A0-4278-9B44-942B64F753B0}" type="parTrans" cxnId="{5036149C-CE14-4CC9-B363-47A506FBB62D}">
      <dgm:prSet/>
      <dgm:spPr/>
      <dgm:t>
        <a:bodyPr/>
        <a:lstStyle/>
        <a:p>
          <a:endParaRPr lang="es-ES" b="1">
            <a:solidFill>
              <a:schemeClr val="tx1"/>
            </a:solidFill>
          </a:endParaRPr>
        </a:p>
      </dgm:t>
    </dgm:pt>
    <dgm:pt modelId="{FC2D9466-2909-4C7E-A666-1978B96052D5}" type="sibTrans" cxnId="{5036149C-CE14-4CC9-B363-47A506FBB62D}">
      <dgm:prSet/>
      <dgm:spPr/>
      <dgm:t>
        <a:bodyPr/>
        <a:lstStyle/>
        <a:p>
          <a:endParaRPr lang="es-ES" b="1">
            <a:solidFill>
              <a:schemeClr val="tx1"/>
            </a:solidFill>
          </a:endParaRPr>
        </a:p>
      </dgm:t>
    </dgm:pt>
    <dgm:pt modelId="{C956533C-BD80-468C-8F50-646F6294372E}">
      <dgm:prSet phldrT="[Texto]"/>
      <dgm:spPr/>
      <dgm:t>
        <a:bodyPr/>
        <a:lstStyle/>
        <a:p>
          <a:r>
            <a:rPr lang="es-ES" b="1" dirty="0" smtClean="0">
              <a:solidFill>
                <a:schemeClr val="tx1"/>
              </a:solidFill>
            </a:rPr>
            <a:t>WS3</a:t>
          </a:r>
          <a:endParaRPr lang="es-ES" b="1" dirty="0">
            <a:solidFill>
              <a:schemeClr val="tx1"/>
            </a:solidFill>
          </a:endParaRPr>
        </a:p>
      </dgm:t>
    </dgm:pt>
    <dgm:pt modelId="{54BE40F8-E040-47C0-8172-6DDE47E06AA2}" type="parTrans" cxnId="{13D9B459-0DD0-4350-98D6-CC5B77B9031B}">
      <dgm:prSet/>
      <dgm:spPr/>
      <dgm:t>
        <a:bodyPr/>
        <a:lstStyle/>
        <a:p>
          <a:endParaRPr lang="es-ES" b="1">
            <a:solidFill>
              <a:schemeClr val="tx1"/>
            </a:solidFill>
          </a:endParaRPr>
        </a:p>
      </dgm:t>
    </dgm:pt>
    <dgm:pt modelId="{BCF138D2-D2B8-44EC-8952-576EEA93C8B8}" type="sibTrans" cxnId="{13D9B459-0DD0-4350-98D6-CC5B77B9031B}">
      <dgm:prSet/>
      <dgm:spPr/>
      <dgm:t>
        <a:bodyPr/>
        <a:lstStyle/>
        <a:p>
          <a:endParaRPr lang="es-ES" b="1">
            <a:solidFill>
              <a:schemeClr val="tx1"/>
            </a:solidFill>
          </a:endParaRPr>
        </a:p>
      </dgm:t>
    </dgm:pt>
    <dgm:pt modelId="{EA834E3C-4722-451A-95BE-101A51D1A80A}">
      <dgm:prSet phldrT="[Texto]"/>
      <dgm:spPr/>
      <dgm:t>
        <a:bodyPr/>
        <a:lstStyle/>
        <a:p>
          <a:r>
            <a:rPr lang="es-ES" b="1" dirty="0" err="1" smtClean="0">
              <a:solidFill>
                <a:schemeClr val="tx1"/>
              </a:solidFill>
            </a:rPr>
            <a:t>Propionibacterium</a:t>
          </a:r>
          <a:endParaRPr lang="es-ES" b="1" dirty="0">
            <a:solidFill>
              <a:schemeClr val="tx1"/>
            </a:solidFill>
          </a:endParaRPr>
        </a:p>
      </dgm:t>
    </dgm:pt>
    <dgm:pt modelId="{58DE6BD1-C95C-4AEA-83D7-B472BE553B93}" type="parTrans" cxnId="{3C259849-0B00-47CB-A7FC-1CC5A4A2F147}">
      <dgm:prSet/>
      <dgm:spPr/>
      <dgm:t>
        <a:bodyPr/>
        <a:lstStyle/>
        <a:p>
          <a:endParaRPr lang="es-ES" b="1">
            <a:solidFill>
              <a:schemeClr val="tx1"/>
            </a:solidFill>
          </a:endParaRPr>
        </a:p>
      </dgm:t>
    </dgm:pt>
    <dgm:pt modelId="{7600665F-105D-4792-953C-A49A66C5A1A5}" type="sibTrans" cxnId="{3C259849-0B00-47CB-A7FC-1CC5A4A2F147}">
      <dgm:prSet/>
      <dgm:spPr/>
      <dgm:t>
        <a:bodyPr/>
        <a:lstStyle/>
        <a:p>
          <a:endParaRPr lang="es-ES" b="1">
            <a:solidFill>
              <a:schemeClr val="tx1"/>
            </a:solidFill>
          </a:endParaRPr>
        </a:p>
      </dgm:t>
    </dgm:pt>
    <dgm:pt modelId="{78127EF2-EDD2-4A15-A54A-D57AADB18623}">
      <dgm:prSet phldrT="[Texto]"/>
      <dgm:spPr/>
      <dgm:t>
        <a:bodyPr/>
        <a:lstStyle/>
        <a:p>
          <a:r>
            <a:rPr lang="es-ES" b="1" dirty="0" err="1" smtClean="0">
              <a:solidFill>
                <a:schemeClr val="tx1"/>
              </a:solidFill>
            </a:rPr>
            <a:t>Ralstonia</a:t>
          </a:r>
          <a:endParaRPr lang="es-ES" b="1" dirty="0">
            <a:solidFill>
              <a:schemeClr val="tx1"/>
            </a:solidFill>
          </a:endParaRPr>
        </a:p>
      </dgm:t>
    </dgm:pt>
    <dgm:pt modelId="{80348637-CABA-4490-BA31-83F28140DB44}" type="parTrans" cxnId="{1CCBDD87-2236-4728-A21B-3B203073C9AA}">
      <dgm:prSet/>
      <dgm:spPr/>
      <dgm:t>
        <a:bodyPr/>
        <a:lstStyle/>
        <a:p>
          <a:endParaRPr lang="es-ES" b="1">
            <a:solidFill>
              <a:schemeClr val="tx1"/>
            </a:solidFill>
          </a:endParaRPr>
        </a:p>
      </dgm:t>
    </dgm:pt>
    <dgm:pt modelId="{1069C22D-A8E0-4428-B662-72D738A8AF98}" type="sibTrans" cxnId="{1CCBDD87-2236-4728-A21B-3B203073C9AA}">
      <dgm:prSet/>
      <dgm:spPr/>
      <dgm:t>
        <a:bodyPr/>
        <a:lstStyle/>
        <a:p>
          <a:endParaRPr lang="es-ES" b="1">
            <a:solidFill>
              <a:schemeClr val="tx1"/>
            </a:solidFill>
          </a:endParaRPr>
        </a:p>
      </dgm:t>
    </dgm:pt>
    <dgm:pt modelId="{C7EB1304-81BC-4F04-A2EB-31937F55353A}">
      <dgm:prSet phldrT="[Texto]"/>
      <dgm:spPr/>
      <dgm:t>
        <a:bodyPr/>
        <a:lstStyle/>
        <a:p>
          <a:r>
            <a:rPr lang="es-ES" b="1" dirty="0" err="1" smtClean="0">
              <a:solidFill>
                <a:schemeClr val="tx1"/>
              </a:solidFill>
            </a:rPr>
            <a:t>Terrabacter</a:t>
          </a:r>
          <a:endParaRPr lang="es-ES" b="1" dirty="0">
            <a:solidFill>
              <a:schemeClr val="tx1"/>
            </a:solidFill>
          </a:endParaRPr>
        </a:p>
      </dgm:t>
    </dgm:pt>
    <dgm:pt modelId="{1EC74CB9-0291-4C34-A8FD-23900C490019}" type="parTrans" cxnId="{773B94B6-BFE1-4DB9-B021-B0AF814AF9DD}">
      <dgm:prSet/>
      <dgm:spPr/>
      <dgm:t>
        <a:bodyPr/>
        <a:lstStyle/>
        <a:p>
          <a:endParaRPr lang="es-ES" b="1">
            <a:solidFill>
              <a:schemeClr val="tx1"/>
            </a:solidFill>
          </a:endParaRPr>
        </a:p>
      </dgm:t>
    </dgm:pt>
    <dgm:pt modelId="{3E186470-3426-412A-98B0-4FF81D7ACDF5}" type="sibTrans" cxnId="{773B94B6-BFE1-4DB9-B021-B0AF814AF9DD}">
      <dgm:prSet/>
      <dgm:spPr/>
      <dgm:t>
        <a:bodyPr/>
        <a:lstStyle/>
        <a:p>
          <a:endParaRPr lang="es-ES" b="1">
            <a:solidFill>
              <a:schemeClr val="tx1"/>
            </a:solidFill>
          </a:endParaRPr>
        </a:p>
      </dgm:t>
    </dgm:pt>
    <dgm:pt modelId="{B1D61E54-2901-4E4A-AA7D-3C562BD0F112}">
      <dgm:prSet phldrT="[Texto]"/>
      <dgm:spPr/>
      <dgm:t>
        <a:bodyPr/>
        <a:lstStyle/>
        <a:p>
          <a:r>
            <a:rPr lang="es-ES" b="1" dirty="0" err="1" smtClean="0">
              <a:solidFill>
                <a:schemeClr val="tx1"/>
              </a:solidFill>
            </a:rPr>
            <a:t>Verrucomicrobia</a:t>
          </a:r>
          <a:endParaRPr lang="es-ES" b="1" dirty="0">
            <a:solidFill>
              <a:schemeClr val="tx1"/>
            </a:solidFill>
          </a:endParaRPr>
        </a:p>
      </dgm:t>
    </dgm:pt>
    <dgm:pt modelId="{2563B6C3-47C5-4D0A-8A92-4263232FD5B9}" type="parTrans" cxnId="{1B2C2E19-443D-4B65-B0D3-D45D9B6F3E75}">
      <dgm:prSet/>
      <dgm:spPr/>
      <dgm:t>
        <a:bodyPr/>
        <a:lstStyle/>
        <a:p>
          <a:endParaRPr lang="es-ES" b="1">
            <a:solidFill>
              <a:schemeClr val="tx1"/>
            </a:solidFill>
          </a:endParaRPr>
        </a:p>
      </dgm:t>
    </dgm:pt>
    <dgm:pt modelId="{9DE68529-AF4B-4E28-B54A-4D54BC15DBBD}" type="sibTrans" cxnId="{1B2C2E19-443D-4B65-B0D3-D45D9B6F3E75}">
      <dgm:prSet/>
      <dgm:spPr/>
      <dgm:t>
        <a:bodyPr/>
        <a:lstStyle/>
        <a:p>
          <a:endParaRPr lang="es-ES" b="1">
            <a:solidFill>
              <a:schemeClr val="tx1"/>
            </a:solidFill>
          </a:endParaRPr>
        </a:p>
      </dgm:t>
    </dgm:pt>
    <dgm:pt modelId="{D4027CC3-B529-441B-9A5C-D6D45C22C3B4}" type="pres">
      <dgm:prSet presAssocID="{F6DA95E3-49D3-4618-A5C1-471CDB8022F5}" presName="diagram" presStyleCnt="0">
        <dgm:presLayoutVars>
          <dgm:dir/>
          <dgm:resizeHandles val="exact"/>
        </dgm:presLayoutVars>
      </dgm:prSet>
      <dgm:spPr/>
      <dgm:t>
        <a:bodyPr/>
        <a:lstStyle/>
        <a:p>
          <a:endParaRPr lang="es-ES"/>
        </a:p>
      </dgm:t>
    </dgm:pt>
    <dgm:pt modelId="{D4AF54B5-C236-4E4B-BAC8-99B7DEDBB0B5}" type="pres">
      <dgm:prSet presAssocID="{3B99B54F-4B35-4C43-8CD3-DBB9FD41D0F9}" presName="node" presStyleLbl="node1" presStyleIdx="0" presStyleCnt="7">
        <dgm:presLayoutVars>
          <dgm:bulletEnabled val="1"/>
        </dgm:presLayoutVars>
      </dgm:prSet>
      <dgm:spPr/>
      <dgm:t>
        <a:bodyPr/>
        <a:lstStyle/>
        <a:p>
          <a:endParaRPr lang="es-ES"/>
        </a:p>
      </dgm:t>
    </dgm:pt>
    <dgm:pt modelId="{4E0EE361-C8A1-42B1-A476-33239E43B0F4}" type="pres">
      <dgm:prSet presAssocID="{953A1F70-34B8-4976-81E6-7C57B5137F50}" presName="sibTrans" presStyleCnt="0"/>
      <dgm:spPr/>
    </dgm:pt>
    <dgm:pt modelId="{D1AFFB99-132F-421E-8124-26517D14D973}" type="pres">
      <dgm:prSet presAssocID="{316A33D1-FB45-44B9-81FB-91A8F836326C}" presName="node" presStyleLbl="node1" presStyleIdx="1" presStyleCnt="7">
        <dgm:presLayoutVars>
          <dgm:bulletEnabled val="1"/>
        </dgm:presLayoutVars>
      </dgm:prSet>
      <dgm:spPr/>
      <dgm:t>
        <a:bodyPr/>
        <a:lstStyle/>
        <a:p>
          <a:endParaRPr lang="es-ES"/>
        </a:p>
      </dgm:t>
    </dgm:pt>
    <dgm:pt modelId="{991E23B0-18C4-476E-BEE0-471B87DE7B3C}" type="pres">
      <dgm:prSet presAssocID="{FC2D9466-2909-4C7E-A666-1978B96052D5}" presName="sibTrans" presStyleCnt="0"/>
      <dgm:spPr/>
    </dgm:pt>
    <dgm:pt modelId="{18BD92EB-F341-411B-AA68-065FF2BC581C}" type="pres">
      <dgm:prSet presAssocID="{C956533C-BD80-468C-8F50-646F6294372E}" presName="node" presStyleLbl="node1" presStyleIdx="2" presStyleCnt="7">
        <dgm:presLayoutVars>
          <dgm:bulletEnabled val="1"/>
        </dgm:presLayoutVars>
      </dgm:prSet>
      <dgm:spPr/>
      <dgm:t>
        <a:bodyPr/>
        <a:lstStyle/>
        <a:p>
          <a:endParaRPr lang="es-ES"/>
        </a:p>
      </dgm:t>
    </dgm:pt>
    <dgm:pt modelId="{38BEF63E-CD19-47B3-88E6-99AB258D676F}" type="pres">
      <dgm:prSet presAssocID="{BCF138D2-D2B8-44EC-8952-576EEA93C8B8}" presName="sibTrans" presStyleCnt="0"/>
      <dgm:spPr/>
    </dgm:pt>
    <dgm:pt modelId="{DA6EA062-7A32-4018-9A55-6D7D190218E8}" type="pres">
      <dgm:prSet presAssocID="{EA834E3C-4722-451A-95BE-101A51D1A80A}" presName="node" presStyleLbl="node1" presStyleIdx="3" presStyleCnt="7">
        <dgm:presLayoutVars>
          <dgm:bulletEnabled val="1"/>
        </dgm:presLayoutVars>
      </dgm:prSet>
      <dgm:spPr/>
      <dgm:t>
        <a:bodyPr/>
        <a:lstStyle/>
        <a:p>
          <a:endParaRPr lang="es-ES"/>
        </a:p>
      </dgm:t>
    </dgm:pt>
    <dgm:pt modelId="{563912C0-C56F-4CB7-8FCB-6733AE66DEEF}" type="pres">
      <dgm:prSet presAssocID="{7600665F-105D-4792-953C-A49A66C5A1A5}" presName="sibTrans" presStyleCnt="0"/>
      <dgm:spPr/>
    </dgm:pt>
    <dgm:pt modelId="{F6EB086B-9E44-40E7-BA3F-4737EED224AC}" type="pres">
      <dgm:prSet presAssocID="{78127EF2-EDD2-4A15-A54A-D57AADB18623}" presName="node" presStyleLbl="node1" presStyleIdx="4" presStyleCnt="7">
        <dgm:presLayoutVars>
          <dgm:bulletEnabled val="1"/>
        </dgm:presLayoutVars>
      </dgm:prSet>
      <dgm:spPr/>
      <dgm:t>
        <a:bodyPr/>
        <a:lstStyle/>
        <a:p>
          <a:endParaRPr lang="es-ES"/>
        </a:p>
      </dgm:t>
    </dgm:pt>
    <dgm:pt modelId="{A1E46000-2EF9-40F8-AF41-C3391C707833}" type="pres">
      <dgm:prSet presAssocID="{1069C22D-A8E0-4428-B662-72D738A8AF98}" presName="sibTrans" presStyleCnt="0"/>
      <dgm:spPr/>
    </dgm:pt>
    <dgm:pt modelId="{D223D2DA-1F6F-425E-BC89-40C1371C0514}" type="pres">
      <dgm:prSet presAssocID="{C7EB1304-81BC-4F04-A2EB-31937F55353A}" presName="node" presStyleLbl="node1" presStyleIdx="5" presStyleCnt="7">
        <dgm:presLayoutVars>
          <dgm:bulletEnabled val="1"/>
        </dgm:presLayoutVars>
      </dgm:prSet>
      <dgm:spPr/>
      <dgm:t>
        <a:bodyPr/>
        <a:lstStyle/>
        <a:p>
          <a:endParaRPr lang="es-ES"/>
        </a:p>
      </dgm:t>
    </dgm:pt>
    <dgm:pt modelId="{48A0EB2B-1074-4373-8FA1-FB1847367B56}" type="pres">
      <dgm:prSet presAssocID="{3E186470-3426-412A-98B0-4FF81D7ACDF5}" presName="sibTrans" presStyleCnt="0"/>
      <dgm:spPr/>
    </dgm:pt>
    <dgm:pt modelId="{C8D9DD6B-1E4B-4F4A-8F0D-5ED9085E4B82}" type="pres">
      <dgm:prSet presAssocID="{B1D61E54-2901-4E4A-AA7D-3C562BD0F112}" presName="node" presStyleLbl="node1" presStyleIdx="6" presStyleCnt="7">
        <dgm:presLayoutVars>
          <dgm:bulletEnabled val="1"/>
        </dgm:presLayoutVars>
      </dgm:prSet>
      <dgm:spPr/>
      <dgm:t>
        <a:bodyPr/>
        <a:lstStyle/>
        <a:p>
          <a:endParaRPr lang="es-ES"/>
        </a:p>
      </dgm:t>
    </dgm:pt>
  </dgm:ptLst>
  <dgm:cxnLst>
    <dgm:cxn modelId="{620FFF54-C03F-4E37-B250-47E3A0C35449}" type="presOf" srcId="{C956533C-BD80-468C-8F50-646F6294372E}" destId="{18BD92EB-F341-411B-AA68-065FF2BC581C}" srcOrd="0" destOrd="0" presId="urn:microsoft.com/office/officeart/2005/8/layout/default#1"/>
    <dgm:cxn modelId="{0E1945A2-FA29-4FEC-9624-F3F29D327152}" type="presOf" srcId="{78127EF2-EDD2-4A15-A54A-D57AADB18623}" destId="{F6EB086B-9E44-40E7-BA3F-4737EED224AC}" srcOrd="0" destOrd="0" presId="urn:microsoft.com/office/officeart/2005/8/layout/default#1"/>
    <dgm:cxn modelId="{1CCBDD87-2236-4728-A21B-3B203073C9AA}" srcId="{F6DA95E3-49D3-4618-A5C1-471CDB8022F5}" destId="{78127EF2-EDD2-4A15-A54A-D57AADB18623}" srcOrd="4" destOrd="0" parTransId="{80348637-CABA-4490-BA31-83F28140DB44}" sibTransId="{1069C22D-A8E0-4428-B662-72D738A8AF98}"/>
    <dgm:cxn modelId="{1F3353B9-92B6-44FA-A44B-50D1025D87B4}" type="presOf" srcId="{F6DA95E3-49D3-4618-A5C1-471CDB8022F5}" destId="{D4027CC3-B529-441B-9A5C-D6D45C22C3B4}" srcOrd="0" destOrd="0" presId="urn:microsoft.com/office/officeart/2005/8/layout/default#1"/>
    <dgm:cxn modelId="{16809907-4D4A-4E0F-AF63-EA1D8305B0A7}" type="presOf" srcId="{316A33D1-FB45-44B9-81FB-91A8F836326C}" destId="{D1AFFB99-132F-421E-8124-26517D14D973}" srcOrd="0" destOrd="0" presId="urn:microsoft.com/office/officeart/2005/8/layout/default#1"/>
    <dgm:cxn modelId="{64FC6D7F-D318-4B1B-89DE-27CC45AF5A2F}" srcId="{F6DA95E3-49D3-4618-A5C1-471CDB8022F5}" destId="{3B99B54F-4B35-4C43-8CD3-DBB9FD41D0F9}" srcOrd="0" destOrd="0" parTransId="{8FF9089C-10DA-44F0-9393-4A37931C9F4E}" sibTransId="{953A1F70-34B8-4976-81E6-7C57B5137F50}"/>
    <dgm:cxn modelId="{3C259849-0B00-47CB-A7FC-1CC5A4A2F147}" srcId="{F6DA95E3-49D3-4618-A5C1-471CDB8022F5}" destId="{EA834E3C-4722-451A-95BE-101A51D1A80A}" srcOrd="3" destOrd="0" parTransId="{58DE6BD1-C95C-4AEA-83D7-B472BE553B93}" sibTransId="{7600665F-105D-4792-953C-A49A66C5A1A5}"/>
    <dgm:cxn modelId="{5036149C-CE14-4CC9-B363-47A506FBB62D}" srcId="{F6DA95E3-49D3-4618-A5C1-471CDB8022F5}" destId="{316A33D1-FB45-44B9-81FB-91A8F836326C}" srcOrd="1" destOrd="0" parTransId="{8E773E78-70A0-4278-9B44-942B64F753B0}" sibTransId="{FC2D9466-2909-4C7E-A666-1978B96052D5}"/>
    <dgm:cxn modelId="{1B2C2E19-443D-4B65-B0D3-D45D9B6F3E75}" srcId="{F6DA95E3-49D3-4618-A5C1-471CDB8022F5}" destId="{B1D61E54-2901-4E4A-AA7D-3C562BD0F112}" srcOrd="6" destOrd="0" parTransId="{2563B6C3-47C5-4D0A-8A92-4263232FD5B9}" sibTransId="{9DE68529-AF4B-4E28-B54A-4D54BC15DBBD}"/>
    <dgm:cxn modelId="{13D9B459-0DD0-4350-98D6-CC5B77B9031B}" srcId="{F6DA95E3-49D3-4618-A5C1-471CDB8022F5}" destId="{C956533C-BD80-468C-8F50-646F6294372E}" srcOrd="2" destOrd="0" parTransId="{54BE40F8-E040-47C0-8172-6DDE47E06AA2}" sibTransId="{BCF138D2-D2B8-44EC-8952-576EEA93C8B8}"/>
    <dgm:cxn modelId="{773B94B6-BFE1-4DB9-B021-B0AF814AF9DD}" srcId="{F6DA95E3-49D3-4618-A5C1-471CDB8022F5}" destId="{C7EB1304-81BC-4F04-A2EB-31937F55353A}" srcOrd="5" destOrd="0" parTransId="{1EC74CB9-0291-4C34-A8FD-23900C490019}" sibTransId="{3E186470-3426-412A-98B0-4FF81D7ACDF5}"/>
    <dgm:cxn modelId="{B455759B-EAE9-48BD-B08B-AB4E1BC2BC33}" type="presOf" srcId="{3B99B54F-4B35-4C43-8CD3-DBB9FD41D0F9}" destId="{D4AF54B5-C236-4E4B-BAC8-99B7DEDBB0B5}" srcOrd="0" destOrd="0" presId="urn:microsoft.com/office/officeart/2005/8/layout/default#1"/>
    <dgm:cxn modelId="{0532221C-42F3-420D-941E-A5BCCE5498AF}" type="presOf" srcId="{C7EB1304-81BC-4F04-A2EB-31937F55353A}" destId="{D223D2DA-1F6F-425E-BC89-40C1371C0514}" srcOrd="0" destOrd="0" presId="urn:microsoft.com/office/officeart/2005/8/layout/default#1"/>
    <dgm:cxn modelId="{E174DC3E-307A-451F-9EB0-447D34CF6BEE}" type="presOf" srcId="{B1D61E54-2901-4E4A-AA7D-3C562BD0F112}" destId="{C8D9DD6B-1E4B-4F4A-8F0D-5ED9085E4B82}" srcOrd="0" destOrd="0" presId="urn:microsoft.com/office/officeart/2005/8/layout/default#1"/>
    <dgm:cxn modelId="{5697F2D0-F96F-438E-B6D1-327EF38AE87F}" type="presOf" srcId="{EA834E3C-4722-451A-95BE-101A51D1A80A}" destId="{DA6EA062-7A32-4018-9A55-6D7D190218E8}" srcOrd="0" destOrd="0" presId="urn:microsoft.com/office/officeart/2005/8/layout/default#1"/>
    <dgm:cxn modelId="{29E51434-27F5-475D-99FA-857328607772}" type="presParOf" srcId="{D4027CC3-B529-441B-9A5C-D6D45C22C3B4}" destId="{D4AF54B5-C236-4E4B-BAC8-99B7DEDBB0B5}" srcOrd="0" destOrd="0" presId="urn:microsoft.com/office/officeart/2005/8/layout/default#1"/>
    <dgm:cxn modelId="{4B930ECC-044E-483E-863F-875839BD726A}" type="presParOf" srcId="{D4027CC3-B529-441B-9A5C-D6D45C22C3B4}" destId="{4E0EE361-C8A1-42B1-A476-33239E43B0F4}" srcOrd="1" destOrd="0" presId="urn:microsoft.com/office/officeart/2005/8/layout/default#1"/>
    <dgm:cxn modelId="{45C7880A-A4B7-4BBB-934D-9C84322E2705}" type="presParOf" srcId="{D4027CC3-B529-441B-9A5C-D6D45C22C3B4}" destId="{D1AFFB99-132F-421E-8124-26517D14D973}" srcOrd="2" destOrd="0" presId="urn:microsoft.com/office/officeart/2005/8/layout/default#1"/>
    <dgm:cxn modelId="{A9211D4A-CFC5-4DB4-A448-F56563253617}" type="presParOf" srcId="{D4027CC3-B529-441B-9A5C-D6D45C22C3B4}" destId="{991E23B0-18C4-476E-BEE0-471B87DE7B3C}" srcOrd="3" destOrd="0" presId="urn:microsoft.com/office/officeart/2005/8/layout/default#1"/>
    <dgm:cxn modelId="{7C596146-E02D-47A2-A4AF-81D40CAEC5D6}" type="presParOf" srcId="{D4027CC3-B529-441B-9A5C-D6D45C22C3B4}" destId="{18BD92EB-F341-411B-AA68-065FF2BC581C}" srcOrd="4" destOrd="0" presId="urn:microsoft.com/office/officeart/2005/8/layout/default#1"/>
    <dgm:cxn modelId="{07E4B7A3-FD0A-4A1B-8B51-C6B8C5940CDC}" type="presParOf" srcId="{D4027CC3-B529-441B-9A5C-D6D45C22C3B4}" destId="{38BEF63E-CD19-47B3-88E6-99AB258D676F}" srcOrd="5" destOrd="0" presId="urn:microsoft.com/office/officeart/2005/8/layout/default#1"/>
    <dgm:cxn modelId="{387F03E6-8FF0-4AAA-9F31-2EF3A9F23697}" type="presParOf" srcId="{D4027CC3-B529-441B-9A5C-D6D45C22C3B4}" destId="{DA6EA062-7A32-4018-9A55-6D7D190218E8}" srcOrd="6" destOrd="0" presId="urn:microsoft.com/office/officeart/2005/8/layout/default#1"/>
    <dgm:cxn modelId="{1F86596A-6618-49BD-B8B8-A55FB55281E7}" type="presParOf" srcId="{D4027CC3-B529-441B-9A5C-D6D45C22C3B4}" destId="{563912C0-C56F-4CB7-8FCB-6733AE66DEEF}" srcOrd="7" destOrd="0" presId="urn:microsoft.com/office/officeart/2005/8/layout/default#1"/>
    <dgm:cxn modelId="{6ABA108A-DDE3-4C6A-941E-4B205E316B19}" type="presParOf" srcId="{D4027CC3-B529-441B-9A5C-D6D45C22C3B4}" destId="{F6EB086B-9E44-40E7-BA3F-4737EED224AC}" srcOrd="8" destOrd="0" presId="urn:microsoft.com/office/officeart/2005/8/layout/default#1"/>
    <dgm:cxn modelId="{A2E3EBAB-3E31-4D67-BB9F-5C9B6FB2E2F9}" type="presParOf" srcId="{D4027CC3-B529-441B-9A5C-D6D45C22C3B4}" destId="{A1E46000-2EF9-40F8-AF41-C3391C707833}" srcOrd="9" destOrd="0" presId="urn:microsoft.com/office/officeart/2005/8/layout/default#1"/>
    <dgm:cxn modelId="{CD1547C5-81DE-4DE6-A9C2-DC5A2022ECBC}" type="presParOf" srcId="{D4027CC3-B529-441B-9A5C-D6D45C22C3B4}" destId="{D223D2DA-1F6F-425E-BC89-40C1371C0514}" srcOrd="10" destOrd="0" presId="urn:microsoft.com/office/officeart/2005/8/layout/default#1"/>
    <dgm:cxn modelId="{1C9798B3-16C2-4554-99A4-5B6AF3A311BA}" type="presParOf" srcId="{D4027CC3-B529-441B-9A5C-D6D45C22C3B4}" destId="{48A0EB2B-1074-4373-8FA1-FB1847367B56}" srcOrd="11" destOrd="0" presId="urn:microsoft.com/office/officeart/2005/8/layout/default#1"/>
    <dgm:cxn modelId="{9FF58DDC-8DE0-4910-88FF-DF00CB99B4B4}" type="presParOf" srcId="{D4027CC3-B529-441B-9A5C-D6D45C22C3B4}" destId="{C8D9DD6B-1E4B-4F4A-8F0D-5ED9085E4B82}" srcOrd="12"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6DA95E3-49D3-4618-A5C1-471CDB8022F5}" type="doc">
      <dgm:prSet loTypeId="urn:microsoft.com/office/officeart/2005/8/layout/default#2" loCatId="list" qsTypeId="urn:microsoft.com/office/officeart/2005/8/quickstyle/simple5" qsCatId="simple" csTypeId="urn:microsoft.com/office/officeart/2005/8/colors/colorful2" csCatId="colorful" phldr="1"/>
      <dgm:spPr/>
      <dgm:t>
        <a:bodyPr/>
        <a:lstStyle/>
        <a:p>
          <a:endParaRPr lang="es-ES"/>
        </a:p>
      </dgm:t>
    </dgm:pt>
    <dgm:pt modelId="{316A33D1-FB45-44B9-81FB-91A8F836326C}">
      <dgm:prSet phldrT="[Texto]"/>
      <dgm:spPr/>
      <dgm:t>
        <a:bodyPr/>
        <a:lstStyle/>
        <a:p>
          <a:r>
            <a:rPr lang="es-ES" b="1" smtClean="0">
              <a:solidFill>
                <a:schemeClr val="tx1"/>
              </a:solidFill>
            </a:rPr>
            <a:t>Pseudomonas</a:t>
          </a:r>
          <a:endParaRPr lang="es-ES" b="1" dirty="0">
            <a:solidFill>
              <a:schemeClr val="tx1"/>
            </a:solidFill>
          </a:endParaRPr>
        </a:p>
      </dgm:t>
    </dgm:pt>
    <dgm:pt modelId="{8E773E78-70A0-4278-9B44-942B64F753B0}" type="parTrans" cxnId="{5036149C-CE14-4CC9-B363-47A506FBB62D}">
      <dgm:prSet/>
      <dgm:spPr/>
      <dgm:t>
        <a:bodyPr/>
        <a:lstStyle/>
        <a:p>
          <a:endParaRPr lang="es-ES" b="1">
            <a:solidFill>
              <a:schemeClr val="tx1"/>
            </a:solidFill>
          </a:endParaRPr>
        </a:p>
      </dgm:t>
    </dgm:pt>
    <dgm:pt modelId="{FC2D9466-2909-4C7E-A666-1978B96052D5}" type="sibTrans" cxnId="{5036149C-CE14-4CC9-B363-47A506FBB62D}">
      <dgm:prSet/>
      <dgm:spPr/>
      <dgm:t>
        <a:bodyPr/>
        <a:lstStyle/>
        <a:p>
          <a:endParaRPr lang="es-ES" b="1">
            <a:solidFill>
              <a:schemeClr val="tx1"/>
            </a:solidFill>
          </a:endParaRPr>
        </a:p>
      </dgm:t>
    </dgm:pt>
    <dgm:pt modelId="{C956533C-BD80-468C-8F50-646F6294372E}">
      <dgm:prSet phldrT="[Texto]"/>
      <dgm:spPr/>
      <dgm:t>
        <a:bodyPr/>
        <a:lstStyle/>
        <a:p>
          <a:r>
            <a:rPr lang="es-ES" b="1" smtClean="0">
              <a:solidFill>
                <a:schemeClr val="tx1"/>
              </a:solidFill>
            </a:rPr>
            <a:t>Azospirillum</a:t>
          </a:r>
          <a:endParaRPr lang="es-ES" b="1" dirty="0">
            <a:solidFill>
              <a:schemeClr val="tx1"/>
            </a:solidFill>
          </a:endParaRPr>
        </a:p>
      </dgm:t>
    </dgm:pt>
    <dgm:pt modelId="{54BE40F8-E040-47C0-8172-6DDE47E06AA2}" type="parTrans" cxnId="{13D9B459-0DD0-4350-98D6-CC5B77B9031B}">
      <dgm:prSet/>
      <dgm:spPr/>
      <dgm:t>
        <a:bodyPr/>
        <a:lstStyle/>
        <a:p>
          <a:endParaRPr lang="es-ES" b="1">
            <a:solidFill>
              <a:schemeClr val="tx1"/>
            </a:solidFill>
          </a:endParaRPr>
        </a:p>
      </dgm:t>
    </dgm:pt>
    <dgm:pt modelId="{BCF138D2-D2B8-44EC-8952-576EEA93C8B8}" type="sibTrans" cxnId="{13D9B459-0DD0-4350-98D6-CC5B77B9031B}">
      <dgm:prSet/>
      <dgm:spPr/>
      <dgm:t>
        <a:bodyPr/>
        <a:lstStyle/>
        <a:p>
          <a:endParaRPr lang="es-ES" b="1">
            <a:solidFill>
              <a:schemeClr val="tx1"/>
            </a:solidFill>
          </a:endParaRPr>
        </a:p>
      </dgm:t>
    </dgm:pt>
    <dgm:pt modelId="{EA834E3C-4722-451A-95BE-101A51D1A80A}">
      <dgm:prSet phldrT="[Texto]"/>
      <dgm:spPr/>
      <dgm:t>
        <a:bodyPr/>
        <a:lstStyle/>
        <a:p>
          <a:r>
            <a:rPr lang="es-ES" b="1" smtClean="0">
              <a:solidFill>
                <a:schemeClr val="tx1"/>
              </a:solidFill>
            </a:rPr>
            <a:t>Mycobacterium</a:t>
          </a:r>
          <a:endParaRPr lang="es-ES" b="1" dirty="0">
            <a:solidFill>
              <a:schemeClr val="tx1"/>
            </a:solidFill>
          </a:endParaRPr>
        </a:p>
      </dgm:t>
    </dgm:pt>
    <dgm:pt modelId="{58DE6BD1-C95C-4AEA-83D7-B472BE553B93}" type="parTrans" cxnId="{3C259849-0B00-47CB-A7FC-1CC5A4A2F147}">
      <dgm:prSet/>
      <dgm:spPr/>
      <dgm:t>
        <a:bodyPr/>
        <a:lstStyle/>
        <a:p>
          <a:endParaRPr lang="es-ES" b="1">
            <a:solidFill>
              <a:schemeClr val="tx1"/>
            </a:solidFill>
          </a:endParaRPr>
        </a:p>
      </dgm:t>
    </dgm:pt>
    <dgm:pt modelId="{7600665F-105D-4792-953C-A49A66C5A1A5}" type="sibTrans" cxnId="{3C259849-0B00-47CB-A7FC-1CC5A4A2F147}">
      <dgm:prSet/>
      <dgm:spPr/>
      <dgm:t>
        <a:bodyPr/>
        <a:lstStyle/>
        <a:p>
          <a:endParaRPr lang="es-ES" b="1">
            <a:solidFill>
              <a:schemeClr val="tx1"/>
            </a:solidFill>
          </a:endParaRPr>
        </a:p>
      </dgm:t>
    </dgm:pt>
    <dgm:pt modelId="{78127EF2-EDD2-4A15-A54A-D57AADB18623}">
      <dgm:prSet phldrT="[Texto]"/>
      <dgm:spPr/>
      <dgm:t>
        <a:bodyPr/>
        <a:lstStyle/>
        <a:p>
          <a:r>
            <a:rPr lang="es-ES" b="1" smtClean="0">
              <a:solidFill>
                <a:schemeClr val="tx1"/>
              </a:solidFill>
            </a:rPr>
            <a:t>Rhyzobium</a:t>
          </a:r>
          <a:endParaRPr lang="es-ES" b="1" dirty="0">
            <a:solidFill>
              <a:schemeClr val="tx1"/>
            </a:solidFill>
          </a:endParaRPr>
        </a:p>
      </dgm:t>
    </dgm:pt>
    <dgm:pt modelId="{80348637-CABA-4490-BA31-83F28140DB44}" type="parTrans" cxnId="{1CCBDD87-2236-4728-A21B-3B203073C9AA}">
      <dgm:prSet/>
      <dgm:spPr/>
      <dgm:t>
        <a:bodyPr/>
        <a:lstStyle/>
        <a:p>
          <a:endParaRPr lang="es-ES" b="1">
            <a:solidFill>
              <a:schemeClr val="tx1"/>
            </a:solidFill>
          </a:endParaRPr>
        </a:p>
      </dgm:t>
    </dgm:pt>
    <dgm:pt modelId="{1069C22D-A8E0-4428-B662-72D738A8AF98}" type="sibTrans" cxnId="{1CCBDD87-2236-4728-A21B-3B203073C9AA}">
      <dgm:prSet/>
      <dgm:spPr/>
      <dgm:t>
        <a:bodyPr/>
        <a:lstStyle/>
        <a:p>
          <a:endParaRPr lang="es-ES" b="1">
            <a:solidFill>
              <a:schemeClr val="tx1"/>
            </a:solidFill>
          </a:endParaRPr>
        </a:p>
      </dgm:t>
    </dgm:pt>
    <dgm:pt modelId="{C7EB1304-81BC-4F04-A2EB-31937F55353A}">
      <dgm:prSet phldrT="[Texto]"/>
      <dgm:spPr/>
      <dgm:t>
        <a:bodyPr/>
        <a:lstStyle/>
        <a:p>
          <a:r>
            <a:rPr lang="es-ES" b="1" smtClean="0">
              <a:solidFill>
                <a:schemeClr val="tx1"/>
              </a:solidFill>
            </a:rPr>
            <a:t>Clostridium</a:t>
          </a:r>
          <a:endParaRPr lang="es-ES" b="1" dirty="0">
            <a:solidFill>
              <a:schemeClr val="tx1"/>
            </a:solidFill>
          </a:endParaRPr>
        </a:p>
      </dgm:t>
    </dgm:pt>
    <dgm:pt modelId="{1EC74CB9-0291-4C34-A8FD-23900C490019}" type="parTrans" cxnId="{773B94B6-BFE1-4DB9-B021-B0AF814AF9DD}">
      <dgm:prSet/>
      <dgm:spPr/>
      <dgm:t>
        <a:bodyPr/>
        <a:lstStyle/>
        <a:p>
          <a:endParaRPr lang="es-ES" b="1">
            <a:solidFill>
              <a:schemeClr val="tx1"/>
            </a:solidFill>
          </a:endParaRPr>
        </a:p>
      </dgm:t>
    </dgm:pt>
    <dgm:pt modelId="{3E186470-3426-412A-98B0-4FF81D7ACDF5}" type="sibTrans" cxnId="{773B94B6-BFE1-4DB9-B021-B0AF814AF9DD}">
      <dgm:prSet/>
      <dgm:spPr/>
      <dgm:t>
        <a:bodyPr/>
        <a:lstStyle/>
        <a:p>
          <a:endParaRPr lang="es-ES" b="1">
            <a:solidFill>
              <a:schemeClr val="tx1"/>
            </a:solidFill>
          </a:endParaRPr>
        </a:p>
      </dgm:t>
    </dgm:pt>
    <dgm:pt modelId="{D4027CC3-B529-441B-9A5C-D6D45C22C3B4}" type="pres">
      <dgm:prSet presAssocID="{F6DA95E3-49D3-4618-A5C1-471CDB8022F5}" presName="diagram" presStyleCnt="0">
        <dgm:presLayoutVars>
          <dgm:dir/>
          <dgm:resizeHandles val="exact"/>
        </dgm:presLayoutVars>
      </dgm:prSet>
      <dgm:spPr/>
      <dgm:t>
        <a:bodyPr/>
        <a:lstStyle/>
        <a:p>
          <a:endParaRPr lang="es-ES"/>
        </a:p>
      </dgm:t>
    </dgm:pt>
    <dgm:pt modelId="{D1AFFB99-132F-421E-8124-26517D14D973}" type="pres">
      <dgm:prSet presAssocID="{316A33D1-FB45-44B9-81FB-91A8F836326C}" presName="node" presStyleLbl="node1" presStyleIdx="0" presStyleCnt="5">
        <dgm:presLayoutVars>
          <dgm:bulletEnabled val="1"/>
        </dgm:presLayoutVars>
      </dgm:prSet>
      <dgm:spPr/>
      <dgm:t>
        <a:bodyPr/>
        <a:lstStyle/>
        <a:p>
          <a:endParaRPr lang="es-ES"/>
        </a:p>
      </dgm:t>
    </dgm:pt>
    <dgm:pt modelId="{991E23B0-18C4-476E-BEE0-471B87DE7B3C}" type="pres">
      <dgm:prSet presAssocID="{FC2D9466-2909-4C7E-A666-1978B96052D5}" presName="sibTrans" presStyleCnt="0"/>
      <dgm:spPr/>
    </dgm:pt>
    <dgm:pt modelId="{18BD92EB-F341-411B-AA68-065FF2BC581C}" type="pres">
      <dgm:prSet presAssocID="{C956533C-BD80-468C-8F50-646F6294372E}" presName="node" presStyleLbl="node1" presStyleIdx="1" presStyleCnt="5">
        <dgm:presLayoutVars>
          <dgm:bulletEnabled val="1"/>
        </dgm:presLayoutVars>
      </dgm:prSet>
      <dgm:spPr/>
      <dgm:t>
        <a:bodyPr/>
        <a:lstStyle/>
        <a:p>
          <a:endParaRPr lang="es-ES"/>
        </a:p>
      </dgm:t>
    </dgm:pt>
    <dgm:pt modelId="{38BEF63E-CD19-47B3-88E6-99AB258D676F}" type="pres">
      <dgm:prSet presAssocID="{BCF138D2-D2B8-44EC-8952-576EEA93C8B8}" presName="sibTrans" presStyleCnt="0"/>
      <dgm:spPr/>
    </dgm:pt>
    <dgm:pt modelId="{DA6EA062-7A32-4018-9A55-6D7D190218E8}" type="pres">
      <dgm:prSet presAssocID="{EA834E3C-4722-451A-95BE-101A51D1A80A}" presName="node" presStyleLbl="node1" presStyleIdx="2" presStyleCnt="5">
        <dgm:presLayoutVars>
          <dgm:bulletEnabled val="1"/>
        </dgm:presLayoutVars>
      </dgm:prSet>
      <dgm:spPr/>
      <dgm:t>
        <a:bodyPr/>
        <a:lstStyle/>
        <a:p>
          <a:endParaRPr lang="es-ES"/>
        </a:p>
      </dgm:t>
    </dgm:pt>
    <dgm:pt modelId="{563912C0-C56F-4CB7-8FCB-6733AE66DEEF}" type="pres">
      <dgm:prSet presAssocID="{7600665F-105D-4792-953C-A49A66C5A1A5}" presName="sibTrans" presStyleCnt="0"/>
      <dgm:spPr/>
    </dgm:pt>
    <dgm:pt modelId="{F6EB086B-9E44-40E7-BA3F-4737EED224AC}" type="pres">
      <dgm:prSet presAssocID="{78127EF2-EDD2-4A15-A54A-D57AADB18623}" presName="node" presStyleLbl="node1" presStyleIdx="3" presStyleCnt="5">
        <dgm:presLayoutVars>
          <dgm:bulletEnabled val="1"/>
        </dgm:presLayoutVars>
      </dgm:prSet>
      <dgm:spPr/>
      <dgm:t>
        <a:bodyPr/>
        <a:lstStyle/>
        <a:p>
          <a:endParaRPr lang="es-ES"/>
        </a:p>
      </dgm:t>
    </dgm:pt>
    <dgm:pt modelId="{A1E46000-2EF9-40F8-AF41-C3391C707833}" type="pres">
      <dgm:prSet presAssocID="{1069C22D-A8E0-4428-B662-72D738A8AF98}" presName="sibTrans" presStyleCnt="0"/>
      <dgm:spPr/>
    </dgm:pt>
    <dgm:pt modelId="{D223D2DA-1F6F-425E-BC89-40C1371C0514}" type="pres">
      <dgm:prSet presAssocID="{C7EB1304-81BC-4F04-A2EB-31937F55353A}" presName="node" presStyleLbl="node1" presStyleIdx="4" presStyleCnt="5">
        <dgm:presLayoutVars>
          <dgm:bulletEnabled val="1"/>
        </dgm:presLayoutVars>
      </dgm:prSet>
      <dgm:spPr/>
      <dgm:t>
        <a:bodyPr/>
        <a:lstStyle/>
        <a:p>
          <a:endParaRPr lang="es-ES"/>
        </a:p>
      </dgm:t>
    </dgm:pt>
  </dgm:ptLst>
  <dgm:cxnLst>
    <dgm:cxn modelId="{1CCBDD87-2236-4728-A21B-3B203073C9AA}" srcId="{F6DA95E3-49D3-4618-A5C1-471CDB8022F5}" destId="{78127EF2-EDD2-4A15-A54A-D57AADB18623}" srcOrd="3" destOrd="0" parTransId="{80348637-CABA-4490-BA31-83F28140DB44}" sibTransId="{1069C22D-A8E0-4428-B662-72D738A8AF98}"/>
    <dgm:cxn modelId="{773B94B6-BFE1-4DB9-B021-B0AF814AF9DD}" srcId="{F6DA95E3-49D3-4618-A5C1-471CDB8022F5}" destId="{C7EB1304-81BC-4F04-A2EB-31937F55353A}" srcOrd="4" destOrd="0" parTransId="{1EC74CB9-0291-4C34-A8FD-23900C490019}" sibTransId="{3E186470-3426-412A-98B0-4FF81D7ACDF5}"/>
    <dgm:cxn modelId="{F8F9C752-DF75-4171-B041-98CBBA87A512}" type="presOf" srcId="{316A33D1-FB45-44B9-81FB-91A8F836326C}" destId="{D1AFFB99-132F-421E-8124-26517D14D973}" srcOrd="0" destOrd="0" presId="urn:microsoft.com/office/officeart/2005/8/layout/default#2"/>
    <dgm:cxn modelId="{44F3DF49-2934-41CF-B5CC-4CFD0F9E4617}" type="presOf" srcId="{C956533C-BD80-468C-8F50-646F6294372E}" destId="{18BD92EB-F341-411B-AA68-065FF2BC581C}" srcOrd="0" destOrd="0" presId="urn:microsoft.com/office/officeart/2005/8/layout/default#2"/>
    <dgm:cxn modelId="{C527FB8A-16AB-40BD-B07F-F6FCC146C005}" type="presOf" srcId="{EA834E3C-4722-451A-95BE-101A51D1A80A}" destId="{DA6EA062-7A32-4018-9A55-6D7D190218E8}" srcOrd="0" destOrd="0" presId="urn:microsoft.com/office/officeart/2005/8/layout/default#2"/>
    <dgm:cxn modelId="{706796BA-067C-4200-A328-89BAB0169403}" type="presOf" srcId="{C7EB1304-81BC-4F04-A2EB-31937F55353A}" destId="{D223D2DA-1F6F-425E-BC89-40C1371C0514}" srcOrd="0" destOrd="0" presId="urn:microsoft.com/office/officeart/2005/8/layout/default#2"/>
    <dgm:cxn modelId="{5036149C-CE14-4CC9-B363-47A506FBB62D}" srcId="{F6DA95E3-49D3-4618-A5C1-471CDB8022F5}" destId="{316A33D1-FB45-44B9-81FB-91A8F836326C}" srcOrd="0" destOrd="0" parTransId="{8E773E78-70A0-4278-9B44-942B64F753B0}" sibTransId="{FC2D9466-2909-4C7E-A666-1978B96052D5}"/>
    <dgm:cxn modelId="{13D9B459-0DD0-4350-98D6-CC5B77B9031B}" srcId="{F6DA95E3-49D3-4618-A5C1-471CDB8022F5}" destId="{C956533C-BD80-468C-8F50-646F6294372E}" srcOrd="1" destOrd="0" parTransId="{54BE40F8-E040-47C0-8172-6DDE47E06AA2}" sibTransId="{BCF138D2-D2B8-44EC-8952-576EEA93C8B8}"/>
    <dgm:cxn modelId="{F0B1D741-838C-4829-87D2-20F22EB75866}" type="presOf" srcId="{F6DA95E3-49D3-4618-A5C1-471CDB8022F5}" destId="{D4027CC3-B529-441B-9A5C-D6D45C22C3B4}" srcOrd="0" destOrd="0" presId="urn:microsoft.com/office/officeart/2005/8/layout/default#2"/>
    <dgm:cxn modelId="{731BC736-9873-452A-9026-0DB9AD0A9623}" type="presOf" srcId="{78127EF2-EDD2-4A15-A54A-D57AADB18623}" destId="{F6EB086B-9E44-40E7-BA3F-4737EED224AC}" srcOrd="0" destOrd="0" presId="urn:microsoft.com/office/officeart/2005/8/layout/default#2"/>
    <dgm:cxn modelId="{3C259849-0B00-47CB-A7FC-1CC5A4A2F147}" srcId="{F6DA95E3-49D3-4618-A5C1-471CDB8022F5}" destId="{EA834E3C-4722-451A-95BE-101A51D1A80A}" srcOrd="2" destOrd="0" parTransId="{58DE6BD1-C95C-4AEA-83D7-B472BE553B93}" sibTransId="{7600665F-105D-4792-953C-A49A66C5A1A5}"/>
    <dgm:cxn modelId="{B56AF123-BB6E-4F02-A264-A1713F4D2456}" type="presParOf" srcId="{D4027CC3-B529-441B-9A5C-D6D45C22C3B4}" destId="{D1AFFB99-132F-421E-8124-26517D14D973}" srcOrd="0" destOrd="0" presId="urn:microsoft.com/office/officeart/2005/8/layout/default#2"/>
    <dgm:cxn modelId="{189826DC-C776-4949-BA23-01FFE6134635}" type="presParOf" srcId="{D4027CC3-B529-441B-9A5C-D6D45C22C3B4}" destId="{991E23B0-18C4-476E-BEE0-471B87DE7B3C}" srcOrd="1" destOrd="0" presId="urn:microsoft.com/office/officeart/2005/8/layout/default#2"/>
    <dgm:cxn modelId="{B6D98CBB-B5E5-4231-9C9A-7C27039C8024}" type="presParOf" srcId="{D4027CC3-B529-441B-9A5C-D6D45C22C3B4}" destId="{18BD92EB-F341-411B-AA68-065FF2BC581C}" srcOrd="2" destOrd="0" presId="urn:microsoft.com/office/officeart/2005/8/layout/default#2"/>
    <dgm:cxn modelId="{0096A2D2-8DA2-4372-8D6B-EC9D8A2182E5}" type="presParOf" srcId="{D4027CC3-B529-441B-9A5C-D6D45C22C3B4}" destId="{38BEF63E-CD19-47B3-88E6-99AB258D676F}" srcOrd="3" destOrd="0" presId="urn:microsoft.com/office/officeart/2005/8/layout/default#2"/>
    <dgm:cxn modelId="{2FDA48A2-CB47-44BD-8BE2-EB7832297619}" type="presParOf" srcId="{D4027CC3-B529-441B-9A5C-D6D45C22C3B4}" destId="{DA6EA062-7A32-4018-9A55-6D7D190218E8}" srcOrd="4" destOrd="0" presId="urn:microsoft.com/office/officeart/2005/8/layout/default#2"/>
    <dgm:cxn modelId="{1EE97E0B-7BBF-4614-962D-0574956D65CF}" type="presParOf" srcId="{D4027CC3-B529-441B-9A5C-D6D45C22C3B4}" destId="{563912C0-C56F-4CB7-8FCB-6733AE66DEEF}" srcOrd="5" destOrd="0" presId="urn:microsoft.com/office/officeart/2005/8/layout/default#2"/>
    <dgm:cxn modelId="{6B83FAF2-9B08-4676-B1AE-0E9E297E5B40}" type="presParOf" srcId="{D4027CC3-B529-441B-9A5C-D6D45C22C3B4}" destId="{F6EB086B-9E44-40E7-BA3F-4737EED224AC}" srcOrd="6" destOrd="0" presId="urn:microsoft.com/office/officeart/2005/8/layout/default#2"/>
    <dgm:cxn modelId="{3D65D637-E48A-4AA2-AEDE-6A1DB137A0DD}" type="presParOf" srcId="{D4027CC3-B529-441B-9A5C-D6D45C22C3B4}" destId="{A1E46000-2EF9-40F8-AF41-C3391C707833}" srcOrd="7" destOrd="0" presId="urn:microsoft.com/office/officeart/2005/8/layout/default#2"/>
    <dgm:cxn modelId="{563B9079-C275-4E79-BDD5-951A08D1E3D0}" type="presParOf" srcId="{D4027CC3-B529-441B-9A5C-D6D45C22C3B4}" destId="{D223D2DA-1F6F-425E-BC89-40C1371C0514}" srcOrd="8" destOrd="0" presId="urn:microsoft.com/office/officeart/2005/8/layout/defaul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371E78E-AC57-4AD6-B943-1961260ABC58}" type="doc">
      <dgm:prSet loTypeId="urn:microsoft.com/office/officeart/2005/8/layout/list1" loCatId="list" qsTypeId="urn:microsoft.com/office/officeart/2005/8/quickstyle/3d1" qsCatId="3D" csTypeId="urn:microsoft.com/office/officeart/2005/8/colors/accent2_2" csCatId="accent2" phldr="1"/>
      <dgm:spPr/>
      <dgm:t>
        <a:bodyPr/>
        <a:lstStyle/>
        <a:p>
          <a:endParaRPr lang="es-ES"/>
        </a:p>
      </dgm:t>
    </dgm:pt>
    <dgm:pt modelId="{3B1E7AB1-EF14-414D-9AB5-01829D4FF152}">
      <dgm:prSet phldrT="[Texto]" custT="1">
        <dgm:style>
          <a:lnRef idx="0">
            <a:schemeClr val="accent2"/>
          </a:lnRef>
          <a:fillRef idx="3">
            <a:schemeClr val="accent2"/>
          </a:fillRef>
          <a:effectRef idx="3">
            <a:schemeClr val="accent2"/>
          </a:effectRef>
          <a:fontRef idx="minor">
            <a:schemeClr val="lt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es-ES" sz="1800" b="1" smtClean="0">
              <a:solidFill>
                <a:schemeClr val="bg1"/>
              </a:solidFill>
              <a:effectLst>
                <a:outerShdw blurRad="38100" dist="38100" dir="2700000" algn="tl">
                  <a:srgbClr val="000000">
                    <a:alpha val="43137"/>
                  </a:srgbClr>
                </a:outerShdw>
              </a:effectLst>
            </a:rPr>
            <a:t>Introducción</a:t>
          </a:r>
          <a:endParaRPr lang="es-ES" sz="1800" b="1" dirty="0">
            <a:solidFill>
              <a:schemeClr val="bg1"/>
            </a:solidFill>
            <a:effectLst>
              <a:outerShdw blurRad="38100" dist="38100" dir="2700000" algn="tl">
                <a:srgbClr val="000000">
                  <a:alpha val="43137"/>
                </a:srgbClr>
              </a:outerShdw>
            </a:effectLst>
          </a:endParaRPr>
        </a:p>
      </dgm:t>
    </dgm:pt>
    <dgm:pt modelId="{0A9EDEA4-0670-4F32-B6E4-E28E5D15219F}" type="parTrans" cxnId="{82641322-16EE-447C-AAE4-016E2819652D}">
      <dgm:prSet/>
      <dgm:spPr/>
      <dgm:t>
        <a:bodyPr/>
        <a:lstStyle/>
        <a:p>
          <a:pPr algn="ctr"/>
          <a:endParaRPr lang="es-ES" sz="1800"/>
        </a:p>
      </dgm:t>
    </dgm:pt>
    <dgm:pt modelId="{A2A1B88A-E945-447F-AC5A-E51FA06D87A1}" type="sibTrans" cxnId="{82641322-16EE-447C-AAE4-016E2819652D}">
      <dgm:prSet/>
      <dgm:spPr/>
      <dgm:t>
        <a:bodyPr/>
        <a:lstStyle/>
        <a:p>
          <a:pPr algn="ctr"/>
          <a:endParaRPr lang="es-ES" sz="1800"/>
        </a:p>
      </dgm:t>
    </dgm:pt>
    <dgm:pt modelId="{4EF27AAE-EB42-4280-8F6F-C7F3255E39D9}">
      <dgm:prSet phldrT="[Texto]" custT="1"/>
      <dgm:spPr/>
      <dgm:t>
        <a:bodyPr/>
        <a:lstStyle/>
        <a:p>
          <a:pPr algn="l"/>
          <a:r>
            <a:rPr lang="es-ES" sz="1800" b="1" smtClean="0">
              <a:effectLst>
                <a:outerShdw blurRad="38100" dist="38100" dir="2700000" algn="tl">
                  <a:srgbClr val="000000">
                    <a:alpha val="43137"/>
                  </a:srgbClr>
                </a:outerShdw>
              </a:effectLst>
            </a:rPr>
            <a:t>Materiales y Métodos</a:t>
          </a:r>
          <a:endParaRPr lang="es-ES" sz="1800" b="1" dirty="0">
            <a:effectLst>
              <a:outerShdw blurRad="38100" dist="38100" dir="2700000" algn="tl">
                <a:srgbClr val="000000">
                  <a:alpha val="43137"/>
                </a:srgbClr>
              </a:outerShdw>
            </a:effectLst>
          </a:endParaRPr>
        </a:p>
      </dgm:t>
    </dgm:pt>
    <dgm:pt modelId="{FE52E9DF-CAB9-421C-8EE1-80675B88557D}" type="parTrans" cxnId="{627CEAC8-5D71-4BF7-A72D-1DC978096B97}">
      <dgm:prSet/>
      <dgm:spPr/>
      <dgm:t>
        <a:bodyPr/>
        <a:lstStyle/>
        <a:p>
          <a:pPr algn="ctr"/>
          <a:endParaRPr lang="es-ES" sz="1800"/>
        </a:p>
      </dgm:t>
    </dgm:pt>
    <dgm:pt modelId="{39AE0AF9-5610-4E78-B9B8-06AF9C7FAAB1}" type="sibTrans" cxnId="{627CEAC8-5D71-4BF7-A72D-1DC978096B97}">
      <dgm:prSet/>
      <dgm:spPr/>
      <dgm:t>
        <a:bodyPr/>
        <a:lstStyle/>
        <a:p>
          <a:pPr algn="ctr"/>
          <a:endParaRPr lang="es-ES" sz="1800"/>
        </a:p>
      </dgm:t>
    </dgm:pt>
    <dgm:pt modelId="{FCDE254F-0E81-40F7-80FB-0A8E6DF4D66F}">
      <dgm:prSet phldrT="[Texto]" custT="1">
        <dgm:style>
          <a:lnRef idx="0">
            <a:schemeClr val="accent6"/>
          </a:lnRef>
          <a:fillRef idx="3">
            <a:schemeClr val="accent6"/>
          </a:fillRef>
          <a:effectRef idx="3">
            <a:schemeClr val="accent6"/>
          </a:effectRef>
          <a:fontRef idx="minor">
            <a:schemeClr val="lt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es-ES" sz="1800" b="1" dirty="0" smtClean="0">
              <a:solidFill>
                <a:schemeClr val="bg1"/>
              </a:solidFill>
              <a:effectLst>
                <a:outerShdw blurRad="38100" dist="38100" dir="2700000" algn="tl">
                  <a:srgbClr val="000000">
                    <a:alpha val="43137"/>
                  </a:srgbClr>
                </a:outerShdw>
              </a:effectLst>
            </a:rPr>
            <a:t>Resultados y Discusión</a:t>
          </a:r>
          <a:endParaRPr lang="es-ES" sz="1800" b="1" dirty="0">
            <a:solidFill>
              <a:schemeClr val="bg1"/>
            </a:solidFill>
            <a:effectLst>
              <a:outerShdw blurRad="38100" dist="38100" dir="2700000" algn="tl">
                <a:srgbClr val="000000">
                  <a:alpha val="43137"/>
                </a:srgbClr>
              </a:outerShdw>
            </a:effectLst>
          </a:endParaRPr>
        </a:p>
      </dgm:t>
    </dgm:pt>
    <dgm:pt modelId="{5F08BCCF-4359-4AF6-B923-6382E11E0F22}" type="parTrans" cxnId="{BC0BD6D6-E21A-44DC-B45D-A5BA553A557D}">
      <dgm:prSet/>
      <dgm:spPr/>
      <dgm:t>
        <a:bodyPr/>
        <a:lstStyle/>
        <a:p>
          <a:pPr algn="ctr"/>
          <a:endParaRPr lang="es-ES" sz="1800"/>
        </a:p>
      </dgm:t>
    </dgm:pt>
    <dgm:pt modelId="{3BE61B33-CCBB-467D-962D-F26F2733C629}" type="sibTrans" cxnId="{BC0BD6D6-E21A-44DC-B45D-A5BA553A557D}">
      <dgm:prSet/>
      <dgm:spPr/>
      <dgm:t>
        <a:bodyPr/>
        <a:lstStyle/>
        <a:p>
          <a:pPr algn="ctr"/>
          <a:endParaRPr lang="es-ES" sz="1800"/>
        </a:p>
      </dgm:t>
    </dgm:pt>
    <dgm:pt modelId="{3EB9B25E-24E2-463B-BFAB-2BE211FEAE3B}">
      <dgm:prSet phldrT="[Texto]" custT="1">
        <dgm:style>
          <a:lnRef idx="0">
            <a:schemeClr val="accent6"/>
          </a:lnRef>
          <a:fillRef idx="3">
            <a:schemeClr val="accent6"/>
          </a:fillRef>
          <a:effectRef idx="3">
            <a:schemeClr val="accent6"/>
          </a:effectRef>
          <a:fontRef idx="minor">
            <a:schemeClr val="lt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es-ES" sz="1800" b="1" dirty="0" smtClean="0">
              <a:solidFill>
                <a:schemeClr val="bg1"/>
              </a:solidFill>
              <a:effectLst>
                <a:outerShdw blurRad="38100" dist="38100" dir="2700000" algn="tl">
                  <a:srgbClr val="000000">
                    <a:alpha val="43137"/>
                  </a:srgbClr>
                </a:outerShdw>
              </a:effectLst>
            </a:rPr>
            <a:t>Objetivos e Hipótesis</a:t>
          </a:r>
          <a:endParaRPr lang="es-ES" sz="1800" b="1" dirty="0">
            <a:solidFill>
              <a:schemeClr val="bg1"/>
            </a:solidFill>
            <a:effectLst>
              <a:outerShdw blurRad="38100" dist="38100" dir="2700000" algn="tl">
                <a:srgbClr val="000000">
                  <a:alpha val="43137"/>
                </a:srgbClr>
              </a:outerShdw>
            </a:effectLst>
          </a:endParaRPr>
        </a:p>
      </dgm:t>
    </dgm:pt>
    <dgm:pt modelId="{992EF742-F925-48CD-90EB-8B56977E4C02}" type="parTrans" cxnId="{AE773E12-B0EE-4AA7-BBE6-80DFC0DC5852}">
      <dgm:prSet/>
      <dgm:spPr/>
      <dgm:t>
        <a:bodyPr/>
        <a:lstStyle/>
        <a:p>
          <a:pPr algn="ctr"/>
          <a:endParaRPr lang="es-ES" sz="1800"/>
        </a:p>
      </dgm:t>
    </dgm:pt>
    <dgm:pt modelId="{126214A7-1D38-4089-849F-1820ED2BFC4C}" type="sibTrans" cxnId="{AE773E12-B0EE-4AA7-BBE6-80DFC0DC5852}">
      <dgm:prSet/>
      <dgm:spPr/>
      <dgm:t>
        <a:bodyPr/>
        <a:lstStyle/>
        <a:p>
          <a:pPr algn="ctr"/>
          <a:endParaRPr lang="es-ES" sz="1800"/>
        </a:p>
      </dgm:t>
    </dgm:pt>
    <dgm:pt modelId="{242A65AF-2D98-43F6-B598-1441D478021D}">
      <dgm:prSet phldrT="[Texto]" custT="1">
        <dgm:style>
          <a:lnRef idx="0">
            <a:schemeClr val="accent6"/>
          </a:lnRef>
          <a:fillRef idx="3">
            <a:schemeClr val="accent6"/>
          </a:fillRef>
          <a:effectRef idx="3">
            <a:schemeClr val="accent6"/>
          </a:effectRef>
          <a:fontRef idx="minor">
            <a:schemeClr val="lt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es-ES" sz="1800" b="1" smtClean="0">
              <a:solidFill>
                <a:schemeClr val="bg1"/>
              </a:solidFill>
              <a:effectLst>
                <a:outerShdw blurRad="38100" dist="38100" dir="2700000" algn="tl">
                  <a:srgbClr val="000000">
                    <a:alpha val="43137"/>
                  </a:srgbClr>
                </a:outerShdw>
              </a:effectLst>
            </a:rPr>
            <a:t>Justificación</a:t>
          </a:r>
          <a:endParaRPr lang="es-ES" sz="1800" b="1" dirty="0">
            <a:solidFill>
              <a:schemeClr val="bg1"/>
            </a:solidFill>
            <a:effectLst>
              <a:outerShdw blurRad="38100" dist="38100" dir="2700000" algn="tl">
                <a:srgbClr val="000000">
                  <a:alpha val="43137"/>
                </a:srgbClr>
              </a:outerShdw>
            </a:effectLst>
          </a:endParaRPr>
        </a:p>
      </dgm:t>
    </dgm:pt>
    <dgm:pt modelId="{D9A5ED34-D3EF-4888-B792-F13041D67C73}" type="parTrans" cxnId="{54A11B0D-FEA6-41F0-BF2B-BE0D945AF8C9}">
      <dgm:prSet/>
      <dgm:spPr/>
      <dgm:t>
        <a:bodyPr/>
        <a:lstStyle/>
        <a:p>
          <a:endParaRPr lang="es-ES" sz="1800"/>
        </a:p>
      </dgm:t>
    </dgm:pt>
    <dgm:pt modelId="{A71F93C2-C1FE-4905-95FA-5DEB1A06CD85}" type="sibTrans" cxnId="{54A11B0D-FEA6-41F0-BF2B-BE0D945AF8C9}">
      <dgm:prSet/>
      <dgm:spPr/>
      <dgm:t>
        <a:bodyPr/>
        <a:lstStyle/>
        <a:p>
          <a:endParaRPr lang="es-ES" sz="1800"/>
        </a:p>
      </dgm:t>
    </dgm:pt>
    <dgm:pt modelId="{A7ECA1CB-FF83-4D82-B0CD-9EC878E2B91B}">
      <dgm:prSet phldrT="[Texto]" custT="1">
        <dgm:style>
          <a:lnRef idx="0">
            <a:schemeClr val="accent1"/>
          </a:lnRef>
          <a:fillRef idx="3">
            <a:schemeClr val="accent1"/>
          </a:fillRef>
          <a:effectRef idx="3">
            <a:schemeClr val="accent1"/>
          </a:effectRef>
          <a:fontRef idx="minor">
            <a:schemeClr val="lt1"/>
          </a:fontRef>
        </dgm:style>
      </dgm:prSet>
      <dgm:spPr/>
      <dgm:t>
        <a:bodyPr/>
        <a:lstStyle/>
        <a:p>
          <a:pPr algn="l"/>
          <a:r>
            <a:rPr lang="es-ES" sz="1800" b="1" dirty="0" smtClean="0">
              <a:solidFill>
                <a:schemeClr val="tx1"/>
              </a:solidFill>
              <a:effectLst>
                <a:outerShdw blurRad="38100" dist="38100" dir="2700000" algn="tl">
                  <a:srgbClr val="000000">
                    <a:alpha val="43137"/>
                  </a:srgbClr>
                </a:outerShdw>
              </a:effectLst>
            </a:rPr>
            <a:t>Conclusiones</a:t>
          </a:r>
          <a:endParaRPr lang="es-ES" sz="1800" b="1" dirty="0">
            <a:solidFill>
              <a:schemeClr val="tx1"/>
            </a:solidFill>
            <a:effectLst>
              <a:outerShdw blurRad="38100" dist="38100" dir="2700000" algn="tl">
                <a:srgbClr val="000000">
                  <a:alpha val="43137"/>
                </a:srgbClr>
              </a:outerShdw>
            </a:effectLst>
          </a:endParaRPr>
        </a:p>
      </dgm:t>
    </dgm:pt>
    <dgm:pt modelId="{139A9747-D37F-4AA6-91F4-461CDDE7189E}" type="parTrans" cxnId="{3DDEC79A-C902-4AED-B697-D4C5F0231193}">
      <dgm:prSet/>
      <dgm:spPr/>
      <dgm:t>
        <a:bodyPr/>
        <a:lstStyle/>
        <a:p>
          <a:endParaRPr lang="es-ES" sz="1800"/>
        </a:p>
      </dgm:t>
    </dgm:pt>
    <dgm:pt modelId="{C1864739-C95A-467D-BDD3-35934CF3AE0B}" type="sibTrans" cxnId="{3DDEC79A-C902-4AED-B697-D4C5F0231193}">
      <dgm:prSet/>
      <dgm:spPr/>
      <dgm:t>
        <a:bodyPr/>
        <a:lstStyle/>
        <a:p>
          <a:endParaRPr lang="es-ES" sz="1800"/>
        </a:p>
      </dgm:t>
    </dgm:pt>
    <dgm:pt modelId="{D8FF9D79-BDB4-4CEC-884A-976A5673F824}">
      <dgm:prSet phldrT="[Texto]" custT="1"/>
      <dgm:spPr/>
      <dgm:t>
        <a:bodyPr/>
        <a:lstStyle/>
        <a:p>
          <a:pPr algn="l"/>
          <a:r>
            <a:rPr lang="es-ES" sz="1800" b="1" dirty="0" smtClean="0">
              <a:effectLst>
                <a:outerShdw blurRad="38100" dist="38100" dir="2700000" algn="tl">
                  <a:srgbClr val="000000">
                    <a:alpha val="43137"/>
                  </a:srgbClr>
                </a:outerShdw>
              </a:effectLst>
            </a:rPr>
            <a:t>Recomendaciones</a:t>
          </a:r>
          <a:endParaRPr lang="es-ES" sz="1800" b="1" dirty="0">
            <a:effectLst>
              <a:outerShdw blurRad="38100" dist="38100" dir="2700000" algn="tl">
                <a:srgbClr val="000000">
                  <a:alpha val="43137"/>
                </a:srgbClr>
              </a:outerShdw>
            </a:effectLst>
          </a:endParaRPr>
        </a:p>
      </dgm:t>
    </dgm:pt>
    <dgm:pt modelId="{58F2124C-0158-46F6-90E7-4378362E6B3A}" type="parTrans" cxnId="{4BA9D436-ECE5-4A75-AB0F-B42165527F0A}">
      <dgm:prSet/>
      <dgm:spPr/>
      <dgm:t>
        <a:bodyPr/>
        <a:lstStyle/>
        <a:p>
          <a:endParaRPr lang="es-ES" sz="1800"/>
        </a:p>
      </dgm:t>
    </dgm:pt>
    <dgm:pt modelId="{AB794E9F-29EF-4635-8560-4DCBDAFA4B20}" type="sibTrans" cxnId="{4BA9D436-ECE5-4A75-AB0F-B42165527F0A}">
      <dgm:prSet/>
      <dgm:spPr/>
      <dgm:t>
        <a:bodyPr/>
        <a:lstStyle/>
        <a:p>
          <a:endParaRPr lang="es-ES" sz="1800"/>
        </a:p>
      </dgm:t>
    </dgm:pt>
    <dgm:pt modelId="{C8F30857-DE99-4D31-9AAE-F4F89BD0D6A9}" type="pres">
      <dgm:prSet presAssocID="{0371E78E-AC57-4AD6-B943-1961260ABC58}" presName="linear" presStyleCnt="0">
        <dgm:presLayoutVars>
          <dgm:dir/>
          <dgm:animLvl val="lvl"/>
          <dgm:resizeHandles val="exact"/>
        </dgm:presLayoutVars>
      </dgm:prSet>
      <dgm:spPr/>
      <dgm:t>
        <a:bodyPr/>
        <a:lstStyle/>
        <a:p>
          <a:endParaRPr lang="es-ES"/>
        </a:p>
      </dgm:t>
    </dgm:pt>
    <dgm:pt modelId="{C6CE1314-7F92-4942-AFDE-535D8A13A606}" type="pres">
      <dgm:prSet presAssocID="{3B1E7AB1-EF14-414D-9AB5-01829D4FF152}" presName="parentLin" presStyleCnt="0"/>
      <dgm:spPr/>
      <dgm:t>
        <a:bodyPr/>
        <a:lstStyle/>
        <a:p>
          <a:endParaRPr lang="es-ES"/>
        </a:p>
      </dgm:t>
    </dgm:pt>
    <dgm:pt modelId="{E3B31CF6-E906-4C8E-92E1-4BFE4B67DE9B}" type="pres">
      <dgm:prSet presAssocID="{3B1E7AB1-EF14-414D-9AB5-01829D4FF152}" presName="parentLeftMargin" presStyleLbl="node1" presStyleIdx="0" presStyleCnt="7"/>
      <dgm:spPr/>
      <dgm:t>
        <a:bodyPr/>
        <a:lstStyle/>
        <a:p>
          <a:endParaRPr lang="es-ES"/>
        </a:p>
      </dgm:t>
    </dgm:pt>
    <dgm:pt modelId="{3FA2ADE9-D066-464E-9844-DD2FC79FCF4E}" type="pres">
      <dgm:prSet presAssocID="{3B1E7AB1-EF14-414D-9AB5-01829D4FF152}" presName="parentText" presStyleLbl="node1" presStyleIdx="0" presStyleCnt="7">
        <dgm:presLayoutVars>
          <dgm:chMax val="0"/>
          <dgm:bulletEnabled val="1"/>
        </dgm:presLayoutVars>
      </dgm:prSet>
      <dgm:spPr/>
      <dgm:t>
        <a:bodyPr/>
        <a:lstStyle/>
        <a:p>
          <a:endParaRPr lang="es-ES"/>
        </a:p>
      </dgm:t>
    </dgm:pt>
    <dgm:pt modelId="{2412E3C6-9930-4A6A-ABFA-534DFBD53F0B}" type="pres">
      <dgm:prSet presAssocID="{3B1E7AB1-EF14-414D-9AB5-01829D4FF152}" presName="negativeSpace" presStyleCnt="0"/>
      <dgm:spPr/>
      <dgm:t>
        <a:bodyPr/>
        <a:lstStyle/>
        <a:p>
          <a:endParaRPr lang="es-ES"/>
        </a:p>
      </dgm:t>
    </dgm:pt>
    <dgm:pt modelId="{54367A1F-94ED-4018-B1C5-C7A7DF8EEA24}" type="pres">
      <dgm:prSet presAssocID="{3B1E7AB1-EF14-414D-9AB5-01829D4FF152}" presName="childText" presStyleLbl="conFgAcc1" presStyleIdx="0" presStyleCnt="7">
        <dgm:presLayoutVars>
          <dgm:bulletEnabled val="1"/>
        </dgm:presLayoutVars>
      </dgm:prSet>
      <dgm:spPr/>
      <dgm:t>
        <a:bodyPr/>
        <a:lstStyle/>
        <a:p>
          <a:endParaRPr lang="es-ES"/>
        </a:p>
      </dgm:t>
    </dgm:pt>
    <dgm:pt modelId="{B4890BAD-14B8-4EA1-9710-B1CD6A790DFB}" type="pres">
      <dgm:prSet presAssocID="{A2A1B88A-E945-447F-AC5A-E51FA06D87A1}" presName="spaceBetweenRectangles" presStyleCnt="0"/>
      <dgm:spPr/>
      <dgm:t>
        <a:bodyPr/>
        <a:lstStyle/>
        <a:p>
          <a:endParaRPr lang="es-ES"/>
        </a:p>
      </dgm:t>
    </dgm:pt>
    <dgm:pt modelId="{F7F5DA91-5E84-4614-B494-006A7813E70E}" type="pres">
      <dgm:prSet presAssocID="{242A65AF-2D98-43F6-B598-1441D478021D}" presName="parentLin" presStyleCnt="0"/>
      <dgm:spPr/>
      <dgm:t>
        <a:bodyPr/>
        <a:lstStyle/>
        <a:p>
          <a:endParaRPr lang="es-ES"/>
        </a:p>
      </dgm:t>
    </dgm:pt>
    <dgm:pt modelId="{C127CB4C-A559-443B-8BB6-886B052005DC}" type="pres">
      <dgm:prSet presAssocID="{242A65AF-2D98-43F6-B598-1441D478021D}" presName="parentLeftMargin" presStyleLbl="node1" presStyleIdx="0" presStyleCnt="7"/>
      <dgm:spPr/>
      <dgm:t>
        <a:bodyPr/>
        <a:lstStyle/>
        <a:p>
          <a:endParaRPr lang="es-ES"/>
        </a:p>
      </dgm:t>
    </dgm:pt>
    <dgm:pt modelId="{333FACB2-0B53-4B96-91FC-A97E514120B8}" type="pres">
      <dgm:prSet presAssocID="{242A65AF-2D98-43F6-B598-1441D478021D}" presName="parentText" presStyleLbl="node1" presStyleIdx="1" presStyleCnt="7">
        <dgm:presLayoutVars>
          <dgm:chMax val="0"/>
          <dgm:bulletEnabled val="1"/>
        </dgm:presLayoutVars>
      </dgm:prSet>
      <dgm:spPr/>
      <dgm:t>
        <a:bodyPr/>
        <a:lstStyle/>
        <a:p>
          <a:endParaRPr lang="es-ES"/>
        </a:p>
      </dgm:t>
    </dgm:pt>
    <dgm:pt modelId="{D13AB2AA-D59B-4604-A701-13E30AF5DC53}" type="pres">
      <dgm:prSet presAssocID="{242A65AF-2D98-43F6-B598-1441D478021D}" presName="negativeSpace" presStyleCnt="0"/>
      <dgm:spPr/>
      <dgm:t>
        <a:bodyPr/>
        <a:lstStyle/>
        <a:p>
          <a:endParaRPr lang="es-ES"/>
        </a:p>
      </dgm:t>
    </dgm:pt>
    <dgm:pt modelId="{DFB2AC8B-9F67-450A-8781-334141526602}" type="pres">
      <dgm:prSet presAssocID="{242A65AF-2D98-43F6-B598-1441D478021D}" presName="childText" presStyleLbl="conFgAcc1" presStyleIdx="1" presStyleCnt="7">
        <dgm:presLayoutVars>
          <dgm:bulletEnabled val="1"/>
        </dgm:presLayoutVars>
      </dgm:prSet>
      <dgm:spPr/>
      <dgm:t>
        <a:bodyPr/>
        <a:lstStyle/>
        <a:p>
          <a:endParaRPr lang="es-ES"/>
        </a:p>
      </dgm:t>
    </dgm:pt>
    <dgm:pt modelId="{09748997-7B2D-43AC-8D2B-899D9F78C02D}" type="pres">
      <dgm:prSet presAssocID="{A71F93C2-C1FE-4905-95FA-5DEB1A06CD85}" presName="spaceBetweenRectangles" presStyleCnt="0"/>
      <dgm:spPr/>
      <dgm:t>
        <a:bodyPr/>
        <a:lstStyle/>
        <a:p>
          <a:endParaRPr lang="es-ES"/>
        </a:p>
      </dgm:t>
    </dgm:pt>
    <dgm:pt modelId="{C6D02763-DE52-4BD9-B185-C1B5813A8D9D}" type="pres">
      <dgm:prSet presAssocID="{3EB9B25E-24E2-463B-BFAB-2BE211FEAE3B}" presName="parentLin" presStyleCnt="0"/>
      <dgm:spPr/>
      <dgm:t>
        <a:bodyPr/>
        <a:lstStyle/>
        <a:p>
          <a:endParaRPr lang="es-ES"/>
        </a:p>
      </dgm:t>
    </dgm:pt>
    <dgm:pt modelId="{B70D45C8-FC24-4892-8716-84169B155E61}" type="pres">
      <dgm:prSet presAssocID="{3EB9B25E-24E2-463B-BFAB-2BE211FEAE3B}" presName="parentLeftMargin" presStyleLbl="node1" presStyleIdx="1" presStyleCnt="7"/>
      <dgm:spPr/>
      <dgm:t>
        <a:bodyPr/>
        <a:lstStyle/>
        <a:p>
          <a:endParaRPr lang="es-ES"/>
        </a:p>
      </dgm:t>
    </dgm:pt>
    <dgm:pt modelId="{63876869-3A82-4617-B2A8-F58FD25E2656}" type="pres">
      <dgm:prSet presAssocID="{3EB9B25E-24E2-463B-BFAB-2BE211FEAE3B}" presName="parentText" presStyleLbl="node1" presStyleIdx="2" presStyleCnt="7">
        <dgm:presLayoutVars>
          <dgm:chMax val="0"/>
          <dgm:bulletEnabled val="1"/>
        </dgm:presLayoutVars>
      </dgm:prSet>
      <dgm:spPr/>
      <dgm:t>
        <a:bodyPr/>
        <a:lstStyle/>
        <a:p>
          <a:endParaRPr lang="es-ES"/>
        </a:p>
      </dgm:t>
    </dgm:pt>
    <dgm:pt modelId="{C432C468-3462-4C70-8784-85DF871DA8AB}" type="pres">
      <dgm:prSet presAssocID="{3EB9B25E-24E2-463B-BFAB-2BE211FEAE3B}" presName="negativeSpace" presStyleCnt="0"/>
      <dgm:spPr/>
      <dgm:t>
        <a:bodyPr/>
        <a:lstStyle/>
        <a:p>
          <a:endParaRPr lang="es-ES"/>
        </a:p>
      </dgm:t>
    </dgm:pt>
    <dgm:pt modelId="{52AF4517-FF41-4CE8-82B5-406F5106EB18}" type="pres">
      <dgm:prSet presAssocID="{3EB9B25E-24E2-463B-BFAB-2BE211FEAE3B}" presName="childText" presStyleLbl="conFgAcc1" presStyleIdx="2" presStyleCnt="7">
        <dgm:presLayoutVars>
          <dgm:bulletEnabled val="1"/>
        </dgm:presLayoutVars>
      </dgm:prSet>
      <dgm:spPr/>
      <dgm:t>
        <a:bodyPr/>
        <a:lstStyle/>
        <a:p>
          <a:endParaRPr lang="es-ES"/>
        </a:p>
      </dgm:t>
    </dgm:pt>
    <dgm:pt modelId="{2FCF3899-1C3C-435D-997C-E208A8B7E459}" type="pres">
      <dgm:prSet presAssocID="{126214A7-1D38-4089-849F-1820ED2BFC4C}" presName="spaceBetweenRectangles" presStyleCnt="0"/>
      <dgm:spPr/>
      <dgm:t>
        <a:bodyPr/>
        <a:lstStyle/>
        <a:p>
          <a:endParaRPr lang="es-ES"/>
        </a:p>
      </dgm:t>
    </dgm:pt>
    <dgm:pt modelId="{3CB6E375-7D73-4EBB-A516-03195BB2B5DC}" type="pres">
      <dgm:prSet presAssocID="{4EF27AAE-EB42-4280-8F6F-C7F3255E39D9}" presName="parentLin" presStyleCnt="0"/>
      <dgm:spPr/>
      <dgm:t>
        <a:bodyPr/>
        <a:lstStyle/>
        <a:p>
          <a:endParaRPr lang="es-ES"/>
        </a:p>
      </dgm:t>
    </dgm:pt>
    <dgm:pt modelId="{8F65E72B-3A4E-407B-AA26-C5272540CDE1}" type="pres">
      <dgm:prSet presAssocID="{4EF27AAE-EB42-4280-8F6F-C7F3255E39D9}" presName="parentLeftMargin" presStyleLbl="node1" presStyleIdx="2" presStyleCnt="7"/>
      <dgm:spPr/>
      <dgm:t>
        <a:bodyPr/>
        <a:lstStyle/>
        <a:p>
          <a:endParaRPr lang="es-ES"/>
        </a:p>
      </dgm:t>
    </dgm:pt>
    <dgm:pt modelId="{8D7C09C2-CE1C-4C85-9C74-9246DA3D5DAD}" type="pres">
      <dgm:prSet presAssocID="{4EF27AAE-EB42-4280-8F6F-C7F3255E39D9}" presName="parentText" presStyleLbl="node1" presStyleIdx="3" presStyleCnt="7">
        <dgm:presLayoutVars>
          <dgm:chMax val="0"/>
          <dgm:bulletEnabled val="1"/>
        </dgm:presLayoutVars>
      </dgm:prSet>
      <dgm:spPr/>
      <dgm:t>
        <a:bodyPr/>
        <a:lstStyle/>
        <a:p>
          <a:endParaRPr lang="es-ES"/>
        </a:p>
      </dgm:t>
    </dgm:pt>
    <dgm:pt modelId="{71EEAB4B-6904-4198-8175-79F8270D48D4}" type="pres">
      <dgm:prSet presAssocID="{4EF27AAE-EB42-4280-8F6F-C7F3255E39D9}" presName="negativeSpace" presStyleCnt="0"/>
      <dgm:spPr/>
      <dgm:t>
        <a:bodyPr/>
        <a:lstStyle/>
        <a:p>
          <a:endParaRPr lang="es-ES"/>
        </a:p>
      </dgm:t>
    </dgm:pt>
    <dgm:pt modelId="{92098E66-9411-486F-A7C4-811BB7718D17}" type="pres">
      <dgm:prSet presAssocID="{4EF27AAE-EB42-4280-8F6F-C7F3255E39D9}" presName="childText" presStyleLbl="conFgAcc1" presStyleIdx="3" presStyleCnt="7">
        <dgm:presLayoutVars>
          <dgm:bulletEnabled val="1"/>
        </dgm:presLayoutVars>
      </dgm:prSet>
      <dgm:spPr/>
      <dgm:t>
        <a:bodyPr/>
        <a:lstStyle/>
        <a:p>
          <a:endParaRPr lang="es-ES"/>
        </a:p>
      </dgm:t>
    </dgm:pt>
    <dgm:pt modelId="{EB025BCD-C60D-4A28-A5EE-427F32FBDAE9}" type="pres">
      <dgm:prSet presAssocID="{39AE0AF9-5610-4E78-B9B8-06AF9C7FAAB1}" presName="spaceBetweenRectangles" presStyleCnt="0"/>
      <dgm:spPr/>
      <dgm:t>
        <a:bodyPr/>
        <a:lstStyle/>
        <a:p>
          <a:endParaRPr lang="es-ES"/>
        </a:p>
      </dgm:t>
    </dgm:pt>
    <dgm:pt modelId="{275E59AB-2568-445B-B29F-695A4B47CA35}" type="pres">
      <dgm:prSet presAssocID="{FCDE254F-0E81-40F7-80FB-0A8E6DF4D66F}" presName="parentLin" presStyleCnt="0"/>
      <dgm:spPr/>
      <dgm:t>
        <a:bodyPr/>
        <a:lstStyle/>
        <a:p>
          <a:endParaRPr lang="es-ES"/>
        </a:p>
      </dgm:t>
    </dgm:pt>
    <dgm:pt modelId="{2EEFC803-768E-421D-977F-BA79EAA08347}" type="pres">
      <dgm:prSet presAssocID="{FCDE254F-0E81-40F7-80FB-0A8E6DF4D66F}" presName="parentLeftMargin" presStyleLbl="node1" presStyleIdx="3" presStyleCnt="7"/>
      <dgm:spPr/>
      <dgm:t>
        <a:bodyPr/>
        <a:lstStyle/>
        <a:p>
          <a:endParaRPr lang="es-ES"/>
        </a:p>
      </dgm:t>
    </dgm:pt>
    <dgm:pt modelId="{0B2A1B8F-CECC-4043-B119-6ABA81B4CF2F}" type="pres">
      <dgm:prSet presAssocID="{FCDE254F-0E81-40F7-80FB-0A8E6DF4D66F}" presName="parentText" presStyleLbl="node1" presStyleIdx="4" presStyleCnt="7">
        <dgm:presLayoutVars>
          <dgm:chMax val="0"/>
          <dgm:bulletEnabled val="1"/>
        </dgm:presLayoutVars>
      </dgm:prSet>
      <dgm:spPr/>
      <dgm:t>
        <a:bodyPr/>
        <a:lstStyle/>
        <a:p>
          <a:endParaRPr lang="es-ES"/>
        </a:p>
      </dgm:t>
    </dgm:pt>
    <dgm:pt modelId="{A7C57B5B-37BA-4ED6-8821-C8DDC9DA805A}" type="pres">
      <dgm:prSet presAssocID="{FCDE254F-0E81-40F7-80FB-0A8E6DF4D66F}" presName="negativeSpace" presStyleCnt="0"/>
      <dgm:spPr/>
      <dgm:t>
        <a:bodyPr/>
        <a:lstStyle/>
        <a:p>
          <a:endParaRPr lang="es-ES"/>
        </a:p>
      </dgm:t>
    </dgm:pt>
    <dgm:pt modelId="{ED7019B0-F912-47A2-9B85-1C199900F010}" type="pres">
      <dgm:prSet presAssocID="{FCDE254F-0E81-40F7-80FB-0A8E6DF4D66F}" presName="childText" presStyleLbl="conFgAcc1" presStyleIdx="4" presStyleCnt="7">
        <dgm:presLayoutVars>
          <dgm:bulletEnabled val="1"/>
        </dgm:presLayoutVars>
      </dgm:prSet>
      <dgm:spPr/>
      <dgm:t>
        <a:bodyPr/>
        <a:lstStyle/>
        <a:p>
          <a:endParaRPr lang="es-ES"/>
        </a:p>
      </dgm:t>
    </dgm:pt>
    <dgm:pt modelId="{4E5DBB79-4BB5-4CE3-9822-297A13706273}" type="pres">
      <dgm:prSet presAssocID="{3BE61B33-CCBB-467D-962D-F26F2733C629}" presName="spaceBetweenRectangles" presStyleCnt="0"/>
      <dgm:spPr/>
      <dgm:t>
        <a:bodyPr/>
        <a:lstStyle/>
        <a:p>
          <a:endParaRPr lang="es-ES"/>
        </a:p>
      </dgm:t>
    </dgm:pt>
    <dgm:pt modelId="{AE04886F-3B09-4D3F-8DA9-F6B2EE97396F}" type="pres">
      <dgm:prSet presAssocID="{A7ECA1CB-FF83-4D82-B0CD-9EC878E2B91B}" presName="parentLin" presStyleCnt="0"/>
      <dgm:spPr/>
      <dgm:t>
        <a:bodyPr/>
        <a:lstStyle/>
        <a:p>
          <a:endParaRPr lang="es-ES"/>
        </a:p>
      </dgm:t>
    </dgm:pt>
    <dgm:pt modelId="{1945B2D6-6AD4-4CA6-A66D-B70075F8E33F}" type="pres">
      <dgm:prSet presAssocID="{A7ECA1CB-FF83-4D82-B0CD-9EC878E2B91B}" presName="parentLeftMargin" presStyleLbl="node1" presStyleIdx="4" presStyleCnt="7"/>
      <dgm:spPr/>
      <dgm:t>
        <a:bodyPr/>
        <a:lstStyle/>
        <a:p>
          <a:endParaRPr lang="es-ES"/>
        </a:p>
      </dgm:t>
    </dgm:pt>
    <dgm:pt modelId="{01448A69-333A-42D7-8877-49B1C295C101}" type="pres">
      <dgm:prSet presAssocID="{A7ECA1CB-FF83-4D82-B0CD-9EC878E2B91B}" presName="parentText" presStyleLbl="node1" presStyleIdx="5" presStyleCnt="7">
        <dgm:presLayoutVars>
          <dgm:chMax val="0"/>
          <dgm:bulletEnabled val="1"/>
        </dgm:presLayoutVars>
      </dgm:prSet>
      <dgm:spPr/>
      <dgm:t>
        <a:bodyPr/>
        <a:lstStyle/>
        <a:p>
          <a:endParaRPr lang="es-ES"/>
        </a:p>
      </dgm:t>
    </dgm:pt>
    <dgm:pt modelId="{A7240DB8-6D45-41CF-A1FA-830051C71F75}" type="pres">
      <dgm:prSet presAssocID="{A7ECA1CB-FF83-4D82-B0CD-9EC878E2B91B}" presName="negativeSpace" presStyleCnt="0"/>
      <dgm:spPr/>
      <dgm:t>
        <a:bodyPr/>
        <a:lstStyle/>
        <a:p>
          <a:endParaRPr lang="es-ES"/>
        </a:p>
      </dgm:t>
    </dgm:pt>
    <dgm:pt modelId="{7775527F-A39B-49D7-B0FE-93C96E62E8CA}" type="pres">
      <dgm:prSet presAssocID="{A7ECA1CB-FF83-4D82-B0CD-9EC878E2B91B}" presName="childText" presStyleLbl="conFgAcc1" presStyleIdx="5" presStyleCnt="7">
        <dgm:presLayoutVars>
          <dgm:bulletEnabled val="1"/>
        </dgm:presLayoutVars>
      </dgm:prSet>
      <dgm:spPr/>
      <dgm:t>
        <a:bodyPr/>
        <a:lstStyle/>
        <a:p>
          <a:endParaRPr lang="es-ES"/>
        </a:p>
      </dgm:t>
    </dgm:pt>
    <dgm:pt modelId="{7440FBBE-FBA1-41A7-A4CD-BCDD87B8BA47}" type="pres">
      <dgm:prSet presAssocID="{C1864739-C95A-467D-BDD3-35934CF3AE0B}" presName="spaceBetweenRectangles" presStyleCnt="0"/>
      <dgm:spPr/>
      <dgm:t>
        <a:bodyPr/>
        <a:lstStyle/>
        <a:p>
          <a:endParaRPr lang="es-ES"/>
        </a:p>
      </dgm:t>
    </dgm:pt>
    <dgm:pt modelId="{C7D5F2DC-2B34-402C-AB50-65883ADB6901}" type="pres">
      <dgm:prSet presAssocID="{D8FF9D79-BDB4-4CEC-884A-976A5673F824}" presName="parentLin" presStyleCnt="0"/>
      <dgm:spPr/>
      <dgm:t>
        <a:bodyPr/>
        <a:lstStyle/>
        <a:p>
          <a:endParaRPr lang="es-ES"/>
        </a:p>
      </dgm:t>
    </dgm:pt>
    <dgm:pt modelId="{4A1DC795-7604-453C-B3AF-6093375A08D7}" type="pres">
      <dgm:prSet presAssocID="{D8FF9D79-BDB4-4CEC-884A-976A5673F824}" presName="parentLeftMargin" presStyleLbl="node1" presStyleIdx="5" presStyleCnt="7"/>
      <dgm:spPr/>
      <dgm:t>
        <a:bodyPr/>
        <a:lstStyle/>
        <a:p>
          <a:endParaRPr lang="es-ES"/>
        </a:p>
      </dgm:t>
    </dgm:pt>
    <dgm:pt modelId="{10D1B729-53D9-4474-B6B6-043F42EB3955}" type="pres">
      <dgm:prSet presAssocID="{D8FF9D79-BDB4-4CEC-884A-976A5673F824}" presName="parentText" presStyleLbl="node1" presStyleIdx="6" presStyleCnt="7">
        <dgm:presLayoutVars>
          <dgm:chMax val="0"/>
          <dgm:bulletEnabled val="1"/>
        </dgm:presLayoutVars>
      </dgm:prSet>
      <dgm:spPr/>
      <dgm:t>
        <a:bodyPr/>
        <a:lstStyle/>
        <a:p>
          <a:endParaRPr lang="es-ES"/>
        </a:p>
      </dgm:t>
    </dgm:pt>
    <dgm:pt modelId="{08113064-B199-48BC-AFC0-481E1E98D7CD}" type="pres">
      <dgm:prSet presAssocID="{D8FF9D79-BDB4-4CEC-884A-976A5673F824}" presName="negativeSpace" presStyleCnt="0"/>
      <dgm:spPr/>
      <dgm:t>
        <a:bodyPr/>
        <a:lstStyle/>
        <a:p>
          <a:endParaRPr lang="es-ES"/>
        </a:p>
      </dgm:t>
    </dgm:pt>
    <dgm:pt modelId="{71B5D911-07C3-4E59-BD15-233BBAE960C9}" type="pres">
      <dgm:prSet presAssocID="{D8FF9D79-BDB4-4CEC-884A-976A5673F824}" presName="childText" presStyleLbl="conFgAcc1" presStyleIdx="6" presStyleCnt="7">
        <dgm:presLayoutVars>
          <dgm:bulletEnabled val="1"/>
        </dgm:presLayoutVars>
      </dgm:prSet>
      <dgm:spPr/>
      <dgm:t>
        <a:bodyPr/>
        <a:lstStyle/>
        <a:p>
          <a:endParaRPr lang="es-ES"/>
        </a:p>
      </dgm:t>
    </dgm:pt>
  </dgm:ptLst>
  <dgm:cxnLst>
    <dgm:cxn modelId="{3019B8A4-6987-4BF9-A3F5-622F9BF1178E}" type="presOf" srcId="{D8FF9D79-BDB4-4CEC-884A-976A5673F824}" destId="{10D1B729-53D9-4474-B6B6-043F42EB3955}" srcOrd="1" destOrd="0" presId="urn:microsoft.com/office/officeart/2005/8/layout/list1"/>
    <dgm:cxn modelId="{627CEAC8-5D71-4BF7-A72D-1DC978096B97}" srcId="{0371E78E-AC57-4AD6-B943-1961260ABC58}" destId="{4EF27AAE-EB42-4280-8F6F-C7F3255E39D9}" srcOrd="3" destOrd="0" parTransId="{FE52E9DF-CAB9-421C-8EE1-80675B88557D}" sibTransId="{39AE0AF9-5610-4E78-B9B8-06AF9C7FAAB1}"/>
    <dgm:cxn modelId="{AE773E12-B0EE-4AA7-BBE6-80DFC0DC5852}" srcId="{0371E78E-AC57-4AD6-B943-1961260ABC58}" destId="{3EB9B25E-24E2-463B-BFAB-2BE211FEAE3B}" srcOrd="2" destOrd="0" parTransId="{992EF742-F925-48CD-90EB-8B56977E4C02}" sibTransId="{126214A7-1D38-4089-849F-1820ED2BFC4C}"/>
    <dgm:cxn modelId="{08E9377C-2B4E-4982-9D1B-A216639D9058}" type="presOf" srcId="{4EF27AAE-EB42-4280-8F6F-C7F3255E39D9}" destId="{8D7C09C2-CE1C-4C85-9C74-9246DA3D5DAD}" srcOrd="1" destOrd="0" presId="urn:microsoft.com/office/officeart/2005/8/layout/list1"/>
    <dgm:cxn modelId="{BC0BD6D6-E21A-44DC-B45D-A5BA553A557D}" srcId="{0371E78E-AC57-4AD6-B943-1961260ABC58}" destId="{FCDE254F-0E81-40F7-80FB-0A8E6DF4D66F}" srcOrd="4" destOrd="0" parTransId="{5F08BCCF-4359-4AF6-B923-6382E11E0F22}" sibTransId="{3BE61B33-CCBB-467D-962D-F26F2733C629}"/>
    <dgm:cxn modelId="{D1AB77FC-5390-4364-8275-8EBD2AFBE8F7}" type="presOf" srcId="{3EB9B25E-24E2-463B-BFAB-2BE211FEAE3B}" destId="{B70D45C8-FC24-4892-8716-84169B155E61}" srcOrd="0" destOrd="0" presId="urn:microsoft.com/office/officeart/2005/8/layout/list1"/>
    <dgm:cxn modelId="{FFEA3836-0783-440C-AE9F-7C7F757CECAB}" type="presOf" srcId="{3B1E7AB1-EF14-414D-9AB5-01829D4FF152}" destId="{E3B31CF6-E906-4C8E-92E1-4BFE4B67DE9B}" srcOrd="0" destOrd="0" presId="urn:microsoft.com/office/officeart/2005/8/layout/list1"/>
    <dgm:cxn modelId="{20782402-7192-4AA3-BF09-28BC98409638}" type="presOf" srcId="{3EB9B25E-24E2-463B-BFAB-2BE211FEAE3B}" destId="{63876869-3A82-4617-B2A8-F58FD25E2656}" srcOrd="1" destOrd="0" presId="urn:microsoft.com/office/officeart/2005/8/layout/list1"/>
    <dgm:cxn modelId="{DC8E12AB-6F63-4902-9DAF-C1662AEE23C9}" type="presOf" srcId="{0371E78E-AC57-4AD6-B943-1961260ABC58}" destId="{C8F30857-DE99-4D31-9AAE-F4F89BD0D6A9}" srcOrd="0" destOrd="0" presId="urn:microsoft.com/office/officeart/2005/8/layout/list1"/>
    <dgm:cxn modelId="{B55EA023-90F4-40E2-A14C-045EE86EE529}" type="presOf" srcId="{242A65AF-2D98-43F6-B598-1441D478021D}" destId="{C127CB4C-A559-443B-8BB6-886B052005DC}" srcOrd="0" destOrd="0" presId="urn:microsoft.com/office/officeart/2005/8/layout/list1"/>
    <dgm:cxn modelId="{3271EA34-B092-4C57-AE26-17AA80B35ACB}" type="presOf" srcId="{3B1E7AB1-EF14-414D-9AB5-01829D4FF152}" destId="{3FA2ADE9-D066-464E-9844-DD2FC79FCF4E}" srcOrd="1" destOrd="0" presId="urn:microsoft.com/office/officeart/2005/8/layout/list1"/>
    <dgm:cxn modelId="{3DDEC79A-C902-4AED-B697-D4C5F0231193}" srcId="{0371E78E-AC57-4AD6-B943-1961260ABC58}" destId="{A7ECA1CB-FF83-4D82-B0CD-9EC878E2B91B}" srcOrd="5" destOrd="0" parTransId="{139A9747-D37F-4AA6-91F4-461CDDE7189E}" sibTransId="{C1864739-C95A-467D-BDD3-35934CF3AE0B}"/>
    <dgm:cxn modelId="{54A11B0D-FEA6-41F0-BF2B-BE0D945AF8C9}" srcId="{0371E78E-AC57-4AD6-B943-1961260ABC58}" destId="{242A65AF-2D98-43F6-B598-1441D478021D}" srcOrd="1" destOrd="0" parTransId="{D9A5ED34-D3EF-4888-B792-F13041D67C73}" sibTransId="{A71F93C2-C1FE-4905-95FA-5DEB1A06CD85}"/>
    <dgm:cxn modelId="{9B4501C0-DA7D-4AAA-864E-1B65CBFB82D3}" type="presOf" srcId="{242A65AF-2D98-43F6-B598-1441D478021D}" destId="{333FACB2-0B53-4B96-91FC-A97E514120B8}" srcOrd="1" destOrd="0" presId="urn:microsoft.com/office/officeart/2005/8/layout/list1"/>
    <dgm:cxn modelId="{F7F1D189-1BD1-46AE-918E-4840DF2EAC8F}" type="presOf" srcId="{FCDE254F-0E81-40F7-80FB-0A8E6DF4D66F}" destId="{2EEFC803-768E-421D-977F-BA79EAA08347}" srcOrd="0" destOrd="0" presId="urn:microsoft.com/office/officeart/2005/8/layout/list1"/>
    <dgm:cxn modelId="{4BA9D436-ECE5-4A75-AB0F-B42165527F0A}" srcId="{0371E78E-AC57-4AD6-B943-1961260ABC58}" destId="{D8FF9D79-BDB4-4CEC-884A-976A5673F824}" srcOrd="6" destOrd="0" parTransId="{58F2124C-0158-46F6-90E7-4378362E6B3A}" sibTransId="{AB794E9F-29EF-4635-8560-4DCBDAFA4B20}"/>
    <dgm:cxn modelId="{FBBEE13F-02E9-4879-B2CE-A23A27394AC7}" type="presOf" srcId="{A7ECA1CB-FF83-4D82-B0CD-9EC878E2B91B}" destId="{01448A69-333A-42D7-8877-49B1C295C101}" srcOrd="1" destOrd="0" presId="urn:microsoft.com/office/officeart/2005/8/layout/list1"/>
    <dgm:cxn modelId="{83E392D4-A2AA-4DCD-9225-B482175FD576}" type="presOf" srcId="{D8FF9D79-BDB4-4CEC-884A-976A5673F824}" destId="{4A1DC795-7604-453C-B3AF-6093375A08D7}" srcOrd="0" destOrd="0" presId="urn:microsoft.com/office/officeart/2005/8/layout/list1"/>
    <dgm:cxn modelId="{82641322-16EE-447C-AAE4-016E2819652D}" srcId="{0371E78E-AC57-4AD6-B943-1961260ABC58}" destId="{3B1E7AB1-EF14-414D-9AB5-01829D4FF152}" srcOrd="0" destOrd="0" parTransId="{0A9EDEA4-0670-4F32-B6E4-E28E5D15219F}" sibTransId="{A2A1B88A-E945-447F-AC5A-E51FA06D87A1}"/>
    <dgm:cxn modelId="{70B155C6-1A8F-4A96-BB7F-A0336CF4C494}" type="presOf" srcId="{A7ECA1CB-FF83-4D82-B0CD-9EC878E2B91B}" destId="{1945B2D6-6AD4-4CA6-A66D-B70075F8E33F}" srcOrd="0" destOrd="0" presId="urn:microsoft.com/office/officeart/2005/8/layout/list1"/>
    <dgm:cxn modelId="{E1B98B50-B29E-4E38-83C2-EC774FB5FA08}" type="presOf" srcId="{FCDE254F-0E81-40F7-80FB-0A8E6DF4D66F}" destId="{0B2A1B8F-CECC-4043-B119-6ABA81B4CF2F}" srcOrd="1" destOrd="0" presId="urn:microsoft.com/office/officeart/2005/8/layout/list1"/>
    <dgm:cxn modelId="{93A8934B-3039-4B79-BA0D-90B88EEA833D}" type="presOf" srcId="{4EF27AAE-EB42-4280-8F6F-C7F3255E39D9}" destId="{8F65E72B-3A4E-407B-AA26-C5272540CDE1}" srcOrd="0" destOrd="0" presId="urn:microsoft.com/office/officeart/2005/8/layout/list1"/>
    <dgm:cxn modelId="{4CE91609-01AB-46AD-AA59-68431D1C05E4}" type="presParOf" srcId="{C8F30857-DE99-4D31-9AAE-F4F89BD0D6A9}" destId="{C6CE1314-7F92-4942-AFDE-535D8A13A606}" srcOrd="0" destOrd="0" presId="urn:microsoft.com/office/officeart/2005/8/layout/list1"/>
    <dgm:cxn modelId="{E2E6876E-BB7F-45A6-92A8-D54F355CA9C9}" type="presParOf" srcId="{C6CE1314-7F92-4942-AFDE-535D8A13A606}" destId="{E3B31CF6-E906-4C8E-92E1-4BFE4B67DE9B}" srcOrd="0" destOrd="0" presId="urn:microsoft.com/office/officeart/2005/8/layout/list1"/>
    <dgm:cxn modelId="{B6F02B4A-F7C8-4D10-9B17-6914CB789109}" type="presParOf" srcId="{C6CE1314-7F92-4942-AFDE-535D8A13A606}" destId="{3FA2ADE9-D066-464E-9844-DD2FC79FCF4E}" srcOrd="1" destOrd="0" presId="urn:microsoft.com/office/officeart/2005/8/layout/list1"/>
    <dgm:cxn modelId="{B79B48C1-564D-4E86-A6B7-C0CA31FDE831}" type="presParOf" srcId="{C8F30857-DE99-4D31-9AAE-F4F89BD0D6A9}" destId="{2412E3C6-9930-4A6A-ABFA-534DFBD53F0B}" srcOrd="1" destOrd="0" presId="urn:microsoft.com/office/officeart/2005/8/layout/list1"/>
    <dgm:cxn modelId="{1A63D10B-FD47-4ED8-B158-0EF589A110B9}" type="presParOf" srcId="{C8F30857-DE99-4D31-9AAE-F4F89BD0D6A9}" destId="{54367A1F-94ED-4018-B1C5-C7A7DF8EEA24}" srcOrd="2" destOrd="0" presId="urn:microsoft.com/office/officeart/2005/8/layout/list1"/>
    <dgm:cxn modelId="{996A1118-87C5-4E98-8A84-8565D33A4EB4}" type="presParOf" srcId="{C8F30857-DE99-4D31-9AAE-F4F89BD0D6A9}" destId="{B4890BAD-14B8-4EA1-9710-B1CD6A790DFB}" srcOrd="3" destOrd="0" presId="urn:microsoft.com/office/officeart/2005/8/layout/list1"/>
    <dgm:cxn modelId="{AA8B4835-99DC-4AAA-8F1F-F477CA1352E6}" type="presParOf" srcId="{C8F30857-DE99-4D31-9AAE-F4F89BD0D6A9}" destId="{F7F5DA91-5E84-4614-B494-006A7813E70E}" srcOrd="4" destOrd="0" presId="urn:microsoft.com/office/officeart/2005/8/layout/list1"/>
    <dgm:cxn modelId="{B291F57C-7F0B-45E2-A68D-07B2BC3244D8}" type="presParOf" srcId="{F7F5DA91-5E84-4614-B494-006A7813E70E}" destId="{C127CB4C-A559-443B-8BB6-886B052005DC}" srcOrd="0" destOrd="0" presId="urn:microsoft.com/office/officeart/2005/8/layout/list1"/>
    <dgm:cxn modelId="{4ACE2F9E-77CE-4BDD-8EB4-035083CDF913}" type="presParOf" srcId="{F7F5DA91-5E84-4614-B494-006A7813E70E}" destId="{333FACB2-0B53-4B96-91FC-A97E514120B8}" srcOrd="1" destOrd="0" presId="urn:microsoft.com/office/officeart/2005/8/layout/list1"/>
    <dgm:cxn modelId="{C62A8439-B713-4E2B-8DBC-DB480B8722D1}" type="presParOf" srcId="{C8F30857-DE99-4D31-9AAE-F4F89BD0D6A9}" destId="{D13AB2AA-D59B-4604-A701-13E30AF5DC53}" srcOrd="5" destOrd="0" presId="urn:microsoft.com/office/officeart/2005/8/layout/list1"/>
    <dgm:cxn modelId="{8B8D33AD-DCCB-4A43-9394-7E529E2C5183}" type="presParOf" srcId="{C8F30857-DE99-4D31-9AAE-F4F89BD0D6A9}" destId="{DFB2AC8B-9F67-450A-8781-334141526602}" srcOrd="6" destOrd="0" presId="urn:microsoft.com/office/officeart/2005/8/layout/list1"/>
    <dgm:cxn modelId="{5E5B88A1-2CAB-4B6E-975B-A0DBEBA198F4}" type="presParOf" srcId="{C8F30857-DE99-4D31-9AAE-F4F89BD0D6A9}" destId="{09748997-7B2D-43AC-8D2B-899D9F78C02D}" srcOrd="7" destOrd="0" presId="urn:microsoft.com/office/officeart/2005/8/layout/list1"/>
    <dgm:cxn modelId="{BB8079B2-796D-4479-8602-C593A94E80B9}" type="presParOf" srcId="{C8F30857-DE99-4D31-9AAE-F4F89BD0D6A9}" destId="{C6D02763-DE52-4BD9-B185-C1B5813A8D9D}" srcOrd="8" destOrd="0" presId="urn:microsoft.com/office/officeart/2005/8/layout/list1"/>
    <dgm:cxn modelId="{26FFD0E6-5687-4005-B6E1-8BCE225E4C80}" type="presParOf" srcId="{C6D02763-DE52-4BD9-B185-C1B5813A8D9D}" destId="{B70D45C8-FC24-4892-8716-84169B155E61}" srcOrd="0" destOrd="0" presId="urn:microsoft.com/office/officeart/2005/8/layout/list1"/>
    <dgm:cxn modelId="{4EB9D8C7-09D6-4FAB-8FC4-8AF0600E2B2B}" type="presParOf" srcId="{C6D02763-DE52-4BD9-B185-C1B5813A8D9D}" destId="{63876869-3A82-4617-B2A8-F58FD25E2656}" srcOrd="1" destOrd="0" presId="urn:microsoft.com/office/officeart/2005/8/layout/list1"/>
    <dgm:cxn modelId="{B2CC53BA-2909-470A-AEAD-689EFD447738}" type="presParOf" srcId="{C8F30857-DE99-4D31-9AAE-F4F89BD0D6A9}" destId="{C432C468-3462-4C70-8784-85DF871DA8AB}" srcOrd="9" destOrd="0" presId="urn:microsoft.com/office/officeart/2005/8/layout/list1"/>
    <dgm:cxn modelId="{1CD4A09F-A24F-4F10-9751-D9CC3A1842EE}" type="presParOf" srcId="{C8F30857-DE99-4D31-9AAE-F4F89BD0D6A9}" destId="{52AF4517-FF41-4CE8-82B5-406F5106EB18}" srcOrd="10" destOrd="0" presId="urn:microsoft.com/office/officeart/2005/8/layout/list1"/>
    <dgm:cxn modelId="{4A9966EE-893F-4A3C-B91C-E8DE85A3BB66}" type="presParOf" srcId="{C8F30857-DE99-4D31-9AAE-F4F89BD0D6A9}" destId="{2FCF3899-1C3C-435D-997C-E208A8B7E459}" srcOrd="11" destOrd="0" presId="urn:microsoft.com/office/officeart/2005/8/layout/list1"/>
    <dgm:cxn modelId="{12F9F21A-F266-48A3-88EC-73A132263A21}" type="presParOf" srcId="{C8F30857-DE99-4D31-9AAE-F4F89BD0D6A9}" destId="{3CB6E375-7D73-4EBB-A516-03195BB2B5DC}" srcOrd="12" destOrd="0" presId="urn:microsoft.com/office/officeart/2005/8/layout/list1"/>
    <dgm:cxn modelId="{BE02BC31-9E40-4F13-BA42-29B48C189362}" type="presParOf" srcId="{3CB6E375-7D73-4EBB-A516-03195BB2B5DC}" destId="{8F65E72B-3A4E-407B-AA26-C5272540CDE1}" srcOrd="0" destOrd="0" presId="urn:microsoft.com/office/officeart/2005/8/layout/list1"/>
    <dgm:cxn modelId="{845EC098-C720-4445-AFC2-34F8633DA8B4}" type="presParOf" srcId="{3CB6E375-7D73-4EBB-A516-03195BB2B5DC}" destId="{8D7C09C2-CE1C-4C85-9C74-9246DA3D5DAD}" srcOrd="1" destOrd="0" presId="urn:microsoft.com/office/officeart/2005/8/layout/list1"/>
    <dgm:cxn modelId="{2CBB2F05-55F1-4AFC-B0A2-0217EE1762DA}" type="presParOf" srcId="{C8F30857-DE99-4D31-9AAE-F4F89BD0D6A9}" destId="{71EEAB4B-6904-4198-8175-79F8270D48D4}" srcOrd="13" destOrd="0" presId="urn:microsoft.com/office/officeart/2005/8/layout/list1"/>
    <dgm:cxn modelId="{1EF4753C-F684-4E6C-B20D-554AB5AE94E5}" type="presParOf" srcId="{C8F30857-DE99-4D31-9AAE-F4F89BD0D6A9}" destId="{92098E66-9411-486F-A7C4-811BB7718D17}" srcOrd="14" destOrd="0" presId="urn:microsoft.com/office/officeart/2005/8/layout/list1"/>
    <dgm:cxn modelId="{8E28101B-0F4F-4CA5-A77A-0363FD899351}" type="presParOf" srcId="{C8F30857-DE99-4D31-9AAE-F4F89BD0D6A9}" destId="{EB025BCD-C60D-4A28-A5EE-427F32FBDAE9}" srcOrd="15" destOrd="0" presId="urn:microsoft.com/office/officeart/2005/8/layout/list1"/>
    <dgm:cxn modelId="{6ECEF494-28D1-41F9-96B2-591B4B3394EA}" type="presParOf" srcId="{C8F30857-DE99-4D31-9AAE-F4F89BD0D6A9}" destId="{275E59AB-2568-445B-B29F-695A4B47CA35}" srcOrd="16" destOrd="0" presId="urn:microsoft.com/office/officeart/2005/8/layout/list1"/>
    <dgm:cxn modelId="{24747194-3499-420C-97F4-8913BF2CF8C1}" type="presParOf" srcId="{275E59AB-2568-445B-B29F-695A4B47CA35}" destId="{2EEFC803-768E-421D-977F-BA79EAA08347}" srcOrd="0" destOrd="0" presId="urn:microsoft.com/office/officeart/2005/8/layout/list1"/>
    <dgm:cxn modelId="{52E76C5A-65A0-4B06-A1A0-AF0A01E7F5D5}" type="presParOf" srcId="{275E59AB-2568-445B-B29F-695A4B47CA35}" destId="{0B2A1B8F-CECC-4043-B119-6ABA81B4CF2F}" srcOrd="1" destOrd="0" presId="urn:microsoft.com/office/officeart/2005/8/layout/list1"/>
    <dgm:cxn modelId="{3B2290AC-6D8F-4917-9456-C80E4D1E7D71}" type="presParOf" srcId="{C8F30857-DE99-4D31-9AAE-F4F89BD0D6A9}" destId="{A7C57B5B-37BA-4ED6-8821-C8DDC9DA805A}" srcOrd="17" destOrd="0" presId="urn:microsoft.com/office/officeart/2005/8/layout/list1"/>
    <dgm:cxn modelId="{4A0196F0-E835-49F9-A192-236ECBB17784}" type="presParOf" srcId="{C8F30857-DE99-4D31-9AAE-F4F89BD0D6A9}" destId="{ED7019B0-F912-47A2-9B85-1C199900F010}" srcOrd="18" destOrd="0" presId="urn:microsoft.com/office/officeart/2005/8/layout/list1"/>
    <dgm:cxn modelId="{3F6DE45C-4B5D-4A11-B8A5-00791B453685}" type="presParOf" srcId="{C8F30857-DE99-4D31-9AAE-F4F89BD0D6A9}" destId="{4E5DBB79-4BB5-4CE3-9822-297A13706273}" srcOrd="19" destOrd="0" presId="urn:microsoft.com/office/officeart/2005/8/layout/list1"/>
    <dgm:cxn modelId="{FB5ED1A8-B18D-4FD5-AA2D-52781F9B8802}" type="presParOf" srcId="{C8F30857-DE99-4D31-9AAE-F4F89BD0D6A9}" destId="{AE04886F-3B09-4D3F-8DA9-F6B2EE97396F}" srcOrd="20" destOrd="0" presId="urn:microsoft.com/office/officeart/2005/8/layout/list1"/>
    <dgm:cxn modelId="{FFCE3934-38D8-4D59-91DF-99C66796FFF0}" type="presParOf" srcId="{AE04886F-3B09-4D3F-8DA9-F6B2EE97396F}" destId="{1945B2D6-6AD4-4CA6-A66D-B70075F8E33F}" srcOrd="0" destOrd="0" presId="urn:microsoft.com/office/officeart/2005/8/layout/list1"/>
    <dgm:cxn modelId="{2C02B9E4-F526-458D-88C5-ABC1785517DF}" type="presParOf" srcId="{AE04886F-3B09-4D3F-8DA9-F6B2EE97396F}" destId="{01448A69-333A-42D7-8877-49B1C295C101}" srcOrd="1" destOrd="0" presId="urn:microsoft.com/office/officeart/2005/8/layout/list1"/>
    <dgm:cxn modelId="{2D0DA873-E7E2-4109-AC7C-975A35D008CA}" type="presParOf" srcId="{C8F30857-DE99-4D31-9AAE-F4F89BD0D6A9}" destId="{A7240DB8-6D45-41CF-A1FA-830051C71F75}" srcOrd="21" destOrd="0" presId="urn:microsoft.com/office/officeart/2005/8/layout/list1"/>
    <dgm:cxn modelId="{528568DA-567C-4044-A827-53C2435932AB}" type="presParOf" srcId="{C8F30857-DE99-4D31-9AAE-F4F89BD0D6A9}" destId="{7775527F-A39B-49D7-B0FE-93C96E62E8CA}" srcOrd="22" destOrd="0" presId="urn:microsoft.com/office/officeart/2005/8/layout/list1"/>
    <dgm:cxn modelId="{A5A395CE-F467-43B6-BE7F-B594CFB26255}" type="presParOf" srcId="{C8F30857-DE99-4D31-9AAE-F4F89BD0D6A9}" destId="{7440FBBE-FBA1-41A7-A4CD-BCDD87B8BA47}" srcOrd="23" destOrd="0" presId="urn:microsoft.com/office/officeart/2005/8/layout/list1"/>
    <dgm:cxn modelId="{B253B652-82C1-4348-93C8-84B76745006A}" type="presParOf" srcId="{C8F30857-DE99-4D31-9AAE-F4F89BD0D6A9}" destId="{C7D5F2DC-2B34-402C-AB50-65883ADB6901}" srcOrd="24" destOrd="0" presId="urn:microsoft.com/office/officeart/2005/8/layout/list1"/>
    <dgm:cxn modelId="{4BFA1A95-EFCF-4CD3-9E64-448210FC70BB}" type="presParOf" srcId="{C7D5F2DC-2B34-402C-AB50-65883ADB6901}" destId="{4A1DC795-7604-453C-B3AF-6093375A08D7}" srcOrd="0" destOrd="0" presId="urn:microsoft.com/office/officeart/2005/8/layout/list1"/>
    <dgm:cxn modelId="{889DA76E-D541-4856-9784-AA057026DBC7}" type="presParOf" srcId="{C7D5F2DC-2B34-402C-AB50-65883ADB6901}" destId="{10D1B729-53D9-4474-B6B6-043F42EB3955}" srcOrd="1" destOrd="0" presId="urn:microsoft.com/office/officeart/2005/8/layout/list1"/>
    <dgm:cxn modelId="{DD7493BA-C23F-414B-87DC-2ACA8FD9000A}" type="presParOf" srcId="{C8F30857-DE99-4D31-9AAE-F4F89BD0D6A9}" destId="{08113064-B199-48BC-AFC0-481E1E98D7CD}" srcOrd="25" destOrd="0" presId="urn:microsoft.com/office/officeart/2005/8/layout/list1"/>
    <dgm:cxn modelId="{1979F6AE-91BA-4782-93E8-4CBAC61C49ED}" type="presParOf" srcId="{C8F30857-DE99-4D31-9AAE-F4F89BD0D6A9}" destId="{71B5D911-07C3-4E59-BD15-233BBAE960C9}" srcOrd="2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B8C34E-2F9D-47B1-8A1E-B816DB5C8099}" type="doc">
      <dgm:prSet loTypeId="urn:microsoft.com/office/officeart/2005/8/layout/hierarchy2" loCatId="hierarchy" qsTypeId="urn:microsoft.com/office/officeart/2005/8/quickstyle/simple2" qsCatId="simple" csTypeId="urn:microsoft.com/office/officeart/2005/8/colors/accent2_1" csCatId="accent2" phldr="1"/>
      <dgm:spPr/>
      <dgm:t>
        <a:bodyPr/>
        <a:lstStyle/>
        <a:p>
          <a:endParaRPr lang="es-ES"/>
        </a:p>
      </dgm:t>
    </dgm:pt>
    <dgm:pt modelId="{818B77F5-391F-4A77-AF76-B01E15411BDC}">
      <dgm:prSet phldrT="[Texto]" custT="1"/>
      <dgm:spPr>
        <a:effectLst>
          <a:glow rad="139700">
            <a:schemeClr val="accent2">
              <a:satMod val="175000"/>
              <a:alpha val="40000"/>
            </a:schemeClr>
          </a:glow>
        </a:effectLst>
      </dgm:spPr>
      <dgm:t>
        <a:bodyPr/>
        <a:lstStyle/>
        <a:p>
          <a:r>
            <a:rPr lang="es-ES" sz="2000" b="1" dirty="0" smtClean="0"/>
            <a:t>Palma Aceitera (</a:t>
          </a:r>
          <a:r>
            <a:rPr lang="es-ES" sz="2000" b="1" i="1" dirty="0" err="1" smtClean="0"/>
            <a:t>Elaeis</a:t>
          </a:r>
          <a:r>
            <a:rPr lang="es-ES" sz="2000" b="1" i="1" dirty="0" smtClean="0"/>
            <a:t> </a:t>
          </a:r>
          <a:r>
            <a:rPr lang="es-ES" sz="2000" b="1" i="1" dirty="0" err="1" smtClean="0"/>
            <a:t>guineensis</a:t>
          </a:r>
          <a:r>
            <a:rPr lang="es-ES" sz="2000" b="1" dirty="0" smtClean="0"/>
            <a:t>)</a:t>
          </a:r>
          <a:endParaRPr lang="es-ES" sz="2000" b="1" dirty="0"/>
        </a:p>
      </dgm:t>
    </dgm:pt>
    <dgm:pt modelId="{FF2A0EB8-091C-42E3-AFDC-31552B818DC9}" type="parTrans" cxnId="{A9407A15-D2BA-404F-9900-651D6AC250C4}">
      <dgm:prSet/>
      <dgm:spPr/>
      <dgm:t>
        <a:bodyPr/>
        <a:lstStyle/>
        <a:p>
          <a:endParaRPr lang="es-ES"/>
        </a:p>
      </dgm:t>
    </dgm:pt>
    <dgm:pt modelId="{71151785-A768-41FD-9328-9DB926232D7C}" type="sibTrans" cxnId="{A9407A15-D2BA-404F-9900-651D6AC250C4}">
      <dgm:prSet/>
      <dgm:spPr/>
      <dgm:t>
        <a:bodyPr/>
        <a:lstStyle/>
        <a:p>
          <a:endParaRPr lang="es-ES"/>
        </a:p>
      </dgm:t>
    </dgm:pt>
    <dgm:pt modelId="{F3F33C43-634D-4B0B-8842-4ADCE3574BE0}">
      <dgm:prSet phldrT="[Texto]" custT="1"/>
      <dgm:spPr/>
      <dgm:t>
        <a:bodyPr/>
        <a:lstStyle/>
        <a:p>
          <a:r>
            <a:rPr lang="es-ES" sz="2000" smtClean="0"/>
            <a:t>Principales cultivos del Ecuador</a:t>
          </a:r>
          <a:endParaRPr lang="es-ES" sz="2000" dirty="0"/>
        </a:p>
      </dgm:t>
    </dgm:pt>
    <dgm:pt modelId="{B83AB9D1-3B80-42B7-9881-8C75C4EF9958}" type="parTrans" cxnId="{643FFB62-9C45-49CF-B8DE-EBA81D942147}">
      <dgm:prSet/>
      <dgm:spPr/>
      <dgm:t>
        <a:bodyPr/>
        <a:lstStyle/>
        <a:p>
          <a:endParaRPr lang="es-ES"/>
        </a:p>
      </dgm:t>
    </dgm:pt>
    <dgm:pt modelId="{129E2E07-B575-4C94-836D-5FE4E0F1AB57}" type="sibTrans" cxnId="{643FFB62-9C45-49CF-B8DE-EBA81D942147}">
      <dgm:prSet/>
      <dgm:spPr/>
      <dgm:t>
        <a:bodyPr/>
        <a:lstStyle/>
        <a:p>
          <a:endParaRPr lang="es-ES"/>
        </a:p>
      </dgm:t>
    </dgm:pt>
    <dgm:pt modelId="{EDCE8A85-5B7D-42EC-BC17-834E3C93D56F}">
      <dgm:prSet phldrT="[Texto]" custT="1"/>
      <dgm:spPr/>
      <dgm:t>
        <a:bodyPr/>
        <a:lstStyle/>
        <a:p>
          <a:r>
            <a:rPr lang="es-ES" sz="2000" smtClean="0"/>
            <a:t>Producción afectada por enfermedades</a:t>
          </a:r>
          <a:endParaRPr lang="es-ES" sz="2000" dirty="0"/>
        </a:p>
      </dgm:t>
    </dgm:pt>
    <dgm:pt modelId="{4AC2CD21-1BB7-408A-88AC-1DEAEEF35158}" type="sibTrans" cxnId="{1309A720-8C27-4DB0-B940-C3EC3D71E256}">
      <dgm:prSet/>
      <dgm:spPr/>
      <dgm:t>
        <a:bodyPr/>
        <a:lstStyle/>
        <a:p>
          <a:endParaRPr lang="es-ES"/>
        </a:p>
      </dgm:t>
    </dgm:pt>
    <dgm:pt modelId="{A934E68D-890D-4CBB-9136-EAB220C5FC77}" type="parTrans" cxnId="{1309A720-8C27-4DB0-B940-C3EC3D71E256}">
      <dgm:prSet/>
      <dgm:spPr/>
      <dgm:t>
        <a:bodyPr/>
        <a:lstStyle/>
        <a:p>
          <a:endParaRPr lang="es-ES"/>
        </a:p>
      </dgm:t>
    </dgm:pt>
    <dgm:pt modelId="{32CDFB5C-0934-4CC5-8F23-073EA2E2BC65}">
      <dgm:prSet phldrT="[Texto]" custT="1"/>
      <dgm:spPr/>
      <dgm:t>
        <a:bodyPr/>
        <a:lstStyle/>
        <a:p>
          <a:r>
            <a:rPr lang="es-ES" sz="2000" dirty="0" smtClean="0"/>
            <a:t>240 000 hectáreas</a:t>
          </a:r>
          <a:endParaRPr lang="es-ES" sz="2000" dirty="0"/>
        </a:p>
      </dgm:t>
    </dgm:pt>
    <dgm:pt modelId="{D43000EC-C14A-4507-AA58-9752311F55FC}" type="parTrans" cxnId="{336F55B7-A54A-4A52-9D07-2B02A53E2A57}">
      <dgm:prSet/>
      <dgm:spPr/>
      <dgm:t>
        <a:bodyPr/>
        <a:lstStyle/>
        <a:p>
          <a:endParaRPr lang="es-ES"/>
        </a:p>
      </dgm:t>
    </dgm:pt>
    <dgm:pt modelId="{9F7DD459-FCEF-4B90-88DB-9769C84B3432}" type="sibTrans" cxnId="{336F55B7-A54A-4A52-9D07-2B02A53E2A57}">
      <dgm:prSet/>
      <dgm:spPr/>
      <dgm:t>
        <a:bodyPr/>
        <a:lstStyle/>
        <a:p>
          <a:endParaRPr lang="es-ES"/>
        </a:p>
      </dgm:t>
    </dgm:pt>
    <dgm:pt modelId="{811EEBEB-04EE-4440-A1AB-37606C869FF4}">
      <dgm:prSet phldrT="[Texto]" custT="1"/>
      <dgm:spPr/>
      <dgm:t>
        <a:bodyPr/>
        <a:lstStyle/>
        <a:p>
          <a:r>
            <a:rPr lang="es-ES" sz="2000" smtClean="0"/>
            <a:t>Producción anual</a:t>
          </a:r>
          <a:r>
            <a:rPr lang="es-ES" sz="2000" smtClean="0">
              <a:latin typeface="Cambria"/>
            </a:rPr>
            <a:t> </a:t>
          </a:r>
        </a:p>
        <a:p>
          <a:r>
            <a:rPr lang="es-ES" sz="2000" smtClean="0"/>
            <a:t>473 000 Tm</a:t>
          </a:r>
          <a:endParaRPr lang="es-ES" sz="2000" dirty="0"/>
        </a:p>
      </dgm:t>
    </dgm:pt>
    <dgm:pt modelId="{7C21109F-6B6B-4B41-AD21-B29EE7D2DF32}" type="parTrans" cxnId="{BFB3EF0B-4E52-4F57-9026-E6DF8736C392}">
      <dgm:prSet/>
      <dgm:spPr/>
      <dgm:t>
        <a:bodyPr/>
        <a:lstStyle/>
        <a:p>
          <a:endParaRPr lang="es-ES"/>
        </a:p>
      </dgm:t>
    </dgm:pt>
    <dgm:pt modelId="{9549D26B-604D-421F-9DA3-528D9674977F}" type="sibTrans" cxnId="{BFB3EF0B-4E52-4F57-9026-E6DF8736C392}">
      <dgm:prSet/>
      <dgm:spPr/>
      <dgm:t>
        <a:bodyPr/>
        <a:lstStyle/>
        <a:p>
          <a:endParaRPr lang="es-ES"/>
        </a:p>
      </dgm:t>
    </dgm:pt>
    <dgm:pt modelId="{585C3130-D51E-4B02-9711-798C1D4627F3}">
      <dgm:prSet phldrT="[Texto]" custT="1"/>
      <dgm:spPr/>
      <dgm:t>
        <a:bodyPr/>
        <a:lstStyle/>
        <a:p>
          <a:r>
            <a:rPr lang="es-ES" sz="2000" dirty="0" smtClean="0"/>
            <a:t>470 millones de dólares</a:t>
          </a:r>
          <a:endParaRPr lang="es-ES" sz="2000" dirty="0"/>
        </a:p>
      </dgm:t>
    </dgm:pt>
    <dgm:pt modelId="{C7DC61DE-60B2-45D1-84F2-26B370208F62}" type="parTrans" cxnId="{1040E806-A6B8-4AFA-8457-09CF2862276D}">
      <dgm:prSet/>
      <dgm:spPr/>
      <dgm:t>
        <a:bodyPr/>
        <a:lstStyle/>
        <a:p>
          <a:endParaRPr lang="es-ES"/>
        </a:p>
      </dgm:t>
    </dgm:pt>
    <dgm:pt modelId="{37CB531A-D364-41EB-A7D4-67225D2FE3BC}" type="sibTrans" cxnId="{1040E806-A6B8-4AFA-8457-09CF2862276D}">
      <dgm:prSet/>
      <dgm:spPr/>
      <dgm:t>
        <a:bodyPr/>
        <a:lstStyle/>
        <a:p>
          <a:endParaRPr lang="es-ES"/>
        </a:p>
      </dgm:t>
    </dgm:pt>
    <dgm:pt modelId="{4DBE0FAF-05CB-4D5C-BAE1-AF5CBA22F662}" type="pres">
      <dgm:prSet presAssocID="{84B8C34E-2F9D-47B1-8A1E-B816DB5C8099}" presName="diagram" presStyleCnt="0">
        <dgm:presLayoutVars>
          <dgm:chPref val="1"/>
          <dgm:dir/>
          <dgm:animOne val="branch"/>
          <dgm:animLvl val="lvl"/>
          <dgm:resizeHandles val="exact"/>
        </dgm:presLayoutVars>
      </dgm:prSet>
      <dgm:spPr/>
      <dgm:t>
        <a:bodyPr/>
        <a:lstStyle/>
        <a:p>
          <a:endParaRPr lang="es-ES"/>
        </a:p>
      </dgm:t>
    </dgm:pt>
    <dgm:pt modelId="{81360A27-287B-474E-AA98-9B7B78317F6D}" type="pres">
      <dgm:prSet presAssocID="{818B77F5-391F-4A77-AF76-B01E15411BDC}" presName="root1" presStyleCnt="0"/>
      <dgm:spPr/>
      <dgm:t>
        <a:bodyPr/>
        <a:lstStyle/>
        <a:p>
          <a:endParaRPr lang="es-ES"/>
        </a:p>
      </dgm:t>
    </dgm:pt>
    <dgm:pt modelId="{B2B157D9-E592-4028-991B-4006BFFC1372}" type="pres">
      <dgm:prSet presAssocID="{818B77F5-391F-4A77-AF76-B01E15411BDC}" presName="LevelOneTextNode" presStyleLbl="node0" presStyleIdx="0" presStyleCnt="1" custLinFactNeighborX="-19" custLinFactNeighborY="-31252">
        <dgm:presLayoutVars>
          <dgm:chPref val="3"/>
        </dgm:presLayoutVars>
      </dgm:prSet>
      <dgm:spPr/>
      <dgm:t>
        <a:bodyPr/>
        <a:lstStyle/>
        <a:p>
          <a:endParaRPr lang="es-ES"/>
        </a:p>
      </dgm:t>
    </dgm:pt>
    <dgm:pt modelId="{D7B484F6-FD71-4945-B667-D85C14A3C308}" type="pres">
      <dgm:prSet presAssocID="{818B77F5-391F-4A77-AF76-B01E15411BDC}" presName="level2hierChild" presStyleCnt="0"/>
      <dgm:spPr/>
      <dgm:t>
        <a:bodyPr/>
        <a:lstStyle/>
        <a:p>
          <a:endParaRPr lang="es-ES"/>
        </a:p>
      </dgm:t>
    </dgm:pt>
    <dgm:pt modelId="{8FC9ADE6-1972-4D09-A781-E13891010117}" type="pres">
      <dgm:prSet presAssocID="{B83AB9D1-3B80-42B7-9881-8C75C4EF9958}" presName="conn2-1" presStyleLbl="parChTrans1D2" presStyleIdx="0" presStyleCnt="2"/>
      <dgm:spPr/>
      <dgm:t>
        <a:bodyPr/>
        <a:lstStyle/>
        <a:p>
          <a:endParaRPr lang="es-ES"/>
        </a:p>
      </dgm:t>
    </dgm:pt>
    <dgm:pt modelId="{87C95167-061A-4828-BA74-B4A9C1DB71D9}" type="pres">
      <dgm:prSet presAssocID="{B83AB9D1-3B80-42B7-9881-8C75C4EF9958}" presName="connTx" presStyleLbl="parChTrans1D2" presStyleIdx="0" presStyleCnt="2"/>
      <dgm:spPr/>
      <dgm:t>
        <a:bodyPr/>
        <a:lstStyle/>
        <a:p>
          <a:endParaRPr lang="es-ES"/>
        </a:p>
      </dgm:t>
    </dgm:pt>
    <dgm:pt modelId="{B35C7BDB-79AB-4E75-85CF-8ECD08BB4252}" type="pres">
      <dgm:prSet presAssocID="{F3F33C43-634D-4B0B-8842-4ADCE3574BE0}" presName="root2" presStyleCnt="0"/>
      <dgm:spPr/>
      <dgm:t>
        <a:bodyPr/>
        <a:lstStyle/>
        <a:p>
          <a:endParaRPr lang="es-ES"/>
        </a:p>
      </dgm:t>
    </dgm:pt>
    <dgm:pt modelId="{0061054D-C424-4922-A067-65C58D1D4AD2}" type="pres">
      <dgm:prSet presAssocID="{F3F33C43-634D-4B0B-8842-4ADCE3574BE0}" presName="LevelTwoTextNode" presStyleLbl="node2" presStyleIdx="0" presStyleCnt="2" custLinFactNeighborX="-898" custLinFactNeighborY="-75548">
        <dgm:presLayoutVars>
          <dgm:chPref val="3"/>
        </dgm:presLayoutVars>
      </dgm:prSet>
      <dgm:spPr/>
      <dgm:t>
        <a:bodyPr/>
        <a:lstStyle/>
        <a:p>
          <a:endParaRPr lang="es-ES"/>
        </a:p>
      </dgm:t>
    </dgm:pt>
    <dgm:pt modelId="{7D3A5E97-E502-4269-9E7A-AF7B47A3EE14}" type="pres">
      <dgm:prSet presAssocID="{F3F33C43-634D-4B0B-8842-4ADCE3574BE0}" presName="level3hierChild" presStyleCnt="0"/>
      <dgm:spPr/>
      <dgm:t>
        <a:bodyPr/>
        <a:lstStyle/>
        <a:p>
          <a:endParaRPr lang="es-ES"/>
        </a:p>
      </dgm:t>
    </dgm:pt>
    <dgm:pt modelId="{E29452B8-A91E-408A-902D-D0945C92CEA5}" type="pres">
      <dgm:prSet presAssocID="{D43000EC-C14A-4507-AA58-9752311F55FC}" presName="conn2-1" presStyleLbl="parChTrans1D3" presStyleIdx="0" presStyleCnt="3"/>
      <dgm:spPr/>
      <dgm:t>
        <a:bodyPr/>
        <a:lstStyle/>
        <a:p>
          <a:endParaRPr lang="es-ES"/>
        </a:p>
      </dgm:t>
    </dgm:pt>
    <dgm:pt modelId="{203EC3B0-13EB-447F-9C7B-117AD9A392F6}" type="pres">
      <dgm:prSet presAssocID="{D43000EC-C14A-4507-AA58-9752311F55FC}" presName="connTx" presStyleLbl="parChTrans1D3" presStyleIdx="0" presStyleCnt="3"/>
      <dgm:spPr/>
      <dgm:t>
        <a:bodyPr/>
        <a:lstStyle/>
        <a:p>
          <a:endParaRPr lang="es-ES"/>
        </a:p>
      </dgm:t>
    </dgm:pt>
    <dgm:pt modelId="{E1DEEB5D-6398-47CF-8775-E5E8BEF22930}" type="pres">
      <dgm:prSet presAssocID="{32CDFB5C-0934-4CC5-8F23-073EA2E2BC65}" presName="root2" presStyleCnt="0"/>
      <dgm:spPr/>
      <dgm:t>
        <a:bodyPr/>
        <a:lstStyle/>
        <a:p>
          <a:endParaRPr lang="es-ES"/>
        </a:p>
      </dgm:t>
    </dgm:pt>
    <dgm:pt modelId="{FFB2E9F6-968B-411E-8C31-93A6BB8C890D}" type="pres">
      <dgm:prSet presAssocID="{32CDFB5C-0934-4CC5-8F23-073EA2E2BC65}" presName="LevelTwoTextNode" presStyleLbl="node3" presStyleIdx="0" presStyleCnt="3" custLinFactNeighborX="-6776" custLinFactNeighborY="-35994">
        <dgm:presLayoutVars>
          <dgm:chPref val="3"/>
        </dgm:presLayoutVars>
      </dgm:prSet>
      <dgm:spPr/>
      <dgm:t>
        <a:bodyPr/>
        <a:lstStyle/>
        <a:p>
          <a:endParaRPr lang="es-ES"/>
        </a:p>
      </dgm:t>
    </dgm:pt>
    <dgm:pt modelId="{24D5F9B0-B3F9-4F15-AC75-29BC16CA1F33}" type="pres">
      <dgm:prSet presAssocID="{32CDFB5C-0934-4CC5-8F23-073EA2E2BC65}" presName="level3hierChild" presStyleCnt="0"/>
      <dgm:spPr/>
      <dgm:t>
        <a:bodyPr/>
        <a:lstStyle/>
        <a:p>
          <a:endParaRPr lang="es-ES"/>
        </a:p>
      </dgm:t>
    </dgm:pt>
    <dgm:pt modelId="{43B69E92-0FB0-4F3C-B06B-97AF1FABD784}" type="pres">
      <dgm:prSet presAssocID="{7C21109F-6B6B-4B41-AD21-B29EE7D2DF32}" presName="conn2-1" presStyleLbl="parChTrans1D3" presStyleIdx="1" presStyleCnt="3"/>
      <dgm:spPr/>
      <dgm:t>
        <a:bodyPr/>
        <a:lstStyle/>
        <a:p>
          <a:endParaRPr lang="es-ES"/>
        </a:p>
      </dgm:t>
    </dgm:pt>
    <dgm:pt modelId="{29549C1E-2697-4DFB-B8D0-19E1D9749363}" type="pres">
      <dgm:prSet presAssocID="{7C21109F-6B6B-4B41-AD21-B29EE7D2DF32}" presName="connTx" presStyleLbl="parChTrans1D3" presStyleIdx="1" presStyleCnt="3"/>
      <dgm:spPr/>
      <dgm:t>
        <a:bodyPr/>
        <a:lstStyle/>
        <a:p>
          <a:endParaRPr lang="es-ES"/>
        </a:p>
      </dgm:t>
    </dgm:pt>
    <dgm:pt modelId="{FD667ED3-A132-406E-9BD9-EAC8B2C655DB}" type="pres">
      <dgm:prSet presAssocID="{811EEBEB-04EE-4440-A1AB-37606C869FF4}" presName="root2" presStyleCnt="0"/>
      <dgm:spPr/>
      <dgm:t>
        <a:bodyPr/>
        <a:lstStyle/>
        <a:p>
          <a:endParaRPr lang="es-ES"/>
        </a:p>
      </dgm:t>
    </dgm:pt>
    <dgm:pt modelId="{4CBB298C-F2FA-40D0-B31F-47F449560976}" type="pres">
      <dgm:prSet presAssocID="{811EEBEB-04EE-4440-A1AB-37606C869FF4}" presName="LevelTwoTextNode" presStyleLbl="node3" presStyleIdx="1" presStyleCnt="3" custLinFactNeighborX="-6776" custLinFactNeighborY="-25373">
        <dgm:presLayoutVars>
          <dgm:chPref val="3"/>
        </dgm:presLayoutVars>
      </dgm:prSet>
      <dgm:spPr/>
      <dgm:t>
        <a:bodyPr/>
        <a:lstStyle/>
        <a:p>
          <a:endParaRPr lang="es-ES"/>
        </a:p>
      </dgm:t>
    </dgm:pt>
    <dgm:pt modelId="{71FA4FB9-70AB-4778-9657-740401C6414A}" type="pres">
      <dgm:prSet presAssocID="{811EEBEB-04EE-4440-A1AB-37606C869FF4}" presName="level3hierChild" presStyleCnt="0"/>
      <dgm:spPr/>
      <dgm:t>
        <a:bodyPr/>
        <a:lstStyle/>
        <a:p>
          <a:endParaRPr lang="es-ES"/>
        </a:p>
      </dgm:t>
    </dgm:pt>
    <dgm:pt modelId="{CA6C0528-702E-4AD9-AB38-5072268B4345}" type="pres">
      <dgm:prSet presAssocID="{C7DC61DE-60B2-45D1-84F2-26B370208F62}" presName="conn2-1" presStyleLbl="parChTrans1D3" presStyleIdx="2" presStyleCnt="3"/>
      <dgm:spPr/>
      <dgm:t>
        <a:bodyPr/>
        <a:lstStyle/>
        <a:p>
          <a:endParaRPr lang="es-ES"/>
        </a:p>
      </dgm:t>
    </dgm:pt>
    <dgm:pt modelId="{75BD21F9-C66B-4769-A507-9928A920EA95}" type="pres">
      <dgm:prSet presAssocID="{C7DC61DE-60B2-45D1-84F2-26B370208F62}" presName="connTx" presStyleLbl="parChTrans1D3" presStyleIdx="2" presStyleCnt="3"/>
      <dgm:spPr/>
      <dgm:t>
        <a:bodyPr/>
        <a:lstStyle/>
        <a:p>
          <a:endParaRPr lang="es-ES"/>
        </a:p>
      </dgm:t>
    </dgm:pt>
    <dgm:pt modelId="{3B827121-3CDF-411A-8726-E69D46261052}" type="pres">
      <dgm:prSet presAssocID="{585C3130-D51E-4B02-9711-798C1D4627F3}" presName="root2" presStyleCnt="0"/>
      <dgm:spPr/>
      <dgm:t>
        <a:bodyPr/>
        <a:lstStyle/>
        <a:p>
          <a:endParaRPr lang="es-ES"/>
        </a:p>
      </dgm:t>
    </dgm:pt>
    <dgm:pt modelId="{E33BD61E-6648-4C0D-853C-6A2FF42E1DA8}" type="pres">
      <dgm:prSet presAssocID="{585C3130-D51E-4B02-9711-798C1D4627F3}" presName="LevelTwoTextNode" presStyleLbl="node3" presStyleIdx="2" presStyleCnt="3" custLinFactNeighborX="-4216" custLinFactNeighborY="-21033">
        <dgm:presLayoutVars>
          <dgm:chPref val="3"/>
        </dgm:presLayoutVars>
      </dgm:prSet>
      <dgm:spPr/>
      <dgm:t>
        <a:bodyPr/>
        <a:lstStyle/>
        <a:p>
          <a:endParaRPr lang="es-ES"/>
        </a:p>
      </dgm:t>
    </dgm:pt>
    <dgm:pt modelId="{1ADC73A0-E13F-43CA-8EB6-A512DB0A8A1F}" type="pres">
      <dgm:prSet presAssocID="{585C3130-D51E-4B02-9711-798C1D4627F3}" presName="level3hierChild" presStyleCnt="0"/>
      <dgm:spPr/>
      <dgm:t>
        <a:bodyPr/>
        <a:lstStyle/>
        <a:p>
          <a:endParaRPr lang="es-ES"/>
        </a:p>
      </dgm:t>
    </dgm:pt>
    <dgm:pt modelId="{6C0E1EEF-1EDA-4C63-9CBC-952A05D425A1}" type="pres">
      <dgm:prSet presAssocID="{A934E68D-890D-4CBB-9136-EAB220C5FC77}" presName="conn2-1" presStyleLbl="parChTrans1D2" presStyleIdx="1" presStyleCnt="2"/>
      <dgm:spPr/>
      <dgm:t>
        <a:bodyPr/>
        <a:lstStyle/>
        <a:p>
          <a:endParaRPr lang="es-ES"/>
        </a:p>
      </dgm:t>
    </dgm:pt>
    <dgm:pt modelId="{2B11EB09-B1A0-4AAC-8E90-A007C01F8B21}" type="pres">
      <dgm:prSet presAssocID="{A934E68D-890D-4CBB-9136-EAB220C5FC77}" presName="connTx" presStyleLbl="parChTrans1D2" presStyleIdx="1" presStyleCnt="2"/>
      <dgm:spPr/>
      <dgm:t>
        <a:bodyPr/>
        <a:lstStyle/>
        <a:p>
          <a:endParaRPr lang="es-ES"/>
        </a:p>
      </dgm:t>
    </dgm:pt>
    <dgm:pt modelId="{009D33D2-EE28-466D-89D5-4E64FAAD8E86}" type="pres">
      <dgm:prSet presAssocID="{EDCE8A85-5B7D-42EC-BC17-834E3C93D56F}" presName="root2" presStyleCnt="0"/>
      <dgm:spPr/>
      <dgm:t>
        <a:bodyPr/>
        <a:lstStyle/>
        <a:p>
          <a:endParaRPr lang="es-ES"/>
        </a:p>
      </dgm:t>
    </dgm:pt>
    <dgm:pt modelId="{908477D6-D916-4E96-A4D6-C1708A5FA2BD}" type="pres">
      <dgm:prSet presAssocID="{EDCE8A85-5B7D-42EC-BC17-834E3C93D56F}" presName="LevelTwoTextNode" presStyleLbl="node2" presStyleIdx="1" presStyleCnt="2" custLinFactNeighborX="1322" custLinFactNeighborY="-33595">
        <dgm:presLayoutVars>
          <dgm:chPref val="3"/>
        </dgm:presLayoutVars>
      </dgm:prSet>
      <dgm:spPr/>
      <dgm:t>
        <a:bodyPr/>
        <a:lstStyle/>
        <a:p>
          <a:endParaRPr lang="es-ES"/>
        </a:p>
      </dgm:t>
    </dgm:pt>
    <dgm:pt modelId="{8A03562C-41E1-4373-A8B6-0D2C069705E9}" type="pres">
      <dgm:prSet presAssocID="{EDCE8A85-5B7D-42EC-BC17-834E3C93D56F}" presName="level3hierChild" presStyleCnt="0"/>
      <dgm:spPr/>
      <dgm:t>
        <a:bodyPr/>
        <a:lstStyle/>
        <a:p>
          <a:endParaRPr lang="es-ES"/>
        </a:p>
      </dgm:t>
    </dgm:pt>
  </dgm:ptLst>
  <dgm:cxnLst>
    <dgm:cxn modelId="{BFB3EF0B-4E52-4F57-9026-E6DF8736C392}" srcId="{F3F33C43-634D-4B0B-8842-4ADCE3574BE0}" destId="{811EEBEB-04EE-4440-A1AB-37606C869FF4}" srcOrd="1" destOrd="0" parTransId="{7C21109F-6B6B-4B41-AD21-B29EE7D2DF32}" sibTransId="{9549D26B-604D-421F-9DA3-528D9674977F}"/>
    <dgm:cxn modelId="{A00056B2-F20B-473A-A289-B53F085B2219}" type="presOf" srcId="{EDCE8A85-5B7D-42EC-BC17-834E3C93D56F}" destId="{908477D6-D916-4E96-A4D6-C1708A5FA2BD}" srcOrd="0" destOrd="0" presId="urn:microsoft.com/office/officeart/2005/8/layout/hierarchy2"/>
    <dgm:cxn modelId="{44DAAC1D-E2EF-4EEF-BAB6-03C502FDB175}" type="presOf" srcId="{7C21109F-6B6B-4B41-AD21-B29EE7D2DF32}" destId="{29549C1E-2697-4DFB-B8D0-19E1D9749363}" srcOrd="1" destOrd="0" presId="urn:microsoft.com/office/officeart/2005/8/layout/hierarchy2"/>
    <dgm:cxn modelId="{1040E806-A6B8-4AFA-8457-09CF2862276D}" srcId="{F3F33C43-634D-4B0B-8842-4ADCE3574BE0}" destId="{585C3130-D51E-4B02-9711-798C1D4627F3}" srcOrd="2" destOrd="0" parTransId="{C7DC61DE-60B2-45D1-84F2-26B370208F62}" sibTransId="{37CB531A-D364-41EB-A7D4-67225D2FE3BC}"/>
    <dgm:cxn modelId="{0E8ACD2D-1715-46BB-8A94-4C710813D7CF}" type="presOf" srcId="{C7DC61DE-60B2-45D1-84F2-26B370208F62}" destId="{CA6C0528-702E-4AD9-AB38-5072268B4345}" srcOrd="0" destOrd="0" presId="urn:microsoft.com/office/officeart/2005/8/layout/hierarchy2"/>
    <dgm:cxn modelId="{643FFB62-9C45-49CF-B8DE-EBA81D942147}" srcId="{818B77F5-391F-4A77-AF76-B01E15411BDC}" destId="{F3F33C43-634D-4B0B-8842-4ADCE3574BE0}" srcOrd="0" destOrd="0" parTransId="{B83AB9D1-3B80-42B7-9881-8C75C4EF9958}" sibTransId="{129E2E07-B575-4C94-836D-5FE4E0F1AB57}"/>
    <dgm:cxn modelId="{FD515CE2-98DB-4DF4-92CE-A81FED093CC8}" type="presOf" srcId="{B83AB9D1-3B80-42B7-9881-8C75C4EF9958}" destId="{8FC9ADE6-1972-4D09-A781-E13891010117}" srcOrd="0" destOrd="0" presId="urn:microsoft.com/office/officeart/2005/8/layout/hierarchy2"/>
    <dgm:cxn modelId="{1100AD1F-9843-4A3A-9804-AB84D462A0BB}" type="presOf" srcId="{84B8C34E-2F9D-47B1-8A1E-B816DB5C8099}" destId="{4DBE0FAF-05CB-4D5C-BAE1-AF5CBA22F662}" srcOrd="0" destOrd="0" presId="urn:microsoft.com/office/officeart/2005/8/layout/hierarchy2"/>
    <dgm:cxn modelId="{69CB224C-4F83-488E-898F-081C9355E368}" type="presOf" srcId="{7C21109F-6B6B-4B41-AD21-B29EE7D2DF32}" destId="{43B69E92-0FB0-4F3C-B06B-97AF1FABD784}" srcOrd="0" destOrd="0" presId="urn:microsoft.com/office/officeart/2005/8/layout/hierarchy2"/>
    <dgm:cxn modelId="{35906DA2-4F82-42F3-A100-79CC84163CA6}" type="presOf" srcId="{D43000EC-C14A-4507-AA58-9752311F55FC}" destId="{203EC3B0-13EB-447F-9C7B-117AD9A392F6}" srcOrd="1" destOrd="0" presId="urn:microsoft.com/office/officeart/2005/8/layout/hierarchy2"/>
    <dgm:cxn modelId="{1309A720-8C27-4DB0-B940-C3EC3D71E256}" srcId="{818B77F5-391F-4A77-AF76-B01E15411BDC}" destId="{EDCE8A85-5B7D-42EC-BC17-834E3C93D56F}" srcOrd="1" destOrd="0" parTransId="{A934E68D-890D-4CBB-9136-EAB220C5FC77}" sibTransId="{4AC2CD21-1BB7-408A-88AC-1DEAEEF35158}"/>
    <dgm:cxn modelId="{AAD35D24-FBAE-4C54-A9FF-E6D5AF0DE6AA}" type="presOf" srcId="{585C3130-D51E-4B02-9711-798C1D4627F3}" destId="{E33BD61E-6648-4C0D-853C-6A2FF42E1DA8}" srcOrd="0" destOrd="0" presId="urn:microsoft.com/office/officeart/2005/8/layout/hierarchy2"/>
    <dgm:cxn modelId="{5A44A511-BB22-4B61-A0BA-56044D51899F}" type="presOf" srcId="{B83AB9D1-3B80-42B7-9881-8C75C4EF9958}" destId="{87C95167-061A-4828-BA74-B4A9C1DB71D9}" srcOrd="1" destOrd="0" presId="urn:microsoft.com/office/officeart/2005/8/layout/hierarchy2"/>
    <dgm:cxn modelId="{D096AA29-913F-49D9-B30B-B065245D4814}" type="presOf" srcId="{C7DC61DE-60B2-45D1-84F2-26B370208F62}" destId="{75BD21F9-C66B-4769-A507-9928A920EA95}" srcOrd="1" destOrd="0" presId="urn:microsoft.com/office/officeart/2005/8/layout/hierarchy2"/>
    <dgm:cxn modelId="{0A410C3B-1B59-48A3-8F97-6A749899890D}" type="presOf" srcId="{811EEBEB-04EE-4440-A1AB-37606C869FF4}" destId="{4CBB298C-F2FA-40D0-B31F-47F449560976}" srcOrd="0" destOrd="0" presId="urn:microsoft.com/office/officeart/2005/8/layout/hierarchy2"/>
    <dgm:cxn modelId="{336F55B7-A54A-4A52-9D07-2B02A53E2A57}" srcId="{F3F33C43-634D-4B0B-8842-4ADCE3574BE0}" destId="{32CDFB5C-0934-4CC5-8F23-073EA2E2BC65}" srcOrd="0" destOrd="0" parTransId="{D43000EC-C14A-4507-AA58-9752311F55FC}" sibTransId="{9F7DD459-FCEF-4B90-88DB-9769C84B3432}"/>
    <dgm:cxn modelId="{C7CFBDF9-EE3B-484A-88D7-692138E801D3}" type="presOf" srcId="{A934E68D-890D-4CBB-9136-EAB220C5FC77}" destId="{2B11EB09-B1A0-4AAC-8E90-A007C01F8B21}" srcOrd="1" destOrd="0" presId="urn:microsoft.com/office/officeart/2005/8/layout/hierarchy2"/>
    <dgm:cxn modelId="{4E9F1167-D5D2-4437-A793-68831AD3BC76}" type="presOf" srcId="{32CDFB5C-0934-4CC5-8F23-073EA2E2BC65}" destId="{FFB2E9F6-968B-411E-8C31-93A6BB8C890D}" srcOrd="0" destOrd="0" presId="urn:microsoft.com/office/officeart/2005/8/layout/hierarchy2"/>
    <dgm:cxn modelId="{62F6DD77-0536-41F3-8646-1B776CE6AB27}" type="presOf" srcId="{818B77F5-391F-4A77-AF76-B01E15411BDC}" destId="{B2B157D9-E592-4028-991B-4006BFFC1372}" srcOrd="0" destOrd="0" presId="urn:microsoft.com/office/officeart/2005/8/layout/hierarchy2"/>
    <dgm:cxn modelId="{A9407A15-D2BA-404F-9900-651D6AC250C4}" srcId="{84B8C34E-2F9D-47B1-8A1E-B816DB5C8099}" destId="{818B77F5-391F-4A77-AF76-B01E15411BDC}" srcOrd="0" destOrd="0" parTransId="{FF2A0EB8-091C-42E3-AFDC-31552B818DC9}" sibTransId="{71151785-A768-41FD-9328-9DB926232D7C}"/>
    <dgm:cxn modelId="{D8305C08-9238-4ED7-ABE7-762AABCDF739}" type="presOf" srcId="{D43000EC-C14A-4507-AA58-9752311F55FC}" destId="{E29452B8-A91E-408A-902D-D0945C92CEA5}" srcOrd="0" destOrd="0" presId="urn:microsoft.com/office/officeart/2005/8/layout/hierarchy2"/>
    <dgm:cxn modelId="{01ABD3D0-16FB-4D49-A708-98FEF273206F}" type="presOf" srcId="{A934E68D-890D-4CBB-9136-EAB220C5FC77}" destId="{6C0E1EEF-1EDA-4C63-9CBC-952A05D425A1}" srcOrd="0" destOrd="0" presId="urn:microsoft.com/office/officeart/2005/8/layout/hierarchy2"/>
    <dgm:cxn modelId="{9B1F4608-570F-4030-8533-DCF551145DA6}" type="presOf" srcId="{F3F33C43-634D-4B0B-8842-4ADCE3574BE0}" destId="{0061054D-C424-4922-A067-65C58D1D4AD2}" srcOrd="0" destOrd="0" presId="urn:microsoft.com/office/officeart/2005/8/layout/hierarchy2"/>
    <dgm:cxn modelId="{9FABBB9E-0569-4CE9-ADB3-59A52B2CE991}" type="presParOf" srcId="{4DBE0FAF-05CB-4D5C-BAE1-AF5CBA22F662}" destId="{81360A27-287B-474E-AA98-9B7B78317F6D}" srcOrd="0" destOrd="0" presId="urn:microsoft.com/office/officeart/2005/8/layout/hierarchy2"/>
    <dgm:cxn modelId="{1F8D63D3-EEE7-4225-90B1-5A0C0689EB82}" type="presParOf" srcId="{81360A27-287B-474E-AA98-9B7B78317F6D}" destId="{B2B157D9-E592-4028-991B-4006BFFC1372}" srcOrd="0" destOrd="0" presId="urn:microsoft.com/office/officeart/2005/8/layout/hierarchy2"/>
    <dgm:cxn modelId="{D0CC8020-96A6-467D-AD1F-A17D7A61A65F}" type="presParOf" srcId="{81360A27-287B-474E-AA98-9B7B78317F6D}" destId="{D7B484F6-FD71-4945-B667-D85C14A3C308}" srcOrd="1" destOrd="0" presId="urn:microsoft.com/office/officeart/2005/8/layout/hierarchy2"/>
    <dgm:cxn modelId="{FD034FC9-12AC-4DDC-BC91-E0BB4AD3D88C}" type="presParOf" srcId="{D7B484F6-FD71-4945-B667-D85C14A3C308}" destId="{8FC9ADE6-1972-4D09-A781-E13891010117}" srcOrd="0" destOrd="0" presId="urn:microsoft.com/office/officeart/2005/8/layout/hierarchy2"/>
    <dgm:cxn modelId="{A2210020-FB3D-4E62-A921-4F36CBC0E9AB}" type="presParOf" srcId="{8FC9ADE6-1972-4D09-A781-E13891010117}" destId="{87C95167-061A-4828-BA74-B4A9C1DB71D9}" srcOrd="0" destOrd="0" presId="urn:microsoft.com/office/officeart/2005/8/layout/hierarchy2"/>
    <dgm:cxn modelId="{2E58717D-E46A-462D-9BB7-94C90E12C41C}" type="presParOf" srcId="{D7B484F6-FD71-4945-B667-D85C14A3C308}" destId="{B35C7BDB-79AB-4E75-85CF-8ECD08BB4252}" srcOrd="1" destOrd="0" presId="urn:microsoft.com/office/officeart/2005/8/layout/hierarchy2"/>
    <dgm:cxn modelId="{98D45F95-1828-4BEC-B159-B23D55CBB12B}" type="presParOf" srcId="{B35C7BDB-79AB-4E75-85CF-8ECD08BB4252}" destId="{0061054D-C424-4922-A067-65C58D1D4AD2}" srcOrd="0" destOrd="0" presId="urn:microsoft.com/office/officeart/2005/8/layout/hierarchy2"/>
    <dgm:cxn modelId="{418E2474-5D1D-4391-94C0-1A8101FDF3DC}" type="presParOf" srcId="{B35C7BDB-79AB-4E75-85CF-8ECD08BB4252}" destId="{7D3A5E97-E502-4269-9E7A-AF7B47A3EE14}" srcOrd="1" destOrd="0" presId="urn:microsoft.com/office/officeart/2005/8/layout/hierarchy2"/>
    <dgm:cxn modelId="{612B09AA-78BF-445E-8004-87B9278B6AAE}" type="presParOf" srcId="{7D3A5E97-E502-4269-9E7A-AF7B47A3EE14}" destId="{E29452B8-A91E-408A-902D-D0945C92CEA5}" srcOrd="0" destOrd="0" presId="urn:microsoft.com/office/officeart/2005/8/layout/hierarchy2"/>
    <dgm:cxn modelId="{52CF7A01-2F88-4DD1-AB8F-7ACAB6CE1434}" type="presParOf" srcId="{E29452B8-A91E-408A-902D-D0945C92CEA5}" destId="{203EC3B0-13EB-447F-9C7B-117AD9A392F6}" srcOrd="0" destOrd="0" presId="urn:microsoft.com/office/officeart/2005/8/layout/hierarchy2"/>
    <dgm:cxn modelId="{BC11818B-32FE-4A68-B22A-A980E13BD303}" type="presParOf" srcId="{7D3A5E97-E502-4269-9E7A-AF7B47A3EE14}" destId="{E1DEEB5D-6398-47CF-8775-E5E8BEF22930}" srcOrd="1" destOrd="0" presId="urn:microsoft.com/office/officeart/2005/8/layout/hierarchy2"/>
    <dgm:cxn modelId="{AADFFEA2-E57F-4CD3-8765-64F2751A46DC}" type="presParOf" srcId="{E1DEEB5D-6398-47CF-8775-E5E8BEF22930}" destId="{FFB2E9F6-968B-411E-8C31-93A6BB8C890D}" srcOrd="0" destOrd="0" presId="urn:microsoft.com/office/officeart/2005/8/layout/hierarchy2"/>
    <dgm:cxn modelId="{1E604269-0E00-4B12-8A86-2C692BBE1B71}" type="presParOf" srcId="{E1DEEB5D-6398-47CF-8775-E5E8BEF22930}" destId="{24D5F9B0-B3F9-4F15-AC75-29BC16CA1F33}" srcOrd="1" destOrd="0" presId="urn:microsoft.com/office/officeart/2005/8/layout/hierarchy2"/>
    <dgm:cxn modelId="{09EC0837-652B-4362-A2EC-40E289809399}" type="presParOf" srcId="{7D3A5E97-E502-4269-9E7A-AF7B47A3EE14}" destId="{43B69E92-0FB0-4F3C-B06B-97AF1FABD784}" srcOrd="2" destOrd="0" presId="urn:microsoft.com/office/officeart/2005/8/layout/hierarchy2"/>
    <dgm:cxn modelId="{E598067C-029A-41F7-842E-601049D8005B}" type="presParOf" srcId="{43B69E92-0FB0-4F3C-B06B-97AF1FABD784}" destId="{29549C1E-2697-4DFB-B8D0-19E1D9749363}" srcOrd="0" destOrd="0" presId="urn:microsoft.com/office/officeart/2005/8/layout/hierarchy2"/>
    <dgm:cxn modelId="{8039FEC1-007E-42AF-BB50-52851BBB8611}" type="presParOf" srcId="{7D3A5E97-E502-4269-9E7A-AF7B47A3EE14}" destId="{FD667ED3-A132-406E-9BD9-EAC8B2C655DB}" srcOrd="3" destOrd="0" presId="urn:microsoft.com/office/officeart/2005/8/layout/hierarchy2"/>
    <dgm:cxn modelId="{6882BED3-06C8-4760-9736-0283E0DAB9B3}" type="presParOf" srcId="{FD667ED3-A132-406E-9BD9-EAC8B2C655DB}" destId="{4CBB298C-F2FA-40D0-B31F-47F449560976}" srcOrd="0" destOrd="0" presId="urn:microsoft.com/office/officeart/2005/8/layout/hierarchy2"/>
    <dgm:cxn modelId="{68FC687B-5C0D-4FBB-BEFA-1D3B27A276B0}" type="presParOf" srcId="{FD667ED3-A132-406E-9BD9-EAC8B2C655DB}" destId="{71FA4FB9-70AB-4778-9657-740401C6414A}" srcOrd="1" destOrd="0" presId="urn:microsoft.com/office/officeart/2005/8/layout/hierarchy2"/>
    <dgm:cxn modelId="{1387F1AA-3C30-43A6-AFBD-61C9340FFBDF}" type="presParOf" srcId="{7D3A5E97-E502-4269-9E7A-AF7B47A3EE14}" destId="{CA6C0528-702E-4AD9-AB38-5072268B4345}" srcOrd="4" destOrd="0" presId="urn:microsoft.com/office/officeart/2005/8/layout/hierarchy2"/>
    <dgm:cxn modelId="{A9B72F3C-C333-4910-9875-D627668CAE90}" type="presParOf" srcId="{CA6C0528-702E-4AD9-AB38-5072268B4345}" destId="{75BD21F9-C66B-4769-A507-9928A920EA95}" srcOrd="0" destOrd="0" presId="urn:microsoft.com/office/officeart/2005/8/layout/hierarchy2"/>
    <dgm:cxn modelId="{E9B7B9BF-D420-4B80-853E-51BE2D0A3565}" type="presParOf" srcId="{7D3A5E97-E502-4269-9E7A-AF7B47A3EE14}" destId="{3B827121-3CDF-411A-8726-E69D46261052}" srcOrd="5" destOrd="0" presId="urn:microsoft.com/office/officeart/2005/8/layout/hierarchy2"/>
    <dgm:cxn modelId="{C03A53A5-6788-4256-8DAB-61F08EED0CDE}" type="presParOf" srcId="{3B827121-3CDF-411A-8726-E69D46261052}" destId="{E33BD61E-6648-4C0D-853C-6A2FF42E1DA8}" srcOrd="0" destOrd="0" presId="urn:microsoft.com/office/officeart/2005/8/layout/hierarchy2"/>
    <dgm:cxn modelId="{77CD1418-0419-4818-B476-C588C99FF082}" type="presParOf" srcId="{3B827121-3CDF-411A-8726-E69D46261052}" destId="{1ADC73A0-E13F-43CA-8EB6-A512DB0A8A1F}" srcOrd="1" destOrd="0" presId="urn:microsoft.com/office/officeart/2005/8/layout/hierarchy2"/>
    <dgm:cxn modelId="{9048F93A-B392-42EC-8B57-AA06FAB90F75}" type="presParOf" srcId="{D7B484F6-FD71-4945-B667-D85C14A3C308}" destId="{6C0E1EEF-1EDA-4C63-9CBC-952A05D425A1}" srcOrd="2" destOrd="0" presId="urn:microsoft.com/office/officeart/2005/8/layout/hierarchy2"/>
    <dgm:cxn modelId="{4340E40C-BD18-4C54-A0D1-A1CBE1B8C8F8}" type="presParOf" srcId="{6C0E1EEF-1EDA-4C63-9CBC-952A05D425A1}" destId="{2B11EB09-B1A0-4AAC-8E90-A007C01F8B21}" srcOrd="0" destOrd="0" presId="urn:microsoft.com/office/officeart/2005/8/layout/hierarchy2"/>
    <dgm:cxn modelId="{D97CABCC-0355-4BDF-815A-CAD38FAEAE86}" type="presParOf" srcId="{D7B484F6-FD71-4945-B667-D85C14A3C308}" destId="{009D33D2-EE28-466D-89D5-4E64FAAD8E86}" srcOrd="3" destOrd="0" presId="urn:microsoft.com/office/officeart/2005/8/layout/hierarchy2"/>
    <dgm:cxn modelId="{874D82B3-7A9A-495B-ABDB-D824E3A5E94A}" type="presParOf" srcId="{009D33D2-EE28-466D-89D5-4E64FAAD8E86}" destId="{908477D6-D916-4E96-A4D6-C1708A5FA2BD}" srcOrd="0" destOrd="0" presId="urn:microsoft.com/office/officeart/2005/8/layout/hierarchy2"/>
    <dgm:cxn modelId="{F8997BA1-8DC9-4F80-BC7F-9B59E03342E4}" type="presParOf" srcId="{009D33D2-EE28-466D-89D5-4E64FAAD8E86}" destId="{8A03562C-41E1-4373-A8B6-0D2C069705E9}"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371E78E-AC57-4AD6-B943-1961260ABC58}" type="doc">
      <dgm:prSet loTypeId="urn:microsoft.com/office/officeart/2005/8/layout/list1" loCatId="list" qsTypeId="urn:microsoft.com/office/officeart/2005/8/quickstyle/3d1" qsCatId="3D" csTypeId="urn:microsoft.com/office/officeart/2005/8/colors/accent2_2" csCatId="accent2" phldr="1"/>
      <dgm:spPr/>
      <dgm:t>
        <a:bodyPr/>
        <a:lstStyle/>
        <a:p>
          <a:endParaRPr lang="es-ES"/>
        </a:p>
      </dgm:t>
    </dgm:pt>
    <dgm:pt modelId="{3B1E7AB1-EF14-414D-9AB5-01829D4FF152}">
      <dgm:prSet phldrT="[Texto]" custT="1">
        <dgm:style>
          <a:lnRef idx="0">
            <a:schemeClr val="accent2"/>
          </a:lnRef>
          <a:fillRef idx="3">
            <a:schemeClr val="accent2"/>
          </a:fillRef>
          <a:effectRef idx="3">
            <a:schemeClr val="accent2"/>
          </a:effectRef>
          <a:fontRef idx="minor">
            <a:schemeClr val="lt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es-ES" sz="1800" b="1" smtClean="0">
              <a:solidFill>
                <a:schemeClr val="bg1"/>
              </a:solidFill>
              <a:effectLst>
                <a:outerShdw blurRad="38100" dist="38100" dir="2700000" algn="tl">
                  <a:srgbClr val="000000">
                    <a:alpha val="43137"/>
                  </a:srgbClr>
                </a:outerShdw>
              </a:effectLst>
            </a:rPr>
            <a:t>Introducción</a:t>
          </a:r>
          <a:endParaRPr lang="es-ES" sz="1800" b="1" dirty="0">
            <a:solidFill>
              <a:schemeClr val="bg1"/>
            </a:solidFill>
            <a:effectLst>
              <a:outerShdw blurRad="38100" dist="38100" dir="2700000" algn="tl">
                <a:srgbClr val="000000">
                  <a:alpha val="43137"/>
                </a:srgbClr>
              </a:outerShdw>
            </a:effectLst>
          </a:endParaRPr>
        </a:p>
      </dgm:t>
    </dgm:pt>
    <dgm:pt modelId="{0A9EDEA4-0670-4F32-B6E4-E28E5D15219F}" type="parTrans" cxnId="{82641322-16EE-447C-AAE4-016E2819652D}">
      <dgm:prSet/>
      <dgm:spPr/>
      <dgm:t>
        <a:bodyPr/>
        <a:lstStyle/>
        <a:p>
          <a:pPr algn="ctr"/>
          <a:endParaRPr lang="es-ES" sz="1800"/>
        </a:p>
      </dgm:t>
    </dgm:pt>
    <dgm:pt modelId="{A2A1B88A-E945-447F-AC5A-E51FA06D87A1}" type="sibTrans" cxnId="{82641322-16EE-447C-AAE4-016E2819652D}">
      <dgm:prSet/>
      <dgm:spPr/>
      <dgm:t>
        <a:bodyPr/>
        <a:lstStyle/>
        <a:p>
          <a:pPr algn="ctr"/>
          <a:endParaRPr lang="es-ES" sz="1800"/>
        </a:p>
      </dgm:t>
    </dgm:pt>
    <dgm:pt modelId="{4EF27AAE-EB42-4280-8F6F-C7F3255E39D9}">
      <dgm:prSet phldrT="[Texto]" custT="1"/>
      <dgm:spPr/>
      <dgm:t>
        <a:bodyPr/>
        <a:lstStyle/>
        <a:p>
          <a:pPr algn="l"/>
          <a:r>
            <a:rPr lang="es-ES" sz="1800" b="1" smtClean="0">
              <a:effectLst>
                <a:outerShdw blurRad="38100" dist="38100" dir="2700000" algn="tl">
                  <a:srgbClr val="000000">
                    <a:alpha val="43137"/>
                  </a:srgbClr>
                </a:outerShdw>
              </a:effectLst>
            </a:rPr>
            <a:t>Materiales y Métodos</a:t>
          </a:r>
          <a:endParaRPr lang="es-ES" sz="1800" b="1" dirty="0">
            <a:effectLst>
              <a:outerShdw blurRad="38100" dist="38100" dir="2700000" algn="tl">
                <a:srgbClr val="000000">
                  <a:alpha val="43137"/>
                </a:srgbClr>
              </a:outerShdw>
            </a:effectLst>
          </a:endParaRPr>
        </a:p>
      </dgm:t>
    </dgm:pt>
    <dgm:pt modelId="{FE52E9DF-CAB9-421C-8EE1-80675B88557D}" type="parTrans" cxnId="{627CEAC8-5D71-4BF7-A72D-1DC978096B97}">
      <dgm:prSet/>
      <dgm:spPr/>
      <dgm:t>
        <a:bodyPr/>
        <a:lstStyle/>
        <a:p>
          <a:pPr algn="ctr"/>
          <a:endParaRPr lang="es-ES" sz="1800"/>
        </a:p>
      </dgm:t>
    </dgm:pt>
    <dgm:pt modelId="{39AE0AF9-5610-4E78-B9B8-06AF9C7FAAB1}" type="sibTrans" cxnId="{627CEAC8-5D71-4BF7-A72D-1DC978096B97}">
      <dgm:prSet/>
      <dgm:spPr/>
      <dgm:t>
        <a:bodyPr/>
        <a:lstStyle/>
        <a:p>
          <a:pPr algn="ctr"/>
          <a:endParaRPr lang="es-ES" sz="1800"/>
        </a:p>
      </dgm:t>
    </dgm:pt>
    <dgm:pt modelId="{FCDE254F-0E81-40F7-80FB-0A8E6DF4D66F}">
      <dgm:prSet phldrT="[Texto]" custT="1">
        <dgm:style>
          <a:lnRef idx="0">
            <a:schemeClr val="accent6"/>
          </a:lnRef>
          <a:fillRef idx="3">
            <a:schemeClr val="accent6"/>
          </a:fillRef>
          <a:effectRef idx="3">
            <a:schemeClr val="accent6"/>
          </a:effectRef>
          <a:fontRef idx="minor">
            <a:schemeClr val="lt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es-ES" sz="1800" b="1" dirty="0" smtClean="0">
              <a:solidFill>
                <a:schemeClr val="bg1"/>
              </a:solidFill>
              <a:effectLst>
                <a:outerShdw blurRad="38100" dist="38100" dir="2700000" algn="tl">
                  <a:srgbClr val="000000">
                    <a:alpha val="43137"/>
                  </a:srgbClr>
                </a:outerShdw>
              </a:effectLst>
            </a:rPr>
            <a:t>Resultados y Discusión</a:t>
          </a:r>
          <a:endParaRPr lang="es-ES" sz="1800" b="1" dirty="0">
            <a:solidFill>
              <a:schemeClr val="bg1"/>
            </a:solidFill>
            <a:effectLst>
              <a:outerShdw blurRad="38100" dist="38100" dir="2700000" algn="tl">
                <a:srgbClr val="000000">
                  <a:alpha val="43137"/>
                </a:srgbClr>
              </a:outerShdw>
            </a:effectLst>
          </a:endParaRPr>
        </a:p>
      </dgm:t>
    </dgm:pt>
    <dgm:pt modelId="{5F08BCCF-4359-4AF6-B923-6382E11E0F22}" type="parTrans" cxnId="{BC0BD6D6-E21A-44DC-B45D-A5BA553A557D}">
      <dgm:prSet/>
      <dgm:spPr/>
      <dgm:t>
        <a:bodyPr/>
        <a:lstStyle/>
        <a:p>
          <a:pPr algn="ctr"/>
          <a:endParaRPr lang="es-ES" sz="1800"/>
        </a:p>
      </dgm:t>
    </dgm:pt>
    <dgm:pt modelId="{3BE61B33-CCBB-467D-962D-F26F2733C629}" type="sibTrans" cxnId="{BC0BD6D6-E21A-44DC-B45D-A5BA553A557D}">
      <dgm:prSet/>
      <dgm:spPr/>
      <dgm:t>
        <a:bodyPr/>
        <a:lstStyle/>
        <a:p>
          <a:pPr algn="ctr"/>
          <a:endParaRPr lang="es-ES" sz="1800"/>
        </a:p>
      </dgm:t>
    </dgm:pt>
    <dgm:pt modelId="{3EB9B25E-24E2-463B-BFAB-2BE211FEAE3B}">
      <dgm:prSet phldrT="[Texto]" custT="1">
        <dgm:style>
          <a:lnRef idx="0">
            <a:schemeClr val="accent6"/>
          </a:lnRef>
          <a:fillRef idx="3">
            <a:schemeClr val="accent6"/>
          </a:fillRef>
          <a:effectRef idx="3">
            <a:schemeClr val="accent6"/>
          </a:effectRef>
          <a:fontRef idx="minor">
            <a:schemeClr val="lt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es-ES" sz="1800" b="1" dirty="0" smtClean="0">
              <a:solidFill>
                <a:schemeClr val="bg1"/>
              </a:solidFill>
              <a:effectLst>
                <a:outerShdw blurRad="38100" dist="38100" dir="2700000" algn="tl">
                  <a:srgbClr val="000000">
                    <a:alpha val="43137"/>
                  </a:srgbClr>
                </a:outerShdw>
              </a:effectLst>
            </a:rPr>
            <a:t>Objetivos e Hipótesis</a:t>
          </a:r>
          <a:endParaRPr lang="es-ES" sz="1800" b="1" dirty="0">
            <a:solidFill>
              <a:schemeClr val="bg1"/>
            </a:solidFill>
            <a:effectLst>
              <a:outerShdw blurRad="38100" dist="38100" dir="2700000" algn="tl">
                <a:srgbClr val="000000">
                  <a:alpha val="43137"/>
                </a:srgbClr>
              </a:outerShdw>
            </a:effectLst>
          </a:endParaRPr>
        </a:p>
      </dgm:t>
    </dgm:pt>
    <dgm:pt modelId="{992EF742-F925-48CD-90EB-8B56977E4C02}" type="parTrans" cxnId="{AE773E12-B0EE-4AA7-BBE6-80DFC0DC5852}">
      <dgm:prSet/>
      <dgm:spPr/>
      <dgm:t>
        <a:bodyPr/>
        <a:lstStyle/>
        <a:p>
          <a:pPr algn="ctr"/>
          <a:endParaRPr lang="es-ES" sz="1800"/>
        </a:p>
      </dgm:t>
    </dgm:pt>
    <dgm:pt modelId="{126214A7-1D38-4089-849F-1820ED2BFC4C}" type="sibTrans" cxnId="{AE773E12-B0EE-4AA7-BBE6-80DFC0DC5852}">
      <dgm:prSet/>
      <dgm:spPr/>
      <dgm:t>
        <a:bodyPr/>
        <a:lstStyle/>
        <a:p>
          <a:pPr algn="ctr"/>
          <a:endParaRPr lang="es-ES" sz="1800"/>
        </a:p>
      </dgm:t>
    </dgm:pt>
    <dgm:pt modelId="{242A65AF-2D98-43F6-B598-1441D478021D}">
      <dgm:prSet phldrT="[Texto]" custT="1">
        <dgm:style>
          <a:lnRef idx="0">
            <a:schemeClr val="accent6"/>
          </a:lnRef>
          <a:fillRef idx="3">
            <a:schemeClr val="accent6"/>
          </a:fillRef>
          <a:effectRef idx="3">
            <a:schemeClr val="accent6"/>
          </a:effectRef>
          <a:fontRef idx="minor">
            <a:schemeClr val="lt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es-ES" sz="1800" b="1" smtClean="0">
              <a:solidFill>
                <a:schemeClr val="bg1"/>
              </a:solidFill>
              <a:effectLst>
                <a:outerShdw blurRad="38100" dist="38100" dir="2700000" algn="tl">
                  <a:srgbClr val="000000">
                    <a:alpha val="43137"/>
                  </a:srgbClr>
                </a:outerShdw>
              </a:effectLst>
            </a:rPr>
            <a:t>Justificación</a:t>
          </a:r>
          <a:endParaRPr lang="es-ES" sz="1800" b="1" dirty="0">
            <a:solidFill>
              <a:schemeClr val="bg1"/>
            </a:solidFill>
            <a:effectLst>
              <a:outerShdw blurRad="38100" dist="38100" dir="2700000" algn="tl">
                <a:srgbClr val="000000">
                  <a:alpha val="43137"/>
                </a:srgbClr>
              </a:outerShdw>
            </a:effectLst>
          </a:endParaRPr>
        </a:p>
      </dgm:t>
    </dgm:pt>
    <dgm:pt modelId="{D9A5ED34-D3EF-4888-B792-F13041D67C73}" type="parTrans" cxnId="{54A11B0D-FEA6-41F0-BF2B-BE0D945AF8C9}">
      <dgm:prSet/>
      <dgm:spPr/>
      <dgm:t>
        <a:bodyPr/>
        <a:lstStyle/>
        <a:p>
          <a:endParaRPr lang="es-ES" sz="1800"/>
        </a:p>
      </dgm:t>
    </dgm:pt>
    <dgm:pt modelId="{A71F93C2-C1FE-4905-95FA-5DEB1A06CD85}" type="sibTrans" cxnId="{54A11B0D-FEA6-41F0-BF2B-BE0D945AF8C9}">
      <dgm:prSet/>
      <dgm:spPr/>
      <dgm:t>
        <a:bodyPr/>
        <a:lstStyle/>
        <a:p>
          <a:endParaRPr lang="es-ES" sz="1800"/>
        </a:p>
      </dgm:t>
    </dgm:pt>
    <dgm:pt modelId="{A7ECA1CB-FF83-4D82-B0CD-9EC878E2B91B}">
      <dgm:prSet phldrT="[Texto]" custT="1">
        <dgm:style>
          <a:lnRef idx="0">
            <a:schemeClr val="accent6"/>
          </a:lnRef>
          <a:fillRef idx="3">
            <a:schemeClr val="accent6"/>
          </a:fillRef>
          <a:effectRef idx="3">
            <a:schemeClr val="accent6"/>
          </a:effectRef>
          <a:fontRef idx="minor">
            <a:schemeClr val="lt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es-ES" sz="1800" b="1" dirty="0" smtClean="0">
              <a:solidFill>
                <a:schemeClr val="bg1"/>
              </a:solidFill>
              <a:effectLst>
                <a:outerShdw blurRad="38100" dist="38100" dir="2700000" algn="tl">
                  <a:srgbClr val="000000">
                    <a:alpha val="43137"/>
                  </a:srgbClr>
                </a:outerShdw>
              </a:effectLst>
            </a:rPr>
            <a:t>Conclusiones</a:t>
          </a:r>
          <a:endParaRPr lang="es-ES" sz="1800" b="1" dirty="0">
            <a:solidFill>
              <a:schemeClr val="bg1"/>
            </a:solidFill>
            <a:effectLst>
              <a:outerShdw blurRad="38100" dist="38100" dir="2700000" algn="tl">
                <a:srgbClr val="000000">
                  <a:alpha val="43137"/>
                </a:srgbClr>
              </a:outerShdw>
            </a:effectLst>
          </a:endParaRPr>
        </a:p>
      </dgm:t>
    </dgm:pt>
    <dgm:pt modelId="{139A9747-D37F-4AA6-91F4-461CDDE7189E}" type="parTrans" cxnId="{3DDEC79A-C902-4AED-B697-D4C5F0231193}">
      <dgm:prSet/>
      <dgm:spPr/>
      <dgm:t>
        <a:bodyPr/>
        <a:lstStyle/>
        <a:p>
          <a:endParaRPr lang="es-ES" sz="1800"/>
        </a:p>
      </dgm:t>
    </dgm:pt>
    <dgm:pt modelId="{C1864739-C95A-467D-BDD3-35934CF3AE0B}" type="sibTrans" cxnId="{3DDEC79A-C902-4AED-B697-D4C5F0231193}">
      <dgm:prSet/>
      <dgm:spPr/>
      <dgm:t>
        <a:bodyPr/>
        <a:lstStyle/>
        <a:p>
          <a:endParaRPr lang="es-ES" sz="1800"/>
        </a:p>
      </dgm:t>
    </dgm:pt>
    <dgm:pt modelId="{D8FF9D79-BDB4-4CEC-884A-976A5673F824}">
      <dgm:prSet phldrT="[Texto]" custT="1">
        <dgm:style>
          <a:lnRef idx="0">
            <a:schemeClr val="accent1"/>
          </a:lnRef>
          <a:fillRef idx="3">
            <a:schemeClr val="accent1"/>
          </a:fillRef>
          <a:effectRef idx="3">
            <a:schemeClr val="accent1"/>
          </a:effectRef>
          <a:fontRef idx="minor">
            <a:schemeClr val="lt1"/>
          </a:fontRef>
        </dgm:style>
      </dgm:prSet>
      <dgm:spPr/>
      <dgm:t>
        <a:bodyPr/>
        <a:lstStyle/>
        <a:p>
          <a:pPr algn="l"/>
          <a:r>
            <a:rPr lang="es-ES" sz="1800" b="1" dirty="0" smtClean="0">
              <a:solidFill>
                <a:schemeClr val="tx1"/>
              </a:solidFill>
              <a:effectLst>
                <a:outerShdw blurRad="38100" dist="38100" dir="2700000" algn="tl">
                  <a:srgbClr val="000000">
                    <a:alpha val="43137"/>
                  </a:srgbClr>
                </a:outerShdw>
              </a:effectLst>
            </a:rPr>
            <a:t>Recomendaciones</a:t>
          </a:r>
          <a:endParaRPr lang="es-ES" sz="1800" b="1" dirty="0">
            <a:solidFill>
              <a:schemeClr val="tx1"/>
            </a:solidFill>
            <a:effectLst>
              <a:outerShdw blurRad="38100" dist="38100" dir="2700000" algn="tl">
                <a:srgbClr val="000000">
                  <a:alpha val="43137"/>
                </a:srgbClr>
              </a:outerShdw>
            </a:effectLst>
          </a:endParaRPr>
        </a:p>
      </dgm:t>
    </dgm:pt>
    <dgm:pt modelId="{58F2124C-0158-46F6-90E7-4378362E6B3A}" type="parTrans" cxnId="{4BA9D436-ECE5-4A75-AB0F-B42165527F0A}">
      <dgm:prSet/>
      <dgm:spPr/>
      <dgm:t>
        <a:bodyPr/>
        <a:lstStyle/>
        <a:p>
          <a:endParaRPr lang="es-ES" sz="1800"/>
        </a:p>
      </dgm:t>
    </dgm:pt>
    <dgm:pt modelId="{AB794E9F-29EF-4635-8560-4DCBDAFA4B20}" type="sibTrans" cxnId="{4BA9D436-ECE5-4A75-AB0F-B42165527F0A}">
      <dgm:prSet/>
      <dgm:spPr/>
      <dgm:t>
        <a:bodyPr/>
        <a:lstStyle/>
        <a:p>
          <a:endParaRPr lang="es-ES" sz="1800"/>
        </a:p>
      </dgm:t>
    </dgm:pt>
    <dgm:pt modelId="{C8F30857-DE99-4D31-9AAE-F4F89BD0D6A9}" type="pres">
      <dgm:prSet presAssocID="{0371E78E-AC57-4AD6-B943-1961260ABC58}" presName="linear" presStyleCnt="0">
        <dgm:presLayoutVars>
          <dgm:dir/>
          <dgm:animLvl val="lvl"/>
          <dgm:resizeHandles val="exact"/>
        </dgm:presLayoutVars>
      </dgm:prSet>
      <dgm:spPr/>
      <dgm:t>
        <a:bodyPr/>
        <a:lstStyle/>
        <a:p>
          <a:endParaRPr lang="es-ES"/>
        </a:p>
      </dgm:t>
    </dgm:pt>
    <dgm:pt modelId="{C6CE1314-7F92-4942-AFDE-535D8A13A606}" type="pres">
      <dgm:prSet presAssocID="{3B1E7AB1-EF14-414D-9AB5-01829D4FF152}" presName="parentLin" presStyleCnt="0"/>
      <dgm:spPr/>
      <dgm:t>
        <a:bodyPr/>
        <a:lstStyle/>
        <a:p>
          <a:endParaRPr lang="es-ES"/>
        </a:p>
      </dgm:t>
    </dgm:pt>
    <dgm:pt modelId="{E3B31CF6-E906-4C8E-92E1-4BFE4B67DE9B}" type="pres">
      <dgm:prSet presAssocID="{3B1E7AB1-EF14-414D-9AB5-01829D4FF152}" presName="parentLeftMargin" presStyleLbl="node1" presStyleIdx="0" presStyleCnt="7"/>
      <dgm:spPr/>
      <dgm:t>
        <a:bodyPr/>
        <a:lstStyle/>
        <a:p>
          <a:endParaRPr lang="es-ES"/>
        </a:p>
      </dgm:t>
    </dgm:pt>
    <dgm:pt modelId="{3FA2ADE9-D066-464E-9844-DD2FC79FCF4E}" type="pres">
      <dgm:prSet presAssocID="{3B1E7AB1-EF14-414D-9AB5-01829D4FF152}" presName="parentText" presStyleLbl="node1" presStyleIdx="0" presStyleCnt="7">
        <dgm:presLayoutVars>
          <dgm:chMax val="0"/>
          <dgm:bulletEnabled val="1"/>
        </dgm:presLayoutVars>
      </dgm:prSet>
      <dgm:spPr/>
      <dgm:t>
        <a:bodyPr/>
        <a:lstStyle/>
        <a:p>
          <a:endParaRPr lang="es-ES"/>
        </a:p>
      </dgm:t>
    </dgm:pt>
    <dgm:pt modelId="{2412E3C6-9930-4A6A-ABFA-534DFBD53F0B}" type="pres">
      <dgm:prSet presAssocID="{3B1E7AB1-EF14-414D-9AB5-01829D4FF152}" presName="negativeSpace" presStyleCnt="0"/>
      <dgm:spPr/>
      <dgm:t>
        <a:bodyPr/>
        <a:lstStyle/>
        <a:p>
          <a:endParaRPr lang="es-ES"/>
        </a:p>
      </dgm:t>
    </dgm:pt>
    <dgm:pt modelId="{54367A1F-94ED-4018-B1C5-C7A7DF8EEA24}" type="pres">
      <dgm:prSet presAssocID="{3B1E7AB1-EF14-414D-9AB5-01829D4FF152}" presName="childText" presStyleLbl="conFgAcc1" presStyleIdx="0" presStyleCnt="7">
        <dgm:presLayoutVars>
          <dgm:bulletEnabled val="1"/>
        </dgm:presLayoutVars>
      </dgm:prSet>
      <dgm:spPr/>
      <dgm:t>
        <a:bodyPr/>
        <a:lstStyle/>
        <a:p>
          <a:endParaRPr lang="es-ES"/>
        </a:p>
      </dgm:t>
    </dgm:pt>
    <dgm:pt modelId="{B4890BAD-14B8-4EA1-9710-B1CD6A790DFB}" type="pres">
      <dgm:prSet presAssocID="{A2A1B88A-E945-447F-AC5A-E51FA06D87A1}" presName="spaceBetweenRectangles" presStyleCnt="0"/>
      <dgm:spPr/>
      <dgm:t>
        <a:bodyPr/>
        <a:lstStyle/>
        <a:p>
          <a:endParaRPr lang="es-ES"/>
        </a:p>
      </dgm:t>
    </dgm:pt>
    <dgm:pt modelId="{F7F5DA91-5E84-4614-B494-006A7813E70E}" type="pres">
      <dgm:prSet presAssocID="{242A65AF-2D98-43F6-B598-1441D478021D}" presName="parentLin" presStyleCnt="0"/>
      <dgm:spPr/>
      <dgm:t>
        <a:bodyPr/>
        <a:lstStyle/>
        <a:p>
          <a:endParaRPr lang="es-ES"/>
        </a:p>
      </dgm:t>
    </dgm:pt>
    <dgm:pt modelId="{C127CB4C-A559-443B-8BB6-886B052005DC}" type="pres">
      <dgm:prSet presAssocID="{242A65AF-2D98-43F6-B598-1441D478021D}" presName="parentLeftMargin" presStyleLbl="node1" presStyleIdx="0" presStyleCnt="7"/>
      <dgm:spPr/>
      <dgm:t>
        <a:bodyPr/>
        <a:lstStyle/>
        <a:p>
          <a:endParaRPr lang="es-ES"/>
        </a:p>
      </dgm:t>
    </dgm:pt>
    <dgm:pt modelId="{333FACB2-0B53-4B96-91FC-A97E514120B8}" type="pres">
      <dgm:prSet presAssocID="{242A65AF-2D98-43F6-B598-1441D478021D}" presName="parentText" presStyleLbl="node1" presStyleIdx="1" presStyleCnt="7">
        <dgm:presLayoutVars>
          <dgm:chMax val="0"/>
          <dgm:bulletEnabled val="1"/>
        </dgm:presLayoutVars>
      </dgm:prSet>
      <dgm:spPr/>
      <dgm:t>
        <a:bodyPr/>
        <a:lstStyle/>
        <a:p>
          <a:endParaRPr lang="es-ES"/>
        </a:p>
      </dgm:t>
    </dgm:pt>
    <dgm:pt modelId="{D13AB2AA-D59B-4604-A701-13E30AF5DC53}" type="pres">
      <dgm:prSet presAssocID="{242A65AF-2D98-43F6-B598-1441D478021D}" presName="negativeSpace" presStyleCnt="0"/>
      <dgm:spPr/>
      <dgm:t>
        <a:bodyPr/>
        <a:lstStyle/>
        <a:p>
          <a:endParaRPr lang="es-ES"/>
        </a:p>
      </dgm:t>
    </dgm:pt>
    <dgm:pt modelId="{DFB2AC8B-9F67-450A-8781-334141526602}" type="pres">
      <dgm:prSet presAssocID="{242A65AF-2D98-43F6-B598-1441D478021D}" presName="childText" presStyleLbl="conFgAcc1" presStyleIdx="1" presStyleCnt="7">
        <dgm:presLayoutVars>
          <dgm:bulletEnabled val="1"/>
        </dgm:presLayoutVars>
      </dgm:prSet>
      <dgm:spPr/>
      <dgm:t>
        <a:bodyPr/>
        <a:lstStyle/>
        <a:p>
          <a:endParaRPr lang="es-ES"/>
        </a:p>
      </dgm:t>
    </dgm:pt>
    <dgm:pt modelId="{09748997-7B2D-43AC-8D2B-899D9F78C02D}" type="pres">
      <dgm:prSet presAssocID="{A71F93C2-C1FE-4905-95FA-5DEB1A06CD85}" presName="spaceBetweenRectangles" presStyleCnt="0"/>
      <dgm:spPr/>
      <dgm:t>
        <a:bodyPr/>
        <a:lstStyle/>
        <a:p>
          <a:endParaRPr lang="es-ES"/>
        </a:p>
      </dgm:t>
    </dgm:pt>
    <dgm:pt modelId="{C6D02763-DE52-4BD9-B185-C1B5813A8D9D}" type="pres">
      <dgm:prSet presAssocID="{3EB9B25E-24E2-463B-BFAB-2BE211FEAE3B}" presName="parentLin" presStyleCnt="0"/>
      <dgm:spPr/>
      <dgm:t>
        <a:bodyPr/>
        <a:lstStyle/>
        <a:p>
          <a:endParaRPr lang="es-ES"/>
        </a:p>
      </dgm:t>
    </dgm:pt>
    <dgm:pt modelId="{B70D45C8-FC24-4892-8716-84169B155E61}" type="pres">
      <dgm:prSet presAssocID="{3EB9B25E-24E2-463B-BFAB-2BE211FEAE3B}" presName="parentLeftMargin" presStyleLbl="node1" presStyleIdx="1" presStyleCnt="7"/>
      <dgm:spPr/>
      <dgm:t>
        <a:bodyPr/>
        <a:lstStyle/>
        <a:p>
          <a:endParaRPr lang="es-ES"/>
        </a:p>
      </dgm:t>
    </dgm:pt>
    <dgm:pt modelId="{63876869-3A82-4617-B2A8-F58FD25E2656}" type="pres">
      <dgm:prSet presAssocID="{3EB9B25E-24E2-463B-BFAB-2BE211FEAE3B}" presName="parentText" presStyleLbl="node1" presStyleIdx="2" presStyleCnt="7">
        <dgm:presLayoutVars>
          <dgm:chMax val="0"/>
          <dgm:bulletEnabled val="1"/>
        </dgm:presLayoutVars>
      </dgm:prSet>
      <dgm:spPr/>
      <dgm:t>
        <a:bodyPr/>
        <a:lstStyle/>
        <a:p>
          <a:endParaRPr lang="es-ES"/>
        </a:p>
      </dgm:t>
    </dgm:pt>
    <dgm:pt modelId="{C432C468-3462-4C70-8784-85DF871DA8AB}" type="pres">
      <dgm:prSet presAssocID="{3EB9B25E-24E2-463B-BFAB-2BE211FEAE3B}" presName="negativeSpace" presStyleCnt="0"/>
      <dgm:spPr/>
      <dgm:t>
        <a:bodyPr/>
        <a:lstStyle/>
        <a:p>
          <a:endParaRPr lang="es-ES"/>
        </a:p>
      </dgm:t>
    </dgm:pt>
    <dgm:pt modelId="{52AF4517-FF41-4CE8-82B5-406F5106EB18}" type="pres">
      <dgm:prSet presAssocID="{3EB9B25E-24E2-463B-BFAB-2BE211FEAE3B}" presName="childText" presStyleLbl="conFgAcc1" presStyleIdx="2" presStyleCnt="7">
        <dgm:presLayoutVars>
          <dgm:bulletEnabled val="1"/>
        </dgm:presLayoutVars>
      </dgm:prSet>
      <dgm:spPr/>
      <dgm:t>
        <a:bodyPr/>
        <a:lstStyle/>
        <a:p>
          <a:endParaRPr lang="es-ES"/>
        </a:p>
      </dgm:t>
    </dgm:pt>
    <dgm:pt modelId="{2FCF3899-1C3C-435D-997C-E208A8B7E459}" type="pres">
      <dgm:prSet presAssocID="{126214A7-1D38-4089-849F-1820ED2BFC4C}" presName="spaceBetweenRectangles" presStyleCnt="0"/>
      <dgm:spPr/>
      <dgm:t>
        <a:bodyPr/>
        <a:lstStyle/>
        <a:p>
          <a:endParaRPr lang="es-ES"/>
        </a:p>
      </dgm:t>
    </dgm:pt>
    <dgm:pt modelId="{3CB6E375-7D73-4EBB-A516-03195BB2B5DC}" type="pres">
      <dgm:prSet presAssocID="{4EF27AAE-EB42-4280-8F6F-C7F3255E39D9}" presName="parentLin" presStyleCnt="0"/>
      <dgm:spPr/>
      <dgm:t>
        <a:bodyPr/>
        <a:lstStyle/>
        <a:p>
          <a:endParaRPr lang="es-ES"/>
        </a:p>
      </dgm:t>
    </dgm:pt>
    <dgm:pt modelId="{8F65E72B-3A4E-407B-AA26-C5272540CDE1}" type="pres">
      <dgm:prSet presAssocID="{4EF27AAE-EB42-4280-8F6F-C7F3255E39D9}" presName="parentLeftMargin" presStyleLbl="node1" presStyleIdx="2" presStyleCnt="7"/>
      <dgm:spPr/>
      <dgm:t>
        <a:bodyPr/>
        <a:lstStyle/>
        <a:p>
          <a:endParaRPr lang="es-ES"/>
        </a:p>
      </dgm:t>
    </dgm:pt>
    <dgm:pt modelId="{8D7C09C2-CE1C-4C85-9C74-9246DA3D5DAD}" type="pres">
      <dgm:prSet presAssocID="{4EF27AAE-EB42-4280-8F6F-C7F3255E39D9}" presName="parentText" presStyleLbl="node1" presStyleIdx="3" presStyleCnt="7">
        <dgm:presLayoutVars>
          <dgm:chMax val="0"/>
          <dgm:bulletEnabled val="1"/>
        </dgm:presLayoutVars>
      </dgm:prSet>
      <dgm:spPr/>
      <dgm:t>
        <a:bodyPr/>
        <a:lstStyle/>
        <a:p>
          <a:endParaRPr lang="es-ES"/>
        </a:p>
      </dgm:t>
    </dgm:pt>
    <dgm:pt modelId="{71EEAB4B-6904-4198-8175-79F8270D48D4}" type="pres">
      <dgm:prSet presAssocID="{4EF27AAE-EB42-4280-8F6F-C7F3255E39D9}" presName="negativeSpace" presStyleCnt="0"/>
      <dgm:spPr/>
      <dgm:t>
        <a:bodyPr/>
        <a:lstStyle/>
        <a:p>
          <a:endParaRPr lang="es-ES"/>
        </a:p>
      </dgm:t>
    </dgm:pt>
    <dgm:pt modelId="{92098E66-9411-486F-A7C4-811BB7718D17}" type="pres">
      <dgm:prSet presAssocID="{4EF27AAE-EB42-4280-8F6F-C7F3255E39D9}" presName="childText" presStyleLbl="conFgAcc1" presStyleIdx="3" presStyleCnt="7">
        <dgm:presLayoutVars>
          <dgm:bulletEnabled val="1"/>
        </dgm:presLayoutVars>
      </dgm:prSet>
      <dgm:spPr/>
      <dgm:t>
        <a:bodyPr/>
        <a:lstStyle/>
        <a:p>
          <a:endParaRPr lang="es-ES"/>
        </a:p>
      </dgm:t>
    </dgm:pt>
    <dgm:pt modelId="{EB025BCD-C60D-4A28-A5EE-427F32FBDAE9}" type="pres">
      <dgm:prSet presAssocID="{39AE0AF9-5610-4E78-B9B8-06AF9C7FAAB1}" presName="spaceBetweenRectangles" presStyleCnt="0"/>
      <dgm:spPr/>
      <dgm:t>
        <a:bodyPr/>
        <a:lstStyle/>
        <a:p>
          <a:endParaRPr lang="es-ES"/>
        </a:p>
      </dgm:t>
    </dgm:pt>
    <dgm:pt modelId="{275E59AB-2568-445B-B29F-695A4B47CA35}" type="pres">
      <dgm:prSet presAssocID="{FCDE254F-0E81-40F7-80FB-0A8E6DF4D66F}" presName="parentLin" presStyleCnt="0"/>
      <dgm:spPr/>
      <dgm:t>
        <a:bodyPr/>
        <a:lstStyle/>
        <a:p>
          <a:endParaRPr lang="es-ES"/>
        </a:p>
      </dgm:t>
    </dgm:pt>
    <dgm:pt modelId="{2EEFC803-768E-421D-977F-BA79EAA08347}" type="pres">
      <dgm:prSet presAssocID="{FCDE254F-0E81-40F7-80FB-0A8E6DF4D66F}" presName="parentLeftMargin" presStyleLbl="node1" presStyleIdx="3" presStyleCnt="7"/>
      <dgm:spPr/>
      <dgm:t>
        <a:bodyPr/>
        <a:lstStyle/>
        <a:p>
          <a:endParaRPr lang="es-ES"/>
        </a:p>
      </dgm:t>
    </dgm:pt>
    <dgm:pt modelId="{0B2A1B8F-CECC-4043-B119-6ABA81B4CF2F}" type="pres">
      <dgm:prSet presAssocID="{FCDE254F-0E81-40F7-80FB-0A8E6DF4D66F}" presName="parentText" presStyleLbl="node1" presStyleIdx="4" presStyleCnt="7">
        <dgm:presLayoutVars>
          <dgm:chMax val="0"/>
          <dgm:bulletEnabled val="1"/>
        </dgm:presLayoutVars>
      </dgm:prSet>
      <dgm:spPr/>
      <dgm:t>
        <a:bodyPr/>
        <a:lstStyle/>
        <a:p>
          <a:endParaRPr lang="es-ES"/>
        </a:p>
      </dgm:t>
    </dgm:pt>
    <dgm:pt modelId="{A7C57B5B-37BA-4ED6-8821-C8DDC9DA805A}" type="pres">
      <dgm:prSet presAssocID="{FCDE254F-0E81-40F7-80FB-0A8E6DF4D66F}" presName="negativeSpace" presStyleCnt="0"/>
      <dgm:spPr/>
      <dgm:t>
        <a:bodyPr/>
        <a:lstStyle/>
        <a:p>
          <a:endParaRPr lang="es-ES"/>
        </a:p>
      </dgm:t>
    </dgm:pt>
    <dgm:pt modelId="{ED7019B0-F912-47A2-9B85-1C199900F010}" type="pres">
      <dgm:prSet presAssocID="{FCDE254F-0E81-40F7-80FB-0A8E6DF4D66F}" presName="childText" presStyleLbl="conFgAcc1" presStyleIdx="4" presStyleCnt="7">
        <dgm:presLayoutVars>
          <dgm:bulletEnabled val="1"/>
        </dgm:presLayoutVars>
      </dgm:prSet>
      <dgm:spPr/>
      <dgm:t>
        <a:bodyPr/>
        <a:lstStyle/>
        <a:p>
          <a:endParaRPr lang="es-ES"/>
        </a:p>
      </dgm:t>
    </dgm:pt>
    <dgm:pt modelId="{4E5DBB79-4BB5-4CE3-9822-297A13706273}" type="pres">
      <dgm:prSet presAssocID="{3BE61B33-CCBB-467D-962D-F26F2733C629}" presName="spaceBetweenRectangles" presStyleCnt="0"/>
      <dgm:spPr/>
      <dgm:t>
        <a:bodyPr/>
        <a:lstStyle/>
        <a:p>
          <a:endParaRPr lang="es-ES"/>
        </a:p>
      </dgm:t>
    </dgm:pt>
    <dgm:pt modelId="{AE04886F-3B09-4D3F-8DA9-F6B2EE97396F}" type="pres">
      <dgm:prSet presAssocID="{A7ECA1CB-FF83-4D82-B0CD-9EC878E2B91B}" presName="parentLin" presStyleCnt="0"/>
      <dgm:spPr/>
      <dgm:t>
        <a:bodyPr/>
        <a:lstStyle/>
        <a:p>
          <a:endParaRPr lang="es-ES"/>
        </a:p>
      </dgm:t>
    </dgm:pt>
    <dgm:pt modelId="{1945B2D6-6AD4-4CA6-A66D-B70075F8E33F}" type="pres">
      <dgm:prSet presAssocID="{A7ECA1CB-FF83-4D82-B0CD-9EC878E2B91B}" presName="parentLeftMargin" presStyleLbl="node1" presStyleIdx="4" presStyleCnt="7"/>
      <dgm:spPr/>
      <dgm:t>
        <a:bodyPr/>
        <a:lstStyle/>
        <a:p>
          <a:endParaRPr lang="es-ES"/>
        </a:p>
      </dgm:t>
    </dgm:pt>
    <dgm:pt modelId="{01448A69-333A-42D7-8877-49B1C295C101}" type="pres">
      <dgm:prSet presAssocID="{A7ECA1CB-FF83-4D82-B0CD-9EC878E2B91B}" presName="parentText" presStyleLbl="node1" presStyleIdx="5" presStyleCnt="7">
        <dgm:presLayoutVars>
          <dgm:chMax val="0"/>
          <dgm:bulletEnabled val="1"/>
        </dgm:presLayoutVars>
      </dgm:prSet>
      <dgm:spPr/>
      <dgm:t>
        <a:bodyPr/>
        <a:lstStyle/>
        <a:p>
          <a:endParaRPr lang="es-ES"/>
        </a:p>
      </dgm:t>
    </dgm:pt>
    <dgm:pt modelId="{A7240DB8-6D45-41CF-A1FA-830051C71F75}" type="pres">
      <dgm:prSet presAssocID="{A7ECA1CB-FF83-4D82-B0CD-9EC878E2B91B}" presName="negativeSpace" presStyleCnt="0"/>
      <dgm:spPr/>
      <dgm:t>
        <a:bodyPr/>
        <a:lstStyle/>
        <a:p>
          <a:endParaRPr lang="es-ES"/>
        </a:p>
      </dgm:t>
    </dgm:pt>
    <dgm:pt modelId="{7775527F-A39B-49D7-B0FE-93C96E62E8CA}" type="pres">
      <dgm:prSet presAssocID="{A7ECA1CB-FF83-4D82-B0CD-9EC878E2B91B}" presName="childText" presStyleLbl="conFgAcc1" presStyleIdx="5" presStyleCnt="7">
        <dgm:presLayoutVars>
          <dgm:bulletEnabled val="1"/>
        </dgm:presLayoutVars>
      </dgm:prSet>
      <dgm:spPr/>
      <dgm:t>
        <a:bodyPr/>
        <a:lstStyle/>
        <a:p>
          <a:endParaRPr lang="es-ES"/>
        </a:p>
      </dgm:t>
    </dgm:pt>
    <dgm:pt modelId="{7440FBBE-FBA1-41A7-A4CD-BCDD87B8BA47}" type="pres">
      <dgm:prSet presAssocID="{C1864739-C95A-467D-BDD3-35934CF3AE0B}" presName="spaceBetweenRectangles" presStyleCnt="0"/>
      <dgm:spPr/>
      <dgm:t>
        <a:bodyPr/>
        <a:lstStyle/>
        <a:p>
          <a:endParaRPr lang="es-ES"/>
        </a:p>
      </dgm:t>
    </dgm:pt>
    <dgm:pt modelId="{C7D5F2DC-2B34-402C-AB50-65883ADB6901}" type="pres">
      <dgm:prSet presAssocID="{D8FF9D79-BDB4-4CEC-884A-976A5673F824}" presName="parentLin" presStyleCnt="0"/>
      <dgm:spPr/>
      <dgm:t>
        <a:bodyPr/>
        <a:lstStyle/>
        <a:p>
          <a:endParaRPr lang="es-ES"/>
        </a:p>
      </dgm:t>
    </dgm:pt>
    <dgm:pt modelId="{4A1DC795-7604-453C-B3AF-6093375A08D7}" type="pres">
      <dgm:prSet presAssocID="{D8FF9D79-BDB4-4CEC-884A-976A5673F824}" presName="parentLeftMargin" presStyleLbl="node1" presStyleIdx="5" presStyleCnt="7"/>
      <dgm:spPr/>
      <dgm:t>
        <a:bodyPr/>
        <a:lstStyle/>
        <a:p>
          <a:endParaRPr lang="es-ES"/>
        </a:p>
      </dgm:t>
    </dgm:pt>
    <dgm:pt modelId="{10D1B729-53D9-4474-B6B6-043F42EB3955}" type="pres">
      <dgm:prSet presAssocID="{D8FF9D79-BDB4-4CEC-884A-976A5673F824}" presName="parentText" presStyleLbl="node1" presStyleIdx="6" presStyleCnt="7">
        <dgm:presLayoutVars>
          <dgm:chMax val="0"/>
          <dgm:bulletEnabled val="1"/>
        </dgm:presLayoutVars>
      </dgm:prSet>
      <dgm:spPr/>
      <dgm:t>
        <a:bodyPr/>
        <a:lstStyle/>
        <a:p>
          <a:endParaRPr lang="es-ES"/>
        </a:p>
      </dgm:t>
    </dgm:pt>
    <dgm:pt modelId="{08113064-B199-48BC-AFC0-481E1E98D7CD}" type="pres">
      <dgm:prSet presAssocID="{D8FF9D79-BDB4-4CEC-884A-976A5673F824}" presName="negativeSpace" presStyleCnt="0"/>
      <dgm:spPr/>
      <dgm:t>
        <a:bodyPr/>
        <a:lstStyle/>
        <a:p>
          <a:endParaRPr lang="es-ES"/>
        </a:p>
      </dgm:t>
    </dgm:pt>
    <dgm:pt modelId="{71B5D911-07C3-4E59-BD15-233BBAE960C9}" type="pres">
      <dgm:prSet presAssocID="{D8FF9D79-BDB4-4CEC-884A-976A5673F824}" presName="childText" presStyleLbl="conFgAcc1" presStyleIdx="6" presStyleCnt="7">
        <dgm:presLayoutVars>
          <dgm:bulletEnabled val="1"/>
        </dgm:presLayoutVars>
      </dgm:prSet>
      <dgm:spPr/>
      <dgm:t>
        <a:bodyPr/>
        <a:lstStyle/>
        <a:p>
          <a:endParaRPr lang="es-ES"/>
        </a:p>
      </dgm:t>
    </dgm:pt>
  </dgm:ptLst>
  <dgm:cxnLst>
    <dgm:cxn modelId="{4BA9D436-ECE5-4A75-AB0F-B42165527F0A}" srcId="{0371E78E-AC57-4AD6-B943-1961260ABC58}" destId="{D8FF9D79-BDB4-4CEC-884A-976A5673F824}" srcOrd="6" destOrd="0" parTransId="{58F2124C-0158-46F6-90E7-4378362E6B3A}" sibTransId="{AB794E9F-29EF-4635-8560-4DCBDAFA4B20}"/>
    <dgm:cxn modelId="{6B5E5259-8459-4DAA-AF2C-8B9E72640F9A}" type="presOf" srcId="{3B1E7AB1-EF14-414D-9AB5-01829D4FF152}" destId="{E3B31CF6-E906-4C8E-92E1-4BFE4B67DE9B}" srcOrd="0" destOrd="0" presId="urn:microsoft.com/office/officeart/2005/8/layout/list1"/>
    <dgm:cxn modelId="{82641322-16EE-447C-AAE4-016E2819652D}" srcId="{0371E78E-AC57-4AD6-B943-1961260ABC58}" destId="{3B1E7AB1-EF14-414D-9AB5-01829D4FF152}" srcOrd="0" destOrd="0" parTransId="{0A9EDEA4-0670-4F32-B6E4-E28E5D15219F}" sibTransId="{A2A1B88A-E945-447F-AC5A-E51FA06D87A1}"/>
    <dgm:cxn modelId="{4DA26E36-617C-44F8-A5B7-2AAB3F159674}" type="presOf" srcId="{FCDE254F-0E81-40F7-80FB-0A8E6DF4D66F}" destId="{2EEFC803-768E-421D-977F-BA79EAA08347}" srcOrd="0" destOrd="0" presId="urn:microsoft.com/office/officeart/2005/8/layout/list1"/>
    <dgm:cxn modelId="{10CFFBFB-362F-47B1-A621-18BFE7A1186B}" type="presOf" srcId="{A7ECA1CB-FF83-4D82-B0CD-9EC878E2B91B}" destId="{01448A69-333A-42D7-8877-49B1C295C101}" srcOrd="1" destOrd="0" presId="urn:microsoft.com/office/officeart/2005/8/layout/list1"/>
    <dgm:cxn modelId="{3829E468-C096-4A34-A094-2C66C32C1C8A}" type="presOf" srcId="{FCDE254F-0E81-40F7-80FB-0A8E6DF4D66F}" destId="{0B2A1B8F-CECC-4043-B119-6ABA81B4CF2F}" srcOrd="1" destOrd="0" presId="urn:microsoft.com/office/officeart/2005/8/layout/list1"/>
    <dgm:cxn modelId="{77FDED3E-F29E-43F7-B0E0-7C79AFC324D4}" type="presOf" srcId="{4EF27AAE-EB42-4280-8F6F-C7F3255E39D9}" destId="{8F65E72B-3A4E-407B-AA26-C5272540CDE1}" srcOrd="0" destOrd="0" presId="urn:microsoft.com/office/officeart/2005/8/layout/list1"/>
    <dgm:cxn modelId="{BC0BD6D6-E21A-44DC-B45D-A5BA553A557D}" srcId="{0371E78E-AC57-4AD6-B943-1961260ABC58}" destId="{FCDE254F-0E81-40F7-80FB-0A8E6DF4D66F}" srcOrd="4" destOrd="0" parTransId="{5F08BCCF-4359-4AF6-B923-6382E11E0F22}" sibTransId="{3BE61B33-CCBB-467D-962D-F26F2733C629}"/>
    <dgm:cxn modelId="{AE773E12-B0EE-4AA7-BBE6-80DFC0DC5852}" srcId="{0371E78E-AC57-4AD6-B943-1961260ABC58}" destId="{3EB9B25E-24E2-463B-BFAB-2BE211FEAE3B}" srcOrd="2" destOrd="0" parTransId="{992EF742-F925-48CD-90EB-8B56977E4C02}" sibTransId="{126214A7-1D38-4089-849F-1820ED2BFC4C}"/>
    <dgm:cxn modelId="{3DDEC79A-C902-4AED-B697-D4C5F0231193}" srcId="{0371E78E-AC57-4AD6-B943-1961260ABC58}" destId="{A7ECA1CB-FF83-4D82-B0CD-9EC878E2B91B}" srcOrd="5" destOrd="0" parTransId="{139A9747-D37F-4AA6-91F4-461CDDE7189E}" sibTransId="{C1864739-C95A-467D-BDD3-35934CF3AE0B}"/>
    <dgm:cxn modelId="{CF258D73-80A3-425D-A2FF-3135CA173D5D}" type="presOf" srcId="{3B1E7AB1-EF14-414D-9AB5-01829D4FF152}" destId="{3FA2ADE9-D066-464E-9844-DD2FC79FCF4E}" srcOrd="1" destOrd="0" presId="urn:microsoft.com/office/officeart/2005/8/layout/list1"/>
    <dgm:cxn modelId="{991266EE-843B-4160-99CA-F2829B115BC0}" type="presOf" srcId="{D8FF9D79-BDB4-4CEC-884A-976A5673F824}" destId="{10D1B729-53D9-4474-B6B6-043F42EB3955}" srcOrd="1" destOrd="0" presId="urn:microsoft.com/office/officeart/2005/8/layout/list1"/>
    <dgm:cxn modelId="{FBF58F3C-ECC9-457D-8264-1B024547C0C0}" type="presOf" srcId="{3EB9B25E-24E2-463B-BFAB-2BE211FEAE3B}" destId="{B70D45C8-FC24-4892-8716-84169B155E61}" srcOrd="0" destOrd="0" presId="urn:microsoft.com/office/officeart/2005/8/layout/list1"/>
    <dgm:cxn modelId="{C66B9EED-9D51-40D3-B68A-DD3BAFFEA07E}" type="presOf" srcId="{4EF27AAE-EB42-4280-8F6F-C7F3255E39D9}" destId="{8D7C09C2-CE1C-4C85-9C74-9246DA3D5DAD}" srcOrd="1" destOrd="0" presId="urn:microsoft.com/office/officeart/2005/8/layout/list1"/>
    <dgm:cxn modelId="{627CEAC8-5D71-4BF7-A72D-1DC978096B97}" srcId="{0371E78E-AC57-4AD6-B943-1961260ABC58}" destId="{4EF27AAE-EB42-4280-8F6F-C7F3255E39D9}" srcOrd="3" destOrd="0" parTransId="{FE52E9DF-CAB9-421C-8EE1-80675B88557D}" sibTransId="{39AE0AF9-5610-4E78-B9B8-06AF9C7FAAB1}"/>
    <dgm:cxn modelId="{3F90F95A-61E1-46AF-8A89-E392FE6E08EC}" type="presOf" srcId="{242A65AF-2D98-43F6-B598-1441D478021D}" destId="{333FACB2-0B53-4B96-91FC-A97E514120B8}" srcOrd="1" destOrd="0" presId="urn:microsoft.com/office/officeart/2005/8/layout/list1"/>
    <dgm:cxn modelId="{DD91FC77-E049-49CB-9EB7-FCE671B20602}" type="presOf" srcId="{3EB9B25E-24E2-463B-BFAB-2BE211FEAE3B}" destId="{63876869-3A82-4617-B2A8-F58FD25E2656}" srcOrd="1" destOrd="0" presId="urn:microsoft.com/office/officeart/2005/8/layout/list1"/>
    <dgm:cxn modelId="{D377B1D8-9428-4EF6-9752-BCE71B014340}" type="presOf" srcId="{D8FF9D79-BDB4-4CEC-884A-976A5673F824}" destId="{4A1DC795-7604-453C-B3AF-6093375A08D7}" srcOrd="0" destOrd="0" presId="urn:microsoft.com/office/officeart/2005/8/layout/list1"/>
    <dgm:cxn modelId="{F9912762-7263-44B1-BFF3-2BB34DBDC5B6}" type="presOf" srcId="{242A65AF-2D98-43F6-B598-1441D478021D}" destId="{C127CB4C-A559-443B-8BB6-886B052005DC}" srcOrd="0" destOrd="0" presId="urn:microsoft.com/office/officeart/2005/8/layout/list1"/>
    <dgm:cxn modelId="{29EC7B60-A8E2-44DB-9F2E-8A62FA646CFC}" type="presOf" srcId="{A7ECA1CB-FF83-4D82-B0CD-9EC878E2B91B}" destId="{1945B2D6-6AD4-4CA6-A66D-B70075F8E33F}" srcOrd="0" destOrd="0" presId="urn:microsoft.com/office/officeart/2005/8/layout/list1"/>
    <dgm:cxn modelId="{54A11B0D-FEA6-41F0-BF2B-BE0D945AF8C9}" srcId="{0371E78E-AC57-4AD6-B943-1961260ABC58}" destId="{242A65AF-2D98-43F6-B598-1441D478021D}" srcOrd="1" destOrd="0" parTransId="{D9A5ED34-D3EF-4888-B792-F13041D67C73}" sibTransId="{A71F93C2-C1FE-4905-95FA-5DEB1A06CD85}"/>
    <dgm:cxn modelId="{064BA0D4-F710-4875-9A1E-FAB0B35CBC45}" type="presOf" srcId="{0371E78E-AC57-4AD6-B943-1961260ABC58}" destId="{C8F30857-DE99-4D31-9AAE-F4F89BD0D6A9}" srcOrd="0" destOrd="0" presId="urn:microsoft.com/office/officeart/2005/8/layout/list1"/>
    <dgm:cxn modelId="{9D63E63D-CB0E-4DFC-9C61-7F2FEAA92490}" type="presParOf" srcId="{C8F30857-DE99-4D31-9AAE-F4F89BD0D6A9}" destId="{C6CE1314-7F92-4942-AFDE-535D8A13A606}" srcOrd="0" destOrd="0" presId="urn:microsoft.com/office/officeart/2005/8/layout/list1"/>
    <dgm:cxn modelId="{979C3810-3015-455D-9F21-8A35726E1F91}" type="presParOf" srcId="{C6CE1314-7F92-4942-AFDE-535D8A13A606}" destId="{E3B31CF6-E906-4C8E-92E1-4BFE4B67DE9B}" srcOrd="0" destOrd="0" presId="urn:microsoft.com/office/officeart/2005/8/layout/list1"/>
    <dgm:cxn modelId="{B0A92FB0-B1EE-4068-8C53-EA521748851E}" type="presParOf" srcId="{C6CE1314-7F92-4942-AFDE-535D8A13A606}" destId="{3FA2ADE9-D066-464E-9844-DD2FC79FCF4E}" srcOrd="1" destOrd="0" presId="urn:microsoft.com/office/officeart/2005/8/layout/list1"/>
    <dgm:cxn modelId="{232403CC-BFA2-4253-B4F5-7979C6071D17}" type="presParOf" srcId="{C8F30857-DE99-4D31-9AAE-F4F89BD0D6A9}" destId="{2412E3C6-9930-4A6A-ABFA-534DFBD53F0B}" srcOrd="1" destOrd="0" presId="urn:microsoft.com/office/officeart/2005/8/layout/list1"/>
    <dgm:cxn modelId="{24CE1042-8F1C-4E19-8B9E-B29F78B785DC}" type="presParOf" srcId="{C8F30857-DE99-4D31-9AAE-F4F89BD0D6A9}" destId="{54367A1F-94ED-4018-B1C5-C7A7DF8EEA24}" srcOrd="2" destOrd="0" presId="urn:microsoft.com/office/officeart/2005/8/layout/list1"/>
    <dgm:cxn modelId="{1BEBE22D-34C2-4D8F-8037-8B906D4BD263}" type="presParOf" srcId="{C8F30857-DE99-4D31-9AAE-F4F89BD0D6A9}" destId="{B4890BAD-14B8-4EA1-9710-B1CD6A790DFB}" srcOrd="3" destOrd="0" presId="urn:microsoft.com/office/officeart/2005/8/layout/list1"/>
    <dgm:cxn modelId="{5422D441-A54A-4BE6-BC73-59B83DE68E9F}" type="presParOf" srcId="{C8F30857-DE99-4D31-9AAE-F4F89BD0D6A9}" destId="{F7F5DA91-5E84-4614-B494-006A7813E70E}" srcOrd="4" destOrd="0" presId="urn:microsoft.com/office/officeart/2005/8/layout/list1"/>
    <dgm:cxn modelId="{B40EA253-5673-4372-91D2-8C8559D1423A}" type="presParOf" srcId="{F7F5DA91-5E84-4614-B494-006A7813E70E}" destId="{C127CB4C-A559-443B-8BB6-886B052005DC}" srcOrd="0" destOrd="0" presId="urn:microsoft.com/office/officeart/2005/8/layout/list1"/>
    <dgm:cxn modelId="{FD096FD1-1CB1-44A4-A914-296C7C749427}" type="presParOf" srcId="{F7F5DA91-5E84-4614-B494-006A7813E70E}" destId="{333FACB2-0B53-4B96-91FC-A97E514120B8}" srcOrd="1" destOrd="0" presId="urn:microsoft.com/office/officeart/2005/8/layout/list1"/>
    <dgm:cxn modelId="{853FB4BE-BDDE-4C2C-8022-F07DBD38D14B}" type="presParOf" srcId="{C8F30857-DE99-4D31-9AAE-F4F89BD0D6A9}" destId="{D13AB2AA-D59B-4604-A701-13E30AF5DC53}" srcOrd="5" destOrd="0" presId="urn:microsoft.com/office/officeart/2005/8/layout/list1"/>
    <dgm:cxn modelId="{E4E1CAC1-1720-47F9-9DB9-338A45174D7E}" type="presParOf" srcId="{C8F30857-DE99-4D31-9AAE-F4F89BD0D6A9}" destId="{DFB2AC8B-9F67-450A-8781-334141526602}" srcOrd="6" destOrd="0" presId="urn:microsoft.com/office/officeart/2005/8/layout/list1"/>
    <dgm:cxn modelId="{332FDB98-9E78-4348-8130-BD0857869BBE}" type="presParOf" srcId="{C8F30857-DE99-4D31-9AAE-F4F89BD0D6A9}" destId="{09748997-7B2D-43AC-8D2B-899D9F78C02D}" srcOrd="7" destOrd="0" presId="urn:microsoft.com/office/officeart/2005/8/layout/list1"/>
    <dgm:cxn modelId="{4F601073-98E4-4070-B861-4D541287A70C}" type="presParOf" srcId="{C8F30857-DE99-4D31-9AAE-F4F89BD0D6A9}" destId="{C6D02763-DE52-4BD9-B185-C1B5813A8D9D}" srcOrd="8" destOrd="0" presId="urn:microsoft.com/office/officeart/2005/8/layout/list1"/>
    <dgm:cxn modelId="{5A0AD8DD-0024-41BC-B9BE-DADA37C9FD92}" type="presParOf" srcId="{C6D02763-DE52-4BD9-B185-C1B5813A8D9D}" destId="{B70D45C8-FC24-4892-8716-84169B155E61}" srcOrd="0" destOrd="0" presId="urn:microsoft.com/office/officeart/2005/8/layout/list1"/>
    <dgm:cxn modelId="{6A7815CE-C82C-46BB-A1CB-B3A1B0F28B41}" type="presParOf" srcId="{C6D02763-DE52-4BD9-B185-C1B5813A8D9D}" destId="{63876869-3A82-4617-B2A8-F58FD25E2656}" srcOrd="1" destOrd="0" presId="urn:microsoft.com/office/officeart/2005/8/layout/list1"/>
    <dgm:cxn modelId="{C0F58AD3-2B72-46BC-B0BA-759A4CC081C7}" type="presParOf" srcId="{C8F30857-DE99-4D31-9AAE-F4F89BD0D6A9}" destId="{C432C468-3462-4C70-8784-85DF871DA8AB}" srcOrd="9" destOrd="0" presId="urn:microsoft.com/office/officeart/2005/8/layout/list1"/>
    <dgm:cxn modelId="{74449A10-6537-4425-838A-5C8D85392E26}" type="presParOf" srcId="{C8F30857-DE99-4D31-9AAE-F4F89BD0D6A9}" destId="{52AF4517-FF41-4CE8-82B5-406F5106EB18}" srcOrd="10" destOrd="0" presId="urn:microsoft.com/office/officeart/2005/8/layout/list1"/>
    <dgm:cxn modelId="{D15A821A-58F6-48BF-9194-674882F80889}" type="presParOf" srcId="{C8F30857-DE99-4D31-9AAE-F4F89BD0D6A9}" destId="{2FCF3899-1C3C-435D-997C-E208A8B7E459}" srcOrd="11" destOrd="0" presId="urn:microsoft.com/office/officeart/2005/8/layout/list1"/>
    <dgm:cxn modelId="{8DEF98D9-6363-4AB9-8642-7686D1E48C57}" type="presParOf" srcId="{C8F30857-DE99-4D31-9AAE-F4F89BD0D6A9}" destId="{3CB6E375-7D73-4EBB-A516-03195BB2B5DC}" srcOrd="12" destOrd="0" presId="urn:microsoft.com/office/officeart/2005/8/layout/list1"/>
    <dgm:cxn modelId="{874BA5CE-F1B6-438D-BA2C-C40D9688CBAD}" type="presParOf" srcId="{3CB6E375-7D73-4EBB-A516-03195BB2B5DC}" destId="{8F65E72B-3A4E-407B-AA26-C5272540CDE1}" srcOrd="0" destOrd="0" presId="urn:microsoft.com/office/officeart/2005/8/layout/list1"/>
    <dgm:cxn modelId="{93F94758-E173-4122-A8BC-BE9699FAB121}" type="presParOf" srcId="{3CB6E375-7D73-4EBB-A516-03195BB2B5DC}" destId="{8D7C09C2-CE1C-4C85-9C74-9246DA3D5DAD}" srcOrd="1" destOrd="0" presId="urn:microsoft.com/office/officeart/2005/8/layout/list1"/>
    <dgm:cxn modelId="{5BD1A34C-746C-4BD9-999A-F1258EE8E649}" type="presParOf" srcId="{C8F30857-DE99-4D31-9AAE-F4F89BD0D6A9}" destId="{71EEAB4B-6904-4198-8175-79F8270D48D4}" srcOrd="13" destOrd="0" presId="urn:microsoft.com/office/officeart/2005/8/layout/list1"/>
    <dgm:cxn modelId="{5C3459D9-EADA-4958-9787-4EAEC0D5FDE2}" type="presParOf" srcId="{C8F30857-DE99-4D31-9AAE-F4F89BD0D6A9}" destId="{92098E66-9411-486F-A7C4-811BB7718D17}" srcOrd="14" destOrd="0" presId="urn:microsoft.com/office/officeart/2005/8/layout/list1"/>
    <dgm:cxn modelId="{2FE1F5C6-EAE3-437B-9B48-A37BBF47BE57}" type="presParOf" srcId="{C8F30857-DE99-4D31-9AAE-F4F89BD0D6A9}" destId="{EB025BCD-C60D-4A28-A5EE-427F32FBDAE9}" srcOrd="15" destOrd="0" presId="urn:microsoft.com/office/officeart/2005/8/layout/list1"/>
    <dgm:cxn modelId="{35AF3E56-86C4-4B2A-A7E8-FE1D14500331}" type="presParOf" srcId="{C8F30857-DE99-4D31-9AAE-F4F89BD0D6A9}" destId="{275E59AB-2568-445B-B29F-695A4B47CA35}" srcOrd="16" destOrd="0" presId="urn:microsoft.com/office/officeart/2005/8/layout/list1"/>
    <dgm:cxn modelId="{21CE635C-54E8-4942-A217-60F9B148BCE9}" type="presParOf" srcId="{275E59AB-2568-445B-B29F-695A4B47CA35}" destId="{2EEFC803-768E-421D-977F-BA79EAA08347}" srcOrd="0" destOrd="0" presId="urn:microsoft.com/office/officeart/2005/8/layout/list1"/>
    <dgm:cxn modelId="{42A74F8D-800F-440B-889E-C6C81C4EDCA9}" type="presParOf" srcId="{275E59AB-2568-445B-B29F-695A4B47CA35}" destId="{0B2A1B8F-CECC-4043-B119-6ABA81B4CF2F}" srcOrd="1" destOrd="0" presId="urn:microsoft.com/office/officeart/2005/8/layout/list1"/>
    <dgm:cxn modelId="{5DEDF479-340A-4557-910B-5B9E8DA15B66}" type="presParOf" srcId="{C8F30857-DE99-4D31-9AAE-F4F89BD0D6A9}" destId="{A7C57B5B-37BA-4ED6-8821-C8DDC9DA805A}" srcOrd="17" destOrd="0" presId="urn:microsoft.com/office/officeart/2005/8/layout/list1"/>
    <dgm:cxn modelId="{B48947A5-C777-4115-A02E-770399ECBC4E}" type="presParOf" srcId="{C8F30857-DE99-4D31-9AAE-F4F89BD0D6A9}" destId="{ED7019B0-F912-47A2-9B85-1C199900F010}" srcOrd="18" destOrd="0" presId="urn:microsoft.com/office/officeart/2005/8/layout/list1"/>
    <dgm:cxn modelId="{EE491F35-6829-41C0-B12E-A1277DEFC5D5}" type="presParOf" srcId="{C8F30857-DE99-4D31-9AAE-F4F89BD0D6A9}" destId="{4E5DBB79-4BB5-4CE3-9822-297A13706273}" srcOrd="19" destOrd="0" presId="urn:microsoft.com/office/officeart/2005/8/layout/list1"/>
    <dgm:cxn modelId="{96C329D1-DE2D-4F70-A904-713ACDC1CA3F}" type="presParOf" srcId="{C8F30857-DE99-4D31-9AAE-F4F89BD0D6A9}" destId="{AE04886F-3B09-4D3F-8DA9-F6B2EE97396F}" srcOrd="20" destOrd="0" presId="urn:microsoft.com/office/officeart/2005/8/layout/list1"/>
    <dgm:cxn modelId="{DAB70506-43E2-4120-A7C5-24175CC9BF26}" type="presParOf" srcId="{AE04886F-3B09-4D3F-8DA9-F6B2EE97396F}" destId="{1945B2D6-6AD4-4CA6-A66D-B70075F8E33F}" srcOrd="0" destOrd="0" presId="urn:microsoft.com/office/officeart/2005/8/layout/list1"/>
    <dgm:cxn modelId="{5719E89E-E151-4AFF-AFF6-C845A4CBF5C4}" type="presParOf" srcId="{AE04886F-3B09-4D3F-8DA9-F6B2EE97396F}" destId="{01448A69-333A-42D7-8877-49B1C295C101}" srcOrd="1" destOrd="0" presId="urn:microsoft.com/office/officeart/2005/8/layout/list1"/>
    <dgm:cxn modelId="{7177F1DF-6C3C-4824-9AB9-B8DEF9A2C725}" type="presParOf" srcId="{C8F30857-DE99-4D31-9AAE-F4F89BD0D6A9}" destId="{A7240DB8-6D45-41CF-A1FA-830051C71F75}" srcOrd="21" destOrd="0" presId="urn:microsoft.com/office/officeart/2005/8/layout/list1"/>
    <dgm:cxn modelId="{1653E47F-C2B8-4520-82A6-6D4DA955F9CB}" type="presParOf" srcId="{C8F30857-DE99-4D31-9AAE-F4F89BD0D6A9}" destId="{7775527F-A39B-49D7-B0FE-93C96E62E8CA}" srcOrd="22" destOrd="0" presId="urn:microsoft.com/office/officeart/2005/8/layout/list1"/>
    <dgm:cxn modelId="{51249866-F586-4F4F-98E0-D616A4456A8B}" type="presParOf" srcId="{C8F30857-DE99-4D31-9AAE-F4F89BD0D6A9}" destId="{7440FBBE-FBA1-41A7-A4CD-BCDD87B8BA47}" srcOrd="23" destOrd="0" presId="urn:microsoft.com/office/officeart/2005/8/layout/list1"/>
    <dgm:cxn modelId="{3AFAD652-81AD-4960-8A03-840010D11442}" type="presParOf" srcId="{C8F30857-DE99-4D31-9AAE-F4F89BD0D6A9}" destId="{C7D5F2DC-2B34-402C-AB50-65883ADB6901}" srcOrd="24" destOrd="0" presId="urn:microsoft.com/office/officeart/2005/8/layout/list1"/>
    <dgm:cxn modelId="{51CD4F0A-21C3-493B-920E-46C728B3AACD}" type="presParOf" srcId="{C7D5F2DC-2B34-402C-AB50-65883ADB6901}" destId="{4A1DC795-7604-453C-B3AF-6093375A08D7}" srcOrd="0" destOrd="0" presId="urn:microsoft.com/office/officeart/2005/8/layout/list1"/>
    <dgm:cxn modelId="{42AE208C-BAB2-4C48-A0B7-E276C6BC7A77}" type="presParOf" srcId="{C7D5F2DC-2B34-402C-AB50-65883ADB6901}" destId="{10D1B729-53D9-4474-B6B6-043F42EB3955}" srcOrd="1" destOrd="0" presId="urn:microsoft.com/office/officeart/2005/8/layout/list1"/>
    <dgm:cxn modelId="{7BE789FB-3362-4289-A4D3-0E54AB58F2BA}" type="presParOf" srcId="{C8F30857-DE99-4D31-9AAE-F4F89BD0D6A9}" destId="{08113064-B199-48BC-AFC0-481E1E98D7CD}" srcOrd="25" destOrd="0" presId="urn:microsoft.com/office/officeart/2005/8/layout/list1"/>
    <dgm:cxn modelId="{0073E7D6-97E6-49F4-BA29-5000E11F4C18}" type="presParOf" srcId="{C8F30857-DE99-4D31-9AAE-F4F89BD0D6A9}" destId="{71B5D911-07C3-4E59-BD15-233BBAE960C9}" srcOrd="2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B58135-A9C5-425A-890B-8A878E253B0B}" type="doc">
      <dgm:prSet loTypeId="urn:microsoft.com/office/officeart/2008/layout/AlternatingHexagons" loCatId="list" qsTypeId="urn:microsoft.com/office/officeart/2005/8/quickstyle/simple3" qsCatId="simple" csTypeId="urn:microsoft.com/office/officeart/2005/8/colors/colorful2" csCatId="colorful" phldr="1"/>
      <dgm:spPr/>
      <dgm:t>
        <a:bodyPr/>
        <a:lstStyle/>
        <a:p>
          <a:endParaRPr lang="es-ES"/>
        </a:p>
      </dgm:t>
    </dgm:pt>
    <dgm:pt modelId="{E042EBB4-E9EC-49DE-BF96-A17783E21BFE}">
      <dgm:prSet phldrT="[Texto]"/>
      <dgm:spPr/>
      <dgm:t>
        <a:bodyPr/>
        <a:lstStyle/>
        <a:p>
          <a:r>
            <a:rPr lang="es-ES" dirty="0" smtClean="0"/>
            <a:t>Primera vez en Colombia en 1994</a:t>
          </a:r>
          <a:endParaRPr lang="es-ES" dirty="0"/>
        </a:p>
      </dgm:t>
    </dgm:pt>
    <dgm:pt modelId="{9E971E27-7FEE-4AB8-A0F4-710D99991B1F}" type="parTrans" cxnId="{837E6BD9-F917-4628-906D-819838C601AB}">
      <dgm:prSet/>
      <dgm:spPr/>
      <dgm:t>
        <a:bodyPr/>
        <a:lstStyle/>
        <a:p>
          <a:endParaRPr lang="es-ES"/>
        </a:p>
      </dgm:t>
    </dgm:pt>
    <dgm:pt modelId="{9FF8FAAC-3F86-488B-B98C-F55C3F8974C3}" type="sibTrans" cxnId="{837E6BD9-F917-4628-906D-819838C601AB}">
      <dgm:prSet/>
      <dgm:spPr/>
      <dgm:t>
        <a:bodyPr/>
        <a:lstStyle/>
        <a:p>
          <a:endParaRPr lang="es-ES"/>
        </a:p>
      </dgm:t>
    </dgm:pt>
    <dgm:pt modelId="{369D3DEA-2495-4152-9F49-F438FCE396FE}">
      <dgm:prSet phldrT="[Texto]"/>
      <dgm:spPr/>
      <dgm:t>
        <a:bodyPr/>
        <a:lstStyle/>
        <a:p>
          <a:r>
            <a:rPr lang="es-ES" dirty="0" smtClean="0"/>
            <a:t>Al 2008 se habían</a:t>
          </a:r>
        </a:p>
        <a:p>
          <a:r>
            <a:rPr lang="es-ES" dirty="0" smtClean="0"/>
            <a:t>eliminado más de </a:t>
          </a:r>
        </a:p>
        <a:p>
          <a:r>
            <a:rPr lang="es-ES" dirty="0" smtClean="0"/>
            <a:t>50 000 plantas</a:t>
          </a:r>
          <a:endParaRPr lang="es-ES" dirty="0"/>
        </a:p>
      </dgm:t>
    </dgm:pt>
    <dgm:pt modelId="{C35599C5-35BA-42C3-B730-EFA021259076}" type="parTrans" cxnId="{BF5551B7-B021-43CB-9E13-7F6DC2EF81E0}">
      <dgm:prSet/>
      <dgm:spPr/>
      <dgm:t>
        <a:bodyPr/>
        <a:lstStyle/>
        <a:p>
          <a:endParaRPr lang="es-ES"/>
        </a:p>
      </dgm:t>
    </dgm:pt>
    <dgm:pt modelId="{BFEFE8EC-86D3-438D-B96B-19A272B90774}" type="sibTrans" cxnId="{BF5551B7-B021-43CB-9E13-7F6DC2EF81E0}">
      <dgm:prSet/>
      <dgm:spPr/>
      <dgm:t>
        <a:bodyPr/>
        <a:lstStyle/>
        <a:p>
          <a:endParaRPr lang="es-ES"/>
        </a:p>
      </dgm:t>
    </dgm:pt>
    <dgm:pt modelId="{7F76F134-2187-40DE-BD8F-1D679CC19136}">
      <dgm:prSet phldrT="[Texto]"/>
      <dgm:spPr/>
      <dgm:t>
        <a:bodyPr/>
        <a:lstStyle/>
        <a:p>
          <a:r>
            <a:rPr lang="es-ES" dirty="0" smtClean="0"/>
            <a:t>En el Ecuador se presenta en el 2006</a:t>
          </a:r>
          <a:endParaRPr lang="es-ES" dirty="0"/>
        </a:p>
      </dgm:t>
    </dgm:pt>
    <dgm:pt modelId="{158E2B44-55CE-44BF-9089-FDAB2BE95847}" type="parTrans" cxnId="{34EBDDA5-D141-4694-8500-9B2EFF114C5B}">
      <dgm:prSet/>
      <dgm:spPr/>
      <dgm:t>
        <a:bodyPr/>
        <a:lstStyle/>
        <a:p>
          <a:endParaRPr lang="es-ES"/>
        </a:p>
      </dgm:t>
    </dgm:pt>
    <dgm:pt modelId="{0B4D8203-3164-451F-8620-169E714CE8AD}" type="sibTrans" cxnId="{34EBDDA5-D141-4694-8500-9B2EFF114C5B}">
      <dgm:prSet/>
      <dgm:spPr/>
      <dgm:t>
        <a:bodyPr/>
        <a:lstStyle/>
        <a:p>
          <a:endParaRPr lang="es-ES"/>
        </a:p>
      </dgm:t>
    </dgm:pt>
    <dgm:pt modelId="{75EAFD89-D160-4352-8D1F-984A30BD51D6}">
      <dgm:prSet phldrT="[Texto]"/>
      <dgm:spPr/>
      <dgm:t>
        <a:bodyPr/>
        <a:lstStyle/>
        <a:p>
          <a:r>
            <a:rPr lang="es-ES" dirty="0" smtClean="0"/>
            <a:t>Afecta a más </a:t>
          </a:r>
        </a:p>
        <a:p>
          <a:r>
            <a:rPr lang="es-ES" dirty="0" smtClean="0"/>
            <a:t>de 200 ha</a:t>
          </a:r>
          <a:endParaRPr lang="es-ES" dirty="0"/>
        </a:p>
      </dgm:t>
    </dgm:pt>
    <dgm:pt modelId="{BB9CE659-C7B6-4ADB-8193-E48FD989C08B}" type="parTrans" cxnId="{FE8C63B1-40B0-4409-B1AF-7858F59C0219}">
      <dgm:prSet/>
      <dgm:spPr/>
      <dgm:t>
        <a:bodyPr/>
        <a:lstStyle/>
        <a:p>
          <a:endParaRPr lang="es-ES"/>
        </a:p>
      </dgm:t>
    </dgm:pt>
    <dgm:pt modelId="{576B833A-A39E-4B03-8D1B-DE8E78C17C94}" type="sibTrans" cxnId="{FE8C63B1-40B0-4409-B1AF-7858F59C0219}">
      <dgm:prSet/>
      <dgm:spPr/>
      <dgm:t>
        <a:bodyPr/>
        <a:lstStyle/>
        <a:p>
          <a:endParaRPr lang="es-ES"/>
        </a:p>
      </dgm:t>
    </dgm:pt>
    <dgm:pt modelId="{4C1799A8-6C1E-409A-BB24-24684A962F3C}">
      <dgm:prSet phldrT="[Texto]"/>
      <dgm:spPr/>
      <dgm:t>
        <a:bodyPr/>
        <a:lstStyle/>
        <a:p>
          <a:r>
            <a:rPr lang="es-ES" dirty="0" smtClean="0"/>
            <a:t>Ataca a híbridos </a:t>
          </a:r>
          <a:r>
            <a:rPr lang="es-ES" dirty="0" err="1" smtClean="0"/>
            <a:t>GxG</a:t>
          </a:r>
          <a:r>
            <a:rPr lang="es-ES" dirty="0" smtClean="0"/>
            <a:t> </a:t>
          </a:r>
          <a:r>
            <a:rPr lang="es-ES" smtClean="0"/>
            <a:t>y OxG</a:t>
          </a:r>
          <a:endParaRPr lang="es-ES" dirty="0"/>
        </a:p>
      </dgm:t>
    </dgm:pt>
    <dgm:pt modelId="{442237EC-0427-428B-9328-E6C768081C3A}" type="parTrans" cxnId="{9C886AF8-AB3C-4C31-846B-12AA321B8B89}">
      <dgm:prSet/>
      <dgm:spPr/>
      <dgm:t>
        <a:bodyPr/>
        <a:lstStyle/>
        <a:p>
          <a:endParaRPr lang="es-ES"/>
        </a:p>
      </dgm:t>
    </dgm:pt>
    <dgm:pt modelId="{BF8AA1E7-0CBD-40DC-B98E-46FE650D0B4C}" type="sibTrans" cxnId="{9C886AF8-AB3C-4C31-846B-12AA321B8B89}">
      <dgm:prSet/>
      <dgm:spPr/>
      <dgm:t>
        <a:bodyPr/>
        <a:lstStyle/>
        <a:p>
          <a:endParaRPr lang="es-ES"/>
        </a:p>
      </dgm:t>
    </dgm:pt>
    <dgm:pt modelId="{584872B7-E0A7-4593-89AE-A086C603B2BB}" type="pres">
      <dgm:prSet presAssocID="{92B58135-A9C5-425A-890B-8A878E253B0B}" presName="Name0" presStyleCnt="0">
        <dgm:presLayoutVars>
          <dgm:chMax/>
          <dgm:chPref/>
          <dgm:dir/>
          <dgm:animLvl val="lvl"/>
        </dgm:presLayoutVars>
      </dgm:prSet>
      <dgm:spPr/>
      <dgm:t>
        <a:bodyPr/>
        <a:lstStyle/>
        <a:p>
          <a:endParaRPr lang="es-ES"/>
        </a:p>
      </dgm:t>
    </dgm:pt>
    <dgm:pt modelId="{9C94EC2C-8C62-482A-BCA7-8FFC6A78A66F}" type="pres">
      <dgm:prSet presAssocID="{E042EBB4-E9EC-49DE-BF96-A17783E21BFE}" presName="composite" presStyleCnt="0"/>
      <dgm:spPr/>
    </dgm:pt>
    <dgm:pt modelId="{83AFFF5E-AE0C-4798-8C5F-921A29801EC4}" type="pres">
      <dgm:prSet presAssocID="{E042EBB4-E9EC-49DE-BF96-A17783E21BFE}" presName="Parent1" presStyleLbl="node1" presStyleIdx="0" presStyleCnt="6">
        <dgm:presLayoutVars>
          <dgm:chMax val="1"/>
          <dgm:chPref val="1"/>
          <dgm:bulletEnabled val="1"/>
        </dgm:presLayoutVars>
      </dgm:prSet>
      <dgm:spPr/>
      <dgm:t>
        <a:bodyPr/>
        <a:lstStyle/>
        <a:p>
          <a:endParaRPr lang="es-ES"/>
        </a:p>
      </dgm:t>
    </dgm:pt>
    <dgm:pt modelId="{F163CCB4-E04E-469B-8E48-07E4EC72534D}" type="pres">
      <dgm:prSet presAssocID="{E042EBB4-E9EC-49DE-BF96-A17783E21BFE}" presName="Childtext1" presStyleLbl="revTx" presStyleIdx="0" presStyleCnt="3" custScaleX="87638" custLinFactNeighborX="-5640" custLinFactNeighborY="-210">
        <dgm:presLayoutVars>
          <dgm:chMax val="0"/>
          <dgm:chPref val="0"/>
          <dgm:bulletEnabled val="1"/>
        </dgm:presLayoutVars>
      </dgm:prSet>
      <dgm:spPr/>
      <dgm:t>
        <a:bodyPr/>
        <a:lstStyle/>
        <a:p>
          <a:endParaRPr lang="es-ES"/>
        </a:p>
      </dgm:t>
    </dgm:pt>
    <dgm:pt modelId="{477A0A8A-097E-4757-BC15-258C8521B591}" type="pres">
      <dgm:prSet presAssocID="{E042EBB4-E9EC-49DE-BF96-A17783E21BFE}" presName="BalanceSpacing" presStyleCnt="0"/>
      <dgm:spPr/>
    </dgm:pt>
    <dgm:pt modelId="{BE989188-45D5-4719-9E82-CB02FD6D1A65}" type="pres">
      <dgm:prSet presAssocID="{E042EBB4-E9EC-49DE-BF96-A17783E21BFE}" presName="BalanceSpacing1" presStyleCnt="0"/>
      <dgm:spPr/>
    </dgm:pt>
    <dgm:pt modelId="{28F1751E-7F82-47D5-B577-AEFDFA8E2AE5}" type="pres">
      <dgm:prSet presAssocID="{9FF8FAAC-3F86-488B-B98C-F55C3F8974C3}" presName="Accent1Text" presStyleLbl="node1" presStyleIdx="1" presStyleCnt="6"/>
      <dgm:spPr/>
      <dgm:t>
        <a:bodyPr/>
        <a:lstStyle/>
        <a:p>
          <a:endParaRPr lang="es-ES"/>
        </a:p>
      </dgm:t>
    </dgm:pt>
    <dgm:pt modelId="{4F1DA1AB-04B9-4FAA-BB6D-2E086FAF3886}" type="pres">
      <dgm:prSet presAssocID="{9FF8FAAC-3F86-488B-B98C-F55C3F8974C3}" presName="spaceBetweenRectangles" presStyleCnt="0"/>
      <dgm:spPr/>
    </dgm:pt>
    <dgm:pt modelId="{A12C6EAF-C009-4412-9AE8-C4793875E04E}" type="pres">
      <dgm:prSet presAssocID="{7F76F134-2187-40DE-BD8F-1D679CC19136}" presName="composite" presStyleCnt="0"/>
      <dgm:spPr/>
    </dgm:pt>
    <dgm:pt modelId="{E094464B-14D8-441E-BC94-17FE6572902D}" type="pres">
      <dgm:prSet presAssocID="{7F76F134-2187-40DE-BD8F-1D679CC19136}" presName="Parent1" presStyleLbl="node1" presStyleIdx="2" presStyleCnt="6" custLinFactNeighborX="-6207" custLinFactNeighborY="-104">
        <dgm:presLayoutVars>
          <dgm:chMax val="1"/>
          <dgm:chPref val="1"/>
          <dgm:bulletEnabled val="1"/>
        </dgm:presLayoutVars>
      </dgm:prSet>
      <dgm:spPr/>
      <dgm:t>
        <a:bodyPr/>
        <a:lstStyle/>
        <a:p>
          <a:endParaRPr lang="es-ES"/>
        </a:p>
      </dgm:t>
    </dgm:pt>
    <dgm:pt modelId="{85C1CCD2-C069-4B90-9971-B57AF1FB266D}" type="pres">
      <dgm:prSet presAssocID="{7F76F134-2187-40DE-BD8F-1D679CC19136}" presName="Childtext1" presStyleLbl="revTx" presStyleIdx="1" presStyleCnt="3" custScaleX="73798" custLinFactNeighborX="4630" custLinFactNeighborY="-1064">
        <dgm:presLayoutVars>
          <dgm:chMax val="0"/>
          <dgm:chPref val="0"/>
          <dgm:bulletEnabled val="1"/>
        </dgm:presLayoutVars>
      </dgm:prSet>
      <dgm:spPr/>
      <dgm:t>
        <a:bodyPr/>
        <a:lstStyle/>
        <a:p>
          <a:endParaRPr lang="es-ES"/>
        </a:p>
      </dgm:t>
    </dgm:pt>
    <dgm:pt modelId="{258ECF6A-C9A4-49FC-BB99-C343494B209B}" type="pres">
      <dgm:prSet presAssocID="{7F76F134-2187-40DE-BD8F-1D679CC19136}" presName="BalanceSpacing" presStyleCnt="0"/>
      <dgm:spPr/>
    </dgm:pt>
    <dgm:pt modelId="{442FE91C-2FE3-463C-9D73-A510869A2B9A}" type="pres">
      <dgm:prSet presAssocID="{7F76F134-2187-40DE-BD8F-1D679CC19136}" presName="BalanceSpacing1" presStyleCnt="0"/>
      <dgm:spPr/>
    </dgm:pt>
    <dgm:pt modelId="{6C91A270-7BF7-4055-997A-D190F0B70813}" type="pres">
      <dgm:prSet presAssocID="{0B4D8203-3164-451F-8620-169E714CE8AD}" presName="Accent1Text" presStyleLbl="node1" presStyleIdx="3" presStyleCnt="6" custLinFactNeighborX="-7887" custLinFactNeighborY="-104"/>
      <dgm:spPr/>
      <dgm:t>
        <a:bodyPr/>
        <a:lstStyle/>
        <a:p>
          <a:endParaRPr lang="es-ES"/>
        </a:p>
      </dgm:t>
    </dgm:pt>
    <dgm:pt modelId="{F0BEBD79-7FCC-4F15-B440-B463C06BA035}" type="pres">
      <dgm:prSet presAssocID="{0B4D8203-3164-451F-8620-169E714CE8AD}" presName="spaceBetweenRectangles" presStyleCnt="0"/>
      <dgm:spPr/>
    </dgm:pt>
    <dgm:pt modelId="{7EAE42C9-A6BC-400A-922A-EE6C63D30F6E}" type="pres">
      <dgm:prSet presAssocID="{4C1799A8-6C1E-409A-BB24-24684A962F3C}" presName="composite" presStyleCnt="0"/>
      <dgm:spPr/>
    </dgm:pt>
    <dgm:pt modelId="{881E86E9-292B-45CD-9D3C-ED2448EEFBC5}" type="pres">
      <dgm:prSet presAssocID="{4C1799A8-6C1E-409A-BB24-24684A962F3C}" presName="Parent1" presStyleLbl="node1" presStyleIdx="4" presStyleCnt="6">
        <dgm:presLayoutVars>
          <dgm:chMax val="1"/>
          <dgm:chPref val="1"/>
          <dgm:bulletEnabled val="1"/>
        </dgm:presLayoutVars>
      </dgm:prSet>
      <dgm:spPr/>
      <dgm:t>
        <a:bodyPr/>
        <a:lstStyle/>
        <a:p>
          <a:endParaRPr lang="es-ES"/>
        </a:p>
      </dgm:t>
    </dgm:pt>
    <dgm:pt modelId="{734F5951-26FD-49A2-B830-4BFADC4A34F3}" type="pres">
      <dgm:prSet presAssocID="{4C1799A8-6C1E-409A-BB24-24684A962F3C}" presName="Childtext1" presStyleLbl="revTx" presStyleIdx="2" presStyleCnt="3">
        <dgm:presLayoutVars>
          <dgm:chMax val="0"/>
          <dgm:chPref val="0"/>
          <dgm:bulletEnabled val="1"/>
        </dgm:presLayoutVars>
      </dgm:prSet>
      <dgm:spPr/>
      <dgm:t>
        <a:bodyPr/>
        <a:lstStyle/>
        <a:p>
          <a:endParaRPr lang="es-ES"/>
        </a:p>
      </dgm:t>
    </dgm:pt>
    <dgm:pt modelId="{9E5B2361-EF6C-48B6-9470-47439F3DF973}" type="pres">
      <dgm:prSet presAssocID="{4C1799A8-6C1E-409A-BB24-24684A962F3C}" presName="BalanceSpacing" presStyleCnt="0"/>
      <dgm:spPr/>
    </dgm:pt>
    <dgm:pt modelId="{88094BA0-FD85-48B6-BA76-DE375EACC9B9}" type="pres">
      <dgm:prSet presAssocID="{4C1799A8-6C1E-409A-BB24-24684A962F3C}" presName="BalanceSpacing1" presStyleCnt="0"/>
      <dgm:spPr/>
    </dgm:pt>
    <dgm:pt modelId="{67548D5A-FC16-4640-9B94-A72B71440420}" type="pres">
      <dgm:prSet presAssocID="{BF8AA1E7-0CBD-40DC-B98E-46FE650D0B4C}" presName="Accent1Text" presStyleLbl="node1" presStyleIdx="5" presStyleCnt="6"/>
      <dgm:spPr/>
      <dgm:t>
        <a:bodyPr/>
        <a:lstStyle/>
        <a:p>
          <a:endParaRPr lang="es-ES"/>
        </a:p>
      </dgm:t>
    </dgm:pt>
  </dgm:ptLst>
  <dgm:cxnLst>
    <dgm:cxn modelId="{F08FA068-D244-408C-B436-D974F82F02C3}" type="presOf" srcId="{92B58135-A9C5-425A-890B-8A878E253B0B}" destId="{584872B7-E0A7-4593-89AE-A086C603B2BB}" srcOrd="0" destOrd="0" presId="urn:microsoft.com/office/officeart/2008/layout/AlternatingHexagons"/>
    <dgm:cxn modelId="{FE8C63B1-40B0-4409-B1AF-7858F59C0219}" srcId="{7F76F134-2187-40DE-BD8F-1D679CC19136}" destId="{75EAFD89-D160-4352-8D1F-984A30BD51D6}" srcOrd="0" destOrd="0" parTransId="{BB9CE659-C7B6-4ADB-8193-E48FD989C08B}" sibTransId="{576B833A-A39E-4B03-8D1B-DE8E78C17C94}"/>
    <dgm:cxn modelId="{BF5551B7-B021-43CB-9E13-7F6DC2EF81E0}" srcId="{E042EBB4-E9EC-49DE-BF96-A17783E21BFE}" destId="{369D3DEA-2495-4152-9F49-F438FCE396FE}" srcOrd="0" destOrd="0" parTransId="{C35599C5-35BA-42C3-B730-EFA021259076}" sibTransId="{BFEFE8EC-86D3-438D-B96B-19A272B90774}"/>
    <dgm:cxn modelId="{D3E8D270-AF92-40A3-B076-C99740CB58CD}" type="presOf" srcId="{369D3DEA-2495-4152-9F49-F438FCE396FE}" destId="{F163CCB4-E04E-469B-8E48-07E4EC72534D}" srcOrd="0" destOrd="0" presId="urn:microsoft.com/office/officeart/2008/layout/AlternatingHexagons"/>
    <dgm:cxn modelId="{7A67D8EA-2D61-4B78-AE51-ECCF7F6E91C4}" type="presOf" srcId="{9FF8FAAC-3F86-488B-B98C-F55C3F8974C3}" destId="{28F1751E-7F82-47D5-B577-AEFDFA8E2AE5}" srcOrd="0" destOrd="0" presId="urn:microsoft.com/office/officeart/2008/layout/AlternatingHexagons"/>
    <dgm:cxn modelId="{80C31116-D764-4BA5-86AA-27D64FB5A949}" type="presOf" srcId="{4C1799A8-6C1E-409A-BB24-24684A962F3C}" destId="{881E86E9-292B-45CD-9D3C-ED2448EEFBC5}" srcOrd="0" destOrd="0" presId="urn:microsoft.com/office/officeart/2008/layout/AlternatingHexagons"/>
    <dgm:cxn modelId="{BFA8305E-B791-4D5D-B377-8603414D208B}" type="presOf" srcId="{E042EBB4-E9EC-49DE-BF96-A17783E21BFE}" destId="{83AFFF5E-AE0C-4798-8C5F-921A29801EC4}" srcOrd="0" destOrd="0" presId="urn:microsoft.com/office/officeart/2008/layout/AlternatingHexagons"/>
    <dgm:cxn modelId="{34EBDDA5-D141-4694-8500-9B2EFF114C5B}" srcId="{92B58135-A9C5-425A-890B-8A878E253B0B}" destId="{7F76F134-2187-40DE-BD8F-1D679CC19136}" srcOrd="1" destOrd="0" parTransId="{158E2B44-55CE-44BF-9089-FDAB2BE95847}" sibTransId="{0B4D8203-3164-451F-8620-169E714CE8AD}"/>
    <dgm:cxn modelId="{9C886AF8-AB3C-4C31-846B-12AA321B8B89}" srcId="{92B58135-A9C5-425A-890B-8A878E253B0B}" destId="{4C1799A8-6C1E-409A-BB24-24684A962F3C}" srcOrd="2" destOrd="0" parTransId="{442237EC-0427-428B-9328-E6C768081C3A}" sibTransId="{BF8AA1E7-0CBD-40DC-B98E-46FE650D0B4C}"/>
    <dgm:cxn modelId="{F6376C03-C0AA-40E6-91C3-256BB6904F0B}" type="presOf" srcId="{7F76F134-2187-40DE-BD8F-1D679CC19136}" destId="{E094464B-14D8-441E-BC94-17FE6572902D}" srcOrd="0" destOrd="0" presId="urn:microsoft.com/office/officeart/2008/layout/AlternatingHexagons"/>
    <dgm:cxn modelId="{BBB8C47E-428E-4427-86FD-7BBF76A5B3F6}" type="presOf" srcId="{BF8AA1E7-0CBD-40DC-B98E-46FE650D0B4C}" destId="{67548D5A-FC16-4640-9B94-A72B71440420}" srcOrd="0" destOrd="0" presId="urn:microsoft.com/office/officeart/2008/layout/AlternatingHexagons"/>
    <dgm:cxn modelId="{7400F23B-2995-4A51-BAE8-9FC435625247}" type="presOf" srcId="{75EAFD89-D160-4352-8D1F-984A30BD51D6}" destId="{85C1CCD2-C069-4B90-9971-B57AF1FB266D}" srcOrd="0" destOrd="0" presId="urn:microsoft.com/office/officeart/2008/layout/AlternatingHexagons"/>
    <dgm:cxn modelId="{837E6BD9-F917-4628-906D-819838C601AB}" srcId="{92B58135-A9C5-425A-890B-8A878E253B0B}" destId="{E042EBB4-E9EC-49DE-BF96-A17783E21BFE}" srcOrd="0" destOrd="0" parTransId="{9E971E27-7FEE-4AB8-A0F4-710D99991B1F}" sibTransId="{9FF8FAAC-3F86-488B-B98C-F55C3F8974C3}"/>
    <dgm:cxn modelId="{72691F70-8B80-4943-9779-F5A09777E337}" type="presOf" srcId="{0B4D8203-3164-451F-8620-169E714CE8AD}" destId="{6C91A270-7BF7-4055-997A-D190F0B70813}" srcOrd="0" destOrd="0" presId="urn:microsoft.com/office/officeart/2008/layout/AlternatingHexagons"/>
    <dgm:cxn modelId="{973C36A0-914D-4FDC-A5C5-81819F44B357}" type="presParOf" srcId="{584872B7-E0A7-4593-89AE-A086C603B2BB}" destId="{9C94EC2C-8C62-482A-BCA7-8FFC6A78A66F}" srcOrd="0" destOrd="0" presId="urn:microsoft.com/office/officeart/2008/layout/AlternatingHexagons"/>
    <dgm:cxn modelId="{E0324233-ED5A-42A7-96FE-4C144ED8922D}" type="presParOf" srcId="{9C94EC2C-8C62-482A-BCA7-8FFC6A78A66F}" destId="{83AFFF5E-AE0C-4798-8C5F-921A29801EC4}" srcOrd="0" destOrd="0" presId="urn:microsoft.com/office/officeart/2008/layout/AlternatingHexagons"/>
    <dgm:cxn modelId="{9495A289-4D05-4854-93A2-70866FB5FCFC}" type="presParOf" srcId="{9C94EC2C-8C62-482A-BCA7-8FFC6A78A66F}" destId="{F163CCB4-E04E-469B-8E48-07E4EC72534D}" srcOrd="1" destOrd="0" presId="urn:microsoft.com/office/officeart/2008/layout/AlternatingHexagons"/>
    <dgm:cxn modelId="{CC9B02EF-8293-4FAA-A93F-E20CF1203B26}" type="presParOf" srcId="{9C94EC2C-8C62-482A-BCA7-8FFC6A78A66F}" destId="{477A0A8A-097E-4757-BC15-258C8521B591}" srcOrd="2" destOrd="0" presId="urn:microsoft.com/office/officeart/2008/layout/AlternatingHexagons"/>
    <dgm:cxn modelId="{3827FF6D-BBC5-44DA-9A00-34B7E81E18F9}" type="presParOf" srcId="{9C94EC2C-8C62-482A-BCA7-8FFC6A78A66F}" destId="{BE989188-45D5-4719-9E82-CB02FD6D1A65}" srcOrd="3" destOrd="0" presId="urn:microsoft.com/office/officeart/2008/layout/AlternatingHexagons"/>
    <dgm:cxn modelId="{3868E25B-99E8-441E-8624-EA80208C0CDF}" type="presParOf" srcId="{9C94EC2C-8C62-482A-BCA7-8FFC6A78A66F}" destId="{28F1751E-7F82-47D5-B577-AEFDFA8E2AE5}" srcOrd="4" destOrd="0" presId="urn:microsoft.com/office/officeart/2008/layout/AlternatingHexagons"/>
    <dgm:cxn modelId="{5E4F4802-04BA-41F9-A008-20EBF38BB284}" type="presParOf" srcId="{584872B7-E0A7-4593-89AE-A086C603B2BB}" destId="{4F1DA1AB-04B9-4FAA-BB6D-2E086FAF3886}" srcOrd="1" destOrd="0" presId="urn:microsoft.com/office/officeart/2008/layout/AlternatingHexagons"/>
    <dgm:cxn modelId="{B2302180-F391-42CB-8A70-5A9C33E68A5F}" type="presParOf" srcId="{584872B7-E0A7-4593-89AE-A086C603B2BB}" destId="{A12C6EAF-C009-4412-9AE8-C4793875E04E}" srcOrd="2" destOrd="0" presId="urn:microsoft.com/office/officeart/2008/layout/AlternatingHexagons"/>
    <dgm:cxn modelId="{1701AA7E-B4EE-4774-AE43-01DE1F978A31}" type="presParOf" srcId="{A12C6EAF-C009-4412-9AE8-C4793875E04E}" destId="{E094464B-14D8-441E-BC94-17FE6572902D}" srcOrd="0" destOrd="0" presId="urn:microsoft.com/office/officeart/2008/layout/AlternatingHexagons"/>
    <dgm:cxn modelId="{5BE13B8E-62EF-46B6-8A3B-D21084B1E507}" type="presParOf" srcId="{A12C6EAF-C009-4412-9AE8-C4793875E04E}" destId="{85C1CCD2-C069-4B90-9971-B57AF1FB266D}" srcOrd="1" destOrd="0" presId="urn:microsoft.com/office/officeart/2008/layout/AlternatingHexagons"/>
    <dgm:cxn modelId="{32D36B26-FF8F-499E-8D63-9E9FCEE1DACB}" type="presParOf" srcId="{A12C6EAF-C009-4412-9AE8-C4793875E04E}" destId="{258ECF6A-C9A4-49FC-BB99-C343494B209B}" srcOrd="2" destOrd="0" presId="urn:microsoft.com/office/officeart/2008/layout/AlternatingHexagons"/>
    <dgm:cxn modelId="{29CEB18D-5396-4CDE-85F1-CF2DB7E5F89B}" type="presParOf" srcId="{A12C6EAF-C009-4412-9AE8-C4793875E04E}" destId="{442FE91C-2FE3-463C-9D73-A510869A2B9A}" srcOrd="3" destOrd="0" presId="urn:microsoft.com/office/officeart/2008/layout/AlternatingHexagons"/>
    <dgm:cxn modelId="{14762CA6-CCD2-433F-9148-91589F6027CC}" type="presParOf" srcId="{A12C6EAF-C009-4412-9AE8-C4793875E04E}" destId="{6C91A270-7BF7-4055-997A-D190F0B70813}" srcOrd="4" destOrd="0" presId="urn:microsoft.com/office/officeart/2008/layout/AlternatingHexagons"/>
    <dgm:cxn modelId="{88C64F43-FD44-4FED-BE65-5B3AF8319C75}" type="presParOf" srcId="{584872B7-E0A7-4593-89AE-A086C603B2BB}" destId="{F0BEBD79-7FCC-4F15-B440-B463C06BA035}" srcOrd="3" destOrd="0" presId="urn:microsoft.com/office/officeart/2008/layout/AlternatingHexagons"/>
    <dgm:cxn modelId="{A01A6478-B890-41A4-A74C-757C5C14E421}" type="presParOf" srcId="{584872B7-E0A7-4593-89AE-A086C603B2BB}" destId="{7EAE42C9-A6BC-400A-922A-EE6C63D30F6E}" srcOrd="4" destOrd="0" presId="urn:microsoft.com/office/officeart/2008/layout/AlternatingHexagons"/>
    <dgm:cxn modelId="{062811D8-8678-4DC2-99DA-D6B08460E114}" type="presParOf" srcId="{7EAE42C9-A6BC-400A-922A-EE6C63D30F6E}" destId="{881E86E9-292B-45CD-9D3C-ED2448EEFBC5}" srcOrd="0" destOrd="0" presId="urn:microsoft.com/office/officeart/2008/layout/AlternatingHexagons"/>
    <dgm:cxn modelId="{36ED4DDA-1C0F-43D2-ABBB-FFCD1ACD51BF}" type="presParOf" srcId="{7EAE42C9-A6BC-400A-922A-EE6C63D30F6E}" destId="{734F5951-26FD-49A2-B830-4BFADC4A34F3}" srcOrd="1" destOrd="0" presId="urn:microsoft.com/office/officeart/2008/layout/AlternatingHexagons"/>
    <dgm:cxn modelId="{0D8A93B5-77F3-48F9-A981-E8D712C74E8C}" type="presParOf" srcId="{7EAE42C9-A6BC-400A-922A-EE6C63D30F6E}" destId="{9E5B2361-EF6C-48B6-9470-47439F3DF973}" srcOrd="2" destOrd="0" presId="urn:microsoft.com/office/officeart/2008/layout/AlternatingHexagons"/>
    <dgm:cxn modelId="{30A6EBC6-0618-4DA8-8820-F8B5F47CEF9D}" type="presParOf" srcId="{7EAE42C9-A6BC-400A-922A-EE6C63D30F6E}" destId="{88094BA0-FD85-48B6-BA76-DE375EACC9B9}" srcOrd="3" destOrd="0" presId="urn:microsoft.com/office/officeart/2008/layout/AlternatingHexagons"/>
    <dgm:cxn modelId="{78487B16-7321-4A31-8329-6ACF27B34B90}" type="presParOf" srcId="{7EAE42C9-A6BC-400A-922A-EE6C63D30F6E}" destId="{67548D5A-FC16-4640-9B94-A72B71440420}" srcOrd="4" destOrd="0" presId="urn:microsoft.com/office/officeart/2008/layout/AlternatingHexagon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F2539D-42C9-4FF9-8306-696696B9ABC7}" type="doc">
      <dgm:prSet loTypeId="urn:microsoft.com/office/officeart/2005/8/layout/pList1#1" loCatId="picture" qsTypeId="urn:microsoft.com/office/officeart/2005/8/quickstyle/simple2" qsCatId="simple" csTypeId="urn:microsoft.com/office/officeart/2005/8/colors/accent2_1" csCatId="accent2" phldr="1"/>
      <dgm:spPr/>
      <dgm:t>
        <a:bodyPr/>
        <a:lstStyle/>
        <a:p>
          <a:endParaRPr lang="es-ES"/>
        </a:p>
      </dgm:t>
    </dgm:pt>
    <dgm:pt modelId="{B4EED3D9-220D-4507-B8FA-1366FB55AC91}">
      <dgm:prSet phldrT="[Texto]"/>
      <dgm:spPr/>
      <dgm:t>
        <a:bodyPr/>
        <a:lstStyle/>
        <a:p>
          <a:r>
            <a:rPr lang="es-ES" dirty="0" err="1" smtClean="0"/>
            <a:t>Amarillamiento</a:t>
          </a:r>
          <a:r>
            <a:rPr lang="es-ES" dirty="0" smtClean="0"/>
            <a:t> y secamiento de foliolos</a:t>
          </a:r>
          <a:endParaRPr lang="es-ES" dirty="0"/>
        </a:p>
      </dgm:t>
    </dgm:pt>
    <dgm:pt modelId="{001867A7-F3B9-4BEF-88A1-42CF60C6CCED}" type="parTrans" cxnId="{F1916C95-7558-4E8B-8B0D-EFE3DC30675D}">
      <dgm:prSet/>
      <dgm:spPr/>
      <dgm:t>
        <a:bodyPr/>
        <a:lstStyle/>
        <a:p>
          <a:endParaRPr lang="es-ES"/>
        </a:p>
      </dgm:t>
    </dgm:pt>
    <dgm:pt modelId="{E944D231-AFE4-4FFF-949D-4B2E28770200}" type="sibTrans" cxnId="{F1916C95-7558-4E8B-8B0D-EFE3DC30675D}">
      <dgm:prSet/>
      <dgm:spPr/>
      <dgm:t>
        <a:bodyPr/>
        <a:lstStyle/>
        <a:p>
          <a:endParaRPr lang="es-ES"/>
        </a:p>
      </dgm:t>
    </dgm:pt>
    <dgm:pt modelId="{1F9C2A28-EFCA-437A-9528-A49006993126}">
      <dgm:prSet phldrT="[Texto]"/>
      <dgm:spPr/>
      <dgm:t>
        <a:bodyPr/>
        <a:lstStyle/>
        <a:p>
          <a:r>
            <a:rPr lang="es-ES" dirty="0" smtClean="0"/>
            <a:t>Secamiento y pudrición de frutos</a:t>
          </a:r>
          <a:endParaRPr lang="es-ES" dirty="0"/>
        </a:p>
      </dgm:t>
    </dgm:pt>
    <dgm:pt modelId="{ADE3E1C0-9C29-4E95-80B2-00D5E1EE2B05}" type="parTrans" cxnId="{E8F23E56-C350-4831-BB72-67A5B601748E}">
      <dgm:prSet/>
      <dgm:spPr/>
      <dgm:t>
        <a:bodyPr/>
        <a:lstStyle/>
        <a:p>
          <a:endParaRPr lang="es-ES"/>
        </a:p>
      </dgm:t>
    </dgm:pt>
    <dgm:pt modelId="{83824ED4-A9E2-4920-8131-4E4C83682947}" type="sibTrans" cxnId="{E8F23E56-C350-4831-BB72-67A5B601748E}">
      <dgm:prSet/>
      <dgm:spPr/>
      <dgm:t>
        <a:bodyPr/>
        <a:lstStyle/>
        <a:p>
          <a:endParaRPr lang="es-ES"/>
        </a:p>
      </dgm:t>
    </dgm:pt>
    <dgm:pt modelId="{813F2AF8-A291-4711-85C0-1FEDE9AAB1B5}">
      <dgm:prSet phldrT="[Texto]"/>
      <dgm:spPr/>
      <dgm:t>
        <a:bodyPr/>
        <a:lstStyle/>
        <a:p>
          <a:r>
            <a:rPr lang="es-ES" dirty="0" smtClean="0"/>
            <a:t>Presencia de un halo amarillento en la periferia del </a:t>
          </a:r>
          <a:r>
            <a:rPr lang="es-ES" dirty="0" err="1" smtClean="0"/>
            <a:t>estípete</a:t>
          </a:r>
          <a:endParaRPr lang="es-ES" dirty="0"/>
        </a:p>
      </dgm:t>
    </dgm:pt>
    <dgm:pt modelId="{6D2DB774-6098-46E7-A97F-7DE65C75EAB9}" type="parTrans" cxnId="{DC9B5C5E-1D3C-4FE8-AE44-410CE704C638}">
      <dgm:prSet/>
      <dgm:spPr/>
      <dgm:t>
        <a:bodyPr/>
        <a:lstStyle/>
        <a:p>
          <a:endParaRPr lang="es-ES"/>
        </a:p>
      </dgm:t>
    </dgm:pt>
    <dgm:pt modelId="{4A59244D-A425-4326-A068-2E2F4B89E768}" type="sibTrans" cxnId="{DC9B5C5E-1D3C-4FE8-AE44-410CE704C638}">
      <dgm:prSet/>
      <dgm:spPr/>
      <dgm:t>
        <a:bodyPr/>
        <a:lstStyle/>
        <a:p>
          <a:endParaRPr lang="es-ES"/>
        </a:p>
      </dgm:t>
    </dgm:pt>
    <dgm:pt modelId="{222863CE-0BA5-4717-916A-E48BD143ED08}" type="pres">
      <dgm:prSet presAssocID="{6BF2539D-42C9-4FF9-8306-696696B9ABC7}" presName="Name0" presStyleCnt="0">
        <dgm:presLayoutVars>
          <dgm:dir/>
          <dgm:resizeHandles val="exact"/>
        </dgm:presLayoutVars>
      </dgm:prSet>
      <dgm:spPr/>
      <dgm:t>
        <a:bodyPr/>
        <a:lstStyle/>
        <a:p>
          <a:endParaRPr lang="es-ES"/>
        </a:p>
      </dgm:t>
    </dgm:pt>
    <dgm:pt modelId="{BB4006C9-D7A2-467D-8FF0-E42128AA8918}" type="pres">
      <dgm:prSet presAssocID="{B4EED3D9-220D-4507-B8FA-1366FB55AC91}" presName="compNode" presStyleCnt="0"/>
      <dgm:spPr/>
    </dgm:pt>
    <dgm:pt modelId="{85C2A845-E8E0-4395-B553-9C1ABB8FFD1D}" type="pres">
      <dgm:prSet presAssocID="{B4EED3D9-220D-4507-B8FA-1366FB55AC91}" presName="pictRect" presStyleLbl="node1" presStyleIdx="0" presStyleCnt="3" custScaleX="100084" custScaleY="125653"/>
      <dgm:spPr/>
    </dgm:pt>
    <dgm:pt modelId="{5331ECB4-AF5B-463F-9D1E-1EF3BB026EA7}" type="pres">
      <dgm:prSet presAssocID="{B4EED3D9-220D-4507-B8FA-1366FB55AC91}" presName="textRect" presStyleLbl="revTx" presStyleIdx="0" presStyleCnt="3" custLinFactNeighborX="85" custLinFactNeighborY="44290">
        <dgm:presLayoutVars>
          <dgm:bulletEnabled val="1"/>
        </dgm:presLayoutVars>
      </dgm:prSet>
      <dgm:spPr/>
      <dgm:t>
        <a:bodyPr/>
        <a:lstStyle/>
        <a:p>
          <a:endParaRPr lang="es-ES"/>
        </a:p>
      </dgm:t>
    </dgm:pt>
    <dgm:pt modelId="{771881E5-FD10-42E8-AB10-018AD6B2393E}" type="pres">
      <dgm:prSet presAssocID="{E944D231-AFE4-4FFF-949D-4B2E28770200}" presName="sibTrans" presStyleLbl="sibTrans2D1" presStyleIdx="0" presStyleCnt="0"/>
      <dgm:spPr/>
      <dgm:t>
        <a:bodyPr/>
        <a:lstStyle/>
        <a:p>
          <a:endParaRPr lang="es-ES"/>
        </a:p>
      </dgm:t>
    </dgm:pt>
    <dgm:pt modelId="{CA6BB990-CB55-41A6-A5E4-BE283EECAD1E}" type="pres">
      <dgm:prSet presAssocID="{1F9C2A28-EFCA-437A-9528-A49006993126}" presName="compNode" presStyleCnt="0"/>
      <dgm:spPr/>
    </dgm:pt>
    <dgm:pt modelId="{36C22441-70C0-4242-997C-58A32A59DE3D}" type="pres">
      <dgm:prSet presAssocID="{1F9C2A28-EFCA-437A-9528-A49006993126}" presName="pictRect" presStyleLbl="node1" presStyleIdx="1" presStyleCnt="3" custScaleX="104485" custScaleY="124899"/>
      <dgm:spPr/>
    </dgm:pt>
    <dgm:pt modelId="{8BEA7FA0-C6A1-4381-96CC-122652492C67}" type="pres">
      <dgm:prSet presAssocID="{1F9C2A28-EFCA-437A-9528-A49006993126}" presName="textRect" presStyleLbl="revTx" presStyleIdx="1" presStyleCnt="3" custLinFactNeighborX="-1345" custLinFactNeighborY="54564">
        <dgm:presLayoutVars>
          <dgm:bulletEnabled val="1"/>
        </dgm:presLayoutVars>
      </dgm:prSet>
      <dgm:spPr/>
      <dgm:t>
        <a:bodyPr/>
        <a:lstStyle/>
        <a:p>
          <a:endParaRPr lang="es-ES"/>
        </a:p>
      </dgm:t>
    </dgm:pt>
    <dgm:pt modelId="{BE67BE30-B41F-4E53-886C-D68B6061B1D1}" type="pres">
      <dgm:prSet presAssocID="{83824ED4-A9E2-4920-8131-4E4C83682947}" presName="sibTrans" presStyleLbl="sibTrans2D1" presStyleIdx="0" presStyleCnt="0"/>
      <dgm:spPr/>
      <dgm:t>
        <a:bodyPr/>
        <a:lstStyle/>
        <a:p>
          <a:endParaRPr lang="es-ES"/>
        </a:p>
      </dgm:t>
    </dgm:pt>
    <dgm:pt modelId="{9637AF40-B107-4395-B6E5-263294E309CC}" type="pres">
      <dgm:prSet presAssocID="{813F2AF8-A291-4711-85C0-1FEDE9AAB1B5}" presName="compNode" presStyleCnt="0"/>
      <dgm:spPr/>
    </dgm:pt>
    <dgm:pt modelId="{2A2380C0-25B8-4F60-BC7A-667FE25F3FE7}" type="pres">
      <dgm:prSet presAssocID="{813F2AF8-A291-4711-85C0-1FEDE9AAB1B5}" presName="pictRect" presStyleLbl="node1" presStyleIdx="2" presStyleCnt="3" custScaleX="105255" custScaleY="124321"/>
      <dgm:spPr/>
    </dgm:pt>
    <dgm:pt modelId="{029B112C-F563-4242-B538-33A550500DF3}" type="pres">
      <dgm:prSet presAssocID="{813F2AF8-A291-4711-85C0-1FEDE9AAB1B5}" presName="textRect" presStyleLbl="revTx" presStyleIdx="2" presStyleCnt="3" custLinFactNeighborX="-986" custLinFactNeighborY="52890">
        <dgm:presLayoutVars>
          <dgm:bulletEnabled val="1"/>
        </dgm:presLayoutVars>
      </dgm:prSet>
      <dgm:spPr/>
      <dgm:t>
        <a:bodyPr/>
        <a:lstStyle/>
        <a:p>
          <a:endParaRPr lang="es-ES"/>
        </a:p>
      </dgm:t>
    </dgm:pt>
  </dgm:ptLst>
  <dgm:cxnLst>
    <dgm:cxn modelId="{DC9B5C5E-1D3C-4FE8-AE44-410CE704C638}" srcId="{6BF2539D-42C9-4FF9-8306-696696B9ABC7}" destId="{813F2AF8-A291-4711-85C0-1FEDE9AAB1B5}" srcOrd="2" destOrd="0" parTransId="{6D2DB774-6098-46E7-A97F-7DE65C75EAB9}" sibTransId="{4A59244D-A425-4326-A068-2E2F4B89E768}"/>
    <dgm:cxn modelId="{F1916C95-7558-4E8B-8B0D-EFE3DC30675D}" srcId="{6BF2539D-42C9-4FF9-8306-696696B9ABC7}" destId="{B4EED3D9-220D-4507-B8FA-1366FB55AC91}" srcOrd="0" destOrd="0" parTransId="{001867A7-F3B9-4BEF-88A1-42CF60C6CCED}" sibTransId="{E944D231-AFE4-4FFF-949D-4B2E28770200}"/>
    <dgm:cxn modelId="{736E3DF1-911F-4A08-8C59-1178FC56BC0F}" type="presOf" srcId="{1F9C2A28-EFCA-437A-9528-A49006993126}" destId="{8BEA7FA0-C6A1-4381-96CC-122652492C67}" srcOrd="0" destOrd="0" presId="urn:microsoft.com/office/officeart/2005/8/layout/pList1#1"/>
    <dgm:cxn modelId="{76E0AFDB-BB64-4946-9B82-8AC1C2D4C349}" type="presOf" srcId="{813F2AF8-A291-4711-85C0-1FEDE9AAB1B5}" destId="{029B112C-F563-4242-B538-33A550500DF3}" srcOrd="0" destOrd="0" presId="urn:microsoft.com/office/officeart/2005/8/layout/pList1#1"/>
    <dgm:cxn modelId="{97166F7A-F20E-46C3-96BE-903A3D68506D}" type="presOf" srcId="{6BF2539D-42C9-4FF9-8306-696696B9ABC7}" destId="{222863CE-0BA5-4717-916A-E48BD143ED08}" srcOrd="0" destOrd="0" presId="urn:microsoft.com/office/officeart/2005/8/layout/pList1#1"/>
    <dgm:cxn modelId="{6089F691-0592-482F-A3BA-F1DE9A83512E}" type="presOf" srcId="{B4EED3D9-220D-4507-B8FA-1366FB55AC91}" destId="{5331ECB4-AF5B-463F-9D1E-1EF3BB026EA7}" srcOrd="0" destOrd="0" presId="urn:microsoft.com/office/officeart/2005/8/layout/pList1#1"/>
    <dgm:cxn modelId="{C1FCC00D-3B43-4114-A8B1-DA1B54905757}" type="presOf" srcId="{83824ED4-A9E2-4920-8131-4E4C83682947}" destId="{BE67BE30-B41F-4E53-886C-D68B6061B1D1}" srcOrd="0" destOrd="0" presId="urn:microsoft.com/office/officeart/2005/8/layout/pList1#1"/>
    <dgm:cxn modelId="{E8F23E56-C350-4831-BB72-67A5B601748E}" srcId="{6BF2539D-42C9-4FF9-8306-696696B9ABC7}" destId="{1F9C2A28-EFCA-437A-9528-A49006993126}" srcOrd="1" destOrd="0" parTransId="{ADE3E1C0-9C29-4E95-80B2-00D5E1EE2B05}" sibTransId="{83824ED4-A9E2-4920-8131-4E4C83682947}"/>
    <dgm:cxn modelId="{2766A70A-4913-4706-B4A6-A26040CA059E}" type="presOf" srcId="{E944D231-AFE4-4FFF-949D-4B2E28770200}" destId="{771881E5-FD10-42E8-AB10-018AD6B2393E}" srcOrd="0" destOrd="0" presId="urn:microsoft.com/office/officeart/2005/8/layout/pList1#1"/>
    <dgm:cxn modelId="{88DED5DD-150D-4656-A3BC-656C80B798F6}" type="presParOf" srcId="{222863CE-0BA5-4717-916A-E48BD143ED08}" destId="{BB4006C9-D7A2-467D-8FF0-E42128AA8918}" srcOrd="0" destOrd="0" presId="urn:microsoft.com/office/officeart/2005/8/layout/pList1#1"/>
    <dgm:cxn modelId="{ED05A9D4-FE7D-4E92-8D3B-298192FA62B2}" type="presParOf" srcId="{BB4006C9-D7A2-467D-8FF0-E42128AA8918}" destId="{85C2A845-E8E0-4395-B553-9C1ABB8FFD1D}" srcOrd="0" destOrd="0" presId="urn:microsoft.com/office/officeart/2005/8/layout/pList1#1"/>
    <dgm:cxn modelId="{DCD0297D-93CD-41C7-82DA-0E5D12D39073}" type="presParOf" srcId="{BB4006C9-D7A2-467D-8FF0-E42128AA8918}" destId="{5331ECB4-AF5B-463F-9D1E-1EF3BB026EA7}" srcOrd="1" destOrd="0" presId="urn:microsoft.com/office/officeart/2005/8/layout/pList1#1"/>
    <dgm:cxn modelId="{F5BF865E-A4CB-4089-89FB-2E2D4C769C8C}" type="presParOf" srcId="{222863CE-0BA5-4717-916A-E48BD143ED08}" destId="{771881E5-FD10-42E8-AB10-018AD6B2393E}" srcOrd="1" destOrd="0" presId="urn:microsoft.com/office/officeart/2005/8/layout/pList1#1"/>
    <dgm:cxn modelId="{B4E4D10D-568E-48A2-AFA5-054234DDC5DC}" type="presParOf" srcId="{222863CE-0BA5-4717-916A-E48BD143ED08}" destId="{CA6BB990-CB55-41A6-A5E4-BE283EECAD1E}" srcOrd="2" destOrd="0" presId="urn:microsoft.com/office/officeart/2005/8/layout/pList1#1"/>
    <dgm:cxn modelId="{4BC6953A-2C6A-40B9-ADBB-0C37D9DBF149}" type="presParOf" srcId="{CA6BB990-CB55-41A6-A5E4-BE283EECAD1E}" destId="{36C22441-70C0-4242-997C-58A32A59DE3D}" srcOrd="0" destOrd="0" presId="urn:microsoft.com/office/officeart/2005/8/layout/pList1#1"/>
    <dgm:cxn modelId="{155F8F66-4199-461D-9CB8-6F35EC6C2EA1}" type="presParOf" srcId="{CA6BB990-CB55-41A6-A5E4-BE283EECAD1E}" destId="{8BEA7FA0-C6A1-4381-96CC-122652492C67}" srcOrd="1" destOrd="0" presId="urn:microsoft.com/office/officeart/2005/8/layout/pList1#1"/>
    <dgm:cxn modelId="{3312199E-B720-44D6-8206-9E84FA91EAD7}" type="presParOf" srcId="{222863CE-0BA5-4717-916A-E48BD143ED08}" destId="{BE67BE30-B41F-4E53-886C-D68B6061B1D1}" srcOrd="3" destOrd="0" presId="urn:microsoft.com/office/officeart/2005/8/layout/pList1#1"/>
    <dgm:cxn modelId="{F59394A1-EB8A-4E71-AC3D-1AA01336F343}" type="presParOf" srcId="{222863CE-0BA5-4717-916A-E48BD143ED08}" destId="{9637AF40-B107-4395-B6E5-263294E309CC}" srcOrd="4" destOrd="0" presId="urn:microsoft.com/office/officeart/2005/8/layout/pList1#1"/>
    <dgm:cxn modelId="{63773532-170E-42AF-B3E4-EFC7F3A44DF3}" type="presParOf" srcId="{9637AF40-B107-4395-B6E5-263294E309CC}" destId="{2A2380C0-25B8-4F60-BC7A-667FE25F3FE7}" srcOrd="0" destOrd="0" presId="urn:microsoft.com/office/officeart/2005/8/layout/pList1#1"/>
    <dgm:cxn modelId="{BBAAE768-FFB6-46F1-9390-121935BEBF68}" type="presParOf" srcId="{9637AF40-B107-4395-B6E5-263294E309CC}" destId="{029B112C-F563-4242-B538-33A550500DF3}" srcOrd="1" destOrd="0" presId="urn:microsoft.com/office/officeart/2005/8/layout/pList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42FDE2-5FA4-4035-A0B0-8F9C61663240}" type="doc">
      <dgm:prSet loTypeId="urn:microsoft.com/office/officeart/2008/layout/HorizontalMultiLevelHierarchy" loCatId="hierarchy" qsTypeId="urn:microsoft.com/office/officeart/2005/8/quickstyle/simple2" qsCatId="simple" csTypeId="urn:microsoft.com/office/officeart/2005/8/colors/accent2_1" csCatId="accent2" phldr="1"/>
      <dgm:spPr/>
      <dgm:t>
        <a:bodyPr/>
        <a:lstStyle/>
        <a:p>
          <a:endParaRPr lang="es-ES"/>
        </a:p>
      </dgm:t>
    </dgm:pt>
    <dgm:pt modelId="{6893FCF3-C511-4C26-BD8C-7119A656FC20}">
      <dgm:prSet phldrT="[Texto]" custT="1"/>
      <dgm:spPr/>
      <dgm:t>
        <a:bodyPr/>
        <a:lstStyle/>
        <a:p>
          <a:r>
            <a:rPr lang="es-ES" sz="4800" b="1" dirty="0" smtClean="0"/>
            <a:t>Agente Causal</a:t>
          </a:r>
          <a:endParaRPr lang="es-ES" sz="4800" b="1" dirty="0"/>
        </a:p>
      </dgm:t>
    </dgm:pt>
    <dgm:pt modelId="{C11F6E3A-BC11-4A91-ABCE-EA9F7FF1042E}" type="parTrans" cxnId="{E89D7984-E1F0-45A4-8EDC-47592CD0DAD2}">
      <dgm:prSet/>
      <dgm:spPr/>
      <dgm:t>
        <a:bodyPr/>
        <a:lstStyle/>
        <a:p>
          <a:endParaRPr lang="es-ES"/>
        </a:p>
      </dgm:t>
    </dgm:pt>
    <dgm:pt modelId="{903266AC-213C-47D4-AE5D-55D6C967703D}" type="sibTrans" cxnId="{E89D7984-E1F0-45A4-8EDC-47592CD0DAD2}">
      <dgm:prSet/>
      <dgm:spPr/>
      <dgm:t>
        <a:bodyPr/>
        <a:lstStyle/>
        <a:p>
          <a:endParaRPr lang="es-ES"/>
        </a:p>
      </dgm:t>
    </dgm:pt>
    <dgm:pt modelId="{23A296D2-AD0A-4F30-B882-BAABBFF6BEFB}">
      <dgm:prSet phldrT="[Texto]"/>
      <dgm:spPr/>
      <dgm:t>
        <a:bodyPr/>
        <a:lstStyle/>
        <a:p>
          <a:r>
            <a:rPr lang="es-ES" dirty="0" smtClean="0"/>
            <a:t>Se han descartado hongos como </a:t>
          </a:r>
          <a:r>
            <a:rPr lang="es-ES" i="1" dirty="0" smtClean="0"/>
            <a:t>Fusarium </a:t>
          </a:r>
          <a:r>
            <a:rPr lang="es-ES" i="1" dirty="0" err="1" smtClean="0"/>
            <a:t>oxysporum</a:t>
          </a:r>
          <a:r>
            <a:rPr lang="es-ES" i="1" dirty="0" smtClean="0"/>
            <a:t> </a:t>
          </a:r>
          <a:r>
            <a:rPr lang="es-ES" i="0" dirty="0" smtClean="0"/>
            <a:t>y bacterias como </a:t>
          </a:r>
          <a:r>
            <a:rPr lang="es-ES" i="1" dirty="0" err="1" smtClean="0"/>
            <a:t>Xigella</a:t>
          </a:r>
          <a:r>
            <a:rPr lang="es-ES" i="1" dirty="0" smtClean="0"/>
            <a:t> fastidiosa </a:t>
          </a:r>
          <a:endParaRPr lang="es-ES" i="1" dirty="0"/>
        </a:p>
      </dgm:t>
    </dgm:pt>
    <dgm:pt modelId="{8D62363D-566A-4727-9BEC-1DFEC914EBC8}" type="parTrans" cxnId="{D82480AB-B453-4F1C-B701-453DE7EEBBB6}">
      <dgm:prSet/>
      <dgm:spPr/>
      <dgm:t>
        <a:bodyPr/>
        <a:lstStyle/>
        <a:p>
          <a:endParaRPr lang="es-ES"/>
        </a:p>
      </dgm:t>
    </dgm:pt>
    <dgm:pt modelId="{1A87071E-126B-4CE9-A8AF-568023D0363B}" type="sibTrans" cxnId="{D82480AB-B453-4F1C-B701-453DE7EEBBB6}">
      <dgm:prSet/>
      <dgm:spPr/>
      <dgm:t>
        <a:bodyPr/>
        <a:lstStyle/>
        <a:p>
          <a:endParaRPr lang="es-ES"/>
        </a:p>
      </dgm:t>
    </dgm:pt>
    <dgm:pt modelId="{777636E2-7C31-480B-8767-3D7DB7F87874}">
      <dgm:prSet phldrT="[Texto]"/>
      <dgm:spPr/>
      <dgm:t>
        <a:bodyPr/>
        <a:lstStyle/>
        <a:p>
          <a:r>
            <a:rPr lang="es-ES" dirty="0" smtClean="0"/>
            <a:t>También se han descartado los protozoarios </a:t>
          </a:r>
          <a:r>
            <a:rPr lang="es-ES" i="1" dirty="0" err="1" smtClean="0"/>
            <a:t>Phytomonas</a:t>
          </a:r>
          <a:r>
            <a:rPr lang="es-ES" i="1" dirty="0" smtClean="0"/>
            <a:t> </a:t>
          </a:r>
          <a:r>
            <a:rPr lang="es-ES" i="1" dirty="0" err="1" smtClean="0"/>
            <a:t>spp</a:t>
          </a:r>
          <a:r>
            <a:rPr lang="es-ES" i="1" dirty="0" smtClean="0"/>
            <a:t>.</a:t>
          </a:r>
          <a:r>
            <a:rPr lang="es-ES" dirty="0" smtClean="0"/>
            <a:t> causantes de la Marchitez Sorpresiva</a:t>
          </a:r>
          <a:endParaRPr lang="es-ES" dirty="0"/>
        </a:p>
      </dgm:t>
    </dgm:pt>
    <dgm:pt modelId="{6E236866-4658-475E-8BFC-9D9961472A6F}" type="parTrans" cxnId="{ABF113C1-6FCF-4A72-99EC-90DC21B97655}">
      <dgm:prSet/>
      <dgm:spPr/>
      <dgm:t>
        <a:bodyPr/>
        <a:lstStyle/>
        <a:p>
          <a:endParaRPr lang="es-ES"/>
        </a:p>
      </dgm:t>
    </dgm:pt>
    <dgm:pt modelId="{B4AE80FD-D9CD-4761-A115-C45B04192E94}" type="sibTrans" cxnId="{ABF113C1-6FCF-4A72-99EC-90DC21B97655}">
      <dgm:prSet/>
      <dgm:spPr/>
      <dgm:t>
        <a:bodyPr/>
        <a:lstStyle/>
        <a:p>
          <a:endParaRPr lang="es-ES"/>
        </a:p>
      </dgm:t>
    </dgm:pt>
    <dgm:pt modelId="{E47A0BE1-7C9A-478E-B3B1-A1103468B9DE}">
      <dgm:prSet phldrT="[Texto]"/>
      <dgm:spPr/>
      <dgm:t>
        <a:bodyPr/>
        <a:lstStyle/>
        <a:p>
          <a:r>
            <a:rPr lang="es-ES" dirty="0" smtClean="0"/>
            <a:t>Un último estudio realizado en el 2006 por el CIAT determina que el agente causal puede ser un fitoplasma</a:t>
          </a:r>
          <a:endParaRPr lang="es-ES" dirty="0"/>
        </a:p>
      </dgm:t>
    </dgm:pt>
    <dgm:pt modelId="{BB8123CD-B7D3-42FF-AA19-E72E93846E32}" type="parTrans" cxnId="{83FEEE7B-62BB-482B-BCC4-826EC45A68E7}">
      <dgm:prSet/>
      <dgm:spPr/>
      <dgm:t>
        <a:bodyPr/>
        <a:lstStyle/>
        <a:p>
          <a:endParaRPr lang="es-ES"/>
        </a:p>
      </dgm:t>
    </dgm:pt>
    <dgm:pt modelId="{A8891911-0334-4BFB-B366-A0BB9E51B60B}" type="sibTrans" cxnId="{83FEEE7B-62BB-482B-BCC4-826EC45A68E7}">
      <dgm:prSet/>
      <dgm:spPr/>
      <dgm:t>
        <a:bodyPr/>
        <a:lstStyle/>
        <a:p>
          <a:endParaRPr lang="es-ES"/>
        </a:p>
      </dgm:t>
    </dgm:pt>
    <dgm:pt modelId="{EFD75236-C778-4080-A5B8-FBDBFB908F6D}">
      <dgm:prSet phldrT="[Texto]"/>
      <dgm:spPr/>
      <dgm:t>
        <a:bodyPr/>
        <a:lstStyle/>
        <a:p>
          <a:r>
            <a:rPr lang="es-ES" i="0" dirty="0" smtClean="0"/>
            <a:t>Causantes de enfermedades similares en otros cultivos</a:t>
          </a:r>
          <a:endParaRPr lang="es-ES" i="0" dirty="0"/>
        </a:p>
      </dgm:t>
    </dgm:pt>
    <dgm:pt modelId="{0198DF7A-585A-4974-9100-479C33A7ADE3}" type="parTrans" cxnId="{492AE5FA-24E4-41CD-9E59-6E5BD7DA05A4}">
      <dgm:prSet/>
      <dgm:spPr/>
      <dgm:t>
        <a:bodyPr/>
        <a:lstStyle/>
        <a:p>
          <a:endParaRPr lang="es-ES"/>
        </a:p>
      </dgm:t>
    </dgm:pt>
    <dgm:pt modelId="{EF8FD87F-F5E6-44D3-8065-988F7407749D}" type="sibTrans" cxnId="{492AE5FA-24E4-41CD-9E59-6E5BD7DA05A4}">
      <dgm:prSet/>
      <dgm:spPr/>
      <dgm:t>
        <a:bodyPr/>
        <a:lstStyle/>
        <a:p>
          <a:endParaRPr lang="es-ES"/>
        </a:p>
      </dgm:t>
    </dgm:pt>
    <dgm:pt modelId="{94B5120F-EF26-4E50-9AB5-18F7BEDD38EB}">
      <dgm:prSet phldrT="[Texto]"/>
      <dgm:spPr/>
      <dgm:t>
        <a:bodyPr/>
        <a:lstStyle/>
        <a:p>
          <a:r>
            <a:rPr lang="es-ES" dirty="0" smtClean="0"/>
            <a:t>Los fitoplasmas son causantes de enfermedades de marchitez en cocoteros</a:t>
          </a:r>
          <a:endParaRPr lang="es-ES" dirty="0"/>
        </a:p>
      </dgm:t>
    </dgm:pt>
    <dgm:pt modelId="{0E2662C3-9793-41C5-B5B8-DCB7931E82D9}" type="parTrans" cxnId="{F1F4D21F-FE5D-4A79-8DB5-55AF70AAE260}">
      <dgm:prSet/>
      <dgm:spPr/>
      <dgm:t>
        <a:bodyPr/>
        <a:lstStyle/>
        <a:p>
          <a:endParaRPr lang="es-ES"/>
        </a:p>
      </dgm:t>
    </dgm:pt>
    <dgm:pt modelId="{F83AF423-2019-4FB8-8723-4F4BFA0F5D5E}" type="sibTrans" cxnId="{F1F4D21F-FE5D-4A79-8DB5-55AF70AAE260}">
      <dgm:prSet/>
      <dgm:spPr/>
      <dgm:t>
        <a:bodyPr/>
        <a:lstStyle/>
        <a:p>
          <a:endParaRPr lang="es-ES"/>
        </a:p>
      </dgm:t>
    </dgm:pt>
    <dgm:pt modelId="{F2E75BE4-6DF6-47D1-A2C0-E8AF4295F7A1}">
      <dgm:prSet phldrT="[Texto]"/>
      <dgm:spPr/>
      <dgm:t>
        <a:bodyPr/>
        <a:lstStyle/>
        <a:p>
          <a:r>
            <a:rPr lang="es-ES" dirty="0" smtClean="0"/>
            <a:t>Son transmitidos por medio de un vector</a:t>
          </a:r>
          <a:endParaRPr lang="es-ES" dirty="0"/>
        </a:p>
      </dgm:t>
    </dgm:pt>
    <dgm:pt modelId="{98C78AFA-9343-4D17-83DC-4C18B0818644}" type="parTrans" cxnId="{A165C43B-5DCC-4CED-A299-374A25D185EA}">
      <dgm:prSet/>
      <dgm:spPr/>
      <dgm:t>
        <a:bodyPr/>
        <a:lstStyle/>
        <a:p>
          <a:endParaRPr lang="es-ES"/>
        </a:p>
      </dgm:t>
    </dgm:pt>
    <dgm:pt modelId="{710CD3FA-FDCD-42EB-9AA7-6B48B18F102B}" type="sibTrans" cxnId="{A165C43B-5DCC-4CED-A299-374A25D185EA}">
      <dgm:prSet/>
      <dgm:spPr/>
      <dgm:t>
        <a:bodyPr/>
        <a:lstStyle/>
        <a:p>
          <a:endParaRPr lang="es-ES"/>
        </a:p>
      </dgm:t>
    </dgm:pt>
    <dgm:pt modelId="{4BDD9470-B6EB-4D1B-AE8F-CDED5BFBF5D8}" type="pres">
      <dgm:prSet presAssocID="{D242FDE2-5FA4-4035-A0B0-8F9C61663240}" presName="Name0" presStyleCnt="0">
        <dgm:presLayoutVars>
          <dgm:chPref val="1"/>
          <dgm:dir/>
          <dgm:animOne val="branch"/>
          <dgm:animLvl val="lvl"/>
          <dgm:resizeHandles val="exact"/>
        </dgm:presLayoutVars>
      </dgm:prSet>
      <dgm:spPr/>
      <dgm:t>
        <a:bodyPr/>
        <a:lstStyle/>
        <a:p>
          <a:endParaRPr lang="es-ES"/>
        </a:p>
      </dgm:t>
    </dgm:pt>
    <dgm:pt modelId="{4D59178F-666B-4D07-BCE5-97500E063718}" type="pres">
      <dgm:prSet presAssocID="{6893FCF3-C511-4C26-BD8C-7119A656FC20}" presName="root1" presStyleCnt="0"/>
      <dgm:spPr/>
    </dgm:pt>
    <dgm:pt modelId="{7230E609-6127-4D41-8F31-A6EDA7E2B902}" type="pres">
      <dgm:prSet presAssocID="{6893FCF3-C511-4C26-BD8C-7119A656FC20}" presName="LevelOneTextNode" presStyleLbl="node0" presStyleIdx="0" presStyleCnt="1">
        <dgm:presLayoutVars>
          <dgm:chPref val="3"/>
        </dgm:presLayoutVars>
      </dgm:prSet>
      <dgm:spPr/>
      <dgm:t>
        <a:bodyPr/>
        <a:lstStyle/>
        <a:p>
          <a:endParaRPr lang="es-ES"/>
        </a:p>
      </dgm:t>
    </dgm:pt>
    <dgm:pt modelId="{7434A10F-81B3-4828-81FC-C02B6D6F01D4}" type="pres">
      <dgm:prSet presAssocID="{6893FCF3-C511-4C26-BD8C-7119A656FC20}" presName="level2hierChild" presStyleCnt="0"/>
      <dgm:spPr/>
    </dgm:pt>
    <dgm:pt modelId="{7EC6481E-4FC2-40DD-96ED-3F7BC5167EF0}" type="pres">
      <dgm:prSet presAssocID="{8D62363D-566A-4727-9BEC-1DFEC914EBC8}" presName="conn2-1" presStyleLbl="parChTrans1D2" presStyleIdx="0" presStyleCnt="3"/>
      <dgm:spPr/>
      <dgm:t>
        <a:bodyPr/>
        <a:lstStyle/>
        <a:p>
          <a:endParaRPr lang="es-ES"/>
        </a:p>
      </dgm:t>
    </dgm:pt>
    <dgm:pt modelId="{44A71748-9FCC-4C00-86E0-9DB02B363D4C}" type="pres">
      <dgm:prSet presAssocID="{8D62363D-566A-4727-9BEC-1DFEC914EBC8}" presName="connTx" presStyleLbl="parChTrans1D2" presStyleIdx="0" presStyleCnt="3"/>
      <dgm:spPr/>
      <dgm:t>
        <a:bodyPr/>
        <a:lstStyle/>
        <a:p>
          <a:endParaRPr lang="es-ES"/>
        </a:p>
      </dgm:t>
    </dgm:pt>
    <dgm:pt modelId="{A70152D6-75CB-4C27-BE40-29C37176EF75}" type="pres">
      <dgm:prSet presAssocID="{23A296D2-AD0A-4F30-B882-BAABBFF6BEFB}" presName="root2" presStyleCnt="0"/>
      <dgm:spPr/>
    </dgm:pt>
    <dgm:pt modelId="{193D7666-7192-4014-BEBC-E23B05F82E6F}" type="pres">
      <dgm:prSet presAssocID="{23A296D2-AD0A-4F30-B882-BAABBFF6BEFB}" presName="LevelTwoTextNode" presStyleLbl="node2" presStyleIdx="0" presStyleCnt="3">
        <dgm:presLayoutVars>
          <dgm:chPref val="3"/>
        </dgm:presLayoutVars>
      </dgm:prSet>
      <dgm:spPr/>
      <dgm:t>
        <a:bodyPr/>
        <a:lstStyle/>
        <a:p>
          <a:endParaRPr lang="es-ES"/>
        </a:p>
      </dgm:t>
    </dgm:pt>
    <dgm:pt modelId="{4A90FC58-88B9-4615-8AAA-1C47071CECE2}" type="pres">
      <dgm:prSet presAssocID="{23A296D2-AD0A-4F30-B882-BAABBFF6BEFB}" presName="level3hierChild" presStyleCnt="0"/>
      <dgm:spPr/>
    </dgm:pt>
    <dgm:pt modelId="{0E43CC00-3BBA-4605-9230-E39BA1BCF9B1}" type="pres">
      <dgm:prSet presAssocID="{0198DF7A-585A-4974-9100-479C33A7ADE3}" presName="conn2-1" presStyleLbl="parChTrans1D3" presStyleIdx="0" presStyleCnt="3"/>
      <dgm:spPr/>
      <dgm:t>
        <a:bodyPr/>
        <a:lstStyle/>
        <a:p>
          <a:endParaRPr lang="es-ES"/>
        </a:p>
      </dgm:t>
    </dgm:pt>
    <dgm:pt modelId="{82CF557F-7EF1-45A2-81C5-D1CE35A4B324}" type="pres">
      <dgm:prSet presAssocID="{0198DF7A-585A-4974-9100-479C33A7ADE3}" presName="connTx" presStyleLbl="parChTrans1D3" presStyleIdx="0" presStyleCnt="3"/>
      <dgm:spPr/>
      <dgm:t>
        <a:bodyPr/>
        <a:lstStyle/>
        <a:p>
          <a:endParaRPr lang="es-ES"/>
        </a:p>
      </dgm:t>
    </dgm:pt>
    <dgm:pt modelId="{C8999B08-7EB1-44E0-BC41-475A1B0F2EBE}" type="pres">
      <dgm:prSet presAssocID="{EFD75236-C778-4080-A5B8-FBDBFB908F6D}" presName="root2" presStyleCnt="0"/>
      <dgm:spPr/>
    </dgm:pt>
    <dgm:pt modelId="{87F0B097-FDF5-4015-9B6D-2EA8EDC3F4D3}" type="pres">
      <dgm:prSet presAssocID="{EFD75236-C778-4080-A5B8-FBDBFB908F6D}" presName="LevelTwoTextNode" presStyleLbl="node3" presStyleIdx="0" presStyleCnt="3">
        <dgm:presLayoutVars>
          <dgm:chPref val="3"/>
        </dgm:presLayoutVars>
      </dgm:prSet>
      <dgm:spPr/>
      <dgm:t>
        <a:bodyPr/>
        <a:lstStyle/>
        <a:p>
          <a:endParaRPr lang="es-ES"/>
        </a:p>
      </dgm:t>
    </dgm:pt>
    <dgm:pt modelId="{FF54E137-7161-4530-94E7-5862138D75DD}" type="pres">
      <dgm:prSet presAssocID="{EFD75236-C778-4080-A5B8-FBDBFB908F6D}" presName="level3hierChild" presStyleCnt="0"/>
      <dgm:spPr/>
    </dgm:pt>
    <dgm:pt modelId="{ED4DC469-9587-4457-954F-4EB83201C9E8}" type="pres">
      <dgm:prSet presAssocID="{6E236866-4658-475E-8BFC-9D9961472A6F}" presName="conn2-1" presStyleLbl="parChTrans1D2" presStyleIdx="1" presStyleCnt="3"/>
      <dgm:spPr/>
      <dgm:t>
        <a:bodyPr/>
        <a:lstStyle/>
        <a:p>
          <a:endParaRPr lang="es-ES"/>
        </a:p>
      </dgm:t>
    </dgm:pt>
    <dgm:pt modelId="{5B826274-E901-4C19-B5F8-CBAAE46368FF}" type="pres">
      <dgm:prSet presAssocID="{6E236866-4658-475E-8BFC-9D9961472A6F}" presName="connTx" presStyleLbl="parChTrans1D2" presStyleIdx="1" presStyleCnt="3"/>
      <dgm:spPr/>
      <dgm:t>
        <a:bodyPr/>
        <a:lstStyle/>
        <a:p>
          <a:endParaRPr lang="es-ES"/>
        </a:p>
      </dgm:t>
    </dgm:pt>
    <dgm:pt modelId="{9A2BA622-AD64-4EE3-9C6C-DF6F0976E31B}" type="pres">
      <dgm:prSet presAssocID="{777636E2-7C31-480B-8767-3D7DB7F87874}" presName="root2" presStyleCnt="0"/>
      <dgm:spPr/>
    </dgm:pt>
    <dgm:pt modelId="{FBFBA8BC-27B9-4BF4-B16C-016784DB68D0}" type="pres">
      <dgm:prSet presAssocID="{777636E2-7C31-480B-8767-3D7DB7F87874}" presName="LevelTwoTextNode" presStyleLbl="node2" presStyleIdx="1" presStyleCnt="3">
        <dgm:presLayoutVars>
          <dgm:chPref val="3"/>
        </dgm:presLayoutVars>
      </dgm:prSet>
      <dgm:spPr/>
      <dgm:t>
        <a:bodyPr/>
        <a:lstStyle/>
        <a:p>
          <a:endParaRPr lang="es-ES"/>
        </a:p>
      </dgm:t>
    </dgm:pt>
    <dgm:pt modelId="{D564DEF5-11A1-41C9-95F9-19E15F480738}" type="pres">
      <dgm:prSet presAssocID="{777636E2-7C31-480B-8767-3D7DB7F87874}" presName="level3hierChild" presStyleCnt="0"/>
      <dgm:spPr/>
    </dgm:pt>
    <dgm:pt modelId="{9A12FB11-ACD9-4EFE-8E33-5C7EE5510459}" type="pres">
      <dgm:prSet presAssocID="{BB8123CD-B7D3-42FF-AA19-E72E93846E32}" presName="conn2-1" presStyleLbl="parChTrans1D2" presStyleIdx="2" presStyleCnt="3"/>
      <dgm:spPr/>
      <dgm:t>
        <a:bodyPr/>
        <a:lstStyle/>
        <a:p>
          <a:endParaRPr lang="es-ES"/>
        </a:p>
      </dgm:t>
    </dgm:pt>
    <dgm:pt modelId="{2585B4C4-C282-4FE6-9B2F-F5B797506249}" type="pres">
      <dgm:prSet presAssocID="{BB8123CD-B7D3-42FF-AA19-E72E93846E32}" presName="connTx" presStyleLbl="parChTrans1D2" presStyleIdx="2" presStyleCnt="3"/>
      <dgm:spPr/>
      <dgm:t>
        <a:bodyPr/>
        <a:lstStyle/>
        <a:p>
          <a:endParaRPr lang="es-ES"/>
        </a:p>
      </dgm:t>
    </dgm:pt>
    <dgm:pt modelId="{7745502D-B27D-407B-BCDD-381D35C32698}" type="pres">
      <dgm:prSet presAssocID="{E47A0BE1-7C9A-478E-B3B1-A1103468B9DE}" presName="root2" presStyleCnt="0"/>
      <dgm:spPr/>
    </dgm:pt>
    <dgm:pt modelId="{7125DE4E-FA28-40D3-B1C7-130B67B538BA}" type="pres">
      <dgm:prSet presAssocID="{E47A0BE1-7C9A-478E-B3B1-A1103468B9DE}" presName="LevelTwoTextNode" presStyleLbl="node2" presStyleIdx="2" presStyleCnt="3">
        <dgm:presLayoutVars>
          <dgm:chPref val="3"/>
        </dgm:presLayoutVars>
      </dgm:prSet>
      <dgm:spPr/>
      <dgm:t>
        <a:bodyPr/>
        <a:lstStyle/>
        <a:p>
          <a:endParaRPr lang="es-ES"/>
        </a:p>
      </dgm:t>
    </dgm:pt>
    <dgm:pt modelId="{9766B05C-A1A1-469B-B1BE-5F7FA8790579}" type="pres">
      <dgm:prSet presAssocID="{E47A0BE1-7C9A-478E-B3B1-A1103468B9DE}" presName="level3hierChild" presStyleCnt="0"/>
      <dgm:spPr/>
    </dgm:pt>
    <dgm:pt modelId="{3B2173F0-C96F-4BA2-BFC4-C284AA031633}" type="pres">
      <dgm:prSet presAssocID="{0E2662C3-9793-41C5-B5B8-DCB7931E82D9}" presName="conn2-1" presStyleLbl="parChTrans1D3" presStyleIdx="1" presStyleCnt="3"/>
      <dgm:spPr/>
      <dgm:t>
        <a:bodyPr/>
        <a:lstStyle/>
        <a:p>
          <a:endParaRPr lang="es-ES"/>
        </a:p>
      </dgm:t>
    </dgm:pt>
    <dgm:pt modelId="{DDF1E628-7158-4156-B7A2-796429C2736F}" type="pres">
      <dgm:prSet presAssocID="{0E2662C3-9793-41C5-B5B8-DCB7931E82D9}" presName="connTx" presStyleLbl="parChTrans1D3" presStyleIdx="1" presStyleCnt="3"/>
      <dgm:spPr/>
      <dgm:t>
        <a:bodyPr/>
        <a:lstStyle/>
        <a:p>
          <a:endParaRPr lang="es-ES"/>
        </a:p>
      </dgm:t>
    </dgm:pt>
    <dgm:pt modelId="{4074F475-D353-41CB-8259-3B29F48B9D08}" type="pres">
      <dgm:prSet presAssocID="{94B5120F-EF26-4E50-9AB5-18F7BEDD38EB}" presName="root2" presStyleCnt="0"/>
      <dgm:spPr/>
    </dgm:pt>
    <dgm:pt modelId="{73C67FE3-4630-4AD3-ABD0-328F3A1A3FEB}" type="pres">
      <dgm:prSet presAssocID="{94B5120F-EF26-4E50-9AB5-18F7BEDD38EB}" presName="LevelTwoTextNode" presStyleLbl="node3" presStyleIdx="1" presStyleCnt="3">
        <dgm:presLayoutVars>
          <dgm:chPref val="3"/>
        </dgm:presLayoutVars>
      </dgm:prSet>
      <dgm:spPr/>
      <dgm:t>
        <a:bodyPr/>
        <a:lstStyle/>
        <a:p>
          <a:endParaRPr lang="es-ES"/>
        </a:p>
      </dgm:t>
    </dgm:pt>
    <dgm:pt modelId="{37121000-20B1-42B1-848E-805C3B2E8B51}" type="pres">
      <dgm:prSet presAssocID="{94B5120F-EF26-4E50-9AB5-18F7BEDD38EB}" presName="level3hierChild" presStyleCnt="0"/>
      <dgm:spPr/>
    </dgm:pt>
    <dgm:pt modelId="{D90C0F7A-4B58-47C8-8261-D00E8E9C5B82}" type="pres">
      <dgm:prSet presAssocID="{98C78AFA-9343-4D17-83DC-4C18B0818644}" presName="conn2-1" presStyleLbl="parChTrans1D3" presStyleIdx="2" presStyleCnt="3"/>
      <dgm:spPr/>
      <dgm:t>
        <a:bodyPr/>
        <a:lstStyle/>
        <a:p>
          <a:endParaRPr lang="es-ES"/>
        </a:p>
      </dgm:t>
    </dgm:pt>
    <dgm:pt modelId="{8218CAC7-97FA-4851-B086-9DB25BFD3C5A}" type="pres">
      <dgm:prSet presAssocID="{98C78AFA-9343-4D17-83DC-4C18B0818644}" presName="connTx" presStyleLbl="parChTrans1D3" presStyleIdx="2" presStyleCnt="3"/>
      <dgm:spPr/>
      <dgm:t>
        <a:bodyPr/>
        <a:lstStyle/>
        <a:p>
          <a:endParaRPr lang="es-ES"/>
        </a:p>
      </dgm:t>
    </dgm:pt>
    <dgm:pt modelId="{260C2F1F-9D36-4832-B4C8-F6B72E0D1E11}" type="pres">
      <dgm:prSet presAssocID="{F2E75BE4-6DF6-47D1-A2C0-E8AF4295F7A1}" presName="root2" presStyleCnt="0"/>
      <dgm:spPr/>
    </dgm:pt>
    <dgm:pt modelId="{39B4CE6F-B068-4F5E-B791-2F740E4970BA}" type="pres">
      <dgm:prSet presAssocID="{F2E75BE4-6DF6-47D1-A2C0-E8AF4295F7A1}" presName="LevelTwoTextNode" presStyleLbl="node3" presStyleIdx="2" presStyleCnt="3">
        <dgm:presLayoutVars>
          <dgm:chPref val="3"/>
        </dgm:presLayoutVars>
      </dgm:prSet>
      <dgm:spPr/>
      <dgm:t>
        <a:bodyPr/>
        <a:lstStyle/>
        <a:p>
          <a:endParaRPr lang="es-ES"/>
        </a:p>
      </dgm:t>
    </dgm:pt>
    <dgm:pt modelId="{A419F637-73C4-4E8C-AFD5-75EB85BBEBE9}" type="pres">
      <dgm:prSet presAssocID="{F2E75BE4-6DF6-47D1-A2C0-E8AF4295F7A1}" presName="level3hierChild" presStyleCnt="0"/>
      <dgm:spPr/>
    </dgm:pt>
  </dgm:ptLst>
  <dgm:cxnLst>
    <dgm:cxn modelId="{ABF113C1-6FCF-4A72-99EC-90DC21B97655}" srcId="{6893FCF3-C511-4C26-BD8C-7119A656FC20}" destId="{777636E2-7C31-480B-8767-3D7DB7F87874}" srcOrd="1" destOrd="0" parTransId="{6E236866-4658-475E-8BFC-9D9961472A6F}" sibTransId="{B4AE80FD-D9CD-4761-A115-C45B04192E94}"/>
    <dgm:cxn modelId="{690735C6-6A9B-4324-86D9-94DC5C4DE1DE}" type="presOf" srcId="{8D62363D-566A-4727-9BEC-1DFEC914EBC8}" destId="{44A71748-9FCC-4C00-86E0-9DB02B363D4C}" srcOrd="1" destOrd="0" presId="urn:microsoft.com/office/officeart/2008/layout/HorizontalMultiLevelHierarchy"/>
    <dgm:cxn modelId="{7A604134-0C40-4C62-9C84-66CF1722E3F4}" type="presOf" srcId="{E47A0BE1-7C9A-478E-B3B1-A1103468B9DE}" destId="{7125DE4E-FA28-40D3-B1C7-130B67B538BA}" srcOrd="0" destOrd="0" presId="urn:microsoft.com/office/officeart/2008/layout/HorizontalMultiLevelHierarchy"/>
    <dgm:cxn modelId="{D1A10AC0-05C3-4CF7-8BE1-15AA2ACAF6FA}" type="presOf" srcId="{777636E2-7C31-480B-8767-3D7DB7F87874}" destId="{FBFBA8BC-27B9-4BF4-B16C-016784DB68D0}" srcOrd="0" destOrd="0" presId="urn:microsoft.com/office/officeart/2008/layout/HorizontalMultiLevelHierarchy"/>
    <dgm:cxn modelId="{AACA2DD3-501B-439D-BF95-5F03CF4D0CC9}" type="presOf" srcId="{8D62363D-566A-4727-9BEC-1DFEC914EBC8}" destId="{7EC6481E-4FC2-40DD-96ED-3F7BC5167EF0}" srcOrd="0" destOrd="0" presId="urn:microsoft.com/office/officeart/2008/layout/HorizontalMultiLevelHierarchy"/>
    <dgm:cxn modelId="{420E1663-1E5F-4CFD-BF3E-EF553586493D}" type="presOf" srcId="{0198DF7A-585A-4974-9100-479C33A7ADE3}" destId="{82CF557F-7EF1-45A2-81C5-D1CE35A4B324}" srcOrd="1" destOrd="0" presId="urn:microsoft.com/office/officeart/2008/layout/HorizontalMultiLevelHierarchy"/>
    <dgm:cxn modelId="{E89D7984-E1F0-45A4-8EDC-47592CD0DAD2}" srcId="{D242FDE2-5FA4-4035-A0B0-8F9C61663240}" destId="{6893FCF3-C511-4C26-BD8C-7119A656FC20}" srcOrd="0" destOrd="0" parTransId="{C11F6E3A-BC11-4A91-ABCE-EA9F7FF1042E}" sibTransId="{903266AC-213C-47D4-AE5D-55D6C967703D}"/>
    <dgm:cxn modelId="{4ED85189-0439-42D8-BCF0-6BC8CFA3F8C5}" type="presOf" srcId="{6893FCF3-C511-4C26-BD8C-7119A656FC20}" destId="{7230E609-6127-4D41-8F31-A6EDA7E2B902}" srcOrd="0" destOrd="0" presId="urn:microsoft.com/office/officeart/2008/layout/HorizontalMultiLevelHierarchy"/>
    <dgm:cxn modelId="{FA679B4E-877E-4259-9E4F-F8A017022390}" type="presOf" srcId="{BB8123CD-B7D3-42FF-AA19-E72E93846E32}" destId="{2585B4C4-C282-4FE6-9B2F-F5B797506249}" srcOrd="1" destOrd="0" presId="urn:microsoft.com/office/officeart/2008/layout/HorizontalMultiLevelHierarchy"/>
    <dgm:cxn modelId="{D82480AB-B453-4F1C-B701-453DE7EEBBB6}" srcId="{6893FCF3-C511-4C26-BD8C-7119A656FC20}" destId="{23A296D2-AD0A-4F30-B882-BAABBFF6BEFB}" srcOrd="0" destOrd="0" parTransId="{8D62363D-566A-4727-9BEC-1DFEC914EBC8}" sibTransId="{1A87071E-126B-4CE9-A8AF-568023D0363B}"/>
    <dgm:cxn modelId="{E3290B43-5B5D-44B7-8FA0-D20B8FE4A313}" type="presOf" srcId="{BB8123CD-B7D3-42FF-AA19-E72E93846E32}" destId="{9A12FB11-ACD9-4EFE-8E33-5C7EE5510459}" srcOrd="0" destOrd="0" presId="urn:microsoft.com/office/officeart/2008/layout/HorizontalMultiLevelHierarchy"/>
    <dgm:cxn modelId="{83FEEE7B-62BB-482B-BCC4-826EC45A68E7}" srcId="{6893FCF3-C511-4C26-BD8C-7119A656FC20}" destId="{E47A0BE1-7C9A-478E-B3B1-A1103468B9DE}" srcOrd="2" destOrd="0" parTransId="{BB8123CD-B7D3-42FF-AA19-E72E93846E32}" sibTransId="{A8891911-0334-4BFB-B366-A0BB9E51B60B}"/>
    <dgm:cxn modelId="{9B3C63BF-26AE-45BA-AD42-13B8F72C83FF}" type="presOf" srcId="{0E2662C3-9793-41C5-B5B8-DCB7931E82D9}" destId="{3B2173F0-C96F-4BA2-BFC4-C284AA031633}" srcOrd="0" destOrd="0" presId="urn:microsoft.com/office/officeart/2008/layout/HorizontalMultiLevelHierarchy"/>
    <dgm:cxn modelId="{4F2F46FD-BDE3-4B58-BA58-DC79E7CA4D53}" type="presOf" srcId="{0198DF7A-585A-4974-9100-479C33A7ADE3}" destId="{0E43CC00-3BBA-4605-9230-E39BA1BCF9B1}" srcOrd="0" destOrd="0" presId="urn:microsoft.com/office/officeart/2008/layout/HorizontalMultiLevelHierarchy"/>
    <dgm:cxn modelId="{BE381D54-7C83-480D-ABD2-732E4069C5B7}" type="presOf" srcId="{EFD75236-C778-4080-A5B8-FBDBFB908F6D}" destId="{87F0B097-FDF5-4015-9B6D-2EA8EDC3F4D3}" srcOrd="0" destOrd="0" presId="urn:microsoft.com/office/officeart/2008/layout/HorizontalMultiLevelHierarchy"/>
    <dgm:cxn modelId="{11F11AA8-8FDA-4860-BCEE-FAD2A165543B}" type="presOf" srcId="{0E2662C3-9793-41C5-B5B8-DCB7931E82D9}" destId="{DDF1E628-7158-4156-B7A2-796429C2736F}" srcOrd="1" destOrd="0" presId="urn:microsoft.com/office/officeart/2008/layout/HorizontalMultiLevelHierarchy"/>
    <dgm:cxn modelId="{A91AEB57-F8D1-473A-96CE-21DB2B2C9352}" type="presOf" srcId="{6E236866-4658-475E-8BFC-9D9961472A6F}" destId="{5B826274-E901-4C19-B5F8-CBAAE46368FF}" srcOrd="1" destOrd="0" presId="urn:microsoft.com/office/officeart/2008/layout/HorizontalMultiLevelHierarchy"/>
    <dgm:cxn modelId="{63880F6C-05AB-4601-A6FD-ACF66C63F6CC}" type="presOf" srcId="{94B5120F-EF26-4E50-9AB5-18F7BEDD38EB}" destId="{73C67FE3-4630-4AD3-ABD0-328F3A1A3FEB}" srcOrd="0" destOrd="0" presId="urn:microsoft.com/office/officeart/2008/layout/HorizontalMultiLevelHierarchy"/>
    <dgm:cxn modelId="{5212FD4A-EFC9-403A-ADE7-B1184948BC50}" type="presOf" srcId="{D242FDE2-5FA4-4035-A0B0-8F9C61663240}" destId="{4BDD9470-B6EB-4D1B-AE8F-CDED5BFBF5D8}" srcOrd="0" destOrd="0" presId="urn:microsoft.com/office/officeart/2008/layout/HorizontalMultiLevelHierarchy"/>
    <dgm:cxn modelId="{A165C43B-5DCC-4CED-A299-374A25D185EA}" srcId="{E47A0BE1-7C9A-478E-B3B1-A1103468B9DE}" destId="{F2E75BE4-6DF6-47D1-A2C0-E8AF4295F7A1}" srcOrd="1" destOrd="0" parTransId="{98C78AFA-9343-4D17-83DC-4C18B0818644}" sibTransId="{710CD3FA-FDCD-42EB-9AA7-6B48B18F102B}"/>
    <dgm:cxn modelId="{31CB62F6-BAF4-4FB5-85E6-E65D546C1F73}" type="presOf" srcId="{98C78AFA-9343-4D17-83DC-4C18B0818644}" destId="{8218CAC7-97FA-4851-B086-9DB25BFD3C5A}" srcOrd="1" destOrd="0" presId="urn:microsoft.com/office/officeart/2008/layout/HorizontalMultiLevelHierarchy"/>
    <dgm:cxn modelId="{79F89805-97C1-4B05-BA94-644236B624EA}" type="presOf" srcId="{23A296D2-AD0A-4F30-B882-BAABBFF6BEFB}" destId="{193D7666-7192-4014-BEBC-E23B05F82E6F}" srcOrd="0" destOrd="0" presId="urn:microsoft.com/office/officeart/2008/layout/HorizontalMultiLevelHierarchy"/>
    <dgm:cxn modelId="{3BAE07A3-0D3F-4E76-B24E-61EF04B6BAA8}" type="presOf" srcId="{98C78AFA-9343-4D17-83DC-4C18B0818644}" destId="{D90C0F7A-4B58-47C8-8261-D00E8E9C5B82}" srcOrd="0" destOrd="0" presId="urn:microsoft.com/office/officeart/2008/layout/HorizontalMultiLevelHierarchy"/>
    <dgm:cxn modelId="{F1F4D21F-FE5D-4A79-8DB5-55AF70AAE260}" srcId="{E47A0BE1-7C9A-478E-B3B1-A1103468B9DE}" destId="{94B5120F-EF26-4E50-9AB5-18F7BEDD38EB}" srcOrd="0" destOrd="0" parTransId="{0E2662C3-9793-41C5-B5B8-DCB7931E82D9}" sibTransId="{F83AF423-2019-4FB8-8723-4F4BFA0F5D5E}"/>
    <dgm:cxn modelId="{492AE5FA-24E4-41CD-9E59-6E5BD7DA05A4}" srcId="{23A296D2-AD0A-4F30-B882-BAABBFF6BEFB}" destId="{EFD75236-C778-4080-A5B8-FBDBFB908F6D}" srcOrd="0" destOrd="0" parTransId="{0198DF7A-585A-4974-9100-479C33A7ADE3}" sibTransId="{EF8FD87F-F5E6-44D3-8065-988F7407749D}"/>
    <dgm:cxn modelId="{C5B696FF-C151-4A5F-A7CD-8A6A44858FDE}" type="presOf" srcId="{F2E75BE4-6DF6-47D1-A2C0-E8AF4295F7A1}" destId="{39B4CE6F-B068-4F5E-B791-2F740E4970BA}" srcOrd="0" destOrd="0" presId="urn:microsoft.com/office/officeart/2008/layout/HorizontalMultiLevelHierarchy"/>
    <dgm:cxn modelId="{B365E554-2253-4D98-BAF6-08BF4402DA30}" type="presOf" srcId="{6E236866-4658-475E-8BFC-9D9961472A6F}" destId="{ED4DC469-9587-4457-954F-4EB83201C9E8}" srcOrd="0" destOrd="0" presId="urn:microsoft.com/office/officeart/2008/layout/HorizontalMultiLevelHierarchy"/>
    <dgm:cxn modelId="{6F4289F2-C7EA-4615-8AF5-EE946C63491E}" type="presParOf" srcId="{4BDD9470-B6EB-4D1B-AE8F-CDED5BFBF5D8}" destId="{4D59178F-666B-4D07-BCE5-97500E063718}" srcOrd="0" destOrd="0" presId="urn:microsoft.com/office/officeart/2008/layout/HorizontalMultiLevelHierarchy"/>
    <dgm:cxn modelId="{A9B1371F-B921-458C-BB3F-2F044FA1DFCD}" type="presParOf" srcId="{4D59178F-666B-4D07-BCE5-97500E063718}" destId="{7230E609-6127-4D41-8F31-A6EDA7E2B902}" srcOrd="0" destOrd="0" presId="urn:microsoft.com/office/officeart/2008/layout/HorizontalMultiLevelHierarchy"/>
    <dgm:cxn modelId="{B1016389-1672-4434-BE00-B0C99C0F0627}" type="presParOf" srcId="{4D59178F-666B-4D07-BCE5-97500E063718}" destId="{7434A10F-81B3-4828-81FC-C02B6D6F01D4}" srcOrd="1" destOrd="0" presId="urn:microsoft.com/office/officeart/2008/layout/HorizontalMultiLevelHierarchy"/>
    <dgm:cxn modelId="{2D932CB8-3534-41E6-B307-08A68C5D71F2}" type="presParOf" srcId="{7434A10F-81B3-4828-81FC-C02B6D6F01D4}" destId="{7EC6481E-4FC2-40DD-96ED-3F7BC5167EF0}" srcOrd="0" destOrd="0" presId="urn:microsoft.com/office/officeart/2008/layout/HorizontalMultiLevelHierarchy"/>
    <dgm:cxn modelId="{5679E7A3-08C0-46EF-9273-000825960E3F}" type="presParOf" srcId="{7EC6481E-4FC2-40DD-96ED-3F7BC5167EF0}" destId="{44A71748-9FCC-4C00-86E0-9DB02B363D4C}" srcOrd="0" destOrd="0" presId="urn:microsoft.com/office/officeart/2008/layout/HorizontalMultiLevelHierarchy"/>
    <dgm:cxn modelId="{580F8F10-E5D5-495A-B887-E1E043433C6B}" type="presParOf" srcId="{7434A10F-81B3-4828-81FC-C02B6D6F01D4}" destId="{A70152D6-75CB-4C27-BE40-29C37176EF75}" srcOrd="1" destOrd="0" presId="urn:microsoft.com/office/officeart/2008/layout/HorizontalMultiLevelHierarchy"/>
    <dgm:cxn modelId="{E851E9B1-8628-4C38-9AF6-FE91174927A6}" type="presParOf" srcId="{A70152D6-75CB-4C27-BE40-29C37176EF75}" destId="{193D7666-7192-4014-BEBC-E23B05F82E6F}" srcOrd="0" destOrd="0" presId="urn:microsoft.com/office/officeart/2008/layout/HorizontalMultiLevelHierarchy"/>
    <dgm:cxn modelId="{B4F9E272-0DCD-4732-BFE6-566D7DCE814E}" type="presParOf" srcId="{A70152D6-75CB-4C27-BE40-29C37176EF75}" destId="{4A90FC58-88B9-4615-8AAA-1C47071CECE2}" srcOrd="1" destOrd="0" presId="urn:microsoft.com/office/officeart/2008/layout/HorizontalMultiLevelHierarchy"/>
    <dgm:cxn modelId="{F61B6C19-7F26-4B61-AC40-CA78725BAB51}" type="presParOf" srcId="{4A90FC58-88B9-4615-8AAA-1C47071CECE2}" destId="{0E43CC00-3BBA-4605-9230-E39BA1BCF9B1}" srcOrd="0" destOrd="0" presId="urn:microsoft.com/office/officeart/2008/layout/HorizontalMultiLevelHierarchy"/>
    <dgm:cxn modelId="{47F2BC10-BCCF-40BD-A643-A455C912C36D}" type="presParOf" srcId="{0E43CC00-3BBA-4605-9230-E39BA1BCF9B1}" destId="{82CF557F-7EF1-45A2-81C5-D1CE35A4B324}" srcOrd="0" destOrd="0" presId="urn:microsoft.com/office/officeart/2008/layout/HorizontalMultiLevelHierarchy"/>
    <dgm:cxn modelId="{FAAF14EA-4518-4396-94CF-436DBE4CD2E1}" type="presParOf" srcId="{4A90FC58-88B9-4615-8AAA-1C47071CECE2}" destId="{C8999B08-7EB1-44E0-BC41-475A1B0F2EBE}" srcOrd="1" destOrd="0" presId="urn:microsoft.com/office/officeart/2008/layout/HorizontalMultiLevelHierarchy"/>
    <dgm:cxn modelId="{0AF7F33B-A4EC-435C-BABF-6AC811FFA17C}" type="presParOf" srcId="{C8999B08-7EB1-44E0-BC41-475A1B0F2EBE}" destId="{87F0B097-FDF5-4015-9B6D-2EA8EDC3F4D3}" srcOrd="0" destOrd="0" presId="urn:microsoft.com/office/officeart/2008/layout/HorizontalMultiLevelHierarchy"/>
    <dgm:cxn modelId="{179F6F67-BAFF-4A64-8B37-65F30008B663}" type="presParOf" srcId="{C8999B08-7EB1-44E0-BC41-475A1B0F2EBE}" destId="{FF54E137-7161-4530-94E7-5862138D75DD}" srcOrd="1" destOrd="0" presId="urn:microsoft.com/office/officeart/2008/layout/HorizontalMultiLevelHierarchy"/>
    <dgm:cxn modelId="{CC32DD8C-B677-4CB8-BC1A-945216D45373}" type="presParOf" srcId="{7434A10F-81B3-4828-81FC-C02B6D6F01D4}" destId="{ED4DC469-9587-4457-954F-4EB83201C9E8}" srcOrd="2" destOrd="0" presId="urn:microsoft.com/office/officeart/2008/layout/HorizontalMultiLevelHierarchy"/>
    <dgm:cxn modelId="{386CAEE0-34A6-4843-8996-A7B2102DF830}" type="presParOf" srcId="{ED4DC469-9587-4457-954F-4EB83201C9E8}" destId="{5B826274-E901-4C19-B5F8-CBAAE46368FF}" srcOrd="0" destOrd="0" presId="urn:microsoft.com/office/officeart/2008/layout/HorizontalMultiLevelHierarchy"/>
    <dgm:cxn modelId="{9FEEBE79-B331-4148-BC57-24CEDCFAA87B}" type="presParOf" srcId="{7434A10F-81B3-4828-81FC-C02B6D6F01D4}" destId="{9A2BA622-AD64-4EE3-9C6C-DF6F0976E31B}" srcOrd="3" destOrd="0" presId="urn:microsoft.com/office/officeart/2008/layout/HorizontalMultiLevelHierarchy"/>
    <dgm:cxn modelId="{6CE201F8-E718-403E-985C-05399C357092}" type="presParOf" srcId="{9A2BA622-AD64-4EE3-9C6C-DF6F0976E31B}" destId="{FBFBA8BC-27B9-4BF4-B16C-016784DB68D0}" srcOrd="0" destOrd="0" presId="urn:microsoft.com/office/officeart/2008/layout/HorizontalMultiLevelHierarchy"/>
    <dgm:cxn modelId="{2AC1A8C5-BEF2-4D2E-9A38-CC9C21262D3A}" type="presParOf" srcId="{9A2BA622-AD64-4EE3-9C6C-DF6F0976E31B}" destId="{D564DEF5-11A1-41C9-95F9-19E15F480738}" srcOrd="1" destOrd="0" presId="urn:microsoft.com/office/officeart/2008/layout/HorizontalMultiLevelHierarchy"/>
    <dgm:cxn modelId="{F300849F-08F0-47D3-9BDF-63CF5468A5B6}" type="presParOf" srcId="{7434A10F-81B3-4828-81FC-C02B6D6F01D4}" destId="{9A12FB11-ACD9-4EFE-8E33-5C7EE5510459}" srcOrd="4" destOrd="0" presId="urn:microsoft.com/office/officeart/2008/layout/HorizontalMultiLevelHierarchy"/>
    <dgm:cxn modelId="{9F7E9154-928C-4A97-9D05-76999046265F}" type="presParOf" srcId="{9A12FB11-ACD9-4EFE-8E33-5C7EE5510459}" destId="{2585B4C4-C282-4FE6-9B2F-F5B797506249}" srcOrd="0" destOrd="0" presId="urn:microsoft.com/office/officeart/2008/layout/HorizontalMultiLevelHierarchy"/>
    <dgm:cxn modelId="{DF6962A3-7A6E-4632-A22B-A18CE64C7F3B}" type="presParOf" srcId="{7434A10F-81B3-4828-81FC-C02B6D6F01D4}" destId="{7745502D-B27D-407B-BCDD-381D35C32698}" srcOrd="5" destOrd="0" presId="urn:microsoft.com/office/officeart/2008/layout/HorizontalMultiLevelHierarchy"/>
    <dgm:cxn modelId="{323EAE8B-67A8-455B-9C0A-BCD041B69102}" type="presParOf" srcId="{7745502D-B27D-407B-BCDD-381D35C32698}" destId="{7125DE4E-FA28-40D3-B1C7-130B67B538BA}" srcOrd="0" destOrd="0" presId="urn:microsoft.com/office/officeart/2008/layout/HorizontalMultiLevelHierarchy"/>
    <dgm:cxn modelId="{FF15CD93-0CB5-4992-A7B4-C4987630AF27}" type="presParOf" srcId="{7745502D-B27D-407B-BCDD-381D35C32698}" destId="{9766B05C-A1A1-469B-B1BE-5F7FA8790579}" srcOrd="1" destOrd="0" presId="urn:microsoft.com/office/officeart/2008/layout/HorizontalMultiLevelHierarchy"/>
    <dgm:cxn modelId="{29A27B89-5E54-4A50-9598-1367F12DDD70}" type="presParOf" srcId="{9766B05C-A1A1-469B-B1BE-5F7FA8790579}" destId="{3B2173F0-C96F-4BA2-BFC4-C284AA031633}" srcOrd="0" destOrd="0" presId="urn:microsoft.com/office/officeart/2008/layout/HorizontalMultiLevelHierarchy"/>
    <dgm:cxn modelId="{6355517A-D22C-42C8-99C8-5BFFEC208945}" type="presParOf" srcId="{3B2173F0-C96F-4BA2-BFC4-C284AA031633}" destId="{DDF1E628-7158-4156-B7A2-796429C2736F}" srcOrd="0" destOrd="0" presId="urn:microsoft.com/office/officeart/2008/layout/HorizontalMultiLevelHierarchy"/>
    <dgm:cxn modelId="{1EF6C023-F7B0-472A-BF5A-19792A8D5E22}" type="presParOf" srcId="{9766B05C-A1A1-469B-B1BE-5F7FA8790579}" destId="{4074F475-D353-41CB-8259-3B29F48B9D08}" srcOrd="1" destOrd="0" presId="urn:microsoft.com/office/officeart/2008/layout/HorizontalMultiLevelHierarchy"/>
    <dgm:cxn modelId="{09E622B9-AD5A-45EE-AAE8-DC4840A20FBC}" type="presParOf" srcId="{4074F475-D353-41CB-8259-3B29F48B9D08}" destId="{73C67FE3-4630-4AD3-ABD0-328F3A1A3FEB}" srcOrd="0" destOrd="0" presId="urn:microsoft.com/office/officeart/2008/layout/HorizontalMultiLevelHierarchy"/>
    <dgm:cxn modelId="{A0AC4D84-73A6-42BA-B350-D33A1F0CFB48}" type="presParOf" srcId="{4074F475-D353-41CB-8259-3B29F48B9D08}" destId="{37121000-20B1-42B1-848E-805C3B2E8B51}" srcOrd="1" destOrd="0" presId="urn:microsoft.com/office/officeart/2008/layout/HorizontalMultiLevelHierarchy"/>
    <dgm:cxn modelId="{25412B69-76FD-41E2-BCCC-89BCB01E7FD2}" type="presParOf" srcId="{9766B05C-A1A1-469B-B1BE-5F7FA8790579}" destId="{D90C0F7A-4B58-47C8-8261-D00E8E9C5B82}" srcOrd="2" destOrd="0" presId="urn:microsoft.com/office/officeart/2008/layout/HorizontalMultiLevelHierarchy"/>
    <dgm:cxn modelId="{A1EF19A1-7ED5-4CAC-8984-4D1FDC760920}" type="presParOf" srcId="{D90C0F7A-4B58-47C8-8261-D00E8E9C5B82}" destId="{8218CAC7-97FA-4851-B086-9DB25BFD3C5A}" srcOrd="0" destOrd="0" presId="urn:microsoft.com/office/officeart/2008/layout/HorizontalMultiLevelHierarchy"/>
    <dgm:cxn modelId="{DC042AC6-C296-4BA5-A55B-9DCB1B8C2AD5}" type="presParOf" srcId="{9766B05C-A1A1-469B-B1BE-5F7FA8790579}" destId="{260C2F1F-9D36-4832-B4C8-F6B72E0D1E11}" srcOrd="3" destOrd="0" presId="urn:microsoft.com/office/officeart/2008/layout/HorizontalMultiLevelHierarchy"/>
    <dgm:cxn modelId="{04945ED2-8F03-422C-95E0-2B22FE9C45E6}" type="presParOf" srcId="{260C2F1F-9D36-4832-B4C8-F6B72E0D1E11}" destId="{39B4CE6F-B068-4F5E-B791-2F740E4970BA}" srcOrd="0" destOrd="0" presId="urn:microsoft.com/office/officeart/2008/layout/HorizontalMultiLevelHierarchy"/>
    <dgm:cxn modelId="{0D1FF893-3940-4DA9-A225-86D636ED5804}" type="presParOf" srcId="{260C2F1F-9D36-4832-B4C8-F6B72E0D1E11}" destId="{A419F637-73C4-4E8C-AFD5-75EB85BBEBE9}" srcOrd="1" destOrd="0" presId="urn:microsoft.com/office/officeart/2008/layout/HorizontalMultiLevel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EF6B4D-5108-4512-9E36-C117C3F194A2}" type="doc">
      <dgm:prSet loTypeId="urn:microsoft.com/office/officeart/2008/layout/RadialCluster" loCatId="cycle" qsTypeId="urn:microsoft.com/office/officeart/2005/8/quickstyle/simple2" qsCatId="simple" csTypeId="urn:microsoft.com/office/officeart/2005/8/colors/accent2_1" csCatId="accent2" phldr="1"/>
      <dgm:spPr/>
      <dgm:t>
        <a:bodyPr/>
        <a:lstStyle/>
        <a:p>
          <a:endParaRPr lang="es-ES"/>
        </a:p>
      </dgm:t>
    </dgm:pt>
    <dgm:pt modelId="{0F85D899-C7CE-403C-9934-32C9E94909F9}">
      <dgm:prSet phldrT="[Texto]"/>
      <dgm:spPr>
        <a:effectLst>
          <a:glow rad="139700">
            <a:schemeClr val="accent2">
              <a:satMod val="175000"/>
              <a:alpha val="40000"/>
            </a:schemeClr>
          </a:glow>
        </a:effectLst>
      </dgm:spPr>
      <dgm:t>
        <a:bodyPr/>
        <a:lstStyle/>
        <a:p>
          <a:r>
            <a:rPr lang="es-ES" b="1" dirty="0" smtClean="0">
              <a:effectLst>
                <a:outerShdw blurRad="38100" dist="38100" dir="2700000" algn="tl">
                  <a:srgbClr val="000000">
                    <a:alpha val="43137"/>
                  </a:srgbClr>
                </a:outerShdw>
              </a:effectLst>
            </a:rPr>
            <a:t>Metagenómica</a:t>
          </a:r>
          <a:endParaRPr lang="es-ES" b="1" dirty="0">
            <a:effectLst>
              <a:outerShdw blurRad="38100" dist="38100" dir="2700000" algn="tl">
                <a:srgbClr val="000000">
                  <a:alpha val="43137"/>
                </a:srgbClr>
              </a:outerShdw>
            </a:effectLst>
          </a:endParaRPr>
        </a:p>
      </dgm:t>
    </dgm:pt>
    <dgm:pt modelId="{40CEB3B6-1C98-4B0E-99C7-CC823877187C}" type="parTrans" cxnId="{56B64D67-FBC3-4A3D-8B9E-E31E7AC3D9EF}">
      <dgm:prSet/>
      <dgm:spPr/>
      <dgm:t>
        <a:bodyPr/>
        <a:lstStyle/>
        <a:p>
          <a:endParaRPr lang="es-ES"/>
        </a:p>
      </dgm:t>
    </dgm:pt>
    <dgm:pt modelId="{FB215F5D-6CF5-4E60-8557-B1FB54BF3D88}" type="sibTrans" cxnId="{56B64D67-FBC3-4A3D-8B9E-E31E7AC3D9EF}">
      <dgm:prSet/>
      <dgm:spPr/>
      <dgm:t>
        <a:bodyPr/>
        <a:lstStyle/>
        <a:p>
          <a:endParaRPr lang="es-ES"/>
        </a:p>
      </dgm:t>
    </dgm:pt>
    <dgm:pt modelId="{D7C2366E-1BA9-4734-956D-D13F7F8454C4}">
      <dgm:prSet phldrT="[Texto]" custT="1"/>
      <dgm:spPr/>
      <dgm:t>
        <a:bodyPr/>
        <a:lstStyle/>
        <a:p>
          <a:r>
            <a:rPr lang="es-EC" sz="1700" dirty="0" smtClean="0"/>
            <a:t>Análisis mediante secuenciación de una mezcla de genomas microbianos (metagenoma), independientemente de un cultivo.</a:t>
          </a:r>
          <a:endParaRPr lang="es-ES" sz="1700" dirty="0"/>
        </a:p>
      </dgm:t>
    </dgm:pt>
    <dgm:pt modelId="{0994550F-85F0-4289-8B4D-99EC37CF572C}" type="parTrans" cxnId="{996146DE-9A3C-42D1-9EA6-9C51757BED66}">
      <dgm:prSet/>
      <dgm:spPr/>
      <dgm:t>
        <a:bodyPr/>
        <a:lstStyle/>
        <a:p>
          <a:endParaRPr lang="es-ES"/>
        </a:p>
      </dgm:t>
    </dgm:pt>
    <dgm:pt modelId="{3B280460-0A16-46B0-8B99-1322EC0AAE4F}" type="sibTrans" cxnId="{996146DE-9A3C-42D1-9EA6-9C51757BED66}">
      <dgm:prSet/>
      <dgm:spPr/>
      <dgm:t>
        <a:bodyPr/>
        <a:lstStyle/>
        <a:p>
          <a:endParaRPr lang="es-ES"/>
        </a:p>
      </dgm:t>
    </dgm:pt>
    <dgm:pt modelId="{E2C9BB63-60FA-4CBA-B6FC-50841886DEB4}">
      <dgm:prSet phldrT="[Texto]"/>
      <dgm:spPr/>
      <dgm:t>
        <a:bodyPr/>
        <a:lstStyle/>
        <a:p>
          <a:r>
            <a:rPr lang="es-ES" dirty="0" smtClean="0"/>
            <a:t>Herramienta muy útil al momento de encontrar un determinado microorganismo patógeno.</a:t>
          </a:r>
          <a:endParaRPr lang="es-ES" dirty="0"/>
        </a:p>
      </dgm:t>
    </dgm:pt>
    <dgm:pt modelId="{55FCCA45-9D2D-4AF1-B09C-3E577FBF7D52}" type="sibTrans" cxnId="{B63D51B7-410D-425E-A3C5-0B9D6B47FBB9}">
      <dgm:prSet/>
      <dgm:spPr/>
      <dgm:t>
        <a:bodyPr/>
        <a:lstStyle/>
        <a:p>
          <a:endParaRPr lang="es-ES"/>
        </a:p>
      </dgm:t>
    </dgm:pt>
    <dgm:pt modelId="{3EAB50DC-E125-4CF6-BED8-6B41AD0ED67F}" type="parTrans" cxnId="{B63D51B7-410D-425E-A3C5-0B9D6B47FBB9}">
      <dgm:prSet/>
      <dgm:spPr/>
      <dgm:t>
        <a:bodyPr/>
        <a:lstStyle/>
        <a:p>
          <a:endParaRPr lang="es-ES"/>
        </a:p>
      </dgm:t>
    </dgm:pt>
    <dgm:pt modelId="{37EA9B23-B01E-4C77-B895-8EE595370102}">
      <dgm:prSet phldrT="[Texto]"/>
      <dgm:spPr/>
      <dgm:t>
        <a:bodyPr/>
        <a:lstStyle/>
        <a:p>
          <a:r>
            <a:rPr lang="es-ES" dirty="0" smtClean="0"/>
            <a:t>El resultado es el listado cualitativo y cuantitativo de los microorganismos encontrados en una determinada muestra</a:t>
          </a:r>
          <a:endParaRPr lang="es-ES" dirty="0"/>
        </a:p>
      </dgm:t>
    </dgm:pt>
    <dgm:pt modelId="{BE99BF48-4DBC-409C-BFDD-B23A8B0D7232}" type="sibTrans" cxnId="{7C8BA9B9-3DF5-4D75-BD9A-972C5413B42D}">
      <dgm:prSet/>
      <dgm:spPr/>
      <dgm:t>
        <a:bodyPr/>
        <a:lstStyle/>
        <a:p>
          <a:endParaRPr lang="es-ES"/>
        </a:p>
      </dgm:t>
    </dgm:pt>
    <dgm:pt modelId="{DB4684A1-6577-452D-BAE7-E6E60BDC9C7D}" type="parTrans" cxnId="{7C8BA9B9-3DF5-4D75-BD9A-972C5413B42D}">
      <dgm:prSet/>
      <dgm:spPr/>
      <dgm:t>
        <a:bodyPr/>
        <a:lstStyle/>
        <a:p>
          <a:endParaRPr lang="es-ES"/>
        </a:p>
      </dgm:t>
    </dgm:pt>
    <dgm:pt modelId="{37C23FDA-8BF8-451F-B7C0-03213864B6A0}" type="pres">
      <dgm:prSet presAssocID="{DCEF6B4D-5108-4512-9E36-C117C3F194A2}" presName="Name0" presStyleCnt="0">
        <dgm:presLayoutVars>
          <dgm:chMax val="1"/>
          <dgm:chPref val="1"/>
          <dgm:dir/>
          <dgm:animOne val="branch"/>
          <dgm:animLvl val="lvl"/>
        </dgm:presLayoutVars>
      </dgm:prSet>
      <dgm:spPr/>
      <dgm:t>
        <a:bodyPr/>
        <a:lstStyle/>
        <a:p>
          <a:endParaRPr lang="es-ES"/>
        </a:p>
      </dgm:t>
    </dgm:pt>
    <dgm:pt modelId="{3E30D07B-7FCD-4B90-A4C8-43077A70B77F}" type="pres">
      <dgm:prSet presAssocID="{0F85D899-C7CE-403C-9934-32C9E94909F9}" presName="singleCycle" presStyleCnt="0"/>
      <dgm:spPr/>
    </dgm:pt>
    <dgm:pt modelId="{71331EA5-92D4-43CD-8183-B1FEE93C1309}" type="pres">
      <dgm:prSet presAssocID="{0F85D899-C7CE-403C-9934-32C9E94909F9}" presName="singleCenter" presStyleLbl="node1" presStyleIdx="0" presStyleCnt="4" custScaleX="142857" custScaleY="57775" custLinFactNeighborX="-5891" custLinFactNeighborY="-9067">
        <dgm:presLayoutVars>
          <dgm:chMax val="7"/>
          <dgm:chPref val="7"/>
        </dgm:presLayoutVars>
      </dgm:prSet>
      <dgm:spPr/>
      <dgm:t>
        <a:bodyPr/>
        <a:lstStyle/>
        <a:p>
          <a:endParaRPr lang="es-ES"/>
        </a:p>
      </dgm:t>
    </dgm:pt>
    <dgm:pt modelId="{D39BA108-31F0-4A47-99B8-89A782FBCCF2}" type="pres">
      <dgm:prSet presAssocID="{0994550F-85F0-4289-8B4D-99EC37CF572C}" presName="Name56" presStyleLbl="parChTrans1D2" presStyleIdx="0" presStyleCnt="3"/>
      <dgm:spPr/>
      <dgm:t>
        <a:bodyPr/>
        <a:lstStyle/>
        <a:p>
          <a:endParaRPr lang="es-ES"/>
        </a:p>
      </dgm:t>
    </dgm:pt>
    <dgm:pt modelId="{0CA79012-11DF-4399-B5A9-BB5BE94CE1B2}" type="pres">
      <dgm:prSet presAssocID="{D7C2366E-1BA9-4734-956D-D13F7F8454C4}" presName="text0" presStyleLbl="node1" presStyleIdx="1" presStyleCnt="4" custScaleX="341152" custScaleY="124639" custRadScaleRad="103655" custRadScaleInc="-10878">
        <dgm:presLayoutVars>
          <dgm:bulletEnabled val="1"/>
        </dgm:presLayoutVars>
      </dgm:prSet>
      <dgm:spPr/>
      <dgm:t>
        <a:bodyPr/>
        <a:lstStyle/>
        <a:p>
          <a:endParaRPr lang="es-ES"/>
        </a:p>
      </dgm:t>
    </dgm:pt>
    <dgm:pt modelId="{C0DE0B7F-90E1-4BDB-A8BC-1A33944D581E}" type="pres">
      <dgm:prSet presAssocID="{3EAB50DC-E125-4CF6-BED8-6B41AD0ED67F}" presName="Name56" presStyleLbl="parChTrans1D2" presStyleIdx="1" presStyleCnt="3"/>
      <dgm:spPr/>
      <dgm:t>
        <a:bodyPr/>
        <a:lstStyle/>
        <a:p>
          <a:endParaRPr lang="es-ES"/>
        </a:p>
      </dgm:t>
    </dgm:pt>
    <dgm:pt modelId="{1D368F13-968C-4F1C-9C4D-C3B31E55208F}" type="pres">
      <dgm:prSet presAssocID="{E2C9BB63-60FA-4CBA-B6FC-50841886DEB4}" presName="text0" presStyleLbl="node1" presStyleIdx="2" presStyleCnt="4" custScaleX="319174" custRadScaleRad="106708" custRadScaleInc="-4847">
        <dgm:presLayoutVars>
          <dgm:bulletEnabled val="1"/>
        </dgm:presLayoutVars>
      </dgm:prSet>
      <dgm:spPr/>
      <dgm:t>
        <a:bodyPr/>
        <a:lstStyle/>
        <a:p>
          <a:endParaRPr lang="es-ES"/>
        </a:p>
      </dgm:t>
    </dgm:pt>
    <dgm:pt modelId="{26AF95B0-3A9C-4537-B022-5D4A0BB85F22}" type="pres">
      <dgm:prSet presAssocID="{DB4684A1-6577-452D-BAE7-E6E60BDC9C7D}" presName="Name56" presStyleLbl="parChTrans1D2" presStyleIdx="2" presStyleCnt="3"/>
      <dgm:spPr/>
      <dgm:t>
        <a:bodyPr/>
        <a:lstStyle/>
        <a:p>
          <a:endParaRPr lang="es-ES"/>
        </a:p>
      </dgm:t>
    </dgm:pt>
    <dgm:pt modelId="{24DD1127-C99F-4B74-A78B-3774B312F651}" type="pres">
      <dgm:prSet presAssocID="{37EA9B23-B01E-4C77-B895-8EE595370102}" presName="text0" presStyleLbl="node1" presStyleIdx="3" presStyleCnt="4" custScaleX="313534" custScaleY="100439" custRadScaleRad="126710" custRadScaleInc="12335">
        <dgm:presLayoutVars>
          <dgm:bulletEnabled val="1"/>
        </dgm:presLayoutVars>
      </dgm:prSet>
      <dgm:spPr/>
      <dgm:t>
        <a:bodyPr/>
        <a:lstStyle/>
        <a:p>
          <a:endParaRPr lang="es-ES"/>
        </a:p>
      </dgm:t>
    </dgm:pt>
  </dgm:ptLst>
  <dgm:cxnLst>
    <dgm:cxn modelId="{7C8BA9B9-3DF5-4D75-BD9A-972C5413B42D}" srcId="{0F85D899-C7CE-403C-9934-32C9E94909F9}" destId="{37EA9B23-B01E-4C77-B895-8EE595370102}" srcOrd="2" destOrd="0" parTransId="{DB4684A1-6577-452D-BAE7-E6E60BDC9C7D}" sibTransId="{BE99BF48-4DBC-409C-BFDD-B23A8B0D7232}"/>
    <dgm:cxn modelId="{B63D51B7-410D-425E-A3C5-0B9D6B47FBB9}" srcId="{0F85D899-C7CE-403C-9934-32C9E94909F9}" destId="{E2C9BB63-60FA-4CBA-B6FC-50841886DEB4}" srcOrd="1" destOrd="0" parTransId="{3EAB50DC-E125-4CF6-BED8-6B41AD0ED67F}" sibTransId="{55FCCA45-9D2D-4AF1-B09C-3E577FBF7D52}"/>
    <dgm:cxn modelId="{C6F966BA-08A4-4168-96E6-3D03EB2F915E}" type="presOf" srcId="{0F85D899-C7CE-403C-9934-32C9E94909F9}" destId="{71331EA5-92D4-43CD-8183-B1FEE93C1309}" srcOrd="0" destOrd="0" presId="urn:microsoft.com/office/officeart/2008/layout/RadialCluster"/>
    <dgm:cxn modelId="{996146DE-9A3C-42D1-9EA6-9C51757BED66}" srcId="{0F85D899-C7CE-403C-9934-32C9E94909F9}" destId="{D7C2366E-1BA9-4734-956D-D13F7F8454C4}" srcOrd="0" destOrd="0" parTransId="{0994550F-85F0-4289-8B4D-99EC37CF572C}" sibTransId="{3B280460-0A16-46B0-8B99-1322EC0AAE4F}"/>
    <dgm:cxn modelId="{8F07137B-8892-41CA-A9E6-60F510153472}" type="presOf" srcId="{37EA9B23-B01E-4C77-B895-8EE595370102}" destId="{24DD1127-C99F-4B74-A78B-3774B312F651}" srcOrd="0" destOrd="0" presId="urn:microsoft.com/office/officeart/2008/layout/RadialCluster"/>
    <dgm:cxn modelId="{1C7F68C1-894D-4A27-9477-11D915167862}" type="presOf" srcId="{DCEF6B4D-5108-4512-9E36-C117C3F194A2}" destId="{37C23FDA-8BF8-451F-B7C0-03213864B6A0}" srcOrd="0" destOrd="0" presId="urn:microsoft.com/office/officeart/2008/layout/RadialCluster"/>
    <dgm:cxn modelId="{527C0B08-13FC-4BEF-A354-2CB8FEE1523D}" type="presOf" srcId="{E2C9BB63-60FA-4CBA-B6FC-50841886DEB4}" destId="{1D368F13-968C-4F1C-9C4D-C3B31E55208F}" srcOrd="0" destOrd="0" presId="urn:microsoft.com/office/officeart/2008/layout/RadialCluster"/>
    <dgm:cxn modelId="{56B64D67-FBC3-4A3D-8B9E-E31E7AC3D9EF}" srcId="{DCEF6B4D-5108-4512-9E36-C117C3F194A2}" destId="{0F85D899-C7CE-403C-9934-32C9E94909F9}" srcOrd="0" destOrd="0" parTransId="{40CEB3B6-1C98-4B0E-99C7-CC823877187C}" sibTransId="{FB215F5D-6CF5-4E60-8557-B1FB54BF3D88}"/>
    <dgm:cxn modelId="{31850BF9-13F9-4DD2-80B0-931BE23BE056}" type="presOf" srcId="{DB4684A1-6577-452D-BAE7-E6E60BDC9C7D}" destId="{26AF95B0-3A9C-4537-B022-5D4A0BB85F22}" srcOrd="0" destOrd="0" presId="urn:microsoft.com/office/officeart/2008/layout/RadialCluster"/>
    <dgm:cxn modelId="{C4E191E1-22AB-40FA-9015-097BD7984E56}" type="presOf" srcId="{3EAB50DC-E125-4CF6-BED8-6B41AD0ED67F}" destId="{C0DE0B7F-90E1-4BDB-A8BC-1A33944D581E}" srcOrd="0" destOrd="0" presId="urn:microsoft.com/office/officeart/2008/layout/RadialCluster"/>
    <dgm:cxn modelId="{16562D52-0213-4570-93D6-3DA57BE85C6A}" type="presOf" srcId="{D7C2366E-1BA9-4734-956D-D13F7F8454C4}" destId="{0CA79012-11DF-4399-B5A9-BB5BE94CE1B2}" srcOrd="0" destOrd="0" presId="urn:microsoft.com/office/officeart/2008/layout/RadialCluster"/>
    <dgm:cxn modelId="{762594F5-2FEF-4DF5-B693-3B88AAEF38A7}" type="presOf" srcId="{0994550F-85F0-4289-8B4D-99EC37CF572C}" destId="{D39BA108-31F0-4A47-99B8-89A782FBCCF2}" srcOrd="0" destOrd="0" presId="urn:microsoft.com/office/officeart/2008/layout/RadialCluster"/>
    <dgm:cxn modelId="{1791B01F-4746-4B24-A61B-FA54DF1BFDD7}" type="presParOf" srcId="{37C23FDA-8BF8-451F-B7C0-03213864B6A0}" destId="{3E30D07B-7FCD-4B90-A4C8-43077A70B77F}" srcOrd="0" destOrd="0" presId="urn:microsoft.com/office/officeart/2008/layout/RadialCluster"/>
    <dgm:cxn modelId="{A2AF64E1-05B9-4BAC-BE4E-06871A008FC7}" type="presParOf" srcId="{3E30D07B-7FCD-4B90-A4C8-43077A70B77F}" destId="{71331EA5-92D4-43CD-8183-B1FEE93C1309}" srcOrd="0" destOrd="0" presId="urn:microsoft.com/office/officeart/2008/layout/RadialCluster"/>
    <dgm:cxn modelId="{E98510B5-33C1-45D9-B918-1653B9798389}" type="presParOf" srcId="{3E30D07B-7FCD-4B90-A4C8-43077A70B77F}" destId="{D39BA108-31F0-4A47-99B8-89A782FBCCF2}" srcOrd="1" destOrd="0" presId="urn:microsoft.com/office/officeart/2008/layout/RadialCluster"/>
    <dgm:cxn modelId="{3270F4C0-3D34-44C0-9F1B-92C120BBC255}" type="presParOf" srcId="{3E30D07B-7FCD-4B90-A4C8-43077A70B77F}" destId="{0CA79012-11DF-4399-B5A9-BB5BE94CE1B2}" srcOrd="2" destOrd="0" presId="urn:microsoft.com/office/officeart/2008/layout/RadialCluster"/>
    <dgm:cxn modelId="{45826D11-468E-4F4D-907D-7DC829552796}" type="presParOf" srcId="{3E30D07B-7FCD-4B90-A4C8-43077A70B77F}" destId="{C0DE0B7F-90E1-4BDB-A8BC-1A33944D581E}" srcOrd="3" destOrd="0" presId="urn:microsoft.com/office/officeart/2008/layout/RadialCluster"/>
    <dgm:cxn modelId="{712F5694-8EDC-4768-8B1A-9C7D80487951}" type="presParOf" srcId="{3E30D07B-7FCD-4B90-A4C8-43077A70B77F}" destId="{1D368F13-968C-4F1C-9C4D-C3B31E55208F}" srcOrd="4" destOrd="0" presId="urn:microsoft.com/office/officeart/2008/layout/RadialCluster"/>
    <dgm:cxn modelId="{7036F917-5493-480F-9857-59D68F72EF86}" type="presParOf" srcId="{3E30D07B-7FCD-4B90-A4C8-43077A70B77F}" destId="{26AF95B0-3A9C-4537-B022-5D4A0BB85F22}" srcOrd="5" destOrd="0" presId="urn:microsoft.com/office/officeart/2008/layout/RadialCluster"/>
    <dgm:cxn modelId="{F9AA1A39-ECF3-4EF7-AB95-799073F8AE8E}" type="presParOf" srcId="{3E30D07B-7FCD-4B90-A4C8-43077A70B77F}" destId="{24DD1127-C99F-4B74-A78B-3774B312F651}" srcOrd="6" destOrd="0" presId="urn:microsoft.com/office/officeart/2008/layout/RadialCluster"/>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25725EB-64F9-4806-BE52-852BE36782E9}" type="doc">
      <dgm:prSet loTypeId="urn:microsoft.com/office/officeart/2009/3/layout/RandomtoResultProcess" loCatId="process" qsTypeId="urn:microsoft.com/office/officeart/2005/8/quickstyle/3d1" qsCatId="3D" csTypeId="urn:microsoft.com/office/officeart/2005/8/colors/colorful5" csCatId="colorful" phldr="1"/>
      <dgm:spPr/>
      <dgm:t>
        <a:bodyPr/>
        <a:lstStyle/>
        <a:p>
          <a:endParaRPr lang="es-ES"/>
        </a:p>
      </dgm:t>
    </dgm:pt>
    <dgm:pt modelId="{7CC453FE-73C8-4594-910C-DDF4858BE020}">
      <dgm:prSet phldrT="[Texto]" custT="1"/>
      <dgm:spPr/>
      <dgm:t>
        <a:bodyPr/>
        <a:lstStyle/>
        <a:p>
          <a:r>
            <a:rPr lang="es-EC" sz="1800" dirty="0" smtClean="0"/>
            <a:t>Aplicación de tecnología computacional a la gestión y análisis de datos biológicos </a:t>
          </a:r>
          <a:endParaRPr lang="es-ES" sz="1800" dirty="0"/>
        </a:p>
      </dgm:t>
    </dgm:pt>
    <dgm:pt modelId="{EF3E643D-082F-4480-ADA6-3633B70A4667}" type="parTrans" cxnId="{45806E17-FE56-47D9-A8B0-44CB5DD21894}">
      <dgm:prSet/>
      <dgm:spPr/>
      <dgm:t>
        <a:bodyPr/>
        <a:lstStyle/>
        <a:p>
          <a:endParaRPr lang="es-ES"/>
        </a:p>
      </dgm:t>
    </dgm:pt>
    <dgm:pt modelId="{F6A0078A-C347-4C47-8A17-533BAE5BE6FA}" type="sibTrans" cxnId="{45806E17-FE56-47D9-A8B0-44CB5DD21894}">
      <dgm:prSet/>
      <dgm:spPr/>
      <dgm:t>
        <a:bodyPr/>
        <a:lstStyle/>
        <a:p>
          <a:endParaRPr lang="es-ES"/>
        </a:p>
      </dgm:t>
    </dgm:pt>
    <dgm:pt modelId="{5AA57CD0-F165-4C40-BA75-213DA823797D}">
      <dgm:prSet phldrT="[Texto]" custT="1"/>
      <dgm:spPr/>
      <dgm:t>
        <a:bodyPr/>
        <a:lstStyle/>
        <a:p>
          <a:r>
            <a:rPr lang="es-ES" sz="1600" dirty="0" smtClean="0"/>
            <a:t>Alineamiento de secuencias con bases de datos de ADN, ARN o proteínas.</a:t>
          </a:r>
          <a:endParaRPr lang="es-ES" sz="1600" dirty="0"/>
        </a:p>
      </dgm:t>
    </dgm:pt>
    <dgm:pt modelId="{E4A439B2-9F46-477E-8E84-F44BD1832E79}" type="parTrans" cxnId="{7393D8A2-3F04-4E10-BC64-44D116888584}">
      <dgm:prSet/>
      <dgm:spPr/>
      <dgm:t>
        <a:bodyPr/>
        <a:lstStyle/>
        <a:p>
          <a:endParaRPr lang="es-ES"/>
        </a:p>
      </dgm:t>
    </dgm:pt>
    <dgm:pt modelId="{37EC1B76-66E0-491E-BA1F-58A5FAA0A91F}" type="sibTrans" cxnId="{7393D8A2-3F04-4E10-BC64-44D116888584}">
      <dgm:prSet/>
      <dgm:spPr/>
      <dgm:t>
        <a:bodyPr/>
        <a:lstStyle/>
        <a:p>
          <a:endParaRPr lang="es-ES"/>
        </a:p>
      </dgm:t>
    </dgm:pt>
    <dgm:pt modelId="{9A2D09D2-E7C3-4BE1-BE92-961F41CC4180}">
      <dgm:prSet phldrT="[Texto]" custT="1"/>
      <dgm:spPr/>
      <dgm:t>
        <a:bodyPr/>
        <a:lstStyle/>
        <a:p>
          <a:r>
            <a:rPr lang="es-ES" sz="2000" b="1" dirty="0" smtClean="0">
              <a:effectLst>
                <a:outerShdw blurRad="38100" dist="38100" dir="2700000" algn="tl">
                  <a:srgbClr val="000000">
                    <a:alpha val="43137"/>
                  </a:srgbClr>
                </a:outerShdw>
              </a:effectLst>
            </a:rPr>
            <a:t>Bioinformática</a:t>
          </a:r>
          <a:endParaRPr lang="es-ES" sz="2000" b="1" dirty="0">
            <a:effectLst>
              <a:outerShdw blurRad="38100" dist="38100" dir="2700000" algn="tl">
                <a:srgbClr val="000000">
                  <a:alpha val="43137"/>
                </a:srgbClr>
              </a:outerShdw>
            </a:effectLst>
          </a:endParaRPr>
        </a:p>
      </dgm:t>
    </dgm:pt>
    <dgm:pt modelId="{E443A44F-A7B8-48C7-B5FA-3FBAC78DB253}" type="parTrans" cxnId="{D369A770-B969-40FB-A5AB-A3D90678E1F9}">
      <dgm:prSet/>
      <dgm:spPr/>
      <dgm:t>
        <a:bodyPr/>
        <a:lstStyle/>
        <a:p>
          <a:endParaRPr lang="es-ES"/>
        </a:p>
      </dgm:t>
    </dgm:pt>
    <dgm:pt modelId="{0BEA789C-EDEF-4370-8C64-40CBEB2B9C39}" type="sibTrans" cxnId="{D369A770-B969-40FB-A5AB-A3D90678E1F9}">
      <dgm:prSet/>
      <dgm:spPr/>
      <dgm:t>
        <a:bodyPr/>
        <a:lstStyle/>
        <a:p>
          <a:endParaRPr lang="es-ES"/>
        </a:p>
      </dgm:t>
    </dgm:pt>
    <dgm:pt modelId="{C90FDA02-9AC6-4903-AE06-A2D2F736F14B}">
      <dgm:prSet phldrT="[Texto]" custT="1"/>
      <dgm:spPr/>
      <dgm:t>
        <a:bodyPr/>
        <a:lstStyle/>
        <a:p>
          <a:r>
            <a:rPr lang="es-ES" sz="1600" dirty="0" smtClean="0"/>
            <a:t>Identificación de organismos o genes.</a:t>
          </a:r>
          <a:endParaRPr lang="es-ES" sz="1600" dirty="0"/>
        </a:p>
      </dgm:t>
    </dgm:pt>
    <dgm:pt modelId="{A6C2766C-A2EA-4923-A183-0959D3FBD05B}" type="parTrans" cxnId="{B26B12AD-ECCA-4456-B852-A7838A8DAAB4}">
      <dgm:prSet/>
      <dgm:spPr/>
      <dgm:t>
        <a:bodyPr/>
        <a:lstStyle/>
        <a:p>
          <a:endParaRPr lang="es-ES"/>
        </a:p>
      </dgm:t>
    </dgm:pt>
    <dgm:pt modelId="{3DFC0B97-0A9A-4F07-AAFB-0F13FB371748}" type="sibTrans" cxnId="{B26B12AD-ECCA-4456-B852-A7838A8DAAB4}">
      <dgm:prSet/>
      <dgm:spPr/>
      <dgm:t>
        <a:bodyPr/>
        <a:lstStyle/>
        <a:p>
          <a:endParaRPr lang="es-ES"/>
        </a:p>
      </dgm:t>
    </dgm:pt>
    <dgm:pt modelId="{7495984C-F381-4543-A1B1-CB90AAE9BDF0}">
      <dgm:prSet phldrT="[Texto]" custT="1"/>
      <dgm:spPr/>
      <dgm:t>
        <a:bodyPr/>
        <a:lstStyle/>
        <a:p>
          <a:endParaRPr lang="es-ES" sz="2000" dirty="0"/>
        </a:p>
      </dgm:t>
    </dgm:pt>
    <dgm:pt modelId="{FDE8E6A5-32CF-47AF-8251-F85B28ACA69C}" type="parTrans" cxnId="{53C52EC8-1163-4EAE-8C52-07399BEDF36B}">
      <dgm:prSet/>
      <dgm:spPr/>
      <dgm:t>
        <a:bodyPr/>
        <a:lstStyle/>
        <a:p>
          <a:endParaRPr lang="es-ES"/>
        </a:p>
      </dgm:t>
    </dgm:pt>
    <dgm:pt modelId="{EDB8AF0A-BCAA-4C10-8BE8-9E87EA19D86C}" type="sibTrans" cxnId="{53C52EC8-1163-4EAE-8C52-07399BEDF36B}">
      <dgm:prSet/>
      <dgm:spPr/>
      <dgm:t>
        <a:bodyPr/>
        <a:lstStyle/>
        <a:p>
          <a:endParaRPr lang="es-ES"/>
        </a:p>
      </dgm:t>
    </dgm:pt>
    <dgm:pt modelId="{C54D037D-144D-479E-B00F-8B0C6C04CEEC}" type="pres">
      <dgm:prSet presAssocID="{925725EB-64F9-4806-BE52-852BE36782E9}" presName="Name0" presStyleCnt="0">
        <dgm:presLayoutVars>
          <dgm:dir/>
          <dgm:animOne val="branch"/>
          <dgm:animLvl val="lvl"/>
        </dgm:presLayoutVars>
      </dgm:prSet>
      <dgm:spPr/>
      <dgm:t>
        <a:bodyPr/>
        <a:lstStyle/>
        <a:p>
          <a:endParaRPr lang="es-ES"/>
        </a:p>
      </dgm:t>
    </dgm:pt>
    <dgm:pt modelId="{C458DD03-9DA9-43E1-BACD-DC077E6EACC1}" type="pres">
      <dgm:prSet presAssocID="{7CC453FE-73C8-4594-910C-DDF4858BE020}" presName="chaos" presStyleCnt="0"/>
      <dgm:spPr/>
    </dgm:pt>
    <dgm:pt modelId="{C68A6D19-C2AE-42A2-94F3-294D5895C484}" type="pres">
      <dgm:prSet presAssocID="{7CC453FE-73C8-4594-910C-DDF4858BE020}" presName="parTx1" presStyleLbl="revTx" presStyleIdx="0" presStyleCnt="2"/>
      <dgm:spPr/>
      <dgm:t>
        <a:bodyPr/>
        <a:lstStyle/>
        <a:p>
          <a:endParaRPr lang="es-ES"/>
        </a:p>
      </dgm:t>
    </dgm:pt>
    <dgm:pt modelId="{C83E942B-FE5B-4049-9393-3E1DFE85743E}" type="pres">
      <dgm:prSet presAssocID="{7CC453FE-73C8-4594-910C-DDF4858BE020}" presName="desTx1" presStyleLbl="revTx" presStyleIdx="1" presStyleCnt="2" custScaleY="67729" custLinFactNeighborX="1190" custLinFactNeighborY="-8084">
        <dgm:presLayoutVars>
          <dgm:bulletEnabled val="1"/>
        </dgm:presLayoutVars>
      </dgm:prSet>
      <dgm:spPr/>
      <dgm:t>
        <a:bodyPr/>
        <a:lstStyle/>
        <a:p>
          <a:endParaRPr lang="es-ES"/>
        </a:p>
      </dgm:t>
    </dgm:pt>
    <dgm:pt modelId="{C2CB7276-0298-482C-B537-87EA552E1B93}" type="pres">
      <dgm:prSet presAssocID="{7CC453FE-73C8-4594-910C-DDF4858BE020}" presName="c1" presStyleLbl="node1" presStyleIdx="0" presStyleCnt="19"/>
      <dgm:spPr/>
    </dgm:pt>
    <dgm:pt modelId="{66528D0C-A18D-47B3-9D05-AABC227F3C90}" type="pres">
      <dgm:prSet presAssocID="{7CC453FE-73C8-4594-910C-DDF4858BE020}" presName="c2" presStyleLbl="node1" presStyleIdx="1" presStyleCnt="19"/>
      <dgm:spPr/>
    </dgm:pt>
    <dgm:pt modelId="{EF3363B6-1202-49C9-A9D5-E2A76550DAC4}" type="pres">
      <dgm:prSet presAssocID="{7CC453FE-73C8-4594-910C-DDF4858BE020}" presName="c3" presStyleLbl="node1" presStyleIdx="2" presStyleCnt="19"/>
      <dgm:spPr/>
    </dgm:pt>
    <dgm:pt modelId="{62368ABB-32D2-4CE0-AB29-FD4C69041482}" type="pres">
      <dgm:prSet presAssocID="{7CC453FE-73C8-4594-910C-DDF4858BE020}" presName="c4" presStyleLbl="node1" presStyleIdx="3" presStyleCnt="19"/>
      <dgm:spPr/>
    </dgm:pt>
    <dgm:pt modelId="{8051FF30-5807-41B3-BE31-8D45B575178C}" type="pres">
      <dgm:prSet presAssocID="{7CC453FE-73C8-4594-910C-DDF4858BE020}" presName="c5" presStyleLbl="node1" presStyleIdx="4" presStyleCnt="19"/>
      <dgm:spPr/>
    </dgm:pt>
    <dgm:pt modelId="{70FCE7D5-A0DE-4D31-865C-579B53DB6EC0}" type="pres">
      <dgm:prSet presAssocID="{7CC453FE-73C8-4594-910C-DDF4858BE020}" presName="c6" presStyleLbl="node1" presStyleIdx="5" presStyleCnt="19"/>
      <dgm:spPr/>
    </dgm:pt>
    <dgm:pt modelId="{FDC6DA93-F8A5-4915-8723-A663A4F7D83D}" type="pres">
      <dgm:prSet presAssocID="{7CC453FE-73C8-4594-910C-DDF4858BE020}" presName="c7" presStyleLbl="node1" presStyleIdx="6" presStyleCnt="19"/>
      <dgm:spPr/>
    </dgm:pt>
    <dgm:pt modelId="{3182B156-1799-407D-8E44-E789ABFB062A}" type="pres">
      <dgm:prSet presAssocID="{7CC453FE-73C8-4594-910C-DDF4858BE020}" presName="c8" presStyleLbl="node1" presStyleIdx="7" presStyleCnt="19"/>
      <dgm:spPr/>
    </dgm:pt>
    <dgm:pt modelId="{9D734390-866F-470A-9080-7D7072FEFACB}" type="pres">
      <dgm:prSet presAssocID="{7CC453FE-73C8-4594-910C-DDF4858BE020}" presName="c9" presStyleLbl="node1" presStyleIdx="8" presStyleCnt="19"/>
      <dgm:spPr/>
    </dgm:pt>
    <dgm:pt modelId="{760DFF67-6820-4E21-92F8-77ABAB325D72}" type="pres">
      <dgm:prSet presAssocID="{7CC453FE-73C8-4594-910C-DDF4858BE020}" presName="c10" presStyleLbl="node1" presStyleIdx="9" presStyleCnt="19"/>
      <dgm:spPr/>
    </dgm:pt>
    <dgm:pt modelId="{4A246677-EC28-4B19-B53B-476DADABB20F}" type="pres">
      <dgm:prSet presAssocID="{7CC453FE-73C8-4594-910C-DDF4858BE020}" presName="c11" presStyleLbl="node1" presStyleIdx="10" presStyleCnt="19"/>
      <dgm:spPr/>
    </dgm:pt>
    <dgm:pt modelId="{C8DBF0A5-8C69-45F4-8376-80ED6477BDAA}" type="pres">
      <dgm:prSet presAssocID="{7CC453FE-73C8-4594-910C-DDF4858BE020}" presName="c12" presStyleLbl="node1" presStyleIdx="11" presStyleCnt="19"/>
      <dgm:spPr/>
    </dgm:pt>
    <dgm:pt modelId="{CE9031CB-77F3-44EA-A150-FFAC41E62BC2}" type="pres">
      <dgm:prSet presAssocID="{7CC453FE-73C8-4594-910C-DDF4858BE020}" presName="c13" presStyleLbl="node1" presStyleIdx="12" presStyleCnt="19"/>
      <dgm:spPr/>
    </dgm:pt>
    <dgm:pt modelId="{52E397B2-8B53-4949-87A1-963148D92CCF}" type="pres">
      <dgm:prSet presAssocID="{7CC453FE-73C8-4594-910C-DDF4858BE020}" presName="c14" presStyleLbl="node1" presStyleIdx="13" presStyleCnt="19"/>
      <dgm:spPr/>
    </dgm:pt>
    <dgm:pt modelId="{B01DC9DF-F8E1-4FA1-967E-BC8CA4FAE8A7}" type="pres">
      <dgm:prSet presAssocID="{7CC453FE-73C8-4594-910C-DDF4858BE020}" presName="c15" presStyleLbl="node1" presStyleIdx="14" presStyleCnt="19"/>
      <dgm:spPr/>
    </dgm:pt>
    <dgm:pt modelId="{3E5FE5C2-F4C7-46A5-B668-C42CA11AFA2D}" type="pres">
      <dgm:prSet presAssocID="{7CC453FE-73C8-4594-910C-DDF4858BE020}" presName="c16" presStyleLbl="node1" presStyleIdx="15" presStyleCnt="19"/>
      <dgm:spPr/>
    </dgm:pt>
    <dgm:pt modelId="{DEE5AACD-2FD4-4B8F-B111-1FE0DF35DB74}" type="pres">
      <dgm:prSet presAssocID="{7CC453FE-73C8-4594-910C-DDF4858BE020}" presName="c17" presStyleLbl="node1" presStyleIdx="16" presStyleCnt="19"/>
      <dgm:spPr/>
    </dgm:pt>
    <dgm:pt modelId="{A6F02F26-4E39-4074-8CD9-6A5F28232316}" type="pres">
      <dgm:prSet presAssocID="{7CC453FE-73C8-4594-910C-DDF4858BE020}" presName="c18" presStyleLbl="node1" presStyleIdx="17" presStyleCnt="19"/>
      <dgm:spPr/>
    </dgm:pt>
    <dgm:pt modelId="{316B1095-F6C5-40F0-BE34-AC220772D12D}" type="pres">
      <dgm:prSet presAssocID="{F6A0078A-C347-4C47-8A17-533BAE5BE6FA}" presName="chevronComposite1" presStyleCnt="0"/>
      <dgm:spPr/>
    </dgm:pt>
    <dgm:pt modelId="{1A1A7243-3923-48E2-AD68-91DE920C59C2}" type="pres">
      <dgm:prSet presAssocID="{F6A0078A-C347-4C47-8A17-533BAE5BE6FA}" presName="chevron1" presStyleLbl="sibTrans2D1" presStyleIdx="0" presStyleCnt="2"/>
      <dgm:spPr/>
    </dgm:pt>
    <dgm:pt modelId="{0404A597-633F-4F45-AD1A-D887E9BA4658}" type="pres">
      <dgm:prSet presAssocID="{F6A0078A-C347-4C47-8A17-533BAE5BE6FA}" presName="spChevron1" presStyleCnt="0"/>
      <dgm:spPr/>
    </dgm:pt>
    <dgm:pt modelId="{9CC1AF42-7D70-4259-8AFE-2EFA44C30DEB}" type="pres">
      <dgm:prSet presAssocID="{F6A0078A-C347-4C47-8A17-533BAE5BE6FA}" presName="overlap" presStyleCnt="0"/>
      <dgm:spPr/>
    </dgm:pt>
    <dgm:pt modelId="{253855B5-562C-4BE2-BF57-7FBD46B0548D}" type="pres">
      <dgm:prSet presAssocID="{F6A0078A-C347-4C47-8A17-533BAE5BE6FA}" presName="chevronComposite2" presStyleCnt="0"/>
      <dgm:spPr/>
    </dgm:pt>
    <dgm:pt modelId="{33AFF2F9-91BE-4077-B0A4-6B3943FD5008}" type="pres">
      <dgm:prSet presAssocID="{F6A0078A-C347-4C47-8A17-533BAE5BE6FA}" presName="chevron2" presStyleLbl="sibTrans2D1" presStyleIdx="1" presStyleCnt="2"/>
      <dgm:spPr/>
    </dgm:pt>
    <dgm:pt modelId="{E5109DF3-DB26-4DAC-9E77-56AE2D7936E0}" type="pres">
      <dgm:prSet presAssocID="{F6A0078A-C347-4C47-8A17-533BAE5BE6FA}" presName="spChevron2" presStyleCnt="0"/>
      <dgm:spPr/>
    </dgm:pt>
    <dgm:pt modelId="{3DFCAE38-7C44-40E0-875D-A71AF6B0B38C}" type="pres">
      <dgm:prSet presAssocID="{9A2D09D2-E7C3-4BE1-BE92-961F41CC4180}" presName="last" presStyleCnt="0"/>
      <dgm:spPr/>
    </dgm:pt>
    <dgm:pt modelId="{B3B8DE3D-4A43-43EA-B4AF-1DA86E54CCA8}" type="pres">
      <dgm:prSet presAssocID="{9A2D09D2-E7C3-4BE1-BE92-961F41CC4180}" presName="circleTx" presStyleLbl="node1" presStyleIdx="18" presStyleCnt="19" custScaleX="106173" custScaleY="102668"/>
      <dgm:spPr/>
      <dgm:t>
        <a:bodyPr/>
        <a:lstStyle/>
        <a:p>
          <a:endParaRPr lang="es-ES"/>
        </a:p>
      </dgm:t>
    </dgm:pt>
    <dgm:pt modelId="{AFF11028-0786-4E45-902B-59BA1E676F53}" type="pres">
      <dgm:prSet presAssocID="{9A2D09D2-E7C3-4BE1-BE92-961F41CC4180}" presName="spN" presStyleCnt="0"/>
      <dgm:spPr/>
    </dgm:pt>
  </dgm:ptLst>
  <dgm:cxnLst>
    <dgm:cxn modelId="{B26B12AD-ECCA-4456-B852-A7838A8DAAB4}" srcId="{7CC453FE-73C8-4594-910C-DDF4858BE020}" destId="{C90FDA02-9AC6-4903-AE06-A2D2F736F14B}" srcOrd="1" destOrd="0" parTransId="{A6C2766C-A2EA-4923-A183-0959D3FBD05B}" sibTransId="{3DFC0B97-0A9A-4F07-AAFB-0F13FB371748}"/>
    <dgm:cxn modelId="{7393D8A2-3F04-4E10-BC64-44D116888584}" srcId="{7CC453FE-73C8-4594-910C-DDF4858BE020}" destId="{5AA57CD0-F165-4C40-BA75-213DA823797D}" srcOrd="0" destOrd="0" parTransId="{E4A439B2-9F46-477E-8E84-F44BD1832E79}" sibTransId="{37EC1B76-66E0-491E-BA1F-58A5FAA0A91F}"/>
    <dgm:cxn modelId="{925C951A-04B1-4ABC-AED8-BE6734B1A06C}" type="presOf" srcId="{7CC453FE-73C8-4594-910C-DDF4858BE020}" destId="{C68A6D19-C2AE-42A2-94F3-294D5895C484}" srcOrd="0" destOrd="0" presId="urn:microsoft.com/office/officeart/2009/3/layout/RandomtoResultProcess"/>
    <dgm:cxn modelId="{C438E1B5-1AD2-4A65-A0E1-F5A3A56DBB56}" type="presOf" srcId="{C90FDA02-9AC6-4903-AE06-A2D2F736F14B}" destId="{C83E942B-FE5B-4049-9393-3E1DFE85743E}" srcOrd="0" destOrd="1" presId="urn:microsoft.com/office/officeart/2009/3/layout/RandomtoResultProcess"/>
    <dgm:cxn modelId="{ACB4AA1F-CBEF-4A2D-8D94-85AA423BFA0A}" type="presOf" srcId="{5AA57CD0-F165-4C40-BA75-213DA823797D}" destId="{C83E942B-FE5B-4049-9393-3E1DFE85743E}" srcOrd="0" destOrd="0" presId="urn:microsoft.com/office/officeart/2009/3/layout/RandomtoResultProcess"/>
    <dgm:cxn modelId="{B8DE42A6-EFF3-44BA-B8E7-11591D612DDA}" type="presOf" srcId="{7495984C-F381-4543-A1B1-CB90AAE9BDF0}" destId="{C83E942B-FE5B-4049-9393-3E1DFE85743E}" srcOrd="0" destOrd="2" presId="urn:microsoft.com/office/officeart/2009/3/layout/RandomtoResultProcess"/>
    <dgm:cxn modelId="{8C296A51-7322-4FFE-A7F4-63BB2570F2E8}" type="presOf" srcId="{925725EB-64F9-4806-BE52-852BE36782E9}" destId="{C54D037D-144D-479E-B00F-8B0C6C04CEEC}" srcOrd="0" destOrd="0" presId="urn:microsoft.com/office/officeart/2009/3/layout/RandomtoResultProcess"/>
    <dgm:cxn modelId="{45806E17-FE56-47D9-A8B0-44CB5DD21894}" srcId="{925725EB-64F9-4806-BE52-852BE36782E9}" destId="{7CC453FE-73C8-4594-910C-DDF4858BE020}" srcOrd="0" destOrd="0" parTransId="{EF3E643D-082F-4480-ADA6-3633B70A4667}" sibTransId="{F6A0078A-C347-4C47-8A17-533BAE5BE6FA}"/>
    <dgm:cxn modelId="{FF555E7D-BE17-4A3C-AC6B-1D4EC768F326}" type="presOf" srcId="{9A2D09D2-E7C3-4BE1-BE92-961F41CC4180}" destId="{B3B8DE3D-4A43-43EA-B4AF-1DA86E54CCA8}" srcOrd="0" destOrd="0" presId="urn:microsoft.com/office/officeart/2009/3/layout/RandomtoResultProcess"/>
    <dgm:cxn modelId="{D369A770-B969-40FB-A5AB-A3D90678E1F9}" srcId="{925725EB-64F9-4806-BE52-852BE36782E9}" destId="{9A2D09D2-E7C3-4BE1-BE92-961F41CC4180}" srcOrd="1" destOrd="0" parTransId="{E443A44F-A7B8-48C7-B5FA-3FBAC78DB253}" sibTransId="{0BEA789C-EDEF-4370-8C64-40CBEB2B9C39}"/>
    <dgm:cxn modelId="{53C52EC8-1163-4EAE-8C52-07399BEDF36B}" srcId="{7CC453FE-73C8-4594-910C-DDF4858BE020}" destId="{7495984C-F381-4543-A1B1-CB90AAE9BDF0}" srcOrd="2" destOrd="0" parTransId="{FDE8E6A5-32CF-47AF-8251-F85B28ACA69C}" sibTransId="{EDB8AF0A-BCAA-4C10-8BE8-9E87EA19D86C}"/>
    <dgm:cxn modelId="{289F7286-F966-4681-B21E-0B9B9A20FA4D}" type="presParOf" srcId="{C54D037D-144D-479E-B00F-8B0C6C04CEEC}" destId="{C458DD03-9DA9-43E1-BACD-DC077E6EACC1}" srcOrd="0" destOrd="0" presId="urn:microsoft.com/office/officeart/2009/3/layout/RandomtoResultProcess"/>
    <dgm:cxn modelId="{A381E386-4676-4B97-A680-257C4B8EEA94}" type="presParOf" srcId="{C458DD03-9DA9-43E1-BACD-DC077E6EACC1}" destId="{C68A6D19-C2AE-42A2-94F3-294D5895C484}" srcOrd="0" destOrd="0" presId="urn:microsoft.com/office/officeart/2009/3/layout/RandomtoResultProcess"/>
    <dgm:cxn modelId="{1CBF8B01-EEBF-4206-88F9-E16F97074D5D}" type="presParOf" srcId="{C458DD03-9DA9-43E1-BACD-DC077E6EACC1}" destId="{C83E942B-FE5B-4049-9393-3E1DFE85743E}" srcOrd="1" destOrd="0" presId="urn:microsoft.com/office/officeart/2009/3/layout/RandomtoResultProcess"/>
    <dgm:cxn modelId="{2B6C2EE5-B7F4-4844-BF4D-F19825946F6F}" type="presParOf" srcId="{C458DD03-9DA9-43E1-BACD-DC077E6EACC1}" destId="{C2CB7276-0298-482C-B537-87EA552E1B93}" srcOrd="2" destOrd="0" presId="urn:microsoft.com/office/officeart/2009/3/layout/RandomtoResultProcess"/>
    <dgm:cxn modelId="{A492C3C2-5F3C-4942-9742-8E24DA4F1F41}" type="presParOf" srcId="{C458DD03-9DA9-43E1-BACD-DC077E6EACC1}" destId="{66528D0C-A18D-47B3-9D05-AABC227F3C90}" srcOrd="3" destOrd="0" presId="urn:microsoft.com/office/officeart/2009/3/layout/RandomtoResultProcess"/>
    <dgm:cxn modelId="{CB752EDD-8A08-46BD-982A-79B2216A13BB}" type="presParOf" srcId="{C458DD03-9DA9-43E1-BACD-DC077E6EACC1}" destId="{EF3363B6-1202-49C9-A9D5-E2A76550DAC4}" srcOrd="4" destOrd="0" presId="urn:microsoft.com/office/officeart/2009/3/layout/RandomtoResultProcess"/>
    <dgm:cxn modelId="{4E191D47-6D4B-42DC-A61A-FE791B9E3F7F}" type="presParOf" srcId="{C458DD03-9DA9-43E1-BACD-DC077E6EACC1}" destId="{62368ABB-32D2-4CE0-AB29-FD4C69041482}" srcOrd="5" destOrd="0" presId="urn:microsoft.com/office/officeart/2009/3/layout/RandomtoResultProcess"/>
    <dgm:cxn modelId="{4D4DBCE6-16DA-4C4A-945C-A98BC8C8E7BF}" type="presParOf" srcId="{C458DD03-9DA9-43E1-BACD-DC077E6EACC1}" destId="{8051FF30-5807-41B3-BE31-8D45B575178C}" srcOrd="6" destOrd="0" presId="urn:microsoft.com/office/officeart/2009/3/layout/RandomtoResultProcess"/>
    <dgm:cxn modelId="{83D5C763-6B2C-4C47-BB43-CCDA4312DC49}" type="presParOf" srcId="{C458DD03-9DA9-43E1-BACD-DC077E6EACC1}" destId="{70FCE7D5-A0DE-4D31-865C-579B53DB6EC0}" srcOrd="7" destOrd="0" presId="urn:microsoft.com/office/officeart/2009/3/layout/RandomtoResultProcess"/>
    <dgm:cxn modelId="{628E7549-CD0A-4DF9-A2BA-E75A59DE52E7}" type="presParOf" srcId="{C458DD03-9DA9-43E1-BACD-DC077E6EACC1}" destId="{FDC6DA93-F8A5-4915-8723-A663A4F7D83D}" srcOrd="8" destOrd="0" presId="urn:microsoft.com/office/officeart/2009/3/layout/RandomtoResultProcess"/>
    <dgm:cxn modelId="{EE908903-8596-480E-A98C-8739B8ECAA04}" type="presParOf" srcId="{C458DD03-9DA9-43E1-BACD-DC077E6EACC1}" destId="{3182B156-1799-407D-8E44-E789ABFB062A}" srcOrd="9" destOrd="0" presId="urn:microsoft.com/office/officeart/2009/3/layout/RandomtoResultProcess"/>
    <dgm:cxn modelId="{2E75267F-9EE9-4A73-8FEF-C331F8881D19}" type="presParOf" srcId="{C458DD03-9DA9-43E1-BACD-DC077E6EACC1}" destId="{9D734390-866F-470A-9080-7D7072FEFACB}" srcOrd="10" destOrd="0" presId="urn:microsoft.com/office/officeart/2009/3/layout/RandomtoResultProcess"/>
    <dgm:cxn modelId="{CD72792B-6966-4F9B-970A-5F4EE2BD50BE}" type="presParOf" srcId="{C458DD03-9DA9-43E1-BACD-DC077E6EACC1}" destId="{760DFF67-6820-4E21-92F8-77ABAB325D72}" srcOrd="11" destOrd="0" presId="urn:microsoft.com/office/officeart/2009/3/layout/RandomtoResultProcess"/>
    <dgm:cxn modelId="{595C8925-F545-430D-A752-B41117A312E1}" type="presParOf" srcId="{C458DD03-9DA9-43E1-BACD-DC077E6EACC1}" destId="{4A246677-EC28-4B19-B53B-476DADABB20F}" srcOrd="12" destOrd="0" presId="urn:microsoft.com/office/officeart/2009/3/layout/RandomtoResultProcess"/>
    <dgm:cxn modelId="{20E4EC62-7D80-47A2-A9B2-FBB5A8AB166A}" type="presParOf" srcId="{C458DD03-9DA9-43E1-BACD-DC077E6EACC1}" destId="{C8DBF0A5-8C69-45F4-8376-80ED6477BDAA}" srcOrd="13" destOrd="0" presId="urn:microsoft.com/office/officeart/2009/3/layout/RandomtoResultProcess"/>
    <dgm:cxn modelId="{60B69013-FEF8-4323-A464-53A5FED71916}" type="presParOf" srcId="{C458DD03-9DA9-43E1-BACD-DC077E6EACC1}" destId="{CE9031CB-77F3-44EA-A150-FFAC41E62BC2}" srcOrd="14" destOrd="0" presId="urn:microsoft.com/office/officeart/2009/3/layout/RandomtoResultProcess"/>
    <dgm:cxn modelId="{FB9E7E6A-9DD1-4532-BAF9-1446134E7A17}" type="presParOf" srcId="{C458DD03-9DA9-43E1-BACD-DC077E6EACC1}" destId="{52E397B2-8B53-4949-87A1-963148D92CCF}" srcOrd="15" destOrd="0" presId="urn:microsoft.com/office/officeart/2009/3/layout/RandomtoResultProcess"/>
    <dgm:cxn modelId="{30BDB9D1-6BEA-4347-BA12-AE877009C2DB}" type="presParOf" srcId="{C458DD03-9DA9-43E1-BACD-DC077E6EACC1}" destId="{B01DC9DF-F8E1-4FA1-967E-BC8CA4FAE8A7}" srcOrd="16" destOrd="0" presId="urn:microsoft.com/office/officeart/2009/3/layout/RandomtoResultProcess"/>
    <dgm:cxn modelId="{76835B17-E825-453F-A2AA-D4B34AEDE5D8}" type="presParOf" srcId="{C458DD03-9DA9-43E1-BACD-DC077E6EACC1}" destId="{3E5FE5C2-F4C7-46A5-B668-C42CA11AFA2D}" srcOrd="17" destOrd="0" presId="urn:microsoft.com/office/officeart/2009/3/layout/RandomtoResultProcess"/>
    <dgm:cxn modelId="{C06EAB85-A7FD-47CA-815F-A41DD6253700}" type="presParOf" srcId="{C458DD03-9DA9-43E1-BACD-DC077E6EACC1}" destId="{DEE5AACD-2FD4-4B8F-B111-1FE0DF35DB74}" srcOrd="18" destOrd="0" presId="urn:microsoft.com/office/officeart/2009/3/layout/RandomtoResultProcess"/>
    <dgm:cxn modelId="{D9A14D9A-DB71-4D0C-8269-12E457E3CD35}" type="presParOf" srcId="{C458DD03-9DA9-43E1-BACD-DC077E6EACC1}" destId="{A6F02F26-4E39-4074-8CD9-6A5F28232316}" srcOrd="19" destOrd="0" presId="urn:microsoft.com/office/officeart/2009/3/layout/RandomtoResultProcess"/>
    <dgm:cxn modelId="{69AAAD1C-0D55-41D1-982F-37512BF9D8C6}" type="presParOf" srcId="{C54D037D-144D-479E-B00F-8B0C6C04CEEC}" destId="{316B1095-F6C5-40F0-BE34-AC220772D12D}" srcOrd="1" destOrd="0" presId="urn:microsoft.com/office/officeart/2009/3/layout/RandomtoResultProcess"/>
    <dgm:cxn modelId="{DA9603FC-0B0F-49FA-BD06-33099D4FA7D7}" type="presParOf" srcId="{316B1095-F6C5-40F0-BE34-AC220772D12D}" destId="{1A1A7243-3923-48E2-AD68-91DE920C59C2}" srcOrd="0" destOrd="0" presId="urn:microsoft.com/office/officeart/2009/3/layout/RandomtoResultProcess"/>
    <dgm:cxn modelId="{B7A5A2E1-6854-449A-A629-ADF936A117C7}" type="presParOf" srcId="{316B1095-F6C5-40F0-BE34-AC220772D12D}" destId="{0404A597-633F-4F45-AD1A-D887E9BA4658}" srcOrd="1" destOrd="0" presId="urn:microsoft.com/office/officeart/2009/3/layout/RandomtoResultProcess"/>
    <dgm:cxn modelId="{51FC57BD-B9A9-47FD-BD9B-4F59AF7A8F8A}" type="presParOf" srcId="{C54D037D-144D-479E-B00F-8B0C6C04CEEC}" destId="{9CC1AF42-7D70-4259-8AFE-2EFA44C30DEB}" srcOrd="2" destOrd="0" presId="urn:microsoft.com/office/officeart/2009/3/layout/RandomtoResultProcess"/>
    <dgm:cxn modelId="{F1858C8F-F848-4218-9BDD-0B4F2C9F1622}" type="presParOf" srcId="{C54D037D-144D-479E-B00F-8B0C6C04CEEC}" destId="{253855B5-562C-4BE2-BF57-7FBD46B0548D}" srcOrd="3" destOrd="0" presId="urn:microsoft.com/office/officeart/2009/3/layout/RandomtoResultProcess"/>
    <dgm:cxn modelId="{27C0E0E7-5538-46F3-8B86-E99B0F510705}" type="presParOf" srcId="{253855B5-562C-4BE2-BF57-7FBD46B0548D}" destId="{33AFF2F9-91BE-4077-B0A4-6B3943FD5008}" srcOrd="0" destOrd="0" presId="urn:microsoft.com/office/officeart/2009/3/layout/RandomtoResultProcess"/>
    <dgm:cxn modelId="{7C5AD688-011A-4EE0-8DAC-D8A504D9D55E}" type="presParOf" srcId="{253855B5-562C-4BE2-BF57-7FBD46B0548D}" destId="{E5109DF3-DB26-4DAC-9E77-56AE2D7936E0}" srcOrd="1" destOrd="0" presId="urn:microsoft.com/office/officeart/2009/3/layout/RandomtoResultProcess"/>
    <dgm:cxn modelId="{F3938FFD-CE6D-4525-A5A9-696BC473C48C}" type="presParOf" srcId="{C54D037D-144D-479E-B00F-8B0C6C04CEEC}" destId="{3DFCAE38-7C44-40E0-875D-A71AF6B0B38C}" srcOrd="4" destOrd="0" presId="urn:microsoft.com/office/officeart/2009/3/layout/RandomtoResultProcess"/>
    <dgm:cxn modelId="{5E712A28-B085-437F-B90F-142BB763AFEC}" type="presParOf" srcId="{3DFCAE38-7C44-40E0-875D-A71AF6B0B38C}" destId="{B3B8DE3D-4A43-43EA-B4AF-1DA86E54CCA8}" srcOrd="0" destOrd="0" presId="urn:microsoft.com/office/officeart/2009/3/layout/RandomtoResultProcess"/>
    <dgm:cxn modelId="{FDC668E7-9E8C-486C-8B12-CB036F021DE5}" type="presParOf" srcId="{3DFCAE38-7C44-40E0-875D-A71AF6B0B38C}" destId="{AFF11028-0786-4E45-902B-59BA1E676F53}" srcOrd="1" destOrd="0" presId="urn:microsoft.com/office/officeart/2009/3/layout/RandomtoResult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371E78E-AC57-4AD6-B943-1961260ABC58}" type="doc">
      <dgm:prSet loTypeId="urn:microsoft.com/office/officeart/2005/8/layout/list1" loCatId="list" qsTypeId="urn:microsoft.com/office/officeart/2005/8/quickstyle/3d1" qsCatId="3D" csTypeId="urn:microsoft.com/office/officeart/2005/8/colors/accent2_2" csCatId="accent2" phldr="1"/>
      <dgm:spPr/>
      <dgm:t>
        <a:bodyPr/>
        <a:lstStyle/>
        <a:p>
          <a:endParaRPr lang="es-ES"/>
        </a:p>
      </dgm:t>
    </dgm:pt>
    <dgm:pt modelId="{3B1E7AB1-EF14-414D-9AB5-01829D4FF152}">
      <dgm:prSet phldrT="[Texto]" custT="1">
        <dgm:style>
          <a:lnRef idx="0">
            <a:schemeClr val="accent2"/>
          </a:lnRef>
          <a:fillRef idx="3">
            <a:schemeClr val="accent2"/>
          </a:fillRef>
          <a:effectRef idx="3">
            <a:schemeClr val="accent2"/>
          </a:effectRef>
          <a:fontRef idx="minor">
            <a:schemeClr val="lt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es-ES" sz="1800" b="1" smtClean="0">
              <a:solidFill>
                <a:schemeClr val="bg1"/>
              </a:solidFill>
              <a:effectLst>
                <a:outerShdw blurRad="38100" dist="38100" dir="2700000" algn="tl">
                  <a:srgbClr val="000000">
                    <a:alpha val="43137"/>
                  </a:srgbClr>
                </a:outerShdw>
              </a:effectLst>
            </a:rPr>
            <a:t>Introducción</a:t>
          </a:r>
          <a:endParaRPr lang="es-ES" sz="1800" b="1" dirty="0">
            <a:solidFill>
              <a:schemeClr val="bg1"/>
            </a:solidFill>
            <a:effectLst>
              <a:outerShdw blurRad="38100" dist="38100" dir="2700000" algn="tl">
                <a:srgbClr val="000000">
                  <a:alpha val="43137"/>
                </a:srgbClr>
              </a:outerShdw>
            </a:effectLst>
          </a:endParaRPr>
        </a:p>
      </dgm:t>
    </dgm:pt>
    <dgm:pt modelId="{0A9EDEA4-0670-4F32-B6E4-E28E5D15219F}" type="parTrans" cxnId="{82641322-16EE-447C-AAE4-016E2819652D}">
      <dgm:prSet/>
      <dgm:spPr/>
      <dgm:t>
        <a:bodyPr/>
        <a:lstStyle/>
        <a:p>
          <a:pPr algn="ctr"/>
          <a:endParaRPr lang="es-ES" sz="1800"/>
        </a:p>
      </dgm:t>
    </dgm:pt>
    <dgm:pt modelId="{A2A1B88A-E945-447F-AC5A-E51FA06D87A1}" type="sibTrans" cxnId="{82641322-16EE-447C-AAE4-016E2819652D}">
      <dgm:prSet/>
      <dgm:spPr/>
      <dgm:t>
        <a:bodyPr/>
        <a:lstStyle/>
        <a:p>
          <a:pPr algn="ctr"/>
          <a:endParaRPr lang="es-ES" sz="1800"/>
        </a:p>
      </dgm:t>
    </dgm:pt>
    <dgm:pt modelId="{4EF27AAE-EB42-4280-8F6F-C7F3255E39D9}">
      <dgm:prSet phldrT="[Texto]" custT="1"/>
      <dgm:spPr/>
      <dgm:t>
        <a:bodyPr/>
        <a:lstStyle/>
        <a:p>
          <a:pPr algn="l"/>
          <a:r>
            <a:rPr lang="es-ES" sz="1800" b="1" smtClean="0">
              <a:effectLst>
                <a:outerShdw blurRad="38100" dist="38100" dir="2700000" algn="tl">
                  <a:srgbClr val="000000">
                    <a:alpha val="43137"/>
                  </a:srgbClr>
                </a:outerShdw>
              </a:effectLst>
            </a:rPr>
            <a:t>Materiales y Métodos</a:t>
          </a:r>
          <a:endParaRPr lang="es-ES" sz="1800" b="1" dirty="0">
            <a:effectLst>
              <a:outerShdw blurRad="38100" dist="38100" dir="2700000" algn="tl">
                <a:srgbClr val="000000">
                  <a:alpha val="43137"/>
                </a:srgbClr>
              </a:outerShdw>
            </a:effectLst>
          </a:endParaRPr>
        </a:p>
      </dgm:t>
    </dgm:pt>
    <dgm:pt modelId="{FE52E9DF-CAB9-421C-8EE1-80675B88557D}" type="parTrans" cxnId="{627CEAC8-5D71-4BF7-A72D-1DC978096B97}">
      <dgm:prSet/>
      <dgm:spPr/>
      <dgm:t>
        <a:bodyPr/>
        <a:lstStyle/>
        <a:p>
          <a:pPr algn="ctr"/>
          <a:endParaRPr lang="es-ES" sz="1800"/>
        </a:p>
      </dgm:t>
    </dgm:pt>
    <dgm:pt modelId="{39AE0AF9-5610-4E78-B9B8-06AF9C7FAAB1}" type="sibTrans" cxnId="{627CEAC8-5D71-4BF7-A72D-1DC978096B97}">
      <dgm:prSet/>
      <dgm:spPr/>
      <dgm:t>
        <a:bodyPr/>
        <a:lstStyle/>
        <a:p>
          <a:pPr algn="ctr"/>
          <a:endParaRPr lang="es-ES" sz="1800"/>
        </a:p>
      </dgm:t>
    </dgm:pt>
    <dgm:pt modelId="{FCDE254F-0E81-40F7-80FB-0A8E6DF4D66F}">
      <dgm:prSet phldrT="[Texto]" custT="1"/>
      <dgm:spPr/>
      <dgm:t>
        <a:bodyPr/>
        <a:lstStyle/>
        <a:p>
          <a:pPr algn="l"/>
          <a:r>
            <a:rPr lang="es-ES" sz="1800" b="1" dirty="0" smtClean="0">
              <a:effectLst>
                <a:outerShdw blurRad="38100" dist="38100" dir="2700000" algn="tl">
                  <a:srgbClr val="000000">
                    <a:alpha val="43137"/>
                  </a:srgbClr>
                </a:outerShdw>
              </a:effectLst>
            </a:rPr>
            <a:t>Resultados y Discusión</a:t>
          </a:r>
          <a:endParaRPr lang="es-ES" sz="1800" b="1" dirty="0">
            <a:effectLst>
              <a:outerShdw blurRad="38100" dist="38100" dir="2700000" algn="tl">
                <a:srgbClr val="000000">
                  <a:alpha val="43137"/>
                </a:srgbClr>
              </a:outerShdw>
            </a:effectLst>
          </a:endParaRPr>
        </a:p>
      </dgm:t>
    </dgm:pt>
    <dgm:pt modelId="{5F08BCCF-4359-4AF6-B923-6382E11E0F22}" type="parTrans" cxnId="{BC0BD6D6-E21A-44DC-B45D-A5BA553A557D}">
      <dgm:prSet/>
      <dgm:spPr/>
      <dgm:t>
        <a:bodyPr/>
        <a:lstStyle/>
        <a:p>
          <a:pPr algn="ctr"/>
          <a:endParaRPr lang="es-ES" sz="1800"/>
        </a:p>
      </dgm:t>
    </dgm:pt>
    <dgm:pt modelId="{3BE61B33-CCBB-467D-962D-F26F2733C629}" type="sibTrans" cxnId="{BC0BD6D6-E21A-44DC-B45D-A5BA553A557D}">
      <dgm:prSet/>
      <dgm:spPr/>
      <dgm:t>
        <a:bodyPr/>
        <a:lstStyle/>
        <a:p>
          <a:pPr algn="ctr"/>
          <a:endParaRPr lang="es-ES" sz="1800"/>
        </a:p>
      </dgm:t>
    </dgm:pt>
    <dgm:pt modelId="{3EB9B25E-24E2-463B-BFAB-2BE211FEAE3B}">
      <dgm:prSet phldrT="[Texto]" custT="1"/>
      <dgm:spPr/>
      <dgm:t>
        <a:bodyPr/>
        <a:lstStyle/>
        <a:p>
          <a:pPr algn="l"/>
          <a:r>
            <a:rPr lang="es-ES" sz="1800" b="1" dirty="0" smtClean="0">
              <a:effectLst>
                <a:outerShdw blurRad="38100" dist="38100" dir="2700000" algn="tl">
                  <a:srgbClr val="000000">
                    <a:alpha val="43137"/>
                  </a:srgbClr>
                </a:outerShdw>
              </a:effectLst>
            </a:rPr>
            <a:t>Objetivos e Hipótesis</a:t>
          </a:r>
          <a:endParaRPr lang="es-ES" sz="1800" b="1" dirty="0">
            <a:effectLst>
              <a:outerShdw blurRad="38100" dist="38100" dir="2700000" algn="tl">
                <a:srgbClr val="000000">
                  <a:alpha val="43137"/>
                </a:srgbClr>
              </a:outerShdw>
            </a:effectLst>
          </a:endParaRPr>
        </a:p>
      </dgm:t>
    </dgm:pt>
    <dgm:pt modelId="{992EF742-F925-48CD-90EB-8B56977E4C02}" type="parTrans" cxnId="{AE773E12-B0EE-4AA7-BBE6-80DFC0DC5852}">
      <dgm:prSet/>
      <dgm:spPr/>
      <dgm:t>
        <a:bodyPr/>
        <a:lstStyle/>
        <a:p>
          <a:pPr algn="ctr"/>
          <a:endParaRPr lang="es-ES" sz="1800"/>
        </a:p>
      </dgm:t>
    </dgm:pt>
    <dgm:pt modelId="{126214A7-1D38-4089-849F-1820ED2BFC4C}" type="sibTrans" cxnId="{AE773E12-B0EE-4AA7-BBE6-80DFC0DC5852}">
      <dgm:prSet/>
      <dgm:spPr/>
      <dgm:t>
        <a:bodyPr/>
        <a:lstStyle/>
        <a:p>
          <a:pPr algn="ctr"/>
          <a:endParaRPr lang="es-ES" sz="1800"/>
        </a:p>
      </dgm:t>
    </dgm:pt>
    <dgm:pt modelId="{242A65AF-2D98-43F6-B598-1441D478021D}">
      <dgm:prSet phldrT="[Texto]" custT="1">
        <dgm:style>
          <a:lnRef idx="0">
            <a:schemeClr val="accent1"/>
          </a:lnRef>
          <a:fillRef idx="3">
            <a:schemeClr val="accent1"/>
          </a:fillRef>
          <a:effectRef idx="3">
            <a:schemeClr val="accent1"/>
          </a:effectRef>
          <a:fontRef idx="minor">
            <a:schemeClr val="lt1"/>
          </a:fontRef>
        </dgm:style>
      </dgm:prSet>
      <dgm:spPr/>
      <dgm:t>
        <a:bodyPr/>
        <a:lstStyle/>
        <a:p>
          <a:pPr algn="l"/>
          <a:r>
            <a:rPr lang="es-ES" sz="1800" b="1" dirty="0" smtClean="0">
              <a:solidFill>
                <a:schemeClr val="tx1"/>
              </a:solidFill>
              <a:effectLst>
                <a:outerShdw blurRad="38100" dist="38100" dir="2700000" algn="tl">
                  <a:srgbClr val="000000">
                    <a:alpha val="43137"/>
                  </a:srgbClr>
                </a:outerShdw>
              </a:effectLst>
            </a:rPr>
            <a:t>Justificación</a:t>
          </a:r>
          <a:endParaRPr lang="es-ES" sz="1800" b="1" dirty="0">
            <a:solidFill>
              <a:schemeClr val="tx1"/>
            </a:solidFill>
            <a:effectLst>
              <a:outerShdw blurRad="38100" dist="38100" dir="2700000" algn="tl">
                <a:srgbClr val="000000">
                  <a:alpha val="43137"/>
                </a:srgbClr>
              </a:outerShdw>
            </a:effectLst>
          </a:endParaRPr>
        </a:p>
      </dgm:t>
    </dgm:pt>
    <dgm:pt modelId="{D9A5ED34-D3EF-4888-B792-F13041D67C73}" type="parTrans" cxnId="{54A11B0D-FEA6-41F0-BF2B-BE0D945AF8C9}">
      <dgm:prSet/>
      <dgm:spPr/>
      <dgm:t>
        <a:bodyPr/>
        <a:lstStyle/>
        <a:p>
          <a:endParaRPr lang="es-ES" sz="1800"/>
        </a:p>
      </dgm:t>
    </dgm:pt>
    <dgm:pt modelId="{A71F93C2-C1FE-4905-95FA-5DEB1A06CD85}" type="sibTrans" cxnId="{54A11B0D-FEA6-41F0-BF2B-BE0D945AF8C9}">
      <dgm:prSet/>
      <dgm:spPr/>
      <dgm:t>
        <a:bodyPr/>
        <a:lstStyle/>
        <a:p>
          <a:endParaRPr lang="es-ES" sz="1800"/>
        </a:p>
      </dgm:t>
    </dgm:pt>
    <dgm:pt modelId="{A7ECA1CB-FF83-4D82-B0CD-9EC878E2B91B}">
      <dgm:prSet phldrT="[Texto]" custT="1"/>
      <dgm:spPr/>
      <dgm:t>
        <a:bodyPr/>
        <a:lstStyle/>
        <a:p>
          <a:pPr algn="l"/>
          <a:r>
            <a:rPr lang="es-ES" sz="1800" b="1" dirty="0" smtClean="0">
              <a:effectLst>
                <a:outerShdw blurRad="38100" dist="38100" dir="2700000" algn="tl">
                  <a:srgbClr val="000000">
                    <a:alpha val="43137"/>
                  </a:srgbClr>
                </a:outerShdw>
              </a:effectLst>
            </a:rPr>
            <a:t>Conclusiones</a:t>
          </a:r>
          <a:endParaRPr lang="es-ES" sz="1800" b="1" dirty="0">
            <a:effectLst>
              <a:outerShdw blurRad="38100" dist="38100" dir="2700000" algn="tl">
                <a:srgbClr val="000000">
                  <a:alpha val="43137"/>
                </a:srgbClr>
              </a:outerShdw>
            </a:effectLst>
          </a:endParaRPr>
        </a:p>
      </dgm:t>
    </dgm:pt>
    <dgm:pt modelId="{139A9747-D37F-4AA6-91F4-461CDDE7189E}" type="parTrans" cxnId="{3DDEC79A-C902-4AED-B697-D4C5F0231193}">
      <dgm:prSet/>
      <dgm:spPr/>
      <dgm:t>
        <a:bodyPr/>
        <a:lstStyle/>
        <a:p>
          <a:endParaRPr lang="es-ES" sz="1800"/>
        </a:p>
      </dgm:t>
    </dgm:pt>
    <dgm:pt modelId="{C1864739-C95A-467D-BDD3-35934CF3AE0B}" type="sibTrans" cxnId="{3DDEC79A-C902-4AED-B697-D4C5F0231193}">
      <dgm:prSet/>
      <dgm:spPr/>
      <dgm:t>
        <a:bodyPr/>
        <a:lstStyle/>
        <a:p>
          <a:endParaRPr lang="es-ES" sz="1800"/>
        </a:p>
      </dgm:t>
    </dgm:pt>
    <dgm:pt modelId="{D8FF9D79-BDB4-4CEC-884A-976A5673F824}">
      <dgm:prSet phldrT="[Texto]" custT="1"/>
      <dgm:spPr/>
      <dgm:t>
        <a:bodyPr/>
        <a:lstStyle/>
        <a:p>
          <a:pPr algn="l"/>
          <a:r>
            <a:rPr lang="es-ES" sz="1800" b="1" dirty="0" smtClean="0">
              <a:effectLst>
                <a:outerShdw blurRad="38100" dist="38100" dir="2700000" algn="tl">
                  <a:srgbClr val="000000">
                    <a:alpha val="43137"/>
                  </a:srgbClr>
                </a:outerShdw>
              </a:effectLst>
            </a:rPr>
            <a:t>Recomendaciones</a:t>
          </a:r>
          <a:endParaRPr lang="es-ES" sz="1800" b="1" dirty="0">
            <a:effectLst>
              <a:outerShdw blurRad="38100" dist="38100" dir="2700000" algn="tl">
                <a:srgbClr val="000000">
                  <a:alpha val="43137"/>
                </a:srgbClr>
              </a:outerShdw>
            </a:effectLst>
          </a:endParaRPr>
        </a:p>
      </dgm:t>
    </dgm:pt>
    <dgm:pt modelId="{58F2124C-0158-46F6-90E7-4378362E6B3A}" type="parTrans" cxnId="{4BA9D436-ECE5-4A75-AB0F-B42165527F0A}">
      <dgm:prSet/>
      <dgm:spPr/>
      <dgm:t>
        <a:bodyPr/>
        <a:lstStyle/>
        <a:p>
          <a:endParaRPr lang="es-ES" sz="1800"/>
        </a:p>
      </dgm:t>
    </dgm:pt>
    <dgm:pt modelId="{AB794E9F-29EF-4635-8560-4DCBDAFA4B20}" type="sibTrans" cxnId="{4BA9D436-ECE5-4A75-AB0F-B42165527F0A}">
      <dgm:prSet/>
      <dgm:spPr/>
      <dgm:t>
        <a:bodyPr/>
        <a:lstStyle/>
        <a:p>
          <a:endParaRPr lang="es-ES" sz="1800"/>
        </a:p>
      </dgm:t>
    </dgm:pt>
    <dgm:pt modelId="{C8F30857-DE99-4D31-9AAE-F4F89BD0D6A9}" type="pres">
      <dgm:prSet presAssocID="{0371E78E-AC57-4AD6-B943-1961260ABC58}" presName="linear" presStyleCnt="0">
        <dgm:presLayoutVars>
          <dgm:dir/>
          <dgm:animLvl val="lvl"/>
          <dgm:resizeHandles val="exact"/>
        </dgm:presLayoutVars>
      </dgm:prSet>
      <dgm:spPr/>
      <dgm:t>
        <a:bodyPr/>
        <a:lstStyle/>
        <a:p>
          <a:endParaRPr lang="es-ES"/>
        </a:p>
      </dgm:t>
    </dgm:pt>
    <dgm:pt modelId="{C6CE1314-7F92-4942-AFDE-535D8A13A606}" type="pres">
      <dgm:prSet presAssocID="{3B1E7AB1-EF14-414D-9AB5-01829D4FF152}" presName="parentLin" presStyleCnt="0"/>
      <dgm:spPr/>
      <dgm:t>
        <a:bodyPr/>
        <a:lstStyle/>
        <a:p>
          <a:endParaRPr lang="es-ES"/>
        </a:p>
      </dgm:t>
    </dgm:pt>
    <dgm:pt modelId="{E3B31CF6-E906-4C8E-92E1-4BFE4B67DE9B}" type="pres">
      <dgm:prSet presAssocID="{3B1E7AB1-EF14-414D-9AB5-01829D4FF152}" presName="parentLeftMargin" presStyleLbl="node1" presStyleIdx="0" presStyleCnt="7"/>
      <dgm:spPr/>
      <dgm:t>
        <a:bodyPr/>
        <a:lstStyle/>
        <a:p>
          <a:endParaRPr lang="es-ES"/>
        </a:p>
      </dgm:t>
    </dgm:pt>
    <dgm:pt modelId="{3FA2ADE9-D066-464E-9844-DD2FC79FCF4E}" type="pres">
      <dgm:prSet presAssocID="{3B1E7AB1-EF14-414D-9AB5-01829D4FF152}" presName="parentText" presStyleLbl="node1" presStyleIdx="0" presStyleCnt="7">
        <dgm:presLayoutVars>
          <dgm:chMax val="0"/>
          <dgm:bulletEnabled val="1"/>
        </dgm:presLayoutVars>
      </dgm:prSet>
      <dgm:spPr/>
      <dgm:t>
        <a:bodyPr/>
        <a:lstStyle/>
        <a:p>
          <a:endParaRPr lang="es-ES"/>
        </a:p>
      </dgm:t>
    </dgm:pt>
    <dgm:pt modelId="{2412E3C6-9930-4A6A-ABFA-534DFBD53F0B}" type="pres">
      <dgm:prSet presAssocID="{3B1E7AB1-EF14-414D-9AB5-01829D4FF152}" presName="negativeSpace" presStyleCnt="0"/>
      <dgm:spPr/>
      <dgm:t>
        <a:bodyPr/>
        <a:lstStyle/>
        <a:p>
          <a:endParaRPr lang="es-ES"/>
        </a:p>
      </dgm:t>
    </dgm:pt>
    <dgm:pt modelId="{54367A1F-94ED-4018-B1C5-C7A7DF8EEA24}" type="pres">
      <dgm:prSet presAssocID="{3B1E7AB1-EF14-414D-9AB5-01829D4FF152}" presName="childText" presStyleLbl="conFgAcc1" presStyleIdx="0" presStyleCnt="7">
        <dgm:presLayoutVars>
          <dgm:bulletEnabled val="1"/>
        </dgm:presLayoutVars>
      </dgm:prSet>
      <dgm:spPr/>
      <dgm:t>
        <a:bodyPr/>
        <a:lstStyle/>
        <a:p>
          <a:endParaRPr lang="es-ES"/>
        </a:p>
      </dgm:t>
    </dgm:pt>
    <dgm:pt modelId="{B4890BAD-14B8-4EA1-9710-B1CD6A790DFB}" type="pres">
      <dgm:prSet presAssocID="{A2A1B88A-E945-447F-AC5A-E51FA06D87A1}" presName="spaceBetweenRectangles" presStyleCnt="0"/>
      <dgm:spPr/>
      <dgm:t>
        <a:bodyPr/>
        <a:lstStyle/>
        <a:p>
          <a:endParaRPr lang="es-ES"/>
        </a:p>
      </dgm:t>
    </dgm:pt>
    <dgm:pt modelId="{F7F5DA91-5E84-4614-B494-006A7813E70E}" type="pres">
      <dgm:prSet presAssocID="{242A65AF-2D98-43F6-B598-1441D478021D}" presName="parentLin" presStyleCnt="0"/>
      <dgm:spPr/>
      <dgm:t>
        <a:bodyPr/>
        <a:lstStyle/>
        <a:p>
          <a:endParaRPr lang="es-ES"/>
        </a:p>
      </dgm:t>
    </dgm:pt>
    <dgm:pt modelId="{C127CB4C-A559-443B-8BB6-886B052005DC}" type="pres">
      <dgm:prSet presAssocID="{242A65AF-2D98-43F6-B598-1441D478021D}" presName="parentLeftMargin" presStyleLbl="node1" presStyleIdx="0" presStyleCnt="7"/>
      <dgm:spPr/>
      <dgm:t>
        <a:bodyPr/>
        <a:lstStyle/>
        <a:p>
          <a:endParaRPr lang="es-ES"/>
        </a:p>
      </dgm:t>
    </dgm:pt>
    <dgm:pt modelId="{333FACB2-0B53-4B96-91FC-A97E514120B8}" type="pres">
      <dgm:prSet presAssocID="{242A65AF-2D98-43F6-B598-1441D478021D}" presName="parentText" presStyleLbl="node1" presStyleIdx="1" presStyleCnt="7">
        <dgm:presLayoutVars>
          <dgm:chMax val="0"/>
          <dgm:bulletEnabled val="1"/>
        </dgm:presLayoutVars>
      </dgm:prSet>
      <dgm:spPr/>
      <dgm:t>
        <a:bodyPr/>
        <a:lstStyle/>
        <a:p>
          <a:endParaRPr lang="es-ES"/>
        </a:p>
      </dgm:t>
    </dgm:pt>
    <dgm:pt modelId="{D13AB2AA-D59B-4604-A701-13E30AF5DC53}" type="pres">
      <dgm:prSet presAssocID="{242A65AF-2D98-43F6-B598-1441D478021D}" presName="negativeSpace" presStyleCnt="0"/>
      <dgm:spPr/>
      <dgm:t>
        <a:bodyPr/>
        <a:lstStyle/>
        <a:p>
          <a:endParaRPr lang="es-ES"/>
        </a:p>
      </dgm:t>
    </dgm:pt>
    <dgm:pt modelId="{DFB2AC8B-9F67-450A-8781-334141526602}" type="pres">
      <dgm:prSet presAssocID="{242A65AF-2D98-43F6-B598-1441D478021D}" presName="childText" presStyleLbl="conFgAcc1" presStyleIdx="1" presStyleCnt="7">
        <dgm:presLayoutVars>
          <dgm:bulletEnabled val="1"/>
        </dgm:presLayoutVars>
      </dgm:prSet>
      <dgm:spPr/>
      <dgm:t>
        <a:bodyPr/>
        <a:lstStyle/>
        <a:p>
          <a:endParaRPr lang="es-ES"/>
        </a:p>
      </dgm:t>
    </dgm:pt>
    <dgm:pt modelId="{09748997-7B2D-43AC-8D2B-899D9F78C02D}" type="pres">
      <dgm:prSet presAssocID="{A71F93C2-C1FE-4905-95FA-5DEB1A06CD85}" presName="spaceBetweenRectangles" presStyleCnt="0"/>
      <dgm:spPr/>
      <dgm:t>
        <a:bodyPr/>
        <a:lstStyle/>
        <a:p>
          <a:endParaRPr lang="es-ES"/>
        </a:p>
      </dgm:t>
    </dgm:pt>
    <dgm:pt modelId="{C6D02763-DE52-4BD9-B185-C1B5813A8D9D}" type="pres">
      <dgm:prSet presAssocID="{3EB9B25E-24E2-463B-BFAB-2BE211FEAE3B}" presName="parentLin" presStyleCnt="0"/>
      <dgm:spPr/>
      <dgm:t>
        <a:bodyPr/>
        <a:lstStyle/>
        <a:p>
          <a:endParaRPr lang="es-ES"/>
        </a:p>
      </dgm:t>
    </dgm:pt>
    <dgm:pt modelId="{B70D45C8-FC24-4892-8716-84169B155E61}" type="pres">
      <dgm:prSet presAssocID="{3EB9B25E-24E2-463B-BFAB-2BE211FEAE3B}" presName="parentLeftMargin" presStyleLbl="node1" presStyleIdx="1" presStyleCnt="7"/>
      <dgm:spPr/>
      <dgm:t>
        <a:bodyPr/>
        <a:lstStyle/>
        <a:p>
          <a:endParaRPr lang="es-ES"/>
        </a:p>
      </dgm:t>
    </dgm:pt>
    <dgm:pt modelId="{63876869-3A82-4617-B2A8-F58FD25E2656}" type="pres">
      <dgm:prSet presAssocID="{3EB9B25E-24E2-463B-BFAB-2BE211FEAE3B}" presName="parentText" presStyleLbl="node1" presStyleIdx="2" presStyleCnt="7">
        <dgm:presLayoutVars>
          <dgm:chMax val="0"/>
          <dgm:bulletEnabled val="1"/>
        </dgm:presLayoutVars>
      </dgm:prSet>
      <dgm:spPr/>
      <dgm:t>
        <a:bodyPr/>
        <a:lstStyle/>
        <a:p>
          <a:endParaRPr lang="es-ES"/>
        </a:p>
      </dgm:t>
    </dgm:pt>
    <dgm:pt modelId="{C432C468-3462-4C70-8784-85DF871DA8AB}" type="pres">
      <dgm:prSet presAssocID="{3EB9B25E-24E2-463B-BFAB-2BE211FEAE3B}" presName="negativeSpace" presStyleCnt="0"/>
      <dgm:spPr/>
      <dgm:t>
        <a:bodyPr/>
        <a:lstStyle/>
        <a:p>
          <a:endParaRPr lang="es-ES"/>
        </a:p>
      </dgm:t>
    </dgm:pt>
    <dgm:pt modelId="{52AF4517-FF41-4CE8-82B5-406F5106EB18}" type="pres">
      <dgm:prSet presAssocID="{3EB9B25E-24E2-463B-BFAB-2BE211FEAE3B}" presName="childText" presStyleLbl="conFgAcc1" presStyleIdx="2" presStyleCnt="7">
        <dgm:presLayoutVars>
          <dgm:bulletEnabled val="1"/>
        </dgm:presLayoutVars>
      </dgm:prSet>
      <dgm:spPr/>
      <dgm:t>
        <a:bodyPr/>
        <a:lstStyle/>
        <a:p>
          <a:endParaRPr lang="es-ES"/>
        </a:p>
      </dgm:t>
    </dgm:pt>
    <dgm:pt modelId="{2FCF3899-1C3C-435D-997C-E208A8B7E459}" type="pres">
      <dgm:prSet presAssocID="{126214A7-1D38-4089-849F-1820ED2BFC4C}" presName="spaceBetweenRectangles" presStyleCnt="0"/>
      <dgm:spPr/>
      <dgm:t>
        <a:bodyPr/>
        <a:lstStyle/>
        <a:p>
          <a:endParaRPr lang="es-ES"/>
        </a:p>
      </dgm:t>
    </dgm:pt>
    <dgm:pt modelId="{3CB6E375-7D73-4EBB-A516-03195BB2B5DC}" type="pres">
      <dgm:prSet presAssocID="{4EF27AAE-EB42-4280-8F6F-C7F3255E39D9}" presName="parentLin" presStyleCnt="0"/>
      <dgm:spPr/>
      <dgm:t>
        <a:bodyPr/>
        <a:lstStyle/>
        <a:p>
          <a:endParaRPr lang="es-ES"/>
        </a:p>
      </dgm:t>
    </dgm:pt>
    <dgm:pt modelId="{8F65E72B-3A4E-407B-AA26-C5272540CDE1}" type="pres">
      <dgm:prSet presAssocID="{4EF27AAE-EB42-4280-8F6F-C7F3255E39D9}" presName="parentLeftMargin" presStyleLbl="node1" presStyleIdx="2" presStyleCnt="7"/>
      <dgm:spPr/>
      <dgm:t>
        <a:bodyPr/>
        <a:lstStyle/>
        <a:p>
          <a:endParaRPr lang="es-ES"/>
        </a:p>
      </dgm:t>
    </dgm:pt>
    <dgm:pt modelId="{8D7C09C2-CE1C-4C85-9C74-9246DA3D5DAD}" type="pres">
      <dgm:prSet presAssocID="{4EF27AAE-EB42-4280-8F6F-C7F3255E39D9}" presName="parentText" presStyleLbl="node1" presStyleIdx="3" presStyleCnt="7">
        <dgm:presLayoutVars>
          <dgm:chMax val="0"/>
          <dgm:bulletEnabled val="1"/>
        </dgm:presLayoutVars>
      </dgm:prSet>
      <dgm:spPr/>
      <dgm:t>
        <a:bodyPr/>
        <a:lstStyle/>
        <a:p>
          <a:endParaRPr lang="es-ES"/>
        </a:p>
      </dgm:t>
    </dgm:pt>
    <dgm:pt modelId="{71EEAB4B-6904-4198-8175-79F8270D48D4}" type="pres">
      <dgm:prSet presAssocID="{4EF27AAE-EB42-4280-8F6F-C7F3255E39D9}" presName="negativeSpace" presStyleCnt="0"/>
      <dgm:spPr/>
      <dgm:t>
        <a:bodyPr/>
        <a:lstStyle/>
        <a:p>
          <a:endParaRPr lang="es-ES"/>
        </a:p>
      </dgm:t>
    </dgm:pt>
    <dgm:pt modelId="{92098E66-9411-486F-A7C4-811BB7718D17}" type="pres">
      <dgm:prSet presAssocID="{4EF27AAE-EB42-4280-8F6F-C7F3255E39D9}" presName="childText" presStyleLbl="conFgAcc1" presStyleIdx="3" presStyleCnt="7">
        <dgm:presLayoutVars>
          <dgm:bulletEnabled val="1"/>
        </dgm:presLayoutVars>
      </dgm:prSet>
      <dgm:spPr/>
      <dgm:t>
        <a:bodyPr/>
        <a:lstStyle/>
        <a:p>
          <a:endParaRPr lang="es-ES"/>
        </a:p>
      </dgm:t>
    </dgm:pt>
    <dgm:pt modelId="{EB025BCD-C60D-4A28-A5EE-427F32FBDAE9}" type="pres">
      <dgm:prSet presAssocID="{39AE0AF9-5610-4E78-B9B8-06AF9C7FAAB1}" presName="spaceBetweenRectangles" presStyleCnt="0"/>
      <dgm:spPr/>
      <dgm:t>
        <a:bodyPr/>
        <a:lstStyle/>
        <a:p>
          <a:endParaRPr lang="es-ES"/>
        </a:p>
      </dgm:t>
    </dgm:pt>
    <dgm:pt modelId="{275E59AB-2568-445B-B29F-695A4B47CA35}" type="pres">
      <dgm:prSet presAssocID="{FCDE254F-0E81-40F7-80FB-0A8E6DF4D66F}" presName="parentLin" presStyleCnt="0"/>
      <dgm:spPr/>
      <dgm:t>
        <a:bodyPr/>
        <a:lstStyle/>
        <a:p>
          <a:endParaRPr lang="es-ES"/>
        </a:p>
      </dgm:t>
    </dgm:pt>
    <dgm:pt modelId="{2EEFC803-768E-421D-977F-BA79EAA08347}" type="pres">
      <dgm:prSet presAssocID="{FCDE254F-0E81-40F7-80FB-0A8E6DF4D66F}" presName="parentLeftMargin" presStyleLbl="node1" presStyleIdx="3" presStyleCnt="7"/>
      <dgm:spPr/>
      <dgm:t>
        <a:bodyPr/>
        <a:lstStyle/>
        <a:p>
          <a:endParaRPr lang="es-ES"/>
        </a:p>
      </dgm:t>
    </dgm:pt>
    <dgm:pt modelId="{0B2A1B8F-CECC-4043-B119-6ABA81B4CF2F}" type="pres">
      <dgm:prSet presAssocID="{FCDE254F-0E81-40F7-80FB-0A8E6DF4D66F}" presName="parentText" presStyleLbl="node1" presStyleIdx="4" presStyleCnt="7">
        <dgm:presLayoutVars>
          <dgm:chMax val="0"/>
          <dgm:bulletEnabled val="1"/>
        </dgm:presLayoutVars>
      </dgm:prSet>
      <dgm:spPr/>
      <dgm:t>
        <a:bodyPr/>
        <a:lstStyle/>
        <a:p>
          <a:endParaRPr lang="es-ES"/>
        </a:p>
      </dgm:t>
    </dgm:pt>
    <dgm:pt modelId="{A7C57B5B-37BA-4ED6-8821-C8DDC9DA805A}" type="pres">
      <dgm:prSet presAssocID="{FCDE254F-0E81-40F7-80FB-0A8E6DF4D66F}" presName="negativeSpace" presStyleCnt="0"/>
      <dgm:spPr/>
      <dgm:t>
        <a:bodyPr/>
        <a:lstStyle/>
        <a:p>
          <a:endParaRPr lang="es-ES"/>
        </a:p>
      </dgm:t>
    </dgm:pt>
    <dgm:pt modelId="{ED7019B0-F912-47A2-9B85-1C199900F010}" type="pres">
      <dgm:prSet presAssocID="{FCDE254F-0E81-40F7-80FB-0A8E6DF4D66F}" presName="childText" presStyleLbl="conFgAcc1" presStyleIdx="4" presStyleCnt="7">
        <dgm:presLayoutVars>
          <dgm:bulletEnabled val="1"/>
        </dgm:presLayoutVars>
      </dgm:prSet>
      <dgm:spPr/>
      <dgm:t>
        <a:bodyPr/>
        <a:lstStyle/>
        <a:p>
          <a:endParaRPr lang="es-ES"/>
        </a:p>
      </dgm:t>
    </dgm:pt>
    <dgm:pt modelId="{4E5DBB79-4BB5-4CE3-9822-297A13706273}" type="pres">
      <dgm:prSet presAssocID="{3BE61B33-CCBB-467D-962D-F26F2733C629}" presName="spaceBetweenRectangles" presStyleCnt="0"/>
      <dgm:spPr/>
      <dgm:t>
        <a:bodyPr/>
        <a:lstStyle/>
        <a:p>
          <a:endParaRPr lang="es-ES"/>
        </a:p>
      </dgm:t>
    </dgm:pt>
    <dgm:pt modelId="{AE04886F-3B09-4D3F-8DA9-F6B2EE97396F}" type="pres">
      <dgm:prSet presAssocID="{A7ECA1CB-FF83-4D82-B0CD-9EC878E2B91B}" presName="parentLin" presStyleCnt="0"/>
      <dgm:spPr/>
      <dgm:t>
        <a:bodyPr/>
        <a:lstStyle/>
        <a:p>
          <a:endParaRPr lang="es-ES"/>
        </a:p>
      </dgm:t>
    </dgm:pt>
    <dgm:pt modelId="{1945B2D6-6AD4-4CA6-A66D-B70075F8E33F}" type="pres">
      <dgm:prSet presAssocID="{A7ECA1CB-FF83-4D82-B0CD-9EC878E2B91B}" presName="parentLeftMargin" presStyleLbl="node1" presStyleIdx="4" presStyleCnt="7"/>
      <dgm:spPr/>
      <dgm:t>
        <a:bodyPr/>
        <a:lstStyle/>
        <a:p>
          <a:endParaRPr lang="es-ES"/>
        </a:p>
      </dgm:t>
    </dgm:pt>
    <dgm:pt modelId="{01448A69-333A-42D7-8877-49B1C295C101}" type="pres">
      <dgm:prSet presAssocID="{A7ECA1CB-FF83-4D82-B0CD-9EC878E2B91B}" presName="parentText" presStyleLbl="node1" presStyleIdx="5" presStyleCnt="7">
        <dgm:presLayoutVars>
          <dgm:chMax val="0"/>
          <dgm:bulletEnabled val="1"/>
        </dgm:presLayoutVars>
      </dgm:prSet>
      <dgm:spPr/>
      <dgm:t>
        <a:bodyPr/>
        <a:lstStyle/>
        <a:p>
          <a:endParaRPr lang="es-ES"/>
        </a:p>
      </dgm:t>
    </dgm:pt>
    <dgm:pt modelId="{A7240DB8-6D45-41CF-A1FA-830051C71F75}" type="pres">
      <dgm:prSet presAssocID="{A7ECA1CB-FF83-4D82-B0CD-9EC878E2B91B}" presName="negativeSpace" presStyleCnt="0"/>
      <dgm:spPr/>
      <dgm:t>
        <a:bodyPr/>
        <a:lstStyle/>
        <a:p>
          <a:endParaRPr lang="es-ES"/>
        </a:p>
      </dgm:t>
    </dgm:pt>
    <dgm:pt modelId="{7775527F-A39B-49D7-B0FE-93C96E62E8CA}" type="pres">
      <dgm:prSet presAssocID="{A7ECA1CB-FF83-4D82-B0CD-9EC878E2B91B}" presName="childText" presStyleLbl="conFgAcc1" presStyleIdx="5" presStyleCnt="7">
        <dgm:presLayoutVars>
          <dgm:bulletEnabled val="1"/>
        </dgm:presLayoutVars>
      </dgm:prSet>
      <dgm:spPr/>
      <dgm:t>
        <a:bodyPr/>
        <a:lstStyle/>
        <a:p>
          <a:endParaRPr lang="es-ES"/>
        </a:p>
      </dgm:t>
    </dgm:pt>
    <dgm:pt modelId="{7440FBBE-FBA1-41A7-A4CD-BCDD87B8BA47}" type="pres">
      <dgm:prSet presAssocID="{C1864739-C95A-467D-BDD3-35934CF3AE0B}" presName="spaceBetweenRectangles" presStyleCnt="0"/>
      <dgm:spPr/>
      <dgm:t>
        <a:bodyPr/>
        <a:lstStyle/>
        <a:p>
          <a:endParaRPr lang="es-ES"/>
        </a:p>
      </dgm:t>
    </dgm:pt>
    <dgm:pt modelId="{C7D5F2DC-2B34-402C-AB50-65883ADB6901}" type="pres">
      <dgm:prSet presAssocID="{D8FF9D79-BDB4-4CEC-884A-976A5673F824}" presName="parentLin" presStyleCnt="0"/>
      <dgm:spPr/>
      <dgm:t>
        <a:bodyPr/>
        <a:lstStyle/>
        <a:p>
          <a:endParaRPr lang="es-ES"/>
        </a:p>
      </dgm:t>
    </dgm:pt>
    <dgm:pt modelId="{4A1DC795-7604-453C-B3AF-6093375A08D7}" type="pres">
      <dgm:prSet presAssocID="{D8FF9D79-BDB4-4CEC-884A-976A5673F824}" presName="parentLeftMargin" presStyleLbl="node1" presStyleIdx="5" presStyleCnt="7"/>
      <dgm:spPr/>
      <dgm:t>
        <a:bodyPr/>
        <a:lstStyle/>
        <a:p>
          <a:endParaRPr lang="es-ES"/>
        </a:p>
      </dgm:t>
    </dgm:pt>
    <dgm:pt modelId="{10D1B729-53D9-4474-B6B6-043F42EB3955}" type="pres">
      <dgm:prSet presAssocID="{D8FF9D79-BDB4-4CEC-884A-976A5673F824}" presName="parentText" presStyleLbl="node1" presStyleIdx="6" presStyleCnt="7">
        <dgm:presLayoutVars>
          <dgm:chMax val="0"/>
          <dgm:bulletEnabled val="1"/>
        </dgm:presLayoutVars>
      </dgm:prSet>
      <dgm:spPr/>
      <dgm:t>
        <a:bodyPr/>
        <a:lstStyle/>
        <a:p>
          <a:endParaRPr lang="es-ES"/>
        </a:p>
      </dgm:t>
    </dgm:pt>
    <dgm:pt modelId="{08113064-B199-48BC-AFC0-481E1E98D7CD}" type="pres">
      <dgm:prSet presAssocID="{D8FF9D79-BDB4-4CEC-884A-976A5673F824}" presName="negativeSpace" presStyleCnt="0"/>
      <dgm:spPr/>
      <dgm:t>
        <a:bodyPr/>
        <a:lstStyle/>
        <a:p>
          <a:endParaRPr lang="es-ES"/>
        </a:p>
      </dgm:t>
    </dgm:pt>
    <dgm:pt modelId="{71B5D911-07C3-4E59-BD15-233BBAE960C9}" type="pres">
      <dgm:prSet presAssocID="{D8FF9D79-BDB4-4CEC-884A-976A5673F824}" presName="childText" presStyleLbl="conFgAcc1" presStyleIdx="6" presStyleCnt="7">
        <dgm:presLayoutVars>
          <dgm:bulletEnabled val="1"/>
        </dgm:presLayoutVars>
      </dgm:prSet>
      <dgm:spPr/>
      <dgm:t>
        <a:bodyPr/>
        <a:lstStyle/>
        <a:p>
          <a:endParaRPr lang="es-ES"/>
        </a:p>
      </dgm:t>
    </dgm:pt>
  </dgm:ptLst>
  <dgm:cxnLst>
    <dgm:cxn modelId="{627CEAC8-5D71-4BF7-A72D-1DC978096B97}" srcId="{0371E78E-AC57-4AD6-B943-1961260ABC58}" destId="{4EF27AAE-EB42-4280-8F6F-C7F3255E39D9}" srcOrd="3" destOrd="0" parTransId="{FE52E9DF-CAB9-421C-8EE1-80675B88557D}" sibTransId="{39AE0AF9-5610-4E78-B9B8-06AF9C7FAAB1}"/>
    <dgm:cxn modelId="{AE773E12-B0EE-4AA7-BBE6-80DFC0DC5852}" srcId="{0371E78E-AC57-4AD6-B943-1961260ABC58}" destId="{3EB9B25E-24E2-463B-BFAB-2BE211FEAE3B}" srcOrd="2" destOrd="0" parTransId="{992EF742-F925-48CD-90EB-8B56977E4C02}" sibTransId="{126214A7-1D38-4089-849F-1820ED2BFC4C}"/>
    <dgm:cxn modelId="{BC0BD6D6-E21A-44DC-B45D-A5BA553A557D}" srcId="{0371E78E-AC57-4AD6-B943-1961260ABC58}" destId="{FCDE254F-0E81-40F7-80FB-0A8E6DF4D66F}" srcOrd="4" destOrd="0" parTransId="{5F08BCCF-4359-4AF6-B923-6382E11E0F22}" sibTransId="{3BE61B33-CCBB-467D-962D-F26F2733C629}"/>
    <dgm:cxn modelId="{A42AC548-CA15-43EA-8C42-522F00EF0DF6}" type="presOf" srcId="{3EB9B25E-24E2-463B-BFAB-2BE211FEAE3B}" destId="{63876869-3A82-4617-B2A8-F58FD25E2656}" srcOrd="1" destOrd="0" presId="urn:microsoft.com/office/officeart/2005/8/layout/list1"/>
    <dgm:cxn modelId="{BBA9566C-A629-46FF-B85A-DB79F4A78396}" type="presOf" srcId="{D8FF9D79-BDB4-4CEC-884A-976A5673F824}" destId="{4A1DC795-7604-453C-B3AF-6093375A08D7}" srcOrd="0" destOrd="0" presId="urn:microsoft.com/office/officeart/2005/8/layout/list1"/>
    <dgm:cxn modelId="{213E9A87-600D-4028-81AD-665F90CD97BC}" type="presOf" srcId="{0371E78E-AC57-4AD6-B943-1961260ABC58}" destId="{C8F30857-DE99-4D31-9AAE-F4F89BD0D6A9}" srcOrd="0" destOrd="0" presId="urn:microsoft.com/office/officeart/2005/8/layout/list1"/>
    <dgm:cxn modelId="{E41CFA34-181E-4E0B-B993-D0399DC28933}" type="presOf" srcId="{3B1E7AB1-EF14-414D-9AB5-01829D4FF152}" destId="{3FA2ADE9-D066-464E-9844-DD2FC79FCF4E}" srcOrd="1" destOrd="0" presId="urn:microsoft.com/office/officeart/2005/8/layout/list1"/>
    <dgm:cxn modelId="{07CF47D3-978F-4E50-9FEE-A88405911643}" type="presOf" srcId="{3B1E7AB1-EF14-414D-9AB5-01829D4FF152}" destId="{E3B31CF6-E906-4C8E-92E1-4BFE4B67DE9B}" srcOrd="0" destOrd="0" presId="urn:microsoft.com/office/officeart/2005/8/layout/list1"/>
    <dgm:cxn modelId="{A07C0D04-F94B-45CD-9F27-00DBE47FF569}" type="presOf" srcId="{3EB9B25E-24E2-463B-BFAB-2BE211FEAE3B}" destId="{B70D45C8-FC24-4892-8716-84169B155E61}" srcOrd="0" destOrd="0" presId="urn:microsoft.com/office/officeart/2005/8/layout/list1"/>
    <dgm:cxn modelId="{3DDEC79A-C902-4AED-B697-D4C5F0231193}" srcId="{0371E78E-AC57-4AD6-B943-1961260ABC58}" destId="{A7ECA1CB-FF83-4D82-B0CD-9EC878E2B91B}" srcOrd="5" destOrd="0" parTransId="{139A9747-D37F-4AA6-91F4-461CDDE7189E}" sibTransId="{C1864739-C95A-467D-BDD3-35934CF3AE0B}"/>
    <dgm:cxn modelId="{EBEAD442-C540-4D8D-A448-0BD8383784A9}" type="presOf" srcId="{242A65AF-2D98-43F6-B598-1441D478021D}" destId="{333FACB2-0B53-4B96-91FC-A97E514120B8}" srcOrd="1" destOrd="0" presId="urn:microsoft.com/office/officeart/2005/8/layout/list1"/>
    <dgm:cxn modelId="{54A11B0D-FEA6-41F0-BF2B-BE0D945AF8C9}" srcId="{0371E78E-AC57-4AD6-B943-1961260ABC58}" destId="{242A65AF-2D98-43F6-B598-1441D478021D}" srcOrd="1" destOrd="0" parTransId="{D9A5ED34-D3EF-4888-B792-F13041D67C73}" sibTransId="{A71F93C2-C1FE-4905-95FA-5DEB1A06CD85}"/>
    <dgm:cxn modelId="{71543415-6336-4C8C-903B-4E6A7E69BCC4}" type="presOf" srcId="{FCDE254F-0E81-40F7-80FB-0A8E6DF4D66F}" destId="{0B2A1B8F-CECC-4043-B119-6ABA81B4CF2F}" srcOrd="1" destOrd="0" presId="urn:microsoft.com/office/officeart/2005/8/layout/list1"/>
    <dgm:cxn modelId="{291C52AE-D85D-49FF-A46B-023A9A1D2EAD}" type="presOf" srcId="{FCDE254F-0E81-40F7-80FB-0A8E6DF4D66F}" destId="{2EEFC803-768E-421D-977F-BA79EAA08347}" srcOrd="0" destOrd="0" presId="urn:microsoft.com/office/officeart/2005/8/layout/list1"/>
    <dgm:cxn modelId="{4BA9D436-ECE5-4A75-AB0F-B42165527F0A}" srcId="{0371E78E-AC57-4AD6-B943-1961260ABC58}" destId="{D8FF9D79-BDB4-4CEC-884A-976A5673F824}" srcOrd="6" destOrd="0" parTransId="{58F2124C-0158-46F6-90E7-4378362E6B3A}" sibTransId="{AB794E9F-29EF-4635-8560-4DCBDAFA4B20}"/>
    <dgm:cxn modelId="{36FCCD24-9802-4D6D-8E9C-54E4F0FF0E9E}" type="presOf" srcId="{A7ECA1CB-FF83-4D82-B0CD-9EC878E2B91B}" destId="{01448A69-333A-42D7-8877-49B1C295C101}" srcOrd="1" destOrd="0" presId="urn:microsoft.com/office/officeart/2005/8/layout/list1"/>
    <dgm:cxn modelId="{84142ED7-47F6-4AFC-9E78-0BBF8A0464E5}" type="presOf" srcId="{A7ECA1CB-FF83-4D82-B0CD-9EC878E2B91B}" destId="{1945B2D6-6AD4-4CA6-A66D-B70075F8E33F}" srcOrd="0" destOrd="0" presId="urn:microsoft.com/office/officeart/2005/8/layout/list1"/>
    <dgm:cxn modelId="{C63BE473-DC72-4D37-90DE-F47E7EA8C7EC}" type="presOf" srcId="{242A65AF-2D98-43F6-B598-1441D478021D}" destId="{C127CB4C-A559-443B-8BB6-886B052005DC}" srcOrd="0" destOrd="0" presId="urn:microsoft.com/office/officeart/2005/8/layout/list1"/>
    <dgm:cxn modelId="{DBA76EF1-79F8-4C55-BF70-418F6C4A0719}" type="presOf" srcId="{4EF27AAE-EB42-4280-8F6F-C7F3255E39D9}" destId="{8F65E72B-3A4E-407B-AA26-C5272540CDE1}" srcOrd="0" destOrd="0" presId="urn:microsoft.com/office/officeart/2005/8/layout/list1"/>
    <dgm:cxn modelId="{393EE08E-0B73-41D0-8C24-D6D70CCA68C5}" type="presOf" srcId="{4EF27AAE-EB42-4280-8F6F-C7F3255E39D9}" destId="{8D7C09C2-CE1C-4C85-9C74-9246DA3D5DAD}" srcOrd="1" destOrd="0" presId="urn:microsoft.com/office/officeart/2005/8/layout/list1"/>
    <dgm:cxn modelId="{2B7CF727-3263-40D9-9FB7-7AB7D632CE4E}" type="presOf" srcId="{D8FF9D79-BDB4-4CEC-884A-976A5673F824}" destId="{10D1B729-53D9-4474-B6B6-043F42EB3955}" srcOrd="1" destOrd="0" presId="urn:microsoft.com/office/officeart/2005/8/layout/list1"/>
    <dgm:cxn modelId="{82641322-16EE-447C-AAE4-016E2819652D}" srcId="{0371E78E-AC57-4AD6-B943-1961260ABC58}" destId="{3B1E7AB1-EF14-414D-9AB5-01829D4FF152}" srcOrd="0" destOrd="0" parTransId="{0A9EDEA4-0670-4F32-B6E4-E28E5D15219F}" sibTransId="{A2A1B88A-E945-447F-AC5A-E51FA06D87A1}"/>
    <dgm:cxn modelId="{70A0092F-8CFA-404F-A633-F2A45C262E0E}" type="presParOf" srcId="{C8F30857-DE99-4D31-9AAE-F4F89BD0D6A9}" destId="{C6CE1314-7F92-4942-AFDE-535D8A13A606}" srcOrd="0" destOrd="0" presId="urn:microsoft.com/office/officeart/2005/8/layout/list1"/>
    <dgm:cxn modelId="{6D199188-C719-4296-8DF5-21347F4EB46D}" type="presParOf" srcId="{C6CE1314-7F92-4942-AFDE-535D8A13A606}" destId="{E3B31CF6-E906-4C8E-92E1-4BFE4B67DE9B}" srcOrd="0" destOrd="0" presId="urn:microsoft.com/office/officeart/2005/8/layout/list1"/>
    <dgm:cxn modelId="{1738E96E-B491-49EA-AD18-44C1C65090B1}" type="presParOf" srcId="{C6CE1314-7F92-4942-AFDE-535D8A13A606}" destId="{3FA2ADE9-D066-464E-9844-DD2FC79FCF4E}" srcOrd="1" destOrd="0" presId="urn:microsoft.com/office/officeart/2005/8/layout/list1"/>
    <dgm:cxn modelId="{F5A13F5F-0076-4EA3-9076-E652CAA0C1E6}" type="presParOf" srcId="{C8F30857-DE99-4D31-9AAE-F4F89BD0D6A9}" destId="{2412E3C6-9930-4A6A-ABFA-534DFBD53F0B}" srcOrd="1" destOrd="0" presId="urn:microsoft.com/office/officeart/2005/8/layout/list1"/>
    <dgm:cxn modelId="{AF3DE853-F642-4E81-A284-482F3D1804AE}" type="presParOf" srcId="{C8F30857-DE99-4D31-9AAE-F4F89BD0D6A9}" destId="{54367A1F-94ED-4018-B1C5-C7A7DF8EEA24}" srcOrd="2" destOrd="0" presId="urn:microsoft.com/office/officeart/2005/8/layout/list1"/>
    <dgm:cxn modelId="{CFFD3414-C7AE-4D69-8EB6-2A2F896D8108}" type="presParOf" srcId="{C8F30857-DE99-4D31-9AAE-F4F89BD0D6A9}" destId="{B4890BAD-14B8-4EA1-9710-B1CD6A790DFB}" srcOrd="3" destOrd="0" presId="urn:microsoft.com/office/officeart/2005/8/layout/list1"/>
    <dgm:cxn modelId="{948A14B9-BC98-471A-A6E2-4147E8E60D0F}" type="presParOf" srcId="{C8F30857-DE99-4D31-9AAE-F4F89BD0D6A9}" destId="{F7F5DA91-5E84-4614-B494-006A7813E70E}" srcOrd="4" destOrd="0" presId="urn:microsoft.com/office/officeart/2005/8/layout/list1"/>
    <dgm:cxn modelId="{4509D009-4A74-4061-AFC8-1E5772323DA5}" type="presParOf" srcId="{F7F5DA91-5E84-4614-B494-006A7813E70E}" destId="{C127CB4C-A559-443B-8BB6-886B052005DC}" srcOrd="0" destOrd="0" presId="urn:microsoft.com/office/officeart/2005/8/layout/list1"/>
    <dgm:cxn modelId="{F7C014D5-4E96-4136-B53D-C7C2243A6B2F}" type="presParOf" srcId="{F7F5DA91-5E84-4614-B494-006A7813E70E}" destId="{333FACB2-0B53-4B96-91FC-A97E514120B8}" srcOrd="1" destOrd="0" presId="urn:microsoft.com/office/officeart/2005/8/layout/list1"/>
    <dgm:cxn modelId="{8D9BB0D2-206C-4D9D-91C6-FCBC508681AC}" type="presParOf" srcId="{C8F30857-DE99-4D31-9AAE-F4F89BD0D6A9}" destId="{D13AB2AA-D59B-4604-A701-13E30AF5DC53}" srcOrd="5" destOrd="0" presId="urn:microsoft.com/office/officeart/2005/8/layout/list1"/>
    <dgm:cxn modelId="{C283CDC7-2530-48A8-933D-A470B3A167B4}" type="presParOf" srcId="{C8F30857-DE99-4D31-9AAE-F4F89BD0D6A9}" destId="{DFB2AC8B-9F67-450A-8781-334141526602}" srcOrd="6" destOrd="0" presId="urn:microsoft.com/office/officeart/2005/8/layout/list1"/>
    <dgm:cxn modelId="{365CF3E3-56D9-4071-8266-AD19BAE7E540}" type="presParOf" srcId="{C8F30857-DE99-4D31-9AAE-F4F89BD0D6A9}" destId="{09748997-7B2D-43AC-8D2B-899D9F78C02D}" srcOrd="7" destOrd="0" presId="urn:microsoft.com/office/officeart/2005/8/layout/list1"/>
    <dgm:cxn modelId="{E75CB52E-AE3B-46A7-A3A0-30E7701D492C}" type="presParOf" srcId="{C8F30857-DE99-4D31-9AAE-F4F89BD0D6A9}" destId="{C6D02763-DE52-4BD9-B185-C1B5813A8D9D}" srcOrd="8" destOrd="0" presId="urn:microsoft.com/office/officeart/2005/8/layout/list1"/>
    <dgm:cxn modelId="{73F204B7-165D-483A-9C96-800CA86AB036}" type="presParOf" srcId="{C6D02763-DE52-4BD9-B185-C1B5813A8D9D}" destId="{B70D45C8-FC24-4892-8716-84169B155E61}" srcOrd="0" destOrd="0" presId="urn:microsoft.com/office/officeart/2005/8/layout/list1"/>
    <dgm:cxn modelId="{9F4E0E0A-2F32-431C-8865-29DBC1830D10}" type="presParOf" srcId="{C6D02763-DE52-4BD9-B185-C1B5813A8D9D}" destId="{63876869-3A82-4617-B2A8-F58FD25E2656}" srcOrd="1" destOrd="0" presId="urn:microsoft.com/office/officeart/2005/8/layout/list1"/>
    <dgm:cxn modelId="{95085034-8144-42AE-B214-63B34D1D7470}" type="presParOf" srcId="{C8F30857-DE99-4D31-9AAE-F4F89BD0D6A9}" destId="{C432C468-3462-4C70-8784-85DF871DA8AB}" srcOrd="9" destOrd="0" presId="urn:microsoft.com/office/officeart/2005/8/layout/list1"/>
    <dgm:cxn modelId="{E94B8028-6B79-47E7-A525-E4D116034227}" type="presParOf" srcId="{C8F30857-DE99-4D31-9AAE-F4F89BD0D6A9}" destId="{52AF4517-FF41-4CE8-82B5-406F5106EB18}" srcOrd="10" destOrd="0" presId="urn:microsoft.com/office/officeart/2005/8/layout/list1"/>
    <dgm:cxn modelId="{0F716C47-6E43-4BF7-9B90-DE2E4CCCB199}" type="presParOf" srcId="{C8F30857-DE99-4D31-9AAE-F4F89BD0D6A9}" destId="{2FCF3899-1C3C-435D-997C-E208A8B7E459}" srcOrd="11" destOrd="0" presId="urn:microsoft.com/office/officeart/2005/8/layout/list1"/>
    <dgm:cxn modelId="{6DD587C9-6C69-4082-B17A-54FA614D2B1C}" type="presParOf" srcId="{C8F30857-DE99-4D31-9AAE-F4F89BD0D6A9}" destId="{3CB6E375-7D73-4EBB-A516-03195BB2B5DC}" srcOrd="12" destOrd="0" presId="urn:microsoft.com/office/officeart/2005/8/layout/list1"/>
    <dgm:cxn modelId="{C91A7FE8-A776-456E-9F76-A91C65B6184B}" type="presParOf" srcId="{3CB6E375-7D73-4EBB-A516-03195BB2B5DC}" destId="{8F65E72B-3A4E-407B-AA26-C5272540CDE1}" srcOrd="0" destOrd="0" presId="urn:microsoft.com/office/officeart/2005/8/layout/list1"/>
    <dgm:cxn modelId="{E6F7F7CC-3D5B-46AD-9D11-7488EB0C4A47}" type="presParOf" srcId="{3CB6E375-7D73-4EBB-A516-03195BB2B5DC}" destId="{8D7C09C2-CE1C-4C85-9C74-9246DA3D5DAD}" srcOrd="1" destOrd="0" presId="urn:microsoft.com/office/officeart/2005/8/layout/list1"/>
    <dgm:cxn modelId="{A498DFF2-1D2E-477E-BD0F-761255034EA8}" type="presParOf" srcId="{C8F30857-DE99-4D31-9AAE-F4F89BD0D6A9}" destId="{71EEAB4B-6904-4198-8175-79F8270D48D4}" srcOrd="13" destOrd="0" presId="urn:microsoft.com/office/officeart/2005/8/layout/list1"/>
    <dgm:cxn modelId="{E4592399-4DBA-4B2F-A752-23DE8B307B23}" type="presParOf" srcId="{C8F30857-DE99-4D31-9AAE-F4F89BD0D6A9}" destId="{92098E66-9411-486F-A7C4-811BB7718D17}" srcOrd="14" destOrd="0" presId="urn:microsoft.com/office/officeart/2005/8/layout/list1"/>
    <dgm:cxn modelId="{C54F574E-30FC-422E-9D0A-230FFF66BD54}" type="presParOf" srcId="{C8F30857-DE99-4D31-9AAE-F4F89BD0D6A9}" destId="{EB025BCD-C60D-4A28-A5EE-427F32FBDAE9}" srcOrd="15" destOrd="0" presId="urn:microsoft.com/office/officeart/2005/8/layout/list1"/>
    <dgm:cxn modelId="{34D7C87F-1564-466E-A886-92436F4F6C91}" type="presParOf" srcId="{C8F30857-DE99-4D31-9AAE-F4F89BD0D6A9}" destId="{275E59AB-2568-445B-B29F-695A4B47CA35}" srcOrd="16" destOrd="0" presId="urn:microsoft.com/office/officeart/2005/8/layout/list1"/>
    <dgm:cxn modelId="{31E23480-6A51-44FF-9AED-C6F7280C55D9}" type="presParOf" srcId="{275E59AB-2568-445B-B29F-695A4B47CA35}" destId="{2EEFC803-768E-421D-977F-BA79EAA08347}" srcOrd="0" destOrd="0" presId="urn:microsoft.com/office/officeart/2005/8/layout/list1"/>
    <dgm:cxn modelId="{9B0B27A7-91EF-45A8-8ACA-E38B18BAE43D}" type="presParOf" srcId="{275E59AB-2568-445B-B29F-695A4B47CA35}" destId="{0B2A1B8F-CECC-4043-B119-6ABA81B4CF2F}" srcOrd="1" destOrd="0" presId="urn:microsoft.com/office/officeart/2005/8/layout/list1"/>
    <dgm:cxn modelId="{43C71905-C3A6-46F8-AD22-FEEFC437B5C6}" type="presParOf" srcId="{C8F30857-DE99-4D31-9AAE-F4F89BD0D6A9}" destId="{A7C57B5B-37BA-4ED6-8821-C8DDC9DA805A}" srcOrd="17" destOrd="0" presId="urn:microsoft.com/office/officeart/2005/8/layout/list1"/>
    <dgm:cxn modelId="{21F01B81-5C66-411D-BE36-C1A230F07EA0}" type="presParOf" srcId="{C8F30857-DE99-4D31-9AAE-F4F89BD0D6A9}" destId="{ED7019B0-F912-47A2-9B85-1C199900F010}" srcOrd="18" destOrd="0" presId="urn:microsoft.com/office/officeart/2005/8/layout/list1"/>
    <dgm:cxn modelId="{2DA5FF4F-C8BC-44A1-A733-DD79D06FC9B1}" type="presParOf" srcId="{C8F30857-DE99-4D31-9AAE-F4F89BD0D6A9}" destId="{4E5DBB79-4BB5-4CE3-9822-297A13706273}" srcOrd="19" destOrd="0" presId="urn:microsoft.com/office/officeart/2005/8/layout/list1"/>
    <dgm:cxn modelId="{A1E7FA9D-A707-4DB3-B091-B5F99DECE540}" type="presParOf" srcId="{C8F30857-DE99-4D31-9AAE-F4F89BD0D6A9}" destId="{AE04886F-3B09-4D3F-8DA9-F6B2EE97396F}" srcOrd="20" destOrd="0" presId="urn:microsoft.com/office/officeart/2005/8/layout/list1"/>
    <dgm:cxn modelId="{BF889B96-C8C7-48A2-8F1F-9B14D29228BD}" type="presParOf" srcId="{AE04886F-3B09-4D3F-8DA9-F6B2EE97396F}" destId="{1945B2D6-6AD4-4CA6-A66D-B70075F8E33F}" srcOrd="0" destOrd="0" presId="urn:microsoft.com/office/officeart/2005/8/layout/list1"/>
    <dgm:cxn modelId="{5CF88C96-2516-4BD9-A7F1-19A16152E8D4}" type="presParOf" srcId="{AE04886F-3B09-4D3F-8DA9-F6B2EE97396F}" destId="{01448A69-333A-42D7-8877-49B1C295C101}" srcOrd="1" destOrd="0" presId="urn:microsoft.com/office/officeart/2005/8/layout/list1"/>
    <dgm:cxn modelId="{0AB284C8-E531-4D08-B678-0E0CCB2177C0}" type="presParOf" srcId="{C8F30857-DE99-4D31-9AAE-F4F89BD0D6A9}" destId="{A7240DB8-6D45-41CF-A1FA-830051C71F75}" srcOrd="21" destOrd="0" presId="urn:microsoft.com/office/officeart/2005/8/layout/list1"/>
    <dgm:cxn modelId="{F1902716-2F27-466F-A981-B5D2EE668774}" type="presParOf" srcId="{C8F30857-DE99-4D31-9AAE-F4F89BD0D6A9}" destId="{7775527F-A39B-49D7-B0FE-93C96E62E8CA}" srcOrd="22" destOrd="0" presId="urn:microsoft.com/office/officeart/2005/8/layout/list1"/>
    <dgm:cxn modelId="{B6B00046-0736-4E28-93FE-552EDB51F4BD}" type="presParOf" srcId="{C8F30857-DE99-4D31-9AAE-F4F89BD0D6A9}" destId="{7440FBBE-FBA1-41A7-A4CD-BCDD87B8BA47}" srcOrd="23" destOrd="0" presId="urn:microsoft.com/office/officeart/2005/8/layout/list1"/>
    <dgm:cxn modelId="{B3C0EA36-9937-4BB4-BC19-9F6F61B458D7}" type="presParOf" srcId="{C8F30857-DE99-4D31-9AAE-F4F89BD0D6A9}" destId="{C7D5F2DC-2B34-402C-AB50-65883ADB6901}" srcOrd="24" destOrd="0" presId="urn:microsoft.com/office/officeart/2005/8/layout/list1"/>
    <dgm:cxn modelId="{1DA5E4A3-5F60-438F-8DB5-D20C2942A8A9}" type="presParOf" srcId="{C7D5F2DC-2B34-402C-AB50-65883ADB6901}" destId="{4A1DC795-7604-453C-B3AF-6093375A08D7}" srcOrd="0" destOrd="0" presId="urn:microsoft.com/office/officeart/2005/8/layout/list1"/>
    <dgm:cxn modelId="{4B8AA606-6C36-4C2D-83B8-936799E3CA8F}" type="presParOf" srcId="{C7D5F2DC-2B34-402C-AB50-65883ADB6901}" destId="{10D1B729-53D9-4474-B6B6-043F42EB3955}" srcOrd="1" destOrd="0" presId="urn:microsoft.com/office/officeart/2005/8/layout/list1"/>
    <dgm:cxn modelId="{C28BE350-054D-48C4-A283-066347A30CD1}" type="presParOf" srcId="{C8F30857-DE99-4D31-9AAE-F4F89BD0D6A9}" destId="{08113064-B199-48BC-AFC0-481E1E98D7CD}" srcOrd="25" destOrd="0" presId="urn:microsoft.com/office/officeart/2005/8/layout/list1"/>
    <dgm:cxn modelId="{D01122D6-7219-4F24-9BCA-20A288F20DE1}" type="presParOf" srcId="{C8F30857-DE99-4D31-9AAE-F4F89BD0D6A9}" destId="{71B5D911-07C3-4E59-BD15-233BBAE960C9}" srcOrd="2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CFCC66D-CA78-4322-B91D-726C75B37241}" type="doc">
      <dgm:prSet loTypeId="urn:microsoft.com/office/officeart/2009/3/layout/StepUpProcess" loCatId="process" qsTypeId="urn:microsoft.com/office/officeart/2005/8/quickstyle/3d2" qsCatId="3D" csTypeId="urn:microsoft.com/office/officeart/2005/8/colors/colorful5" csCatId="colorful" phldr="1"/>
      <dgm:spPr/>
      <dgm:t>
        <a:bodyPr/>
        <a:lstStyle/>
        <a:p>
          <a:endParaRPr lang="es-ES"/>
        </a:p>
      </dgm:t>
    </dgm:pt>
    <dgm:pt modelId="{C5A99651-99AA-4055-889A-D74DB32C776B}">
      <dgm:prSet phldrT="[Texto]"/>
      <dgm:spPr/>
      <dgm:t>
        <a:bodyPr/>
        <a:lstStyle/>
        <a:p>
          <a:pPr algn="l"/>
          <a:r>
            <a:rPr lang="es-EC" dirty="0" smtClean="0"/>
            <a:t>La producción de aceite de palma en el Ecuador se ve afectada por el bajo rendimiento del cultivo debido a la presencia de numerosas enfermedades</a:t>
          </a:r>
          <a:endParaRPr lang="es-ES" dirty="0"/>
        </a:p>
      </dgm:t>
    </dgm:pt>
    <dgm:pt modelId="{A6C39DFF-5C66-4E08-8F33-8B6A6228B7ED}" type="parTrans" cxnId="{3ACAB210-CDC0-4C89-A907-8E5960E4404A}">
      <dgm:prSet/>
      <dgm:spPr/>
      <dgm:t>
        <a:bodyPr/>
        <a:lstStyle/>
        <a:p>
          <a:endParaRPr lang="es-ES"/>
        </a:p>
      </dgm:t>
    </dgm:pt>
    <dgm:pt modelId="{81F24F9E-AF84-4CB1-837A-E82DD58B9502}" type="sibTrans" cxnId="{3ACAB210-CDC0-4C89-A907-8E5960E4404A}">
      <dgm:prSet/>
      <dgm:spPr/>
      <dgm:t>
        <a:bodyPr/>
        <a:lstStyle/>
        <a:p>
          <a:endParaRPr lang="es-ES"/>
        </a:p>
      </dgm:t>
    </dgm:pt>
    <dgm:pt modelId="{E0EDA8D8-7F6A-42B6-A9F5-D9C31F404764}">
      <dgm:prSet phldrT="[Texto]"/>
      <dgm:spPr/>
      <dgm:t>
        <a:bodyPr/>
        <a:lstStyle/>
        <a:p>
          <a:r>
            <a:rPr lang="es-ES" dirty="0" smtClean="0"/>
            <a:t>La Marchitez letal es un </a:t>
          </a:r>
          <a:r>
            <a:rPr lang="es-EC" dirty="0" smtClean="0"/>
            <a:t>problema que va en aumento y al no identificar el agente causal es difícil implementar un plan de manejo apropiado</a:t>
          </a:r>
          <a:endParaRPr lang="es-ES" dirty="0"/>
        </a:p>
      </dgm:t>
    </dgm:pt>
    <dgm:pt modelId="{E01D137E-6EDD-416A-9C33-83B9E728E6A0}" type="parTrans" cxnId="{33EAA3C7-4147-46A6-896B-6D3E8432A7AA}">
      <dgm:prSet/>
      <dgm:spPr/>
      <dgm:t>
        <a:bodyPr/>
        <a:lstStyle/>
        <a:p>
          <a:endParaRPr lang="es-ES"/>
        </a:p>
      </dgm:t>
    </dgm:pt>
    <dgm:pt modelId="{3910541E-E97A-49BF-8A99-EDEB6A66FA7A}" type="sibTrans" cxnId="{33EAA3C7-4147-46A6-896B-6D3E8432A7AA}">
      <dgm:prSet/>
      <dgm:spPr/>
      <dgm:t>
        <a:bodyPr/>
        <a:lstStyle/>
        <a:p>
          <a:endParaRPr lang="es-ES"/>
        </a:p>
      </dgm:t>
    </dgm:pt>
    <dgm:pt modelId="{2B9E7813-C8B9-4399-BE3E-FD204DEDB45B}">
      <dgm:prSet phldrT="[Texto]"/>
      <dgm:spPr/>
      <dgm:t>
        <a:bodyPr/>
        <a:lstStyle/>
        <a:p>
          <a:r>
            <a:rPr lang="es-EC" dirty="0" smtClean="0"/>
            <a:t>Adquirir experticia en metagenómica y bioinformática, que son áreas de incursión científica reciente en el Ecuador</a:t>
          </a:r>
          <a:endParaRPr lang="es-ES" dirty="0"/>
        </a:p>
      </dgm:t>
    </dgm:pt>
    <dgm:pt modelId="{DC61051C-B4A6-4B80-A62F-3A9661C42334}" type="parTrans" cxnId="{49F1AD52-55FD-4E17-AA76-53DF97E5E2E9}">
      <dgm:prSet/>
      <dgm:spPr/>
      <dgm:t>
        <a:bodyPr/>
        <a:lstStyle/>
        <a:p>
          <a:endParaRPr lang="es-ES"/>
        </a:p>
      </dgm:t>
    </dgm:pt>
    <dgm:pt modelId="{6BEEFABD-B6AD-4CC6-9844-9FC50BECB35E}" type="sibTrans" cxnId="{49F1AD52-55FD-4E17-AA76-53DF97E5E2E9}">
      <dgm:prSet/>
      <dgm:spPr/>
      <dgm:t>
        <a:bodyPr/>
        <a:lstStyle/>
        <a:p>
          <a:endParaRPr lang="es-ES"/>
        </a:p>
      </dgm:t>
    </dgm:pt>
    <dgm:pt modelId="{D07E2594-0FB1-46E5-9F78-2525708B7DCA}" type="pres">
      <dgm:prSet presAssocID="{4CFCC66D-CA78-4322-B91D-726C75B37241}" presName="rootnode" presStyleCnt="0">
        <dgm:presLayoutVars>
          <dgm:chMax/>
          <dgm:chPref/>
          <dgm:dir/>
          <dgm:animLvl val="lvl"/>
        </dgm:presLayoutVars>
      </dgm:prSet>
      <dgm:spPr/>
      <dgm:t>
        <a:bodyPr/>
        <a:lstStyle/>
        <a:p>
          <a:endParaRPr lang="es-ES"/>
        </a:p>
      </dgm:t>
    </dgm:pt>
    <dgm:pt modelId="{6F192BDB-9A24-4975-AA6D-2A784D9065E9}" type="pres">
      <dgm:prSet presAssocID="{C5A99651-99AA-4055-889A-D74DB32C776B}" presName="composite" presStyleCnt="0"/>
      <dgm:spPr/>
    </dgm:pt>
    <dgm:pt modelId="{CD8E0EE2-23A7-4BBE-8852-C2CED3838A6A}" type="pres">
      <dgm:prSet presAssocID="{C5A99651-99AA-4055-889A-D74DB32C776B}" presName="LShape" presStyleLbl="alignNode1" presStyleIdx="0" presStyleCnt="5"/>
      <dgm:spPr/>
    </dgm:pt>
    <dgm:pt modelId="{B4B6A75A-70FE-4456-A799-FFE63F696DD1}" type="pres">
      <dgm:prSet presAssocID="{C5A99651-99AA-4055-889A-D74DB32C776B}" presName="ParentText" presStyleLbl="revTx" presStyleIdx="0" presStyleCnt="3">
        <dgm:presLayoutVars>
          <dgm:chMax val="0"/>
          <dgm:chPref val="0"/>
          <dgm:bulletEnabled val="1"/>
        </dgm:presLayoutVars>
      </dgm:prSet>
      <dgm:spPr/>
      <dgm:t>
        <a:bodyPr/>
        <a:lstStyle/>
        <a:p>
          <a:endParaRPr lang="es-ES"/>
        </a:p>
      </dgm:t>
    </dgm:pt>
    <dgm:pt modelId="{B8EDEEFA-470F-4B8E-8EE6-B75676479FA3}" type="pres">
      <dgm:prSet presAssocID="{C5A99651-99AA-4055-889A-D74DB32C776B}" presName="Triangle" presStyleLbl="alignNode1" presStyleIdx="1" presStyleCnt="5"/>
      <dgm:spPr/>
    </dgm:pt>
    <dgm:pt modelId="{B38BD3AE-AB86-4CEE-BD80-3BAA25CB7A5F}" type="pres">
      <dgm:prSet presAssocID="{81F24F9E-AF84-4CB1-837A-E82DD58B9502}" presName="sibTrans" presStyleCnt="0"/>
      <dgm:spPr/>
    </dgm:pt>
    <dgm:pt modelId="{9CBC957F-B028-4C0E-AEE7-51949C03B808}" type="pres">
      <dgm:prSet presAssocID="{81F24F9E-AF84-4CB1-837A-E82DD58B9502}" presName="space" presStyleCnt="0"/>
      <dgm:spPr/>
    </dgm:pt>
    <dgm:pt modelId="{34F5C9B9-06A4-42E0-916B-DE73C7185AF6}" type="pres">
      <dgm:prSet presAssocID="{E0EDA8D8-7F6A-42B6-A9F5-D9C31F404764}" presName="composite" presStyleCnt="0"/>
      <dgm:spPr/>
    </dgm:pt>
    <dgm:pt modelId="{530E94DA-BF5C-466D-ADC9-8C9CD2600B88}" type="pres">
      <dgm:prSet presAssocID="{E0EDA8D8-7F6A-42B6-A9F5-D9C31F404764}" presName="LShape" presStyleLbl="alignNode1" presStyleIdx="2" presStyleCnt="5"/>
      <dgm:spPr/>
    </dgm:pt>
    <dgm:pt modelId="{72C01CA5-8AFB-456B-9C0C-443755525446}" type="pres">
      <dgm:prSet presAssocID="{E0EDA8D8-7F6A-42B6-A9F5-D9C31F404764}" presName="ParentText" presStyleLbl="revTx" presStyleIdx="1" presStyleCnt="3">
        <dgm:presLayoutVars>
          <dgm:chMax val="0"/>
          <dgm:chPref val="0"/>
          <dgm:bulletEnabled val="1"/>
        </dgm:presLayoutVars>
      </dgm:prSet>
      <dgm:spPr/>
      <dgm:t>
        <a:bodyPr/>
        <a:lstStyle/>
        <a:p>
          <a:endParaRPr lang="es-ES"/>
        </a:p>
      </dgm:t>
    </dgm:pt>
    <dgm:pt modelId="{D11B8661-0F4D-44CD-A4E9-6E08BCE28AC8}" type="pres">
      <dgm:prSet presAssocID="{E0EDA8D8-7F6A-42B6-A9F5-D9C31F404764}" presName="Triangle" presStyleLbl="alignNode1" presStyleIdx="3" presStyleCnt="5"/>
      <dgm:spPr/>
    </dgm:pt>
    <dgm:pt modelId="{865165C6-4C6D-4D18-86C2-02420D334091}" type="pres">
      <dgm:prSet presAssocID="{3910541E-E97A-49BF-8A99-EDEB6A66FA7A}" presName="sibTrans" presStyleCnt="0"/>
      <dgm:spPr/>
    </dgm:pt>
    <dgm:pt modelId="{7E29F5F4-33DC-4E72-AEC3-0A28030997D0}" type="pres">
      <dgm:prSet presAssocID="{3910541E-E97A-49BF-8A99-EDEB6A66FA7A}" presName="space" presStyleCnt="0"/>
      <dgm:spPr/>
    </dgm:pt>
    <dgm:pt modelId="{472C6DC4-6A1F-4342-96E0-5B6E74D3556D}" type="pres">
      <dgm:prSet presAssocID="{2B9E7813-C8B9-4399-BE3E-FD204DEDB45B}" presName="composite" presStyleCnt="0"/>
      <dgm:spPr/>
    </dgm:pt>
    <dgm:pt modelId="{3E350333-AA29-47C3-BD21-AFD4A408A1D9}" type="pres">
      <dgm:prSet presAssocID="{2B9E7813-C8B9-4399-BE3E-FD204DEDB45B}" presName="LShape" presStyleLbl="alignNode1" presStyleIdx="4" presStyleCnt="5"/>
      <dgm:spPr/>
    </dgm:pt>
    <dgm:pt modelId="{BE85FF49-9C12-4282-A70A-294EE8941255}" type="pres">
      <dgm:prSet presAssocID="{2B9E7813-C8B9-4399-BE3E-FD204DEDB45B}" presName="ParentText" presStyleLbl="revTx" presStyleIdx="2" presStyleCnt="3">
        <dgm:presLayoutVars>
          <dgm:chMax val="0"/>
          <dgm:chPref val="0"/>
          <dgm:bulletEnabled val="1"/>
        </dgm:presLayoutVars>
      </dgm:prSet>
      <dgm:spPr/>
      <dgm:t>
        <a:bodyPr/>
        <a:lstStyle/>
        <a:p>
          <a:endParaRPr lang="es-ES"/>
        </a:p>
      </dgm:t>
    </dgm:pt>
  </dgm:ptLst>
  <dgm:cxnLst>
    <dgm:cxn modelId="{EA3137B7-42C8-45A3-A368-B4B2CEFFA851}" type="presOf" srcId="{C5A99651-99AA-4055-889A-D74DB32C776B}" destId="{B4B6A75A-70FE-4456-A799-FFE63F696DD1}" srcOrd="0" destOrd="0" presId="urn:microsoft.com/office/officeart/2009/3/layout/StepUpProcess"/>
    <dgm:cxn modelId="{B2584AFC-F8D1-49C0-80B6-50A6D6685CE7}" type="presOf" srcId="{2B9E7813-C8B9-4399-BE3E-FD204DEDB45B}" destId="{BE85FF49-9C12-4282-A70A-294EE8941255}" srcOrd="0" destOrd="0" presId="urn:microsoft.com/office/officeart/2009/3/layout/StepUpProcess"/>
    <dgm:cxn modelId="{3ACAB210-CDC0-4C89-A907-8E5960E4404A}" srcId="{4CFCC66D-CA78-4322-B91D-726C75B37241}" destId="{C5A99651-99AA-4055-889A-D74DB32C776B}" srcOrd="0" destOrd="0" parTransId="{A6C39DFF-5C66-4E08-8F33-8B6A6228B7ED}" sibTransId="{81F24F9E-AF84-4CB1-837A-E82DD58B9502}"/>
    <dgm:cxn modelId="{49F1AD52-55FD-4E17-AA76-53DF97E5E2E9}" srcId="{4CFCC66D-CA78-4322-B91D-726C75B37241}" destId="{2B9E7813-C8B9-4399-BE3E-FD204DEDB45B}" srcOrd="2" destOrd="0" parTransId="{DC61051C-B4A6-4B80-A62F-3A9661C42334}" sibTransId="{6BEEFABD-B6AD-4CC6-9844-9FC50BECB35E}"/>
    <dgm:cxn modelId="{39676D9E-E63E-4061-BBB1-B71433166385}" type="presOf" srcId="{E0EDA8D8-7F6A-42B6-A9F5-D9C31F404764}" destId="{72C01CA5-8AFB-456B-9C0C-443755525446}" srcOrd="0" destOrd="0" presId="urn:microsoft.com/office/officeart/2009/3/layout/StepUpProcess"/>
    <dgm:cxn modelId="{33EAA3C7-4147-46A6-896B-6D3E8432A7AA}" srcId="{4CFCC66D-CA78-4322-B91D-726C75B37241}" destId="{E0EDA8D8-7F6A-42B6-A9F5-D9C31F404764}" srcOrd="1" destOrd="0" parTransId="{E01D137E-6EDD-416A-9C33-83B9E728E6A0}" sibTransId="{3910541E-E97A-49BF-8A99-EDEB6A66FA7A}"/>
    <dgm:cxn modelId="{38714584-62EB-4786-8F23-4853215FAA5C}" type="presOf" srcId="{4CFCC66D-CA78-4322-B91D-726C75B37241}" destId="{D07E2594-0FB1-46E5-9F78-2525708B7DCA}" srcOrd="0" destOrd="0" presId="urn:microsoft.com/office/officeart/2009/3/layout/StepUpProcess"/>
    <dgm:cxn modelId="{B1DC89BC-4F28-442E-A95F-48CFA2B7C590}" type="presParOf" srcId="{D07E2594-0FB1-46E5-9F78-2525708B7DCA}" destId="{6F192BDB-9A24-4975-AA6D-2A784D9065E9}" srcOrd="0" destOrd="0" presId="urn:microsoft.com/office/officeart/2009/3/layout/StepUpProcess"/>
    <dgm:cxn modelId="{C89614D0-C2F6-4E29-AE3B-5870629B9833}" type="presParOf" srcId="{6F192BDB-9A24-4975-AA6D-2A784D9065E9}" destId="{CD8E0EE2-23A7-4BBE-8852-C2CED3838A6A}" srcOrd="0" destOrd="0" presId="urn:microsoft.com/office/officeart/2009/3/layout/StepUpProcess"/>
    <dgm:cxn modelId="{13CD83F6-AF45-435F-95D7-1B270E763004}" type="presParOf" srcId="{6F192BDB-9A24-4975-AA6D-2A784D9065E9}" destId="{B4B6A75A-70FE-4456-A799-FFE63F696DD1}" srcOrd="1" destOrd="0" presId="urn:microsoft.com/office/officeart/2009/3/layout/StepUpProcess"/>
    <dgm:cxn modelId="{B4B3D6D8-8F0F-480F-AEB6-290039E75799}" type="presParOf" srcId="{6F192BDB-9A24-4975-AA6D-2A784D9065E9}" destId="{B8EDEEFA-470F-4B8E-8EE6-B75676479FA3}" srcOrd="2" destOrd="0" presId="urn:microsoft.com/office/officeart/2009/3/layout/StepUpProcess"/>
    <dgm:cxn modelId="{7C4CC476-E91E-4A0D-8B06-BF2F3438F537}" type="presParOf" srcId="{D07E2594-0FB1-46E5-9F78-2525708B7DCA}" destId="{B38BD3AE-AB86-4CEE-BD80-3BAA25CB7A5F}" srcOrd="1" destOrd="0" presId="urn:microsoft.com/office/officeart/2009/3/layout/StepUpProcess"/>
    <dgm:cxn modelId="{7EB43B54-9979-4C80-858D-CB424FBA95E7}" type="presParOf" srcId="{B38BD3AE-AB86-4CEE-BD80-3BAA25CB7A5F}" destId="{9CBC957F-B028-4C0E-AEE7-51949C03B808}" srcOrd="0" destOrd="0" presId="urn:microsoft.com/office/officeart/2009/3/layout/StepUpProcess"/>
    <dgm:cxn modelId="{439053B8-B170-4490-9338-0D5E35C099E1}" type="presParOf" srcId="{D07E2594-0FB1-46E5-9F78-2525708B7DCA}" destId="{34F5C9B9-06A4-42E0-916B-DE73C7185AF6}" srcOrd="2" destOrd="0" presId="urn:microsoft.com/office/officeart/2009/3/layout/StepUpProcess"/>
    <dgm:cxn modelId="{52F30B90-7AB0-412D-B6D4-CD2519E2E576}" type="presParOf" srcId="{34F5C9B9-06A4-42E0-916B-DE73C7185AF6}" destId="{530E94DA-BF5C-466D-ADC9-8C9CD2600B88}" srcOrd="0" destOrd="0" presId="urn:microsoft.com/office/officeart/2009/3/layout/StepUpProcess"/>
    <dgm:cxn modelId="{8581192C-59CA-4CAE-9D3D-8252A49A468F}" type="presParOf" srcId="{34F5C9B9-06A4-42E0-916B-DE73C7185AF6}" destId="{72C01CA5-8AFB-456B-9C0C-443755525446}" srcOrd="1" destOrd="0" presId="urn:microsoft.com/office/officeart/2009/3/layout/StepUpProcess"/>
    <dgm:cxn modelId="{6C165F45-4303-47D1-AAD1-4A369E541028}" type="presParOf" srcId="{34F5C9B9-06A4-42E0-916B-DE73C7185AF6}" destId="{D11B8661-0F4D-44CD-A4E9-6E08BCE28AC8}" srcOrd="2" destOrd="0" presId="urn:microsoft.com/office/officeart/2009/3/layout/StepUpProcess"/>
    <dgm:cxn modelId="{7457196F-474E-4A0D-922D-50ADD924381D}" type="presParOf" srcId="{D07E2594-0FB1-46E5-9F78-2525708B7DCA}" destId="{865165C6-4C6D-4D18-86C2-02420D334091}" srcOrd="3" destOrd="0" presId="urn:microsoft.com/office/officeart/2009/3/layout/StepUpProcess"/>
    <dgm:cxn modelId="{D30D2103-96E8-47C8-BA3C-F4B3F5730E5C}" type="presParOf" srcId="{865165C6-4C6D-4D18-86C2-02420D334091}" destId="{7E29F5F4-33DC-4E72-AEC3-0A28030997D0}" srcOrd="0" destOrd="0" presId="urn:microsoft.com/office/officeart/2009/3/layout/StepUpProcess"/>
    <dgm:cxn modelId="{DF5C8378-144C-426E-B0F6-8E34EE3BDF8E}" type="presParOf" srcId="{D07E2594-0FB1-46E5-9F78-2525708B7DCA}" destId="{472C6DC4-6A1F-4342-96E0-5B6E74D3556D}" srcOrd="4" destOrd="0" presId="urn:microsoft.com/office/officeart/2009/3/layout/StepUpProcess"/>
    <dgm:cxn modelId="{6E459D35-72A0-4D74-986C-687C4652DD9A}" type="presParOf" srcId="{472C6DC4-6A1F-4342-96E0-5B6E74D3556D}" destId="{3E350333-AA29-47C3-BD21-AFD4A408A1D9}" srcOrd="0" destOrd="0" presId="urn:microsoft.com/office/officeart/2009/3/layout/StepUpProcess"/>
    <dgm:cxn modelId="{C239ECE3-25E6-4E24-8A20-F1BCB09DA14B}" type="presParOf" srcId="{472C6DC4-6A1F-4342-96E0-5B6E74D3556D}" destId="{BE85FF49-9C12-4282-A70A-294EE8941255}" srcOrd="1" destOrd="0" presId="urn:microsoft.com/office/officeart/2009/3/layout/StepUp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67A1F-94ED-4018-B1C5-C7A7DF8EEA24}">
      <dsp:nvSpPr>
        <dsp:cNvPr id="0" name=""/>
        <dsp:cNvSpPr/>
      </dsp:nvSpPr>
      <dsp:spPr>
        <a:xfrm>
          <a:off x="0" y="323339"/>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FA2ADE9-D066-464E-9844-DD2FC79FCF4E}">
      <dsp:nvSpPr>
        <dsp:cNvPr id="0" name=""/>
        <dsp:cNvSpPr/>
      </dsp:nvSpPr>
      <dsp:spPr>
        <a:xfrm>
          <a:off x="234026" y="131459"/>
          <a:ext cx="3276364" cy="383760"/>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dirty="0" smtClean="0">
              <a:solidFill>
                <a:schemeClr val="tx1"/>
              </a:solidFill>
              <a:effectLst>
                <a:outerShdw blurRad="38100" dist="38100" dir="2700000" algn="tl">
                  <a:srgbClr val="000000">
                    <a:alpha val="43137"/>
                  </a:srgbClr>
                </a:outerShdw>
              </a:effectLst>
            </a:rPr>
            <a:t>Introducción</a:t>
          </a:r>
          <a:endParaRPr lang="es-ES" sz="1800" b="1" kern="1200" dirty="0">
            <a:solidFill>
              <a:schemeClr val="tx1"/>
            </a:solidFill>
            <a:effectLst>
              <a:outerShdw blurRad="38100" dist="38100" dir="2700000" algn="tl">
                <a:srgbClr val="000000">
                  <a:alpha val="43137"/>
                </a:srgbClr>
              </a:outerShdw>
            </a:effectLst>
          </a:endParaRPr>
        </a:p>
      </dsp:txBody>
      <dsp:txXfrm>
        <a:off x="252760" y="150193"/>
        <a:ext cx="3238896" cy="346292"/>
      </dsp:txXfrm>
    </dsp:sp>
    <dsp:sp modelId="{DFB2AC8B-9F67-450A-8781-334141526602}">
      <dsp:nvSpPr>
        <dsp:cNvPr id="0" name=""/>
        <dsp:cNvSpPr/>
      </dsp:nvSpPr>
      <dsp:spPr>
        <a:xfrm>
          <a:off x="0" y="913020"/>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33FACB2-0B53-4B96-91FC-A97E514120B8}">
      <dsp:nvSpPr>
        <dsp:cNvPr id="0" name=""/>
        <dsp:cNvSpPr/>
      </dsp:nvSpPr>
      <dsp:spPr>
        <a:xfrm>
          <a:off x="234026" y="721140"/>
          <a:ext cx="3276364" cy="3837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smtClean="0">
              <a:effectLst>
                <a:outerShdw blurRad="38100" dist="38100" dir="2700000" algn="tl">
                  <a:srgbClr val="000000">
                    <a:alpha val="43137"/>
                  </a:srgbClr>
                </a:outerShdw>
              </a:effectLst>
            </a:rPr>
            <a:t>Justificación</a:t>
          </a:r>
          <a:endParaRPr lang="es-ES" sz="1800" b="1" kern="1200" dirty="0">
            <a:effectLst>
              <a:outerShdw blurRad="38100" dist="38100" dir="2700000" algn="tl">
                <a:srgbClr val="000000">
                  <a:alpha val="43137"/>
                </a:srgbClr>
              </a:outerShdw>
            </a:effectLst>
          </a:endParaRPr>
        </a:p>
      </dsp:txBody>
      <dsp:txXfrm>
        <a:off x="252760" y="739874"/>
        <a:ext cx="3238896" cy="346292"/>
      </dsp:txXfrm>
    </dsp:sp>
    <dsp:sp modelId="{52AF4517-FF41-4CE8-82B5-406F5106EB18}">
      <dsp:nvSpPr>
        <dsp:cNvPr id="0" name=""/>
        <dsp:cNvSpPr/>
      </dsp:nvSpPr>
      <dsp:spPr>
        <a:xfrm>
          <a:off x="0" y="1502700"/>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3876869-3A82-4617-B2A8-F58FD25E2656}">
      <dsp:nvSpPr>
        <dsp:cNvPr id="0" name=""/>
        <dsp:cNvSpPr/>
      </dsp:nvSpPr>
      <dsp:spPr>
        <a:xfrm>
          <a:off x="234026" y="1310820"/>
          <a:ext cx="3276364" cy="3837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dirty="0" smtClean="0">
              <a:effectLst>
                <a:outerShdw blurRad="38100" dist="38100" dir="2700000" algn="tl">
                  <a:srgbClr val="000000">
                    <a:alpha val="43137"/>
                  </a:srgbClr>
                </a:outerShdw>
              </a:effectLst>
            </a:rPr>
            <a:t>Objetivos e Hipótesis</a:t>
          </a:r>
          <a:endParaRPr lang="es-ES" sz="1800" b="1" kern="1200" dirty="0">
            <a:effectLst>
              <a:outerShdw blurRad="38100" dist="38100" dir="2700000" algn="tl">
                <a:srgbClr val="000000">
                  <a:alpha val="43137"/>
                </a:srgbClr>
              </a:outerShdw>
            </a:effectLst>
          </a:endParaRPr>
        </a:p>
      </dsp:txBody>
      <dsp:txXfrm>
        <a:off x="252760" y="1329554"/>
        <a:ext cx="3238896" cy="346292"/>
      </dsp:txXfrm>
    </dsp:sp>
    <dsp:sp modelId="{92098E66-9411-486F-A7C4-811BB7718D17}">
      <dsp:nvSpPr>
        <dsp:cNvPr id="0" name=""/>
        <dsp:cNvSpPr/>
      </dsp:nvSpPr>
      <dsp:spPr>
        <a:xfrm>
          <a:off x="0" y="2092380"/>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D7C09C2-CE1C-4C85-9C74-9246DA3D5DAD}">
      <dsp:nvSpPr>
        <dsp:cNvPr id="0" name=""/>
        <dsp:cNvSpPr/>
      </dsp:nvSpPr>
      <dsp:spPr>
        <a:xfrm>
          <a:off x="234026" y="1900500"/>
          <a:ext cx="3276364" cy="3837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smtClean="0">
              <a:effectLst>
                <a:outerShdw blurRad="38100" dist="38100" dir="2700000" algn="tl">
                  <a:srgbClr val="000000">
                    <a:alpha val="43137"/>
                  </a:srgbClr>
                </a:outerShdw>
              </a:effectLst>
            </a:rPr>
            <a:t>Materiales y Métodos</a:t>
          </a:r>
          <a:endParaRPr lang="es-ES" sz="1800" b="1" kern="1200" dirty="0">
            <a:effectLst>
              <a:outerShdw blurRad="38100" dist="38100" dir="2700000" algn="tl">
                <a:srgbClr val="000000">
                  <a:alpha val="43137"/>
                </a:srgbClr>
              </a:outerShdw>
            </a:effectLst>
          </a:endParaRPr>
        </a:p>
      </dsp:txBody>
      <dsp:txXfrm>
        <a:off x="252760" y="1919234"/>
        <a:ext cx="3238896" cy="346292"/>
      </dsp:txXfrm>
    </dsp:sp>
    <dsp:sp modelId="{ED7019B0-F912-47A2-9B85-1C199900F010}">
      <dsp:nvSpPr>
        <dsp:cNvPr id="0" name=""/>
        <dsp:cNvSpPr/>
      </dsp:nvSpPr>
      <dsp:spPr>
        <a:xfrm>
          <a:off x="0" y="2682060"/>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B2A1B8F-CECC-4043-B119-6ABA81B4CF2F}">
      <dsp:nvSpPr>
        <dsp:cNvPr id="0" name=""/>
        <dsp:cNvSpPr/>
      </dsp:nvSpPr>
      <dsp:spPr>
        <a:xfrm>
          <a:off x="234026" y="2490180"/>
          <a:ext cx="3276364" cy="3837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dirty="0" smtClean="0">
              <a:effectLst>
                <a:outerShdw blurRad="38100" dist="38100" dir="2700000" algn="tl">
                  <a:srgbClr val="000000">
                    <a:alpha val="43137"/>
                  </a:srgbClr>
                </a:outerShdw>
              </a:effectLst>
            </a:rPr>
            <a:t>Resultados y Discusión</a:t>
          </a:r>
          <a:endParaRPr lang="es-ES" sz="1800" b="1" kern="1200" dirty="0">
            <a:effectLst>
              <a:outerShdw blurRad="38100" dist="38100" dir="2700000" algn="tl">
                <a:srgbClr val="000000">
                  <a:alpha val="43137"/>
                </a:srgbClr>
              </a:outerShdw>
            </a:effectLst>
          </a:endParaRPr>
        </a:p>
      </dsp:txBody>
      <dsp:txXfrm>
        <a:off x="252760" y="2508914"/>
        <a:ext cx="3238896" cy="346292"/>
      </dsp:txXfrm>
    </dsp:sp>
    <dsp:sp modelId="{7775527F-A39B-49D7-B0FE-93C96E62E8CA}">
      <dsp:nvSpPr>
        <dsp:cNvPr id="0" name=""/>
        <dsp:cNvSpPr/>
      </dsp:nvSpPr>
      <dsp:spPr>
        <a:xfrm>
          <a:off x="0" y="3271740"/>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1448A69-333A-42D7-8877-49B1C295C101}">
      <dsp:nvSpPr>
        <dsp:cNvPr id="0" name=""/>
        <dsp:cNvSpPr/>
      </dsp:nvSpPr>
      <dsp:spPr>
        <a:xfrm>
          <a:off x="234026" y="3079860"/>
          <a:ext cx="3276364" cy="3837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dirty="0" smtClean="0">
              <a:effectLst>
                <a:outerShdw blurRad="38100" dist="38100" dir="2700000" algn="tl">
                  <a:srgbClr val="000000">
                    <a:alpha val="43137"/>
                  </a:srgbClr>
                </a:outerShdw>
              </a:effectLst>
            </a:rPr>
            <a:t>Conclusiones</a:t>
          </a:r>
          <a:endParaRPr lang="es-ES" sz="1800" b="1" kern="1200" dirty="0">
            <a:effectLst>
              <a:outerShdw blurRad="38100" dist="38100" dir="2700000" algn="tl">
                <a:srgbClr val="000000">
                  <a:alpha val="43137"/>
                </a:srgbClr>
              </a:outerShdw>
            </a:effectLst>
          </a:endParaRPr>
        </a:p>
      </dsp:txBody>
      <dsp:txXfrm>
        <a:off x="252760" y="3098594"/>
        <a:ext cx="3238896" cy="346292"/>
      </dsp:txXfrm>
    </dsp:sp>
    <dsp:sp modelId="{71B5D911-07C3-4E59-BD15-233BBAE960C9}">
      <dsp:nvSpPr>
        <dsp:cNvPr id="0" name=""/>
        <dsp:cNvSpPr/>
      </dsp:nvSpPr>
      <dsp:spPr>
        <a:xfrm>
          <a:off x="0" y="3861420"/>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0D1B729-53D9-4474-B6B6-043F42EB3955}">
      <dsp:nvSpPr>
        <dsp:cNvPr id="0" name=""/>
        <dsp:cNvSpPr/>
      </dsp:nvSpPr>
      <dsp:spPr>
        <a:xfrm>
          <a:off x="234026" y="3669540"/>
          <a:ext cx="3276364" cy="3837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dirty="0" smtClean="0">
              <a:effectLst>
                <a:outerShdw blurRad="38100" dist="38100" dir="2700000" algn="tl">
                  <a:srgbClr val="000000">
                    <a:alpha val="43137"/>
                  </a:srgbClr>
                </a:outerShdw>
              </a:effectLst>
            </a:rPr>
            <a:t>Recomendaciones</a:t>
          </a:r>
          <a:endParaRPr lang="es-ES" sz="1800" b="1" kern="1200" dirty="0">
            <a:effectLst>
              <a:outerShdw blurRad="38100" dist="38100" dir="2700000" algn="tl">
                <a:srgbClr val="000000">
                  <a:alpha val="43137"/>
                </a:srgbClr>
              </a:outerShdw>
            </a:effectLst>
          </a:endParaRPr>
        </a:p>
      </dsp:txBody>
      <dsp:txXfrm>
        <a:off x="252760" y="3688274"/>
        <a:ext cx="3238896" cy="34629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67A1F-94ED-4018-B1C5-C7A7DF8EEA24}">
      <dsp:nvSpPr>
        <dsp:cNvPr id="0" name=""/>
        <dsp:cNvSpPr/>
      </dsp:nvSpPr>
      <dsp:spPr>
        <a:xfrm>
          <a:off x="0" y="323339"/>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FA2ADE9-D066-464E-9844-DD2FC79FCF4E}">
      <dsp:nvSpPr>
        <dsp:cNvPr id="0" name=""/>
        <dsp:cNvSpPr/>
      </dsp:nvSpPr>
      <dsp:spPr>
        <a:xfrm>
          <a:off x="234026" y="131459"/>
          <a:ext cx="3276364" cy="38376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hemeClr val="accent2"/>
        </a:lnRef>
        <a:fillRef idx="3">
          <a:schemeClr val="accent2"/>
        </a:fillRef>
        <a:effectRef idx="3">
          <a:schemeClr val="accent2"/>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smtClean="0">
              <a:solidFill>
                <a:schemeClr val="bg1"/>
              </a:solidFill>
              <a:effectLst>
                <a:outerShdw blurRad="38100" dist="38100" dir="2700000" algn="tl">
                  <a:srgbClr val="000000">
                    <a:alpha val="43137"/>
                  </a:srgbClr>
                </a:outerShdw>
              </a:effectLst>
            </a:rPr>
            <a:t>Introducción</a:t>
          </a:r>
          <a:endParaRPr lang="es-ES" sz="1800" b="1" kern="1200" dirty="0">
            <a:solidFill>
              <a:schemeClr val="bg1"/>
            </a:solidFill>
            <a:effectLst>
              <a:outerShdw blurRad="38100" dist="38100" dir="2700000" algn="tl">
                <a:srgbClr val="000000">
                  <a:alpha val="43137"/>
                </a:srgbClr>
              </a:outerShdw>
            </a:effectLst>
          </a:endParaRPr>
        </a:p>
      </dsp:txBody>
      <dsp:txXfrm>
        <a:off x="252760" y="150193"/>
        <a:ext cx="3238896" cy="346292"/>
      </dsp:txXfrm>
    </dsp:sp>
    <dsp:sp modelId="{DFB2AC8B-9F67-450A-8781-334141526602}">
      <dsp:nvSpPr>
        <dsp:cNvPr id="0" name=""/>
        <dsp:cNvSpPr/>
      </dsp:nvSpPr>
      <dsp:spPr>
        <a:xfrm>
          <a:off x="0" y="913020"/>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33FACB2-0B53-4B96-91FC-A97E514120B8}">
      <dsp:nvSpPr>
        <dsp:cNvPr id="0" name=""/>
        <dsp:cNvSpPr/>
      </dsp:nvSpPr>
      <dsp:spPr>
        <a:xfrm>
          <a:off x="234026" y="721140"/>
          <a:ext cx="3276364" cy="383760"/>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hemeClr val="accent6"/>
        </a:lnRef>
        <a:fillRef idx="3">
          <a:schemeClr val="accent6"/>
        </a:fillRef>
        <a:effectRef idx="3">
          <a:schemeClr val="accent6"/>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smtClean="0">
              <a:solidFill>
                <a:schemeClr val="bg1"/>
              </a:solidFill>
              <a:effectLst>
                <a:outerShdw blurRad="38100" dist="38100" dir="2700000" algn="tl">
                  <a:srgbClr val="000000">
                    <a:alpha val="43137"/>
                  </a:srgbClr>
                </a:outerShdw>
              </a:effectLst>
            </a:rPr>
            <a:t>Justificación</a:t>
          </a:r>
          <a:endParaRPr lang="es-ES" sz="1800" b="1" kern="1200" dirty="0">
            <a:solidFill>
              <a:schemeClr val="bg1"/>
            </a:solidFill>
            <a:effectLst>
              <a:outerShdw blurRad="38100" dist="38100" dir="2700000" algn="tl">
                <a:srgbClr val="000000">
                  <a:alpha val="43137"/>
                </a:srgbClr>
              </a:outerShdw>
            </a:effectLst>
          </a:endParaRPr>
        </a:p>
      </dsp:txBody>
      <dsp:txXfrm>
        <a:off x="252760" y="739874"/>
        <a:ext cx="3238896" cy="346292"/>
      </dsp:txXfrm>
    </dsp:sp>
    <dsp:sp modelId="{52AF4517-FF41-4CE8-82B5-406F5106EB18}">
      <dsp:nvSpPr>
        <dsp:cNvPr id="0" name=""/>
        <dsp:cNvSpPr/>
      </dsp:nvSpPr>
      <dsp:spPr>
        <a:xfrm>
          <a:off x="0" y="1502700"/>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3876869-3A82-4617-B2A8-F58FD25E2656}">
      <dsp:nvSpPr>
        <dsp:cNvPr id="0" name=""/>
        <dsp:cNvSpPr/>
      </dsp:nvSpPr>
      <dsp:spPr>
        <a:xfrm>
          <a:off x="234026" y="1310820"/>
          <a:ext cx="3276364" cy="383760"/>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dirty="0" smtClean="0">
              <a:solidFill>
                <a:schemeClr val="tx1"/>
              </a:solidFill>
              <a:effectLst>
                <a:outerShdw blurRad="38100" dist="38100" dir="2700000" algn="tl">
                  <a:srgbClr val="000000">
                    <a:alpha val="43137"/>
                  </a:srgbClr>
                </a:outerShdw>
              </a:effectLst>
            </a:rPr>
            <a:t>Objetivos e Hipótesis</a:t>
          </a:r>
          <a:endParaRPr lang="es-ES" sz="1800" b="1" kern="1200" dirty="0">
            <a:solidFill>
              <a:schemeClr val="tx1"/>
            </a:solidFill>
            <a:effectLst>
              <a:outerShdw blurRad="38100" dist="38100" dir="2700000" algn="tl">
                <a:srgbClr val="000000">
                  <a:alpha val="43137"/>
                </a:srgbClr>
              </a:outerShdw>
            </a:effectLst>
          </a:endParaRPr>
        </a:p>
      </dsp:txBody>
      <dsp:txXfrm>
        <a:off x="252760" y="1329554"/>
        <a:ext cx="3238896" cy="346292"/>
      </dsp:txXfrm>
    </dsp:sp>
    <dsp:sp modelId="{92098E66-9411-486F-A7C4-811BB7718D17}">
      <dsp:nvSpPr>
        <dsp:cNvPr id="0" name=""/>
        <dsp:cNvSpPr/>
      </dsp:nvSpPr>
      <dsp:spPr>
        <a:xfrm>
          <a:off x="0" y="2092380"/>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D7C09C2-CE1C-4C85-9C74-9246DA3D5DAD}">
      <dsp:nvSpPr>
        <dsp:cNvPr id="0" name=""/>
        <dsp:cNvSpPr/>
      </dsp:nvSpPr>
      <dsp:spPr>
        <a:xfrm>
          <a:off x="234026" y="1900500"/>
          <a:ext cx="3276364" cy="3837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smtClean="0">
              <a:effectLst>
                <a:outerShdw blurRad="38100" dist="38100" dir="2700000" algn="tl">
                  <a:srgbClr val="000000">
                    <a:alpha val="43137"/>
                  </a:srgbClr>
                </a:outerShdw>
              </a:effectLst>
            </a:rPr>
            <a:t>Materiales y Métodos</a:t>
          </a:r>
          <a:endParaRPr lang="es-ES" sz="1800" b="1" kern="1200" dirty="0">
            <a:effectLst>
              <a:outerShdw blurRad="38100" dist="38100" dir="2700000" algn="tl">
                <a:srgbClr val="000000">
                  <a:alpha val="43137"/>
                </a:srgbClr>
              </a:outerShdw>
            </a:effectLst>
          </a:endParaRPr>
        </a:p>
      </dsp:txBody>
      <dsp:txXfrm>
        <a:off x="252760" y="1919234"/>
        <a:ext cx="3238896" cy="346292"/>
      </dsp:txXfrm>
    </dsp:sp>
    <dsp:sp modelId="{ED7019B0-F912-47A2-9B85-1C199900F010}">
      <dsp:nvSpPr>
        <dsp:cNvPr id="0" name=""/>
        <dsp:cNvSpPr/>
      </dsp:nvSpPr>
      <dsp:spPr>
        <a:xfrm>
          <a:off x="0" y="2682060"/>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B2A1B8F-CECC-4043-B119-6ABA81B4CF2F}">
      <dsp:nvSpPr>
        <dsp:cNvPr id="0" name=""/>
        <dsp:cNvSpPr/>
      </dsp:nvSpPr>
      <dsp:spPr>
        <a:xfrm>
          <a:off x="234026" y="2490180"/>
          <a:ext cx="3276364" cy="3837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dirty="0" smtClean="0">
              <a:effectLst>
                <a:outerShdw blurRad="38100" dist="38100" dir="2700000" algn="tl">
                  <a:srgbClr val="000000">
                    <a:alpha val="43137"/>
                  </a:srgbClr>
                </a:outerShdw>
              </a:effectLst>
            </a:rPr>
            <a:t>Resultados y Discusión</a:t>
          </a:r>
          <a:endParaRPr lang="es-ES" sz="1800" b="1" kern="1200" dirty="0">
            <a:effectLst>
              <a:outerShdw blurRad="38100" dist="38100" dir="2700000" algn="tl">
                <a:srgbClr val="000000">
                  <a:alpha val="43137"/>
                </a:srgbClr>
              </a:outerShdw>
            </a:effectLst>
          </a:endParaRPr>
        </a:p>
      </dsp:txBody>
      <dsp:txXfrm>
        <a:off x="252760" y="2508914"/>
        <a:ext cx="3238896" cy="346292"/>
      </dsp:txXfrm>
    </dsp:sp>
    <dsp:sp modelId="{7775527F-A39B-49D7-B0FE-93C96E62E8CA}">
      <dsp:nvSpPr>
        <dsp:cNvPr id="0" name=""/>
        <dsp:cNvSpPr/>
      </dsp:nvSpPr>
      <dsp:spPr>
        <a:xfrm>
          <a:off x="0" y="3271740"/>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1448A69-333A-42D7-8877-49B1C295C101}">
      <dsp:nvSpPr>
        <dsp:cNvPr id="0" name=""/>
        <dsp:cNvSpPr/>
      </dsp:nvSpPr>
      <dsp:spPr>
        <a:xfrm>
          <a:off x="234026" y="3079860"/>
          <a:ext cx="3276364" cy="3837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dirty="0" smtClean="0">
              <a:effectLst>
                <a:outerShdw blurRad="38100" dist="38100" dir="2700000" algn="tl">
                  <a:srgbClr val="000000">
                    <a:alpha val="43137"/>
                  </a:srgbClr>
                </a:outerShdw>
              </a:effectLst>
            </a:rPr>
            <a:t>Conclusiones</a:t>
          </a:r>
          <a:endParaRPr lang="es-ES" sz="1800" b="1" kern="1200" dirty="0">
            <a:effectLst>
              <a:outerShdw blurRad="38100" dist="38100" dir="2700000" algn="tl">
                <a:srgbClr val="000000">
                  <a:alpha val="43137"/>
                </a:srgbClr>
              </a:outerShdw>
            </a:effectLst>
          </a:endParaRPr>
        </a:p>
      </dsp:txBody>
      <dsp:txXfrm>
        <a:off x="252760" y="3098594"/>
        <a:ext cx="3238896" cy="346292"/>
      </dsp:txXfrm>
    </dsp:sp>
    <dsp:sp modelId="{71B5D911-07C3-4E59-BD15-233BBAE960C9}">
      <dsp:nvSpPr>
        <dsp:cNvPr id="0" name=""/>
        <dsp:cNvSpPr/>
      </dsp:nvSpPr>
      <dsp:spPr>
        <a:xfrm>
          <a:off x="0" y="3861420"/>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0D1B729-53D9-4474-B6B6-043F42EB3955}">
      <dsp:nvSpPr>
        <dsp:cNvPr id="0" name=""/>
        <dsp:cNvSpPr/>
      </dsp:nvSpPr>
      <dsp:spPr>
        <a:xfrm>
          <a:off x="234026" y="3669540"/>
          <a:ext cx="3276364" cy="3837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dirty="0" smtClean="0">
              <a:effectLst>
                <a:outerShdw blurRad="38100" dist="38100" dir="2700000" algn="tl">
                  <a:srgbClr val="000000">
                    <a:alpha val="43137"/>
                  </a:srgbClr>
                </a:outerShdw>
              </a:effectLst>
            </a:rPr>
            <a:t>Recomendaciones</a:t>
          </a:r>
          <a:endParaRPr lang="es-ES" sz="1800" b="1" kern="1200" dirty="0">
            <a:effectLst>
              <a:outerShdw blurRad="38100" dist="38100" dir="2700000" algn="tl">
                <a:srgbClr val="000000">
                  <a:alpha val="43137"/>
                </a:srgbClr>
              </a:outerShdw>
            </a:effectLst>
          </a:endParaRPr>
        </a:p>
      </dsp:txBody>
      <dsp:txXfrm>
        <a:off x="252760" y="3688274"/>
        <a:ext cx="3238896" cy="34629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5DCF1-E88A-4CA2-AA3E-571D81FA0C0D}">
      <dsp:nvSpPr>
        <dsp:cNvPr id="0" name=""/>
        <dsp:cNvSpPr/>
      </dsp:nvSpPr>
      <dsp:spPr>
        <a:xfrm>
          <a:off x="0" y="1396917"/>
          <a:ext cx="2865067" cy="1528248"/>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glow rad="228600">
            <a:schemeClr val="accent2">
              <a:satMod val="175000"/>
              <a:alpha val="4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Identificar el o los agente(s) causal(es) de la Marchitez letal en palma aceitera (</a:t>
          </a:r>
          <a:r>
            <a:rPr lang="es-EC" sz="1600" i="1" kern="1200" dirty="0" err="1" smtClean="0"/>
            <a:t>Elaeis</a:t>
          </a:r>
          <a:r>
            <a:rPr lang="es-EC" sz="1600" i="1" kern="1200" dirty="0" smtClean="0"/>
            <a:t> </a:t>
          </a:r>
          <a:r>
            <a:rPr lang="es-EC" sz="1600" i="1" kern="1200" dirty="0" err="1" smtClean="0"/>
            <a:t>guineensis</a:t>
          </a:r>
          <a:r>
            <a:rPr lang="es-EC" sz="1600" i="1" kern="1200" dirty="0" smtClean="0"/>
            <a:t>)</a:t>
          </a:r>
          <a:r>
            <a:rPr lang="es-EC" sz="1600" kern="1200" dirty="0" smtClean="0"/>
            <a:t> utilizando técnicas de metagenómica y bioinformática.</a:t>
          </a:r>
          <a:endParaRPr lang="es-ES" sz="1600" kern="1200" dirty="0"/>
        </a:p>
      </dsp:txBody>
      <dsp:txXfrm>
        <a:off x="44761" y="1441678"/>
        <a:ext cx="2775545" cy="1438726"/>
      </dsp:txXfrm>
    </dsp:sp>
    <dsp:sp modelId="{1524D364-2EFE-498D-94B4-9DFFCB47BF0A}">
      <dsp:nvSpPr>
        <dsp:cNvPr id="0" name=""/>
        <dsp:cNvSpPr/>
      </dsp:nvSpPr>
      <dsp:spPr>
        <a:xfrm rot="18607603">
          <a:off x="2473765" y="1304007"/>
          <a:ext cx="2201299" cy="30907"/>
        </a:xfrm>
        <a:custGeom>
          <a:avLst/>
          <a:gdLst/>
          <a:ahLst/>
          <a:cxnLst/>
          <a:rect l="0" t="0" r="0" b="0"/>
          <a:pathLst>
            <a:path>
              <a:moveTo>
                <a:pt x="0" y="15453"/>
              </a:moveTo>
              <a:lnTo>
                <a:pt x="2201299" y="1545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S" sz="800" kern="1200"/>
        </a:p>
      </dsp:txBody>
      <dsp:txXfrm>
        <a:off x="3519382" y="1264429"/>
        <a:ext cx="110064" cy="110064"/>
      </dsp:txXfrm>
    </dsp:sp>
    <dsp:sp modelId="{86B8F17B-1BAA-4506-98E3-019E27A304AF}">
      <dsp:nvSpPr>
        <dsp:cNvPr id="0" name=""/>
        <dsp:cNvSpPr/>
      </dsp:nvSpPr>
      <dsp:spPr>
        <a:xfrm>
          <a:off x="4283761" y="3245"/>
          <a:ext cx="3912718" cy="949273"/>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Aislar el ADN metagenómico de la </a:t>
          </a:r>
          <a:r>
            <a:rPr lang="es-EC" sz="1400" kern="1200" dirty="0" err="1" smtClean="0"/>
            <a:t>microbiota</a:t>
          </a:r>
          <a:r>
            <a:rPr lang="es-EC" sz="1400" kern="1200" dirty="0" smtClean="0"/>
            <a:t> presente en tejidos afectados (</a:t>
          </a:r>
          <a:r>
            <a:rPr lang="es-EC" sz="1400" kern="1200" dirty="0" err="1" smtClean="0"/>
            <a:t>pseudotroncos</a:t>
          </a:r>
          <a:r>
            <a:rPr lang="es-EC" sz="1400" kern="1200" dirty="0" smtClean="0"/>
            <a:t>) y suelos de zonas productoras de palma aceitera en Santo Domingo y Orellana.</a:t>
          </a:r>
          <a:endParaRPr lang="es-ES" sz="1400" kern="1200" dirty="0"/>
        </a:p>
      </dsp:txBody>
      <dsp:txXfrm>
        <a:off x="4311564" y="31048"/>
        <a:ext cx="3857112" cy="893667"/>
      </dsp:txXfrm>
    </dsp:sp>
    <dsp:sp modelId="{E5285CCB-05B7-4A7F-AFBE-C40C08ADA38C}">
      <dsp:nvSpPr>
        <dsp:cNvPr id="0" name=""/>
        <dsp:cNvSpPr/>
      </dsp:nvSpPr>
      <dsp:spPr>
        <a:xfrm rot="19971687">
          <a:off x="2777311" y="1781994"/>
          <a:ext cx="1594206" cy="30907"/>
        </a:xfrm>
        <a:custGeom>
          <a:avLst/>
          <a:gdLst/>
          <a:ahLst/>
          <a:cxnLst/>
          <a:rect l="0" t="0" r="0" b="0"/>
          <a:pathLst>
            <a:path>
              <a:moveTo>
                <a:pt x="0" y="15453"/>
              </a:moveTo>
              <a:lnTo>
                <a:pt x="1594206" y="1545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3534559" y="1757592"/>
        <a:ext cx="79710" cy="79710"/>
      </dsp:txXfrm>
    </dsp:sp>
    <dsp:sp modelId="{44F36BC6-8E68-4ECD-B389-11059F3C8146}">
      <dsp:nvSpPr>
        <dsp:cNvPr id="0" name=""/>
        <dsp:cNvSpPr/>
      </dsp:nvSpPr>
      <dsp:spPr>
        <a:xfrm>
          <a:off x="4283761" y="1063797"/>
          <a:ext cx="3927526" cy="740113"/>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Amplificar el gen 16S en el ADN metagenómico y realizar la secuenciación de los fragmentos.</a:t>
          </a:r>
          <a:endParaRPr lang="es-ES" sz="1400" kern="1200" dirty="0"/>
        </a:p>
      </dsp:txBody>
      <dsp:txXfrm>
        <a:off x="4305438" y="1085474"/>
        <a:ext cx="3884172" cy="696759"/>
      </dsp:txXfrm>
    </dsp:sp>
    <dsp:sp modelId="{916D1218-26FF-4E27-8A5B-84724FCC895C}">
      <dsp:nvSpPr>
        <dsp:cNvPr id="0" name=""/>
        <dsp:cNvSpPr/>
      </dsp:nvSpPr>
      <dsp:spPr>
        <a:xfrm rot="262753">
          <a:off x="2862990" y="2199910"/>
          <a:ext cx="1422847" cy="30907"/>
        </a:xfrm>
        <a:custGeom>
          <a:avLst/>
          <a:gdLst/>
          <a:ahLst/>
          <a:cxnLst/>
          <a:rect l="0" t="0" r="0" b="0"/>
          <a:pathLst>
            <a:path>
              <a:moveTo>
                <a:pt x="0" y="15453"/>
              </a:moveTo>
              <a:lnTo>
                <a:pt x="1422847" y="1545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538843" y="2179792"/>
        <a:ext cx="71142" cy="71142"/>
      </dsp:txXfrm>
    </dsp:sp>
    <dsp:sp modelId="{64656100-9A8F-418C-9119-BC8BC2965E40}">
      <dsp:nvSpPr>
        <dsp:cNvPr id="0" name=""/>
        <dsp:cNvSpPr/>
      </dsp:nvSpPr>
      <dsp:spPr>
        <a:xfrm>
          <a:off x="4283761" y="1915189"/>
          <a:ext cx="3905225" cy="708993"/>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Detectar la presencia de fitoplasmas en plantas con sintomatología de Marchitez letal así como en plantas sanas.</a:t>
          </a:r>
          <a:endParaRPr lang="es-ES" sz="1400" kern="1200" dirty="0"/>
        </a:p>
      </dsp:txBody>
      <dsp:txXfrm>
        <a:off x="4304527" y="1935955"/>
        <a:ext cx="3863693" cy="667461"/>
      </dsp:txXfrm>
    </dsp:sp>
    <dsp:sp modelId="{27B7DAE0-677F-45CE-A41C-81CD6AE1F6ED}">
      <dsp:nvSpPr>
        <dsp:cNvPr id="0" name=""/>
        <dsp:cNvSpPr/>
      </dsp:nvSpPr>
      <dsp:spPr>
        <a:xfrm rot="1975752">
          <a:off x="2729293" y="2604997"/>
          <a:ext cx="1690243" cy="30907"/>
        </a:xfrm>
        <a:custGeom>
          <a:avLst/>
          <a:gdLst/>
          <a:ahLst/>
          <a:cxnLst/>
          <a:rect l="0" t="0" r="0" b="0"/>
          <a:pathLst>
            <a:path>
              <a:moveTo>
                <a:pt x="0" y="15453"/>
              </a:moveTo>
              <a:lnTo>
                <a:pt x="1690243" y="1545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3532158" y="2578195"/>
        <a:ext cx="84512" cy="84512"/>
      </dsp:txXfrm>
    </dsp:sp>
    <dsp:sp modelId="{48C8A76A-B6EF-4D83-A9B5-0C1665D65E3A}">
      <dsp:nvSpPr>
        <dsp:cNvPr id="0" name=""/>
        <dsp:cNvSpPr/>
      </dsp:nvSpPr>
      <dsp:spPr>
        <a:xfrm>
          <a:off x="4283761" y="2735461"/>
          <a:ext cx="3905893" cy="688799"/>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Realizar el análisis </a:t>
          </a:r>
          <a:r>
            <a:rPr lang="es-ES" sz="1400" kern="1200" dirty="0" err="1" smtClean="0"/>
            <a:t>bioinformático</a:t>
          </a:r>
          <a:r>
            <a:rPr lang="es-ES" sz="1400" kern="1200" dirty="0" smtClean="0"/>
            <a:t> de secuencias.</a:t>
          </a:r>
          <a:endParaRPr lang="es-ES" sz="1400" kern="1200" dirty="0"/>
        </a:p>
      </dsp:txBody>
      <dsp:txXfrm>
        <a:off x="4303935" y="2755635"/>
        <a:ext cx="3865545" cy="648451"/>
      </dsp:txXfrm>
    </dsp:sp>
    <dsp:sp modelId="{00BB152E-7CF8-4742-BB6D-791FE79306A2}">
      <dsp:nvSpPr>
        <dsp:cNvPr id="0" name=""/>
        <dsp:cNvSpPr/>
      </dsp:nvSpPr>
      <dsp:spPr>
        <a:xfrm rot="3072805">
          <a:off x="2442034" y="3028260"/>
          <a:ext cx="2264760" cy="30907"/>
        </a:xfrm>
        <a:custGeom>
          <a:avLst/>
          <a:gdLst/>
          <a:ahLst/>
          <a:cxnLst/>
          <a:rect l="0" t="0" r="0" b="0"/>
          <a:pathLst>
            <a:path>
              <a:moveTo>
                <a:pt x="0" y="15453"/>
              </a:moveTo>
              <a:lnTo>
                <a:pt x="2264760" y="1545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S" sz="800" kern="1200"/>
        </a:p>
      </dsp:txBody>
      <dsp:txXfrm>
        <a:off x="3517795" y="2987095"/>
        <a:ext cx="113238" cy="113238"/>
      </dsp:txXfrm>
    </dsp:sp>
    <dsp:sp modelId="{5F27FA08-BB7B-49B5-B42A-A29618453872}">
      <dsp:nvSpPr>
        <dsp:cNvPr id="0" name=""/>
        <dsp:cNvSpPr/>
      </dsp:nvSpPr>
      <dsp:spPr>
        <a:xfrm>
          <a:off x="4283761" y="3535539"/>
          <a:ext cx="3889691" cy="781695"/>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Caracterizar la diversidad microbiana presente en plantas enfermas y sanas, y suelos con y sin la enfermedad</a:t>
          </a:r>
          <a:r>
            <a:rPr lang="es-EC" sz="1200" kern="1200" dirty="0" smtClean="0"/>
            <a:t>.</a:t>
          </a:r>
          <a:endParaRPr lang="es-ES" sz="1200" kern="1200" dirty="0"/>
        </a:p>
      </dsp:txBody>
      <dsp:txXfrm>
        <a:off x="4306656" y="3558434"/>
        <a:ext cx="3843901" cy="73590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67A1F-94ED-4018-B1C5-C7A7DF8EEA24}">
      <dsp:nvSpPr>
        <dsp:cNvPr id="0" name=""/>
        <dsp:cNvSpPr/>
      </dsp:nvSpPr>
      <dsp:spPr>
        <a:xfrm>
          <a:off x="0" y="323339"/>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FA2ADE9-D066-464E-9844-DD2FC79FCF4E}">
      <dsp:nvSpPr>
        <dsp:cNvPr id="0" name=""/>
        <dsp:cNvSpPr/>
      </dsp:nvSpPr>
      <dsp:spPr>
        <a:xfrm>
          <a:off x="234026" y="131459"/>
          <a:ext cx="3276364" cy="38376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hemeClr val="accent2"/>
        </a:lnRef>
        <a:fillRef idx="3">
          <a:schemeClr val="accent2"/>
        </a:fillRef>
        <a:effectRef idx="3">
          <a:schemeClr val="accent2"/>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smtClean="0">
              <a:solidFill>
                <a:schemeClr val="bg1"/>
              </a:solidFill>
              <a:effectLst>
                <a:outerShdw blurRad="38100" dist="38100" dir="2700000" algn="tl">
                  <a:srgbClr val="000000">
                    <a:alpha val="43137"/>
                  </a:srgbClr>
                </a:outerShdw>
              </a:effectLst>
            </a:rPr>
            <a:t>Introducción</a:t>
          </a:r>
          <a:endParaRPr lang="es-ES" sz="1800" b="1" kern="1200" dirty="0">
            <a:solidFill>
              <a:schemeClr val="bg1"/>
            </a:solidFill>
            <a:effectLst>
              <a:outerShdw blurRad="38100" dist="38100" dir="2700000" algn="tl">
                <a:srgbClr val="000000">
                  <a:alpha val="43137"/>
                </a:srgbClr>
              </a:outerShdw>
            </a:effectLst>
          </a:endParaRPr>
        </a:p>
      </dsp:txBody>
      <dsp:txXfrm>
        <a:off x="252760" y="150193"/>
        <a:ext cx="3238896" cy="346292"/>
      </dsp:txXfrm>
    </dsp:sp>
    <dsp:sp modelId="{DFB2AC8B-9F67-450A-8781-334141526602}">
      <dsp:nvSpPr>
        <dsp:cNvPr id="0" name=""/>
        <dsp:cNvSpPr/>
      </dsp:nvSpPr>
      <dsp:spPr>
        <a:xfrm>
          <a:off x="0" y="913020"/>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33FACB2-0B53-4B96-91FC-A97E514120B8}">
      <dsp:nvSpPr>
        <dsp:cNvPr id="0" name=""/>
        <dsp:cNvSpPr/>
      </dsp:nvSpPr>
      <dsp:spPr>
        <a:xfrm>
          <a:off x="234026" y="721140"/>
          <a:ext cx="3276364" cy="383760"/>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hemeClr val="accent6"/>
        </a:lnRef>
        <a:fillRef idx="3">
          <a:schemeClr val="accent6"/>
        </a:fillRef>
        <a:effectRef idx="3">
          <a:schemeClr val="accent6"/>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smtClean="0">
              <a:solidFill>
                <a:schemeClr val="bg1"/>
              </a:solidFill>
              <a:effectLst>
                <a:outerShdw blurRad="38100" dist="38100" dir="2700000" algn="tl">
                  <a:srgbClr val="000000">
                    <a:alpha val="43137"/>
                  </a:srgbClr>
                </a:outerShdw>
              </a:effectLst>
            </a:rPr>
            <a:t>Justificación</a:t>
          </a:r>
          <a:endParaRPr lang="es-ES" sz="1800" b="1" kern="1200" dirty="0">
            <a:solidFill>
              <a:schemeClr val="bg1"/>
            </a:solidFill>
            <a:effectLst>
              <a:outerShdw blurRad="38100" dist="38100" dir="2700000" algn="tl">
                <a:srgbClr val="000000">
                  <a:alpha val="43137"/>
                </a:srgbClr>
              </a:outerShdw>
            </a:effectLst>
          </a:endParaRPr>
        </a:p>
      </dsp:txBody>
      <dsp:txXfrm>
        <a:off x="252760" y="739874"/>
        <a:ext cx="3238896" cy="346292"/>
      </dsp:txXfrm>
    </dsp:sp>
    <dsp:sp modelId="{52AF4517-FF41-4CE8-82B5-406F5106EB18}">
      <dsp:nvSpPr>
        <dsp:cNvPr id="0" name=""/>
        <dsp:cNvSpPr/>
      </dsp:nvSpPr>
      <dsp:spPr>
        <a:xfrm>
          <a:off x="0" y="1502700"/>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3876869-3A82-4617-B2A8-F58FD25E2656}">
      <dsp:nvSpPr>
        <dsp:cNvPr id="0" name=""/>
        <dsp:cNvSpPr/>
      </dsp:nvSpPr>
      <dsp:spPr>
        <a:xfrm>
          <a:off x="234026" y="1310820"/>
          <a:ext cx="3276364" cy="383760"/>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hemeClr val="accent6"/>
        </a:lnRef>
        <a:fillRef idx="3">
          <a:schemeClr val="accent6"/>
        </a:fillRef>
        <a:effectRef idx="3">
          <a:schemeClr val="accent6"/>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dirty="0" smtClean="0">
              <a:solidFill>
                <a:schemeClr val="bg1"/>
              </a:solidFill>
              <a:effectLst>
                <a:outerShdw blurRad="38100" dist="38100" dir="2700000" algn="tl">
                  <a:srgbClr val="000000">
                    <a:alpha val="43137"/>
                  </a:srgbClr>
                </a:outerShdw>
              </a:effectLst>
            </a:rPr>
            <a:t>Objetivos e Hipótesis</a:t>
          </a:r>
          <a:endParaRPr lang="es-ES" sz="1800" b="1" kern="1200" dirty="0">
            <a:solidFill>
              <a:schemeClr val="bg1"/>
            </a:solidFill>
            <a:effectLst>
              <a:outerShdw blurRad="38100" dist="38100" dir="2700000" algn="tl">
                <a:srgbClr val="000000">
                  <a:alpha val="43137"/>
                </a:srgbClr>
              </a:outerShdw>
            </a:effectLst>
          </a:endParaRPr>
        </a:p>
      </dsp:txBody>
      <dsp:txXfrm>
        <a:off x="252760" y="1329554"/>
        <a:ext cx="3238896" cy="346292"/>
      </dsp:txXfrm>
    </dsp:sp>
    <dsp:sp modelId="{92098E66-9411-486F-A7C4-811BB7718D17}">
      <dsp:nvSpPr>
        <dsp:cNvPr id="0" name=""/>
        <dsp:cNvSpPr/>
      </dsp:nvSpPr>
      <dsp:spPr>
        <a:xfrm>
          <a:off x="0" y="2092380"/>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D7C09C2-CE1C-4C85-9C74-9246DA3D5DAD}">
      <dsp:nvSpPr>
        <dsp:cNvPr id="0" name=""/>
        <dsp:cNvSpPr/>
      </dsp:nvSpPr>
      <dsp:spPr>
        <a:xfrm>
          <a:off x="234026" y="1900500"/>
          <a:ext cx="3276364" cy="383760"/>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dirty="0" smtClean="0">
              <a:solidFill>
                <a:schemeClr val="tx1"/>
              </a:solidFill>
              <a:effectLst>
                <a:outerShdw blurRad="38100" dist="38100" dir="2700000" algn="tl">
                  <a:srgbClr val="000000">
                    <a:alpha val="43137"/>
                  </a:srgbClr>
                </a:outerShdw>
              </a:effectLst>
            </a:rPr>
            <a:t>Materiales y métodos</a:t>
          </a:r>
          <a:endParaRPr lang="es-ES" sz="1800" b="1" kern="1200" dirty="0">
            <a:solidFill>
              <a:schemeClr val="tx1"/>
            </a:solidFill>
            <a:effectLst>
              <a:outerShdw blurRad="38100" dist="38100" dir="2700000" algn="tl">
                <a:srgbClr val="000000">
                  <a:alpha val="43137"/>
                </a:srgbClr>
              </a:outerShdw>
            </a:effectLst>
          </a:endParaRPr>
        </a:p>
      </dsp:txBody>
      <dsp:txXfrm>
        <a:off x="252760" y="1919234"/>
        <a:ext cx="3238896" cy="346292"/>
      </dsp:txXfrm>
    </dsp:sp>
    <dsp:sp modelId="{ED7019B0-F912-47A2-9B85-1C199900F010}">
      <dsp:nvSpPr>
        <dsp:cNvPr id="0" name=""/>
        <dsp:cNvSpPr/>
      </dsp:nvSpPr>
      <dsp:spPr>
        <a:xfrm>
          <a:off x="0" y="2682060"/>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B2A1B8F-CECC-4043-B119-6ABA81B4CF2F}">
      <dsp:nvSpPr>
        <dsp:cNvPr id="0" name=""/>
        <dsp:cNvSpPr/>
      </dsp:nvSpPr>
      <dsp:spPr>
        <a:xfrm>
          <a:off x="234026" y="2490180"/>
          <a:ext cx="3276364" cy="3837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dirty="0" smtClean="0">
              <a:effectLst>
                <a:outerShdw blurRad="38100" dist="38100" dir="2700000" algn="tl">
                  <a:srgbClr val="000000">
                    <a:alpha val="43137"/>
                  </a:srgbClr>
                </a:outerShdw>
              </a:effectLst>
            </a:rPr>
            <a:t>Resultados y Discusión</a:t>
          </a:r>
          <a:endParaRPr lang="es-ES" sz="1800" b="1" kern="1200" dirty="0">
            <a:effectLst>
              <a:outerShdw blurRad="38100" dist="38100" dir="2700000" algn="tl">
                <a:srgbClr val="000000">
                  <a:alpha val="43137"/>
                </a:srgbClr>
              </a:outerShdw>
            </a:effectLst>
          </a:endParaRPr>
        </a:p>
      </dsp:txBody>
      <dsp:txXfrm>
        <a:off x="252760" y="2508914"/>
        <a:ext cx="3238896" cy="346292"/>
      </dsp:txXfrm>
    </dsp:sp>
    <dsp:sp modelId="{7775527F-A39B-49D7-B0FE-93C96E62E8CA}">
      <dsp:nvSpPr>
        <dsp:cNvPr id="0" name=""/>
        <dsp:cNvSpPr/>
      </dsp:nvSpPr>
      <dsp:spPr>
        <a:xfrm>
          <a:off x="0" y="3271740"/>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1448A69-333A-42D7-8877-49B1C295C101}">
      <dsp:nvSpPr>
        <dsp:cNvPr id="0" name=""/>
        <dsp:cNvSpPr/>
      </dsp:nvSpPr>
      <dsp:spPr>
        <a:xfrm>
          <a:off x="234026" y="3079860"/>
          <a:ext cx="3276364" cy="3837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dirty="0" smtClean="0">
              <a:effectLst>
                <a:outerShdw blurRad="38100" dist="38100" dir="2700000" algn="tl">
                  <a:srgbClr val="000000">
                    <a:alpha val="43137"/>
                  </a:srgbClr>
                </a:outerShdw>
              </a:effectLst>
            </a:rPr>
            <a:t>Conclusiones</a:t>
          </a:r>
          <a:endParaRPr lang="es-ES" sz="1800" b="1" kern="1200" dirty="0">
            <a:effectLst>
              <a:outerShdw blurRad="38100" dist="38100" dir="2700000" algn="tl">
                <a:srgbClr val="000000">
                  <a:alpha val="43137"/>
                </a:srgbClr>
              </a:outerShdw>
            </a:effectLst>
          </a:endParaRPr>
        </a:p>
      </dsp:txBody>
      <dsp:txXfrm>
        <a:off x="252760" y="3098594"/>
        <a:ext cx="3238896" cy="346292"/>
      </dsp:txXfrm>
    </dsp:sp>
    <dsp:sp modelId="{71B5D911-07C3-4E59-BD15-233BBAE960C9}">
      <dsp:nvSpPr>
        <dsp:cNvPr id="0" name=""/>
        <dsp:cNvSpPr/>
      </dsp:nvSpPr>
      <dsp:spPr>
        <a:xfrm>
          <a:off x="0" y="3861420"/>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0D1B729-53D9-4474-B6B6-043F42EB3955}">
      <dsp:nvSpPr>
        <dsp:cNvPr id="0" name=""/>
        <dsp:cNvSpPr/>
      </dsp:nvSpPr>
      <dsp:spPr>
        <a:xfrm>
          <a:off x="234026" y="3669540"/>
          <a:ext cx="3276364" cy="3837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dirty="0" smtClean="0">
              <a:effectLst>
                <a:outerShdw blurRad="38100" dist="38100" dir="2700000" algn="tl">
                  <a:srgbClr val="000000">
                    <a:alpha val="43137"/>
                  </a:srgbClr>
                </a:outerShdw>
              </a:effectLst>
            </a:rPr>
            <a:t>Recomendaciones</a:t>
          </a:r>
          <a:endParaRPr lang="es-ES" sz="1800" b="1" kern="1200" dirty="0">
            <a:effectLst>
              <a:outerShdw blurRad="38100" dist="38100" dir="2700000" algn="tl">
                <a:srgbClr val="000000">
                  <a:alpha val="43137"/>
                </a:srgbClr>
              </a:outerShdw>
            </a:effectLst>
          </a:endParaRPr>
        </a:p>
      </dsp:txBody>
      <dsp:txXfrm>
        <a:off x="252760" y="3688274"/>
        <a:ext cx="3238896" cy="34629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3ACD7-F3FE-451A-8604-2ED26562F2EB}">
      <dsp:nvSpPr>
        <dsp:cNvPr id="0" name=""/>
        <dsp:cNvSpPr/>
      </dsp:nvSpPr>
      <dsp:spPr>
        <a:xfrm>
          <a:off x="3562" y="1251792"/>
          <a:ext cx="2877929" cy="999995"/>
        </a:xfrm>
        <a:prstGeom prst="chevron">
          <a:avLst/>
        </a:prstGeom>
        <a:solidFill>
          <a:schemeClr val="accent5">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ES" sz="1800" kern="1200" smtClean="0">
              <a:solidFill>
                <a:schemeClr val="tx1"/>
              </a:solidFill>
            </a:rPr>
            <a:t>Muestra positiva para fitoplasmas de cada plantación</a:t>
          </a:r>
          <a:endParaRPr lang="es-ES" sz="1800" kern="1200" dirty="0">
            <a:solidFill>
              <a:schemeClr val="tx1"/>
            </a:solidFill>
          </a:endParaRPr>
        </a:p>
      </dsp:txBody>
      <dsp:txXfrm>
        <a:off x="503560" y="1251792"/>
        <a:ext cx="1877934" cy="999995"/>
      </dsp:txXfrm>
    </dsp:sp>
    <dsp:sp modelId="{CDA8641F-68FF-4B7C-A4E3-27644BAE5E26}">
      <dsp:nvSpPr>
        <dsp:cNvPr id="0" name=""/>
        <dsp:cNvSpPr/>
      </dsp:nvSpPr>
      <dsp:spPr>
        <a:xfrm>
          <a:off x="2665491" y="1251792"/>
          <a:ext cx="2877929" cy="999995"/>
        </a:xfrm>
        <a:prstGeom prst="chevron">
          <a:avLst/>
        </a:prstGeom>
        <a:solidFill>
          <a:schemeClr val="accent5">
            <a:shade val="50000"/>
            <a:hueOff val="6450"/>
            <a:satOff val="19611"/>
            <a:lumOff val="1917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ES" sz="1800" kern="1200" smtClean="0">
              <a:solidFill>
                <a:schemeClr val="tx1"/>
              </a:solidFill>
            </a:rPr>
            <a:t>Secuenciación del fragmento de detección 1430 pb</a:t>
          </a:r>
          <a:endParaRPr lang="es-ES" sz="1800" kern="1200" dirty="0">
            <a:solidFill>
              <a:schemeClr val="tx1"/>
            </a:solidFill>
          </a:endParaRPr>
        </a:p>
      </dsp:txBody>
      <dsp:txXfrm>
        <a:off x="3165489" y="1251792"/>
        <a:ext cx="1877934" cy="999995"/>
      </dsp:txXfrm>
    </dsp:sp>
    <dsp:sp modelId="{13BE89C3-6178-4B8D-8927-D163514E8148}">
      <dsp:nvSpPr>
        <dsp:cNvPr id="0" name=""/>
        <dsp:cNvSpPr/>
      </dsp:nvSpPr>
      <dsp:spPr>
        <a:xfrm>
          <a:off x="2665491" y="2376788"/>
          <a:ext cx="2302343" cy="47587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s-ES" sz="1800" kern="1200" smtClean="0">
              <a:solidFill>
                <a:schemeClr val="tx1"/>
              </a:solidFill>
            </a:rPr>
            <a:t>MACROGEN (Corea)</a:t>
          </a:r>
          <a:endParaRPr lang="es-ES" sz="1800" kern="1200" dirty="0">
            <a:solidFill>
              <a:schemeClr val="tx1"/>
            </a:solidFill>
          </a:endParaRPr>
        </a:p>
      </dsp:txBody>
      <dsp:txXfrm>
        <a:off x="2665491" y="2376788"/>
        <a:ext cx="2302343" cy="475875"/>
      </dsp:txXfrm>
    </dsp:sp>
    <dsp:sp modelId="{1A38428F-7F0A-414C-A60E-9EB26E9483F7}">
      <dsp:nvSpPr>
        <dsp:cNvPr id="0" name=""/>
        <dsp:cNvSpPr/>
      </dsp:nvSpPr>
      <dsp:spPr>
        <a:xfrm>
          <a:off x="5327420" y="1251792"/>
          <a:ext cx="2877929" cy="999995"/>
        </a:xfrm>
        <a:prstGeom prst="chevron">
          <a:avLst/>
        </a:prstGeom>
        <a:solidFill>
          <a:schemeClr val="accent5">
            <a:shade val="50000"/>
            <a:hueOff val="6450"/>
            <a:satOff val="19611"/>
            <a:lumOff val="1917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Identificación del fitoplasma mediante bioinformática</a:t>
          </a:r>
          <a:endParaRPr lang="es-ES" sz="1800" kern="1200" dirty="0">
            <a:solidFill>
              <a:schemeClr val="tx1"/>
            </a:solidFill>
          </a:endParaRPr>
        </a:p>
      </dsp:txBody>
      <dsp:txXfrm>
        <a:off x="5827418" y="1251792"/>
        <a:ext cx="1877934" cy="99999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401D9-029C-4A3D-9E22-6FFEB0957F15}">
      <dsp:nvSpPr>
        <dsp:cNvPr id="0" name=""/>
        <dsp:cNvSpPr/>
      </dsp:nvSpPr>
      <dsp:spPr>
        <a:xfrm rot="5400000">
          <a:off x="1292442" y="1443139"/>
          <a:ext cx="1276332" cy="1453059"/>
        </a:xfrm>
        <a:prstGeom prst="bentUpArrow">
          <a:avLst>
            <a:gd name="adj1" fmla="val 32840"/>
            <a:gd name="adj2" fmla="val 25000"/>
            <a:gd name="adj3" fmla="val 35780"/>
          </a:avLst>
        </a:prstGeom>
        <a:gradFill rotWithShape="0">
          <a:gsLst>
            <a:gs pos="0">
              <a:schemeClr val="accent2">
                <a:tint val="50000"/>
                <a:hueOff val="0"/>
                <a:satOff val="0"/>
                <a:lumOff val="0"/>
                <a:alphaOff val="0"/>
                <a:shade val="51000"/>
                <a:satMod val="130000"/>
              </a:schemeClr>
            </a:gs>
            <a:gs pos="80000">
              <a:schemeClr val="accent2">
                <a:tint val="50000"/>
                <a:hueOff val="0"/>
                <a:satOff val="0"/>
                <a:lumOff val="0"/>
                <a:alphaOff val="0"/>
                <a:shade val="93000"/>
                <a:satMod val="130000"/>
              </a:schemeClr>
            </a:gs>
            <a:gs pos="100000">
              <a:schemeClr val="accent2">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75D217E6-A97A-4D5E-81F6-66C90898E963}">
      <dsp:nvSpPr>
        <dsp:cNvPr id="0" name=""/>
        <dsp:cNvSpPr/>
      </dsp:nvSpPr>
      <dsp:spPr>
        <a:xfrm>
          <a:off x="954291" y="28299"/>
          <a:ext cx="2148592" cy="1503945"/>
        </a:xfrm>
        <a:prstGeom prst="roundRect">
          <a:avLst>
            <a:gd name="adj" fmla="val 1667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200 </a:t>
          </a:r>
          <a:r>
            <a:rPr lang="es-ES" sz="1800" kern="1200" dirty="0" err="1" smtClean="0"/>
            <a:t>ng</a:t>
          </a:r>
          <a:r>
            <a:rPr lang="es-ES" sz="1800" kern="1200" dirty="0" smtClean="0"/>
            <a:t> de ADN metagenómico</a:t>
          </a:r>
          <a:endParaRPr lang="es-ES" sz="1800" kern="1200" dirty="0"/>
        </a:p>
      </dsp:txBody>
      <dsp:txXfrm>
        <a:off x="1027721" y="101729"/>
        <a:ext cx="2001732" cy="1357085"/>
      </dsp:txXfrm>
    </dsp:sp>
    <dsp:sp modelId="{71EB8854-1B2F-4DFF-829E-68B7BE716C8F}">
      <dsp:nvSpPr>
        <dsp:cNvPr id="0" name=""/>
        <dsp:cNvSpPr/>
      </dsp:nvSpPr>
      <dsp:spPr>
        <a:xfrm>
          <a:off x="3102884" y="171734"/>
          <a:ext cx="1562681" cy="1215554"/>
        </a:xfrm>
        <a:prstGeom prst="rect">
          <a:avLst/>
        </a:prstGeom>
        <a:noFill/>
        <a:ln>
          <a:noFill/>
        </a:ln>
        <a:effectLst/>
      </dsp:spPr>
      <dsp:style>
        <a:lnRef idx="0">
          <a:scrgbClr r="0" g="0" b="0"/>
        </a:lnRef>
        <a:fillRef idx="0">
          <a:scrgbClr r="0" g="0" b="0"/>
        </a:fillRef>
        <a:effectRef idx="0">
          <a:scrgbClr r="0" g="0" b="0"/>
        </a:effectRef>
        <a:fontRef idx="minor"/>
      </dsp:style>
    </dsp:sp>
    <dsp:sp modelId="{8DDF94A1-805B-43F0-9DAF-4C367C2C67E2}">
      <dsp:nvSpPr>
        <dsp:cNvPr id="0" name=""/>
        <dsp:cNvSpPr/>
      </dsp:nvSpPr>
      <dsp:spPr>
        <a:xfrm rot="5400000">
          <a:off x="3073854" y="3132566"/>
          <a:ext cx="1276332" cy="1453059"/>
        </a:xfrm>
        <a:prstGeom prst="bentUpArrow">
          <a:avLst>
            <a:gd name="adj1" fmla="val 32840"/>
            <a:gd name="adj2" fmla="val 25000"/>
            <a:gd name="adj3" fmla="val 35780"/>
          </a:avLst>
        </a:prstGeom>
        <a:gradFill rotWithShape="0">
          <a:gsLst>
            <a:gs pos="0">
              <a:schemeClr val="accent2">
                <a:tint val="50000"/>
                <a:hueOff val="0"/>
                <a:satOff val="-2072"/>
                <a:lumOff val="13457"/>
                <a:alphaOff val="0"/>
                <a:shade val="51000"/>
                <a:satMod val="130000"/>
              </a:schemeClr>
            </a:gs>
            <a:gs pos="80000">
              <a:schemeClr val="accent2">
                <a:tint val="50000"/>
                <a:hueOff val="0"/>
                <a:satOff val="-2072"/>
                <a:lumOff val="13457"/>
                <a:alphaOff val="0"/>
                <a:shade val="93000"/>
                <a:satMod val="130000"/>
              </a:schemeClr>
            </a:gs>
            <a:gs pos="100000">
              <a:schemeClr val="accent2">
                <a:tint val="50000"/>
                <a:hueOff val="0"/>
                <a:satOff val="-2072"/>
                <a:lumOff val="134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EC15A6F8-3C86-4D2B-BD95-C1922CEEE0D6}">
      <dsp:nvSpPr>
        <dsp:cNvPr id="0" name=""/>
        <dsp:cNvSpPr/>
      </dsp:nvSpPr>
      <dsp:spPr>
        <a:xfrm>
          <a:off x="2735703" y="1717726"/>
          <a:ext cx="2148592" cy="1503945"/>
        </a:xfrm>
        <a:prstGeom prst="roundRect">
          <a:avLst>
            <a:gd name="adj" fmla="val 16670"/>
          </a:avLst>
        </a:prstGeom>
        <a:gradFill rotWithShape="0">
          <a:gsLst>
            <a:gs pos="0">
              <a:schemeClr val="accent2">
                <a:shade val="80000"/>
                <a:hueOff val="0"/>
                <a:satOff val="-14010"/>
                <a:lumOff val="15876"/>
                <a:alphaOff val="0"/>
                <a:shade val="51000"/>
                <a:satMod val="130000"/>
              </a:schemeClr>
            </a:gs>
            <a:gs pos="80000">
              <a:schemeClr val="accent2">
                <a:shade val="80000"/>
                <a:hueOff val="0"/>
                <a:satOff val="-14010"/>
                <a:lumOff val="15876"/>
                <a:alphaOff val="0"/>
                <a:shade val="93000"/>
                <a:satMod val="130000"/>
              </a:schemeClr>
            </a:gs>
            <a:gs pos="100000">
              <a:schemeClr val="accent2">
                <a:shade val="80000"/>
                <a:hueOff val="0"/>
                <a:satOff val="-14010"/>
                <a:lumOff val="15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EUREKA GENOMICS (USA) para </a:t>
          </a:r>
          <a:r>
            <a:rPr lang="es-ES" sz="1800" kern="1200" dirty="0" err="1" smtClean="0"/>
            <a:t>pirosecuenciación</a:t>
          </a:r>
          <a:endParaRPr lang="es-ES" sz="1800" kern="1200" dirty="0"/>
        </a:p>
      </dsp:txBody>
      <dsp:txXfrm>
        <a:off x="2809133" y="1791156"/>
        <a:ext cx="2001732" cy="1357085"/>
      </dsp:txXfrm>
    </dsp:sp>
    <dsp:sp modelId="{F64DD897-9E10-4BE7-AF4B-A353DC3B1384}">
      <dsp:nvSpPr>
        <dsp:cNvPr id="0" name=""/>
        <dsp:cNvSpPr/>
      </dsp:nvSpPr>
      <dsp:spPr>
        <a:xfrm>
          <a:off x="4884296" y="1861161"/>
          <a:ext cx="1562681" cy="1215554"/>
        </a:xfrm>
        <a:prstGeom prst="rect">
          <a:avLst/>
        </a:prstGeom>
        <a:noFill/>
        <a:ln>
          <a:noFill/>
        </a:ln>
        <a:effectLst/>
      </dsp:spPr>
      <dsp:style>
        <a:lnRef idx="0">
          <a:scrgbClr r="0" g="0" b="0"/>
        </a:lnRef>
        <a:fillRef idx="0">
          <a:scrgbClr r="0" g="0" b="0"/>
        </a:fillRef>
        <a:effectRef idx="0">
          <a:scrgbClr r="0" g="0" b="0"/>
        </a:effectRef>
        <a:fontRef idx="minor"/>
      </dsp:style>
    </dsp:sp>
    <dsp:sp modelId="{43663F60-1D59-4978-AD84-0B6911B77041}">
      <dsp:nvSpPr>
        <dsp:cNvPr id="0" name=""/>
        <dsp:cNvSpPr/>
      </dsp:nvSpPr>
      <dsp:spPr>
        <a:xfrm>
          <a:off x="4517115" y="3407153"/>
          <a:ext cx="2148592" cy="1503945"/>
        </a:xfrm>
        <a:prstGeom prst="roundRect">
          <a:avLst>
            <a:gd name="adj" fmla="val 16670"/>
          </a:avLst>
        </a:prstGeom>
        <a:gradFill rotWithShape="0">
          <a:gsLst>
            <a:gs pos="0">
              <a:schemeClr val="accent2">
                <a:shade val="80000"/>
                <a:hueOff val="0"/>
                <a:satOff val="-28019"/>
                <a:lumOff val="31752"/>
                <a:alphaOff val="0"/>
                <a:shade val="51000"/>
                <a:satMod val="130000"/>
              </a:schemeClr>
            </a:gs>
            <a:gs pos="80000">
              <a:schemeClr val="accent2">
                <a:shade val="80000"/>
                <a:hueOff val="0"/>
                <a:satOff val="-28019"/>
                <a:lumOff val="31752"/>
                <a:alphaOff val="0"/>
                <a:shade val="93000"/>
                <a:satMod val="130000"/>
              </a:schemeClr>
            </a:gs>
            <a:gs pos="100000">
              <a:schemeClr val="accent2">
                <a:shade val="80000"/>
                <a:hueOff val="0"/>
                <a:satOff val="-28019"/>
                <a:lumOff val="31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smtClean="0"/>
            <a:t>Análisis de  componentes principales (ACP) en InfoStat</a:t>
          </a:r>
          <a:endParaRPr lang="es-ES" sz="1800" kern="1200" dirty="0"/>
        </a:p>
      </dsp:txBody>
      <dsp:txXfrm>
        <a:off x="4590545" y="3480583"/>
        <a:ext cx="2001732" cy="135708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B0EA1-AFD6-46EA-B016-14876EABBC20}">
      <dsp:nvSpPr>
        <dsp:cNvPr id="0" name=""/>
        <dsp:cNvSpPr/>
      </dsp:nvSpPr>
      <dsp:spPr>
        <a:xfrm>
          <a:off x="3389404" y="600147"/>
          <a:ext cx="459799" cy="91440"/>
        </a:xfrm>
        <a:custGeom>
          <a:avLst/>
          <a:gdLst/>
          <a:ahLst/>
          <a:cxnLst/>
          <a:rect l="0" t="0" r="0" b="0"/>
          <a:pathLst>
            <a:path>
              <a:moveTo>
                <a:pt x="0" y="45720"/>
              </a:moveTo>
              <a:lnTo>
                <a:pt x="459799"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ES" sz="400" kern="1200"/>
        </a:p>
      </dsp:txBody>
      <dsp:txXfrm>
        <a:off x="3607044" y="643413"/>
        <a:ext cx="24519" cy="4908"/>
      </dsp:txXfrm>
    </dsp:sp>
    <dsp:sp modelId="{8711B40D-423D-428D-8286-93D106CCC2C5}">
      <dsp:nvSpPr>
        <dsp:cNvPr id="0" name=""/>
        <dsp:cNvSpPr/>
      </dsp:nvSpPr>
      <dsp:spPr>
        <a:xfrm>
          <a:off x="1259031" y="6216"/>
          <a:ext cx="2132172" cy="1279303"/>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t>Amplificación región del gen 16S con los primes U341-U1053, fragmento de 712 pb</a:t>
          </a:r>
          <a:endParaRPr lang="es-ES" sz="1600" kern="1200" dirty="0"/>
        </a:p>
      </dsp:txBody>
      <dsp:txXfrm>
        <a:off x="1259031" y="6216"/>
        <a:ext cx="2132172" cy="1279303"/>
      </dsp:txXfrm>
    </dsp:sp>
    <dsp:sp modelId="{A063EE1D-AECC-404D-9411-B0CC6E08420D}">
      <dsp:nvSpPr>
        <dsp:cNvPr id="0" name=""/>
        <dsp:cNvSpPr/>
      </dsp:nvSpPr>
      <dsp:spPr>
        <a:xfrm>
          <a:off x="2325117" y="1283719"/>
          <a:ext cx="2622572" cy="459799"/>
        </a:xfrm>
        <a:custGeom>
          <a:avLst/>
          <a:gdLst/>
          <a:ahLst/>
          <a:cxnLst/>
          <a:rect l="0" t="0" r="0" b="0"/>
          <a:pathLst>
            <a:path>
              <a:moveTo>
                <a:pt x="2622572" y="0"/>
              </a:moveTo>
              <a:lnTo>
                <a:pt x="2622572" y="246999"/>
              </a:lnTo>
              <a:lnTo>
                <a:pt x="0" y="246999"/>
              </a:lnTo>
              <a:lnTo>
                <a:pt x="0" y="459799"/>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ES" sz="400" kern="1200"/>
        </a:p>
      </dsp:txBody>
      <dsp:txXfrm>
        <a:off x="3569703" y="1511165"/>
        <a:ext cx="133401" cy="4908"/>
      </dsp:txXfrm>
    </dsp:sp>
    <dsp:sp modelId="{0D77FED6-520B-4BF3-B92D-39297CA3A610}">
      <dsp:nvSpPr>
        <dsp:cNvPr id="0" name=""/>
        <dsp:cNvSpPr/>
      </dsp:nvSpPr>
      <dsp:spPr>
        <a:xfrm>
          <a:off x="3881603" y="6216"/>
          <a:ext cx="2132172" cy="1279303"/>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s-ES" sz="1800" kern="1200" dirty="0" smtClean="0"/>
            <a:t>Clonación de producto PCR</a:t>
          </a:r>
          <a:endParaRPr lang="es-ES" sz="1800" kern="1200" dirty="0"/>
        </a:p>
        <a:p>
          <a:pPr marL="114300" lvl="1" indent="-114300" algn="l" defTabSz="622300">
            <a:lnSpc>
              <a:spcPct val="90000"/>
            </a:lnSpc>
            <a:spcBef>
              <a:spcPct val="0"/>
            </a:spcBef>
            <a:spcAft>
              <a:spcPct val="15000"/>
            </a:spcAft>
            <a:buChar char="••"/>
          </a:pPr>
          <a:r>
            <a:rPr lang="es-ES" sz="1400" kern="1200" dirty="0" err="1" smtClean="0"/>
            <a:t>pGEM</a:t>
          </a:r>
          <a:r>
            <a:rPr lang="es-ES" sz="1400" kern="1200" dirty="0" smtClean="0"/>
            <a:t>-T </a:t>
          </a:r>
          <a:r>
            <a:rPr lang="es-ES" sz="1400" kern="1200" dirty="0" err="1" smtClean="0"/>
            <a:t>easy</a:t>
          </a:r>
          <a:r>
            <a:rPr lang="es-ES" sz="1400" kern="1200" dirty="0" smtClean="0"/>
            <a:t> vector </a:t>
          </a:r>
          <a:r>
            <a:rPr lang="es-ES" sz="1400" kern="1200" dirty="0" err="1" smtClean="0"/>
            <a:t>system</a:t>
          </a:r>
          <a:endParaRPr lang="es-ES" sz="1400" kern="1200" dirty="0"/>
        </a:p>
      </dsp:txBody>
      <dsp:txXfrm>
        <a:off x="3881603" y="6216"/>
        <a:ext cx="2132172" cy="1279303"/>
      </dsp:txXfrm>
    </dsp:sp>
    <dsp:sp modelId="{362CAD9B-BA6A-4716-B2D0-D11F3621030F}">
      <dsp:nvSpPr>
        <dsp:cNvPr id="0" name=""/>
        <dsp:cNvSpPr/>
      </dsp:nvSpPr>
      <dsp:spPr>
        <a:xfrm>
          <a:off x="3389404" y="2369851"/>
          <a:ext cx="459799" cy="91440"/>
        </a:xfrm>
        <a:custGeom>
          <a:avLst/>
          <a:gdLst/>
          <a:ahLst/>
          <a:cxnLst/>
          <a:rect l="0" t="0" r="0" b="0"/>
          <a:pathLst>
            <a:path>
              <a:moveTo>
                <a:pt x="0" y="45720"/>
              </a:moveTo>
              <a:lnTo>
                <a:pt x="459799"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ES" sz="400" kern="1200"/>
        </a:p>
      </dsp:txBody>
      <dsp:txXfrm>
        <a:off x="3607044" y="2413116"/>
        <a:ext cx="24519" cy="4908"/>
      </dsp:txXfrm>
    </dsp:sp>
    <dsp:sp modelId="{630D5923-CA56-4ABF-BEB4-B0178BA206BB}">
      <dsp:nvSpPr>
        <dsp:cNvPr id="0" name=""/>
        <dsp:cNvSpPr/>
      </dsp:nvSpPr>
      <dsp:spPr>
        <a:xfrm>
          <a:off x="1259031" y="1775919"/>
          <a:ext cx="2132172" cy="1279303"/>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s-ES" sz="1400" kern="1200" dirty="0" smtClean="0"/>
            <a:t>Análisis de diversidad de fragmentos con enzimas de restricción</a:t>
          </a:r>
          <a:endParaRPr lang="es-ES" sz="1400" kern="1200" dirty="0"/>
        </a:p>
        <a:p>
          <a:pPr marL="114300" lvl="1" indent="-114300" algn="l" defTabSz="622300">
            <a:lnSpc>
              <a:spcPct val="90000"/>
            </a:lnSpc>
            <a:spcBef>
              <a:spcPct val="0"/>
            </a:spcBef>
            <a:spcAft>
              <a:spcPct val="15000"/>
            </a:spcAft>
            <a:buChar char="••"/>
          </a:pPr>
          <a:r>
            <a:rPr lang="es-ES" sz="1400" kern="1200" dirty="0" err="1" smtClean="0"/>
            <a:t>HpaII</a:t>
          </a:r>
          <a:endParaRPr lang="es-ES" sz="1400" kern="1200" dirty="0"/>
        </a:p>
      </dsp:txBody>
      <dsp:txXfrm>
        <a:off x="1259031" y="1775919"/>
        <a:ext cx="2132172" cy="1279303"/>
      </dsp:txXfrm>
    </dsp:sp>
    <dsp:sp modelId="{5853CD92-557F-4168-95D6-99DAB22160F5}">
      <dsp:nvSpPr>
        <dsp:cNvPr id="0" name=""/>
        <dsp:cNvSpPr/>
      </dsp:nvSpPr>
      <dsp:spPr>
        <a:xfrm>
          <a:off x="2325117" y="3053422"/>
          <a:ext cx="2622572" cy="459799"/>
        </a:xfrm>
        <a:custGeom>
          <a:avLst/>
          <a:gdLst/>
          <a:ahLst/>
          <a:cxnLst/>
          <a:rect l="0" t="0" r="0" b="0"/>
          <a:pathLst>
            <a:path>
              <a:moveTo>
                <a:pt x="2622572" y="0"/>
              </a:moveTo>
              <a:lnTo>
                <a:pt x="2622572" y="246999"/>
              </a:lnTo>
              <a:lnTo>
                <a:pt x="0" y="246999"/>
              </a:lnTo>
              <a:lnTo>
                <a:pt x="0" y="459799"/>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ES" sz="400" kern="1200"/>
        </a:p>
      </dsp:txBody>
      <dsp:txXfrm>
        <a:off x="3569703" y="3280868"/>
        <a:ext cx="133401" cy="4908"/>
      </dsp:txXfrm>
    </dsp:sp>
    <dsp:sp modelId="{CD5B8AE7-7D07-42EE-AFC7-3B78D475D3F8}">
      <dsp:nvSpPr>
        <dsp:cNvPr id="0" name=""/>
        <dsp:cNvSpPr/>
      </dsp:nvSpPr>
      <dsp:spPr>
        <a:xfrm>
          <a:off x="3881603" y="1775919"/>
          <a:ext cx="2132172" cy="1279303"/>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s-ES" sz="1800" kern="1200" dirty="0" smtClean="0"/>
            <a:t>Extracción ADN de plásmido </a:t>
          </a:r>
          <a:endParaRPr lang="es-ES" sz="1800" kern="1200" dirty="0"/>
        </a:p>
        <a:p>
          <a:pPr marL="114300" lvl="1" indent="-114300" algn="l" defTabSz="622300">
            <a:lnSpc>
              <a:spcPct val="90000"/>
            </a:lnSpc>
            <a:spcBef>
              <a:spcPct val="0"/>
            </a:spcBef>
            <a:spcAft>
              <a:spcPct val="15000"/>
            </a:spcAft>
            <a:buChar char="••"/>
          </a:pPr>
          <a:r>
            <a:rPr lang="es-ES" sz="1400" kern="1200" dirty="0" smtClean="0"/>
            <a:t>Método casero CIP</a:t>
          </a:r>
          <a:endParaRPr lang="es-ES" sz="1400" kern="1200" dirty="0"/>
        </a:p>
      </dsp:txBody>
      <dsp:txXfrm>
        <a:off x="3881603" y="1775919"/>
        <a:ext cx="2132172" cy="1279303"/>
      </dsp:txXfrm>
    </dsp:sp>
    <dsp:sp modelId="{7F7059D6-08C9-4BE2-8D6C-5B5D009CB8C8}">
      <dsp:nvSpPr>
        <dsp:cNvPr id="0" name=""/>
        <dsp:cNvSpPr/>
      </dsp:nvSpPr>
      <dsp:spPr>
        <a:xfrm>
          <a:off x="3389404" y="4139554"/>
          <a:ext cx="459799" cy="91440"/>
        </a:xfrm>
        <a:custGeom>
          <a:avLst/>
          <a:gdLst/>
          <a:ahLst/>
          <a:cxnLst/>
          <a:rect l="0" t="0" r="0" b="0"/>
          <a:pathLst>
            <a:path>
              <a:moveTo>
                <a:pt x="0" y="45720"/>
              </a:moveTo>
              <a:lnTo>
                <a:pt x="459799"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ES" sz="400" kern="1200"/>
        </a:p>
      </dsp:txBody>
      <dsp:txXfrm>
        <a:off x="3607044" y="4182819"/>
        <a:ext cx="24519" cy="4908"/>
      </dsp:txXfrm>
    </dsp:sp>
    <dsp:sp modelId="{A04DBAD5-1580-47CC-88B9-61296CDB7A4A}">
      <dsp:nvSpPr>
        <dsp:cNvPr id="0" name=""/>
        <dsp:cNvSpPr/>
      </dsp:nvSpPr>
      <dsp:spPr>
        <a:xfrm>
          <a:off x="1259031" y="3545622"/>
          <a:ext cx="2132172" cy="1279303"/>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s-ES" sz="1600" kern="1200" dirty="0" smtClean="0"/>
            <a:t>2500 </a:t>
          </a:r>
          <a:r>
            <a:rPr lang="es-ES" sz="1600" kern="1200" dirty="0" err="1" smtClean="0"/>
            <a:t>ng</a:t>
          </a:r>
          <a:r>
            <a:rPr lang="es-ES" sz="1600" kern="1200" dirty="0" smtClean="0"/>
            <a:t> de ADN a MACROGEN (Corea) para secuenciación</a:t>
          </a:r>
          <a:endParaRPr lang="es-ES" sz="1600" kern="1200" dirty="0"/>
        </a:p>
        <a:p>
          <a:pPr marL="114300" lvl="1" indent="-114300" algn="l" defTabSz="622300">
            <a:lnSpc>
              <a:spcPct val="90000"/>
            </a:lnSpc>
            <a:spcBef>
              <a:spcPct val="0"/>
            </a:spcBef>
            <a:spcAft>
              <a:spcPct val="15000"/>
            </a:spcAft>
            <a:buChar char="••"/>
          </a:pPr>
          <a:r>
            <a:rPr lang="es-ES" sz="1400" kern="1200" dirty="0" smtClean="0"/>
            <a:t>Primer T7</a:t>
          </a:r>
          <a:endParaRPr lang="es-ES" sz="1400" kern="1200" dirty="0"/>
        </a:p>
      </dsp:txBody>
      <dsp:txXfrm>
        <a:off x="1259031" y="3545622"/>
        <a:ext cx="2132172" cy="1279303"/>
      </dsp:txXfrm>
    </dsp:sp>
    <dsp:sp modelId="{FF5834C0-47DE-4C86-8884-228AB36C951E}">
      <dsp:nvSpPr>
        <dsp:cNvPr id="0" name=""/>
        <dsp:cNvSpPr/>
      </dsp:nvSpPr>
      <dsp:spPr>
        <a:xfrm>
          <a:off x="3881603" y="3545622"/>
          <a:ext cx="2132172" cy="1279303"/>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s-ES" sz="1600" kern="1200" dirty="0" smtClean="0"/>
            <a:t>Análisis de secuencias y diversidad</a:t>
          </a:r>
          <a:endParaRPr lang="es-ES" sz="1600" kern="1200" dirty="0"/>
        </a:p>
        <a:p>
          <a:pPr marL="114300" lvl="1" indent="-114300" algn="l" defTabSz="533400">
            <a:lnSpc>
              <a:spcPct val="90000"/>
            </a:lnSpc>
            <a:spcBef>
              <a:spcPct val="0"/>
            </a:spcBef>
            <a:spcAft>
              <a:spcPct val="15000"/>
            </a:spcAft>
            <a:buChar char="••"/>
          </a:pPr>
          <a:r>
            <a:rPr lang="es-ES" sz="1200" kern="1200" dirty="0" smtClean="0"/>
            <a:t>Análisis de coordenadas principales (PCO)</a:t>
          </a:r>
          <a:endParaRPr lang="es-ES" sz="1200" kern="1200" dirty="0"/>
        </a:p>
      </dsp:txBody>
      <dsp:txXfrm>
        <a:off x="3881603" y="3545622"/>
        <a:ext cx="2132172" cy="127930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67A1F-94ED-4018-B1C5-C7A7DF8EEA24}">
      <dsp:nvSpPr>
        <dsp:cNvPr id="0" name=""/>
        <dsp:cNvSpPr/>
      </dsp:nvSpPr>
      <dsp:spPr>
        <a:xfrm>
          <a:off x="0" y="323339"/>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FA2ADE9-D066-464E-9844-DD2FC79FCF4E}">
      <dsp:nvSpPr>
        <dsp:cNvPr id="0" name=""/>
        <dsp:cNvSpPr/>
      </dsp:nvSpPr>
      <dsp:spPr>
        <a:xfrm>
          <a:off x="234026" y="131459"/>
          <a:ext cx="3276364" cy="38376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hemeClr val="accent2"/>
        </a:lnRef>
        <a:fillRef idx="3">
          <a:schemeClr val="accent2"/>
        </a:fillRef>
        <a:effectRef idx="3">
          <a:schemeClr val="accent2"/>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smtClean="0">
              <a:solidFill>
                <a:schemeClr val="bg1"/>
              </a:solidFill>
              <a:effectLst>
                <a:outerShdw blurRad="38100" dist="38100" dir="2700000" algn="tl">
                  <a:srgbClr val="000000">
                    <a:alpha val="43137"/>
                  </a:srgbClr>
                </a:outerShdw>
              </a:effectLst>
            </a:rPr>
            <a:t>Introducción</a:t>
          </a:r>
          <a:endParaRPr lang="es-ES" sz="1800" b="1" kern="1200" dirty="0">
            <a:solidFill>
              <a:schemeClr val="bg1"/>
            </a:solidFill>
            <a:effectLst>
              <a:outerShdw blurRad="38100" dist="38100" dir="2700000" algn="tl">
                <a:srgbClr val="000000">
                  <a:alpha val="43137"/>
                </a:srgbClr>
              </a:outerShdw>
            </a:effectLst>
          </a:endParaRPr>
        </a:p>
      </dsp:txBody>
      <dsp:txXfrm>
        <a:off x="252760" y="150193"/>
        <a:ext cx="3238896" cy="346292"/>
      </dsp:txXfrm>
    </dsp:sp>
    <dsp:sp modelId="{DFB2AC8B-9F67-450A-8781-334141526602}">
      <dsp:nvSpPr>
        <dsp:cNvPr id="0" name=""/>
        <dsp:cNvSpPr/>
      </dsp:nvSpPr>
      <dsp:spPr>
        <a:xfrm>
          <a:off x="0" y="913020"/>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33FACB2-0B53-4B96-91FC-A97E514120B8}">
      <dsp:nvSpPr>
        <dsp:cNvPr id="0" name=""/>
        <dsp:cNvSpPr/>
      </dsp:nvSpPr>
      <dsp:spPr>
        <a:xfrm>
          <a:off x="234026" y="721140"/>
          <a:ext cx="3276364" cy="383760"/>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hemeClr val="accent6"/>
        </a:lnRef>
        <a:fillRef idx="3">
          <a:schemeClr val="accent6"/>
        </a:fillRef>
        <a:effectRef idx="3">
          <a:schemeClr val="accent6"/>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smtClean="0">
              <a:solidFill>
                <a:schemeClr val="bg1"/>
              </a:solidFill>
              <a:effectLst>
                <a:outerShdw blurRad="38100" dist="38100" dir="2700000" algn="tl">
                  <a:srgbClr val="000000">
                    <a:alpha val="43137"/>
                  </a:srgbClr>
                </a:outerShdw>
              </a:effectLst>
            </a:rPr>
            <a:t>Justificación</a:t>
          </a:r>
          <a:endParaRPr lang="es-ES" sz="1800" b="1" kern="1200" dirty="0">
            <a:solidFill>
              <a:schemeClr val="bg1"/>
            </a:solidFill>
            <a:effectLst>
              <a:outerShdw blurRad="38100" dist="38100" dir="2700000" algn="tl">
                <a:srgbClr val="000000">
                  <a:alpha val="43137"/>
                </a:srgbClr>
              </a:outerShdw>
            </a:effectLst>
          </a:endParaRPr>
        </a:p>
      </dsp:txBody>
      <dsp:txXfrm>
        <a:off x="252760" y="739874"/>
        <a:ext cx="3238896" cy="346292"/>
      </dsp:txXfrm>
    </dsp:sp>
    <dsp:sp modelId="{52AF4517-FF41-4CE8-82B5-406F5106EB18}">
      <dsp:nvSpPr>
        <dsp:cNvPr id="0" name=""/>
        <dsp:cNvSpPr/>
      </dsp:nvSpPr>
      <dsp:spPr>
        <a:xfrm>
          <a:off x="0" y="1502700"/>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3876869-3A82-4617-B2A8-F58FD25E2656}">
      <dsp:nvSpPr>
        <dsp:cNvPr id="0" name=""/>
        <dsp:cNvSpPr/>
      </dsp:nvSpPr>
      <dsp:spPr>
        <a:xfrm>
          <a:off x="234026" y="1310820"/>
          <a:ext cx="3276364" cy="383760"/>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hemeClr val="accent6"/>
        </a:lnRef>
        <a:fillRef idx="3">
          <a:schemeClr val="accent6"/>
        </a:fillRef>
        <a:effectRef idx="3">
          <a:schemeClr val="accent6"/>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dirty="0" smtClean="0">
              <a:solidFill>
                <a:schemeClr val="bg1"/>
              </a:solidFill>
              <a:effectLst>
                <a:outerShdw blurRad="38100" dist="38100" dir="2700000" algn="tl">
                  <a:srgbClr val="000000">
                    <a:alpha val="43137"/>
                  </a:srgbClr>
                </a:outerShdw>
              </a:effectLst>
            </a:rPr>
            <a:t>Objetivos e Hipótesis</a:t>
          </a:r>
          <a:endParaRPr lang="es-ES" sz="1800" b="1" kern="1200" dirty="0">
            <a:solidFill>
              <a:schemeClr val="bg1"/>
            </a:solidFill>
            <a:effectLst>
              <a:outerShdw blurRad="38100" dist="38100" dir="2700000" algn="tl">
                <a:srgbClr val="000000">
                  <a:alpha val="43137"/>
                </a:srgbClr>
              </a:outerShdw>
            </a:effectLst>
          </a:endParaRPr>
        </a:p>
      </dsp:txBody>
      <dsp:txXfrm>
        <a:off x="252760" y="1329554"/>
        <a:ext cx="3238896" cy="346292"/>
      </dsp:txXfrm>
    </dsp:sp>
    <dsp:sp modelId="{92098E66-9411-486F-A7C4-811BB7718D17}">
      <dsp:nvSpPr>
        <dsp:cNvPr id="0" name=""/>
        <dsp:cNvSpPr/>
      </dsp:nvSpPr>
      <dsp:spPr>
        <a:xfrm>
          <a:off x="0" y="2092380"/>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D7C09C2-CE1C-4C85-9C74-9246DA3D5DAD}">
      <dsp:nvSpPr>
        <dsp:cNvPr id="0" name=""/>
        <dsp:cNvSpPr/>
      </dsp:nvSpPr>
      <dsp:spPr>
        <a:xfrm>
          <a:off x="234026" y="1900500"/>
          <a:ext cx="3276364" cy="3837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smtClean="0">
              <a:effectLst>
                <a:outerShdw blurRad="38100" dist="38100" dir="2700000" algn="tl">
                  <a:srgbClr val="000000">
                    <a:alpha val="43137"/>
                  </a:srgbClr>
                </a:outerShdw>
              </a:effectLst>
            </a:rPr>
            <a:t>Materiales y Métodos</a:t>
          </a:r>
          <a:endParaRPr lang="es-ES" sz="1800" b="1" kern="1200" dirty="0">
            <a:effectLst>
              <a:outerShdw blurRad="38100" dist="38100" dir="2700000" algn="tl">
                <a:srgbClr val="000000">
                  <a:alpha val="43137"/>
                </a:srgbClr>
              </a:outerShdw>
            </a:effectLst>
          </a:endParaRPr>
        </a:p>
      </dsp:txBody>
      <dsp:txXfrm>
        <a:off x="252760" y="1919234"/>
        <a:ext cx="3238896" cy="346292"/>
      </dsp:txXfrm>
    </dsp:sp>
    <dsp:sp modelId="{ED7019B0-F912-47A2-9B85-1C199900F010}">
      <dsp:nvSpPr>
        <dsp:cNvPr id="0" name=""/>
        <dsp:cNvSpPr/>
      </dsp:nvSpPr>
      <dsp:spPr>
        <a:xfrm>
          <a:off x="0" y="2682060"/>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B2A1B8F-CECC-4043-B119-6ABA81B4CF2F}">
      <dsp:nvSpPr>
        <dsp:cNvPr id="0" name=""/>
        <dsp:cNvSpPr/>
      </dsp:nvSpPr>
      <dsp:spPr>
        <a:xfrm>
          <a:off x="234026" y="2490180"/>
          <a:ext cx="3276364" cy="383760"/>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dirty="0" smtClean="0">
              <a:solidFill>
                <a:schemeClr val="tx1"/>
              </a:solidFill>
              <a:effectLst>
                <a:outerShdw blurRad="38100" dist="38100" dir="2700000" algn="tl">
                  <a:srgbClr val="000000">
                    <a:alpha val="43137"/>
                  </a:srgbClr>
                </a:outerShdw>
              </a:effectLst>
            </a:rPr>
            <a:t>Resultados y Discusión</a:t>
          </a:r>
          <a:endParaRPr lang="es-ES" sz="1800" b="1" kern="1200" dirty="0">
            <a:solidFill>
              <a:schemeClr val="tx1"/>
            </a:solidFill>
            <a:effectLst>
              <a:outerShdw blurRad="38100" dist="38100" dir="2700000" algn="tl">
                <a:srgbClr val="000000">
                  <a:alpha val="43137"/>
                </a:srgbClr>
              </a:outerShdw>
            </a:effectLst>
          </a:endParaRPr>
        </a:p>
      </dsp:txBody>
      <dsp:txXfrm>
        <a:off x="252760" y="2508914"/>
        <a:ext cx="3238896" cy="346292"/>
      </dsp:txXfrm>
    </dsp:sp>
    <dsp:sp modelId="{7775527F-A39B-49D7-B0FE-93C96E62E8CA}">
      <dsp:nvSpPr>
        <dsp:cNvPr id="0" name=""/>
        <dsp:cNvSpPr/>
      </dsp:nvSpPr>
      <dsp:spPr>
        <a:xfrm>
          <a:off x="0" y="3271740"/>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1448A69-333A-42D7-8877-49B1C295C101}">
      <dsp:nvSpPr>
        <dsp:cNvPr id="0" name=""/>
        <dsp:cNvSpPr/>
      </dsp:nvSpPr>
      <dsp:spPr>
        <a:xfrm>
          <a:off x="234026" y="3079860"/>
          <a:ext cx="3276364" cy="3837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dirty="0" smtClean="0">
              <a:effectLst>
                <a:outerShdw blurRad="38100" dist="38100" dir="2700000" algn="tl">
                  <a:srgbClr val="000000">
                    <a:alpha val="43137"/>
                  </a:srgbClr>
                </a:outerShdw>
              </a:effectLst>
            </a:rPr>
            <a:t>Conclusiones</a:t>
          </a:r>
          <a:endParaRPr lang="es-ES" sz="1800" b="1" kern="1200" dirty="0">
            <a:effectLst>
              <a:outerShdw blurRad="38100" dist="38100" dir="2700000" algn="tl">
                <a:srgbClr val="000000">
                  <a:alpha val="43137"/>
                </a:srgbClr>
              </a:outerShdw>
            </a:effectLst>
          </a:endParaRPr>
        </a:p>
      </dsp:txBody>
      <dsp:txXfrm>
        <a:off x="252760" y="3098594"/>
        <a:ext cx="3238896" cy="346292"/>
      </dsp:txXfrm>
    </dsp:sp>
    <dsp:sp modelId="{71B5D911-07C3-4E59-BD15-233BBAE960C9}">
      <dsp:nvSpPr>
        <dsp:cNvPr id="0" name=""/>
        <dsp:cNvSpPr/>
      </dsp:nvSpPr>
      <dsp:spPr>
        <a:xfrm>
          <a:off x="0" y="3861420"/>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0D1B729-53D9-4474-B6B6-043F42EB3955}">
      <dsp:nvSpPr>
        <dsp:cNvPr id="0" name=""/>
        <dsp:cNvSpPr/>
      </dsp:nvSpPr>
      <dsp:spPr>
        <a:xfrm>
          <a:off x="234026" y="3669540"/>
          <a:ext cx="3276364" cy="3837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dirty="0" smtClean="0">
              <a:effectLst>
                <a:outerShdw blurRad="38100" dist="38100" dir="2700000" algn="tl">
                  <a:srgbClr val="000000">
                    <a:alpha val="43137"/>
                  </a:srgbClr>
                </a:outerShdw>
              </a:effectLst>
            </a:rPr>
            <a:t>Recomendaciones</a:t>
          </a:r>
          <a:endParaRPr lang="es-ES" sz="1800" b="1" kern="1200" dirty="0">
            <a:effectLst>
              <a:outerShdw blurRad="38100" dist="38100" dir="2700000" algn="tl">
                <a:srgbClr val="000000">
                  <a:alpha val="43137"/>
                </a:srgbClr>
              </a:outerShdw>
            </a:effectLst>
          </a:endParaRPr>
        </a:p>
      </dsp:txBody>
      <dsp:txXfrm>
        <a:off x="252760" y="3688274"/>
        <a:ext cx="3238896" cy="34629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F54B5-C236-4E4B-BAC8-99B7DEDBB0B5}">
      <dsp:nvSpPr>
        <dsp:cNvPr id="0" name=""/>
        <dsp:cNvSpPr/>
      </dsp:nvSpPr>
      <dsp:spPr>
        <a:xfrm>
          <a:off x="417702" y="3150"/>
          <a:ext cx="1108810" cy="665286"/>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b="1" kern="1200" dirty="0" smtClean="0">
              <a:solidFill>
                <a:schemeClr val="tx1"/>
              </a:solidFill>
            </a:rPr>
            <a:t>Acidobacteria</a:t>
          </a:r>
          <a:endParaRPr lang="es-ES" sz="900" b="1" kern="1200" dirty="0">
            <a:solidFill>
              <a:schemeClr val="tx1"/>
            </a:solidFill>
          </a:endParaRPr>
        </a:p>
      </dsp:txBody>
      <dsp:txXfrm>
        <a:off x="417702" y="3150"/>
        <a:ext cx="1108810" cy="665286"/>
      </dsp:txXfrm>
    </dsp:sp>
    <dsp:sp modelId="{D1AFFB99-132F-421E-8124-26517D14D973}">
      <dsp:nvSpPr>
        <dsp:cNvPr id="0" name=""/>
        <dsp:cNvSpPr/>
      </dsp:nvSpPr>
      <dsp:spPr>
        <a:xfrm>
          <a:off x="417702" y="779317"/>
          <a:ext cx="1108810" cy="665286"/>
        </a:xfrm>
        <a:prstGeom prst="rect">
          <a:avLst/>
        </a:prstGeom>
        <a:gradFill rotWithShape="0">
          <a:gsLst>
            <a:gs pos="0">
              <a:schemeClr val="accent5">
                <a:hueOff val="542837"/>
                <a:satOff val="1866"/>
                <a:lumOff val="-8954"/>
                <a:alphaOff val="0"/>
                <a:shade val="51000"/>
                <a:satMod val="130000"/>
              </a:schemeClr>
            </a:gs>
            <a:gs pos="80000">
              <a:schemeClr val="accent5">
                <a:hueOff val="542837"/>
                <a:satOff val="1866"/>
                <a:lumOff val="-8954"/>
                <a:alphaOff val="0"/>
                <a:shade val="93000"/>
                <a:satMod val="130000"/>
              </a:schemeClr>
            </a:gs>
            <a:gs pos="100000">
              <a:schemeClr val="accent5">
                <a:hueOff val="542837"/>
                <a:satOff val="1866"/>
                <a:lumOff val="-895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b="1" kern="1200" dirty="0" err="1" smtClean="0">
              <a:solidFill>
                <a:schemeClr val="tx1"/>
              </a:solidFill>
            </a:rPr>
            <a:t>Ktedonobacter</a:t>
          </a:r>
          <a:endParaRPr lang="es-ES" sz="900" b="1" kern="1200" dirty="0">
            <a:solidFill>
              <a:schemeClr val="tx1"/>
            </a:solidFill>
          </a:endParaRPr>
        </a:p>
      </dsp:txBody>
      <dsp:txXfrm>
        <a:off x="417702" y="779317"/>
        <a:ext cx="1108810" cy="665286"/>
      </dsp:txXfrm>
    </dsp:sp>
    <dsp:sp modelId="{18BD92EB-F341-411B-AA68-065FF2BC581C}">
      <dsp:nvSpPr>
        <dsp:cNvPr id="0" name=""/>
        <dsp:cNvSpPr/>
      </dsp:nvSpPr>
      <dsp:spPr>
        <a:xfrm>
          <a:off x="417702" y="1555485"/>
          <a:ext cx="1108810" cy="665286"/>
        </a:xfrm>
        <a:prstGeom prst="rect">
          <a:avLst/>
        </a:prstGeom>
        <a:gradFill rotWithShape="0">
          <a:gsLst>
            <a:gs pos="0">
              <a:schemeClr val="accent5">
                <a:hueOff val="1085675"/>
                <a:satOff val="3732"/>
                <a:lumOff val="-17909"/>
                <a:alphaOff val="0"/>
                <a:shade val="51000"/>
                <a:satMod val="130000"/>
              </a:schemeClr>
            </a:gs>
            <a:gs pos="80000">
              <a:schemeClr val="accent5">
                <a:hueOff val="1085675"/>
                <a:satOff val="3732"/>
                <a:lumOff val="-17909"/>
                <a:alphaOff val="0"/>
                <a:shade val="93000"/>
                <a:satMod val="130000"/>
              </a:schemeClr>
            </a:gs>
            <a:gs pos="100000">
              <a:schemeClr val="accent5">
                <a:hueOff val="1085675"/>
                <a:satOff val="3732"/>
                <a:lumOff val="-1790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b="1" kern="1200" dirty="0" smtClean="0">
              <a:solidFill>
                <a:schemeClr val="tx1"/>
              </a:solidFill>
            </a:rPr>
            <a:t>WS3</a:t>
          </a:r>
          <a:endParaRPr lang="es-ES" sz="900" b="1" kern="1200" dirty="0">
            <a:solidFill>
              <a:schemeClr val="tx1"/>
            </a:solidFill>
          </a:endParaRPr>
        </a:p>
      </dsp:txBody>
      <dsp:txXfrm>
        <a:off x="417702" y="1555485"/>
        <a:ext cx="1108810" cy="665286"/>
      </dsp:txXfrm>
    </dsp:sp>
    <dsp:sp modelId="{DA6EA062-7A32-4018-9A55-6D7D190218E8}">
      <dsp:nvSpPr>
        <dsp:cNvPr id="0" name=""/>
        <dsp:cNvSpPr/>
      </dsp:nvSpPr>
      <dsp:spPr>
        <a:xfrm>
          <a:off x="417702" y="2331652"/>
          <a:ext cx="1108810" cy="665286"/>
        </a:xfrm>
        <a:prstGeom prst="rect">
          <a:avLst/>
        </a:prstGeom>
        <a:gradFill rotWithShape="0">
          <a:gsLst>
            <a:gs pos="0">
              <a:schemeClr val="accent5">
                <a:hueOff val="1628512"/>
                <a:satOff val="5598"/>
                <a:lumOff val="-26863"/>
                <a:alphaOff val="0"/>
                <a:shade val="51000"/>
                <a:satMod val="130000"/>
              </a:schemeClr>
            </a:gs>
            <a:gs pos="80000">
              <a:schemeClr val="accent5">
                <a:hueOff val="1628512"/>
                <a:satOff val="5598"/>
                <a:lumOff val="-26863"/>
                <a:alphaOff val="0"/>
                <a:shade val="93000"/>
                <a:satMod val="130000"/>
              </a:schemeClr>
            </a:gs>
            <a:gs pos="100000">
              <a:schemeClr val="accent5">
                <a:hueOff val="1628512"/>
                <a:satOff val="5598"/>
                <a:lumOff val="-268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b="1" kern="1200" dirty="0" err="1" smtClean="0">
              <a:solidFill>
                <a:schemeClr val="tx1"/>
              </a:solidFill>
            </a:rPr>
            <a:t>Propionibacterium</a:t>
          </a:r>
          <a:endParaRPr lang="es-ES" sz="900" b="1" kern="1200" dirty="0">
            <a:solidFill>
              <a:schemeClr val="tx1"/>
            </a:solidFill>
          </a:endParaRPr>
        </a:p>
      </dsp:txBody>
      <dsp:txXfrm>
        <a:off x="417702" y="2331652"/>
        <a:ext cx="1108810" cy="665286"/>
      </dsp:txXfrm>
    </dsp:sp>
    <dsp:sp modelId="{F6EB086B-9E44-40E7-BA3F-4737EED224AC}">
      <dsp:nvSpPr>
        <dsp:cNvPr id="0" name=""/>
        <dsp:cNvSpPr/>
      </dsp:nvSpPr>
      <dsp:spPr>
        <a:xfrm>
          <a:off x="417702" y="3107820"/>
          <a:ext cx="1108810" cy="665286"/>
        </a:xfrm>
        <a:prstGeom prst="rect">
          <a:avLst/>
        </a:prstGeom>
        <a:gradFill rotWithShape="0">
          <a:gsLst>
            <a:gs pos="0">
              <a:schemeClr val="accent5">
                <a:hueOff val="2171350"/>
                <a:satOff val="7464"/>
                <a:lumOff val="-35817"/>
                <a:alphaOff val="0"/>
                <a:shade val="51000"/>
                <a:satMod val="130000"/>
              </a:schemeClr>
            </a:gs>
            <a:gs pos="80000">
              <a:schemeClr val="accent5">
                <a:hueOff val="2171350"/>
                <a:satOff val="7464"/>
                <a:lumOff val="-35817"/>
                <a:alphaOff val="0"/>
                <a:shade val="93000"/>
                <a:satMod val="130000"/>
              </a:schemeClr>
            </a:gs>
            <a:gs pos="100000">
              <a:schemeClr val="accent5">
                <a:hueOff val="2171350"/>
                <a:satOff val="7464"/>
                <a:lumOff val="-358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b="1" kern="1200" dirty="0" err="1" smtClean="0">
              <a:solidFill>
                <a:schemeClr val="tx1"/>
              </a:solidFill>
            </a:rPr>
            <a:t>Ralstonia</a:t>
          </a:r>
          <a:endParaRPr lang="es-ES" sz="900" b="1" kern="1200" dirty="0">
            <a:solidFill>
              <a:schemeClr val="tx1"/>
            </a:solidFill>
          </a:endParaRPr>
        </a:p>
      </dsp:txBody>
      <dsp:txXfrm>
        <a:off x="417702" y="3107820"/>
        <a:ext cx="1108810" cy="665286"/>
      </dsp:txXfrm>
    </dsp:sp>
    <dsp:sp modelId="{D223D2DA-1F6F-425E-BC89-40C1371C0514}">
      <dsp:nvSpPr>
        <dsp:cNvPr id="0" name=""/>
        <dsp:cNvSpPr/>
      </dsp:nvSpPr>
      <dsp:spPr>
        <a:xfrm>
          <a:off x="417702" y="3883987"/>
          <a:ext cx="1108810" cy="665286"/>
        </a:xfrm>
        <a:prstGeom prst="rect">
          <a:avLst/>
        </a:prstGeom>
        <a:gradFill rotWithShape="0">
          <a:gsLst>
            <a:gs pos="0">
              <a:schemeClr val="accent5">
                <a:hueOff val="2714187"/>
                <a:satOff val="9330"/>
                <a:lumOff val="-44772"/>
                <a:alphaOff val="0"/>
                <a:shade val="51000"/>
                <a:satMod val="130000"/>
              </a:schemeClr>
            </a:gs>
            <a:gs pos="80000">
              <a:schemeClr val="accent5">
                <a:hueOff val="2714187"/>
                <a:satOff val="9330"/>
                <a:lumOff val="-44772"/>
                <a:alphaOff val="0"/>
                <a:shade val="93000"/>
                <a:satMod val="130000"/>
              </a:schemeClr>
            </a:gs>
            <a:gs pos="100000">
              <a:schemeClr val="accent5">
                <a:hueOff val="2714187"/>
                <a:satOff val="9330"/>
                <a:lumOff val="-4477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b="1" kern="1200" dirty="0" err="1" smtClean="0">
              <a:solidFill>
                <a:schemeClr val="tx1"/>
              </a:solidFill>
            </a:rPr>
            <a:t>Terrabacter</a:t>
          </a:r>
          <a:endParaRPr lang="es-ES" sz="900" b="1" kern="1200" dirty="0">
            <a:solidFill>
              <a:schemeClr val="tx1"/>
            </a:solidFill>
          </a:endParaRPr>
        </a:p>
      </dsp:txBody>
      <dsp:txXfrm>
        <a:off x="417702" y="3883987"/>
        <a:ext cx="1108810" cy="665286"/>
      </dsp:txXfrm>
    </dsp:sp>
    <dsp:sp modelId="{C8D9DD6B-1E4B-4F4A-8F0D-5ED9085E4B82}">
      <dsp:nvSpPr>
        <dsp:cNvPr id="0" name=""/>
        <dsp:cNvSpPr/>
      </dsp:nvSpPr>
      <dsp:spPr>
        <a:xfrm>
          <a:off x="417702" y="4660155"/>
          <a:ext cx="1108810" cy="665286"/>
        </a:xfrm>
        <a:prstGeom prst="rect">
          <a:avLst/>
        </a:prstGeom>
        <a:gradFill rotWithShape="0">
          <a:gsLst>
            <a:gs pos="0">
              <a:schemeClr val="accent5">
                <a:hueOff val="3257024"/>
                <a:satOff val="11196"/>
                <a:lumOff val="-53726"/>
                <a:alphaOff val="0"/>
                <a:shade val="51000"/>
                <a:satMod val="130000"/>
              </a:schemeClr>
            </a:gs>
            <a:gs pos="80000">
              <a:schemeClr val="accent5">
                <a:hueOff val="3257024"/>
                <a:satOff val="11196"/>
                <a:lumOff val="-53726"/>
                <a:alphaOff val="0"/>
                <a:shade val="93000"/>
                <a:satMod val="130000"/>
              </a:schemeClr>
            </a:gs>
            <a:gs pos="100000">
              <a:schemeClr val="accent5">
                <a:hueOff val="3257024"/>
                <a:satOff val="11196"/>
                <a:lumOff val="-53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b="1" kern="1200" dirty="0" err="1" smtClean="0">
              <a:solidFill>
                <a:schemeClr val="tx1"/>
              </a:solidFill>
            </a:rPr>
            <a:t>Verrucomicrobia</a:t>
          </a:r>
          <a:endParaRPr lang="es-ES" sz="900" b="1" kern="1200" dirty="0">
            <a:solidFill>
              <a:schemeClr val="tx1"/>
            </a:solidFill>
          </a:endParaRPr>
        </a:p>
      </dsp:txBody>
      <dsp:txXfrm>
        <a:off x="417702" y="4660155"/>
        <a:ext cx="1108810" cy="66528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FFB99-132F-421E-8124-26517D14D973}">
      <dsp:nvSpPr>
        <dsp:cNvPr id="0" name=""/>
        <dsp:cNvSpPr/>
      </dsp:nvSpPr>
      <dsp:spPr>
        <a:xfrm>
          <a:off x="195631" y="2672"/>
          <a:ext cx="1480945" cy="88856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smtClean="0">
              <a:solidFill>
                <a:schemeClr val="tx1"/>
              </a:solidFill>
            </a:rPr>
            <a:t>Pseudomonas</a:t>
          </a:r>
          <a:endParaRPr lang="es-ES" sz="1400" b="1" kern="1200" dirty="0">
            <a:solidFill>
              <a:schemeClr val="tx1"/>
            </a:solidFill>
          </a:endParaRPr>
        </a:p>
      </dsp:txBody>
      <dsp:txXfrm>
        <a:off x="195631" y="2672"/>
        <a:ext cx="1480945" cy="888567"/>
      </dsp:txXfrm>
    </dsp:sp>
    <dsp:sp modelId="{18BD92EB-F341-411B-AA68-065FF2BC581C}">
      <dsp:nvSpPr>
        <dsp:cNvPr id="0" name=""/>
        <dsp:cNvSpPr/>
      </dsp:nvSpPr>
      <dsp:spPr>
        <a:xfrm>
          <a:off x="195631" y="1039334"/>
          <a:ext cx="1480945" cy="888567"/>
        </a:xfrm>
        <a:prstGeom prst="rect">
          <a:avLst/>
        </a:prstGeom>
        <a:gradFill rotWithShape="0">
          <a:gsLst>
            <a:gs pos="0">
              <a:schemeClr val="accent2">
                <a:hueOff val="-3600000"/>
                <a:satOff val="-12501"/>
                <a:lumOff val="15000"/>
                <a:alphaOff val="0"/>
                <a:shade val="51000"/>
                <a:satMod val="130000"/>
              </a:schemeClr>
            </a:gs>
            <a:gs pos="80000">
              <a:schemeClr val="accent2">
                <a:hueOff val="-3600000"/>
                <a:satOff val="-12501"/>
                <a:lumOff val="15000"/>
                <a:alphaOff val="0"/>
                <a:shade val="93000"/>
                <a:satMod val="130000"/>
              </a:schemeClr>
            </a:gs>
            <a:gs pos="100000">
              <a:schemeClr val="accent2">
                <a:hueOff val="-3600000"/>
                <a:satOff val="-12501"/>
                <a:lumOff val="15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smtClean="0">
              <a:solidFill>
                <a:schemeClr val="tx1"/>
              </a:solidFill>
            </a:rPr>
            <a:t>Azospirillum</a:t>
          </a:r>
          <a:endParaRPr lang="es-ES" sz="1400" b="1" kern="1200" dirty="0">
            <a:solidFill>
              <a:schemeClr val="tx1"/>
            </a:solidFill>
          </a:endParaRPr>
        </a:p>
      </dsp:txBody>
      <dsp:txXfrm>
        <a:off x="195631" y="1039334"/>
        <a:ext cx="1480945" cy="888567"/>
      </dsp:txXfrm>
    </dsp:sp>
    <dsp:sp modelId="{DA6EA062-7A32-4018-9A55-6D7D190218E8}">
      <dsp:nvSpPr>
        <dsp:cNvPr id="0" name=""/>
        <dsp:cNvSpPr/>
      </dsp:nvSpPr>
      <dsp:spPr>
        <a:xfrm>
          <a:off x="195631" y="2075996"/>
          <a:ext cx="1480945" cy="888567"/>
        </a:xfrm>
        <a:prstGeom prst="rect">
          <a:avLst/>
        </a:prstGeom>
        <a:gradFill rotWithShape="0">
          <a:gsLst>
            <a:gs pos="0">
              <a:schemeClr val="accent2">
                <a:hueOff val="-7200000"/>
                <a:satOff val="-25001"/>
                <a:lumOff val="30001"/>
                <a:alphaOff val="0"/>
                <a:shade val="51000"/>
                <a:satMod val="130000"/>
              </a:schemeClr>
            </a:gs>
            <a:gs pos="80000">
              <a:schemeClr val="accent2">
                <a:hueOff val="-7200000"/>
                <a:satOff val="-25001"/>
                <a:lumOff val="30001"/>
                <a:alphaOff val="0"/>
                <a:shade val="93000"/>
                <a:satMod val="130000"/>
              </a:schemeClr>
            </a:gs>
            <a:gs pos="100000">
              <a:schemeClr val="accent2">
                <a:hueOff val="-7200000"/>
                <a:satOff val="-25001"/>
                <a:lumOff val="3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smtClean="0">
              <a:solidFill>
                <a:schemeClr val="tx1"/>
              </a:solidFill>
            </a:rPr>
            <a:t>Mycobacterium</a:t>
          </a:r>
          <a:endParaRPr lang="es-ES" sz="1400" b="1" kern="1200" dirty="0">
            <a:solidFill>
              <a:schemeClr val="tx1"/>
            </a:solidFill>
          </a:endParaRPr>
        </a:p>
      </dsp:txBody>
      <dsp:txXfrm>
        <a:off x="195631" y="2075996"/>
        <a:ext cx="1480945" cy="888567"/>
      </dsp:txXfrm>
    </dsp:sp>
    <dsp:sp modelId="{F6EB086B-9E44-40E7-BA3F-4737EED224AC}">
      <dsp:nvSpPr>
        <dsp:cNvPr id="0" name=""/>
        <dsp:cNvSpPr/>
      </dsp:nvSpPr>
      <dsp:spPr>
        <a:xfrm>
          <a:off x="195631" y="3112658"/>
          <a:ext cx="1480945" cy="888567"/>
        </a:xfrm>
        <a:prstGeom prst="rect">
          <a:avLst/>
        </a:prstGeom>
        <a:gradFill rotWithShape="0">
          <a:gsLst>
            <a:gs pos="0">
              <a:schemeClr val="accent2">
                <a:hueOff val="-10800000"/>
                <a:satOff val="-37502"/>
                <a:lumOff val="45001"/>
                <a:alphaOff val="0"/>
                <a:shade val="51000"/>
                <a:satMod val="130000"/>
              </a:schemeClr>
            </a:gs>
            <a:gs pos="80000">
              <a:schemeClr val="accent2">
                <a:hueOff val="-10800000"/>
                <a:satOff val="-37502"/>
                <a:lumOff val="45001"/>
                <a:alphaOff val="0"/>
                <a:shade val="93000"/>
                <a:satMod val="130000"/>
              </a:schemeClr>
            </a:gs>
            <a:gs pos="100000">
              <a:schemeClr val="accent2">
                <a:hueOff val="-10800000"/>
                <a:satOff val="-37502"/>
                <a:lumOff val="45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smtClean="0">
              <a:solidFill>
                <a:schemeClr val="tx1"/>
              </a:solidFill>
            </a:rPr>
            <a:t>Rhyzobium</a:t>
          </a:r>
          <a:endParaRPr lang="es-ES" sz="1400" b="1" kern="1200" dirty="0">
            <a:solidFill>
              <a:schemeClr val="tx1"/>
            </a:solidFill>
          </a:endParaRPr>
        </a:p>
      </dsp:txBody>
      <dsp:txXfrm>
        <a:off x="195631" y="3112658"/>
        <a:ext cx="1480945" cy="888567"/>
      </dsp:txXfrm>
    </dsp:sp>
    <dsp:sp modelId="{D223D2DA-1F6F-425E-BC89-40C1371C0514}">
      <dsp:nvSpPr>
        <dsp:cNvPr id="0" name=""/>
        <dsp:cNvSpPr/>
      </dsp:nvSpPr>
      <dsp:spPr>
        <a:xfrm>
          <a:off x="195631" y="4149320"/>
          <a:ext cx="1480945" cy="888567"/>
        </a:xfrm>
        <a:prstGeom prst="rect">
          <a:avLst/>
        </a:prstGeom>
        <a:gradFill rotWithShape="0">
          <a:gsLst>
            <a:gs pos="0">
              <a:schemeClr val="accent2">
                <a:hueOff val="-14400000"/>
                <a:satOff val="-50003"/>
                <a:lumOff val="60001"/>
                <a:alphaOff val="0"/>
                <a:shade val="51000"/>
                <a:satMod val="130000"/>
              </a:schemeClr>
            </a:gs>
            <a:gs pos="80000">
              <a:schemeClr val="accent2">
                <a:hueOff val="-14400000"/>
                <a:satOff val="-50003"/>
                <a:lumOff val="60001"/>
                <a:alphaOff val="0"/>
                <a:shade val="93000"/>
                <a:satMod val="130000"/>
              </a:schemeClr>
            </a:gs>
            <a:gs pos="100000">
              <a:schemeClr val="accent2">
                <a:hueOff val="-14400000"/>
                <a:satOff val="-50003"/>
                <a:lumOff val="6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smtClean="0">
              <a:solidFill>
                <a:schemeClr val="tx1"/>
              </a:solidFill>
            </a:rPr>
            <a:t>Clostridium</a:t>
          </a:r>
          <a:endParaRPr lang="es-ES" sz="1400" b="1" kern="1200" dirty="0">
            <a:solidFill>
              <a:schemeClr val="tx1"/>
            </a:solidFill>
          </a:endParaRPr>
        </a:p>
      </dsp:txBody>
      <dsp:txXfrm>
        <a:off x="195631" y="4149320"/>
        <a:ext cx="1480945" cy="88856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67A1F-94ED-4018-B1C5-C7A7DF8EEA24}">
      <dsp:nvSpPr>
        <dsp:cNvPr id="0" name=""/>
        <dsp:cNvSpPr/>
      </dsp:nvSpPr>
      <dsp:spPr>
        <a:xfrm>
          <a:off x="0" y="323339"/>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FA2ADE9-D066-464E-9844-DD2FC79FCF4E}">
      <dsp:nvSpPr>
        <dsp:cNvPr id="0" name=""/>
        <dsp:cNvSpPr/>
      </dsp:nvSpPr>
      <dsp:spPr>
        <a:xfrm>
          <a:off x="234026" y="131459"/>
          <a:ext cx="3276364" cy="38376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hemeClr val="accent2"/>
        </a:lnRef>
        <a:fillRef idx="3">
          <a:schemeClr val="accent2"/>
        </a:fillRef>
        <a:effectRef idx="3">
          <a:schemeClr val="accent2"/>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smtClean="0">
              <a:solidFill>
                <a:schemeClr val="bg1"/>
              </a:solidFill>
              <a:effectLst>
                <a:outerShdw blurRad="38100" dist="38100" dir="2700000" algn="tl">
                  <a:srgbClr val="000000">
                    <a:alpha val="43137"/>
                  </a:srgbClr>
                </a:outerShdw>
              </a:effectLst>
            </a:rPr>
            <a:t>Introducción</a:t>
          </a:r>
          <a:endParaRPr lang="es-ES" sz="1800" b="1" kern="1200" dirty="0">
            <a:solidFill>
              <a:schemeClr val="bg1"/>
            </a:solidFill>
            <a:effectLst>
              <a:outerShdw blurRad="38100" dist="38100" dir="2700000" algn="tl">
                <a:srgbClr val="000000">
                  <a:alpha val="43137"/>
                </a:srgbClr>
              </a:outerShdw>
            </a:effectLst>
          </a:endParaRPr>
        </a:p>
      </dsp:txBody>
      <dsp:txXfrm>
        <a:off x="252760" y="150193"/>
        <a:ext cx="3238896" cy="346292"/>
      </dsp:txXfrm>
    </dsp:sp>
    <dsp:sp modelId="{DFB2AC8B-9F67-450A-8781-334141526602}">
      <dsp:nvSpPr>
        <dsp:cNvPr id="0" name=""/>
        <dsp:cNvSpPr/>
      </dsp:nvSpPr>
      <dsp:spPr>
        <a:xfrm>
          <a:off x="0" y="913020"/>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33FACB2-0B53-4B96-91FC-A97E514120B8}">
      <dsp:nvSpPr>
        <dsp:cNvPr id="0" name=""/>
        <dsp:cNvSpPr/>
      </dsp:nvSpPr>
      <dsp:spPr>
        <a:xfrm>
          <a:off x="234026" y="721140"/>
          <a:ext cx="3276364" cy="383760"/>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hemeClr val="accent6"/>
        </a:lnRef>
        <a:fillRef idx="3">
          <a:schemeClr val="accent6"/>
        </a:fillRef>
        <a:effectRef idx="3">
          <a:schemeClr val="accent6"/>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smtClean="0">
              <a:solidFill>
                <a:schemeClr val="bg1"/>
              </a:solidFill>
              <a:effectLst>
                <a:outerShdw blurRad="38100" dist="38100" dir="2700000" algn="tl">
                  <a:srgbClr val="000000">
                    <a:alpha val="43137"/>
                  </a:srgbClr>
                </a:outerShdw>
              </a:effectLst>
            </a:rPr>
            <a:t>Justificación</a:t>
          </a:r>
          <a:endParaRPr lang="es-ES" sz="1800" b="1" kern="1200" dirty="0">
            <a:solidFill>
              <a:schemeClr val="bg1"/>
            </a:solidFill>
            <a:effectLst>
              <a:outerShdw blurRad="38100" dist="38100" dir="2700000" algn="tl">
                <a:srgbClr val="000000">
                  <a:alpha val="43137"/>
                </a:srgbClr>
              </a:outerShdw>
            </a:effectLst>
          </a:endParaRPr>
        </a:p>
      </dsp:txBody>
      <dsp:txXfrm>
        <a:off x="252760" y="739874"/>
        <a:ext cx="3238896" cy="346292"/>
      </dsp:txXfrm>
    </dsp:sp>
    <dsp:sp modelId="{52AF4517-FF41-4CE8-82B5-406F5106EB18}">
      <dsp:nvSpPr>
        <dsp:cNvPr id="0" name=""/>
        <dsp:cNvSpPr/>
      </dsp:nvSpPr>
      <dsp:spPr>
        <a:xfrm>
          <a:off x="0" y="1502700"/>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3876869-3A82-4617-B2A8-F58FD25E2656}">
      <dsp:nvSpPr>
        <dsp:cNvPr id="0" name=""/>
        <dsp:cNvSpPr/>
      </dsp:nvSpPr>
      <dsp:spPr>
        <a:xfrm>
          <a:off x="234026" y="1310820"/>
          <a:ext cx="3276364" cy="383760"/>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hemeClr val="accent6"/>
        </a:lnRef>
        <a:fillRef idx="3">
          <a:schemeClr val="accent6"/>
        </a:fillRef>
        <a:effectRef idx="3">
          <a:schemeClr val="accent6"/>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dirty="0" smtClean="0">
              <a:solidFill>
                <a:schemeClr val="bg1"/>
              </a:solidFill>
              <a:effectLst>
                <a:outerShdw blurRad="38100" dist="38100" dir="2700000" algn="tl">
                  <a:srgbClr val="000000">
                    <a:alpha val="43137"/>
                  </a:srgbClr>
                </a:outerShdw>
              </a:effectLst>
            </a:rPr>
            <a:t>Objetivos e Hipótesis</a:t>
          </a:r>
          <a:endParaRPr lang="es-ES" sz="1800" b="1" kern="1200" dirty="0">
            <a:solidFill>
              <a:schemeClr val="bg1"/>
            </a:solidFill>
            <a:effectLst>
              <a:outerShdw blurRad="38100" dist="38100" dir="2700000" algn="tl">
                <a:srgbClr val="000000">
                  <a:alpha val="43137"/>
                </a:srgbClr>
              </a:outerShdw>
            </a:effectLst>
          </a:endParaRPr>
        </a:p>
      </dsp:txBody>
      <dsp:txXfrm>
        <a:off x="252760" y="1329554"/>
        <a:ext cx="3238896" cy="346292"/>
      </dsp:txXfrm>
    </dsp:sp>
    <dsp:sp modelId="{92098E66-9411-486F-A7C4-811BB7718D17}">
      <dsp:nvSpPr>
        <dsp:cNvPr id="0" name=""/>
        <dsp:cNvSpPr/>
      </dsp:nvSpPr>
      <dsp:spPr>
        <a:xfrm>
          <a:off x="0" y="2092380"/>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D7C09C2-CE1C-4C85-9C74-9246DA3D5DAD}">
      <dsp:nvSpPr>
        <dsp:cNvPr id="0" name=""/>
        <dsp:cNvSpPr/>
      </dsp:nvSpPr>
      <dsp:spPr>
        <a:xfrm>
          <a:off x="234026" y="1900500"/>
          <a:ext cx="3276364" cy="3837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smtClean="0">
              <a:effectLst>
                <a:outerShdw blurRad="38100" dist="38100" dir="2700000" algn="tl">
                  <a:srgbClr val="000000">
                    <a:alpha val="43137"/>
                  </a:srgbClr>
                </a:outerShdw>
              </a:effectLst>
            </a:rPr>
            <a:t>Materiales y Métodos</a:t>
          </a:r>
          <a:endParaRPr lang="es-ES" sz="1800" b="1" kern="1200" dirty="0">
            <a:effectLst>
              <a:outerShdw blurRad="38100" dist="38100" dir="2700000" algn="tl">
                <a:srgbClr val="000000">
                  <a:alpha val="43137"/>
                </a:srgbClr>
              </a:outerShdw>
            </a:effectLst>
          </a:endParaRPr>
        </a:p>
      </dsp:txBody>
      <dsp:txXfrm>
        <a:off x="252760" y="1919234"/>
        <a:ext cx="3238896" cy="346292"/>
      </dsp:txXfrm>
    </dsp:sp>
    <dsp:sp modelId="{ED7019B0-F912-47A2-9B85-1C199900F010}">
      <dsp:nvSpPr>
        <dsp:cNvPr id="0" name=""/>
        <dsp:cNvSpPr/>
      </dsp:nvSpPr>
      <dsp:spPr>
        <a:xfrm>
          <a:off x="0" y="2682060"/>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B2A1B8F-CECC-4043-B119-6ABA81B4CF2F}">
      <dsp:nvSpPr>
        <dsp:cNvPr id="0" name=""/>
        <dsp:cNvSpPr/>
      </dsp:nvSpPr>
      <dsp:spPr>
        <a:xfrm>
          <a:off x="234026" y="2490180"/>
          <a:ext cx="3276364" cy="383760"/>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hemeClr val="accent6"/>
        </a:lnRef>
        <a:fillRef idx="3">
          <a:schemeClr val="accent6"/>
        </a:fillRef>
        <a:effectRef idx="3">
          <a:schemeClr val="accent6"/>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dirty="0" smtClean="0">
              <a:solidFill>
                <a:schemeClr val="bg1"/>
              </a:solidFill>
              <a:effectLst>
                <a:outerShdw blurRad="38100" dist="38100" dir="2700000" algn="tl">
                  <a:srgbClr val="000000">
                    <a:alpha val="43137"/>
                  </a:srgbClr>
                </a:outerShdw>
              </a:effectLst>
            </a:rPr>
            <a:t>Resultados y Discusión</a:t>
          </a:r>
          <a:endParaRPr lang="es-ES" sz="1800" b="1" kern="1200" dirty="0">
            <a:solidFill>
              <a:schemeClr val="bg1"/>
            </a:solidFill>
            <a:effectLst>
              <a:outerShdw blurRad="38100" dist="38100" dir="2700000" algn="tl">
                <a:srgbClr val="000000">
                  <a:alpha val="43137"/>
                </a:srgbClr>
              </a:outerShdw>
            </a:effectLst>
          </a:endParaRPr>
        </a:p>
      </dsp:txBody>
      <dsp:txXfrm>
        <a:off x="252760" y="2508914"/>
        <a:ext cx="3238896" cy="346292"/>
      </dsp:txXfrm>
    </dsp:sp>
    <dsp:sp modelId="{7775527F-A39B-49D7-B0FE-93C96E62E8CA}">
      <dsp:nvSpPr>
        <dsp:cNvPr id="0" name=""/>
        <dsp:cNvSpPr/>
      </dsp:nvSpPr>
      <dsp:spPr>
        <a:xfrm>
          <a:off x="0" y="3271740"/>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1448A69-333A-42D7-8877-49B1C295C101}">
      <dsp:nvSpPr>
        <dsp:cNvPr id="0" name=""/>
        <dsp:cNvSpPr/>
      </dsp:nvSpPr>
      <dsp:spPr>
        <a:xfrm>
          <a:off x="234026" y="3079860"/>
          <a:ext cx="3276364" cy="383760"/>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dirty="0" smtClean="0">
              <a:solidFill>
                <a:schemeClr val="tx1"/>
              </a:solidFill>
              <a:effectLst>
                <a:outerShdw blurRad="38100" dist="38100" dir="2700000" algn="tl">
                  <a:srgbClr val="000000">
                    <a:alpha val="43137"/>
                  </a:srgbClr>
                </a:outerShdw>
              </a:effectLst>
            </a:rPr>
            <a:t>Conclusiones</a:t>
          </a:r>
          <a:endParaRPr lang="es-ES" sz="1800" b="1" kern="1200" dirty="0">
            <a:solidFill>
              <a:schemeClr val="tx1"/>
            </a:solidFill>
            <a:effectLst>
              <a:outerShdw blurRad="38100" dist="38100" dir="2700000" algn="tl">
                <a:srgbClr val="000000">
                  <a:alpha val="43137"/>
                </a:srgbClr>
              </a:outerShdw>
            </a:effectLst>
          </a:endParaRPr>
        </a:p>
      </dsp:txBody>
      <dsp:txXfrm>
        <a:off x="252760" y="3098594"/>
        <a:ext cx="3238896" cy="346292"/>
      </dsp:txXfrm>
    </dsp:sp>
    <dsp:sp modelId="{71B5D911-07C3-4E59-BD15-233BBAE960C9}">
      <dsp:nvSpPr>
        <dsp:cNvPr id="0" name=""/>
        <dsp:cNvSpPr/>
      </dsp:nvSpPr>
      <dsp:spPr>
        <a:xfrm>
          <a:off x="0" y="3861420"/>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0D1B729-53D9-4474-B6B6-043F42EB3955}">
      <dsp:nvSpPr>
        <dsp:cNvPr id="0" name=""/>
        <dsp:cNvSpPr/>
      </dsp:nvSpPr>
      <dsp:spPr>
        <a:xfrm>
          <a:off x="234026" y="3669540"/>
          <a:ext cx="3276364" cy="3837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dirty="0" smtClean="0">
              <a:effectLst>
                <a:outerShdw blurRad="38100" dist="38100" dir="2700000" algn="tl">
                  <a:srgbClr val="000000">
                    <a:alpha val="43137"/>
                  </a:srgbClr>
                </a:outerShdw>
              </a:effectLst>
            </a:rPr>
            <a:t>Recomendaciones</a:t>
          </a:r>
          <a:endParaRPr lang="es-ES" sz="1800" b="1" kern="1200" dirty="0">
            <a:effectLst>
              <a:outerShdw blurRad="38100" dist="38100" dir="2700000" algn="tl">
                <a:srgbClr val="000000">
                  <a:alpha val="43137"/>
                </a:srgbClr>
              </a:outerShdw>
            </a:effectLst>
          </a:endParaRPr>
        </a:p>
      </dsp:txBody>
      <dsp:txXfrm>
        <a:off x="252760" y="3688274"/>
        <a:ext cx="3238896"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B157D9-E592-4028-991B-4006BFFC1372}">
      <dsp:nvSpPr>
        <dsp:cNvPr id="0" name=""/>
        <dsp:cNvSpPr/>
      </dsp:nvSpPr>
      <dsp:spPr>
        <a:xfrm>
          <a:off x="0" y="2175971"/>
          <a:ext cx="2292864" cy="1146432"/>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glow rad="139700">
            <a:schemeClr val="accent2">
              <a:satMod val="175000"/>
              <a:alpha val="4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b="1" kern="1200" dirty="0" smtClean="0"/>
            <a:t>Palma Aceitera (</a:t>
          </a:r>
          <a:r>
            <a:rPr lang="es-ES" sz="2000" b="1" i="1" kern="1200" dirty="0" err="1" smtClean="0"/>
            <a:t>Elaeis</a:t>
          </a:r>
          <a:r>
            <a:rPr lang="es-ES" sz="2000" b="1" i="1" kern="1200" dirty="0" smtClean="0"/>
            <a:t> </a:t>
          </a:r>
          <a:r>
            <a:rPr lang="es-ES" sz="2000" b="1" i="1" kern="1200" dirty="0" err="1" smtClean="0"/>
            <a:t>guineensis</a:t>
          </a:r>
          <a:r>
            <a:rPr lang="es-ES" sz="2000" b="1" kern="1200" dirty="0" smtClean="0"/>
            <a:t>)</a:t>
          </a:r>
          <a:endParaRPr lang="es-ES" sz="2000" b="1" kern="1200" dirty="0"/>
        </a:p>
      </dsp:txBody>
      <dsp:txXfrm>
        <a:off x="33578" y="2209549"/>
        <a:ext cx="2225708" cy="1079276"/>
      </dsp:txXfrm>
    </dsp:sp>
    <dsp:sp modelId="{8FC9ADE6-1972-4D09-A781-E13891010117}">
      <dsp:nvSpPr>
        <dsp:cNvPr id="0" name=""/>
        <dsp:cNvSpPr/>
      </dsp:nvSpPr>
      <dsp:spPr>
        <a:xfrm rot="18452058">
          <a:off x="2005325" y="2144604"/>
          <a:ext cx="1471675" cy="42143"/>
        </a:xfrm>
        <a:custGeom>
          <a:avLst/>
          <a:gdLst/>
          <a:ahLst/>
          <a:cxnLst/>
          <a:rect l="0" t="0" r="0" b="0"/>
          <a:pathLst>
            <a:path>
              <a:moveTo>
                <a:pt x="0" y="21071"/>
              </a:moveTo>
              <a:lnTo>
                <a:pt x="1471675" y="2107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704371" y="2128884"/>
        <a:ext cx="73583" cy="73583"/>
      </dsp:txXfrm>
    </dsp:sp>
    <dsp:sp modelId="{0061054D-C424-4922-A067-65C58D1D4AD2}">
      <dsp:nvSpPr>
        <dsp:cNvPr id="0" name=""/>
        <dsp:cNvSpPr/>
      </dsp:nvSpPr>
      <dsp:spPr>
        <a:xfrm>
          <a:off x="3189462" y="1008949"/>
          <a:ext cx="2292864" cy="1146432"/>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smtClean="0"/>
            <a:t>Principales cultivos del Ecuador</a:t>
          </a:r>
          <a:endParaRPr lang="es-ES" sz="2000" kern="1200" dirty="0"/>
        </a:p>
      </dsp:txBody>
      <dsp:txXfrm>
        <a:off x="3223040" y="1042527"/>
        <a:ext cx="2225708" cy="1079276"/>
      </dsp:txXfrm>
    </dsp:sp>
    <dsp:sp modelId="{E29452B8-A91E-408A-902D-D0945C92CEA5}">
      <dsp:nvSpPr>
        <dsp:cNvPr id="0" name=""/>
        <dsp:cNvSpPr/>
      </dsp:nvSpPr>
      <dsp:spPr>
        <a:xfrm rot="18727838">
          <a:off x="5290369" y="1128625"/>
          <a:ext cx="1166285" cy="42143"/>
        </a:xfrm>
        <a:custGeom>
          <a:avLst/>
          <a:gdLst/>
          <a:ahLst/>
          <a:cxnLst/>
          <a:rect l="0" t="0" r="0" b="0"/>
          <a:pathLst>
            <a:path>
              <a:moveTo>
                <a:pt x="0" y="21071"/>
              </a:moveTo>
              <a:lnTo>
                <a:pt x="1166285" y="2107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844354" y="1120539"/>
        <a:ext cx="58314" cy="58314"/>
      </dsp:txXfrm>
    </dsp:sp>
    <dsp:sp modelId="{FFB2E9F6-968B-411E-8C31-93A6BB8C890D}">
      <dsp:nvSpPr>
        <dsp:cNvPr id="0" name=""/>
        <dsp:cNvSpPr/>
      </dsp:nvSpPr>
      <dsp:spPr>
        <a:xfrm>
          <a:off x="6264697" y="144012"/>
          <a:ext cx="2292864" cy="1146432"/>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240 000 hectáreas</a:t>
          </a:r>
          <a:endParaRPr lang="es-ES" sz="2000" kern="1200" dirty="0"/>
        </a:p>
      </dsp:txBody>
      <dsp:txXfrm>
        <a:off x="6298275" y="177590"/>
        <a:ext cx="2225708" cy="1079276"/>
      </dsp:txXfrm>
    </dsp:sp>
    <dsp:sp modelId="{43B69E92-0FB0-4F3C-B06B-97AF1FABD784}">
      <dsp:nvSpPr>
        <dsp:cNvPr id="0" name=""/>
        <dsp:cNvSpPr/>
      </dsp:nvSpPr>
      <dsp:spPr>
        <a:xfrm rot="2179465">
          <a:off x="5387974" y="1848704"/>
          <a:ext cx="971074" cy="42143"/>
        </a:xfrm>
        <a:custGeom>
          <a:avLst/>
          <a:gdLst/>
          <a:ahLst/>
          <a:cxnLst/>
          <a:rect l="0" t="0" r="0" b="0"/>
          <a:pathLst>
            <a:path>
              <a:moveTo>
                <a:pt x="0" y="21071"/>
              </a:moveTo>
              <a:lnTo>
                <a:pt x="971074" y="2107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849234" y="1845499"/>
        <a:ext cx="48553" cy="48553"/>
      </dsp:txXfrm>
    </dsp:sp>
    <dsp:sp modelId="{4CBB298C-F2FA-40D0-B31F-47F449560976}">
      <dsp:nvSpPr>
        <dsp:cNvPr id="0" name=""/>
        <dsp:cNvSpPr/>
      </dsp:nvSpPr>
      <dsp:spPr>
        <a:xfrm>
          <a:off x="6264697" y="1584171"/>
          <a:ext cx="2292864" cy="1146432"/>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smtClean="0"/>
            <a:t>Producción anual</a:t>
          </a:r>
          <a:r>
            <a:rPr lang="es-ES" sz="2000" kern="1200" smtClean="0">
              <a:latin typeface="Cambria"/>
            </a:rPr>
            <a:t> </a:t>
          </a:r>
        </a:p>
        <a:p>
          <a:pPr lvl="0" algn="ctr" defTabSz="889000">
            <a:lnSpc>
              <a:spcPct val="90000"/>
            </a:lnSpc>
            <a:spcBef>
              <a:spcPct val="0"/>
            </a:spcBef>
            <a:spcAft>
              <a:spcPct val="35000"/>
            </a:spcAft>
          </a:pPr>
          <a:r>
            <a:rPr lang="es-ES" sz="2000" kern="1200" smtClean="0"/>
            <a:t>473 000 Tm</a:t>
          </a:r>
          <a:endParaRPr lang="es-ES" sz="2000" kern="1200" dirty="0"/>
        </a:p>
      </dsp:txBody>
      <dsp:txXfrm>
        <a:off x="6298275" y="1617749"/>
        <a:ext cx="2225708" cy="1079276"/>
      </dsp:txXfrm>
    </dsp:sp>
    <dsp:sp modelId="{CA6C0528-702E-4AD9-AB38-5072268B4345}">
      <dsp:nvSpPr>
        <dsp:cNvPr id="0" name=""/>
        <dsp:cNvSpPr/>
      </dsp:nvSpPr>
      <dsp:spPr>
        <a:xfrm rot="3995858">
          <a:off x="4844075" y="2532780"/>
          <a:ext cx="2117569" cy="42143"/>
        </a:xfrm>
        <a:custGeom>
          <a:avLst/>
          <a:gdLst/>
          <a:ahLst/>
          <a:cxnLst/>
          <a:rect l="0" t="0" r="0" b="0"/>
          <a:pathLst>
            <a:path>
              <a:moveTo>
                <a:pt x="0" y="21071"/>
              </a:moveTo>
              <a:lnTo>
                <a:pt x="2117569" y="2107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S" sz="800" kern="1200"/>
        </a:p>
      </dsp:txBody>
      <dsp:txXfrm>
        <a:off x="5849921" y="2500913"/>
        <a:ext cx="105878" cy="105878"/>
      </dsp:txXfrm>
    </dsp:sp>
    <dsp:sp modelId="{E33BD61E-6648-4C0D-853C-6A2FF42E1DA8}">
      <dsp:nvSpPr>
        <dsp:cNvPr id="0" name=""/>
        <dsp:cNvSpPr/>
      </dsp:nvSpPr>
      <dsp:spPr>
        <a:xfrm>
          <a:off x="6323394" y="2952323"/>
          <a:ext cx="2292864" cy="1146432"/>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470 millones de dólares</a:t>
          </a:r>
          <a:endParaRPr lang="es-ES" sz="2000" kern="1200" dirty="0"/>
        </a:p>
      </dsp:txBody>
      <dsp:txXfrm>
        <a:off x="6356972" y="2985901"/>
        <a:ext cx="2225708" cy="1079276"/>
      </dsp:txXfrm>
    </dsp:sp>
    <dsp:sp modelId="{6C0E1EEF-1EDA-4C63-9CBC-952A05D425A1}">
      <dsp:nvSpPr>
        <dsp:cNvPr id="0" name=""/>
        <dsp:cNvSpPr/>
      </dsp:nvSpPr>
      <dsp:spPr>
        <a:xfrm rot="2023089">
          <a:off x="2197051" y="3044284"/>
          <a:ext cx="1139125" cy="42143"/>
        </a:xfrm>
        <a:custGeom>
          <a:avLst/>
          <a:gdLst/>
          <a:ahLst/>
          <a:cxnLst/>
          <a:rect l="0" t="0" r="0" b="0"/>
          <a:pathLst>
            <a:path>
              <a:moveTo>
                <a:pt x="0" y="21071"/>
              </a:moveTo>
              <a:lnTo>
                <a:pt x="1139125" y="2107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738135" y="3036878"/>
        <a:ext cx="56956" cy="56956"/>
      </dsp:txXfrm>
    </dsp:sp>
    <dsp:sp modelId="{908477D6-D916-4E96-A4D6-C1708A5FA2BD}">
      <dsp:nvSpPr>
        <dsp:cNvPr id="0" name=""/>
        <dsp:cNvSpPr/>
      </dsp:nvSpPr>
      <dsp:spPr>
        <a:xfrm>
          <a:off x="3240363" y="2808308"/>
          <a:ext cx="2292864" cy="1146432"/>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smtClean="0"/>
            <a:t>Producción afectada por enfermedades</a:t>
          </a:r>
          <a:endParaRPr lang="es-ES" sz="2000" kern="1200" dirty="0"/>
        </a:p>
      </dsp:txBody>
      <dsp:txXfrm>
        <a:off x="3273941" y="2841886"/>
        <a:ext cx="2225708" cy="107927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67A1F-94ED-4018-B1C5-C7A7DF8EEA24}">
      <dsp:nvSpPr>
        <dsp:cNvPr id="0" name=""/>
        <dsp:cNvSpPr/>
      </dsp:nvSpPr>
      <dsp:spPr>
        <a:xfrm>
          <a:off x="0" y="323339"/>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FA2ADE9-D066-464E-9844-DD2FC79FCF4E}">
      <dsp:nvSpPr>
        <dsp:cNvPr id="0" name=""/>
        <dsp:cNvSpPr/>
      </dsp:nvSpPr>
      <dsp:spPr>
        <a:xfrm>
          <a:off x="234026" y="131459"/>
          <a:ext cx="3276364" cy="38376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hemeClr val="accent2"/>
        </a:lnRef>
        <a:fillRef idx="3">
          <a:schemeClr val="accent2"/>
        </a:fillRef>
        <a:effectRef idx="3">
          <a:schemeClr val="accent2"/>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smtClean="0">
              <a:solidFill>
                <a:schemeClr val="bg1"/>
              </a:solidFill>
              <a:effectLst>
                <a:outerShdw blurRad="38100" dist="38100" dir="2700000" algn="tl">
                  <a:srgbClr val="000000">
                    <a:alpha val="43137"/>
                  </a:srgbClr>
                </a:outerShdw>
              </a:effectLst>
            </a:rPr>
            <a:t>Introducción</a:t>
          </a:r>
          <a:endParaRPr lang="es-ES" sz="1800" b="1" kern="1200" dirty="0">
            <a:solidFill>
              <a:schemeClr val="bg1"/>
            </a:solidFill>
            <a:effectLst>
              <a:outerShdw blurRad="38100" dist="38100" dir="2700000" algn="tl">
                <a:srgbClr val="000000">
                  <a:alpha val="43137"/>
                </a:srgbClr>
              </a:outerShdw>
            </a:effectLst>
          </a:endParaRPr>
        </a:p>
      </dsp:txBody>
      <dsp:txXfrm>
        <a:off x="252760" y="150193"/>
        <a:ext cx="3238896" cy="346292"/>
      </dsp:txXfrm>
    </dsp:sp>
    <dsp:sp modelId="{DFB2AC8B-9F67-450A-8781-334141526602}">
      <dsp:nvSpPr>
        <dsp:cNvPr id="0" name=""/>
        <dsp:cNvSpPr/>
      </dsp:nvSpPr>
      <dsp:spPr>
        <a:xfrm>
          <a:off x="0" y="913020"/>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33FACB2-0B53-4B96-91FC-A97E514120B8}">
      <dsp:nvSpPr>
        <dsp:cNvPr id="0" name=""/>
        <dsp:cNvSpPr/>
      </dsp:nvSpPr>
      <dsp:spPr>
        <a:xfrm>
          <a:off x="234026" y="721140"/>
          <a:ext cx="3276364" cy="383760"/>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hemeClr val="accent6"/>
        </a:lnRef>
        <a:fillRef idx="3">
          <a:schemeClr val="accent6"/>
        </a:fillRef>
        <a:effectRef idx="3">
          <a:schemeClr val="accent6"/>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smtClean="0">
              <a:solidFill>
                <a:schemeClr val="bg1"/>
              </a:solidFill>
              <a:effectLst>
                <a:outerShdw blurRad="38100" dist="38100" dir="2700000" algn="tl">
                  <a:srgbClr val="000000">
                    <a:alpha val="43137"/>
                  </a:srgbClr>
                </a:outerShdw>
              </a:effectLst>
            </a:rPr>
            <a:t>Justificación</a:t>
          </a:r>
          <a:endParaRPr lang="es-ES" sz="1800" b="1" kern="1200" dirty="0">
            <a:solidFill>
              <a:schemeClr val="bg1"/>
            </a:solidFill>
            <a:effectLst>
              <a:outerShdw blurRad="38100" dist="38100" dir="2700000" algn="tl">
                <a:srgbClr val="000000">
                  <a:alpha val="43137"/>
                </a:srgbClr>
              </a:outerShdw>
            </a:effectLst>
          </a:endParaRPr>
        </a:p>
      </dsp:txBody>
      <dsp:txXfrm>
        <a:off x="252760" y="739874"/>
        <a:ext cx="3238896" cy="346292"/>
      </dsp:txXfrm>
    </dsp:sp>
    <dsp:sp modelId="{52AF4517-FF41-4CE8-82B5-406F5106EB18}">
      <dsp:nvSpPr>
        <dsp:cNvPr id="0" name=""/>
        <dsp:cNvSpPr/>
      </dsp:nvSpPr>
      <dsp:spPr>
        <a:xfrm>
          <a:off x="0" y="1502700"/>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3876869-3A82-4617-B2A8-F58FD25E2656}">
      <dsp:nvSpPr>
        <dsp:cNvPr id="0" name=""/>
        <dsp:cNvSpPr/>
      </dsp:nvSpPr>
      <dsp:spPr>
        <a:xfrm>
          <a:off x="234026" y="1310820"/>
          <a:ext cx="3276364" cy="383760"/>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hemeClr val="accent6"/>
        </a:lnRef>
        <a:fillRef idx="3">
          <a:schemeClr val="accent6"/>
        </a:fillRef>
        <a:effectRef idx="3">
          <a:schemeClr val="accent6"/>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dirty="0" smtClean="0">
              <a:solidFill>
                <a:schemeClr val="bg1"/>
              </a:solidFill>
              <a:effectLst>
                <a:outerShdw blurRad="38100" dist="38100" dir="2700000" algn="tl">
                  <a:srgbClr val="000000">
                    <a:alpha val="43137"/>
                  </a:srgbClr>
                </a:outerShdw>
              </a:effectLst>
            </a:rPr>
            <a:t>Objetivos e Hipótesis</a:t>
          </a:r>
          <a:endParaRPr lang="es-ES" sz="1800" b="1" kern="1200" dirty="0">
            <a:solidFill>
              <a:schemeClr val="bg1"/>
            </a:solidFill>
            <a:effectLst>
              <a:outerShdw blurRad="38100" dist="38100" dir="2700000" algn="tl">
                <a:srgbClr val="000000">
                  <a:alpha val="43137"/>
                </a:srgbClr>
              </a:outerShdw>
            </a:effectLst>
          </a:endParaRPr>
        </a:p>
      </dsp:txBody>
      <dsp:txXfrm>
        <a:off x="252760" y="1329554"/>
        <a:ext cx="3238896" cy="346292"/>
      </dsp:txXfrm>
    </dsp:sp>
    <dsp:sp modelId="{92098E66-9411-486F-A7C4-811BB7718D17}">
      <dsp:nvSpPr>
        <dsp:cNvPr id="0" name=""/>
        <dsp:cNvSpPr/>
      </dsp:nvSpPr>
      <dsp:spPr>
        <a:xfrm>
          <a:off x="0" y="2092380"/>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D7C09C2-CE1C-4C85-9C74-9246DA3D5DAD}">
      <dsp:nvSpPr>
        <dsp:cNvPr id="0" name=""/>
        <dsp:cNvSpPr/>
      </dsp:nvSpPr>
      <dsp:spPr>
        <a:xfrm>
          <a:off x="234026" y="1900500"/>
          <a:ext cx="3276364" cy="3837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smtClean="0">
              <a:effectLst>
                <a:outerShdw blurRad="38100" dist="38100" dir="2700000" algn="tl">
                  <a:srgbClr val="000000">
                    <a:alpha val="43137"/>
                  </a:srgbClr>
                </a:outerShdw>
              </a:effectLst>
            </a:rPr>
            <a:t>Materiales y Métodos</a:t>
          </a:r>
          <a:endParaRPr lang="es-ES" sz="1800" b="1" kern="1200" dirty="0">
            <a:effectLst>
              <a:outerShdw blurRad="38100" dist="38100" dir="2700000" algn="tl">
                <a:srgbClr val="000000">
                  <a:alpha val="43137"/>
                </a:srgbClr>
              </a:outerShdw>
            </a:effectLst>
          </a:endParaRPr>
        </a:p>
      </dsp:txBody>
      <dsp:txXfrm>
        <a:off x="252760" y="1919234"/>
        <a:ext cx="3238896" cy="346292"/>
      </dsp:txXfrm>
    </dsp:sp>
    <dsp:sp modelId="{ED7019B0-F912-47A2-9B85-1C199900F010}">
      <dsp:nvSpPr>
        <dsp:cNvPr id="0" name=""/>
        <dsp:cNvSpPr/>
      </dsp:nvSpPr>
      <dsp:spPr>
        <a:xfrm>
          <a:off x="0" y="2682060"/>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B2A1B8F-CECC-4043-B119-6ABA81B4CF2F}">
      <dsp:nvSpPr>
        <dsp:cNvPr id="0" name=""/>
        <dsp:cNvSpPr/>
      </dsp:nvSpPr>
      <dsp:spPr>
        <a:xfrm>
          <a:off x="234026" y="2490180"/>
          <a:ext cx="3276364" cy="383760"/>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hemeClr val="accent6"/>
        </a:lnRef>
        <a:fillRef idx="3">
          <a:schemeClr val="accent6"/>
        </a:fillRef>
        <a:effectRef idx="3">
          <a:schemeClr val="accent6"/>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dirty="0" smtClean="0">
              <a:solidFill>
                <a:schemeClr val="bg1"/>
              </a:solidFill>
              <a:effectLst>
                <a:outerShdw blurRad="38100" dist="38100" dir="2700000" algn="tl">
                  <a:srgbClr val="000000">
                    <a:alpha val="43137"/>
                  </a:srgbClr>
                </a:outerShdw>
              </a:effectLst>
            </a:rPr>
            <a:t>Resultados y Discusión</a:t>
          </a:r>
          <a:endParaRPr lang="es-ES" sz="1800" b="1" kern="1200" dirty="0">
            <a:solidFill>
              <a:schemeClr val="bg1"/>
            </a:solidFill>
            <a:effectLst>
              <a:outerShdw blurRad="38100" dist="38100" dir="2700000" algn="tl">
                <a:srgbClr val="000000">
                  <a:alpha val="43137"/>
                </a:srgbClr>
              </a:outerShdw>
            </a:effectLst>
          </a:endParaRPr>
        </a:p>
      </dsp:txBody>
      <dsp:txXfrm>
        <a:off x="252760" y="2508914"/>
        <a:ext cx="3238896" cy="346292"/>
      </dsp:txXfrm>
    </dsp:sp>
    <dsp:sp modelId="{7775527F-A39B-49D7-B0FE-93C96E62E8CA}">
      <dsp:nvSpPr>
        <dsp:cNvPr id="0" name=""/>
        <dsp:cNvSpPr/>
      </dsp:nvSpPr>
      <dsp:spPr>
        <a:xfrm>
          <a:off x="0" y="3271740"/>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1448A69-333A-42D7-8877-49B1C295C101}">
      <dsp:nvSpPr>
        <dsp:cNvPr id="0" name=""/>
        <dsp:cNvSpPr/>
      </dsp:nvSpPr>
      <dsp:spPr>
        <a:xfrm>
          <a:off x="234026" y="3079860"/>
          <a:ext cx="3276364" cy="383760"/>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hemeClr val="accent6"/>
        </a:lnRef>
        <a:fillRef idx="3">
          <a:schemeClr val="accent6"/>
        </a:fillRef>
        <a:effectRef idx="3">
          <a:schemeClr val="accent6"/>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dirty="0" smtClean="0">
              <a:solidFill>
                <a:schemeClr val="bg1"/>
              </a:solidFill>
              <a:effectLst>
                <a:outerShdw blurRad="38100" dist="38100" dir="2700000" algn="tl">
                  <a:srgbClr val="000000">
                    <a:alpha val="43137"/>
                  </a:srgbClr>
                </a:outerShdw>
              </a:effectLst>
            </a:rPr>
            <a:t>Conclusiones</a:t>
          </a:r>
          <a:endParaRPr lang="es-ES" sz="1800" b="1" kern="1200" dirty="0">
            <a:solidFill>
              <a:schemeClr val="bg1"/>
            </a:solidFill>
            <a:effectLst>
              <a:outerShdw blurRad="38100" dist="38100" dir="2700000" algn="tl">
                <a:srgbClr val="000000">
                  <a:alpha val="43137"/>
                </a:srgbClr>
              </a:outerShdw>
            </a:effectLst>
          </a:endParaRPr>
        </a:p>
      </dsp:txBody>
      <dsp:txXfrm>
        <a:off x="252760" y="3098594"/>
        <a:ext cx="3238896" cy="346292"/>
      </dsp:txXfrm>
    </dsp:sp>
    <dsp:sp modelId="{71B5D911-07C3-4E59-BD15-233BBAE960C9}">
      <dsp:nvSpPr>
        <dsp:cNvPr id="0" name=""/>
        <dsp:cNvSpPr/>
      </dsp:nvSpPr>
      <dsp:spPr>
        <a:xfrm>
          <a:off x="0" y="3861420"/>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0D1B729-53D9-4474-B6B6-043F42EB3955}">
      <dsp:nvSpPr>
        <dsp:cNvPr id="0" name=""/>
        <dsp:cNvSpPr/>
      </dsp:nvSpPr>
      <dsp:spPr>
        <a:xfrm>
          <a:off x="234026" y="3669540"/>
          <a:ext cx="3276364" cy="383760"/>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dirty="0" smtClean="0">
              <a:solidFill>
                <a:schemeClr val="tx1"/>
              </a:solidFill>
              <a:effectLst>
                <a:outerShdw blurRad="38100" dist="38100" dir="2700000" algn="tl">
                  <a:srgbClr val="000000">
                    <a:alpha val="43137"/>
                  </a:srgbClr>
                </a:outerShdw>
              </a:effectLst>
            </a:rPr>
            <a:t>Recomendaciones</a:t>
          </a:r>
          <a:endParaRPr lang="es-ES" sz="1800" b="1" kern="1200" dirty="0">
            <a:solidFill>
              <a:schemeClr val="tx1"/>
            </a:solidFill>
            <a:effectLst>
              <a:outerShdw blurRad="38100" dist="38100" dir="2700000" algn="tl">
                <a:srgbClr val="000000">
                  <a:alpha val="43137"/>
                </a:srgbClr>
              </a:outerShdw>
            </a:effectLst>
          </a:endParaRPr>
        </a:p>
      </dsp:txBody>
      <dsp:txXfrm>
        <a:off x="252760" y="3688274"/>
        <a:ext cx="3238896" cy="346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FFF5E-AE0C-4798-8C5F-921A29801EC4}">
      <dsp:nvSpPr>
        <dsp:cNvPr id="0" name=""/>
        <dsp:cNvSpPr/>
      </dsp:nvSpPr>
      <dsp:spPr>
        <a:xfrm rot="5400000">
          <a:off x="2862806" y="394499"/>
          <a:ext cx="1880208" cy="1635781"/>
        </a:xfrm>
        <a:prstGeom prst="hexagon">
          <a:avLst>
            <a:gd name="adj" fmla="val 25000"/>
            <a:gd name="vf" fmla="val 11547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Primera vez en Colombia en 1994</a:t>
          </a:r>
          <a:endParaRPr lang="es-ES" sz="1600" kern="1200" dirty="0"/>
        </a:p>
      </dsp:txBody>
      <dsp:txXfrm rot="-5400000">
        <a:off x="3239928" y="565285"/>
        <a:ext cx="1125963" cy="1294210"/>
      </dsp:txXfrm>
    </dsp:sp>
    <dsp:sp modelId="{F163CCB4-E04E-469B-8E48-07E4EC72534D}">
      <dsp:nvSpPr>
        <dsp:cNvPr id="0" name=""/>
        <dsp:cNvSpPr/>
      </dsp:nvSpPr>
      <dsp:spPr>
        <a:xfrm>
          <a:off x="4681790" y="645958"/>
          <a:ext cx="1838919" cy="112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t>Al 2008 se habían</a:t>
          </a:r>
        </a:p>
        <a:p>
          <a:pPr lvl="0" algn="l" defTabSz="711200">
            <a:lnSpc>
              <a:spcPct val="90000"/>
            </a:lnSpc>
            <a:spcBef>
              <a:spcPct val="0"/>
            </a:spcBef>
            <a:spcAft>
              <a:spcPct val="35000"/>
            </a:spcAft>
          </a:pPr>
          <a:r>
            <a:rPr lang="es-ES" sz="1600" kern="1200" dirty="0" smtClean="0"/>
            <a:t>eliminado más de </a:t>
          </a:r>
        </a:p>
        <a:p>
          <a:pPr lvl="0" algn="l" defTabSz="711200">
            <a:lnSpc>
              <a:spcPct val="90000"/>
            </a:lnSpc>
            <a:spcBef>
              <a:spcPct val="0"/>
            </a:spcBef>
            <a:spcAft>
              <a:spcPct val="35000"/>
            </a:spcAft>
          </a:pPr>
          <a:r>
            <a:rPr lang="es-ES" sz="1600" kern="1200" dirty="0" smtClean="0"/>
            <a:t>50 000 plantas</a:t>
          </a:r>
          <a:endParaRPr lang="es-ES" sz="1600" kern="1200" dirty="0"/>
        </a:p>
      </dsp:txBody>
      <dsp:txXfrm>
        <a:off x="4681790" y="645958"/>
        <a:ext cx="1838919" cy="1128125"/>
      </dsp:txXfrm>
    </dsp:sp>
    <dsp:sp modelId="{28F1751E-7F82-47D5-B577-AEFDFA8E2AE5}">
      <dsp:nvSpPr>
        <dsp:cNvPr id="0" name=""/>
        <dsp:cNvSpPr/>
      </dsp:nvSpPr>
      <dsp:spPr>
        <a:xfrm rot="5400000">
          <a:off x="1096161" y="394499"/>
          <a:ext cx="1880208" cy="1635781"/>
        </a:xfrm>
        <a:prstGeom prst="hexagon">
          <a:avLst>
            <a:gd name="adj" fmla="val 25000"/>
            <a:gd name="vf" fmla="val 115470"/>
          </a:avLst>
        </a:prstGeom>
        <a:gradFill rotWithShape="0">
          <a:gsLst>
            <a:gs pos="0">
              <a:schemeClr val="accent2">
                <a:hueOff val="-2880000"/>
                <a:satOff val="-10001"/>
                <a:lumOff val="12000"/>
                <a:alphaOff val="0"/>
                <a:tint val="50000"/>
                <a:satMod val="300000"/>
              </a:schemeClr>
            </a:gs>
            <a:gs pos="35000">
              <a:schemeClr val="accent2">
                <a:hueOff val="-2880000"/>
                <a:satOff val="-10001"/>
                <a:lumOff val="12000"/>
                <a:alphaOff val="0"/>
                <a:tint val="37000"/>
                <a:satMod val="300000"/>
              </a:schemeClr>
            </a:gs>
            <a:gs pos="100000">
              <a:schemeClr val="accent2">
                <a:hueOff val="-2880000"/>
                <a:satOff val="-10001"/>
                <a:lumOff val="1200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S" sz="3600" kern="1200"/>
        </a:p>
      </dsp:txBody>
      <dsp:txXfrm rot="-5400000">
        <a:off x="1473283" y="565285"/>
        <a:ext cx="1125963" cy="1294210"/>
      </dsp:txXfrm>
    </dsp:sp>
    <dsp:sp modelId="{E094464B-14D8-441E-BC94-17FE6572902D}">
      <dsp:nvSpPr>
        <dsp:cNvPr id="0" name=""/>
        <dsp:cNvSpPr/>
      </dsp:nvSpPr>
      <dsp:spPr>
        <a:xfrm rot="5400000">
          <a:off x="1874566" y="1988465"/>
          <a:ext cx="1880208" cy="1635781"/>
        </a:xfrm>
        <a:prstGeom prst="hexagon">
          <a:avLst>
            <a:gd name="adj" fmla="val 25000"/>
            <a:gd name="vf" fmla="val 115470"/>
          </a:avLst>
        </a:prstGeom>
        <a:gradFill rotWithShape="0">
          <a:gsLst>
            <a:gs pos="0">
              <a:schemeClr val="accent2">
                <a:hueOff val="-5760000"/>
                <a:satOff val="-20001"/>
                <a:lumOff val="24000"/>
                <a:alphaOff val="0"/>
                <a:tint val="50000"/>
                <a:satMod val="300000"/>
              </a:schemeClr>
            </a:gs>
            <a:gs pos="35000">
              <a:schemeClr val="accent2">
                <a:hueOff val="-5760000"/>
                <a:satOff val="-20001"/>
                <a:lumOff val="24000"/>
                <a:alphaOff val="0"/>
                <a:tint val="37000"/>
                <a:satMod val="300000"/>
              </a:schemeClr>
            </a:gs>
            <a:gs pos="100000">
              <a:schemeClr val="accent2">
                <a:hueOff val="-5760000"/>
                <a:satOff val="-20001"/>
                <a:lumOff val="2400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En el Ecuador se presenta en el 2006</a:t>
          </a:r>
          <a:endParaRPr lang="es-ES" sz="1600" kern="1200" dirty="0"/>
        </a:p>
      </dsp:txBody>
      <dsp:txXfrm rot="-5400000">
        <a:off x="2251688" y="2159251"/>
        <a:ext cx="1125963" cy="1294210"/>
      </dsp:txXfrm>
    </dsp:sp>
    <dsp:sp modelId="{85C1CCD2-C069-4B90-9971-B57AF1FB266D}">
      <dsp:nvSpPr>
        <dsp:cNvPr id="0" name=""/>
        <dsp:cNvSpPr/>
      </dsp:nvSpPr>
      <dsp:spPr>
        <a:xfrm>
          <a:off x="360050" y="2232246"/>
          <a:ext cx="1498561" cy="112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r" defTabSz="711200">
            <a:lnSpc>
              <a:spcPct val="90000"/>
            </a:lnSpc>
            <a:spcBef>
              <a:spcPct val="0"/>
            </a:spcBef>
            <a:spcAft>
              <a:spcPct val="35000"/>
            </a:spcAft>
          </a:pPr>
          <a:r>
            <a:rPr lang="es-ES" sz="1600" kern="1200" dirty="0" smtClean="0"/>
            <a:t>Afecta a más </a:t>
          </a:r>
        </a:p>
        <a:p>
          <a:pPr lvl="0" algn="r" defTabSz="711200">
            <a:lnSpc>
              <a:spcPct val="90000"/>
            </a:lnSpc>
            <a:spcBef>
              <a:spcPct val="0"/>
            </a:spcBef>
            <a:spcAft>
              <a:spcPct val="35000"/>
            </a:spcAft>
          </a:pPr>
          <a:r>
            <a:rPr lang="es-ES" sz="1600" kern="1200" dirty="0" smtClean="0"/>
            <a:t>de 200 ha</a:t>
          </a:r>
          <a:endParaRPr lang="es-ES" sz="1600" kern="1200" dirty="0"/>
        </a:p>
      </dsp:txBody>
      <dsp:txXfrm>
        <a:off x="360050" y="2232246"/>
        <a:ext cx="1498561" cy="1128125"/>
      </dsp:txXfrm>
    </dsp:sp>
    <dsp:sp modelId="{6C91A270-7BF7-4055-997A-D190F0B70813}">
      <dsp:nvSpPr>
        <dsp:cNvPr id="0" name=""/>
        <dsp:cNvSpPr/>
      </dsp:nvSpPr>
      <dsp:spPr>
        <a:xfrm rot="5400000">
          <a:off x="3613729" y="1988465"/>
          <a:ext cx="1880208" cy="1635781"/>
        </a:xfrm>
        <a:prstGeom prst="hexagon">
          <a:avLst>
            <a:gd name="adj" fmla="val 25000"/>
            <a:gd name="vf" fmla="val 115470"/>
          </a:avLst>
        </a:prstGeom>
        <a:gradFill rotWithShape="0">
          <a:gsLst>
            <a:gs pos="0">
              <a:schemeClr val="accent2">
                <a:hueOff val="-8640000"/>
                <a:satOff val="-30002"/>
                <a:lumOff val="36001"/>
                <a:alphaOff val="0"/>
                <a:tint val="50000"/>
                <a:satMod val="300000"/>
              </a:schemeClr>
            </a:gs>
            <a:gs pos="35000">
              <a:schemeClr val="accent2">
                <a:hueOff val="-8640000"/>
                <a:satOff val="-30002"/>
                <a:lumOff val="36001"/>
                <a:alphaOff val="0"/>
                <a:tint val="37000"/>
                <a:satMod val="300000"/>
              </a:schemeClr>
            </a:gs>
            <a:gs pos="100000">
              <a:schemeClr val="accent2">
                <a:hueOff val="-8640000"/>
                <a:satOff val="-30002"/>
                <a:lumOff val="360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S" sz="3600" kern="1200"/>
        </a:p>
      </dsp:txBody>
      <dsp:txXfrm rot="-5400000">
        <a:off x="3990851" y="2159251"/>
        <a:ext cx="1125963" cy="1294210"/>
      </dsp:txXfrm>
    </dsp:sp>
    <dsp:sp modelId="{881E86E9-292B-45CD-9D3C-ED2448EEFBC5}">
      <dsp:nvSpPr>
        <dsp:cNvPr id="0" name=""/>
        <dsp:cNvSpPr/>
      </dsp:nvSpPr>
      <dsp:spPr>
        <a:xfrm rot="5400000">
          <a:off x="2862806" y="3586342"/>
          <a:ext cx="1880208" cy="1635781"/>
        </a:xfrm>
        <a:prstGeom prst="hexagon">
          <a:avLst>
            <a:gd name="adj" fmla="val 25000"/>
            <a:gd name="vf" fmla="val 115470"/>
          </a:avLst>
        </a:prstGeom>
        <a:gradFill rotWithShape="0">
          <a:gsLst>
            <a:gs pos="0">
              <a:schemeClr val="accent2">
                <a:hueOff val="-11520000"/>
                <a:satOff val="-40002"/>
                <a:lumOff val="48001"/>
                <a:alphaOff val="0"/>
                <a:tint val="50000"/>
                <a:satMod val="300000"/>
              </a:schemeClr>
            </a:gs>
            <a:gs pos="35000">
              <a:schemeClr val="accent2">
                <a:hueOff val="-11520000"/>
                <a:satOff val="-40002"/>
                <a:lumOff val="48001"/>
                <a:alphaOff val="0"/>
                <a:tint val="37000"/>
                <a:satMod val="300000"/>
              </a:schemeClr>
            </a:gs>
            <a:gs pos="100000">
              <a:schemeClr val="accent2">
                <a:hueOff val="-11520000"/>
                <a:satOff val="-40002"/>
                <a:lumOff val="480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Ataca a híbridos </a:t>
          </a:r>
          <a:r>
            <a:rPr lang="es-ES" sz="1600" kern="1200" dirty="0" err="1" smtClean="0"/>
            <a:t>GxG</a:t>
          </a:r>
          <a:r>
            <a:rPr lang="es-ES" sz="1600" kern="1200" dirty="0" smtClean="0"/>
            <a:t> </a:t>
          </a:r>
          <a:r>
            <a:rPr lang="es-ES" sz="1600" kern="1200" smtClean="0"/>
            <a:t>y OxG</a:t>
          </a:r>
          <a:endParaRPr lang="es-ES" sz="1600" kern="1200" dirty="0"/>
        </a:p>
      </dsp:txBody>
      <dsp:txXfrm rot="-5400000">
        <a:off x="3239928" y="3757128"/>
        <a:ext cx="1125963" cy="1294210"/>
      </dsp:txXfrm>
    </dsp:sp>
    <dsp:sp modelId="{734F5951-26FD-49A2-B830-4BFADC4A34F3}">
      <dsp:nvSpPr>
        <dsp:cNvPr id="0" name=""/>
        <dsp:cNvSpPr/>
      </dsp:nvSpPr>
      <dsp:spPr>
        <a:xfrm>
          <a:off x="4670438" y="3840170"/>
          <a:ext cx="2098313" cy="1128125"/>
        </a:xfrm>
        <a:prstGeom prst="rect">
          <a:avLst/>
        </a:prstGeom>
        <a:noFill/>
        <a:ln>
          <a:noFill/>
        </a:ln>
        <a:effectLst/>
      </dsp:spPr>
      <dsp:style>
        <a:lnRef idx="0">
          <a:scrgbClr r="0" g="0" b="0"/>
        </a:lnRef>
        <a:fillRef idx="0">
          <a:scrgbClr r="0" g="0" b="0"/>
        </a:fillRef>
        <a:effectRef idx="0">
          <a:scrgbClr r="0" g="0" b="0"/>
        </a:effectRef>
        <a:fontRef idx="minor"/>
      </dsp:style>
    </dsp:sp>
    <dsp:sp modelId="{67548D5A-FC16-4640-9B94-A72B71440420}">
      <dsp:nvSpPr>
        <dsp:cNvPr id="0" name=""/>
        <dsp:cNvSpPr/>
      </dsp:nvSpPr>
      <dsp:spPr>
        <a:xfrm rot="5400000">
          <a:off x="1096161" y="3586342"/>
          <a:ext cx="1880208" cy="1635781"/>
        </a:xfrm>
        <a:prstGeom prst="hexagon">
          <a:avLst>
            <a:gd name="adj" fmla="val 25000"/>
            <a:gd name="vf" fmla="val 115470"/>
          </a:avLst>
        </a:prstGeom>
        <a:gradFill rotWithShape="0">
          <a:gsLst>
            <a:gs pos="0">
              <a:schemeClr val="accent2">
                <a:hueOff val="-14400000"/>
                <a:satOff val="-50003"/>
                <a:lumOff val="60001"/>
                <a:alphaOff val="0"/>
                <a:tint val="50000"/>
                <a:satMod val="300000"/>
              </a:schemeClr>
            </a:gs>
            <a:gs pos="35000">
              <a:schemeClr val="accent2">
                <a:hueOff val="-14400000"/>
                <a:satOff val="-50003"/>
                <a:lumOff val="60001"/>
                <a:alphaOff val="0"/>
                <a:tint val="37000"/>
                <a:satMod val="300000"/>
              </a:schemeClr>
            </a:gs>
            <a:gs pos="100000">
              <a:schemeClr val="accent2">
                <a:hueOff val="-14400000"/>
                <a:satOff val="-50003"/>
                <a:lumOff val="600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S" sz="3600" kern="1200"/>
        </a:p>
      </dsp:txBody>
      <dsp:txXfrm rot="-5400000">
        <a:off x="1473283" y="3757128"/>
        <a:ext cx="1125963" cy="12942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2A845-E8E0-4395-B553-9C1ABB8FFD1D}">
      <dsp:nvSpPr>
        <dsp:cNvPr id="0" name=""/>
        <dsp:cNvSpPr/>
      </dsp:nvSpPr>
      <dsp:spPr>
        <a:xfrm>
          <a:off x="1264" y="793834"/>
          <a:ext cx="2613528" cy="2260760"/>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331ECB4-AF5B-463F-9D1E-1EF3BB026EA7}">
      <dsp:nvSpPr>
        <dsp:cNvPr id="0" name=""/>
        <dsp:cNvSpPr/>
      </dsp:nvSpPr>
      <dsp:spPr>
        <a:xfrm>
          <a:off x="4580" y="3252903"/>
          <a:ext cx="2611334" cy="968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s-ES" sz="1900" kern="1200" dirty="0" err="1" smtClean="0"/>
            <a:t>Amarillamiento</a:t>
          </a:r>
          <a:r>
            <a:rPr lang="es-ES" sz="1900" kern="1200" dirty="0" smtClean="0"/>
            <a:t> y secamiento de foliolos</a:t>
          </a:r>
          <a:endParaRPr lang="es-ES" sz="1900" kern="1200" dirty="0"/>
        </a:p>
      </dsp:txBody>
      <dsp:txXfrm>
        <a:off x="4580" y="3252903"/>
        <a:ext cx="2611334" cy="968805"/>
      </dsp:txXfrm>
    </dsp:sp>
    <dsp:sp modelId="{36C22441-70C0-4242-997C-58A32A59DE3D}">
      <dsp:nvSpPr>
        <dsp:cNvPr id="0" name=""/>
        <dsp:cNvSpPr/>
      </dsp:nvSpPr>
      <dsp:spPr>
        <a:xfrm>
          <a:off x="2876035" y="797226"/>
          <a:ext cx="2728453" cy="2247194"/>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BEA7FA0-C6A1-4381-96CC-122652492C67}">
      <dsp:nvSpPr>
        <dsp:cNvPr id="0" name=""/>
        <dsp:cNvSpPr/>
      </dsp:nvSpPr>
      <dsp:spPr>
        <a:xfrm>
          <a:off x="2899472" y="3349047"/>
          <a:ext cx="2611334" cy="968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s-ES" sz="1900" kern="1200" dirty="0" smtClean="0"/>
            <a:t>Secamiento y pudrición de frutos</a:t>
          </a:r>
          <a:endParaRPr lang="es-ES" sz="1900" kern="1200" dirty="0"/>
        </a:p>
      </dsp:txBody>
      <dsp:txXfrm>
        <a:off x="2899472" y="3349047"/>
        <a:ext cx="2611334" cy="968805"/>
      </dsp:txXfrm>
    </dsp:sp>
    <dsp:sp modelId="{2A2380C0-25B8-4F60-BC7A-667FE25F3FE7}">
      <dsp:nvSpPr>
        <dsp:cNvPr id="0" name=""/>
        <dsp:cNvSpPr/>
      </dsp:nvSpPr>
      <dsp:spPr>
        <a:xfrm>
          <a:off x="5865732" y="799826"/>
          <a:ext cx="2748560" cy="2236795"/>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29B112C-F563-4242-B538-33A550500DF3}">
      <dsp:nvSpPr>
        <dsp:cNvPr id="0" name=""/>
        <dsp:cNvSpPr/>
      </dsp:nvSpPr>
      <dsp:spPr>
        <a:xfrm>
          <a:off x="5908597" y="3330229"/>
          <a:ext cx="2611334" cy="968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s-ES" sz="1900" kern="1200" dirty="0" smtClean="0"/>
            <a:t>Presencia de un halo amarillento en la periferia del </a:t>
          </a:r>
          <a:r>
            <a:rPr lang="es-ES" sz="1900" kern="1200" dirty="0" err="1" smtClean="0"/>
            <a:t>estípete</a:t>
          </a:r>
          <a:endParaRPr lang="es-ES" sz="1900" kern="1200" dirty="0"/>
        </a:p>
      </dsp:txBody>
      <dsp:txXfrm>
        <a:off x="5908597" y="3330229"/>
        <a:ext cx="2611334" cy="9688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C0F7A-4B58-47C8-8261-D00E8E9C5B82}">
      <dsp:nvSpPr>
        <dsp:cNvPr id="0" name=""/>
        <dsp:cNvSpPr/>
      </dsp:nvSpPr>
      <dsp:spPr>
        <a:xfrm>
          <a:off x="4907345" y="3717413"/>
          <a:ext cx="628255" cy="598566"/>
        </a:xfrm>
        <a:custGeom>
          <a:avLst/>
          <a:gdLst/>
          <a:ahLst/>
          <a:cxnLst/>
          <a:rect l="0" t="0" r="0" b="0"/>
          <a:pathLst>
            <a:path>
              <a:moveTo>
                <a:pt x="0" y="0"/>
              </a:moveTo>
              <a:lnTo>
                <a:pt x="314127" y="0"/>
              </a:lnTo>
              <a:lnTo>
                <a:pt x="314127" y="598566"/>
              </a:lnTo>
              <a:lnTo>
                <a:pt x="628255" y="59856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199779" y="3995002"/>
        <a:ext cx="43387" cy="43387"/>
      </dsp:txXfrm>
    </dsp:sp>
    <dsp:sp modelId="{3B2173F0-C96F-4BA2-BFC4-C284AA031633}">
      <dsp:nvSpPr>
        <dsp:cNvPr id="0" name=""/>
        <dsp:cNvSpPr/>
      </dsp:nvSpPr>
      <dsp:spPr>
        <a:xfrm>
          <a:off x="4907345" y="3118846"/>
          <a:ext cx="628255" cy="598566"/>
        </a:xfrm>
        <a:custGeom>
          <a:avLst/>
          <a:gdLst/>
          <a:ahLst/>
          <a:cxnLst/>
          <a:rect l="0" t="0" r="0" b="0"/>
          <a:pathLst>
            <a:path>
              <a:moveTo>
                <a:pt x="0" y="598566"/>
              </a:moveTo>
              <a:lnTo>
                <a:pt x="314127" y="598566"/>
              </a:lnTo>
              <a:lnTo>
                <a:pt x="314127" y="0"/>
              </a:lnTo>
              <a:lnTo>
                <a:pt x="628255" y="0"/>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199779" y="3396436"/>
        <a:ext cx="43387" cy="43387"/>
      </dsp:txXfrm>
    </dsp:sp>
    <dsp:sp modelId="{9A12FB11-ACD9-4EFE-8E33-5C7EE5510459}">
      <dsp:nvSpPr>
        <dsp:cNvPr id="0" name=""/>
        <dsp:cNvSpPr/>
      </dsp:nvSpPr>
      <dsp:spPr>
        <a:xfrm>
          <a:off x="1137812" y="2520280"/>
          <a:ext cx="628255" cy="1197133"/>
        </a:xfrm>
        <a:custGeom>
          <a:avLst/>
          <a:gdLst/>
          <a:ahLst/>
          <a:cxnLst/>
          <a:rect l="0" t="0" r="0" b="0"/>
          <a:pathLst>
            <a:path>
              <a:moveTo>
                <a:pt x="0" y="0"/>
              </a:moveTo>
              <a:lnTo>
                <a:pt x="314127" y="0"/>
              </a:lnTo>
              <a:lnTo>
                <a:pt x="314127" y="1197133"/>
              </a:lnTo>
              <a:lnTo>
                <a:pt x="628255" y="119713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418141" y="3085047"/>
        <a:ext cx="67598" cy="67598"/>
      </dsp:txXfrm>
    </dsp:sp>
    <dsp:sp modelId="{ED4DC469-9587-4457-954F-4EB83201C9E8}">
      <dsp:nvSpPr>
        <dsp:cNvPr id="0" name=""/>
        <dsp:cNvSpPr/>
      </dsp:nvSpPr>
      <dsp:spPr>
        <a:xfrm>
          <a:off x="1137812" y="2474560"/>
          <a:ext cx="628255" cy="91440"/>
        </a:xfrm>
        <a:custGeom>
          <a:avLst/>
          <a:gdLst/>
          <a:ahLst/>
          <a:cxnLst/>
          <a:rect l="0" t="0" r="0" b="0"/>
          <a:pathLst>
            <a:path>
              <a:moveTo>
                <a:pt x="0" y="45720"/>
              </a:moveTo>
              <a:lnTo>
                <a:pt x="628255" y="4572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436234" y="2504573"/>
        <a:ext cx="31412" cy="31412"/>
      </dsp:txXfrm>
    </dsp:sp>
    <dsp:sp modelId="{0E43CC00-3BBA-4605-9230-E39BA1BCF9B1}">
      <dsp:nvSpPr>
        <dsp:cNvPr id="0" name=""/>
        <dsp:cNvSpPr/>
      </dsp:nvSpPr>
      <dsp:spPr>
        <a:xfrm>
          <a:off x="4907345" y="1277426"/>
          <a:ext cx="628255" cy="91440"/>
        </a:xfrm>
        <a:custGeom>
          <a:avLst/>
          <a:gdLst/>
          <a:ahLst/>
          <a:cxnLst/>
          <a:rect l="0" t="0" r="0" b="0"/>
          <a:pathLst>
            <a:path>
              <a:moveTo>
                <a:pt x="0" y="45720"/>
              </a:moveTo>
              <a:lnTo>
                <a:pt x="628255" y="45720"/>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205766" y="1307440"/>
        <a:ext cx="31412" cy="31412"/>
      </dsp:txXfrm>
    </dsp:sp>
    <dsp:sp modelId="{7EC6481E-4FC2-40DD-96ED-3F7BC5167EF0}">
      <dsp:nvSpPr>
        <dsp:cNvPr id="0" name=""/>
        <dsp:cNvSpPr/>
      </dsp:nvSpPr>
      <dsp:spPr>
        <a:xfrm>
          <a:off x="1137812" y="1323146"/>
          <a:ext cx="628255" cy="1197133"/>
        </a:xfrm>
        <a:custGeom>
          <a:avLst/>
          <a:gdLst/>
          <a:ahLst/>
          <a:cxnLst/>
          <a:rect l="0" t="0" r="0" b="0"/>
          <a:pathLst>
            <a:path>
              <a:moveTo>
                <a:pt x="0" y="1197133"/>
              </a:moveTo>
              <a:lnTo>
                <a:pt x="314127" y="1197133"/>
              </a:lnTo>
              <a:lnTo>
                <a:pt x="314127" y="0"/>
              </a:lnTo>
              <a:lnTo>
                <a:pt x="628255"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418141" y="1887914"/>
        <a:ext cx="67598" cy="67598"/>
      </dsp:txXfrm>
    </dsp:sp>
    <dsp:sp modelId="{7230E609-6127-4D41-8F31-A6EDA7E2B902}">
      <dsp:nvSpPr>
        <dsp:cNvPr id="0" name=""/>
        <dsp:cNvSpPr/>
      </dsp:nvSpPr>
      <dsp:spPr>
        <a:xfrm rot="16200000">
          <a:off x="-1861320" y="2041426"/>
          <a:ext cx="5040560" cy="957706"/>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es-ES" sz="4800" b="1" kern="1200" dirty="0" smtClean="0"/>
            <a:t>Agente Causal</a:t>
          </a:r>
          <a:endParaRPr lang="es-ES" sz="4800" b="1" kern="1200" dirty="0"/>
        </a:p>
      </dsp:txBody>
      <dsp:txXfrm>
        <a:off x="-1861320" y="2041426"/>
        <a:ext cx="5040560" cy="957706"/>
      </dsp:txXfrm>
    </dsp:sp>
    <dsp:sp modelId="{193D7666-7192-4014-BEBC-E23B05F82E6F}">
      <dsp:nvSpPr>
        <dsp:cNvPr id="0" name=""/>
        <dsp:cNvSpPr/>
      </dsp:nvSpPr>
      <dsp:spPr>
        <a:xfrm>
          <a:off x="1766068" y="844293"/>
          <a:ext cx="3141276" cy="957706"/>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Se han descartado hongos como </a:t>
          </a:r>
          <a:r>
            <a:rPr lang="es-ES" sz="1700" i="1" kern="1200" dirty="0" smtClean="0"/>
            <a:t>Fusarium </a:t>
          </a:r>
          <a:r>
            <a:rPr lang="es-ES" sz="1700" i="1" kern="1200" dirty="0" err="1" smtClean="0"/>
            <a:t>oxysporum</a:t>
          </a:r>
          <a:r>
            <a:rPr lang="es-ES" sz="1700" i="1" kern="1200" dirty="0" smtClean="0"/>
            <a:t> </a:t>
          </a:r>
          <a:r>
            <a:rPr lang="es-ES" sz="1700" i="0" kern="1200" dirty="0" smtClean="0"/>
            <a:t>y bacterias como </a:t>
          </a:r>
          <a:r>
            <a:rPr lang="es-ES" sz="1700" i="1" kern="1200" dirty="0" err="1" smtClean="0"/>
            <a:t>Xigella</a:t>
          </a:r>
          <a:r>
            <a:rPr lang="es-ES" sz="1700" i="1" kern="1200" dirty="0" smtClean="0"/>
            <a:t> fastidiosa </a:t>
          </a:r>
          <a:endParaRPr lang="es-ES" sz="1700" i="1" kern="1200" dirty="0"/>
        </a:p>
      </dsp:txBody>
      <dsp:txXfrm>
        <a:off x="1766068" y="844293"/>
        <a:ext cx="3141276" cy="957706"/>
      </dsp:txXfrm>
    </dsp:sp>
    <dsp:sp modelId="{87F0B097-FDF5-4015-9B6D-2EA8EDC3F4D3}">
      <dsp:nvSpPr>
        <dsp:cNvPr id="0" name=""/>
        <dsp:cNvSpPr/>
      </dsp:nvSpPr>
      <dsp:spPr>
        <a:xfrm>
          <a:off x="5535600" y="844293"/>
          <a:ext cx="3141276" cy="957706"/>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i="0" kern="1200" dirty="0" smtClean="0"/>
            <a:t>Causantes de enfermedades similares en otros cultivos</a:t>
          </a:r>
          <a:endParaRPr lang="es-ES" sz="1700" i="0" kern="1200" dirty="0"/>
        </a:p>
      </dsp:txBody>
      <dsp:txXfrm>
        <a:off x="5535600" y="844293"/>
        <a:ext cx="3141276" cy="957706"/>
      </dsp:txXfrm>
    </dsp:sp>
    <dsp:sp modelId="{FBFBA8BC-27B9-4BF4-B16C-016784DB68D0}">
      <dsp:nvSpPr>
        <dsp:cNvPr id="0" name=""/>
        <dsp:cNvSpPr/>
      </dsp:nvSpPr>
      <dsp:spPr>
        <a:xfrm>
          <a:off x="1766068" y="2041426"/>
          <a:ext cx="3141276" cy="957706"/>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También se han descartado los protozoarios </a:t>
          </a:r>
          <a:r>
            <a:rPr lang="es-ES" sz="1700" i="1" kern="1200" dirty="0" err="1" smtClean="0"/>
            <a:t>Phytomonas</a:t>
          </a:r>
          <a:r>
            <a:rPr lang="es-ES" sz="1700" i="1" kern="1200" dirty="0" smtClean="0"/>
            <a:t> </a:t>
          </a:r>
          <a:r>
            <a:rPr lang="es-ES" sz="1700" i="1" kern="1200" dirty="0" err="1" smtClean="0"/>
            <a:t>spp</a:t>
          </a:r>
          <a:r>
            <a:rPr lang="es-ES" sz="1700" i="1" kern="1200" dirty="0" smtClean="0"/>
            <a:t>.</a:t>
          </a:r>
          <a:r>
            <a:rPr lang="es-ES" sz="1700" kern="1200" dirty="0" smtClean="0"/>
            <a:t> causantes de la Marchitez Sorpresiva</a:t>
          </a:r>
          <a:endParaRPr lang="es-ES" sz="1700" kern="1200" dirty="0"/>
        </a:p>
      </dsp:txBody>
      <dsp:txXfrm>
        <a:off x="1766068" y="2041426"/>
        <a:ext cx="3141276" cy="957706"/>
      </dsp:txXfrm>
    </dsp:sp>
    <dsp:sp modelId="{7125DE4E-FA28-40D3-B1C7-130B67B538BA}">
      <dsp:nvSpPr>
        <dsp:cNvPr id="0" name=""/>
        <dsp:cNvSpPr/>
      </dsp:nvSpPr>
      <dsp:spPr>
        <a:xfrm>
          <a:off x="1766068" y="3238559"/>
          <a:ext cx="3141276" cy="957706"/>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Un último estudio realizado en el 2006 por el CIAT determina que el agente causal puede ser un fitoplasma</a:t>
          </a:r>
          <a:endParaRPr lang="es-ES" sz="1700" kern="1200" dirty="0"/>
        </a:p>
      </dsp:txBody>
      <dsp:txXfrm>
        <a:off x="1766068" y="3238559"/>
        <a:ext cx="3141276" cy="957706"/>
      </dsp:txXfrm>
    </dsp:sp>
    <dsp:sp modelId="{73C67FE3-4630-4AD3-ABD0-328F3A1A3FEB}">
      <dsp:nvSpPr>
        <dsp:cNvPr id="0" name=""/>
        <dsp:cNvSpPr/>
      </dsp:nvSpPr>
      <dsp:spPr>
        <a:xfrm>
          <a:off x="5535600" y="2639993"/>
          <a:ext cx="3141276" cy="957706"/>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Los fitoplasmas son causantes de enfermedades de marchitez en cocoteros</a:t>
          </a:r>
          <a:endParaRPr lang="es-ES" sz="1700" kern="1200" dirty="0"/>
        </a:p>
      </dsp:txBody>
      <dsp:txXfrm>
        <a:off x="5535600" y="2639993"/>
        <a:ext cx="3141276" cy="957706"/>
      </dsp:txXfrm>
    </dsp:sp>
    <dsp:sp modelId="{39B4CE6F-B068-4F5E-B791-2F740E4970BA}">
      <dsp:nvSpPr>
        <dsp:cNvPr id="0" name=""/>
        <dsp:cNvSpPr/>
      </dsp:nvSpPr>
      <dsp:spPr>
        <a:xfrm>
          <a:off x="5535600" y="3837126"/>
          <a:ext cx="3141276" cy="957706"/>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Son transmitidos por medio de un vector</a:t>
          </a:r>
          <a:endParaRPr lang="es-ES" sz="1700" kern="1200" dirty="0"/>
        </a:p>
      </dsp:txBody>
      <dsp:txXfrm>
        <a:off x="5535600" y="3837126"/>
        <a:ext cx="3141276" cy="9577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31EA5-92D4-43CD-8183-B1FEE93C1309}">
      <dsp:nvSpPr>
        <dsp:cNvPr id="0" name=""/>
        <dsp:cNvSpPr/>
      </dsp:nvSpPr>
      <dsp:spPr>
        <a:xfrm>
          <a:off x="3024342" y="2304271"/>
          <a:ext cx="2160237" cy="873655"/>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glow rad="139700">
            <a:schemeClr val="accent2">
              <a:satMod val="175000"/>
              <a:alpha val="4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s-ES" sz="2200" b="1" kern="1200" dirty="0" smtClean="0">
              <a:effectLst>
                <a:outerShdw blurRad="38100" dist="38100" dir="2700000" algn="tl">
                  <a:srgbClr val="000000">
                    <a:alpha val="43137"/>
                  </a:srgbClr>
                </a:outerShdw>
              </a:effectLst>
            </a:rPr>
            <a:t>Metagenómica</a:t>
          </a:r>
          <a:endParaRPr lang="es-ES" sz="2200" b="1" kern="1200" dirty="0">
            <a:effectLst>
              <a:outerShdw blurRad="38100" dist="38100" dir="2700000" algn="tl">
                <a:srgbClr val="000000">
                  <a:alpha val="43137"/>
                </a:srgbClr>
              </a:outerShdw>
            </a:effectLst>
          </a:endParaRPr>
        </a:p>
      </dsp:txBody>
      <dsp:txXfrm>
        <a:off x="3066990" y="2346919"/>
        <a:ext cx="2074941" cy="788359"/>
      </dsp:txXfrm>
    </dsp:sp>
    <dsp:sp modelId="{D39BA108-31F0-4A47-99B8-89A782FBCCF2}">
      <dsp:nvSpPr>
        <dsp:cNvPr id="0" name=""/>
        <dsp:cNvSpPr/>
      </dsp:nvSpPr>
      <dsp:spPr>
        <a:xfrm rot="16199990">
          <a:off x="3652882" y="1852695"/>
          <a:ext cx="903152" cy="0"/>
        </a:xfrm>
        <a:custGeom>
          <a:avLst/>
          <a:gdLst/>
          <a:ahLst/>
          <a:cxnLst/>
          <a:rect l="0" t="0" r="0" b="0"/>
          <a:pathLst>
            <a:path>
              <a:moveTo>
                <a:pt x="0" y="0"/>
              </a:moveTo>
              <a:lnTo>
                <a:pt x="903152"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A79012-11DF-4399-B5A9-BB5BE94CE1B2}">
      <dsp:nvSpPr>
        <dsp:cNvPr id="0" name=""/>
        <dsp:cNvSpPr/>
      </dsp:nvSpPr>
      <dsp:spPr>
        <a:xfrm>
          <a:off x="2376260" y="138335"/>
          <a:ext cx="3456390" cy="1262783"/>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s-EC" sz="1700" kern="1200" dirty="0" smtClean="0"/>
            <a:t>Análisis mediante secuenciación de una mezcla de genomas microbianos (metagenoma), independientemente de un cultivo.</a:t>
          </a:r>
          <a:endParaRPr lang="es-ES" sz="1700" kern="1200" dirty="0"/>
        </a:p>
      </dsp:txBody>
      <dsp:txXfrm>
        <a:off x="2437904" y="199979"/>
        <a:ext cx="3333102" cy="1139495"/>
      </dsp:txXfrm>
    </dsp:sp>
    <dsp:sp modelId="{C0DE0B7F-90E1-4BDB-A8BC-1A33944D581E}">
      <dsp:nvSpPr>
        <dsp:cNvPr id="0" name=""/>
        <dsp:cNvSpPr/>
      </dsp:nvSpPr>
      <dsp:spPr>
        <a:xfrm rot="1920140">
          <a:off x="4716433" y="3481429"/>
          <a:ext cx="1145394" cy="0"/>
        </a:xfrm>
        <a:custGeom>
          <a:avLst/>
          <a:gdLst/>
          <a:ahLst/>
          <a:cxnLst/>
          <a:rect l="0" t="0" r="0" b="0"/>
          <a:pathLst>
            <a:path>
              <a:moveTo>
                <a:pt x="0" y="0"/>
              </a:moveTo>
              <a:lnTo>
                <a:pt x="1145394"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368F13-968C-4F1C-9C4D-C3B31E55208F}">
      <dsp:nvSpPr>
        <dsp:cNvPr id="0" name=""/>
        <dsp:cNvSpPr/>
      </dsp:nvSpPr>
      <dsp:spPr>
        <a:xfrm>
          <a:off x="4968551" y="3784932"/>
          <a:ext cx="3233719" cy="1013152"/>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s-ES" sz="1500" kern="1200" dirty="0" smtClean="0"/>
            <a:t>Herramienta muy útil al momento de encontrar un determinado microorganismo patógeno.</a:t>
          </a:r>
          <a:endParaRPr lang="es-ES" sz="1500" kern="1200" dirty="0"/>
        </a:p>
      </dsp:txBody>
      <dsp:txXfrm>
        <a:off x="5018009" y="3834390"/>
        <a:ext cx="3134803" cy="914236"/>
      </dsp:txXfrm>
    </dsp:sp>
    <dsp:sp modelId="{26AF95B0-3A9C-4537-B022-5D4A0BB85F22}">
      <dsp:nvSpPr>
        <dsp:cNvPr id="0" name=""/>
        <dsp:cNvSpPr/>
      </dsp:nvSpPr>
      <dsp:spPr>
        <a:xfrm rot="8854490">
          <a:off x="2373006" y="3481425"/>
          <a:ext cx="1132039" cy="0"/>
        </a:xfrm>
        <a:custGeom>
          <a:avLst/>
          <a:gdLst/>
          <a:ahLst/>
          <a:cxnLst/>
          <a:rect l="0" t="0" r="0" b="0"/>
          <a:pathLst>
            <a:path>
              <a:moveTo>
                <a:pt x="0" y="0"/>
              </a:moveTo>
              <a:lnTo>
                <a:pt x="1132039"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DD1127-C99F-4B74-A78B-3774B312F651}">
      <dsp:nvSpPr>
        <dsp:cNvPr id="0" name=""/>
        <dsp:cNvSpPr/>
      </dsp:nvSpPr>
      <dsp:spPr>
        <a:xfrm>
          <a:off x="72001" y="3784923"/>
          <a:ext cx="3176577" cy="1017600"/>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s-ES" sz="1400" kern="1200" dirty="0" smtClean="0"/>
            <a:t>El resultado es el listado cualitativo y cuantitativo de los microorganismos encontrados en una determinada muestra</a:t>
          </a:r>
          <a:endParaRPr lang="es-ES" sz="1400" kern="1200" dirty="0"/>
        </a:p>
      </dsp:txBody>
      <dsp:txXfrm>
        <a:off x="121676" y="3834598"/>
        <a:ext cx="3077227" cy="9182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A6D19-C2AE-42A2-94F3-294D5895C484}">
      <dsp:nvSpPr>
        <dsp:cNvPr id="0" name=""/>
        <dsp:cNvSpPr/>
      </dsp:nvSpPr>
      <dsp:spPr>
        <a:xfrm>
          <a:off x="395491" y="1096981"/>
          <a:ext cx="3071950" cy="1012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t>Aplicación de tecnología computacional a la gestión y análisis de datos biológicos </a:t>
          </a:r>
          <a:endParaRPr lang="es-ES" sz="1800" kern="1200" dirty="0"/>
        </a:p>
      </dsp:txBody>
      <dsp:txXfrm>
        <a:off x="395491" y="1096981"/>
        <a:ext cx="3071950" cy="1012347"/>
      </dsp:txXfrm>
    </dsp:sp>
    <dsp:sp modelId="{C83E942B-FE5B-4049-9393-3E1DFE85743E}">
      <dsp:nvSpPr>
        <dsp:cNvPr id="0" name=""/>
        <dsp:cNvSpPr/>
      </dsp:nvSpPr>
      <dsp:spPr>
        <a:xfrm>
          <a:off x="432047" y="3384382"/>
          <a:ext cx="3071950" cy="1284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Alineamiento de secuencias con bases de datos de ADN, ARN o proteínas.</a:t>
          </a:r>
          <a:endParaRPr lang="es-ES" sz="1600" kern="1200" dirty="0"/>
        </a:p>
        <a:p>
          <a:pPr marL="171450" lvl="1" indent="-171450" algn="l" defTabSz="711200">
            <a:lnSpc>
              <a:spcPct val="90000"/>
            </a:lnSpc>
            <a:spcBef>
              <a:spcPct val="0"/>
            </a:spcBef>
            <a:spcAft>
              <a:spcPct val="15000"/>
            </a:spcAft>
            <a:buChar char="••"/>
          </a:pPr>
          <a:r>
            <a:rPr lang="es-ES" sz="1600" kern="1200" dirty="0" smtClean="0"/>
            <a:t>Identificación de organismos o genes.</a:t>
          </a:r>
          <a:endParaRPr lang="es-ES" sz="1600" kern="1200" dirty="0"/>
        </a:p>
        <a:p>
          <a:pPr marL="228600" lvl="1" indent="-228600" algn="l" defTabSz="889000">
            <a:lnSpc>
              <a:spcPct val="90000"/>
            </a:lnSpc>
            <a:spcBef>
              <a:spcPct val="0"/>
            </a:spcBef>
            <a:spcAft>
              <a:spcPct val="15000"/>
            </a:spcAft>
            <a:buChar char="••"/>
          </a:pPr>
          <a:endParaRPr lang="es-ES" sz="2000" kern="1200" dirty="0"/>
        </a:p>
      </dsp:txBody>
      <dsp:txXfrm>
        <a:off x="432047" y="3384382"/>
        <a:ext cx="3071950" cy="1284579"/>
      </dsp:txXfrm>
    </dsp:sp>
    <dsp:sp modelId="{C2CB7276-0298-482C-B537-87EA552E1B93}">
      <dsp:nvSpPr>
        <dsp:cNvPr id="0" name=""/>
        <dsp:cNvSpPr/>
      </dsp:nvSpPr>
      <dsp:spPr>
        <a:xfrm>
          <a:off x="392000" y="789088"/>
          <a:ext cx="244359" cy="244359"/>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6528D0C-A18D-47B3-9D05-AABC227F3C90}">
      <dsp:nvSpPr>
        <dsp:cNvPr id="0" name=""/>
        <dsp:cNvSpPr/>
      </dsp:nvSpPr>
      <dsp:spPr>
        <a:xfrm>
          <a:off x="563052" y="446984"/>
          <a:ext cx="244359" cy="244359"/>
        </a:xfrm>
        <a:prstGeom prst="ellipse">
          <a:avLst/>
        </a:prstGeom>
        <a:gradFill rotWithShape="0">
          <a:gsLst>
            <a:gs pos="0">
              <a:schemeClr val="accent5">
                <a:hueOff val="180946"/>
                <a:satOff val="622"/>
                <a:lumOff val="-2985"/>
                <a:alphaOff val="0"/>
                <a:shade val="51000"/>
                <a:satMod val="130000"/>
              </a:schemeClr>
            </a:gs>
            <a:gs pos="80000">
              <a:schemeClr val="accent5">
                <a:hueOff val="180946"/>
                <a:satOff val="622"/>
                <a:lumOff val="-2985"/>
                <a:alphaOff val="0"/>
                <a:shade val="93000"/>
                <a:satMod val="130000"/>
              </a:schemeClr>
            </a:gs>
            <a:gs pos="100000">
              <a:schemeClr val="accent5">
                <a:hueOff val="180946"/>
                <a:satOff val="622"/>
                <a:lumOff val="-298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F3363B6-1202-49C9-A9D5-E2A76550DAC4}">
      <dsp:nvSpPr>
        <dsp:cNvPr id="0" name=""/>
        <dsp:cNvSpPr/>
      </dsp:nvSpPr>
      <dsp:spPr>
        <a:xfrm>
          <a:off x="973576" y="515405"/>
          <a:ext cx="383993" cy="383993"/>
        </a:xfrm>
        <a:prstGeom prst="ellipse">
          <a:avLst/>
        </a:prstGeom>
        <a:gradFill rotWithShape="0">
          <a:gsLst>
            <a:gs pos="0">
              <a:schemeClr val="accent5">
                <a:hueOff val="361892"/>
                <a:satOff val="1244"/>
                <a:lumOff val="-5970"/>
                <a:alphaOff val="0"/>
                <a:shade val="51000"/>
                <a:satMod val="130000"/>
              </a:schemeClr>
            </a:gs>
            <a:gs pos="80000">
              <a:schemeClr val="accent5">
                <a:hueOff val="361892"/>
                <a:satOff val="1244"/>
                <a:lumOff val="-5970"/>
                <a:alphaOff val="0"/>
                <a:shade val="93000"/>
                <a:satMod val="130000"/>
              </a:schemeClr>
            </a:gs>
            <a:gs pos="100000">
              <a:schemeClr val="accent5">
                <a:hueOff val="361892"/>
                <a:satOff val="1244"/>
                <a:lumOff val="-597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2368ABB-32D2-4CE0-AB29-FD4C69041482}">
      <dsp:nvSpPr>
        <dsp:cNvPr id="0" name=""/>
        <dsp:cNvSpPr/>
      </dsp:nvSpPr>
      <dsp:spPr>
        <a:xfrm>
          <a:off x="1315680" y="139091"/>
          <a:ext cx="244359" cy="244359"/>
        </a:xfrm>
        <a:prstGeom prst="ellipse">
          <a:avLst/>
        </a:prstGeom>
        <a:gradFill rotWithShape="0">
          <a:gsLst>
            <a:gs pos="0">
              <a:schemeClr val="accent5">
                <a:hueOff val="542837"/>
                <a:satOff val="1866"/>
                <a:lumOff val="-8954"/>
                <a:alphaOff val="0"/>
                <a:shade val="51000"/>
                <a:satMod val="130000"/>
              </a:schemeClr>
            </a:gs>
            <a:gs pos="80000">
              <a:schemeClr val="accent5">
                <a:hueOff val="542837"/>
                <a:satOff val="1866"/>
                <a:lumOff val="-8954"/>
                <a:alphaOff val="0"/>
                <a:shade val="93000"/>
                <a:satMod val="130000"/>
              </a:schemeClr>
            </a:gs>
            <a:gs pos="100000">
              <a:schemeClr val="accent5">
                <a:hueOff val="542837"/>
                <a:satOff val="1866"/>
                <a:lumOff val="-895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051FF30-5807-41B3-BE31-8D45B575178C}">
      <dsp:nvSpPr>
        <dsp:cNvPr id="0" name=""/>
        <dsp:cNvSpPr/>
      </dsp:nvSpPr>
      <dsp:spPr>
        <a:xfrm>
          <a:off x="1760415" y="2249"/>
          <a:ext cx="244359" cy="244359"/>
        </a:xfrm>
        <a:prstGeom prst="ellipse">
          <a:avLst/>
        </a:prstGeom>
        <a:gradFill rotWithShape="0">
          <a:gsLst>
            <a:gs pos="0">
              <a:schemeClr val="accent5">
                <a:hueOff val="723783"/>
                <a:satOff val="2488"/>
                <a:lumOff val="-11939"/>
                <a:alphaOff val="0"/>
                <a:shade val="51000"/>
                <a:satMod val="130000"/>
              </a:schemeClr>
            </a:gs>
            <a:gs pos="80000">
              <a:schemeClr val="accent5">
                <a:hueOff val="723783"/>
                <a:satOff val="2488"/>
                <a:lumOff val="-11939"/>
                <a:alphaOff val="0"/>
                <a:shade val="93000"/>
                <a:satMod val="130000"/>
              </a:schemeClr>
            </a:gs>
            <a:gs pos="100000">
              <a:schemeClr val="accent5">
                <a:hueOff val="723783"/>
                <a:satOff val="2488"/>
                <a:lumOff val="-119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0FCE7D5-A0DE-4D31-865C-579B53DB6EC0}">
      <dsp:nvSpPr>
        <dsp:cNvPr id="0" name=""/>
        <dsp:cNvSpPr/>
      </dsp:nvSpPr>
      <dsp:spPr>
        <a:xfrm>
          <a:off x="2307781" y="241722"/>
          <a:ext cx="244359" cy="244359"/>
        </a:xfrm>
        <a:prstGeom prst="ellipse">
          <a:avLst/>
        </a:prstGeom>
        <a:gradFill rotWithShape="0">
          <a:gsLst>
            <a:gs pos="0">
              <a:schemeClr val="accent5">
                <a:hueOff val="904729"/>
                <a:satOff val="3110"/>
                <a:lumOff val="-14924"/>
                <a:alphaOff val="0"/>
                <a:shade val="51000"/>
                <a:satMod val="130000"/>
              </a:schemeClr>
            </a:gs>
            <a:gs pos="80000">
              <a:schemeClr val="accent5">
                <a:hueOff val="904729"/>
                <a:satOff val="3110"/>
                <a:lumOff val="-14924"/>
                <a:alphaOff val="0"/>
                <a:shade val="93000"/>
                <a:satMod val="130000"/>
              </a:schemeClr>
            </a:gs>
            <a:gs pos="100000">
              <a:schemeClr val="accent5">
                <a:hueOff val="904729"/>
                <a:satOff val="3110"/>
                <a:lumOff val="-149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DC6DA93-F8A5-4915-8723-A663A4F7D83D}">
      <dsp:nvSpPr>
        <dsp:cNvPr id="0" name=""/>
        <dsp:cNvSpPr/>
      </dsp:nvSpPr>
      <dsp:spPr>
        <a:xfrm>
          <a:off x="2649884" y="412774"/>
          <a:ext cx="383993" cy="383993"/>
        </a:xfrm>
        <a:prstGeom prst="ellipse">
          <a:avLst/>
        </a:prstGeom>
        <a:gradFill rotWithShape="0">
          <a:gsLst>
            <a:gs pos="0">
              <a:schemeClr val="accent5">
                <a:hueOff val="1085675"/>
                <a:satOff val="3732"/>
                <a:lumOff val="-17909"/>
                <a:alphaOff val="0"/>
                <a:shade val="51000"/>
                <a:satMod val="130000"/>
              </a:schemeClr>
            </a:gs>
            <a:gs pos="80000">
              <a:schemeClr val="accent5">
                <a:hueOff val="1085675"/>
                <a:satOff val="3732"/>
                <a:lumOff val="-17909"/>
                <a:alphaOff val="0"/>
                <a:shade val="93000"/>
                <a:satMod val="130000"/>
              </a:schemeClr>
            </a:gs>
            <a:gs pos="100000">
              <a:schemeClr val="accent5">
                <a:hueOff val="1085675"/>
                <a:satOff val="3732"/>
                <a:lumOff val="-1790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182B156-1799-407D-8E44-E789ABFB062A}">
      <dsp:nvSpPr>
        <dsp:cNvPr id="0" name=""/>
        <dsp:cNvSpPr/>
      </dsp:nvSpPr>
      <dsp:spPr>
        <a:xfrm>
          <a:off x="3128829" y="789088"/>
          <a:ext cx="244359" cy="244359"/>
        </a:xfrm>
        <a:prstGeom prst="ellipse">
          <a:avLst/>
        </a:prstGeom>
        <a:gradFill rotWithShape="0">
          <a:gsLst>
            <a:gs pos="0">
              <a:schemeClr val="accent5">
                <a:hueOff val="1266621"/>
                <a:satOff val="4354"/>
                <a:lumOff val="-20893"/>
                <a:alphaOff val="0"/>
                <a:shade val="51000"/>
                <a:satMod val="130000"/>
              </a:schemeClr>
            </a:gs>
            <a:gs pos="80000">
              <a:schemeClr val="accent5">
                <a:hueOff val="1266621"/>
                <a:satOff val="4354"/>
                <a:lumOff val="-20893"/>
                <a:alphaOff val="0"/>
                <a:shade val="93000"/>
                <a:satMod val="130000"/>
              </a:schemeClr>
            </a:gs>
            <a:gs pos="100000">
              <a:schemeClr val="accent5">
                <a:hueOff val="1266621"/>
                <a:satOff val="4354"/>
                <a:lumOff val="-2089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D734390-866F-470A-9080-7D7072FEFACB}">
      <dsp:nvSpPr>
        <dsp:cNvPr id="0" name=""/>
        <dsp:cNvSpPr/>
      </dsp:nvSpPr>
      <dsp:spPr>
        <a:xfrm>
          <a:off x="3334092" y="1165402"/>
          <a:ext cx="244359" cy="244359"/>
        </a:xfrm>
        <a:prstGeom prst="ellipse">
          <a:avLst/>
        </a:prstGeom>
        <a:gradFill rotWithShape="0">
          <a:gsLst>
            <a:gs pos="0">
              <a:schemeClr val="accent5">
                <a:hueOff val="1447566"/>
                <a:satOff val="4976"/>
                <a:lumOff val="-23878"/>
                <a:alphaOff val="0"/>
                <a:shade val="51000"/>
                <a:satMod val="130000"/>
              </a:schemeClr>
            </a:gs>
            <a:gs pos="80000">
              <a:schemeClr val="accent5">
                <a:hueOff val="1447566"/>
                <a:satOff val="4976"/>
                <a:lumOff val="-23878"/>
                <a:alphaOff val="0"/>
                <a:shade val="93000"/>
                <a:satMod val="130000"/>
              </a:schemeClr>
            </a:gs>
            <a:gs pos="100000">
              <a:schemeClr val="accent5">
                <a:hueOff val="1447566"/>
                <a:satOff val="4976"/>
                <a:lumOff val="-238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60DFF67-6820-4E21-92F8-77ABAB325D72}">
      <dsp:nvSpPr>
        <dsp:cNvPr id="0" name=""/>
        <dsp:cNvSpPr/>
      </dsp:nvSpPr>
      <dsp:spPr>
        <a:xfrm>
          <a:off x="1555153" y="446984"/>
          <a:ext cx="628353" cy="628353"/>
        </a:xfrm>
        <a:prstGeom prst="ellipse">
          <a:avLst/>
        </a:prstGeom>
        <a:gradFill rotWithShape="0">
          <a:gsLst>
            <a:gs pos="0">
              <a:schemeClr val="accent5">
                <a:hueOff val="1628512"/>
                <a:satOff val="5598"/>
                <a:lumOff val="-26863"/>
                <a:alphaOff val="0"/>
                <a:shade val="51000"/>
                <a:satMod val="130000"/>
              </a:schemeClr>
            </a:gs>
            <a:gs pos="80000">
              <a:schemeClr val="accent5">
                <a:hueOff val="1628512"/>
                <a:satOff val="5598"/>
                <a:lumOff val="-26863"/>
                <a:alphaOff val="0"/>
                <a:shade val="93000"/>
                <a:satMod val="130000"/>
              </a:schemeClr>
            </a:gs>
            <a:gs pos="100000">
              <a:schemeClr val="accent5">
                <a:hueOff val="1628512"/>
                <a:satOff val="5598"/>
                <a:lumOff val="-268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A246677-EC28-4B19-B53B-476DADABB20F}">
      <dsp:nvSpPr>
        <dsp:cNvPr id="0" name=""/>
        <dsp:cNvSpPr/>
      </dsp:nvSpPr>
      <dsp:spPr>
        <a:xfrm>
          <a:off x="220949" y="1746978"/>
          <a:ext cx="244359" cy="244359"/>
        </a:xfrm>
        <a:prstGeom prst="ellipse">
          <a:avLst/>
        </a:prstGeom>
        <a:gradFill rotWithShape="0">
          <a:gsLst>
            <a:gs pos="0">
              <a:schemeClr val="accent5">
                <a:hueOff val="1809458"/>
                <a:satOff val="6220"/>
                <a:lumOff val="-29848"/>
                <a:alphaOff val="0"/>
                <a:shade val="51000"/>
                <a:satMod val="130000"/>
              </a:schemeClr>
            </a:gs>
            <a:gs pos="80000">
              <a:schemeClr val="accent5">
                <a:hueOff val="1809458"/>
                <a:satOff val="6220"/>
                <a:lumOff val="-29848"/>
                <a:alphaOff val="0"/>
                <a:shade val="93000"/>
                <a:satMod val="130000"/>
              </a:schemeClr>
            </a:gs>
            <a:gs pos="100000">
              <a:schemeClr val="accent5">
                <a:hueOff val="1809458"/>
                <a:satOff val="6220"/>
                <a:lumOff val="-2984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8DBF0A5-8C69-45F4-8376-80ED6477BDAA}">
      <dsp:nvSpPr>
        <dsp:cNvPr id="0" name=""/>
        <dsp:cNvSpPr/>
      </dsp:nvSpPr>
      <dsp:spPr>
        <a:xfrm>
          <a:off x="426211" y="2054871"/>
          <a:ext cx="383993" cy="383993"/>
        </a:xfrm>
        <a:prstGeom prst="ellipse">
          <a:avLst/>
        </a:prstGeom>
        <a:gradFill rotWithShape="0">
          <a:gsLst>
            <a:gs pos="0">
              <a:schemeClr val="accent5">
                <a:hueOff val="1990404"/>
                <a:satOff val="6842"/>
                <a:lumOff val="-32833"/>
                <a:alphaOff val="0"/>
                <a:shade val="51000"/>
                <a:satMod val="130000"/>
              </a:schemeClr>
            </a:gs>
            <a:gs pos="80000">
              <a:schemeClr val="accent5">
                <a:hueOff val="1990404"/>
                <a:satOff val="6842"/>
                <a:lumOff val="-32833"/>
                <a:alphaOff val="0"/>
                <a:shade val="93000"/>
                <a:satMod val="130000"/>
              </a:schemeClr>
            </a:gs>
            <a:gs pos="100000">
              <a:schemeClr val="accent5">
                <a:hueOff val="1990404"/>
                <a:satOff val="6842"/>
                <a:lumOff val="-328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E9031CB-77F3-44EA-A150-FFAC41E62BC2}">
      <dsp:nvSpPr>
        <dsp:cNvPr id="0" name=""/>
        <dsp:cNvSpPr/>
      </dsp:nvSpPr>
      <dsp:spPr>
        <a:xfrm>
          <a:off x="939366" y="2328554"/>
          <a:ext cx="558536" cy="558536"/>
        </a:xfrm>
        <a:prstGeom prst="ellipse">
          <a:avLst/>
        </a:prstGeom>
        <a:gradFill rotWithShape="0">
          <a:gsLst>
            <a:gs pos="0">
              <a:schemeClr val="accent5">
                <a:hueOff val="2171350"/>
                <a:satOff val="7464"/>
                <a:lumOff val="-35817"/>
                <a:alphaOff val="0"/>
                <a:shade val="51000"/>
                <a:satMod val="130000"/>
              </a:schemeClr>
            </a:gs>
            <a:gs pos="80000">
              <a:schemeClr val="accent5">
                <a:hueOff val="2171350"/>
                <a:satOff val="7464"/>
                <a:lumOff val="-35817"/>
                <a:alphaOff val="0"/>
                <a:shade val="93000"/>
                <a:satMod val="130000"/>
              </a:schemeClr>
            </a:gs>
            <a:gs pos="100000">
              <a:schemeClr val="accent5">
                <a:hueOff val="2171350"/>
                <a:satOff val="7464"/>
                <a:lumOff val="-358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2E397B2-8B53-4949-87A1-963148D92CCF}">
      <dsp:nvSpPr>
        <dsp:cNvPr id="0" name=""/>
        <dsp:cNvSpPr/>
      </dsp:nvSpPr>
      <dsp:spPr>
        <a:xfrm>
          <a:off x="1657784" y="2773289"/>
          <a:ext cx="244359" cy="244359"/>
        </a:xfrm>
        <a:prstGeom prst="ellipse">
          <a:avLst/>
        </a:prstGeom>
        <a:gradFill rotWithShape="0">
          <a:gsLst>
            <a:gs pos="0">
              <a:schemeClr val="accent5">
                <a:hueOff val="2352295"/>
                <a:satOff val="8086"/>
                <a:lumOff val="-38802"/>
                <a:alphaOff val="0"/>
                <a:shade val="51000"/>
                <a:satMod val="130000"/>
              </a:schemeClr>
            </a:gs>
            <a:gs pos="80000">
              <a:schemeClr val="accent5">
                <a:hueOff val="2352295"/>
                <a:satOff val="8086"/>
                <a:lumOff val="-38802"/>
                <a:alphaOff val="0"/>
                <a:shade val="93000"/>
                <a:satMod val="130000"/>
              </a:schemeClr>
            </a:gs>
            <a:gs pos="100000">
              <a:schemeClr val="accent5">
                <a:hueOff val="2352295"/>
                <a:satOff val="8086"/>
                <a:lumOff val="-388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01DC9DF-F8E1-4FA1-967E-BC8CA4FAE8A7}">
      <dsp:nvSpPr>
        <dsp:cNvPr id="0" name=""/>
        <dsp:cNvSpPr/>
      </dsp:nvSpPr>
      <dsp:spPr>
        <a:xfrm>
          <a:off x="1794625" y="2328554"/>
          <a:ext cx="383993" cy="383993"/>
        </a:xfrm>
        <a:prstGeom prst="ellipse">
          <a:avLst/>
        </a:prstGeom>
        <a:gradFill rotWithShape="0">
          <a:gsLst>
            <a:gs pos="0">
              <a:schemeClr val="accent5">
                <a:hueOff val="2533241"/>
                <a:satOff val="8708"/>
                <a:lumOff val="-41787"/>
                <a:alphaOff val="0"/>
                <a:shade val="51000"/>
                <a:satMod val="130000"/>
              </a:schemeClr>
            </a:gs>
            <a:gs pos="80000">
              <a:schemeClr val="accent5">
                <a:hueOff val="2533241"/>
                <a:satOff val="8708"/>
                <a:lumOff val="-41787"/>
                <a:alphaOff val="0"/>
                <a:shade val="93000"/>
                <a:satMod val="130000"/>
              </a:schemeClr>
            </a:gs>
            <a:gs pos="100000">
              <a:schemeClr val="accent5">
                <a:hueOff val="2533241"/>
                <a:satOff val="8708"/>
                <a:lumOff val="-4178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E5FE5C2-F4C7-46A5-B668-C42CA11AFA2D}">
      <dsp:nvSpPr>
        <dsp:cNvPr id="0" name=""/>
        <dsp:cNvSpPr/>
      </dsp:nvSpPr>
      <dsp:spPr>
        <a:xfrm>
          <a:off x="2136729" y="2807499"/>
          <a:ext cx="244359" cy="244359"/>
        </a:xfrm>
        <a:prstGeom prst="ellipse">
          <a:avLst/>
        </a:prstGeom>
        <a:gradFill rotWithShape="0">
          <a:gsLst>
            <a:gs pos="0">
              <a:schemeClr val="accent5">
                <a:hueOff val="2714187"/>
                <a:satOff val="9330"/>
                <a:lumOff val="-44772"/>
                <a:alphaOff val="0"/>
                <a:shade val="51000"/>
                <a:satMod val="130000"/>
              </a:schemeClr>
            </a:gs>
            <a:gs pos="80000">
              <a:schemeClr val="accent5">
                <a:hueOff val="2714187"/>
                <a:satOff val="9330"/>
                <a:lumOff val="-44772"/>
                <a:alphaOff val="0"/>
                <a:shade val="93000"/>
                <a:satMod val="130000"/>
              </a:schemeClr>
            </a:gs>
            <a:gs pos="100000">
              <a:schemeClr val="accent5">
                <a:hueOff val="2714187"/>
                <a:satOff val="9330"/>
                <a:lumOff val="-4477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EE5AACD-2FD4-4B8F-B111-1FE0DF35DB74}">
      <dsp:nvSpPr>
        <dsp:cNvPr id="0" name=""/>
        <dsp:cNvSpPr/>
      </dsp:nvSpPr>
      <dsp:spPr>
        <a:xfrm>
          <a:off x="2444622" y="2260133"/>
          <a:ext cx="558536" cy="558536"/>
        </a:xfrm>
        <a:prstGeom prst="ellipse">
          <a:avLst/>
        </a:prstGeom>
        <a:gradFill rotWithShape="0">
          <a:gsLst>
            <a:gs pos="0">
              <a:schemeClr val="accent5">
                <a:hueOff val="2895133"/>
                <a:satOff val="9952"/>
                <a:lumOff val="-47756"/>
                <a:alphaOff val="0"/>
                <a:shade val="51000"/>
                <a:satMod val="130000"/>
              </a:schemeClr>
            </a:gs>
            <a:gs pos="80000">
              <a:schemeClr val="accent5">
                <a:hueOff val="2895133"/>
                <a:satOff val="9952"/>
                <a:lumOff val="-47756"/>
                <a:alphaOff val="0"/>
                <a:shade val="93000"/>
                <a:satMod val="130000"/>
              </a:schemeClr>
            </a:gs>
            <a:gs pos="100000">
              <a:schemeClr val="accent5">
                <a:hueOff val="2895133"/>
                <a:satOff val="9952"/>
                <a:lumOff val="-477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6F02F26-4E39-4074-8CD9-6A5F28232316}">
      <dsp:nvSpPr>
        <dsp:cNvPr id="0" name=""/>
        <dsp:cNvSpPr/>
      </dsp:nvSpPr>
      <dsp:spPr>
        <a:xfrm>
          <a:off x="3197250" y="2123292"/>
          <a:ext cx="383993" cy="383993"/>
        </a:xfrm>
        <a:prstGeom prst="ellipse">
          <a:avLst/>
        </a:prstGeom>
        <a:gradFill rotWithShape="0">
          <a:gsLst>
            <a:gs pos="0">
              <a:schemeClr val="accent5">
                <a:hueOff val="3076078"/>
                <a:satOff val="10574"/>
                <a:lumOff val="-50741"/>
                <a:alphaOff val="0"/>
                <a:shade val="51000"/>
                <a:satMod val="130000"/>
              </a:schemeClr>
            </a:gs>
            <a:gs pos="80000">
              <a:schemeClr val="accent5">
                <a:hueOff val="3076078"/>
                <a:satOff val="10574"/>
                <a:lumOff val="-50741"/>
                <a:alphaOff val="0"/>
                <a:shade val="93000"/>
                <a:satMod val="130000"/>
              </a:schemeClr>
            </a:gs>
            <a:gs pos="100000">
              <a:schemeClr val="accent5">
                <a:hueOff val="3076078"/>
                <a:satOff val="10574"/>
                <a:lumOff val="-5074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A1A7243-3923-48E2-AD68-91DE920C59C2}">
      <dsp:nvSpPr>
        <dsp:cNvPr id="0" name=""/>
        <dsp:cNvSpPr/>
      </dsp:nvSpPr>
      <dsp:spPr>
        <a:xfrm>
          <a:off x="3581244" y="514836"/>
          <a:ext cx="1127735" cy="2152969"/>
        </a:xfrm>
        <a:prstGeom prst="chevron">
          <a:avLst>
            <a:gd name="adj" fmla="val 6231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3AFF2F9-91BE-4077-B0A4-6B3943FD5008}">
      <dsp:nvSpPr>
        <dsp:cNvPr id="0" name=""/>
        <dsp:cNvSpPr/>
      </dsp:nvSpPr>
      <dsp:spPr>
        <a:xfrm>
          <a:off x="4503936" y="514836"/>
          <a:ext cx="1127735" cy="2152969"/>
        </a:xfrm>
        <a:prstGeom prst="chevron">
          <a:avLst>
            <a:gd name="adj" fmla="val 62310"/>
          </a:avLst>
        </a:prstGeom>
        <a:gradFill rotWithShape="0">
          <a:gsLst>
            <a:gs pos="0">
              <a:schemeClr val="accent5">
                <a:hueOff val="3257024"/>
                <a:satOff val="11196"/>
                <a:lumOff val="-53726"/>
                <a:alphaOff val="0"/>
                <a:shade val="51000"/>
                <a:satMod val="130000"/>
              </a:schemeClr>
            </a:gs>
            <a:gs pos="80000">
              <a:schemeClr val="accent5">
                <a:hueOff val="3257024"/>
                <a:satOff val="11196"/>
                <a:lumOff val="-53726"/>
                <a:alphaOff val="0"/>
                <a:shade val="93000"/>
                <a:satMod val="130000"/>
              </a:schemeClr>
            </a:gs>
            <a:gs pos="100000">
              <a:schemeClr val="accent5">
                <a:hueOff val="3257024"/>
                <a:satOff val="11196"/>
                <a:lumOff val="-53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3B8DE3D-4A43-43EA-B4AF-1DA86E54CCA8}">
      <dsp:nvSpPr>
        <dsp:cNvPr id="0" name=""/>
        <dsp:cNvSpPr/>
      </dsp:nvSpPr>
      <dsp:spPr>
        <a:xfrm>
          <a:off x="5674007" y="302035"/>
          <a:ext cx="2775675" cy="2684044"/>
        </a:xfrm>
        <a:prstGeom prst="ellipse">
          <a:avLst/>
        </a:prstGeom>
        <a:gradFill rotWithShape="0">
          <a:gsLst>
            <a:gs pos="0">
              <a:schemeClr val="accent5">
                <a:hueOff val="3257024"/>
                <a:satOff val="11196"/>
                <a:lumOff val="-53726"/>
                <a:alphaOff val="0"/>
                <a:shade val="51000"/>
                <a:satMod val="130000"/>
              </a:schemeClr>
            </a:gs>
            <a:gs pos="80000">
              <a:schemeClr val="accent5">
                <a:hueOff val="3257024"/>
                <a:satOff val="11196"/>
                <a:lumOff val="-53726"/>
                <a:alphaOff val="0"/>
                <a:shade val="93000"/>
                <a:satMod val="130000"/>
              </a:schemeClr>
            </a:gs>
            <a:gs pos="100000">
              <a:schemeClr val="accent5">
                <a:hueOff val="3257024"/>
                <a:satOff val="11196"/>
                <a:lumOff val="-53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ES" sz="2000" b="1" kern="1200" dirty="0" smtClean="0">
              <a:effectLst>
                <a:outerShdw blurRad="38100" dist="38100" dir="2700000" algn="tl">
                  <a:srgbClr val="000000">
                    <a:alpha val="43137"/>
                  </a:srgbClr>
                </a:outerShdw>
              </a:effectLst>
            </a:rPr>
            <a:t>Bioinformática</a:t>
          </a:r>
          <a:endParaRPr lang="es-ES" sz="2000" b="1" kern="1200" dirty="0">
            <a:effectLst>
              <a:outerShdw blurRad="38100" dist="38100" dir="2700000" algn="tl">
                <a:srgbClr val="000000">
                  <a:alpha val="43137"/>
                </a:srgbClr>
              </a:outerShdw>
            </a:effectLst>
          </a:endParaRPr>
        </a:p>
      </dsp:txBody>
      <dsp:txXfrm>
        <a:off x="6080495" y="695104"/>
        <a:ext cx="1962699" cy="18979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67A1F-94ED-4018-B1C5-C7A7DF8EEA24}">
      <dsp:nvSpPr>
        <dsp:cNvPr id="0" name=""/>
        <dsp:cNvSpPr/>
      </dsp:nvSpPr>
      <dsp:spPr>
        <a:xfrm>
          <a:off x="0" y="323339"/>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FA2ADE9-D066-464E-9844-DD2FC79FCF4E}">
      <dsp:nvSpPr>
        <dsp:cNvPr id="0" name=""/>
        <dsp:cNvSpPr/>
      </dsp:nvSpPr>
      <dsp:spPr>
        <a:xfrm>
          <a:off x="234026" y="131459"/>
          <a:ext cx="3276364" cy="38376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hemeClr val="accent2"/>
        </a:lnRef>
        <a:fillRef idx="3">
          <a:schemeClr val="accent2"/>
        </a:fillRef>
        <a:effectRef idx="3">
          <a:schemeClr val="accent2"/>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smtClean="0">
              <a:solidFill>
                <a:schemeClr val="bg1"/>
              </a:solidFill>
              <a:effectLst>
                <a:outerShdw blurRad="38100" dist="38100" dir="2700000" algn="tl">
                  <a:srgbClr val="000000">
                    <a:alpha val="43137"/>
                  </a:srgbClr>
                </a:outerShdw>
              </a:effectLst>
            </a:rPr>
            <a:t>Introducción</a:t>
          </a:r>
          <a:endParaRPr lang="es-ES" sz="1800" b="1" kern="1200" dirty="0">
            <a:solidFill>
              <a:schemeClr val="bg1"/>
            </a:solidFill>
            <a:effectLst>
              <a:outerShdw blurRad="38100" dist="38100" dir="2700000" algn="tl">
                <a:srgbClr val="000000">
                  <a:alpha val="43137"/>
                </a:srgbClr>
              </a:outerShdw>
            </a:effectLst>
          </a:endParaRPr>
        </a:p>
      </dsp:txBody>
      <dsp:txXfrm>
        <a:off x="252760" y="150193"/>
        <a:ext cx="3238896" cy="346292"/>
      </dsp:txXfrm>
    </dsp:sp>
    <dsp:sp modelId="{DFB2AC8B-9F67-450A-8781-334141526602}">
      <dsp:nvSpPr>
        <dsp:cNvPr id="0" name=""/>
        <dsp:cNvSpPr/>
      </dsp:nvSpPr>
      <dsp:spPr>
        <a:xfrm>
          <a:off x="0" y="913020"/>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33FACB2-0B53-4B96-91FC-A97E514120B8}">
      <dsp:nvSpPr>
        <dsp:cNvPr id="0" name=""/>
        <dsp:cNvSpPr/>
      </dsp:nvSpPr>
      <dsp:spPr>
        <a:xfrm>
          <a:off x="234026" y="721140"/>
          <a:ext cx="3276364" cy="383760"/>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dirty="0" smtClean="0">
              <a:solidFill>
                <a:schemeClr val="tx1"/>
              </a:solidFill>
              <a:effectLst>
                <a:outerShdw blurRad="38100" dist="38100" dir="2700000" algn="tl">
                  <a:srgbClr val="000000">
                    <a:alpha val="43137"/>
                  </a:srgbClr>
                </a:outerShdw>
              </a:effectLst>
            </a:rPr>
            <a:t>Justificación</a:t>
          </a:r>
          <a:endParaRPr lang="es-ES" sz="1800" b="1" kern="1200" dirty="0">
            <a:solidFill>
              <a:schemeClr val="tx1"/>
            </a:solidFill>
            <a:effectLst>
              <a:outerShdw blurRad="38100" dist="38100" dir="2700000" algn="tl">
                <a:srgbClr val="000000">
                  <a:alpha val="43137"/>
                </a:srgbClr>
              </a:outerShdw>
            </a:effectLst>
          </a:endParaRPr>
        </a:p>
      </dsp:txBody>
      <dsp:txXfrm>
        <a:off x="252760" y="739874"/>
        <a:ext cx="3238896" cy="346292"/>
      </dsp:txXfrm>
    </dsp:sp>
    <dsp:sp modelId="{52AF4517-FF41-4CE8-82B5-406F5106EB18}">
      <dsp:nvSpPr>
        <dsp:cNvPr id="0" name=""/>
        <dsp:cNvSpPr/>
      </dsp:nvSpPr>
      <dsp:spPr>
        <a:xfrm>
          <a:off x="0" y="1502700"/>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3876869-3A82-4617-B2A8-F58FD25E2656}">
      <dsp:nvSpPr>
        <dsp:cNvPr id="0" name=""/>
        <dsp:cNvSpPr/>
      </dsp:nvSpPr>
      <dsp:spPr>
        <a:xfrm>
          <a:off x="234026" y="1310820"/>
          <a:ext cx="3276364" cy="3837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dirty="0" smtClean="0">
              <a:effectLst>
                <a:outerShdw blurRad="38100" dist="38100" dir="2700000" algn="tl">
                  <a:srgbClr val="000000">
                    <a:alpha val="43137"/>
                  </a:srgbClr>
                </a:outerShdw>
              </a:effectLst>
            </a:rPr>
            <a:t>Objetivos e Hipótesis</a:t>
          </a:r>
          <a:endParaRPr lang="es-ES" sz="1800" b="1" kern="1200" dirty="0">
            <a:effectLst>
              <a:outerShdw blurRad="38100" dist="38100" dir="2700000" algn="tl">
                <a:srgbClr val="000000">
                  <a:alpha val="43137"/>
                </a:srgbClr>
              </a:outerShdw>
            </a:effectLst>
          </a:endParaRPr>
        </a:p>
      </dsp:txBody>
      <dsp:txXfrm>
        <a:off x="252760" y="1329554"/>
        <a:ext cx="3238896" cy="346292"/>
      </dsp:txXfrm>
    </dsp:sp>
    <dsp:sp modelId="{92098E66-9411-486F-A7C4-811BB7718D17}">
      <dsp:nvSpPr>
        <dsp:cNvPr id="0" name=""/>
        <dsp:cNvSpPr/>
      </dsp:nvSpPr>
      <dsp:spPr>
        <a:xfrm>
          <a:off x="0" y="2092380"/>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D7C09C2-CE1C-4C85-9C74-9246DA3D5DAD}">
      <dsp:nvSpPr>
        <dsp:cNvPr id="0" name=""/>
        <dsp:cNvSpPr/>
      </dsp:nvSpPr>
      <dsp:spPr>
        <a:xfrm>
          <a:off x="234026" y="1900500"/>
          <a:ext cx="3276364" cy="3837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smtClean="0">
              <a:effectLst>
                <a:outerShdw blurRad="38100" dist="38100" dir="2700000" algn="tl">
                  <a:srgbClr val="000000">
                    <a:alpha val="43137"/>
                  </a:srgbClr>
                </a:outerShdw>
              </a:effectLst>
            </a:rPr>
            <a:t>Materiales y Métodos</a:t>
          </a:r>
          <a:endParaRPr lang="es-ES" sz="1800" b="1" kern="1200" dirty="0">
            <a:effectLst>
              <a:outerShdw blurRad="38100" dist="38100" dir="2700000" algn="tl">
                <a:srgbClr val="000000">
                  <a:alpha val="43137"/>
                </a:srgbClr>
              </a:outerShdw>
            </a:effectLst>
          </a:endParaRPr>
        </a:p>
      </dsp:txBody>
      <dsp:txXfrm>
        <a:off x="252760" y="1919234"/>
        <a:ext cx="3238896" cy="346292"/>
      </dsp:txXfrm>
    </dsp:sp>
    <dsp:sp modelId="{ED7019B0-F912-47A2-9B85-1C199900F010}">
      <dsp:nvSpPr>
        <dsp:cNvPr id="0" name=""/>
        <dsp:cNvSpPr/>
      </dsp:nvSpPr>
      <dsp:spPr>
        <a:xfrm>
          <a:off x="0" y="2682060"/>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B2A1B8F-CECC-4043-B119-6ABA81B4CF2F}">
      <dsp:nvSpPr>
        <dsp:cNvPr id="0" name=""/>
        <dsp:cNvSpPr/>
      </dsp:nvSpPr>
      <dsp:spPr>
        <a:xfrm>
          <a:off x="234026" y="2490180"/>
          <a:ext cx="3276364" cy="3837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dirty="0" smtClean="0">
              <a:effectLst>
                <a:outerShdw blurRad="38100" dist="38100" dir="2700000" algn="tl">
                  <a:srgbClr val="000000">
                    <a:alpha val="43137"/>
                  </a:srgbClr>
                </a:outerShdw>
              </a:effectLst>
            </a:rPr>
            <a:t>Resultados y Discusión</a:t>
          </a:r>
          <a:endParaRPr lang="es-ES" sz="1800" b="1" kern="1200" dirty="0">
            <a:effectLst>
              <a:outerShdw blurRad="38100" dist="38100" dir="2700000" algn="tl">
                <a:srgbClr val="000000">
                  <a:alpha val="43137"/>
                </a:srgbClr>
              </a:outerShdw>
            </a:effectLst>
          </a:endParaRPr>
        </a:p>
      </dsp:txBody>
      <dsp:txXfrm>
        <a:off x="252760" y="2508914"/>
        <a:ext cx="3238896" cy="346292"/>
      </dsp:txXfrm>
    </dsp:sp>
    <dsp:sp modelId="{7775527F-A39B-49D7-B0FE-93C96E62E8CA}">
      <dsp:nvSpPr>
        <dsp:cNvPr id="0" name=""/>
        <dsp:cNvSpPr/>
      </dsp:nvSpPr>
      <dsp:spPr>
        <a:xfrm>
          <a:off x="0" y="3271740"/>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1448A69-333A-42D7-8877-49B1C295C101}">
      <dsp:nvSpPr>
        <dsp:cNvPr id="0" name=""/>
        <dsp:cNvSpPr/>
      </dsp:nvSpPr>
      <dsp:spPr>
        <a:xfrm>
          <a:off x="234026" y="3079860"/>
          <a:ext cx="3276364" cy="3837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dirty="0" smtClean="0">
              <a:effectLst>
                <a:outerShdw blurRad="38100" dist="38100" dir="2700000" algn="tl">
                  <a:srgbClr val="000000">
                    <a:alpha val="43137"/>
                  </a:srgbClr>
                </a:outerShdw>
              </a:effectLst>
            </a:rPr>
            <a:t>Conclusiones</a:t>
          </a:r>
          <a:endParaRPr lang="es-ES" sz="1800" b="1" kern="1200" dirty="0">
            <a:effectLst>
              <a:outerShdw blurRad="38100" dist="38100" dir="2700000" algn="tl">
                <a:srgbClr val="000000">
                  <a:alpha val="43137"/>
                </a:srgbClr>
              </a:outerShdw>
            </a:effectLst>
          </a:endParaRPr>
        </a:p>
      </dsp:txBody>
      <dsp:txXfrm>
        <a:off x="252760" y="3098594"/>
        <a:ext cx="3238896" cy="346292"/>
      </dsp:txXfrm>
    </dsp:sp>
    <dsp:sp modelId="{71B5D911-07C3-4E59-BD15-233BBAE960C9}">
      <dsp:nvSpPr>
        <dsp:cNvPr id="0" name=""/>
        <dsp:cNvSpPr/>
      </dsp:nvSpPr>
      <dsp:spPr>
        <a:xfrm>
          <a:off x="0" y="3861420"/>
          <a:ext cx="4680520"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0D1B729-53D9-4474-B6B6-043F42EB3955}">
      <dsp:nvSpPr>
        <dsp:cNvPr id="0" name=""/>
        <dsp:cNvSpPr/>
      </dsp:nvSpPr>
      <dsp:spPr>
        <a:xfrm>
          <a:off x="234026" y="3669540"/>
          <a:ext cx="3276364" cy="3837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es-ES" sz="1800" b="1" kern="1200" dirty="0" smtClean="0">
              <a:effectLst>
                <a:outerShdw blurRad="38100" dist="38100" dir="2700000" algn="tl">
                  <a:srgbClr val="000000">
                    <a:alpha val="43137"/>
                  </a:srgbClr>
                </a:outerShdw>
              </a:effectLst>
            </a:rPr>
            <a:t>Recomendaciones</a:t>
          </a:r>
          <a:endParaRPr lang="es-ES" sz="1800" b="1" kern="1200" dirty="0">
            <a:effectLst>
              <a:outerShdw blurRad="38100" dist="38100" dir="2700000" algn="tl">
                <a:srgbClr val="000000">
                  <a:alpha val="43137"/>
                </a:srgbClr>
              </a:outerShdw>
            </a:effectLst>
          </a:endParaRPr>
        </a:p>
      </dsp:txBody>
      <dsp:txXfrm>
        <a:off x="252760" y="3688274"/>
        <a:ext cx="3238896" cy="3462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E0EE2-23A7-4BBE-8852-C2CED3838A6A}">
      <dsp:nvSpPr>
        <dsp:cNvPr id="0" name=""/>
        <dsp:cNvSpPr/>
      </dsp:nvSpPr>
      <dsp:spPr>
        <a:xfrm rot="5400000">
          <a:off x="542567" y="1513467"/>
          <a:ext cx="1629382" cy="2711256"/>
        </a:xfrm>
        <a:prstGeom prst="corner">
          <a:avLst>
            <a:gd name="adj1" fmla="val 16120"/>
            <a:gd name="adj2" fmla="val 1611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4B6A75A-70FE-4456-A799-FFE63F696DD1}">
      <dsp:nvSpPr>
        <dsp:cNvPr id="0" name=""/>
        <dsp:cNvSpPr/>
      </dsp:nvSpPr>
      <dsp:spPr>
        <a:xfrm>
          <a:off x="270582" y="2323548"/>
          <a:ext cx="2447737" cy="2145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t>La producción de aceite de palma en el Ecuador se ve afectada por el bajo rendimiento del cultivo debido a la presencia de numerosas enfermedades</a:t>
          </a:r>
          <a:endParaRPr lang="es-ES" sz="1800" kern="1200" dirty="0"/>
        </a:p>
      </dsp:txBody>
      <dsp:txXfrm>
        <a:off x="270582" y="2323548"/>
        <a:ext cx="2447737" cy="2145585"/>
      </dsp:txXfrm>
    </dsp:sp>
    <dsp:sp modelId="{B8EDEEFA-470F-4B8E-8EE6-B75676479FA3}">
      <dsp:nvSpPr>
        <dsp:cNvPr id="0" name=""/>
        <dsp:cNvSpPr/>
      </dsp:nvSpPr>
      <dsp:spPr>
        <a:xfrm>
          <a:off x="2256482" y="1313861"/>
          <a:ext cx="461837" cy="461837"/>
        </a:xfrm>
        <a:prstGeom prst="triangle">
          <a:avLst>
            <a:gd name="adj" fmla="val 100000"/>
          </a:avLst>
        </a:prstGeom>
        <a:gradFill rotWithShape="0">
          <a:gsLst>
            <a:gs pos="0">
              <a:schemeClr val="accent5">
                <a:hueOff val="814256"/>
                <a:satOff val="2799"/>
                <a:lumOff val="-13432"/>
                <a:alphaOff val="0"/>
                <a:shade val="51000"/>
                <a:satMod val="130000"/>
              </a:schemeClr>
            </a:gs>
            <a:gs pos="80000">
              <a:schemeClr val="accent5">
                <a:hueOff val="814256"/>
                <a:satOff val="2799"/>
                <a:lumOff val="-13432"/>
                <a:alphaOff val="0"/>
                <a:shade val="93000"/>
                <a:satMod val="130000"/>
              </a:schemeClr>
            </a:gs>
            <a:gs pos="100000">
              <a:schemeClr val="accent5">
                <a:hueOff val="814256"/>
                <a:satOff val="2799"/>
                <a:lumOff val="-1343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30E94DA-BF5C-466D-ADC9-8C9CD2600B88}">
      <dsp:nvSpPr>
        <dsp:cNvPr id="0" name=""/>
        <dsp:cNvSpPr/>
      </dsp:nvSpPr>
      <dsp:spPr>
        <a:xfrm rot="5400000">
          <a:off x="3539075" y="771978"/>
          <a:ext cx="1629382" cy="2711256"/>
        </a:xfrm>
        <a:prstGeom prst="corner">
          <a:avLst>
            <a:gd name="adj1" fmla="val 16120"/>
            <a:gd name="adj2" fmla="val 16110"/>
          </a:avLst>
        </a:prstGeom>
        <a:gradFill rotWithShape="0">
          <a:gsLst>
            <a:gs pos="0">
              <a:schemeClr val="accent5">
                <a:hueOff val="1628512"/>
                <a:satOff val="5598"/>
                <a:lumOff val="-26863"/>
                <a:alphaOff val="0"/>
                <a:shade val="51000"/>
                <a:satMod val="130000"/>
              </a:schemeClr>
            </a:gs>
            <a:gs pos="80000">
              <a:schemeClr val="accent5">
                <a:hueOff val="1628512"/>
                <a:satOff val="5598"/>
                <a:lumOff val="-26863"/>
                <a:alphaOff val="0"/>
                <a:shade val="93000"/>
                <a:satMod val="130000"/>
              </a:schemeClr>
            </a:gs>
            <a:gs pos="100000">
              <a:schemeClr val="accent5">
                <a:hueOff val="1628512"/>
                <a:satOff val="5598"/>
                <a:lumOff val="-268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2C01CA5-8AFB-456B-9C0C-443755525446}">
      <dsp:nvSpPr>
        <dsp:cNvPr id="0" name=""/>
        <dsp:cNvSpPr/>
      </dsp:nvSpPr>
      <dsp:spPr>
        <a:xfrm>
          <a:off x="3267091" y="1582059"/>
          <a:ext cx="2447737" cy="2145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kern="1200" dirty="0" smtClean="0"/>
            <a:t>La Marchitez letal es un </a:t>
          </a:r>
          <a:r>
            <a:rPr lang="es-EC" sz="1800" kern="1200" dirty="0" smtClean="0"/>
            <a:t>problema que va en aumento y al no identificar el agente causal es difícil implementar un plan de manejo apropiado</a:t>
          </a:r>
          <a:endParaRPr lang="es-ES" sz="1800" kern="1200" dirty="0"/>
        </a:p>
      </dsp:txBody>
      <dsp:txXfrm>
        <a:off x="3267091" y="1582059"/>
        <a:ext cx="2447737" cy="2145585"/>
      </dsp:txXfrm>
    </dsp:sp>
    <dsp:sp modelId="{D11B8661-0F4D-44CD-A4E9-6E08BCE28AC8}">
      <dsp:nvSpPr>
        <dsp:cNvPr id="0" name=""/>
        <dsp:cNvSpPr/>
      </dsp:nvSpPr>
      <dsp:spPr>
        <a:xfrm>
          <a:off x="5252991" y="572372"/>
          <a:ext cx="461837" cy="461837"/>
        </a:xfrm>
        <a:prstGeom prst="triangle">
          <a:avLst>
            <a:gd name="adj" fmla="val 100000"/>
          </a:avLst>
        </a:prstGeom>
        <a:gradFill rotWithShape="0">
          <a:gsLst>
            <a:gs pos="0">
              <a:schemeClr val="accent5">
                <a:hueOff val="2442768"/>
                <a:satOff val="8397"/>
                <a:lumOff val="-40295"/>
                <a:alphaOff val="0"/>
                <a:shade val="51000"/>
                <a:satMod val="130000"/>
              </a:schemeClr>
            </a:gs>
            <a:gs pos="80000">
              <a:schemeClr val="accent5">
                <a:hueOff val="2442768"/>
                <a:satOff val="8397"/>
                <a:lumOff val="-40295"/>
                <a:alphaOff val="0"/>
                <a:shade val="93000"/>
                <a:satMod val="130000"/>
              </a:schemeClr>
            </a:gs>
            <a:gs pos="100000">
              <a:schemeClr val="accent5">
                <a:hueOff val="2442768"/>
                <a:satOff val="8397"/>
                <a:lumOff val="-402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E350333-AA29-47C3-BD21-AFD4A408A1D9}">
      <dsp:nvSpPr>
        <dsp:cNvPr id="0" name=""/>
        <dsp:cNvSpPr/>
      </dsp:nvSpPr>
      <dsp:spPr>
        <a:xfrm rot="5400000">
          <a:off x="6535584" y="30489"/>
          <a:ext cx="1629382" cy="2711256"/>
        </a:xfrm>
        <a:prstGeom prst="corner">
          <a:avLst>
            <a:gd name="adj1" fmla="val 16120"/>
            <a:gd name="adj2" fmla="val 16110"/>
          </a:avLst>
        </a:prstGeom>
        <a:gradFill rotWithShape="0">
          <a:gsLst>
            <a:gs pos="0">
              <a:schemeClr val="accent5">
                <a:hueOff val="3257024"/>
                <a:satOff val="11196"/>
                <a:lumOff val="-53726"/>
                <a:alphaOff val="0"/>
                <a:shade val="51000"/>
                <a:satMod val="130000"/>
              </a:schemeClr>
            </a:gs>
            <a:gs pos="80000">
              <a:schemeClr val="accent5">
                <a:hueOff val="3257024"/>
                <a:satOff val="11196"/>
                <a:lumOff val="-53726"/>
                <a:alphaOff val="0"/>
                <a:shade val="93000"/>
                <a:satMod val="130000"/>
              </a:schemeClr>
            </a:gs>
            <a:gs pos="100000">
              <a:schemeClr val="accent5">
                <a:hueOff val="3257024"/>
                <a:satOff val="11196"/>
                <a:lumOff val="-53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E85FF49-9C12-4282-A70A-294EE8941255}">
      <dsp:nvSpPr>
        <dsp:cNvPr id="0" name=""/>
        <dsp:cNvSpPr/>
      </dsp:nvSpPr>
      <dsp:spPr>
        <a:xfrm>
          <a:off x="6263600" y="840570"/>
          <a:ext cx="2447737" cy="2145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t>Adquirir experticia en metagenómica y bioinformática, que son áreas de incursión científica reciente en el Ecuador</a:t>
          </a:r>
          <a:endParaRPr lang="es-ES" sz="1800" kern="1200" dirty="0"/>
        </a:p>
      </dsp:txBody>
      <dsp:txXfrm>
        <a:off x="6263600" y="840570"/>
        <a:ext cx="2447737" cy="214558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A60AFB-4942-4348-9631-C6AC762912BA}" type="datetimeFigureOut">
              <a:rPr lang="es-ES" smtClean="0"/>
              <a:pPr/>
              <a:t>23/08/2013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AA7D27-77AB-47D6-89F1-3BC32CD36637}" type="slidenum">
              <a:rPr lang="es-ES" smtClean="0"/>
              <a:pPr/>
              <a:t>‹Nº›</a:t>
            </a:fld>
            <a:endParaRPr lang="es-ES"/>
          </a:p>
        </p:txBody>
      </p:sp>
    </p:spTree>
    <p:extLst>
      <p:ext uri="{BB962C8B-B14F-4D97-AF65-F5344CB8AC3E}">
        <p14:creationId xmlns:p14="http://schemas.microsoft.com/office/powerpoint/2010/main" xmlns="" val="1143539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95AA7D27-77AB-47D6-89F1-3BC32CD36637}" type="slidenum">
              <a:rPr lang="es-ES" smtClean="0"/>
              <a:pPr/>
              <a:t>1</a:t>
            </a:fld>
            <a:endParaRPr lang="es-ES"/>
          </a:p>
        </p:txBody>
      </p:sp>
    </p:spTree>
    <p:extLst>
      <p:ext uri="{BB962C8B-B14F-4D97-AF65-F5344CB8AC3E}">
        <p14:creationId xmlns:p14="http://schemas.microsoft.com/office/powerpoint/2010/main" xmlns="" val="3234412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95AA7D27-77AB-47D6-89F1-3BC32CD36637}" type="slidenum">
              <a:rPr lang="es-ES" smtClean="0"/>
              <a:pPr/>
              <a:t>3</a:t>
            </a:fld>
            <a:endParaRPr lang="es-ES"/>
          </a:p>
        </p:txBody>
      </p:sp>
    </p:spTree>
    <p:extLst>
      <p:ext uri="{BB962C8B-B14F-4D97-AF65-F5344CB8AC3E}">
        <p14:creationId xmlns:p14="http://schemas.microsoft.com/office/powerpoint/2010/main" xmlns="" val="854990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95AA7D27-77AB-47D6-89F1-3BC32CD36637}" type="slidenum">
              <a:rPr lang="es-ES" smtClean="0"/>
              <a:pPr/>
              <a:t>4</a:t>
            </a:fld>
            <a:endParaRPr lang="es-ES"/>
          </a:p>
        </p:txBody>
      </p:sp>
    </p:spTree>
    <p:extLst>
      <p:ext uri="{BB962C8B-B14F-4D97-AF65-F5344CB8AC3E}">
        <p14:creationId xmlns:p14="http://schemas.microsoft.com/office/powerpoint/2010/main" xmlns="" val="907557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userDrawn="1"/>
        </p:nvGraphicFramePr>
        <p:xfrm>
          <a:off x="0" y="981075"/>
          <a:ext cx="9144000" cy="5616575"/>
        </p:xfrm>
        <a:graphic>
          <a:graphicData uri="http://schemas.openxmlformats.org/presentationml/2006/ole">
            <p:oleObj spid="_x0000_s17533" name="CorelDRAW" r:id="rId3" imgW="9151920" imgH="5621400" progId="">
              <p:embed/>
            </p:oleObj>
          </a:graphicData>
        </a:graphic>
      </p:graphicFrame>
      <p:sp>
        <p:nvSpPr>
          <p:cNvPr id="17432" name="Rectangle 24"/>
          <p:cNvSpPr>
            <a:spLocks noChangeArrowheads="1"/>
          </p:cNvSpPr>
          <p:nvPr userDrawn="1"/>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s-ES" sz="1400"/>
          </a:p>
        </p:txBody>
      </p:sp>
      <p:sp>
        <p:nvSpPr>
          <p:cNvPr id="17433" name="Rectangle 25"/>
          <p:cNvSpPr>
            <a:spLocks noChangeArrowheads="1"/>
          </p:cNvSpPr>
          <p:nvPr userDrawn="1"/>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endParaRPr lang="es-ES" sz="1400"/>
          </a:p>
        </p:txBody>
      </p:sp>
      <p:sp>
        <p:nvSpPr>
          <p:cNvPr id="17434" name="Rectangle 26"/>
          <p:cNvSpPr>
            <a:spLocks noChangeArrowheads="1"/>
          </p:cNvSpPr>
          <p:nvPr userDrawn="1"/>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s-ES" sz="1400"/>
          </a:p>
        </p:txBody>
      </p:sp>
      <p:sp>
        <p:nvSpPr>
          <p:cNvPr id="17435" name="Rectangle 27"/>
          <p:cNvSpPr>
            <a:spLocks noChangeArrowheads="1"/>
          </p:cNvSpPr>
          <p:nvPr userDrawn="1"/>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endParaRPr lang="es-ES" sz="1400"/>
          </a:p>
        </p:txBody>
      </p:sp>
      <p:pic>
        <p:nvPicPr>
          <p:cNvPr id="17456" name="Picture 48" descr="bannner 2"/>
          <p:cNvPicPr>
            <a:picLocks noChangeAspect="1" noChangeArrowheads="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0" y="5722938"/>
            <a:ext cx="9144000" cy="1135062"/>
          </a:xfrm>
          <a:prstGeom prst="rect">
            <a:avLst/>
          </a:prstGeom>
          <a:noFill/>
          <a:extLst>
            <a:ext uri="{909E8E84-426E-40DD-AFC4-6F175D3DCCD1}">
              <a14:hiddenFill xmlns:a14="http://schemas.microsoft.com/office/drawing/2010/main" xmlns="">
                <a:solidFill>
                  <a:srgbClr val="FFFFFF"/>
                </a:solidFill>
              </a14:hiddenFill>
            </a:ext>
          </a:extLst>
        </p:spPr>
      </p:pic>
      <p:sp>
        <p:nvSpPr>
          <p:cNvPr id="17458" name="Oval 50"/>
          <p:cNvSpPr>
            <a:spLocks noChangeArrowheads="1"/>
          </p:cNvSpPr>
          <p:nvPr userDrawn="1"/>
        </p:nvSpPr>
        <p:spPr bwMode="auto">
          <a:xfrm>
            <a:off x="217488" y="260350"/>
            <a:ext cx="792162" cy="792163"/>
          </a:xfrm>
          <a:prstGeom prst="ellipse">
            <a:avLst/>
          </a:pr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ES"/>
          </a:p>
        </p:txBody>
      </p:sp>
      <p:pic>
        <p:nvPicPr>
          <p:cNvPr id="17457" name="Picture 49" descr="LOGO ESPE ORIGINAL copia"/>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107950" y="115888"/>
            <a:ext cx="3313113" cy="88741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xmlns="" val="262704723"/>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xmlns="" val="570772657"/>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xmlns="" val="2905171834"/>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xmlns="" val="4228580614"/>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xmlns="" val="1723935480"/>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xmlns="" val="15280477"/>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xmlns="" val="2547364107"/>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41796780"/>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xmlns="" val="212906368"/>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xmlns="" val="1986712639"/>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ES"/>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ES"/>
          </a:p>
        </p:txBody>
      </p:sp>
      <p:sp>
        <p:nvSpPr>
          <p:cNvPr id="1047"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s-ES"/>
          </a:p>
        </p:txBody>
      </p:sp>
      <p:sp>
        <p:nvSpPr>
          <p:cNvPr id="1048"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s-ES"/>
          </a:p>
        </p:txBody>
      </p:sp>
      <p:pic>
        <p:nvPicPr>
          <p:cNvPr id="1050" name="Picture 26" descr="LOGO ESPE ORIGINAL copia"/>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3070"/>
          <a:stretch>
            <a:fillRect/>
          </a:stretch>
        </p:blipFill>
        <p:spPr bwMode="auto">
          <a:xfrm>
            <a:off x="6732588" y="5949950"/>
            <a:ext cx="2305050" cy="636588"/>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xStyles>
    <p:title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2.gif"/><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Data" Target="../diagrams/data2.xml"/><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diagramQuickStyle" Target="../diagrams/quickStyle18.xml"/><Relationship Id="rId3" Type="http://schemas.openxmlformats.org/officeDocument/2006/relationships/diagramLayout" Target="../diagrams/layout17.xml"/><Relationship Id="rId7" Type="http://schemas.openxmlformats.org/officeDocument/2006/relationships/diagramLayout" Target="../diagrams/layout18.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openxmlformats.org/officeDocument/2006/relationships/diagramData" Target="../diagrams/data18.xml"/><Relationship Id="rId11" Type="http://schemas.microsoft.com/office/2007/relationships/diagramDrawing" Target="../diagrams/drawing18.xml"/><Relationship Id="rId5" Type="http://schemas.openxmlformats.org/officeDocument/2006/relationships/diagramColors" Target="../diagrams/colors17.xml"/><Relationship Id="rId10" Type="http://schemas.microsoft.com/office/2007/relationships/diagramDrawing" Target="../diagrams/drawing17.xml"/><Relationship Id="rId4" Type="http://schemas.openxmlformats.org/officeDocument/2006/relationships/diagramQuickStyle" Target="../diagrams/quickStyle17.xml"/><Relationship Id="rId9" Type="http://schemas.openxmlformats.org/officeDocument/2006/relationships/diagramColors" Target="../diagrams/colors18.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diagramData" Target="../diagrams/data3.xml"/><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4.xml"/><Relationship Id="rId7" Type="http://schemas.openxmlformats.org/officeDocument/2006/relationships/image" Target="../media/image1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microsoft.com/office/2007/relationships/diagramDrawing" Target="../diagrams/drawing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015716" y="2204864"/>
            <a:ext cx="6336703" cy="1569660"/>
          </a:xfrm>
          <a:prstGeom prst="rect">
            <a:avLst/>
          </a:prstGeom>
        </p:spPr>
        <p:txBody>
          <a:bodyPr wrap="square">
            <a:spAutoFit/>
          </a:bodyPr>
          <a:lstStyle/>
          <a:p>
            <a:pPr algn="ctr"/>
            <a:r>
              <a:rPr lang="es-ES" sz="2400" dirty="0" smtClean="0">
                <a:solidFill>
                  <a:srgbClr val="002060"/>
                </a:solidFill>
                <a:effectLst>
                  <a:outerShdw blurRad="38100" dist="38100" dir="2700000" algn="tl">
                    <a:srgbClr val="000000">
                      <a:alpha val="43137"/>
                    </a:srgbClr>
                  </a:outerShdw>
                </a:effectLst>
              </a:rPr>
              <a:t>ʺIdentificación del o los agente(s) causal(es) de la Marchitez Letal en palma aceitera (</a:t>
            </a:r>
            <a:r>
              <a:rPr lang="es-ES" sz="2400" i="1" dirty="0" err="1" smtClean="0">
                <a:solidFill>
                  <a:srgbClr val="002060"/>
                </a:solidFill>
                <a:effectLst>
                  <a:outerShdw blurRad="38100" dist="38100" dir="2700000" algn="tl">
                    <a:srgbClr val="000000">
                      <a:alpha val="43137"/>
                    </a:srgbClr>
                  </a:outerShdw>
                </a:effectLst>
              </a:rPr>
              <a:t>Elaeis</a:t>
            </a:r>
            <a:r>
              <a:rPr lang="es-ES" sz="2400" i="1" dirty="0" smtClean="0">
                <a:solidFill>
                  <a:srgbClr val="002060"/>
                </a:solidFill>
                <a:effectLst>
                  <a:outerShdw blurRad="38100" dist="38100" dir="2700000" algn="tl">
                    <a:srgbClr val="000000">
                      <a:alpha val="43137"/>
                    </a:srgbClr>
                  </a:outerShdw>
                </a:effectLst>
              </a:rPr>
              <a:t> </a:t>
            </a:r>
            <a:r>
              <a:rPr lang="es-ES" sz="2400" i="1" dirty="0" err="1" smtClean="0">
                <a:solidFill>
                  <a:srgbClr val="002060"/>
                </a:solidFill>
                <a:effectLst>
                  <a:outerShdw blurRad="38100" dist="38100" dir="2700000" algn="tl">
                    <a:srgbClr val="000000">
                      <a:alpha val="43137"/>
                    </a:srgbClr>
                  </a:outerShdw>
                </a:effectLst>
              </a:rPr>
              <a:t>guineensis</a:t>
            </a:r>
            <a:r>
              <a:rPr lang="es-ES" sz="2400" dirty="0" smtClean="0">
                <a:solidFill>
                  <a:srgbClr val="002060"/>
                </a:solidFill>
                <a:effectLst>
                  <a:outerShdw blurRad="38100" dist="38100" dir="2700000" algn="tl">
                    <a:srgbClr val="000000">
                      <a:alpha val="43137"/>
                    </a:srgbClr>
                  </a:outerShdw>
                </a:effectLst>
              </a:rPr>
              <a:t>), utilizando técnicas de metagenómica y bioinformáticaʺ</a:t>
            </a:r>
            <a:endParaRPr lang="es-ES" sz="2400" dirty="0">
              <a:solidFill>
                <a:srgbClr val="002060"/>
              </a:solidFill>
            </a:endParaRPr>
          </a:p>
        </p:txBody>
      </p:sp>
      <p:pic>
        <p:nvPicPr>
          <p:cNvPr id="3" name="Picture 2"/>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4036345" y="117201"/>
            <a:ext cx="2288537" cy="8409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6948264" y="117201"/>
            <a:ext cx="1865183" cy="8690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2 Subtítulo"/>
          <p:cNvSpPr txBox="1">
            <a:spLocks/>
          </p:cNvSpPr>
          <p:nvPr/>
        </p:nvSpPr>
        <p:spPr>
          <a:xfrm>
            <a:off x="3563888" y="3933056"/>
            <a:ext cx="3240360" cy="648072"/>
          </a:xfrm>
          <a:prstGeom prst="rect">
            <a:avLst/>
          </a:prstGeom>
        </p:spPr>
        <p:txBody>
          <a:bodyPr>
            <a:normAutofit fontScale="92500"/>
          </a:bodyPr>
          <a:lst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ctr">
              <a:buNone/>
            </a:pPr>
            <a:r>
              <a:rPr lang="es-ES" dirty="0" err="1" smtClean="0">
                <a:solidFill>
                  <a:schemeClr val="tx1"/>
                </a:solidFill>
              </a:rPr>
              <a:t>Natasha</a:t>
            </a:r>
            <a:r>
              <a:rPr lang="es-ES" dirty="0" smtClean="0">
                <a:solidFill>
                  <a:schemeClr val="tx1"/>
                </a:solidFill>
              </a:rPr>
              <a:t> </a:t>
            </a:r>
            <a:r>
              <a:rPr lang="es-ES" dirty="0" err="1" smtClean="0">
                <a:solidFill>
                  <a:schemeClr val="tx1"/>
                </a:solidFill>
              </a:rPr>
              <a:t>Baer</a:t>
            </a:r>
            <a:r>
              <a:rPr lang="es-ES" dirty="0" smtClean="0">
                <a:solidFill>
                  <a:schemeClr val="tx1"/>
                </a:solidFill>
              </a:rPr>
              <a:t> Guevara</a:t>
            </a:r>
            <a:endParaRPr lang="es-ES" sz="1800" dirty="0">
              <a:solidFill>
                <a:schemeClr val="tx1"/>
              </a:solidFill>
            </a:endParaRPr>
          </a:p>
        </p:txBody>
      </p:sp>
      <p:sp>
        <p:nvSpPr>
          <p:cNvPr id="6" name="2 Subtítulo"/>
          <p:cNvSpPr txBox="1">
            <a:spLocks/>
          </p:cNvSpPr>
          <p:nvPr/>
        </p:nvSpPr>
        <p:spPr>
          <a:xfrm>
            <a:off x="5754317" y="4820840"/>
            <a:ext cx="3389683" cy="774452"/>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r>
              <a:rPr lang="es-ES" sz="1600" b="1" dirty="0" smtClean="0">
                <a:solidFill>
                  <a:schemeClr val="tx1"/>
                </a:solidFill>
              </a:rPr>
              <a:t>Directora: </a:t>
            </a:r>
            <a:r>
              <a:rPr lang="es-ES" sz="1600" dirty="0" smtClean="0">
                <a:solidFill>
                  <a:schemeClr val="tx1"/>
                </a:solidFill>
              </a:rPr>
              <a:t>M. Sc. Diana García</a:t>
            </a:r>
            <a:endParaRPr lang="es-ES" sz="1600" b="1" dirty="0" smtClean="0">
              <a:solidFill>
                <a:schemeClr val="tx1"/>
              </a:solidFill>
            </a:endParaRPr>
          </a:p>
          <a:p>
            <a:r>
              <a:rPr lang="es-ES" sz="1600" b="1" dirty="0" smtClean="0">
                <a:solidFill>
                  <a:schemeClr val="tx1"/>
                </a:solidFill>
              </a:rPr>
              <a:t>Codirectora: </a:t>
            </a:r>
            <a:r>
              <a:rPr lang="es-ES" sz="1600" dirty="0" smtClean="0">
                <a:solidFill>
                  <a:schemeClr val="tx1"/>
                </a:solidFill>
              </a:rPr>
              <a:t>M. Sc. Mónica </a:t>
            </a:r>
            <a:r>
              <a:rPr lang="es-ES" sz="1600" dirty="0" err="1" smtClean="0">
                <a:solidFill>
                  <a:schemeClr val="tx1"/>
                </a:solidFill>
              </a:rPr>
              <a:t>Jadán</a:t>
            </a:r>
            <a:endParaRPr lang="es-ES" sz="1600" dirty="0">
              <a:solidFill>
                <a:schemeClr val="tx1"/>
              </a:solidFill>
            </a:endParaRPr>
          </a:p>
        </p:txBody>
      </p:sp>
      <p:sp>
        <p:nvSpPr>
          <p:cNvPr id="7" name="2 Subtítulo"/>
          <p:cNvSpPr txBox="1">
            <a:spLocks/>
          </p:cNvSpPr>
          <p:nvPr/>
        </p:nvSpPr>
        <p:spPr>
          <a:xfrm>
            <a:off x="2883278" y="1268760"/>
            <a:ext cx="4601579" cy="648072"/>
          </a:xfrm>
          <a:prstGeom prst="rect">
            <a:avLst/>
          </a:prstGeom>
        </p:spPr>
        <p:txBody>
          <a:bodyPr>
            <a:noAutofit/>
          </a:bodyPr>
          <a:lst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ctr">
              <a:buNone/>
            </a:pPr>
            <a:r>
              <a:rPr lang="es-ES" sz="1800" dirty="0" smtClean="0">
                <a:solidFill>
                  <a:schemeClr val="tx1"/>
                </a:solidFill>
              </a:rPr>
              <a:t>Departamento de Ciencias de la Vida</a:t>
            </a:r>
          </a:p>
          <a:p>
            <a:pPr marL="0" indent="0" algn="ctr">
              <a:buNone/>
            </a:pPr>
            <a:r>
              <a:rPr lang="es-ES" sz="1800" dirty="0" smtClean="0">
                <a:solidFill>
                  <a:schemeClr val="tx1"/>
                </a:solidFill>
              </a:rPr>
              <a:t>Ingeniería en Biotecnología</a:t>
            </a:r>
            <a:endParaRPr lang="es-ES" sz="1800" dirty="0">
              <a:solidFill>
                <a:schemeClr val="tx1"/>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6228184" y="-18752"/>
            <a:ext cx="2829000" cy="639440"/>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s-ES" dirty="0" smtClean="0"/>
              <a:t>Justificación</a:t>
            </a:r>
            <a:endParaRPr lang="es-ES" dirty="0"/>
          </a:p>
        </p:txBody>
      </p:sp>
      <p:graphicFrame>
        <p:nvGraphicFramePr>
          <p:cNvPr id="2" name="1 Diagrama"/>
          <p:cNvGraphicFramePr/>
          <p:nvPr>
            <p:extLst>
              <p:ext uri="{D42A27DB-BD31-4B8C-83A1-F6EECF244321}">
                <p14:modId xmlns:p14="http://schemas.microsoft.com/office/powerpoint/2010/main" xmlns="" val="2108658301"/>
              </p:ext>
            </p:extLst>
          </p:nvPr>
        </p:nvGraphicFramePr>
        <p:xfrm>
          <a:off x="251520" y="764704"/>
          <a:ext cx="871296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885056228"/>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CD8E0EE2-23A7-4BBE-8852-C2CED3838A6A}"/>
                                            </p:graphicEl>
                                          </p:spTgt>
                                        </p:tgtEl>
                                        <p:attrNameLst>
                                          <p:attrName>style.visibility</p:attrName>
                                        </p:attrNameLst>
                                      </p:cBhvr>
                                      <p:to>
                                        <p:strVal val="visible"/>
                                      </p:to>
                                    </p:set>
                                    <p:anim calcmode="lin" valueType="num">
                                      <p:cBhvr additive="base">
                                        <p:cTn id="7" dur="500" fill="hold"/>
                                        <p:tgtEl>
                                          <p:spTgt spid="2">
                                            <p:graphicEl>
                                              <a:dgm id="{CD8E0EE2-23A7-4BBE-8852-C2CED3838A6A}"/>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CD8E0EE2-23A7-4BBE-8852-C2CED3838A6A}"/>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graphicEl>
                                              <a:dgm id="{B8EDEEFA-470F-4B8E-8EE6-B75676479FA3}"/>
                                            </p:graphicEl>
                                          </p:spTgt>
                                        </p:tgtEl>
                                        <p:attrNameLst>
                                          <p:attrName>style.visibility</p:attrName>
                                        </p:attrNameLst>
                                      </p:cBhvr>
                                      <p:to>
                                        <p:strVal val="visible"/>
                                      </p:to>
                                    </p:set>
                                    <p:anim calcmode="lin" valueType="num">
                                      <p:cBhvr additive="base">
                                        <p:cTn id="11" dur="500" fill="hold"/>
                                        <p:tgtEl>
                                          <p:spTgt spid="2">
                                            <p:graphicEl>
                                              <a:dgm id="{B8EDEEFA-470F-4B8E-8EE6-B75676479FA3}"/>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graphicEl>
                                              <a:dgm id="{B8EDEEFA-470F-4B8E-8EE6-B75676479FA3}"/>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graphicEl>
                                              <a:dgm id="{B4B6A75A-70FE-4456-A799-FFE63F696DD1}"/>
                                            </p:graphicEl>
                                          </p:spTgt>
                                        </p:tgtEl>
                                        <p:attrNameLst>
                                          <p:attrName>style.visibility</p:attrName>
                                        </p:attrNameLst>
                                      </p:cBhvr>
                                      <p:to>
                                        <p:strVal val="visible"/>
                                      </p:to>
                                    </p:set>
                                    <p:anim calcmode="lin" valueType="num">
                                      <p:cBhvr additive="base">
                                        <p:cTn id="15" dur="500" fill="hold"/>
                                        <p:tgtEl>
                                          <p:spTgt spid="2">
                                            <p:graphicEl>
                                              <a:dgm id="{B4B6A75A-70FE-4456-A799-FFE63F696DD1}"/>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graphicEl>
                                              <a:dgm id="{B4B6A75A-70FE-4456-A799-FFE63F696DD1}"/>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graphicEl>
                                              <a:dgm id="{D11B8661-0F4D-44CD-A4E9-6E08BCE28AC8}"/>
                                            </p:graphicEl>
                                          </p:spTgt>
                                        </p:tgtEl>
                                        <p:attrNameLst>
                                          <p:attrName>style.visibility</p:attrName>
                                        </p:attrNameLst>
                                      </p:cBhvr>
                                      <p:to>
                                        <p:strVal val="visible"/>
                                      </p:to>
                                    </p:set>
                                    <p:anim calcmode="lin" valueType="num">
                                      <p:cBhvr additive="base">
                                        <p:cTn id="21" dur="500" fill="hold"/>
                                        <p:tgtEl>
                                          <p:spTgt spid="2">
                                            <p:graphicEl>
                                              <a:dgm id="{D11B8661-0F4D-44CD-A4E9-6E08BCE28AC8}"/>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graphicEl>
                                              <a:dgm id="{D11B8661-0F4D-44CD-A4E9-6E08BCE28AC8}"/>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
                                            <p:graphicEl>
                                              <a:dgm id="{530E94DA-BF5C-466D-ADC9-8C9CD2600B88}"/>
                                            </p:graphicEl>
                                          </p:spTgt>
                                        </p:tgtEl>
                                        <p:attrNameLst>
                                          <p:attrName>style.visibility</p:attrName>
                                        </p:attrNameLst>
                                      </p:cBhvr>
                                      <p:to>
                                        <p:strVal val="visible"/>
                                      </p:to>
                                    </p:set>
                                    <p:anim calcmode="lin" valueType="num">
                                      <p:cBhvr additive="base">
                                        <p:cTn id="25" dur="500" fill="hold"/>
                                        <p:tgtEl>
                                          <p:spTgt spid="2">
                                            <p:graphicEl>
                                              <a:dgm id="{530E94DA-BF5C-466D-ADC9-8C9CD2600B88}"/>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graphicEl>
                                              <a:dgm id="{530E94DA-BF5C-466D-ADC9-8C9CD2600B88}"/>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graphicEl>
                                              <a:dgm id="{72C01CA5-8AFB-456B-9C0C-443755525446}"/>
                                            </p:graphicEl>
                                          </p:spTgt>
                                        </p:tgtEl>
                                        <p:attrNameLst>
                                          <p:attrName>style.visibility</p:attrName>
                                        </p:attrNameLst>
                                      </p:cBhvr>
                                      <p:to>
                                        <p:strVal val="visible"/>
                                      </p:to>
                                    </p:set>
                                    <p:anim calcmode="lin" valueType="num">
                                      <p:cBhvr additive="base">
                                        <p:cTn id="29" dur="500" fill="hold"/>
                                        <p:tgtEl>
                                          <p:spTgt spid="2">
                                            <p:graphicEl>
                                              <a:dgm id="{72C01CA5-8AFB-456B-9C0C-443755525446}"/>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graphicEl>
                                              <a:dgm id="{72C01CA5-8AFB-456B-9C0C-443755525446}"/>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graphicEl>
                                              <a:dgm id="{3E350333-AA29-47C3-BD21-AFD4A408A1D9}"/>
                                            </p:graphicEl>
                                          </p:spTgt>
                                        </p:tgtEl>
                                        <p:attrNameLst>
                                          <p:attrName>style.visibility</p:attrName>
                                        </p:attrNameLst>
                                      </p:cBhvr>
                                      <p:to>
                                        <p:strVal val="visible"/>
                                      </p:to>
                                    </p:set>
                                    <p:anim calcmode="lin" valueType="num">
                                      <p:cBhvr additive="base">
                                        <p:cTn id="35" dur="500" fill="hold"/>
                                        <p:tgtEl>
                                          <p:spTgt spid="2">
                                            <p:graphicEl>
                                              <a:dgm id="{3E350333-AA29-47C3-BD21-AFD4A408A1D9}"/>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graphicEl>
                                              <a:dgm id="{3E350333-AA29-47C3-BD21-AFD4A408A1D9}"/>
                                            </p:graphic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
                                            <p:graphicEl>
                                              <a:dgm id="{BE85FF49-9C12-4282-A70A-294EE8941255}"/>
                                            </p:graphicEl>
                                          </p:spTgt>
                                        </p:tgtEl>
                                        <p:attrNameLst>
                                          <p:attrName>style.visibility</p:attrName>
                                        </p:attrNameLst>
                                      </p:cBhvr>
                                      <p:to>
                                        <p:strVal val="visible"/>
                                      </p:to>
                                    </p:set>
                                    <p:anim calcmode="lin" valueType="num">
                                      <p:cBhvr additive="base">
                                        <p:cTn id="39" dur="500" fill="hold"/>
                                        <p:tgtEl>
                                          <p:spTgt spid="2">
                                            <p:graphicEl>
                                              <a:dgm id="{BE85FF49-9C12-4282-A70A-294EE8941255}"/>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graphicEl>
                                              <a:dgm id="{BE85FF49-9C12-4282-A70A-294EE8941255}"/>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ages03.olx.com.ec/ui/1/11/91/1355718134_465521091_5-50-hectareas-de-finca-de-palma-aceitera-Pichincha.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47027"/>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6" name="3 Marcador de contenido"/>
          <p:cNvGraphicFramePr>
            <a:graphicFrameLocks/>
          </p:cNvGraphicFramePr>
          <p:nvPr>
            <p:extLst>
              <p:ext uri="{D42A27DB-BD31-4B8C-83A1-F6EECF244321}">
                <p14:modId xmlns:p14="http://schemas.microsoft.com/office/powerpoint/2010/main" xmlns="" val="3034040709"/>
              </p:ext>
            </p:extLst>
          </p:nvPr>
        </p:nvGraphicFramePr>
        <p:xfrm>
          <a:off x="3347864" y="1916832"/>
          <a:ext cx="4680520"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587724214"/>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6228184" y="-18752"/>
            <a:ext cx="2829000" cy="639440"/>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s-ES" dirty="0" smtClean="0"/>
              <a:t>Objetivos</a:t>
            </a:r>
            <a:endParaRPr lang="es-ES" dirty="0"/>
          </a:p>
        </p:txBody>
      </p:sp>
      <p:graphicFrame>
        <p:nvGraphicFramePr>
          <p:cNvPr id="2" name="1 Diagrama"/>
          <p:cNvGraphicFramePr/>
          <p:nvPr>
            <p:extLst>
              <p:ext uri="{D42A27DB-BD31-4B8C-83A1-F6EECF244321}">
                <p14:modId xmlns:p14="http://schemas.microsoft.com/office/powerpoint/2010/main" xmlns="" val="2082437365"/>
              </p:ext>
            </p:extLst>
          </p:nvPr>
        </p:nvGraphicFramePr>
        <p:xfrm>
          <a:off x="323528" y="1412776"/>
          <a:ext cx="9036496"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971600" y="822524"/>
            <a:ext cx="1512168" cy="400110"/>
          </a:xfrm>
          <a:prstGeom prst="rect">
            <a:avLst/>
          </a:prstGeom>
          <a:noFill/>
        </p:spPr>
        <p:txBody>
          <a:bodyPr wrap="square" rtlCol="0">
            <a:spAutoFit/>
          </a:bodyPr>
          <a:lstStyle/>
          <a:p>
            <a:r>
              <a:rPr lang="es-ES" sz="2000" b="1" dirty="0" smtClean="0">
                <a:effectLst>
                  <a:outerShdw blurRad="38100" dist="38100" dir="2700000" algn="tl">
                    <a:srgbClr val="000000">
                      <a:alpha val="43137"/>
                    </a:srgbClr>
                  </a:outerShdw>
                </a:effectLst>
              </a:rPr>
              <a:t>General</a:t>
            </a:r>
            <a:endParaRPr lang="es-ES" sz="2000" b="1" dirty="0">
              <a:effectLst>
                <a:outerShdw blurRad="38100" dist="38100" dir="2700000" algn="tl">
                  <a:srgbClr val="000000">
                    <a:alpha val="43137"/>
                  </a:srgbClr>
                </a:outerShdw>
              </a:effectLst>
            </a:endParaRPr>
          </a:p>
        </p:txBody>
      </p:sp>
      <p:sp>
        <p:nvSpPr>
          <p:cNvPr id="6" name="5 CuadroTexto"/>
          <p:cNvSpPr txBox="1"/>
          <p:nvPr/>
        </p:nvSpPr>
        <p:spPr>
          <a:xfrm>
            <a:off x="5652120" y="804446"/>
            <a:ext cx="1656184" cy="400110"/>
          </a:xfrm>
          <a:prstGeom prst="rect">
            <a:avLst/>
          </a:prstGeom>
          <a:noFill/>
        </p:spPr>
        <p:txBody>
          <a:bodyPr wrap="square" rtlCol="0">
            <a:spAutoFit/>
          </a:bodyPr>
          <a:lstStyle/>
          <a:p>
            <a:r>
              <a:rPr lang="es-ES" sz="2000" b="1" dirty="0" smtClean="0">
                <a:effectLst>
                  <a:outerShdw blurRad="38100" dist="38100" dir="2700000" algn="tl">
                    <a:srgbClr val="000000">
                      <a:alpha val="43137"/>
                    </a:srgbClr>
                  </a:outerShdw>
                </a:effectLst>
              </a:rPr>
              <a:t>Específicos</a:t>
            </a:r>
            <a:endParaRPr lang="es-E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885056228"/>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DFE5DCF1-E88A-4CA2-AA3E-571D81FA0C0D}"/>
                                            </p:graphicEl>
                                          </p:spTgt>
                                        </p:tgtEl>
                                        <p:attrNameLst>
                                          <p:attrName>style.visibility</p:attrName>
                                        </p:attrNameLst>
                                      </p:cBhvr>
                                      <p:to>
                                        <p:strVal val="visible"/>
                                      </p:to>
                                    </p:set>
                                    <p:animEffect transition="in" filter="fade">
                                      <p:cBhvr>
                                        <p:cTn id="7" dur="1000"/>
                                        <p:tgtEl>
                                          <p:spTgt spid="2">
                                            <p:graphicEl>
                                              <a:dgm id="{DFE5DCF1-E88A-4CA2-AA3E-571D81FA0C0D}"/>
                                            </p:graphicEl>
                                          </p:spTgt>
                                        </p:tgtEl>
                                      </p:cBhvr>
                                    </p:animEffect>
                                    <p:anim calcmode="lin" valueType="num">
                                      <p:cBhvr>
                                        <p:cTn id="8" dur="1000" fill="hold"/>
                                        <p:tgtEl>
                                          <p:spTgt spid="2">
                                            <p:graphicEl>
                                              <a:dgm id="{DFE5DCF1-E88A-4CA2-AA3E-571D81FA0C0D}"/>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DFE5DCF1-E88A-4CA2-AA3E-571D81FA0C0D}"/>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1524D364-2EFE-498D-94B4-9DFFCB47BF0A}"/>
                                            </p:graphicEl>
                                          </p:spTgt>
                                        </p:tgtEl>
                                        <p:attrNameLst>
                                          <p:attrName>style.visibility</p:attrName>
                                        </p:attrNameLst>
                                      </p:cBhvr>
                                      <p:to>
                                        <p:strVal val="visible"/>
                                      </p:to>
                                    </p:set>
                                    <p:animEffect transition="in" filter="fade">
                                      <p:cBhvr>
                                        <p:cTn id="14" dur="1000"/>
                                        <p:tgtEl>
                                          <p:spTgt spid="2">
                                            <p:graphicEl>
                                              <a:dgm id="{1524D364-2EFE-498D-94B4-9DFFCB47BF0A}"/>
                                            </p:graphicEl>
                                          </p:spTgt>
                                        </p:tgtEl>
                                      </p:cBhvr>
                                    </p:animEffect>
                                    <p:anim calcmode="lin" valueType="num">
                                      <p:cBhvr>
                                        <p:cTn id="15" dur="1000" fill="hold"/>
                                        <p:tgtEl>
                                          <p:spTgt spid="2">
                                            <p:graphicEl>
                                              <a:dgm id="{1524D364-2EFE-498D-94B4-9DFFCB47BF0A}"/>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1524D364-2EFE-498D-94B4-9DFFCB47BF0A}"/>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graphicEl>
                                              <a:dgm id="{86B8F17B-1BAA-4506-98E3-019E27A304AF}"/>
                                            </p:graphicEl>
                                          </p:spTgt>
                                        </p:tgtEl>
                                        <p:attrNameLst>
                                          <p:attrName>style.visibility</p:attrName>
                                        </p:attrNameLst>
                                      </p:cBhvr>
                                      <p:to>
                                        <p:strVal val="visible"/>
                                      </p:to>
                                    </p:set>
                                    <p:animEffect transition="in" filter="fade">
                                      <p:cBhvr>
                                        <p:cTn id="19" dur="1000"/>
                                        <p:tgtEl>
                                          <p:spTgt spid="2">
                                            <p:graphicEl>
                                              <a:dgm id="{86B8F17B-1BAA-4506-98E3-019E27A304AF}"/>
                                            </p:graphicEl>
                                          </p:spTgt>
                                        </p:tgtEl>
                                      </p:cBhvr>
                                    </p:animEffect>
                                    <p:anim calcmode="lin" valueType="num">
                                      <p:cBhvr>
                                        <p:cTn id="20" dur="1000" fill="hold"/>
                                        <p:tgtEl>
                                          <p:spTgt spid="2">
                                            <p:graphicEl>
                                              <a:dgm id="{86B8F17B-1BAA-4506-98E3-019E27A304AF}"/>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86B8F17B-1BAA-4506-98E3-019E27A304AF}"/>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graphicEl>
                                              <a:dgm id="{E5285CCB-05B7-4A7F-AFBE-C40C08ADA38C}"/>
                                            </p:graphicEl>
                                          </p:spTgt>
                                        </p:tgtEl>
                                        <p:attrNameLst>
                                          <p:attrName>style.visibility</p:attrName>
                                        </p:attrNameLst>
                                      </p:cBhvr>
                                      <p:to>
                                        <p:strVal val="visible"/>
                                      </p:to>
                                    </p:set>
                                    <p:animEffect transition="in" filter="fade">
                                      <p:cBhvr>
                                        <p:cTn id="26" dur="1000"/>
                                        <p:tgtEl>
                                          <p:spTgt spid="2">
                                            <p:graphicEl>
                                              <a:dgm id="{E5285CCB-05B7-4A7F-AFBE-C40C08ADA38C}"/>
                                            </p:graphicEl>
                                          </p:spTgt>
                                        </p:tgtEl>
                                      </p:cBhvr>
                                    </p:animEffect>
                                    <p:anim calcmode="lin" valueType="num">
                                      <p:cBhvr>
                                        <p:cTn id="27" dur="1000" fill="hold"/>
                                        <p:tgtEl>
                                          <p:spTgt spid="2">
                                            <p:graphicEl>
                                              <a:dgm id="{E5285CCB-05B7-4A7F-AFBE-C40C08ADA38C}"/>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E5285CCB-05B7-4A7F-AFBE-C40C08ADA38C}"/>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graphicEl>
                                              <a:dgm id="{44F36BC6-8E68-4ECD-B389-11059F3C8146}"/>
                                            </p:graphicEl>
                                          </p:spTgt>
                                        </p:tgtEl>
                                        <p:attrNameLst>
                                          <p:attrName>style.visibility</p:attrName>
                                        </p:attrNameLst>
                                      </p:cBhvr>
                                      <p:to>
                                        <p:strVal val="visible"/>
                                      </p:to>
                                    </p:set>
                                    <p:animEffect transition="in" filter="fade">
                                      <p:cBhvr>
                                        <p:cTn id="31" dur="1000"/>
                                        <p:tgtEl>
                                          <p:spTgt spid="2">
                                            <p:graphicEl>
                                              <a:dgm id="{44F36BC6-8E68-4ECD-B389-11059F3C8146}"/>
                                            </p:graphicEl>
                                          </p:spTgt>
                                        </p:tgtEl>
                                      </p:cBhvr>
                                    </p:animEffect>
                                    <p:anim calcmode="lin" valueType="num">
                                      <p:cBhvr>
                                        <p:cTn id="32" dur="1000" fill="hold"/>
                                        <p:tgtEl>
                                          <p:spTgt spid="2">
                                            <p:graphicEl>
                                              <a:dgm id="{44F36BC6-8E68-4ECD-B389-11059F3C8146}"/>
                                            </p:graphicEl>
                                          </p:spTgt>
                                        </p:tgtEl>
                                        <p:attrNameLst>
                                          <p:attrName>ppt_x</p:attrName>
                                        </p:attrNameLst>
                                      </p:cBhvr>
                                      <p:tavLst>
                                        <p:tav tm="0">
                                          <p:val>
                                            <p:strVal val="#ppt_x"/>
                                          </p:val>
                                        </p:tav>
                                        <p:tav tm="100000">
                                          <p:val>
                                            <p:strVal val="#ppt_x"/>
                                          </p:val>
                                        </p:tav>
                                      </p:tavLst>
                                    </p:anim>
                                    <p:anim calcmode="lin" valueType="num">
                                      <p:cBhvr>
                                        <p:cTn id="33" dur="1000" fill="hold"/>
                                        <p:tgtEl>
                                          <p:spTgt spid="2">
                                            <p:graphicEl>
                                              <a:dgm id="{44F36BC6-8E68-4ECD-B389-11059F3C8146}"/>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graphicEl>
                                              <a:dgm id="{916D1218-26FF-4E27-8A5B-84724FCC895C}"/>
                                            </p:graphicEl>
                                          </p:spTgt>
                                        </p:tgtEl>
                                        <p:attrNameLst>
                                          <p:attrName>style.visibility</p:attrName>
                                        </p:attrNameLst>
                                      </p:cBhvr>
                                      <p:to>
                                        <p:strVal val="visible"/>
                                      </p:to>
                                    </p:set>
                                    <p:animEffect transition="in" filter="fade">
                                      <p:cBhvr>
                                        <p:cTn id="38" dur="1000"/>
                                        <p:tgtEl>
                                          <p:spTgt spid="2">
                                            <p:graphicEl>
                                              <a:dgm id="{916D1218-26FF-4E27-8A5B-84724FCC895C}"/>
                                            </p:graphicEl>
                                          </p:spTgt>
                                        </p:tgtEl>
                                      </p:cBhvr>
                                    </p:animEffect>
                                    <p:anim calcmode="lin" valueType="num">
                                      <p:cBhvr>
                                        <p:cTn id="39" dur="1000" fill="hold"/>
                                        <p:tgtEl>
                                          <p:spTgt spid="2">
                                            <p:graphicEl>
                                              <a:dgm id="{916D1218-26FF-4E27-8A5B-84724FCC895C}"/>
                                            </p:graphicEl>
                                          </p:spTgt>
                                        </p:tgtEl>
                                        <p:attrNameLst>
                                          <p:attrName>ppt_x</p:attrName>
                                        </p:attrNameLst>
                                      </p:cBhvr>
                                      <p:tavLst>
                                        <p:tav tm="0">
                                          <p:val>
                                            <p:strVal val="#ppt_x"/>
                                          </p:val>
                                        </p:tav>
                                        <p:tav tm="100000">
                                          <p:val>
                                            <p:strVal val="#ppt_x"/>
                                          </p:val>
                                        </p:tav>
                                      </p:tavLst>
                                    </p:anim>
                                    <p:anim calcmode="lin" valueType="num">
                                      <p:cBhvr>
                                        <p:cTn id="40" dur="1000" fill="hold"/>
                                        <p:tgtEl>
                                          <p:spTgt spid="2">
                                            <p:graphicEl>
                                              <a:dgm id="{916D1218-26FF-4E27-8A5B-84724FCC895C}"/>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
                                            <p:graphicEl>
                                              <a:dgm id="{64656100-9A8F-418C-9119-BC8BC2965E40}"/>
                                            </p:graphicEl>
                                          </p:spTgt>
                                        </p:tgtEl>
                                        <p:attrNameLst>
                                          <p:attrName>style.visibility</p:attrName>
                                        </p:attrNameLst>
                                      </p:cBhvr>
                                      <p:to>
                                        <p:strVal val="visible"/>
                                      </p:to>
                                    </p:set>
                                    <p:animEffect transition="in" filter="fade">
                                      <p:cBhvr>
                                        <p:cTn id="43" dur="1000"/>
                                        <p:tgtEl>
                                          <p:spTgt spid="2">
                                            <p:graphicEl>
                                              <a:dgm id="{64656100-9A8F-418C-9119-BC8BC2965E40}"/>
                                            </p:graphicEl>
                                          </p:spTgt>
                                        </p:tgtEl>
                                      </p:cBhvr>
                                    </p:animEffect>
                                    <p:anim calcmode="lin" valueType="num">
                                      <p:cBhvr>
                                        <p:cTn id="44" dur="1000" fill="hold"/>
                                        <p:tgtEl>
                                          <p:spTgt spid="2">
                                            <p:graphicEl>
                                              <a:dgm id="{64656100-9A8F-418C-9119-BC8BC2965E40}"/>
                                            </p:graphicEl>
                                          </p:spTgt>
                                        </p:tgtEl>
                                        <p:attrNameLst>
                                          <p:attrName>ppt_x</p:attrName>
                                        </p:attrNameLst>
                                      </p:cBhvr>
                                      <p:tavLst>
                                        <p:tav tm="0">
                                          <p:val>
                                            <p:strVal val="#ppt_x"/>
                                          </p:val>
                                        </p:tav>
                                        <p:tav tm="100000">
                                          <p:val>
                                            <p:strVal val="#ppt_x"/>
                                          </p:val>
                                        </p:tav>
                                      </p:tavLst>
                                    </p:anim>
                                    <p:anim calcmode="lin" valueType="num">
                                      <p:cBhvr>
                                        <p:cTn id="45" dur="1000" fill="hold"/>
                                        <p:tgtEl>
                                          <p:spTgt spid="2">
                                            <p:graphicEl>
                                              <a:dgm id="{64656100-9A8F-418C-9119-BC8BC2965E40}"/>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
                                            <p:graphicEl>
                                              <a:dgm id="{27B7DAE0-677F-45CE-A41C-81CD6AE1F6ED}"/>
                                            </p:graphicEl>
                                          </p:spTgt>
                                        </p:tgtEl>
                                        <p:attrNameLst>
                                          <p:attrName>style.visibility</p:attrName>
                                        </p:attrNameLst>
                                      </p:cBhvr>
                                      <p:to>
                                        <p:strVal val="visible"/>
                                      </p:to>
                                    </p:set>
                                    <p:animEffect transition="in" filter="fade">
                                      <p:cBhvr>
                                        <p:cTn id="50" dur="1000"/>
                                        <p:tgtEl>
                                          <p:spTgt spid="2">
                                            <p:graphicEl>
                                              <a:dgm id="{27B7DAE0-677F-45CE-A41C-81CD6AE1F6ED}"/>
                                            </p:graphicEl>
                                          </p:spTgt>
                                        </p:tgtEl>
                                      </p:cBhvr>
                                    </p:animEffect>
                                    <p:anim calcmode="lin" valueType="num">
                                      <p:cBhvr>
                                        <p:cTn id="51" dur="1000" fill="hold"/>
                                        <p:tgtEl>
                                          <p:spTgt spid="2">
                                            <p:graphicEl>
                                              <a:dgm id="{27B7DAE0-677F-45CE-A41C-81CD6AE1F6ED}"/>
                                            </p:graphicEl>
                                          </p:spTgt>
                                        </p:tgtEl>
                                        <p:attrNameLst>
                                          <p:attrName>ppt_x</p:attrName>
                                        </p:attrNameLst>
                                      </p:cBhvr>
                                      <p:tavLst>
                                        <p:tav tm="0">
                                          <p:val>
                                            <p:strVal val="#ppt_x"/>
                                          </p:val>
                                        </p:tav>
                                        <p:tav tm="100000">
                                          <p:val>
                                            <p:strVal val="#ppt_x"/>
                                          </p:val>
                                        </p:tav>
                                      </p:tavLst>
                                    </p:anim>
                                    <p:anim calcmode="lin" valueType="num">
                                      <p:cBhvr>
                                        <p:cTn id="52" dur="1000" fill="hold"/>
                                        <p:tgtEl>
                                          <p:spTgt spid="2">
                                            <p:graphicEl>
                                              <a:dgm id="{27B7DAE0-677F-45CE-A41C-81CD6AE1F6ED}"/>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
                                            <p:graphicEl>
                                              <a:dgm id="{48C8A76A-B6EF-4D83-A9B5-0C1665D65E3A}"/>
                                            </p:graphicEl>
                                          </p:spTgt>
                                        </p:tgtEl>
                                        <p:attrNameLst>
                                          <p:attrName>style.visibility</p:attrName>
                                        </p:attrNameLst>
                                      </p:cBhvr>
                                      <p:to>
                                        <p:strVal val="visible"/>
                                      </p:to>
                                    </p:set>
                                    <p:animEffect transition="in" filter="fade">
                                      <p:cBhvr>
                                        <p:cTn id="55" dur="1000"/>
                                        <p:tgtEl>
                                          <p:spTgt spid="2">
                                            <p:graphicEl>
                                              <a:dgm id="{48C8A76A-B6EF-4D83-A9B5-0C1665D65E3A}"/>
                                            </p:graphicEl>
                                          </p:spTgt>
                                        </p:tgtEl>
                                      </p:cBhvr>
                                    </p:animEffect>
                                    <p:anim calcmode="lin" valueType="num">
                                      <p:cBhvr>
                                        <p:cTn id="56" dur="1000" fill="hold"/>
                                        <p:tgtEl>
                                          <p:spTgt spid="2">
                                            <p:graphicEl>
                                              <a:dgm id="{48C8A76A-B6EF-4D83-A9B5-0C1665D65E3A}"/>
                                            </p:graphicEl>
                                          </p:spTgt>
                                        </p:tgtEl>
                                        <p:attrNameLst>
                                          <p:attrName>ppt_x</p:attrName>
                                        </p:attrNameLst>
                                      </p:cBhvr>
                                      <p:tavLst>
                                        <p:tav tm="0">
                                          <p:val>
                                            <p:strVal val="#ppt_x"/>
                                          </p:val>
                                        </p:tav>
                                        <p:tav tm="100000">
                                          <p:val>
                                            <p:strVal val="#ppt_x"/>
                                          </p:val>
                                        </p:tav>
                                      </p:tavLst>
                                    </p:anim>
                                    <p:anim calcmode="lin" valueType="num">
                                      <p:cBhvr>
                                        <p:cTn id="57" dur="1000" fill="hold"/>
                                        <p:tgtEl>
                                          <p:spTgt spid="2">
                                            <p:graphicEl>
                                              <a:dgm id="{48C8A76A-B6EF-4D83-A9B5-0C1665D65E3A}"/>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
                                            <p:graphicEl>
                                              <a:dgm id="{00BB152E-7CF8-4742-BB6D-791FE79306A2}"/>
                                            </p:graphicEl>
                                          </p:spTgt>
                                        </p:tgtEl>
                                        <p:attrNameLst>
                                          <p:attrName>style.visibility</p:attrName>
                                        </p:attrNameLst>
                                      </p:cBhvr>
                                      <p:to>
                                        <p:strVal val="visible"/>
                                      </p:to>
                                    </p:set>
                                    <p:animEffect transition="in" filter="fade">
                                      <p:cBhvr>
                                        <p:cTn id="62" dur="1000"/>
                                        <p:tgtEl>
                                          <p:spTgt spid="2">
                                            <p:graphicEl>
                                              <a:dgm id="{00BB152E-7CF8-4742-BB6D-791FE79306A2}"/>
                                            </p:graphicEl>
                                          </p:spTgt>
                                        </p:tgtEl>
                                      </p:cBhvr>
                                    </p:animEffect>
                                    <p:anim calcmode="lin" valueType="num">
                                      <p:cBhvr>
                                        <p:cTn id="63" dur="1000" fill="hold"/>
                                        <p:tgtEl>
                                          <p:spTgt spid="2">
                                            <p:graphicEl>
                                              <a:dgm id="{00BB152E-7CF8-4742-BB6D-791FE79306A2}"/>
                                            </p:graphicEl>
                                          </p:spTgt>
                                        </p:tgtEl>
                                        <p:attrNameLst>
                                          <p:attrName>ppt_x</p:attrName>
                                        </p:attrNameLst>
                                      </p:cBhvr>
                                      <p:tavLst>
                                        <p:tav tm="0">
                                          <p:val>
                                            <p:strVal val="#ppt_x"/>
                                          </p:val>
                                        </p:tav>
                                        <p:tav tm="100000">
                                          <p:val>
                                            <p:strVal val="#ppt_x"/>
                                          </p:val>
                                        </p:tav>
                                      </p:tavLst>
                                    </p:anim>
                                    <p:anim calcmode="lin" valueType="num">
                                      <p:cBhvr>
                                        <p:cTn id="64" dur="1000" fill="hold"/>
                                        <p:tgtEl>
                                          <p:spTgt spid="2">
                                            <p:graphicEl>
                                              <a:dgm id="{00BB152E-7CF8-4742-BB6D-791FE79306A2}"/>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
                                            <p:graphicEl>
                                              <a:dgm id="{5F27FA08-BB7B-49B5-B42A-A29618453872}"/>
                                            </p:graphicEl>
                                          </p:spTgt>
                                        </p:tgtEl>
                                        <p:attrNameLst>
                                          <p:attrName>style.visibility</p:attrName>
                                        </p:attrNameLst>
                                      </p:cBhvr>
                                      <p:to>
                                        <p:strVal val="visible"/>
                                      </p:to>
                                    </p:set>
                                    <p:animEffect transition="in" filter="fade">
                                      <p:cBhvr>
                                        <p:cTn id="67" dur="1000"/>
                                        <p:tgtEl>
                                          <p:spTgt spid="2">
                                            <p:graphicEl>
                                              <a:dgm id="{5F27FA08-BB7B-49B5-B42A-A29618453872}"/>
                                            </p:graphicEl>
                                          </p:spTgt>
                                        </p:tgtEl>
                                      </p:cBhvr>
                                    </p:animEffect>
                                    <p:anim calcmode="lin" valueType="num">
                                      <p:cBhvr>
                                        <p:cTn id="68" dur="1000" fill="hold"/>
                                        <p:tgtEl>
                                          <p:spTgt spid="2">
                                            <p:graphicEl>
                                              <a:dgm id="{5F27FA08-BB7B-49B5-B42A-A29618453872}"/>
                                            </p:graphicEl>
                                          </p:spTgt>
                                        </p:tgtEl>
                                        <p:attrNameLst>
                                          <p:attrName>ppt_x</p:attrName>
                                        </p:attrNameLst>
                                      </p:cBhvr>
                                      <p:tavLst>
                                        <p:tav tm="0">
                                          <p:val>
                                            <p:strVal val="#ppt_x"/>
                                          </p:val>
                                        </p:tav>
                                        <p:tav tm="100000">
                                          <p:val>
                                            <p:strVal val="#ppt_x"/>
                                          </p:val>
                                        </p:tav>
                                      </p:tavLst>
                                    </p:anim>
                                    <p:anim calcmode="lin" valueType="num">
                                      <p:cBhvr>
                                        <p:cTn id="69" dur="1000" fill="hold"/>
                                        <p:tgtEl>
                                          <p:spTgt spid="2">
                                            <p:graphicEl>
                                              <a:dgm id="{5F27FA08-BB7B-49B5-B42A-A29618453872}"/>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6228184" y="-18752"/>
            <a:ext cx="2829000" cy="639440"/>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s-ES" dirty="0" smtClean="0"/>
              <a:t>Hipótesis</a:t>
            </a:r>
            <a:endParaRPr lang="es-ES" dirty="0"/>
          </a:p>
        </p:txBody>
      </p:sp>
      <p:sp>
        <p:nvSpPr>
          <p:cNvPr id="27651" name="Rectangle 3"/>
          <p:cNvSpPr>
            <a:spLocks noGrp="1" noChangeArrowheads="1"/>
          </p:cNvSpPr>
          <p:nvPr>
            <p:ph type="body" idx="1"/>
          </p:nvPr>
        </p:nvSpPr>
        <p:spPr bwMode="auto">
          <a:xfrm>
            <a:off x="683568" y="2276872"/>
            <a:ext cx="7941568" cy="1656184"/>
          </a:xfrm>
          <a:ln/>
          <a:effectLst>
            <a:glow rad="139700">
              <a:schemeClr val="accent2">
                <a:satMod val="175000"/>
                <a:alpha val="40000"/>
              </a:schemeClr>
            </a:glo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indent="0" algn="just">
              <a:buNone/>
            </a:pPr>
            <a:r>
              <a:rPr lang="es-ES_tradnl" b="1" dirty="0" smtClean="0">
                <a:solidFill>
                  <a:schemeClr val="tx1"/>
                </a:solidFill>
              </a:rPr>
              <a:t>H</a:t>
            </a:r>
            <a:r>
              <a:rPr lang="es-ES_tradnl" b="1" baseline="-25000" dirty="0" smtClean="0">
                <a:solidFill>
                  <a:schemeClr val="tx1"/>
                </a:solidFill>
              </a:rPr>
              <a:t>1</a:t>
            </a:r>
            <a:r>
              <a:rPr lang="es-ES_tradnl" b="1" dirty="0" smtClean="0">
                <a:solidFill>
                  <a:schemeClr val="tx1"/>
                </a:solidFill>
              </a:rPr>
              <a:t>:</a:t>
            </a:r>
          </a:p>
          <a:p>
            <a:pPr marL="0" indent="0" algn="just">
              <a:buNone/>
            </a:pPr>
            <a:r>
              <a:rPr lang="es-ES_tradnl" dirty="0" smtClean="0">
                <a:solidFill>
                  <a:schemeClr val="tx1"/>
                </a:solidFill>
              </a:rPr>
              <a:t>Las </a:t>
            </a:r>
            <a:r>
              <a:rPr lang="es-ES_tradnl" dirty="0">
                <a:solidFill>
                  <a:schemeClr val="tx1"/>
                </a:solidFill>
              </a:rPr>
              <a:t>técnicas de metagenómica y bioinformática permiten identificar el o los agente(s) causal(es) de la Marchitez letal en plantas de palma aceitera (</a:t>
            </a:r>
            <a:r>
              <a:rPr lang="es-ES_tradnl" i="1" dirty="0" err="1">
                <a:solidFill>
                  <a:schemeClr val="tx1"/>
                </a:solidFill>
              </a:rPr>
              <a:t>Elaeis</a:t>
            </a:r>
            <a:r>
              <a:rPr lang="es-ES_tradnl" i="1" dirty="0">
                <a:solidFill>
                  <a:schemeClr val="tx1"/>
                </a:solidFill>
              </a:rPr>
              <a:t> </a:t>
            </a:r>
            <a:r>
              <a:rPr lang="es-ES_tradnl" i="1" dirty="0" err="1">
                <a:solidFill>
                  <a:schemeClr val="tx1"/>
                </a:solidFill>
              </a:rPr>
              <a:t>guineensis</a:t>
            </a:r>
            <a:r>
              <a:rPr lang="es-ES_tradnl" dirty="0">
                <a:solidFill>
                  <a:schemeClr val="tx1"/>
                </a:solidFill>
              </a:rPr>
              <a:t>).</a:t>
            </a:r>
            <a:endParaRPr lang="es-ES" dirty="0">
              <a:solidFill>
                <a:schemeClr val="tx1"/>
              </a:solidFill>
            </a:endParaRPr>
          </a:p>
          <a:p>
            <a:pPr algn="just"/>
            <a:endParaRPr lang="es-ES" dirty="0"/>
          </a:p>
        </p:txBody>
      </p:sp>
    </p:spTree>
    <p:extLst>
      <p:ext uri="{BB962C8B-B14F-4D97-AF65-F5344CB8AC3E}">
        <p14:creationId xmlns:p14="http://schemas.microsoft.com/office/powerpoint/2010/main" xmlns="" val="2885056228"/>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ages03.olx.com.ec/ui/1/11/91/1355718134_465521091_5-50-hectareas-de-finca-de-palma-aceitera-Pichincha.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47027"/>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6" name="3 Marcador de contenido"/>
          <p:cNvGraphicFramePr>
            <a:graphicFrameLocks/>
          </p:cNvGraphicFramePr>
          <p:nvPr>
            <p:extLst>
              <p:ext uri="{D42A27DB-BD31-4B8C-83A1-F6EECF244321}">
                <p14:modId xmlns:p14="http://schemas.microsoft.com/office/powerpoint/2010/main" xmlns="" val="995729559"/>
              </p:ext>
            </p:extLst>
          </p:nvPr>
        </p:nvGraphicFramePr>
        <p:xfrm>
          <a:off x="3347864" y="1916832"/>
          <a:ext cx="4680520"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395497552"/>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716016" y="-18752"/>
            <a:ext cx="4341168" cy="639440"/>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s-ES" dirty="0" smtClean="0"/>
              <a:t>Materiales y métodos</a:t>
            </a:r>
            <a:endParaRPr lang="es-ES" dirty="0"/>
          </a:p>
        </p:txBody>
      </p:sp>
      <p:sp>
        <p:nvSpPr>
          <p:cNvPr id="27651" name="Rectangle 3"/>
          <p:cNvSpPr>
            <a:spLocks noGrp="1" noChangeArrowheads="1"/>
          </p:cNvSpPr>
          <p:nvPr>
            <p:ph type="body" idx="1"/>
          </p:nvPr>
        </p:nvSpPr>
        <p:spPr bwMode="auto">
          <a:xfrm>
            <a:off x="457200" y="1412776"/>
            <a:ext cx="8229600" cy="892696"/>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a:r>
              <a:rPr lang="es-ES" sz="2000" dirty="0" smtClean="0">
                <a:solidFill>
                  <a:schemeClr val="tx1"/>
                </a:solidFill>
              </a:rPr>
              <a:t>Se </a:t>
            </a:r>
            <a:r>
              <a:rPr lang="es-ES" sz="2000" dirty="0">
                <a:solidFill>
                  <a:schemeClr val="tx1"/>
                </a:solidFill>
              </a:rPr>
              <a:t>muestrearon cuatro plantaciones de Santo Domingo y  tres plantaciones de Orellana</a:t>
            </a:r>
            <a:r>
              <a:rPr lang="es-ES" sz="2000" dirty="0" smtClean="0">
                <a:solidFill>
                  <a:schemeClr val="tx1"/>
                </a:solidFill>
              </a:rPr>
              <a:t>.</a:t>
            </a:r>
          </a:p>
          <a:p>
            <a:pPr algn="just"/>
            <a:r>
              <a:rPr lang="es-ES" sz="2000" dirty="0">
                <a:solidFill>
                  <a:schemeClr val="tx1"/>
                </a:solidFill>
              </a:rPr>
              <a:t>En cada plantación se colectaron muestras de plantas con sintomatología de ML y una planta asintomática.</a:t>
            </a:r>
          </a:p>
          <a:p>
            <a:pPr marL="0" indent="0">
              <a:buNone/>
            </a:pPr>
            <a:endParaRPr lang="es-ES" dirty="0">
              <a:solidFill>
                <a:schemeClr val="tx1"/>
              </a:solidFill>
            </a:endParaRPr>
          </a:p>
        </p:txBody>
      </p:sp>
      <p:sp>
        <p:nvSpPr>
          <p:cNvPr id="4" name="1 Título"/>
          <p:cNvSpPr txBox="1">
            <a:spLocks/>
          </p:cNvSpPr>
          <p:nvPr/>
        </p:nvSpPr>
        <p:spPr>
          <a:xfrm>
            <a:off x="323528" y="764704"/>
            <a:ext cx="4692753" cy="57606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S" sz="2000" dirty="0" smtClean="0">
                <a:solidFill>
                  <a:schemeClr val="bg2">
                    <a:lumMod val="25000"/>
                  </a:schemeClr>
                </a:solidFill>
              </a:rPr>
              <a:t>Muestreo de Marchitez letal</a:t>
            </a:r>
            <a:endParaRPr lang="es-ES" sz="2000" dirty="0">
              <a:solidFill>
                <a:schemeClr val="bg2">
                  <a:lumMod val="25000"/>
                </a:schemeClr>
              </a:solidFill>
            </a:endParaRPr>
          </a:p>
        </p:txBody>
      </p:sp>
      <p:pic>
        <p:nvPicPr>
          <p:cNvPr id="5" name="Picture 2" descr="IMG_2113"/>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542448" y="3068960"/>
            <a:ext cx="2202360" cy="295298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descr="IMG_1950"/>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6249397" y="3371763"/>
            <a:ext cx="2611872" cy="23473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1 Rectángulo redondeado"/>
          <p:cNvSpPr/>
          <p:nvPr/>
        </p:nvSpPr>
        <p:spPr>
          <a:xfrm>
            <a:off x="2915816" y="3089789"/>
            <a:ext cx="1656184" cy="120330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400" dirty="0" smtClean="0"/>
              <a:t>Corte transversal del </a:t>
            </a:r>
            <a:r>
              <a:rPr lang="es-ES" sz="1400" dirty="0" err="1" smtClean="0"/>
              <a:t>estípete</a:t>
            </a:r>
            <a:r>
              <a:rPr lang="es-ES" sz="1400" dirty="0" smtClean="0"/>
              <a:t> para toma de muestras de tejido vegetal</a:t>
            </a:r>
            <a:endParaRPr lang="es-ES" sz="1400" dirty="0"/>
          </a:p>
        </p:txBody>
      </p:sp>
      <p:sp>
        <p:nvSpPr>
          <p:cNvPr id="8" name="7 Rectángulo redondeado"/>
          <p:cNvSpPr/>
          <p:nvPr/>
        </p:nvSpPr>
        <p:spPr>
          <a:xfrm>
            <a:off x="4427984" y="4818640"/>
            <a:ext cx="1656184" cy="120330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400" dirty="0" smtClean="0"/>
              <a:t>Toma de 10 g del suelo circundante de cada planta.</a:t>
            </a:r>
            <a:endParaRPr lang="es-ES" sz="1400" dirty="0"/>
          </a:p>
        </p:txBody>
      </p:sp>
    </p:spTree>
    <p:extLst>
      <p:ext uri="{BB962C8B-B14F-4D97-AF65-F5344CB8AC3E}">
        <p14:creationId xmlns:p14="http://schemas.microsoft.com/office/powerpoint/2010/main" xmlns="" val="2885056228"/>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971" y="908720"/>
            <a:ext cx="4692753" cy="576064"/>
          </a:xfrm>
        </p:spPr>
        <p:txBody>
          <a:bodyPr/>
          <a:lstStyle/>
          <a:p>
            <a:pPr algn="ctr"/>
            <a:r>
              <a:rPr lang="es-ES" sz="2000" dirty="0" smtClean="0">
                <a:solidFill>
                  <a:schemeClr val="bg2">
                    <a:lumMod val="25000"/>
                  </a:schemeClr>
                </a:solidFill>
              </a:rPr>
              <a:t>Extracción de ADN metagenómico</a:t>
            </a:r>
            <a:endParaRPr lang="es-ES" sz="2000" dirty="0">
              <a:solidFill>
                <a:schemeClr val="bg2">
                  <a:lumMod val="25000"/>
                </a:schemeClr>
              </a:solidFill>
            </a:endParaRPr>
          </a:p>
        </p:txBody>
      </p:sp>
      <p:pic>
        <p:nvPicPr>
          <p:cNvPr id="3074" name="Picture 2" descr="http://www.cientificasenna.com/files/image/catalogo/articulos/12888_14067424734df2679a896a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9521" y="1729332"/>
            <a:ext cx="3086055" cy="187220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7" name="Picture 4" descr="http://www.qiagen.com/images/catalog/main1000064.jpg"/>
          <p:cNvPicPr>
            <a:picLocks noChangeAspect="1" noChangeArrowheads="1"/>
          </p:cNvPicPr>
          <p:nvPr/>
        </p:nvPicPr>
        <p:blipFill>
          <a:blip r:embed="rId3" cstate="print"/>
          <a:srcRect/>
          <a:stretch>
            <a:fillRect/>
          </a:stretch>
        </p:blipFill>
        <p:spPr bwMode="auto">
          <a:xfrm>
            <a:off x="1008940" y="3934568"/>
            <a:ext cx="3036481" cy="2016224"/>
          </a:xfrm>
          <a:prstGeom prst="rect">
            <a:avLst/>
          </a:prstGeom>
          <a:ln>
            <a:noFill/>
          </a:ln>
          <a:effectLst>
            <a:softEdge rad="112500"/>
          </a:effectLst>
        </p:spPr>
      </p:pic>
      <p:pic>
        <p:nvPicPr>
          <p:cNvPr id="3078" name="Picture 6" descr="http://wetlab.izzid.com/2008/Feb/Review_of_Qubit/qubit_fluorometer_load_sample.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76492" y="2756385"/>
            <a:ext cx="1807775" cy="235636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6" name="5 Rectángulo"/>
          <p:cNvSpPr/>
          <p:nvPr/>
        </p:nvSpPr>
        <p:spPr>
          <a:xfrm>
            <a:off x="539552" y="1612840"/>
            <a:ext cx="1560612" cy="6480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solidFill>
                  <a:schemeClr val="tx1"/>
                </a:solidFill>
              </a:rPr>
              <a:t>Muestras de suelo</a:t>
            </a:r>
            <a:endParaRPr lang="es-ES" dirty="0">
              <a:solidFill>
                <a:schemeClr val="tx1"/>
              </a:solidFill>
            </a:endParaRPr>
          </a:p>
        </p:txBody>
      </p:sp>
      <p:sp>
        <p:nvSpPr>
          <p:cNvPr id="13" name="12 Rectángulo"/>
          <p:cNvSpPr/>
          <p:nvPr/>
        </p:nvSpPr>
        <p:spPr>
          <a:xfrm>
            <a:off x="539552" y="3934568"/>
            <a:ext cx="1560612" cy="6740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solidFill>
                  <a:schemeClr val="tx1"/>
                </a:solidFill>
              </a:rPr>
              <a:t>Muestras vegetales</a:t>
            </a:r>
            <a:endParaRPr lang="es-ES" dirty="0">
              <a:solidFill>
                <a:schemeClr val="tx1"/>
              </a:solidFill>
            </a:endParaRPr>
          </a:p>
        </p:txBody>
      </p:sp>
      <p:sp>
        <p:nvSpPr>
          <p:cNvPr id="8" name="7 Flecha derecha"/>
          <p:cNvSpPr/>
          <p:nvPr/>
        </p:nvSpPr>
        <p:spPr>
          <a:xfrm rot="18978666">
            <a:off x="4123221" y="3870707"/>
            <a:ext cx="86409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Flecha derecha"/>
          <p:cNvSpPr/>
          <p:nvPr/>
        </p:nvSpPr>
        <p:spPr>
          <a:xfrm rot="2214561">
            <a:off x="4127012" y="2971130"/>
            <a:ext cx="86409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Rectángulo"/>
          <p:cNvSpPr/>
          <p:nvPr/>
        </p:nvSpPr>
        <p:spPr>
          <a:xfrm>
            <a:off x="4938374" y="2260912"/>
            <a:ext cx="2084009" cy="44992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solidFill>
                  <a:schemeClr val="tx1"/>
                </a:solidFill>
              </a:rPr>
              <a:t>Cuantificación</a:t>
            </a:r>
            <a:endParaRPr lang="es-ES" dirty="0">
              <a:solidFill>
                <a:schemeClr val="tx1"/>
              </a:solidFill>
            </a:endParaRPr>
          </a:p>
        </p:txBody>
      </p:sp>
      <p:sp>
        <p:nvSpPr>
          <p:cNvPr id="18" name="17 Rectángulo"/>
          <p:cNvSpPr/>
          <p:nvPr/>
        </p:nvSpPr>
        <p:spPr>
          <a:xfrm>
            <a:off x="7022383" y="3934568"/>
            <a:ext cx="2084009" cy="90333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smtClean="0">
                <a:solidFill>
                  <a:schemeClr val="tx1"/>
                </a:solidFill>
              </a:rPr>
              <a:t>Visualización en geles de agarosa al 1%</a:t>
            </a:r>
            <a:endParaRPr lang="es-ES" dirty="0">
              <a:solidFill>
                <a:schemeClr val="tx1"/>
              </a:solidFill>
            </a:endParaRPr>
          </a:p>
        </p:txBody>
      </p:sp>
      <p:sp>
        <p:nvSpPr>
          <p:cNvPr id="12" name="Rectangle 2"/>
          <p:cNvSpPr txBox="1">
            <a:spLocks noChangeArrowheads="1"/>
          </p:cNvSpPr>
          <p:nvPr/>
        </p:nvSpPr>
        <p:spPr bwMode="auto">
          <a:xfrm>
            <a:off x="4716016" y="-18752"/>
            <a:ext cx="4341168" cy="639440"/>
          </a:xfrm>
          <a:prstGeom prst="rect">
            <a:avLst/>
          </a:prstGeo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S" dirty="0" smtClean="0"/>
              <a:t>Materiales y métodos</a:t>
            </a:r>
            <a:endParaRPr lang="es-ES" dirty="0"/>
          </a:p>
        </p:txBody>
      </p:sp>
    </p:spTree>
    <p:extLst>
      <p:ext uri="{BB962C8B-B14F-4D97-AF65-F5344CB8AC3E}">
        <p14:creationId xmlns:p14="http://schemas.microsoft.com/office/powerpoint/2010/main" xmlns="" val="2791954471"/>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500" fill="hold"/>
                                        <p:tgtEl>
                                          <p:spTgt spid="3074"/>
                                        </p:tgtEl>
                                        <p:attrNameLst>
                                          <p:attrName>ppt_x</p:attrName>
                                        </p:attrNameLst>
                                      </p:cBhvr>
                                      <p:tavLst>
                                        <p:tav tm="0">
                                          <p:val>
                                            <p:strVal val="#ppt_x"/>
                                          </p:val>
                                        </p:tav>
                                        <p:tav tm="100000">
                                          <p:val>
                                            <p:strVal val="#ppt_x"/>
                                          </p:val>
                                        </p:tav>
                                      </p:tavLst>
                                    </p:anim>
                                    <p:anim calcmode="lin" valueType="num">
                                      <p:cBhvr additive="base">
                                        <p:cTn id="13"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078"/>
                                        </p:tgtEl>
                                        <p:attrNameLst>
                                          <p:attrName>style.visibility</p:attrName>
                                        </p:attrNameLst>
                                      </p:cBhvr>
                                      <p:to>
                                        <p:strVal val="visible"/>
                                      </p:to>
                                    </p:set>
                                    <p:anim calcmode="lin" valueType="num">
                                      <p:cBhvr additive="base">
                                        <p:cTn id="40" dur="500" fill="hold"/>
                                        <p:tgtEl>
                                          <p:spTgt spid="3078"/>
                                        </p:tgtEl>
                                        <p:attrNameLst>
                                          <p:attrName>ppt_x</p:attrName>
                                        </p:attrNameLst>
                                      </p:cBhvr>
                                      <p:tavLst>
                                        <p:tav tm="0">
                                          <p:val>
                                            <p:strVal val="#ppt_x"/>
                                          </p:val>
                                        </p:tav>
                                        <p:tav tm="100000">
                                          <p:val>
                                            <p:strVal val="#ppt_x"/>
                                          </p:val>
                                        </p:tav>
                                      </p:tavLst>
                                    </p:anim>
                                    <p:anim calcmode="lin" valueType="num">
                                      <p:cBhvr additive="base">
                                        <p:cTn id="41"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ppt_x"/>
                                          </p:val>
                                        </p:tav>
                                        <p:tav tm="100000">
                                          <p:val>
                                            <p:strVal val="#ppt_x"/>
                                          </p:val>
                                        </p:tav>
                                      </p:tavLst>
                                    </p:anim>
                                    <p:anim calcmode="lin" valueType="num">
                                      <p:cBhvr additive="base">
                                        <p:cTn id="4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8" grpId="0" animBg="1"/>
      <p:bldP spid="15"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788024" y="1340"/>
            <a:ext cx="4351296" cy="619347"/>
          </a:xfrm>
        </p:spPr>
        <p:txBody>
          <a:bodyPr/>
          <a:lstStyle/>
          <a:p>
            <a:r>
              <a:rPr lang="es-ES" dirty="0" smtClean="0"/>
              <a:t>Materiales y métodos</a:t>
            </a:r>
            <a:endParaRPr lang="es-ES" dirty="0"/>
          </a:p>
        </p:txBody>
      </p:sp>
      <p:sp>
        <p:nvSpPr>
          <p:cNvPr id="4" name="1 Título"/>
          <p:cNvSpPr txBox="1">
            <a:spLocks/>
          </p:cNvSpPr>
          <p:nvPr/>
        </p:nvSpPr>
        <p:spPr>
          <a:xfrm>
            <a:off x="179512" y="764704"/>
            <a:ext cx="4692753" cy="57606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S" sz="2000" dirty="0" smtClean="0">
                <a:solidFill>
                  <a:schemeClr val="bg2">
                    <a:lumMod val="25000"/>
                  </a:schemeClr>
                </a:solidFill>
              </a:rPr>
              <a:t>Validación de ADN metagenómico</a:t>
            </a:r>
            <a:endParaRPr lang="es-ES" sz="2000" dirty="0">
              <a:solidFill>
                <a:schemeClr val="bg2">
                  <a:lumMod val="25000"/>
                </a:schemeClr>
              </a:solidFill>
            </a:endParaRPr>
          </a:p>
        </p:txBody>
      </p:sp>
      <p:sp>
        <p:nvSpPr>
          <p:cNvPr id="5" name="2 Marcador de contenido"/>
          <p:cNvSpPr>
            <a:spLocks noGrp="1"/>
          </p:cNvSpPr>
          <p:nvPr>
            <p:ph idx="1"/>
          </p:nvPr>
        </p:nvSpPr>
        <p:spPr>
          <a:xfrm>
            <a:off x="683568" y="1383570"/>
            <a:ext cx="7620000" cy="605270"/>
          </a:xfrm>
        </p:spPr>
        <p:txBody>
          <a:bodyPr/>
          <a:lstStyle/>
          <a:p>
            <a:r>
              <a:rPr lang="es-ES" sz="2000" dirty="0" smtClean="0">
                <a:solidFill>
                  <a:schemeClr val="tx1"/>
                </a:solidFill>
              </a:rPr>
              <a:t>Se utilizaron primers </a:t>
            </a:r>
            <a:r>
              <a:rPr lang="es-ES" sz="2000" dirty="0">
                <a:solidFill>
                  <a:schemeClr val="tx1"/>
                </a:solidFill>
              </a:rPr>
              <a:t>universales para bacterias (gen 16S</a:t>
            </a:r>
            <a:r>
              <a:rPr lang="es-ES" sz="2000" dirty="0" smtClean="0">
                <a:solidFill>
                  <a:schemeClr val="tx1"/>
                </a:solidFill>
              </a:rPr>
              <a:t>).</a:t>
            </a:r>
            <a:endParaRPr lang="es-ES" sz="2000" dirty="0">
              <a:solidFill>
                <a:schemeClr val="tx1"/>
              </a:solidFill>
            </a:endParaRPr>
          </a:p>
          <a:p>
            <a:endParaRPr lang="es-ES" sz="2000" dirty="0"/>
          </a:p>
        </p:txBody>
      </p:sp>
      <p:graphicFrame>
        <p:nvGraphicFramePr>
          <p:cNvPr id="6" name="5 Tabla"/>
          <p:cNvGraphicFramePr>
            <a:graphicFrameLocks noGrp="1"/>
          </p:cNvGraphicFramePr>
          <p:nvPr>
            <p:extLst>
              <p:ext uri="{D42A27DB-BD31-4B8C-83A1-F6EECF244321}">
                <p14:modId xmlns:p14="http://schemas.microsoft.com/office/powerpoint/2010/main" xmlns="" val="1145347517"/>
              </p:ext>
            </p:extLst>
          </p:nvPr>
        </p:nvGraphicFramePr>
        <p:xfrm>
          <a:off x="1259632" y="2060848"/>
          <a:ext cx="6624736" cy="1211591"/>
        </p:xfrm>
        <a:graphic>
          <a:graphicData uri="http://schemas.openxmlformats.org/drawingml/2006/table">
            <a:tbl>
              <a:tblPr firstRow="1">
                <a:tableStyleId>{5C22544A-7EE6-4342-B048-85BDC9FD1C3A}</a:tableStyleId>
              </a:tblPr>
              <a:tblGrid>
                <a:gridCol w="1201906"/>
                <a:gridCol w="3960440"/>
                <a:gridCol w="1462390"/>
              </a:tblGrid>
              <a:tr h="429361">
                <a:tc>
                  <a:txBody>
                    <a:bodyPr/>
                    <a:lstStyle/>
                    <a:p>
                      <a:pPr algn="ctr">
                        <a:lnSpc>
                          <a:spcPct val="115000"/>
                        </a:lnSpc>
                        <a:spcAft>
                          <a:spcPts val="0"/>
                        </a:spcAft>
                      </a:pPr>
                      <a:r>
                        <a:rPr lang="es-ES" sz="1600" dirty="0" smtClean="0">
                          <a:solidFill>
                            <a:schemeClr val="tx1"/>
                          </a:solidFill>
                          <a:effectLst/>
                        </a:rPr>
                        <a:t>Cebador</a:t>
                      </a:r>
                      <a:endParaRPr lang="es-ES" sz="1400" dirty="0">
                        <a:solidFill>
                          <a:schemeClr val="tx1"/>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dirty="0">
                          <a:solidFill>
                            <a:schemeClr val="tx1"/>
                          </a:solidFill>
                          <a:effectLst/>
                        </a:rPr>
                        <a:t>Secuencia</a:t>
                      </a:r>
                      <a:endParaRPr lang="es-ES" sz="1400" dirty="0">
                        <a:solidFill>
                          <a:schemeClr val="tx1"/>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dirty="0">
                          <a:solidFill>
                            <a:schemeClr val="tx1"/>
                          </a:solidFill>
                          <a:effectLst/>
                        </a:rPr>
                        <a:t>Tamaño del </a:t>
                      </a:r>
                      <a:r>
                        <a:rPr lang="es-ES" sz="1600" dirty="0" err="1">
                          <a:solidFill>
                            <a:schemeClr val="tx1"/>
                          </a:solidFill>
                          <a:effectLst/>
                        </a:rPr>
                        <a:t>amplicón</a:t>
                      </a:r>
                      <a:endParaRPr lang="es-ES" sz="1400" dirty="0">
                        <a:solidFill>
                          <a:schemeClr val="tx1"/>
                        </a:solidFill>
                        <a:effectLst/>
                        <a:latin typeface="Calibri"/>
                        <a:ea typeface="Times New Roman"/>
                        <a:cs typeface="Times New Roman"/>
                      </a:endParaRPr>
                    </a:p>
                  </a:txBody>
                  <a:tcPr marL="68580" marR="68580" marT="0" marB="0"/>
                </a:tc>
              </a:tr>
              <a:tr h="290719">
                <a:tc>
                  <a:txBody>
                    <a:bodyPr/>
                    <a:lstStyle/>
                    <a:p>
                      <a:pPr algn="ctr">
                        <a:lnSpc>
                          <a:spcPct val="115000"/>
                        </a:lnSpc>
                        <a:spcAft>
                          <a:spcPts val="0"/>
                        </a:spcAft>
                      </a:pPr>
                      <a:r>
                        <a:rPr lang="es-ES" sz="1600" dirty="0">
                          <a:solidFill>
                            <a:schemeClr val="tx1"/>
                          </a:solidFill>
                          <a:effectLst/>
                        </a:rPr>
                        <a:t>27F</a:t>
                      </a:r>
                      <a:endParaRPr lang="es-ES" sz="1400" dirty="0">
                        <a:solidFill>
                          <a:schemeClr val="tx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S" sz="1600" dirty="0" smtClean="0">
                          <a:solidFill>
                            <a:schemeClr val="tx1"/>
                          </a:solidFill>
                        </a:rPr>
                        <a:t>5'-AGA GTT TGA TCC TGG CTC AG-3' </a:t>
                      </a:r>
                      <a:endParaRPr lang="es-ES" sz="1400" dirty="0">
                        <a:solidFill>
                          <a:schemeClr val="tx1"/>
                        </a:solidFill>
                        <a:effectLst/>
                        <a:latin typeface="Calibri"/>
                        <a:ea typeface="Times New Roman"/>
                        <a:cs typeface="Times New Roman"/>
                      </a:endParaRPr>
                    </a:p>
                  </a:txBody>
                  <a:tcPr marL="68580" marR="68580" marT="0" marB="0"/>
                </a:tc>
                <a:tc rowSpan="2">
                  <a:txBody>
                    <a:bodyPr/>
                    <a:lstStyle/>
                    <a:p>
                      <a:pPr algn="ctr">
                        <a:lnSpc>
                          <a:spcPct val="115000"/>
                        </a:lnSpc>
                        <a:spcAft>
                          <a:spcPts val="0"/>
                        </a:spcAft>
                      </a:pPr>
                      <a:r>
                        <a:rPr lang="es-ES" sz="1600" dirty="0" smtClean="0">
                          <a:solidFill>
                            <a:schemeClr val="tx1"/>
                          </a:solidFill>
                          <a:effectLst/>
                        </a:rPr>
                        <a:t>1465 </a:t>
                      </a:r>
                      <a:r>
                        <a:rPr lang="es-ES" sz="1600" dirty="0" err="1" smtClean="0">
                          <a:solidFill>
                            <a:schemeClr val="tx1"/>
                          </a:solidFill>
                          <a:effectLst/>
                        </a:rPr>
                        <a:t>pb</a:t>
                      </a:r>
                      <a:endParaRPr lang="es-ES" sz="1400" dirty="0">
                        <a:solidFill>
                          <a:schemeClr val="tx1"/>
                        </a:solidFill>
                        <a:effectLst/>
                        <a:latin typeface="Calibri"/>
                        <a:ea typeface="Times New Roman"/>
                        <a:cs typeface="Times New Roman"/>
                      </a:endParaRPr>
                    </a:p>
                  </a:txBody>
                  <a:tcPr marL="68580" marR="68580" marT="0" marB="0" anchor="ctr"/>
                </a:tc>
              </a:tr>
              <a:tr h="360040">
                <a:tc>
                  <a:txBody>
                    <a:bodyPr/>
                    <a:lstStyle/>
                    <a:p>
                      <a:pPr algn="ctr">
                        <a:lnSpc>
                          <a:spcPct val="115000"/>
                        </a:lnSpc>
                        <a:spcAft>
                          <a:spcPts val="0"/>
                        </a:spcAft>
                      </a:pPr>
                      <a:r>
                        <a:rPr lang="es-ES" sz="1600" dirty="0" smtClean="0">
                          <a:solidFill>
                            <a:schemeClr val="tx1"/>
                          </a:solidFill>
                          <a:effectLst/>
                        </a:rPr>
                        <a:t>1492R</a:t>
                      </a:r>
                      <a:endParaRPr lang="es-ES" sz="1400" dirty="0">
                        <a:solidFill>
                          <a:schemeClr val="tx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S" sz="1600" dirty="0" smtClean="0">
                          <a:solidFill>
                            <a:schemeClr val="tx1"/>
                          </a:solidFill>
                        </a:rPr>
                        <a:t>5'-ACG GCT ACC TTG TTA CGA CTT-3' </a:t>
                      </a:r>
                      <a:endParaRPr lang="es-ES" sz="1400" dirty="0">
                        <a:solidFill>
                          <a:schemeClr val="tx1"/>
                        </a:solidFill>
                        <a:effectLst/>
                        <a:latin typeface="Calibri"/>
                        <a:ea typeface="Times New Roman"/>
                        <a:cs typeface="Times New Roman"/>
                      </a:endParaRPr>
                    </a:p>
                  </a:txBody>
                  <a:tcPr marL="68580" marR="68580" marT="0" marB="0"/>
                </a:tc>
                <a:tc vMerge="1">
                  <a:txBody>
                    <a:bodyPr/>
                    <a:lstStyle/>
                    <a:p>
                      <a:endParaRPr lang="es-ES"/>
                    </a:p>
                  </a:txBody>
                  <a:tcPr/>
                </a:tc>
              </a:tr>
            </a:tbl>
          </a:graphicData>
        </a:graphic>
      </p:graphicFrame>
      <p:pic>
        <p:nvPicPr>
          <p:cNvPr id="7" name="Picture 1" descr="F:\TESIS\fotos\DSC00918.JP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rot="5400000">
            <a:off x="659565" y="3813044"/>
            <a:ext cx="2496277"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7 Flecha derecha"/>
          <p:cNvSpPr/>
          <p:nvPr/>
        </p:nvSpPr>
        <p:spPr>
          <a:xfrm>
            <a:off x="3131840" y="4499114"/>
            <a:ext cx="928694" cy="500066"/>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pic>
        <p:nvPicPr>
          <p:cNvPr id="9" name="Picture 2" descr="F:\TESIS\fotos\DSC00927.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4355976" y="3870049"/>
            <a:ext cx="2141755" cy="16063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9 Rectángulo">
            <a:hlinkClick r:id="rId4" action="ppaction://hlinksldjump"/>
          </p:cNvPr>
          <p:cNvSpPr/>
          <p:nvPr/>
        </p:nvSpPr>
        <p:spPr>
          <a:xfrm>
            <a:off x="6876256" y="4198567"/>
            <a:ext cx="1849500" cy="93127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smtClean="0">
                <a:solidFill>
                  <a:schemeClr val="tx1"/>
                </a:solidFill>
              </a:rPr>
              <a:t>Visualización en geles de agarosa al 2%</a:t>
            </a:r>
            <a:endParaRPr lang="es-ES" dirty="0">
              <a:solidFill>
                <a:schemeClr val="tx1"/>
              </a:solidFill>
            </a:endParaRPr>
          </a:p>
        </p:txBody>
      </p:sp>
    </p:spTree>
    <p:extLst>
      <p:ext uri="{BB962C8B-B14F-4D97-AF65-F5344CB8AC3E}">
        <p14:creationId xmlns:p14="http://schemas.microsoft.com/office/powerpoint/2010/main" xmlns="" val="1592548033"/>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788024" y="1340"/>
            <a:ext cx="4351296" cy="619347"/>
          </a:xfrm>
        </p:spPr>
        <p:txBody>
          <a:bodyPr/>
          <a:lstStyle/>
          <a:p>
            <a:r>
              <a:rPr lang="es-ES" dirty="0" smtClean="0"/>
              <a:t>Materiales y métodos</a:t>
            </a:r>
            <a:endParaRPr lang="es-ES" dirty="0"/>
          </a:p>
        </p:txBody>
      </p:sp>
      <p:sp>
        <p:nvSpPr>
          <p:cNvPr id="3" name="2 Marcador de contenido"/>
          <p:cNvSpPr>
            <a:spLocks noGrp="1"/>
          </p:cNvSpPr>
          <p:nvPr>
            <p:ph idx="1"/>
          </p:nvPr>
        </p:nvSpPr>
        <p:spPr>
          <a:xfrm>
            <a:off x="6012160" y="1700808"/>
            <a:ext cx="2890664" cy="3168352"/>
          </a:xfrm>
        </p:spPr>
        <p:txBody>
          <a:bodyPr/>
          <a:lstStyle/>
          <a:p>
            <a:pPr marL="0" indent="0">
              <a:buNone/>
            </a:pPr>
            <a:r>
              <a:rPr lang="es-ES" sz="2000" dirty="0">
                <a:solidFill>
                  <a:schemeClr val="tx1"/>
                </a:solidFill>
              </a:rPr>
              <a:t>En el estudio realizado por Álvarez en el 2006 se determinaron combinaciones de cebadores para la detección de fitoplasmas en tejidos afectados por ML mediante Nested-PCR</a:t>
            </a:r>
            <a:r>
              <a:rPr lang="es-ES" sz="2000" dirty="0" smtClean="0">
                <a:solidFill>
                  <a:schemeClr val="tx1"/>
                </a:solidFill>
              </a:rPr>
              <a:t>.</a:t>
            </a:r>
            <a:endParaRPr lang="es-ES" sz="2000" dirty="0">
              <a:solidFill>
                <a:schemeClr val="tx1"/>
              </a:solidFill>
            </a:endParaRPr>
          </a:p>
        </p:txBody>
      </p:sp>
      <p:sp>
        <p:nvSpPr>
          <p:cNvPr id="4" name="1 Título"/>
          <p:cNvSpPr txBox="1">
            <a:spLocks/>
          </p:cNvSpPr>
          <p:nvPr/>
        </p:nvSpPr>
        <p:spPr>
          <a:xfrm>
            <a:off x="179512" y="764704"/>
            <a:ext cx="4692753" cy="57606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S" sz="2000" dirty="0" smtClean="0">
                <a:solidFill>
                  <a:schemeClr val="bg2">
                    <a:lumMod val="25000"/>
                  </a:schemeClr>
                </a:solidFill>
              </a:rPr>
              <a:t>Detección de fitoplasmas</a:t>
            </a:r>
            <a:endParaRPr lang="es-ES" sz="2000" dirty="0">
              <a:solidFill>
                <a:schemeClr val="bg2">
                  <a:lumMod val="25000"/>
                </a:schemeClr>
              </a:solidFill>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684620" y="1373458"/>
            <a:ext cx="4693190" cy="4616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75322302"/>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71600" y="3140968"/>
            <a:ext cx="7620000" cy="1584176"/>
          </a:xfrm>
        </p:spPr>
        <p:txBody>
          <a:bodyPr>
            <a:normAutofit/>
          </a:bodyPr>
          <a:lstStyle/>
          <a:p>
            <a:pPr algn="just"/>
            <a:r>
              <a:rPr lang="es-ES" sz="1800" dirty="0" smtClean="0">
                <a:solidFill>
                  <a:schemeClr val="tx1"/>
                </a:solidFill>
              </a:rPr>
              <a:t>Después de validar la </a:t>
            </a:r>
            <a:r>
              <a:rPr lang="es-ES" sz="1800" dirty="0">
                <a:solidFill>
                  <a:schemeClr val="tx1"/>
                </a:solidFill>
              </a:rPr>
              <a:t>metodología mediante un control positivo (ADN de fitoplasma) enviado desde el </a:t>
            </a:r>
            <a:r>
              <a:rPr lang="es-ES" sz="1800" dirty="0" smtClean="0">
                <a:solidFill>
                  <a:schemeClr val="tx1"/>
                </a:solidFill>
              </a:rPr>
              <a:t>CIAT se procedió con un screening en todas las muestras recolectadas.</a:t>
            </a:r>
          </a:p>
          <a:p>
            <a:endParaRPr lang="es-ES" sz="1800" dirty="0"/>
          </a:p>
        </p:txBody>
      </p:sp>
      <p:graphicFrame>
        <p:nvGraphicFramePr>
          <p:cNvPr id="5" name="4 Tabla"/>
          <p:cNvGraphicFramePr>
            <a:graphicFrameLocks noGrp="1"/>
          </p:cNvGraphicFramePr>
          <p:nvPr>
            <p:extLst>
              <p:ext uri="{D42A27DB-BD31-4B8C-83A1-F6EECF244321}">
                <p14:modId xmlns:p14="http://schemas.microsoft.com/office/powerpoint/2010/main" xmlns="" val="3091812733"/>
              </p:ext>
            </p:extLst>
          </p:nvPr>
        </p:nvGraphicFramePr>
        <p:xfrm>
          <a:off x="1259632" y="980728"/>
          <a:ext cx="7056785" cy="1972032"/>
        </p:xfrm>
        <a:graphic>
          <a:graphicData uri="http://schemas.openxmlformats.org/drawingml/2006/table">
            <a:tbl>
              <a:tblPr firstRow="1">
                <a:tableStyleId>{35758FB7-9AC5-4552-8A53-C91805E547FA}</a:tableStyleId>
              </a:tblPr>
              <a:tblGrid>
                <a:gridCol w="1064266"/>
                <a:gridCol w="4462132"/>
                <a:gridCol w="1530387"/>
              </a:tblGrid>
              <a:tr h="455649">
                <a:tc>
                  <a:txBody>
                    <a:bodyPr/>
                    <a:lstStyle/>
                    <a:p>
                      <a:pPr marL="0" algn="ctr" defTabSz="914400" rtl="0" eaLnBrk="1" latinLnBrk="0" hangingPunct="1">
                        <a:spcAft>
                          <a:spcPts val="0"/>
                        </a:spcAft>
                      </a:pPr>
                      <a:r>
                        <a:rPr lang="es-ES" sz="1600" kern="1200" dirty="0">
                          <a:solidFill>
                            <a:schemeClr val="tx1"/>
                          </a:solidFill>
                          <a:effectLst/>
                        </a:rPr>
                        <a:t>Primer</a:t>
                      </a:r>
                      <a:endParaRPr lang="es-EC" sz="1600" kern="1200" dirty="0">
                        <a:solidFill>
                          <a:schemeClr val="tx1"/>
                        </a:solidFill>
                        <a:effectLst/>
                        <a:latin typeface="Calibri"/>
                        <a:ea typeface="+mn-ea"/>
                        <a:cs typeface="Times New Roman"/>
                      </a:endParaRPr>
                    </a:p>
                  </a:txBody>
                  <a:tcPr marL="68580" marR="68580" marT="0" marB="0"/>
                </a:tc>
                <a:tc>
                  <a:txBody>
                    <a:bodyPr/>
                    <a:lstStyle/>
                    <a:p>
                      <a:pPr marL="0" algn="ctr" defTabSz="914400" rtl="0" eaLnBrk="1" latinLnBrk="0" hangingPunct="1">
                        <a:spcAft>
                          <a:spcPts val="0"/>
                        </a:spcAft>
                      </a:pPr>
                      <a:r>
                        <a:rPr lang="es-ES" sz="1600" kern="1200" dirty="0">
                          <a:solidFill>
                            <a:schemeClr val="tx1"/>
                          </a:solidFill>
                          <a:effectLst/>
                        </a:rPr>
                        <a:t>Secuencia </a:t>
                      </a:r>
                      <a:endParaRPr lang="es-EC" sz="1600" kern="1200" dirty="0">
                        <a:solidFill>
                          <a:schemeClr val="tx1"/>
                        </a:solidFill>
                        <a:effectLst/>
                        <a:latin typeface="Calibri"/>
                        <a:ea typeface="+mn-ea"/>
                        <a:cs typeface="Times New Roman"/>
                      </a:endParaRPr>
                    </a:p>
                  </a:txBody>
                  <a:tcPr marL="68580" marR="68580" marT="0" marB="0"/>
                </a:tc>
                <a:tc>
                  <a:txBody>
                    <a:bodyPr/>
                    <a:lstStyle/>
                    <a:p>
                      <a:pPr marL="0" algn="ctr" defTabSz="914400" rtl="0" eaLnBrk="1" latinLnBrk="0" hangingPunct="1">
                        <a:spcAft>
                          <a:spcPts val="0"/>
                        </a:spcAft>
                      </a:pPr>
                      <a:r>
                        <a:rPr lang="es-ES" sz="1600" kern="1200" dirty="0">
                          <a:solidFill>
                            <a:schemeClr val="tx1"/>
                          </a:solidFill>
                          <a:effectLst/>
                        </a:rPr>
                        <a:t>Fragmento PCR (</a:t>
                      </a:r>
                      <a:r>
                        <a:rPr lang="es-ES" sz="1600" kern="1200" dirty="0" err="1">
                          <a:solidFill>
                            <a:schemeClr val="tx1"/>
                          </a:solidFill>
                          <a:effectLst/>
                        </a:rPr>
                        <a:t>pb</a:t>
                      </a:r>
                      <a:r>
                        <a:rPr lang="es-ES" sz="1600" kern="1200" dirty="0">
                          <a:solidFill>
                            <a:schemeClr val="tx1"/>
                          </a:solidFill>
                          <a:effectLst/>
                        </a:rPr>
                        <a:t>) </a:t>
                      </a:r>
                      <a:endParaRPr lang="es-EC" sz="1600" kern="1200" dirty="0">
                        <a:solidFill>
                          <a:schemeClr val="tx1"/>
                        </a:solidFill>
                        <a:effectLst/>
                        <a:latin typeface="Calibri"/>
                        <a:ea typeface="+mn-ea"/>
                        <a:cs typeface="Times New Roman"/>
                      </a:endParaRPr>
                    </a:p>
                  </a:txBody>
                  <a:tcPr marL="68580" marR="68580" marT="0" marB="0"/>
                </a:tc>
              </a:tr>
              <a:tr h="227825">
                <a:tc gridSpan="3">
                  <a:txBody>
                    <a:bodyPr/>
                    <a:lstStyle/>
                    <a:p>
                      <a:pPr marL="0" algn="ctr" defTabSz="914400" rtl="0" eaLnBrk="1" latinLnBrk="0" hangingPunct="1">
                        <a:spcAft>
                          <a:spcPts val="0"/>
                        </a:spcAft>
                      </a:pPr>
                      <a:r>
                        <a:rPr lang="es-ES" sz="1600" i="1" kern="1200" dirty="0">
                          <a:solidFill>
                            <a:schemeClr val="tx1"/>
                          </a:solidFill>
                          <a:effectLst/>
                        </a:rPr>
                        <a:t>Primera PCR</a:t>
                      </a:r>
                      <a:endParaRPr lang="es-EC" sz="1600" i="1" kern="1200" dirty="0">
                        <a:solidFill>
                          <a:schemeClr val="tx1"/>
                        </a:solidFill>
                        <a:effectLst/>
                        <a:latin typeface="Calibri"/>
                        <a:ea typeface="+mn-ea"/>
                        <a:cs typeface="Times New Roman"/>
                      </a:endParaRPr>
                    </a:p>
                  </a:txBody>
                  <a:tcPr marL="68580" marR="68580" marT="0" marB="0"/>
                </a:tc>
                <a:tc hMerge="1">
                  <a:txBody>
                    <a:bodyPr/>
                    <a:lstStyle/>
                    <a:p>
                      <a:endParaRPr lang="es-EC"/>
                    </a:p>
                  </a:txBody>
                  <a:tcPr/>
                </a:tc>
                <a:tc hMerge="1">
                  <a:txBody>
                    <a:bodyPr/>
                    <a:lstStyle/>
                    <a:p>
                      <a:endParaRPr lang="es-ES"/>
                    </a:p>
                  </a:txBody>
                  <a:tcPr/>
                </a:tc>
              </a:tr>
              <a:tr h="204584">
                <a:tc>
                  <a:txBody>
                    <a:bodyPr/>
                    <a:lstStyle/>
                    <a:p>
                      <a:pPr marL="0" algn="ctr" defTabSz="914400" rtl="0" eaLnBrk="1" latinLnBrk="0" hangingPunct="1">
                        <a:spcAft>
                          <a:spcPts val="0"/>
                        </a:spcAft>
                      </a:pPr>
                      <a:r>
                        <a:rPr lang="es-ES" sz="1600" kern="1200" dirty="0">
                          <a:solidFill>
                            <a:schemeClr val="tx1"/>
                          </a:solidFill>
                          <a:effectLst/>
                        </a:rPr>
                        <a:t>P1F</a:t>
                      </a:r>
                      <a:endParaRPr lang="es-EC" sz="1600" kern="1200" dirty="0">
                        <a:solidFill>
                          <a:schemeClr val="tx1"/>
                        </a:solidFill>
                        <a:effectLst/>
                        <a:latin typeface="Calibri"/>
                        <a:ea typeface="+mn-ea"/>
                        <a:cs typeface="Times New Roman"/>
                      </a:endParaRPr>
                    </a:p>
                  </a:txBody>
                  <a:tcPr marL="68580" marR="68580" marT="0" marB="0"/>
                </a:tc>
                <a:tc>
                  <a:txBody>
                    <a:bodyPr/>
                    <a:lstStyle/>
                    <a:p>
                      <a:pPr marL="0" algn="ctr" defTabSz="914400" rtl="0" eaLnBrk="1" latinLnBrk="0" hangingPunct="1">
                        <a:spcAft>
                          <a:spcPts val="0"/>
                        </a:spcAft>
                      </a:pPr>
                      <a:r>
                        <a:rPr lang="en-US" sz="1600" kern="1200" dirty="0">
                          <a:solidFill>
                            <a:schemeClr val="tx1"/>
                          </a:solidFill>
                          <a:effectLst/>
                        </a:rPr>
                        <a:t>5'-AAG AGT TTG ATC CTG GCT CAG GAT T-3'</a:t>
                      </a:r>
                      <a:endParaRPr lang="es-EC" sz="1600" kern="1200" dirty="0">
                        <a:solidFill>
                          <a:schemeClr val="tx1"/>
                        </a:solidFill>
                        <a:effectLst/>
                        <a:latin typeface="Calibri"/>
                        <a:ea typeface="+mn-ea"/>
                        <a:cs typeface="Times New Roman"/>
                      </a:endParaRPr>
                    </a:p>
                  </a:txBody>
                  <a:tcPr marL="68580" marR="68580" marT="0" marB="0"/>
                </a:tc>
                <a:tc rowSpan="2">
                  <a:txBody>
                    <a:bodyPr/>
                    <a:lstStyle/>
                    <a:p>
                      <a:pPr marL="0" algn="ctr" defTabSz="914400" rtl="0" eaLnBrk="1" latinLnBrk="0" hangingPunct="1">
                        <a:spcAft>
                          <a:spcPts val="0"/>
                        </a:spcAft>
                      </a:pPr>
                      <a:r>
                        <a:rPr lang="en-US" sz="1600" kern="1200" dirty="0">
                          <a:solidFill>
                            <a:schemeClr val="tx1"/>
                          </a:solidFill>
                          <a:effectLst/>
                        </a:rPr>
                        <a:t>1800</a:t>
                      </a:r>
                      <a:endParaRPr lang="es-EC" sz="1600" kern="1200" dirty="0">
                        <a:solidFill>
                          <a:schemeClr val="tx1"/>
                        </a:solidFill>
                        <a:effectLst/>
                        <a:latin typeface="Calibri"/>
                        <a:ea typeface="+mn-ea"/>
                        <a:cs typeface="Times New Roman"/>
                      </a:endParaRPr>
                    </a:p>
                  </a:txBody>
                  <a:tcPr marL="68580" marR="68580" marT="0" marB="0" anchor="ctr"/>
                </a:tc>
              </a:tr>
              <a:tr h="227825">
                <a:tc>
                  <a:txBody>
                    <a:bodyPr/>
                    <a:lstStyle/>
                    <a:p>
                      <a:pPr marL="0" algn="ctr" defTabSz="914400" rtl="0" eaLnBrk="1" latinLnBrk="0" hangingPunct="1">
                        <a:spcAft>
                          <a:spcPts val="0"/>
                        </a:spcAft>
                      </a:pPr>
                      <a:r>
                        <a:rPr lang="es-ES" sz="1600" kern="1200" dirty="0">
                          <a:solidFill>
                            <a:schemeClr val="tx1"/>
                          </a:solidFill>
                          <a:effectLst/>
                        </a:rPr>
                        <a:t>P7R</a:t>
                      </a:r>
                      <a:endParaRPr lang="es-EC" sz="1600" kern="1200" dirty="0">
                        <a:solidFill>
                          <a:schemeClr val="tx1"/>
                        </a:solidFill>
                        <a:effectLst/>
                        <a:latin typeface="Calibri"/>
                        <a:ea typeface="+mn-ea"/>
                        <a:cs typeface="Times New Roman"/>
                      </a:endParaRPr>
                    </a:p>
                  </a:txBody>
                  <a:tcPr marL="68580" marR="68580" marT="0" marB="0"/>
                </a:tc>
                <a:tc>
                  <a:txBody>
                    <a:bodyPr/>
                    <a:lstStyle/>
                    <a:p>
                      <a:pPr marL="0" algn="ctr" defTabSz="914400" rtl="0" eaLnBrk="1" latinLnBrk="0" hangingPunct="1">
                        <a:spcAft>
                          <a:spcPts val="0"/>
                        </a:spcAft>
                      </a:pPr>
                      <a:r>
                        <a:rPr lang="en-US" sz="1600" kern="1200" dirty="0">
                          <a:solidFill>
                            <a:schemeClr val="tx1"/>
                          </a:solidFill>
                          <a:effectLst/>
                        </a:rPr>
                        <a:t>5'-CGT CCT TCA TCG GCT CTT-3'</a:t>
                      </a:r>
                      <a:endParaRPr lang="es-EC" sz="1600" kern="1200" dirty="0">
                        <a:solidFill>
                          <a:schemeClr val="tx1"/>
                        </a:solidFill>
                        <a:effectLst/>
                        <a:latin typeface="Calibri"/>
                        <a:ea typeface="+mn-ea"/>
                        <a:cs typeface="Times New Roman"/>
                      </a:endParaRPr>
                    </a:p>
                  </a:txBody>
                  <a:tcPr marL="68580" marR="68580" marT="0" marB="0"/>
                </a:tc>
                <a:tc vMerge="1">
                  <a:txBody>
                    <a:bodyPr/>
                    <a:lstStyle/>
                    <a:p>
                      <a:endParaRPr lang="es-ES"/>
                    </a:p>
                  </a:txBody>
                  <a:tcPr/>
                </a:tc>
              </a:tr>
              <a:tr h="227825">
                <a:tc gridSpan="3">
                  <a:txBody>
                    <a:bodyPr/>
                    <a:lstStyle/>
                    <a:p>
                      <a:pPr marL="0" algn="ctr" defTabSz="914400" rtl="0" eaLnBrk="1" latinLnBrk="0" hangingPunct="1">
                        <a:spcAft>
                          <a:spcPts val="0"/>
                        </a:spcAft>
                      </a:pPr>
                      <a:r>
                        <a:rPr lang="es-ES" sz="1600" i="1" kern="1200" dirty="0">
                          <a:solidFill>
                            <a:schemeClr val="tx1"/>
                          </a:solidFill>
                          <a:effectLst/>
                        </a:rPr>
                        <a:t>Segunda PCR</a:t>
                      </a:r>
                      <a:endParaRPr lang="es-EC" sz="1600" i="1" kern="1200" dirty="0">
                        <a:solidFill>
                          <a:schemeClr val="tx1"/>
                        </a:solidFill>
                        <a:effectLst/>
                        <a:latin typeface="Calibri"/>
                        <a:ea typeface="+mn-ea"/>
                        <a:cs typeface="Times New Roman"/>
                      </a:endParaRPr>
                    </a:p>
                  </a:txBody>
                  <a:tcPr marL="68580" marR="68580" marT="0" marB="0"/>
                </a:tc>
                <a:tc hMerge="1">
                  <a:txBody>
                    <a:bodyPr/>
                    <a:lstStyle/>
                    <a:p>
                      <a:endParaRPr lang="es-EC"/>
                    </a:p>
                  </a:txBody>
                  <a:tcPr/>
                </a:tc>
                <a:tc hMerge="1">
                  <a:txBody>
                    <a:bodyPr/>
                    <a:lstStyle/>
                    <a:p>
                      <a:endParaRPr lang="es-ES"/>
                    </a:p>
                  </a:txBody>
                  <a:tcPr/>
                </a:tc>
              </a:tr>
              <a:tr h="265152">
                <a:tc>
                  <a:txBody>
                    <a:bodyPr/>
                    <a:lstStyle/>
                    <a:p>
                      <a:pPr marL="0" algn="ctr" defTabSz="914400" rtl="0" eaLnBrk="1" latinLnBrk="0" hangingPunct="1">
                        <a:spcAft>
                          <a:spcPts val="0"/>
                        </a:spcAft>
                      </a:pPr>
                      <a:r>
                        <a:rPr lang="es-ES" sz="1600" kern="1200" dirty="0">
                          <a:solidFill>
                            <a:schemeClr val="tx1"/>
                          </a:solidFill>
                          <a:effectLst/>
                        </a:rPr>
                        <a:t>R16mF2</a:t>
                      </a:r>
                      <a:endParaRPr lang="es-EC" sz="1600" kern="1200" dirty="0">
                        <a:solidFill>
                          <a:schemeClr val="tx1"/>
                        </a:solidFill>
                        <a:effectLst/>
                        <a:latin typeface="Calibri"/>
                        <a:ea typeface="+mn-ea"/>
                        <a:cs typeface="Times New Roman"/>
                      </a:endParaRPr>
                    </a:p>
                  </a:txBody>
                  <a:tcPr marL="68580" marR="68580" marT="0" marB="0"/>
                </a:tc>
                <a:tc>
                  <a:txBody>
                    <a:bodyPr/>
                    <a:lstStyle/>
                    <a:p>
                      <a:pPr marL="0" algn="ctr" defTabSz="914400" rtl="0" eaLnBrk="1" latinLnBrk="0" hangingPunct="1">
                        <a:spcAft>
                          <a:spcPts val="0"/>
                        </a:spcAft>
                      </a:pPr>
                      <a:r>
                        <a:rPr lang="es-ES" sz="1600" kern="1200" dirty="0">
                          <a:solidFill>
                            <a:schemeClr val="tx1"/>
                          </a:solidFill>
                          <a:effectLst/>
                        </a:rPr>
                        <a:t>5'-CAT GCA AG TCG AAC GGA-3'</a:t>
                      </a:r>
                      <a:endParaRPr lang="es-EC" sz="1600" kern="1200" dirty="0">
                        <a:solidFill>
                          <a:schemeClr val="tx1"/>
                        </a:solidFill>
                        <a:effectLst/>
                        <a:latin typeface="Calibri"/>
                        <a:ea typeface="+mn-ea"/>
                        <a:cs typeface="Times New Roman"/>
                      </a:endParaRPr>
                    </a:p>
                  </a:txBody>
                  <a:tcPr marL="68580" marR="68580" marT="0" marB="0"/>
                </a:tc>
                <a:tc rowSpan="2">
                  <a:txBody>
                    <a:bodyPr/>
                    <a:lstStyle/>
                    <a:p>
                      <a:pPr marL="0" algn="ctr" defTabSz="914400" rtl="0" eaLnBrk="1" latinLnBrk="0" hangingPunct="1">
                        <a:spcAft>
                          <a:spcPts val="0"/>
                        </a:spcAft>
                      </a:pPr>
                      <a:r>
                        <a:rPr lang="es-ES" sz="1600" kern="1200" dirty="0">
                          <a:solidFill>
                            <a:schemeClr val="tx1"/>
                          </a:solidFill>
                          <a:effectLst/>
                        </a:rPr>
                        <a:t>1430</a:t>
                      </a:r>
                      <a:endParaRPr lang="es-EC" sz="1600" kern="1200" dirty="0">
                        <a:solidFill>
                          <a:schemeClr val="tx1"/>
                        </a:solidFill>
                        <a:effectLst/>
                        <a:latin typeface="Calibri"/>
                        <a:ea typeface="+mn-ea"/>
                        <a:cs typeface="Times New Roman"/>
                      </a:endParaRPr>
                    </a:p>
                  </a:txBody>
                  <a:tcPr marL="68580" marR="68580" marT="0" marB="0" anchor="ctr"/>
                </a:tc>
              </a:tr>
              <a:tr h="144016">
                <a:tc>
                  <a:txBody>
                    <a:bodyPr/>
                    <a:lstStyle/>
                    <a:p>
                      <a:pPr marL="0" algn="ctr" defTabSz="914400" rtl="0" eaLnBrk="1" latinLnBrk="0" hangingPunct="1">
                        <a:spcAft>
                          <a:spcPts val="0"/>
                        </a:spcAft>
                      </a:pPr>
                      <a:r>
                        <a:rPr lang="es-ES" sz="1600" kern="1200" dirty="0">
                          <a:solidFill>
                            <a:schemeClr val="tx1"/>
                          </a:solidFill>
                          <a:effectLst/>
                        </a:rPr>
                        <a:t>R16mR1</a:t>
                      </a:r>
                      <a:endParaRPr lang="es-EC" sz="1600" kern="1200" dirty="0">
                        <a:solidFill>
                          <a:schemeClr val="tx1"/>
                        </a:solidFill>
                        <a:effectLst/>
                        <a:latin typeface="Calibri"/>
                        <a:ea typeface="+mn-ea"/>
                        <a:cs typeface="Times New Roman"/>
                      </a:endParaRPr>
                    </a:p>
                  </a:txBody>
                  <a:tcPr marL="68580" marR="68580" marT="0" marB="0"/>
                </a:tc>
                <a:tc>
                  <a:txBody>
                    <a:bodyPr/>
                    <a:lstStyle/>
                    <a:p>
                      <a:pPr marL="0" algn="ctr" defTabSz="914400" rtl="0" eaLnBrk="1" latinLnBrk="0" hangingPunct="1">
                        <a:spcAft>
                          <a:spcPts val="0"/>
                        </a:spcAft>
                      </a:pPr>
                      <a:r>
                        <a:rPr lang="en-US" sz="1600" kern="1200" dirty="0">
                          <a:solidFill>
                            <a:schemeClr val="tx1"/>
                          </a:solidFill>
                          <a:effectLst/>
                        </a:rPr>
                        <a:t>5'-CTT AAC CCC AAT CAT CGA C-3'</a:t>
                      </a:r>
                      <a:endParaRPr lang="es-EC" sz="1600" kern="1200" dirty="0">
                        <a:solidFill>
                          <a:schemeClr val="tx1"/>
                        </a:solidFill>
                        <a:effectLst/>
                        <a:latin typeface="Calibri"/>
                        <a:ea typeface="+mn-ea"/>
                        <a:cs typeface="Times New Roman"/>
                      </a:endParaRPr>
                    </a:p>
                  </a:txBody>
                  <a:tcPr marL="68580" marR="68580" marT="0" marB="0"/>
                </a:tc>
                <a:tc vMerge="1">
                  <a:txBody>
                    <a:bodyPr/>
                    <a:lstStyle/>
                    <a:p>
                      <a:endParaRPr lang="es-ES"/>
                    </a:p>
                  </a:txBody>
                  <a:tcPr/>
                </a:tc>
              </a:tr>
            </a:tbl>
          </a:graphicData>
        </a:graphic>
      </p:graphicFrame>
      <p:sp>
        <p:nvSpPr>
          <p:cNvPr id="4" name="3 Título"/>
          <p:cNvSpPr>
            <a:spLocks noGrp="1"/>
          </p:cNvSpPr>
          <p:nvPr>
            <p:ph type="title"/>
          </p:nvPr>
        </p:nvSpPr>
        <p:spPr>
          <a:xfrm>
            <a:off x="4788024" y="0"/>
            <a:ext cx="4374304" cy="620688"/>
          </a:xfrm>
        </p:spPr>
        <p:txBody>
          <a:bodyPr/>
          <a:lstStyle/>
          <a:p>
            <a:r>
              <a:rPr lang="es-ES" dirty="0" smtClean="0"/>
              <a:t>Materiales y métodos</a:t>
            </a:r>
            <a:endParaRPr lang="es-ES" dirty="0"/>
          </a:p>
        </p:txBody>
      </p:sp>
      <p:graphicFrame>
        <p:nvGraphicFramePr>
          <p:cNvPr id="6" name="5 Diagrama"/>
          <p:cNvGraphicFramePr/>
          <p:nvPr>
            <p:extLst>
              <p:ext uri="{D42A27DB-BD31-4B8C-83A1-F6EECF244321}">
                <p14:modId xmlns:p14="http://schemas.microsoft.com/office/powerpoint/2010/main" xmlns="" val="988055177"/>
              </p:ext>
            </p:extLst>
          </p:nvPr>
        </p:nvGraphicFramePr>
        <p:xfrm>
          <a:off x="755576" y="2996952"/>
          <a:ext cx="8208912"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0735941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graphicEl>
                                              <a:dgm id="{74C3ACD7-F3FE-451A-8604-2ED26562F2EB}"/>
                                            </p:graphicEl>
                                          </p:spTgt>
                                        </p:tgtEl>
                                        <p:attrNameLst>
                                          <p:attrName>style.visibility</p:attrName>
                                        </p:attrNameLst>
                                      </p:cBhvr>
                                      <p:to>
                                        <p:strVal val="visible"/>
                                      </p:to>
                                    </p:set>
                                    <p:anim calcmode="lin" valueType="num">
                                      <p:cBhvr additive="base">
                                        <p:cTn id="14" dur="500" fill="hold"/>
                                        <p:tgtEl>
                                          <p:spTgt spid="6">
                                            <p:graphicEl>
                                              <a:dgm id="{74C3ACD7-F3FE-451A-8604-2ED26562F2EB}"/>
                                            </p:graphic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graphicEl>
                                              <a:dgm id="{74C3ACD7-F3FE-451A-8604-2ED26562F2EB}"/>
                                            </p:graphic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graphicEl>
                                              <a:dgm id="{CDA8641F-68FF-4B7C-A4E3-27644BAE5E26}"/>
                                            </p:graphicEl>
                                          </p:spTgt>
                                        </p:tgtEl>
                                        <p:attrNameLst>
                                          <p:attrName>style.visibility</p:attrName>
                                        </p:attrNameLst>
                                      </p:cBhvr>
                                      <p:to>
                                        <p:strVal val="visible"/>
                                      </p:to>
                                    </p:set>
                                    <p:anim calcmode="lin" valueType="num">
                                      <p:cBhvr additive="base">
                                        <p:cTn id="20" dur="500" fill="hold"/>
                                        <p:tgtEl>
                                          <p:spTgt spid="6">
                                            <p:graphicEl>
                                              <a:dgm id="{CDA8641F-68FF-4B7C-A4E3-27644BAE5E26}"/>
                                            </p:graphic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graphicEl>
                                              <a:dgm id="{CDA8641F-68FF-4B7C-A4E3-27644BAE5E26}"/>
                                            </p:graphic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graphicEl>
                                              <a:dgm id="{13BE89C3-6178-4B8D-8927-D163514E8148}"/>
                                            </p:graphicEl>
                                          </p:spTgt>
                                        </p:tgtEl>
                                        <p:attrNameLst>
                                          <p:attrName>style.visibility</p:attrName>
                                        </p:attrNameLst>
                                      </p:cBhvr>
                                      <p:to>
                                        <p:strVal val="visible"/>
                                      </p:to>
                                    </p:set>
                                    <p:anim calcmode="lin" valueType="num">
                                      <p:cBhvr additive="base">
                                        <p:cTn id="26" dur="500" fill="hold"/>
                                        <p:tgtEl>
                                          <p:spTgt spid="6">
                                            <p:graphicEl>
                                              <a:dgm id="{13BE89C3-6178-4B8D-8927-D163514E8148}"/>
                                            </p:graphic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graphicEl>
                                              <a:dgm id="{13BE89C3-6178-4B8D-8927-D163514E8148}"/>
                                            </p:graphic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graphicEl>
                                              <a:dgm id="{1A38428F-7F0A-414C-A60E-9EB26E9483F7}"/>
                                            </p:graphicEl>
                                          </p:spTgt>
                                        </p:tgtEl>
                                        <p:attrNameLst>
                                          <p:attrName>style.visibility</p:attrName>
                                        </p:attrNameLst>
                                      </p:cBhvr>
                                      <p:to>
                                        <p:strVal val="visible"/>
                                      </p:to>
                                    </p:set>
                                    <p:anim calcmode="lin" valueType="num">
                                      <p:cBhvr additive="base">
                                        <p:cTn id="32" dur="500" fill="hold"/>
                                        <p:tgtEl>
                                          <p:spTgt spid="6">
                                            <p:graphicEl>
                                              <a:dgm id="{1A38428F-7F0A-414C-A60E-9EB26E9483F7}"/>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graphicEl>
                                              <a:dgm id="{1A38428F-7F0A-414C-A60E-9EB26E9483F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ages03.olx.com.ec/ui/1/11/91/1355718134_465521091_5-50-hectareas-de-finca-de-palma-aceitera-Pichincha.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47027"/>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7" name="3 Marcador de contenido"/>
          <p:cNvGraphicFramePr>
            <a:graphicFrameLocks/>
          </p:cNvGraphicFramePr>
          <p:nvPr>
            <p:extLst>
              <p:ext uri="{D42A27DB-BD31-4B8C-83A1-F6EECF244321}">
                <p14:modId xmlns:p14="http://schemas.microsoft.com/office/powerpoint/2010/main" xmlns="" val="1865844716"/>
              </p:ext>
            </p:extLst>
          </p:nvPr>
        </p:nvGraphicFramePr>
        <p:xfrm>
          <a:off x="3347864" y="1916832"/>
          <a:ext cx="4680520"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635995063"/>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xmlns="" val="4250534523"/>
              </p:ext>
            </p:extLst>
          </p:nvPr>
        </p:nvGraphicFramePr>
        <p:xfrm>
          <a:off x="-612576" y="1062133"/>
          <a:ext cx="7620000" cy="4939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937533" y="0"/>
            <a:ext cx="8229600" cy="620688"/>
          </a:xfrm>
        </p:spPr>
        <p:txBody>
          <a:bodyPr/>
          <a:lstStyle/>
          <a:p>
            <a:r>
              <a:rPr lang="es-ES" dirty="0" smtClean="0"/>
              <a:t>Materiales y métodos</a:t>
            </a:r>
            <a:endParaRPr lang="es-ES" dirty="0"/>
          </a:p>
        </p:txBody>
      </p:sp>
      <p:sp>
        <p:nvSpPr>
          <p:cNvPr id="5" name="1 Título"/>
          <p:cNvSpPr txBox="1">
            <a:spLocks/>
          </p:cNvSpPr>
          <p:nvPr/>
        </p:nvSpPr>
        <p:spPr>
          <a:xfrm>
            <a:off x="4211959" y="1844824"/>
            <a:ext cx="4692753" cy="57606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S" sz="2000" dirty="0" smtClean="0">
                <a:solidFill>
                  <a:schemeClr val="bg2">
                    <a:lumMod val="25000"/>
                  </a:schemeClr>
                </a:solidFill>
              </a:rPr>
              <a:t>Análisis metagenómico de suelo</a:t>
            </a:r>
            <a:endParaRPr lang="es-ES" sz="2000" dirty="0">
              <a:solidFill>
                <a:schemeClr val="bg2">
                  <a:lumMod val="25000"/>
                </a:schemeClr>
              </a:solidFill>
            </a:endParaRPr>
          </a:p>
        </p:txBody>
      </p:sp>
    </p:spTree>
    <p:extLst>
      <p:ext uri="{BB962C8B-B14F-4D97-AF65-F5344CB8AC3E}">
        <p14:creationId xmlns:p14="http://schemas.microsoft.com/office/powerpoint/2010/main" xmlns="" val="14104267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4D4401D9-029C-4A3D-9E22-6FFEB0957F15}"/>
                                            </p:graphicEl>
                                          </p:spTgt>
                                        </p:tgtEl>
                                        <p:attrNameLst>
                                          <p:attrName>style.visibility</p:attrName>
                                        </p:attrNameLst>
                                      </p:cBhvr>
                                      <p:to>
                                        <p:strVal val="visible"/>
                                      </p:to>
                                    </p:set>
                                    <p:animEffect transition="in" filter="fade">
                                      <p:cBhvr>
                                        <p:cTn id="7" dur="1000"/>
                                        <p:tgtEl>
                                          <p:spTgt spid="4">
                                            <p:graphicEl>
                                              <a:dgm id="{4D4401D9-029C-4A3D-9E22-6FFEB0957F15}"/>
                                            </p:graphicEl>
                                          </p:spTgt>
                                        </p:tgtEl>
                                      </p:cBhvr>
                                    </p:animEffect>
                                    <p:anim calcmode="lin" valueType="num">
                                      <p:cBhvr>
                                        <p:cTn id="8" dur="1000" fill="hold"/>
                                        <p:tgtEl>
                                          <p:spTgt spid="4">
                                            <p:graphicEl>
                                              <a:dgm id="{4D4401D9-029C-4A3D-9E22-6FFEB0957F15}"/>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4D4401D9-029C-4A3D-9E22-6FFEB0957F15}"/>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graphicEl>
                                              <a:dgm id="{75D217E6-A97A-4D5E-81F6-66C90898E963}"/>
                                            </p:graphicEl>
                                          </p:spTgt>
                                        </p:tgtEl>
                                        <p:attrNameLst>
                                          <p:attrName>style.visibility</p:attrName>
                                        </p:attrNameLst>
                                      </p:cBhvr>
                                      <p:to>
                                        <p:strVal val="visible"/>
                                      </p:to>
                                    </p:set>
                                    <p:animEffect transition="in" filter="fade">
                                      <p:cBhvr>
                                        <p:cTn id="12" dur="1000"/>
                                        <p:tgtEl>
                                          <p:spTgt spid="4">
                                            <p:graphicEl>
                                              <a:dgm id="{75D217E6-A97A-4D5E-81F6-66C90898E963}"/>
                                            </p:graphicEl>
                                          </p:spTgt>
                                        </p:tgtEl>
                                      </p:cBhvr>
                                    </p:animEffect>
                                    <p:anim calcmode="lin" valueType="num">
                                      <p:cBhvr>
                                        <p:cTn id="13" dur="1000" fill="hold"/>
                                        <p:tgtEl>
                                          <p:spTgt spid="4">
                                            <p:graphicEl>
                                              <a:dgm id="{75D217E6-A97A-4D5E-81F6-66C90898E963}"/>
                                            </p:graphicEl>
                                          </p:spTgt>
                                        </p:tgtEl>
                                        <p:attrNameLst>
                                          <p:attrName>ppt_x</p:attrName>
                                        </p:attrNameLst>
                                      </p:cBhvr>
                                      <p:tavLst>
                                        <p:tav tm="0">
                                          <p:val>
                                            <p:strVal val="#ppt_x"/>
                                          </p:val>
                                        </p:tav>
                                        <p:tav tm="100000">
                                          <p:val>
                                            <p:strVal val="#ppt_x"/>
                                          </p:val>
                                        </p:tav>
                                      </p:tavLst>
                                    </p:anim>
                                    <p:anim calcmode="lin" valueType="num">
                                      <p:cBhvr>
                                        <p:cTn id="14" dur="1000" fill="hold"/>
                                        <p:tgtEl>
                                          <p:spTgt spid="4">
                                            <p:graphicEl>
                                              <a:dgm id="{75D217E6-A97A-4D5E-81F6-66C90898E963}"/>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graphicEl>
                                              <a:dgm id="{71EB8854-1B2F-4DFF-829E-68B7BE716C8F}"/>
                                            </p:graphicEl>
                                          </p:spTgt>
                                        </p:tgtEl>
                                        <p:attrNameLst>
                                          <p:attrName>style.visibility</p:attrName>
                                        </p:attrNameLst>
                                      </p:cBhvr>
                                      <p:to>
                                        <p:strVal val="visible"/>
                                      </p:to>
                                    </p:set>
                                    <p:animEffect transition="in" filter="fade">
                                      <p:cBhvr>
                                        <p:cTn id="19" dur="1000"/>
                                        <p:tgtEl>
                                          <p:spTgt spid="4">
                                            <p:graphicEl>
                                              <a:dgm id="{71EB8854-1B2F-4DFF-829E-68B7BE716C8F}"/>
                                            </p:graphicEl>
                                          </p:spTgt>
                                        </p:tgtEl>
                                      </p:cBhvr>
                                    </p:animEffect>
                                    <p:anim calcmode="lin" valueType="num">
                                      <p:cBhvr>
                                        <p:cTn id="20" dur="1000" fill="hold"/>
                                        <p:tgtEl>
                                          <p:spTgt spid="4">
                                            <p:graphicEl>
                                              <a:dgm id="{71EB8854-1B2F-4DFF-829E-68B7BE716C8F}"/>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71EB8854-1B2F-4DFF-829E-68B7BE716C8F}"/>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graphicEl>
                                              <a:dgm id="{8DDF94A1-805B-43F0-9DAF-4C367C2C67E2}"/>
                                            </p:graphicEl>
                                          </p:spTgt>
                                        </p:tgtEl>
                                        <p:attrNameLst>
                                          <p:attrName>style.visibility</p:attrName>
                                        </p:attrNameLst>
                                      </p:cBhvr>
                                      <p:to>
                                        <p:strVal val="visible"/>
                                      </p:to>
                                    </p:set>
                                    <p:animEffect transition="in" filter="fade">
                                      <p:cBhvr>
                                        <p:cTn id="26" dur="1000"/>
                                        <p:tgtEl>
                                          <p:spTgt spid="4">
                                            <p:graphicEl>
                                              <a:dgm id="{8DDF94A1-805B-43F0-9DAF-4C367C2C67E2}"/>
                                            </p:graphicEl>
                                          </p:spTgt>
                                        </p:tgtEl>
                                      </p:cBhvr>
                                    </p:animEffect>
                                    <p:anim calcmode="lin" valueType="num">
                                      <p:cBhvr>
                                        <p:cTn id="27" dur="1000" fill="hold"/>
                                        <p:tgtEl>
                                          <p:spTgt spid="4">
                                            <p:graphicEl>
                                              <a:dgm id="{8DDF94A1-805B-43F0-9DAF-4C367C2C67E2}"/>
                                            </p:graphicEl>
                                          </p:spTgt>
                                        </p:tgtEl>
                                        <p:attrNameLst>
                                          <p:attrName>ppt_x</p:attrName>
                                        </p:attrNameLst>
                                      </p:cBhvr>
                                      <p:tavLst>
                                        <p:tav tm="0">
                                          <p:val>
                                            <p:strVal val="#ppt_x"/>
                                          </p:val>
                                        </p:tav>
                                        <p:tav tm="100000">
                                          <p:val>
                                            <p:strVal val="#ppt_x"/>
                                          </p:val>
                                        </p:tav>
                                      </p:tavLst>
                                    </p:anim>
                                    <p:anim calcmode="lin" valueType="num">
                                      <p:cBhvr>
                                        <p:cTn id="28" dur="1000" fill="hold"/>
                                        <p:tgtEl>
                                          <p:spTgt spid="4">
                                            <p:graphicEl>
                                              <a:dgm id="{8DDF94A1-805B-43F0-9DAF-4C367C2C67E2}"/>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graphicEl>
                                              <a:dgm id="{EC15A6F8-3C86-4D2B-BD95-C1922CEEE0D6}"/>
                                            </p:graphicEl>
                                          </p:spTgt>
                                        </p:tgtEl>
                                        <p:attrNameLst>
                                          <p:attrName>style.visibility</p:attrName>
                                        </p:attrNameLst>
                                      </p:cBhvr>
                                      <p:to>
                                        <p:strVal val="visible"/>
                                      </p:to>
                                    </p:set>
                                    <p:animEffect transition="in" filter="fade">
                                      <p:cBhvr>
                                        <p:cTn id="31" dur="1000"/>
                                        <p:tgtEl>
                                          <p:spTgt spid="4">
                                            <p:graphicEl>
                                              <a:dgm id="{EC15A6F8-3C86-4D2B-BD95-C1922CEEE0D6}"/>
                                            </p:graphicEl>
                                          </p:spTgt>
                                        </p:tgtEl>
                                      </p:cBhvr>
                                    </p:animEffect>
                                    <p:anim calcmode="lin" valueType="num">
                                      <p:cBhvr>
                                        <p:cTn id="32" dur="1000" fill="hold"/>
                                        <p:tgtEl>
                                          <p:spTgt spid="4">
                                            <p:graphicEl>
                                              <a:dgm id="{EC15A6F8-3C86-4D2B-BD95-C1922CEEE0D6}"/>
                                            </p:graphicEl>
                                          </p:spTgt>
                                        </p:tgtEl>
                                        <p:attrNameLst>
                                          <p:attrName>ppt_x</p:attrName>
                                        </p:attrNameLst>
                                      </p:cBhvr>
                                      <p:tavLst>
                                        <p:tav tm="0">
                                          <p:val>
                                            <p:strVal val="#ppt_x"/>
                                          </p:val>
                                        </p:tav>
                                        <p:tav tm="100000">
                                          <p:val>
                                            <p:strVal val="#ppt_x"/>
                                          </p:val>
                                        </p:tav>
                                      </p:tavLst>
                                    </p:anim>
                                    <p:anim calcmode="lin" valueType="num">
                                      <p:cBhvr>
                                        <p:cTn id="33" dur="1000" fill="hold"/>
                                        <p:tgtEl>
                                          <p:spTgt spid="4">
                                            <p:graphicEl>
                                              <a:dgm id="{EC15A6F8-3C86-4D2B-BD95-C1922CEEE0D6}"/>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graphicEl>
                                              <a:dgm id="{F64DD897-9E10-4BE7-AF4B-A353DC3B1384}"/>
                                            </p:graphicEl>
                                          </p:spTgt>
                                        </p:tgtEl>
                                        <p:attrNameLst>
                                          <p:attrName>style.visibility</p:attrName>
                                        </p:attrNameLst>
                                      </p:cBhvr>
                                      <p:to>
                                        <p:strVal val="visible"/>
                                      </p:to>
                                    </p:set>
                                    <p:animEffect transition="in" filter="fade">
                                      <p:cBhvr>
                                        <p:cTn id="38" dur="1000"/>
                                        <p:tgtEl>
                                          <p:spTgt spid="4">
                                            <p:graphicEl>
                                              <a:dgm id="{F64DD897-9E10-4BE7-AF4B-A353DC3B1384}"/>
                                            </p:graphicEl>
                                          </p:spTgt>
                                        </p:tgtEl>
                                      </p:cBhvr>
                                    </p:animEffect>
                                    <p:anim calcmode="lin" valueType="num">
                                      <p:cBhvr>
                                        <p:cTn id="39" dur="1000" fill="hold"/>
                                        <p:tgtEl>
                                          <p:spTgt spid="4">
                                            <p:graphicEl>
                                              <a:dgm id="{F64DD897-9E10-4BE7-AF4B-A353DC3B1384}"/>
                                            </p:graphicEl>
                                          </p:spTgt>
                                        </p:tgtEl>
                                        <p:attrNameLst>
                                          <p:attrName>ppt_x</p:attrName>
                                        </p:attrNameLst>
                                      </p:cBhvr>
                                      <p:tavLst>
                                        <p:tav tm="0">
                                          <p:val>
                                            <p:strVal val="#ppt_x"/>
                                          </p:val>
                                        </p:tav>
                                        <p:tav tm="100000">
                                          <p:val>
                                            <p:strVal val="#ppt_x"/>
                                          </p:val>
                                        </p:tav>
                                      </p:tavLst>
                                    </p:anim>
                                    <p:anim calcmode="lin" valueType="num">
                                      <p:cBhvr>
                                        <p:cTn id="40" dur="1000" fill="hold"/>
                                        <p:tgtEl>
                                          <p:spTgt spid="4">
                                            <p:graphicEl>
                                              <a:dgm id="{F64DD897-9E10-4BE7-AF4B-A353DC3B1384}"/>
                                            </p:graphic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graphicEl>
                                              <a:dgm id="{43663F60-1D59-4978-AD84-0B6911B77041}"/>
                                            </p:graphicEl>
                                          </p:spTgt>
                                        </p:tgtEl>
                                        <p:attrNameLst>
                                          <p:attrName>style.visibility</p:attrName>
                                        </p:attrNameLst>
                                      </p:cBhvr>
                                      <p:to>
                                        <p:strVal val="visible"/>
                                      </p:to>
                                    </p:set>
                                    <p:animEffect transition="in" filter="fade">
                                      <p:cBhvr>
                                        <p:cTn id="45" dur="1000"/>
                                        <p:tgtEl>
                                          <p:spTgt spid="4">
                                            <p:graphicEl>
                                              <a:dgm id="{43663F60-1D59-4978-AD84-0B6911B77041}"/>
                                            </p:graphicEl>
                                          </p:spTgt>
                                        </p:tgtEl>
                                      </p:cBhvr>
                                    </p:animEffect>
                                    <p:anim calcmode="lin" valueType="num">
                                      <p:cBhvr>
                                        <p:cTn id="46" dur="1000" fill="hold"/>
                                        <p:tgtEl>
                                          <p:spTgt spid="4">
                                            <p:graphicEl>
                                              <a:dgm id="{43663F60-1D59-4978-AD84-0B6911B77041}"/>
                                            </p:graphicEl>
                                          </p:spTgt>
                                        </p:tgtEl>
                                        <p:attrNameLst>
                                          <p:attrName>ppt_x</p:attrName>
                                        </p:attrNameLst>
                                      </p:cBhvr>
                                      <p:tavLst>
                                        <p:tav tm="0">
                                          <p:val>
                                            <p:strVal val="#ppt_x"/>
                                          </p:val>
                                        </p:tav>
                                        <p:tav tm="100000">
                                          <p:val>
                                            <p:strVal val="#ppt_x"/>
                                          </p:val>
                                        </p:tav>
                                      </p:tavLst>
                                    </p:anim>
                                    <p:anim calcmode="lin" valueType="num">
                                      <p:cBhvr>
                                        <p:cTn id="47" dur="1000" fill="hold"/>
                                        <p:tgtEl>
                                          <p:spTgt spid="4">
                                            <p:graphicEl>
                                              <a:dgm id="{43663F60-1D59-4978-AD84-0B6911B7704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romega.com/~/media/images/resources/figures/1400-1499/1473vaw4.gif?la=e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12767" y="1072492"/>
            <a:ext cx="3079713" cy="2218032"/>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6" name="5 Marcador de contenido"/>
          <p:cNvGraphicFramePr>
            <a:graphicFrameLocks noGrp="1"/>
          </p:cNvGraphicFramePr>
          <p:nvPr>
            <p:ph idx="1"/>
            <p:extLst>
              <p:ext uri="{D42A27DB-BD31-4B8C-83A1-F6EECF244321}">
                <p14:modId xmlns:p14="http://schemas.microsoft.com/office/powerpoint/2010/main" xmlns="" val="2149051545"/>
              </p:ext>
            </p:extLst>
          </p:nvPr>
        </p:nvGraphicFramePr>
        <p:xfrm>
          <a:off x="-396552" y="1190146"/>
          <a:ext cx="7272808" cy="4831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Título"/>
          <p:cNvSpPr>
            <a:spLocks noGrp="1"/>
          </p:cNvSpPr>
          <p:nvPr>
            <p:ph type="title"/>
          </p:nvPr>
        </p:nvSpPr>
        <p:spPr>
          <a:xfrm>
            <a:off x="4644009" y="-29724"/>
            <a:ext cx="4517926" cy="650412"/>
          </a:xfrm>
        </p:spPr>
        <p:txBody>
          <a:bodyPr/>
          <a:lstStyle/>
          <a:p>
            <a:r>
              <a:rPr lang="es-ES" dirty="0" smtClean="0"/>
              <a:t>Materiales y métodos</a:t>
            </a:r>
            <a:endParaRPr lang="es-ES" dirty="0"/>
          </a:p>
        </p:txBody>
      </p:sp>
      <p:sp>
        <p:nvSpPr>
          <p:cNvPr id="7" name="1 Título"/>
          <p:cNvSpPr txBox="1">
            <a:spLocks/>
          </p:cNvSpPr>
          <p:nvPr/>
        </p:nvSpPr>
        <p:spPr>
          <a:xfrm>
            <a:off x="12094" y="627049"/>
            <a:ext cx="6288098" cy="57606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S" sz="1800" dirty="0" smtClean="0">
                <a:solidFill>
                  <a:schemeClr val="bg2">
                    <a:lumMod val="25000"/>
                  </a:schemeClr>
                </a:solidFill>
              </a:rPr>
              <a:t>Análisis metagenómico de muestras vegetales</a:t>
            </a:r>
            <a:endParaRPr lang="es-ES" sz="1800" dirty="0">
              <a:solidFill>
                <a:schemeClr val="bg2">
                  <a:lumMod val="25000"/>
                </a:schemeClr>
              </a:solidFill>
            </a:endParaRPr>
          </a:p>
        </p:txBody>
      </p:sp>
    </p:spTree>
    <p:extLst>
      <p:ext uri="{BB962C8B-B14F-4D97-AF65-F5344CB8AC3E}">
        <p14:creationId xmlns:p14="http://schemas.microsoft.com/office/powerpoint/2010/main" xmlns="" val="38818742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8711B40D-423D-428D-8286-93D106CCC2C5}"/>
                                            </p:graphicEl>
                                          </p:spTgt>
                                        </p:tgtEl>
                                        <p:attrNameLst>
                                          <p:attrName>style.visibility</p:attrName>
                                        </p:attrNameLst>
                                      </p:cBhvr>
                                      <p:to>
                                        <p:strVal val="visible"/>
                                      </p:to>
                                    </p:set>
                                    <p:animEffect transition="in" filter="fade">
                                      <p:cBhvr>
                                        <p:cTn id="7" dur="500"/>
                                        <p:tgtEl>
                                          <p:spTgt spid="6">
                                            <p:graphicEl>
                                              <a:dgm id="{8711B40D-423D-428D-8286-93D106CCC2C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7B4B0EA1-AFD6-46EA-B016-14876EABBC20}"/>
                                            </p:graphicEl>
                                          </p:spTgt>
                                        </p:tgtEl>
                                        <p:attrNameLst>
                                          <p:attrName>style.visibility</p:attrName>
                                        </p:attrNameLst>
                                      </p:cBhvr>
                                      <p:to>
                                        <p:strVal val="visible"/>
                                      </p:to>
                                    </p:set>
                                    <p:animEffect transition="in" filter="fade">
                                      <p:cBhvr>
                                        <p:cTn id="12" dur="500"/>
                                        <p:tgtEl>
                                          <p:spTgt spid="6">
                                            <p:graphicEl>
                                              <a:dgm id="{7B4B0EA1-AFD6-46EA-B016-14876EABBC2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6">
                                            <p:graphicEl>
                                              <a:dgm id="{0D77FED6-520B-4BF3-B92D-39297CA3A610}"/>
                                            </p:graphicEl>
                                          </p:spTgt>
                                        </p:tgtEl>
                                        <p:attrNameLst>
                                          <p:attrName>style.visibility</p:attrName>
                                        </p:attrNameLst>
                                      </p:cBhvr>
                                      <p:to>
                                        <p:strVal val="visible"/>
                                      </p:to>
                                    </p:set>
                                    <p:animEffect transition="in" filter="fade">
                                      <p:cBhvr>
                                        <p:cTn id="22" dur="500"/>
                                        <p:tgtEl>
                                          <p:spTgt spid="6">
                                            <p:graphicEl>
                                              <a:dgm id="{0D77FED6-520B-4BF3-B92D-39297CA3A61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A063EE1D-AECC-404D-9411-B0CC6E08420D}"/>
                                            </p:graphicEl>
                                          </p:spTgt>
                                        </p:tgtEl>
                                        <p:attrNameLst>
                                          <p:attrName>style.visibility</p:attrName>
                                        </p:attrNameLst>
                                      </p:cBhvr>
                                      <p:to>
                                        <p:strVal val="visible"/>
                                      </p:to>
                                    </p:set>
                                    <p:animEffect transition="in" filter="fade">
                                      <p:cBhvr>
                                        <p:cTn id="27" dur="500"/>
                                        <p:tgtEl>
                                          <p:spTgt spid="6">
                                            <p:graphicEl>
                                              <a:dgm id="{A063EE1D-AECC-404D-9411-B0CC6E08420D}"/>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graphicEl>
                                              <a:dgm id="{630D5923-CA56-4ABF-BEB4-B0178BA206BB}"/>
                                            </p:graphicEl>
                                          </p:spTgt>
                                        </p:tgtEl>
                                        <p:attrNameLst>
                                          <p:attrName>style.visibility</p:attrName>
                                        </p:attrNameLst>
                                      </p:cBhvr>
                                      <p:to>
                                        <p:strVal val="visible"/>
                                      </p:to>
                                    </p:set>
                                    <p:animEffect transition="in" filter="fade">
                                      <p:cBhvr>
                                        <p:cTn id="30" dur="500"/>
                                        <p:tgtEl>
                                          <p:spTgt spid="6">
                                            <p:graphicEl>
                                              <a:dgm id="{630D5923-CA56-4ABF-BEB4-B0178BA206BB}"/>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graphicEl>
                                              <a:dgm id="{362CAD9B-BA6A-4716-B2D0-D11F3621030F}"/>
                                            </p:graphicEl>
                                          </p:spTgt>
                                        </p:tgtEl>
                                        <p:attrNameLst>
                                          <p:attrName>style.visibility</p:attrName>
                                        </p:attrNameLst>
                                      </p:cBhvr>
                                      <p:to>
                                        <p:strVal val="visible"/>
                                      </p:to>
                                    </p:set>
                                    <p:animEffect transition="in" filter="fade">
                                      <p:cBhvr>
                                        <p:cTn id="35" dur="500"/>
                                        <p:tgtEl>
                                          <p:spTgt spid="6">
                                            <p:graphicEl>
                                              <a:dgm id="{362CAD9B-BA6A-4716-B2D0-D11F3621030F}"/>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graphicEl>
                                              <a:dgm id="{CD5B8AE7-7D07-42EE-AFC7-3B78D475D3F8}"/>
                                            </p:graphicEl>
                                          </p:spTgt>
                                        </p:tgtEl>
                                        <p:attrNameLst>
                                          <p:attrName>style.visibility</p:attrName>
                                        </p:attrNameLst>
                                      </p:cBhvr>
                                      <p:to>
                                        <p:strVal val="visible"/>
                                      </p:to>
                                    </p:set>
                                    <p:animEffect transition="in" filter="fade">
                                      <p:cBhvr>
                                        <p:cTn id="38" dur="500"/>
                                        <p:tgtEl>
                                          <p:spTgt spid="6">
                                            <p:graphicEl>
                                              <a:dgm id="{CD5B8AE7-7D07-42EE-AFC7-3B78D475D3F8}"/>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graphicEl>
                                              <a:dgm id="{5853CD92-557F-4168-95D6-99DAB22160F5}"/>
                                            </p:graphicEl>
                                          </p:spTgt>
                                        </p:tgtEl>
                                        <p:attrNameLst>
                                          <p:attrName>style.visibility</p:attrName>
                                        </p:attrNameLst>
                                      </p:cBhvr>
                                      <p:to>
                                        <p:strVal val="visible"/>
                                      </p:to>
                                    </p:set>
                                    <p:animEffect transition="in" filter="fade">
                                      <p:cBhvr>
                                        <p:cTn id="43" dur="500"/>
                                        <p:tgtEl>
                                          <p:spTgt spid="6">
                                            <p:graphicEl>
                                              <a:dgm id="{5853CD92-557F-4168-95D6-99DAB22160F5}"/>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graphicEl>
                                              <a:dgm id="{A04DBAD5-1580-47CC-88B9-61296CDB7A4A}"/>
                                            </p:graphicEl>
                                          </p:spTgt>
                                        </p:tgtEl>
                                        <p:attrNameLst>
                                          <p:attrName>style.visibility</p:attrName>
                                        </p:attrNameLst>
                                      </p:cBhvr>
                                      <p:to>
                                        <p:strVal val="visible"/>
                                      </p:to>
                                    </p:set>
                                    <p:animEffect transition="in" filter="fade">
                                      <p:cBhvr>
                                        <p:cTn id="46" dur="500"/>
                                        <p:tgtEl>
                                          <p:spTgt spid="6">
                                            <p:graphicEl>
                                              <a:dgm id="{A04DBAD5-1580-47CC-88B9-61296CDB7A4A}"/>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
                                            <p:graphicEl>
                                              <a:dgm id="{7F7059D6-08C9-4BE2-8D6C-5B5D009CB8C8}"/>
                                            </p:graphicEl>
                                          </p:spTgt>
                                        </p:tgtEl>
                                        <p:attrNameLst>
                                          <p:attrName>style.visibility</p:attrName>
                                        </p:attrNameLst>
                                      </p:cBhvr>
                                      <p:to>
                                        <p:strVal val="visible"/>
                                      </p:to>
                                    </p:set>
                                    <p:animEffect transition="in" filter="fade">
                                      <p:cBhvr>
                                        <p:cTn id="51" dur="500"/>
                                        <p:tgtEl>
                                          <p:spTgt spid="6">
                                            <p:graphicEl>
                                              <a:dgm id="{7F7059D6-08C9-4BE2-8D6C-5B5D009CB8C8}"/>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
                                            <p:graphicEl>
                                              <a:dgm id="{FF5834C0-47DE-4C86-8884-228AB36C951E}"/>
                                            </p:graphicEl>
                                          </p:spTgt>
                                        </p:tgtEl>
                                        <p:attrNameLst>
                                          <p:attrName>style.visibility</p:attrName>
                                        </p:attrNameLst>
                                      </p:cBhvr>
                                      <p:to>
                                        <p:strVal val="visible"/>
                                      </p:to>
                                    </p:set>
                                    <p:animEffect transition="in" filter="fade">
                                      <p:cBhvr>
                                        <p:cTn id="54" dur="500"/>
                                        <p:tgtEl>
                                          <p:spTgt spid="6">
                                            <p:graphicEl>
                                              <a:dgm id="{FF5834C0-47DE-4C86-8884-228AB36C951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ages03.olx.com.ec/ui/1/11/91/1355718134_465521091_5-50-hectareas-de-finca-de-palma-aceitera-Pichincha.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47027"/>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6" name="3 Marcador de contenido"/>
          <p:cNvGraphicFramePr>
            <a:graphicFrameLocks/>
          </p:cNvGraphicFramePr>
          <p:nvPr>
            <p:extLst>
              <p:ext uri="{D42A27DB-BD31-4B8C-83A1-F6EECF244321}">
                <p14:modId xmlns:p14="http://schemas.microsoft.com/office/powerpoint/2010/main" xmlns="" val="1643863324"/>
              </p:ext>
            </p:extLst>
          </p:nvPr>
        </p:nvGraphicFramePr>
        <p:xfrm>
          <a:off x="3347864" y="1916832"/>
          <a:ext cx="4680520"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395497552"/>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4211960" y="2073734"/>
            <a:ext cx="4104456" cy="2585323"/>
          </a:xfrm>
          <a:prstGeom prst="rect">
            <a:avLst/>
          </a:prstGeom>
          <a:noFill/>
        </p:spPr>
        <p:txBody>
          <a:bodyPr wrap="square" rtlCol="0">
            <a:spAutoFit/>
          </a:bodyPr>
          <a:lstStyle/>
          <a:p>
            <a:pPr marL="285750" indent="-285750" algn="just">
              <a:buFont typeface="Arial" pitchFamily="34" charset="0"/>
              <a:buChar char="•"/>
            </a:pPr>
            <a:r>
              <a:rPr lang="es-ES" dirty="0" smtClean="0"/>
              <a:t>Se recolectaron un total de 29 muestras, 20 plantas sintomáticas y </a:t>
            </a:r>
            <a:r>
              <a:rPr lang="es-ES" dirty="0"/>
              <a:t>9</a:t>
            </a:r>
            <a:r>
              <a:rPr lang="es-ES" dirty="0" smtClean="0"/>
              <a:t> asintomáticas de las 7 plantaciones visitadas.</a:t>
            </a:r>
          </a:p>
          <a:p>
            <a:pPr marL="285750" indent="-285750" algn="just">
              <a:buFont typeface="Arial" pitchFamily="34" charset="0"/>
              <a:buChar char="•"/>
            </a:pPr>
            <a:endParaRPr lang="es-ES" dirty="0" smtClean="0"/>
          </a:p>
          <a:p>
            <a:pPr marL="285750" indent="-285750" algn="just">
              <a:buFont typeface="Arial" pitchFamily="34" charset="0"/>
              <a:buChar char="•"/>
            </a:pPr>
            <a:r>
              <a:rPr lang="es-EC" dirty="0" smtClean="0"/>
              <a:t>En las extracciones de ADN se obtuvieron </a:t>
            </a:r>
            <a:r>
              <a:rPr lang="es-EC" dirty="0"/>
              <a:t>rendimientos promedio </a:t>
            </a:r>
            <a:r>
              <a:rPr lang="es-EC" dirty="0" smtClean="0"/>
              <a:t>de </a:t>
            </a:r>
            <a:r>
              <a:rPr lang="es-EC" dirty="0"/>
              <a:t>2.2 µg </a:t>
            </a:r>
            <a:r>
              <a:rPr lang="es-EC" dirty="0" smtClean="0"/>
              <a:t>para muestras vegetales y </a:t>
            </a:r>
            <a:r>
              <a:rPr lang="es-EC" dirty="0"/>
              <a:t>1.3 µg </a:t>
            </a:r>
            <a:r>
              <a:rPr lang="es-EC" dirty="0" smtClean="0"/>
              <a:t>para muestras de suelo.</a:t>
            </a:r>
            <a:endParaRPr lang="es-ES" dirty="0"/>
          </a:p>
        </p:txBody>
      </p:sp>
      <p:pic>
        <p:nvPicPr>
          <p:cNvPr id="4098" name="Imagen 1"/>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251520" y="764704"/>
            <a:ext cx="3518478" cy="5203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2 Título"/>
          <p:cNvSpPr>
            <a:spLocks noGrp="1"/>
          </p:cNvSpPr>
          <p:nvPr>
            <p:ph type="title"/>
          </p:nvPr>
        </p:nvSpPr>
        <p:spPr>
          <a:xfrm>
            <a:off x="6516216" y="0"/>
            <a:ext cx="2627784" cy="620688"/>
          </a:xfrm>
        </p:spPr>
        <p:txBody>
          <a:bodyPr/>
          <a:lstStyle/>
          <a:p>
            <a:r>
              <a:rPr lang="es-ES" dirty="0" smtClean="0"/>
              <a:t>Resultados</a:t>
            </a:r>
            <a:endParaRPr lang="es-ES" dirty="0"/>
          </a:p>
        </p:txBody>
      </p:sp>
      <p:sp>
        <p:nvSpPr>
          <p:cNvPr id="6" name="1 Título"/>
          <p:cNvSpPr txBox="1">
            <a:spLocks/>
          </p:cNvSpPr>
          <p:nvPr/>
        </p:nvSpPr>
        <p:spPr>
          <a:xfrm>
            <a:off x="4191809" y="1052736"/>
            <a:ext cx="4692753" cy="57606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S" sz="2000" dirty="0" smtClean="0">
                <a:solidFill>
                  <a:schemeClr val="bg2">
                    <a:lumMod val="25000"/>
                  </a:schemeClr>
                </a:solidFill>
              </a:rPr>
              <a:t>Extracción de ADN metagenómico</a:t>
            </a:r>
            <a:endParaRPr lang="es-ES" sz="2000" dirty="0">
              <a:solidFill>
                <a:schemeClr val="bg2">
                  <a:lumMod val="25000"/>
                </a:schemeClr>
              </a:solidFill>
            </a:endParaRPr>
          </a:p>
        </p:txBody>
      </p:sp>
    </p:spTree>
    <p:extLst>
      <p:ext uri="{BB962C8B-B14F-4D97-AF65-F5344CB8AC3E}">
        <p14:creationId xmlns:p14="http://schemas.microsoft.com/office/powerpoint/2010/main" xmlns="" val="36292543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6228184" y="-18752"/>
            <a:ext cx="2829000" cy="639440"/>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s-ES" dirty="0" smtClean="0"/>
              <a:t>Resultados</a:t>
            </a:r>
            <a:endParaRPr lang="es-ES" dirty="0"/>
          </a:p>
        </p:txBody>
      </p:sp>
      <p:sp>
        <p:nvSpPr>
          <p:cNvPr id="27651" name="Rectangle 3"/>
          <p:cNvSpPr>
            <a:spLocks noGrp="1" noChangeArrowheads="1"/>
          </p:cNvSpPr>
          <p:nvPr>
            <p:ph type="body" idx="1"/>
          </p:nvPr>
        </p:nvSpPr>
        <p:spPr bwMode="auto">
          <a:xfrm>
            <a:off x="467544" y="1340768"/>
            <a:ext cx="8229600" cy="1180728"/>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s-ES" sz="1800" dirty="0" smtClean="0">
                <a:solidFill>
                  <a:schemeClr val="tx1"/>
                </a:solidFill>
              </a:rPr>
              <a:t> El ADN metagenómico de todas las muestras fue validado con los primers para el gen 16S detectando la presencia de bacterias con un amplicón de </a:t>
            </a:r>
            <a:r>
              <a:rPr lang="es-ES" sz="1800" dirty="0">
                <a:solidFill>
                  <a:schemeClr val="tx1"/>
                </a:solidFill>
              </a:rPr>
              <a:t>~1465 </a:t>
            </a:r>
            <a:r>
              <a:rPr lang="es-ES" sz="1800" dirty="0" smtClean="0">
                <a:solidFill>
                  <a:schemeClr val="tx1"/>
                </a:solidFill>
              </a:rPr>
              <a:t>pb.</a:t>
            </a:r>
            <a:endParaRPr lang="es-ES" sz="1800" dirty="0">
              <a:solidFill>
                <a:schemeClr val="tx1"/>
              </a:solidFill>
            </a:endParaRPr>
          </a:p>
        </p:txBody>
      </p:sp>
      <p:sp>
        <p:nvSpPr>
          <p:cNvPr id="4" name="1 Título"/>
          <p:cNvSpPr txBox="1">
            <a:spLocks/>
          </p:cNvSpPr>
          <p:nvPr/>
        </p:nvSpPr>
        <p:spPr>
          <a:xfrm>
            <a:off x="467544" y="764704"/>
            <a:ext cx="4692753" cy="57606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S" sz="2000" dirty="0" smtClean="0">
                <a:solidFill>
                  <a:schemeClr val="bg2">
                    <a:lumMod val="25000"/>
                  </a:schemeClr>
                </a:solidFill>
              </a:rPr>
              <a:t>Validación de ADN metagenómico</a:t>
            </a:r>
            <a:endParaRPr lang="es-ES" sz="2000" dirty="0">
              <a:solidFill>
                <a:schemeClr val="bg2">
                  <a:lumMod val="25000"/>
                </a:schemeClr>
              </a:solidFill>
            </a:endParaRPr>
          </a:p>
        </p:txBody>
      </p:sp>
      <p:pic>
        <p:nvPicPr>
          <p:cNvPr id="5" name="4 Imagen"/>
          <p:cNvPicPr/>
          <p:nvPr/>
        </p:nvPicPr>
        <p:blipFill>
          <a:blip r:embed="rId2">
            <a:extLst>
              <a:ext uri="{28A0092B-C50C-407E-A947-70E740481C1C}">
                <a14:useLocalDpi xmlns:a14="http://schemas.microsoft.com/office/drawing/2010/main" xmlns="" val="0"/>
              </a:ext>
            </a:extLst>
          </a:blip>
          <a:srcRect/>
          <a:stretch>
            <a:fillRect/>
          </a:stretch>
        </p:blipFill>
        <p:spPr bwMode="auto">
          <a:xfrm>
            <a:off x="4860032" y="3501008"/>
            <a:ext cx="4061460" cy="2216785"/>
          </a:xfrm>
          <a:prstGeom prst="rect">
            <a:avLst/>
          </a:prstGeom>
          <a:noFill/>
          <a:ln>
            <a:noFill/>
          </a:ln>
        </p:spPr>
      </p:pic>
      <p:pic>
        <p:nvPicPr>
          <p:cNvPr id="6" name="5 Imagen"/>
          <p:cNvPicPr/>
          <p:nvPr/>
        </p:nvPicPr>
        <p:blipFill>
          <a:blip r:embed="rId3">
            <a:extLst>
              <a:ext uri="{28A0092B-C50C-407E-A947-70E740481C1C}">
                <a14:useLocalDpi xmlns:a14="http://schemas.microsoft.com/office/drawing/2010/main" xmlns="" val="0"/>
              </a:ext>
            </a:extLst>
          </a:blip>
          <a:srcRect/>
          <a:stretch>
            <a:fillRect/>
          </a:stretch>
        </p:blipFill>
        <p:spPr bwMode="auto">
          <a:xfrm>
            <a:off x="376462" y="2514822"/>
            <a:ext cx="4072255" cy="2233930"/>
          </a:xfrm>
          <a:prstGeom prst="rect">
            <a:avLst/>
          </a:prstGeom>
          <a:noFill/>
          <a:ln>
            <a:noFill/>
          </a:ln>
        </p:spPr>
      </p:pic>
      <p:sp>
        <p:nvSpPr>
          <p:cNvPr id="2" name="1 Rectángulo"/>
          <p:cNvSpPr/>
          <p:nvPr/>
        </p:nvSpPr>
        <p:spPr>
          <a:xfrm>
            <a:off x="376462" y="3615338"/>
            <a:ext cx="4072255" cy="304124"/>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a:off x="4860032" y="4608873"/>
            <a:ext cx="4072255" cy="304124"/>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Rectángulo"/>
          <p:cNvSpPr/>
          <p:nvPr/>
        </p:nvSpPr>
        <p:spPr>
          <a:xfrm>
            <a:off x="1619672" y="4912997"/>
            <a:ext cx="1512168" cy="5402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t>Muestras de suelo</a:t>
            </a:r>
            <a:endParaRPr lang="es-ES" dirty="0"/>
          </a:p>
        </p:txBody>
      </p:sp>
      <p:sp>
        <p:nvSpPr>
          <p:cNvPr id="10" name="9 Rectángulo"/>
          <p:cNvSpPr/>
          <p:nvPr/>
        </p:nvSpPr>
        <p:spPr>
          <a:xfrm>
            <a:off x="6140075" y="2800627"/>
            <a:ext cx="1512168" cy="5402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t>Muestras vegetales</a:t>
            </a:r>
            <a:endParaRPr lang="es-ES" dirty="0"/>
          </a:p>
        </p:txBody>
      </p:sp>
    </p:spTree>
    <p:extLst>
      <p:ext uri="{BB962C8B-B14F-4D97-AF65-F5344CB8AC3E}">
        <p14:creationId xmlns:p14="http://schemas.microsoft.com/office/powerpoint/2010/main" xmlns="" val="2885056228"/>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3"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6228184" y="-18752"/>
            <a:ext cx="2829000" cy="639440"/>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s-ES" dirty="0" smtClean="0"/>
              <a:t>Resultados</a:t>
            </a:r>
            <a:endParaRPr lang="es-ES" dirty="0"/>
          </a:p>
        </p:txBody>
      </p:sp>
      <p:sp>
        <p:nvSpPr>
          <p:cNvPr id="27651" name="Rectangle 3"/>
          <p:cNvSpPr>
            <a:spLocks noGrp="1" noChangeArrowheads="1"/>
          </p:cNvSpPr>
          <p:nvPr>
            <p:ph type="body" idx="1"/>
          </p:nvPr>
        </p:nvSpPr>
        <p:spPr bwMode="auto">
          <a:xfrm>
            <a:off x="467544" y="1340768"/>
            <a:ext cx="8229600" cy="1972816"/>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a:r>
              <a:rPr lang="es-ES" sz="2000" dirty="0">
                <a:solidFill>
                  <a:schemeClr val="tx1"/>
                </a:solidFill>
              </a:rPr>
              <a:t>En la mayoría de las muestras vegetales de plantas con sintomatología de ML se observa la presencia de </a:t>
            </a:r>
            <a:r>
              <a:rPr lang="es-ES" sz="2000" dirty="0" smtClean="0">
                <a:solidFill>
                  <a:schemeClr val="tx1"/>
                </a:solidFill>
              </a:rPr>
              <a:t>fitoplasmas con un amplicón de </a:t>
            </a:r>
            <a:r>
              <a:rPr lang="es-ES" sz="2000" dirty="0">
                <a:solidFill>
                  <a:schemeClr val="tx1"/>
                </a:solidFill>
              </a:rPr>
              <a:t>~</a:t>
            </a:r>
            <a:r>
              <a:rPr lang="es-ES" sz="2000" dirty="0" smtClean="0">
                <a:solidFill>
                  <a:schemeClr val="tx1"/>
                </a:solidFill>
              </a:rPr>
              <a:t>1430 pb en la 2da PCR, mientras </a:t>
            </a:r>
            <a:r>
              <a:rPr lang="es-ES" sz="2000" dirty="0">
                <a:solidFill>
                  <a:schemeClr val="tx1"/>
                </a:solidFill>
              </a:rPr>
              <a:t>que en ninguna de las muestras asintomáticas se obtiene una </a:t>
            </a:r>
            <a:r>
              <a:rPr lang="es-ES" sz="2000" dirty="0" smtClean="0">
                <a:solidFill>
                  <a:schemeClr val="tx1"/>
                </a:solidFill>
              </a:rPr>
              <a:t>amplificación.</a:t>
            </a:r>
            <a:endParaRPr lang="es-ES" sz="2000" dirty="0"/>
          </a:p>
        </p:txBody>
      </p:sp>
      <p:sp>
        <p:nvSpPr>
          <p:cNvPr id="4" name="1 Título"/>
          <p:cNvSpPr txBox="1">
            <a:spLocks/>
          </p:cNvSpPr>
          <p:nvPr/>
        </p:nvSpPr>
        <p:spPr>
          <a:xfrm>
            <a:off x="467544" y="764704"/>
            <a:ext cx="4692753" cy="57606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S" sz="2000" dirty="0" smtClean="0">
                <a:solidFill>
                  <a:schemeClr val="bg2">
                    <a:lumMod val="25000"/>
                  </a:schemeClr>
                </a:solidFill>
              </a:rPr>
              <a:t>Detección de fitoplasmas</a:t>
            </a:r>
            <a:endParaRPr lang="es-ES" sz="2000" dirty="0">
              <a:solidFill>
                <a:schemeClr val="bg2">
                  <a:lumMod val="25000"/>
                </a:schemeClr>
              </a:solidFill>
            </a:endParaRPr>
          </a:p>
        </p:txBody>
      </p:sp>
      <p:pic>
        <p:nvPicPr>
          <p:cNvPr id="6" name="5 Imagen"/>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3045948"/>
            <a:ext cx="4692753" cy="1946578"/>
          </a:xfrm>
          <a:prstGeom prst="rect">
            <a:avLst/>
          </a:prstGeom>
          <a:noFill/>
          <a:ln>
            <a:noFill/>
          </a:ln>
        </p:spPr>
      </p:pic>
      <p:pic>
        <p:nvPicPr>
          <p:cNvPr id="7" name="6 Imagen"/>
          <p:cNvPicPr/>
          <p:nvPr/>
        </p:nvPicPr>
        <p:blipFill>
          <a:blip r:embed="rId3">
            <a:extLst>
              <a:ext uri="{28A0092B-C50C-407E-A947-70E740481C1C}">
                <a14:useLocalDpi xmlns:a14="http://schemas.microsoft.com/office/drawing/2010/main" xmlns="" val="0"/>
              </a:ext>
            </a:extLst>
          </a:blip>
          <a:srcRect/>
          <a:stretch>
            <a:fillRect/>
          </a:stretch>
        </p:blipFill>
        <p:spPr bwMode="auto">
          <a:xfrm>
            <a:off x="5724128" y="3033372"/>
            <a:ext cx="3107948" cy="1946578"/>
          </a:xfrm>
          <a:prstGeom prst="rect">
            <a:avLst/>
          </a:prstGeom>
          <a:noFill/>
          <a:ln>
            <a:noFill/>
          </a:ln>
        </p:spPr>
      </p:pic>
      <p:sp>
        <p:nvSpPr>
          <p:cNvPr id="9" name="8 Rectángulo"/>
          <p:cNvSpPr/>
          <p:nvPr/>
        </p:nvSpPr>
        <p:spPr>
          <a:xfrm>
            <a:off x="490946" y="3861641"/>
            <a:ext cx="4692753" cy="304124"/>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5724128" y="3875042"/>
            <a:ext cx="3107948" cy="304124"/>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Rectángulo"/>
          <p:cNvSpPr/>
          <p:nvPr/>
        </p:nvSpPr>
        <p:spPr>
          <a:xfrm>
            <a:off x="1619672" y="5229200"/>
            <a:ext cx="4248472" cy="82449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1600" dirty="0" smtClean="0"/>
              <a:t>Esto indica que la presencia del fitoplasma esta directamente relacionada con la enfermedad como lo reportó Álvarez (2006)</a:t>
            </a:r>
            <a:endParaRPr lang="es-ES" sz="1600" dirty="0"/>
          </a:p>
        </p:txBody>
      </p:sp>
    </p:spTree>
    <p:extLst>
      <p:ext uri="{BB962C8B-B14F-4D97-AF65-F5344CB8AC3E}">
        <p14:creationId xmlns:p14="http://schemas.microsoft.com/office/powerpoint/2010/main" xmlns="" val="1297507609"/>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bwMode="auto">
          <a:xfrm>
            <a:off x="6315075" y="-19050"/>
            <a:ext cx="2828925" cy="639763"/>
          </a:xfrm>
          <a:prstGeom prst="rect">
            <a:avLst/>
          </a:prstGeo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s-ES" dirty="0" smtClean="0"/>
              <a:t>Resultados</a:t>
            </a:r>
            <a:endParaRPr lang="es-ES" dirty="0"/>
          </a:p>
        </p:txBody>
      </p:sp>
      <p:graphicFrame>
        <p:nvGraphicFramePr>
          <p:cNvPr id="6" name="5 Tabla"/>
          <p:cNvGraphicFramePr>
            <a:graphicFrameLocks noGrp="1"/>
          </p:cNvGraphicFramePr>
          <p:nvPr>
            <p:extLst>
              <p:ext uri="{D42A27DB-BD31-4B8C-83A1-F6EECF244321}">
                <p14:modId xmlns:p14="http://schemas.microsoft.com/office/powerpoint/2010/main" xmlns="" val="2000740302"/>
              </p:ext>
            </p:extLst>
          </p:nvPr>
        </p:nvGraphicFramePr>
        <p:xfrm>
          <a:off x="683568" y="764704"/>
          <a:ext cx="5328594" cy="5205893"/>
        </p:xfrm>
        <a:graphic>
          <a:graphicData uri="http://schemas.openxmlformats.org/drawingml/2006/table">
            <a:tbl>
              <a:tblPr firstRow="1" firstCol="1" lastCol="1" bandRow="1">
                <a:tableStyleId>{5C22544A-7EE6-4342-B048-85BDC9FD1C3A}</a:tableStyleId>
              </a:tblPr>
              <a:tblGrid>
                <a:gridCol w="800904"/>
                <a:gridCol w="950738"/>
                <a:gridCol w="1123601"/>
                <a:gridCol w="1901478"/>
                <a:gridCol w="551873"/>
              </a:tblGrid>
              <a:tr h="333949">
                <a:tc>
                  <a:txBody>
                    <a:bodyPr/>
                    <a:lstStyle/>
                    <a:p>
                      <a:pPr algn="ctr">
                        <a:spcAft>
                          <a:spcPts val="0"/>
                        </a:spcAft>
                      </a:pPr>
                      <a:r>
                        <a:rPr lang="es-ES" sz="1050" dirty="0">
                          <a:solidFill>
                            <a:schemeClr val="tx1"/>
                          </a:solidFill>
                        </a:rPr>
                        <a:t>Muestra</a:t>
                      </a:r>
                      <a:endParaRPr lang="es-EC" sz="1050" dirty="0">
                        <a:solidFill>
                          <a:schemeClr val="tx1"/>
                        </a:solidFill>
                        <a:latin typeface="Tahoma"/>
                        <a:ea typeface="Times New Roman"/>
                        <a:cs typeface="Times New Roman"/>
                      </a:endParaRPr>
                    </a:p>
                  </a:txBody>
                  <a:tcPr marL="52345" marR="52345" marT="0" marB="0" anchor="ctr"/>
                </a:tc>
                <a:tc>
                  <a:txBody>
                    <a:bodyPr/>
                    <a:lstStyle/>
                    <a:p>
                      <a:pPr algn="ctr">
                        <a:spcAft>
                          <a:spcPts val="0"/>
                        </a:spcAft>
                      </a:pPr>
                      <a:r>
                        <a:rPr lang="es-ES" sz="1050" dirty="0">
                          <a:solidFill>
                            <a:schemeClr val="tx1"/>
                          </a:solidFill>
                        </a:rPr>
                        <a:t>Validación 16S</a:t>
                      </a:r>
                      <a:endParaRPr lang="es-EC" sz="1050" dirty="0">
                        <a:solidFill>
                          <a:schemeClr val="tx1"/>
                        </a:solidFill>
                        <a:latin typeface="Tahoma"/>
                        <a:ea typeface="Times New Roman"/>
                        <a:cs typeface="Times New Roman"/>
                      </a:endParaRPr>
                    </a:p>
                  </a:txBody>
                  <a:tcPr marL="52345" marR="52345" marT="0" marB="0" anchor="ctr"/>
                </a:tc>
                <a:tc>
                  <a:txBody>
                    <a:bodyPr/>
                    <a:lstStyle/>
                    <a:p>
                      <a:pPr algn="ctr">
                        <a:spcAft>
                          <a:spcPts val="0"/>
                        </a:spcAft>
                      </a:pPr>
                      <a:r>
                        <a:rPr lang="es-ES" sz="1050" dirty="0">
                          <a:solidFill>
                            <a:schemeClr val="tx1"/>
                          </a:solidFill>
                        </a:rPr>
                        <a:t>Amplificación fitoplasmas</a:t>
                      </a:r>
                      <a:endParaRPr lang="es-EC" sz="1050" dirty="0">
                        <a:solidFill>
                          <a:schemeClr val="tx1"/>
                        </a:solidFill>
                        <a:latin typeface="Tahoma"/>
                        <a:ea typeface="Times New Roman"/>
                        <a:cs typeface="Times New Roman"/>
                      </a:endParaRPr>
                    </a:p>
                  </a:txBody>
                  <a:tcPr marL="52345" marR="52345" marT="0" marB="0" anchor="ctr"/>
                </a:tc>
                <a:tc>
                  <a:txBody>
                    <a:bodyPr/>
                    <a:lstStyle/>
                    <a:p>
                      <a:pPr algn="ctr">
                        <a:spcAft>
                          <a:spcPts val="0"/>
                        </a:spcAft>
                      </a:pPr>
                      <a:r>
                        <a:rPr lang="es-ES" sz="1050">
                          <a:solidFill>
                            <a:schemeClr val="tx1"/>
                          </a:solidFill>
                        </a:rPr>
                        <a:t>Sintomatología</a:t>
                      </a:r>
                      <a:endParaRPr lang="es-EC" sz="1050">
                        <a:solidFill>
                          <a:schemeClr val="tx1"/>
                        </a:solidFill>
                        <a:latin typeface="Tahoma"/>
                        <a:ea typeface="Times New Roman"/>
                        <a:cs typeface="Times New Roman"/>
                      </a:endParaRPr>
                    </a:p>
                  </a:txBody>
                  <a:tcPr marL="52345" marR="52345" marT="0" marB="0" anchor="ctr"/>
                </a:tc>
                <a:tc>
                  <a:txBody>
                    <a:bodyPr/>
                    <a:lstStyle/>
                    <a:p>
                      <a:pPr algn="ctr">
                        <a:spcAft>
                          <a:spcPts val="0"/>
                        </a:spcAft>
                      </a:pPr>
                      <a:r>
                        <a:rPr lang="es-EC" sz="1050" dirty="0" smtClean="0">
                          <a:solidFill>
                            <a:schemeClr val="tx1"/>
                          </a:solidFill>
                          <a:latin typeface="Tahoma"/>
                          <a:ea typeface="Times New Roman"/>
                          <a:cs typeface="Times New Roman"/>
                        </a:rPr>
                        <a:t>Zona</a:t>
                      </a:r>
                      <a:endParaRPr lang="es-EC" sz="1050" dirty="0">
                        <a:solidFill>
                          <a:schemeClr val="tx1"/>
                        </a:solidFill>
                        <a:latin typeface="Tahoma"/>
                        <a:ea typeface="Times New Roman"/>
                        <a:cs typeface="Times New Roman"/>
                      </a:endParaRPr>
                    </a:p>
                  </a:txBody>
                  <a:tcPr marL="52345" marR="52345" marT="0" marB="0" anchor="ctr"/>
                </a:tc>
              </a:tr>
              <a:tr h="166974">
                <a:tc>
                  <a:txBody>
                    <a:bodyPr/>
                    <a:lstStyle/>
                    <a:p>
                      <a:pPr algn="ctr">
                        <a:spcAft>
                          <a:spcPts val="0"/>
                        </a:spcAft>
                      </a:pPr>
                      <a:r>
                        <a:rPr lang="es-ES" sz="1050">
                          <a:solidFill>
                            <a:schemeClr val="tx1"/>
                          </a:solidFill>
                        </a:rPr>
                        <a:t>P1-P1</a:t>
                      </a:r>
                      <a:endParaRPr lang="es-EC" sz="1050">
                        <a:solidFill>
                          <a:schemeClr val="tx1"/>
                        </a:solidFill>
                        <a:latin typeface="Tahoma"/>
                        <a:ea typeface="Times New Roman"/>
                        <a:cs typeface="Times New Roman"/>
                      </a:endParaRPr>
                    </a:p>
                  </a:txBody>
                  <a:tcPr marL="52345" marR="52345" marT="0" marB="0"/>
                </a:tc>
                <a:tc>
                  <a:txBody>
                    <a:bodyPr/>
                    <a:lstStyle/>
                    <a:p>
                      <a:pPr algn="ctr">
                        <a:spcAft>
                          <a:spcPts val="0"/>
                        </a:spcAft>
                      </a:pPr>
                      <a:r>
                        <a:rPr lang="es-ES" sz="1050" b="1" dirty="0">
                          <a:solidFill>
                            <a:srgbClr val="FF0000"/>
                          </a:solidFill>
                          <a:effectLst>
                            <a:outerShdw blurRad="38100" dist="38100" dir="2700000" algn="tl">
                              <a:srgbClr val="000000">
                                <a:alpha val="43137"/>
                              </a:srgbClr>
                            </a:outerShdw>
                          </a:effectLst>
                        </a:rPr>
                        <a:t>√</a:t>
                      </a:r>
                      <a:endParaRPr lang="es-EC" sz="1050" b="1" dirty="0">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ctr">
                        <a:spcAft>
                          <a:spcPts val="0"/>
                        </a:spcAft>
                      </a:pPr>
                      <a:r>
                        <a:rPr lang="es-ES" sz="1050" b="1">
                          <a:solidFill>
                            <a:srgbClr val="FF0000"/>
                          </a:solidFill>
                          <a:effectLst>
                            <a:outerShdw blurRad="38100" dist="38100" dir="2700000" algn="tl">
                              <a:srgbClr val="000000">
                                <a:alpha val="43137"/>
                              </a:srgbClr>
                            </a:outerShdw>
                          </a:effectLst>
                        </a:rPr>
                        <a:t>√</a:t>
                      </a:r>
                      <a:endParaRPr lang="es-EC" sz="1050" b="1">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ctr">
                        <a:spcAft>
                          <a:spcPts val="0"/>
                        </a:spcAft>
                      </a:pPr>
                      <a:r>
                        <a:rPr lang="es-ES" sz="1050">
                          <a:solidFill>
                            <a:schemeClr val="tx1"/>
                          </a:solidFill>
                        </a:rPr>
                        <a:t>Avanzado, ML</a:t>
                      </a:r>
                      <a:endParaRPr lang="es-EC" sz="1050">
                        <a:solidFill>
                          <a:schemeClr val="tx1"/>
                        </a:solidFill>
                        <a:latin typeface="Tahoma"/>
                        <a:ea typeface="Times New Roman"/>
                        <a:cs typeface="Times New Roman"/>
                      </a:endParaRPr>
                    </a:p>
                  </a:txBody>
                  <a:tcPr marL="52345" marR="52345" marT="0" marB="0"/>
                </a:tc>
                <a:tc rowSpan="10">
                  <a:txBody>
                    <a:bodyPr/>
                    <a:lstStyle/>
                    <a:p>
                      <a:pPr algn="ctr">
                        <a:spcAft>
                          <a:spcPts val="0"/>
                        </a:spcAft>
                      </a:pPr>
                      <a:r>
                        <a:rPr lang="es-ES" sz="1050" dirty="0" smtClean="0">
                          <a:solidFill>
                            <a:schemeClr val="tx1"/>
                          </a:solidFill>
                        </a:rPr>
                        <a:t>Santo</a:t>
                      </a:r>
                      <a:r>
                        <a:rPr lang="es-ES" sz="1050" baseline="0" dirty="0" smtClean="0">
                          <a:solidFill>
                            <a:schemeClr val="tx1"/>
                          </a:solidFill>
                        </a:rPr>
                        <a:t> Domingo</a:t>
                      </a:r>
                      <a:r>
                        <a:rPr lang="es-ES" sz="1050" dirty="0" smtClean="0">
                          <a:solidFill>
                            <a:schemeClr val="tx1"/>
                          </a:solidFill>
                        </a:rPr>
                        <a:t> </a:t>
                      </a:r>
                      <a:endParaRPr lang="es-EC" sz="1050" dirty="0">
                        <a:solidFill>
                          <a:schemeClr val="tx1"/>
                        </a:solidFill>
                        <a:latin typeface="Tahoma"/>
                        <a:ea typeface="Times New Roman"/>
                        <a:cs typeface="Times New Roman"/>
                      </a:endParaRPr>
                    </a:p>
                  </a:txBody>
                  <a:tcPr marL="52345" marR="52345" marT="0" marB="0" vert="vert270" anchor="ctr"/>
                </a:tc>
              </a:tr>
              <a:tr h="166974">
                <a:tc>
                  <a:txBody>
                    <a:bodyPr/>
                    <a:lstStyle/>
                    <a:p>
                      <a:pPr algn="ctr">
                        <a:spcAft>
                          <a:spcPts val="0"/>
                        </a:spcAft>
                      </a:pPr>
                      <a:r>
                        <a:rPr lang="es-ES" sz="1050">
                          <a:solidFill>
                            <a:schemeClr val="tx1"/>
                          </a:solidFill>
                        </a:rPr>
                        <a:t>P1-P2</a:t>
                      </a:r>
                      <a:endParaRPr lang="es-EC" sz="1050">
                        <a:solidFill>
                          <a:schemeClr val="tx1"/>
                        </a:solidFill>
                        <a:latin typeface="Tahoma"/>
                        <a:ea typeface="Times New Roman"/>
                        <a:cs typeface="Times New Roman"/>
                      </a:endParaRPr>
                    </a:p>
                  </a:txBody>
                  <a:tcPr marL="52345" marR="52345" marT="0" marB="0"/>
                </a:tc>
                <a:tc>
                  <a:txBody>
                    <a:bodyPr/>
                    <a:lstStyle/>
                    <a:p>
                      <a:pPr algn="ctr">
                        <a:spcAft>
                          <a:spcPts val="0"/>
                        </a:spcAft>
                      </a:pPr>
                      <a:r>
                        <a:rPr lang="es-ES" sz="1050" b="1" dirty="0">
                          <a:solidFill>
                            <a:srgbClr val="FF0000"/>
                          </a:solidFill>
                          <a:effectLst>
                            <a:outerShdw blurRad="38100" dist="38100" dir="2700000" algn="tl">
                              <a:srgbClr val="000000">
                                <a:alpha val="43137"/>
                              </a:srgbClr>
                            </a:outerShdw>
                          </a:effectLst>
                        </a:rPr>
                        <a:t>√</a:t>
                      </a:r>
                      <a:endParaRPr lang="es-EC" sz="1050" b="1" dirty="0">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ctr">
                        <a:spcAft>
                          <a:spcPts val="0"/>
                        </a:spcAft>
                      </a:pPr>
                      <a:r>
                        <a:rPr lang="es-ES" sz="1050" b="1" dirty="0">
                          <a:solidFill>
                            <a:srgbClr val="FF0000"/>
                          </a:solidFill>
                          <a:effectLst>
                            <a:outerShdw blurRad="38100" dist="38100" dir="2700000" algn="tl">
                              <a:srgbClr val="000000">
                                <a:alpha val="43137"/>
                              </a:srgbClr>
                            </a:outerShdw>
                          </a:effectLst>
                        </a:rPr>
                        <a:t>√</a:t>
                      </a:r>
                      <a:endParaRPr lang="es-EC" sz="1050" b="1" dirty="0">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ctr">
                        <a:spcAft>
                          <a:spcPts val="0"/>
                        </a:spcAft>
                      </a:pPr>
                      <a:r>
                        <a:rPr lang="es-ES" sz="1050">
                          <a:solidFill>
                            <a:schemeClr val="tx1"/>
                          </a:solidFill>
                        </a:rPr>
                        <a:t>Medio, ML</a:t>
                      </a:r>
                      <a:endParaRPr lang="es-EC" sz="1050">
                        <a:solidFill>
                          <a:schemeClr val="tx1"/>
                        </a:solidFill>
                        <a:latin typeface="Tahoma"/>
                        <a:ea typeface="Times New Roman"/>
                        <a:cs typeface="Times New Roman"/>
                      </a:endParaRPr>
                    </a:p>
                  </a:txBody>
                  <a:tcPr marL="52345" marR="52345" marT="0" marB="0"/>
                </a:tc>
                <a:tc vMerge="1">
                  <a:txBody>
                    <a:bodyPr/>
                    <a:lstStyle/>
                    <a:p>
                      <a:endParaRPr lang="es-EC"/>
                    </a:p>
                  </a:txBody>
                  <a:tcPr/>
                </a:tc>
              </a:tr>
              <a:tr h="166974">
                <a:tc>
                  <a:txBody>
                    <a:bodyPr/>
                    <a:lstStyle/>
                    <a:p>
                      <a:pPr algn="ctr">
                        <a:spcAft>
                          <a:spcPts val="0"/>
                        </a:spcAft>
                      </a:pPr>
                      <a:r>
                        <a:rPr lang="es-ES" sz="1050">
                          <a:solidFill>
                            <a:schemeClr val="tx1"/>
                          </a:solidFill>
                        </a:rPr>
                        <a:t>P1-P3</a:t>
                      </a:r>
                      <a:endParaRPr lang="es-EC" sz="1050">
                        <a:solidFill>
                          <a:schemeClr val="tx1"/>
                        </a:solidFill>
                        <a:latin typeface="Tahoma"/>
                        <a:ea typeface="Times New Roman"/>
                        <a:cs typeface="Times New Roman"/>
                      </a:endParaRPr>
                    </a:p>
                  </a:txBody>
                  <a:tcPr marL="52345" marR="52345" marT="0" marB="0"/>
                </a:tc>
                <a:tc>
                  <a:txBody>
                    <a:bodyPr/>
                    <a:lstStyle/>
                    <a:p>
                      <a:pPr algn="ctr">
                        <a:spcAft>
                          <a:spcPts val="0"/>
                        </a:spcAft>
                      </a:pPr>
                      <a:r>
                        <a:rPr lang="es-ES" sz="1050" b="1" dirty="0">
                          <a:solidFill>
                            <a:srgbClr val="FF0000"/>
                          </a:solidFill>
                          <a:effectLst>
                            <a:outerShdw blurRad="38100" dist="38100" dir="2700000" algn="tl">
                              <a:srgbClr val="000000">
                                <a:alpha val="43137"/>
                              </a:srgbClr>
                            </a:outerShdw>
                          </a:effectLst>
                        </a:rPr>
                        <a:t>√</a:t>
                      </a:r>
                      <a:endParaRPr lang="es-EC" sz="1050" b="1" dirty="0">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l">
                        <a:spcAft>
                          <a:spcPts val="0"/>
                        </a:spcAft>
                      </a:pPr>
                      <a:r>
                        <a:rPr lang="es-ES" sz="1050" b="1">
                          <a:solidFill>
                            <a:srgbClr val="FF0000"/>
                          </a:solidFill>
                          <a:effectLst>
                            <a:outerShdw blurRad="38100" dist="38100" dir="2700000" algn="tl">
                              <a:srgbClr val="000000">
                                <a:alpha val="43137"/>
                              </a:srgbClr>
                            </a:outerShdw>
                          </a:effectLst>
                        </a:rPr>
                        <a:t> </a:t>
                      </a:r>
                      <a:endParaRPr lang="es-EC" sz="1050" b="1">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ctr">
                        <a:spcAft>
                          <a:spcPts val="0"/>
                        </a:spcAft>
                      </a:pPr>
                      <a:r>
                        <a:rPr lang="es-ES" sz="1050" dirty="0">
                          <a:solidFill>
                            <a:schemeClr val="tx1"/>
                          </a:solidFill>
                        </a:rPr>
                        <a:t>Medio, ML</a:t>
                      </a:r>
                      <a:endParaRPr lang="es-EC" sz="1050" dirty="0">
                        <a:solidFill>
                          <a:schemeClr val="tx1"/>
                        </a:solidFill>
                        <a:latin typeface="Tahoma"/>
                        <a:ea typeface="Times New Roman"/>
                        <a:cs typeface="Times New Roman"/>
                      </a:endParaRPr>
                    </a:p>
                  </a:txBody>
                  <a:tcPr marL="52345" marR="52345" marT="0" marB="0"/>
                </a:tc>
                <a:tc vMerge="1">
                  <a:txBody>
                    <a:bodyPr/>
                    <a:lstStyle/>
                    <a:p>
                      <a:endParaRPr lang="es-EC"/>
                    </a:p>
                  </a:txBody>
                  <a:tcPr/>
                </a:tc>
              </a:tr>
              <a:tr h="166974">
                <a:tc>
                  <a:txBody>
                    <a:bodyPr/>
                    <a:lstStyle/>
                    <a:p>
                      <a:pPr algn="ctr">
                        <a:spcAft>
                          <a:spcPts val="0"/>
                        </a:spcAft>
                      </a:pPr>
                      <a:r>
                        <a:rPr lang="es-ES" sz="1050">
                          <a:solidFill>
                            <a:schemeClr val="tx1"/>
                          </a:solidFill>
                        </a:rPr>
                        <a:t>P1-P4</a:t>
                      </a:r>
                      <a:endParaRPr lang="es-EC" sz="1050">
                        <a:solidFill>
                          <a:schemeClr val="tx1"/>
                        </a:solidFill>
                        <a:latin typeface="Tahoma"/>
                        <a:ea typeface="Times New Roman"/>
                        <a:cs typeface="Times New Roman"/>
                      </a:endParaRPr>
                    </a:p>
                  </a:txBody>
                  <a:tcPr marL="52345" marR="52345" marT="0" marB="0"/>
                </a:tc>
                <a:tc>
                  <a:txBody>
                    <a:bodyPr/>
                    <a:lstStyle/>
                    <a:p>
                      <a:pPr algn="ctr">
                        <a:spcAft>
                          <a:spcPts val="0"/>
                        </a:spcAft>
                      </a:pPr>
                      <a:r>
                        <a:rPr lang="es-ES" sz="1050" b="1" dirty="0">
                          <a:solidFill>
                            <a:srgbClr val="FF0000"/>
                          </a:solidFill>
                          <a:effectLst>
                            <a:outerShdw blurRad="38100" dist="38100" dir="2700000" algn="tl">
                              <a:srgbClr val="000000">
                                <a:alpha val="43137"/>
                              </a:srgbClr>
                            </a:outerShdw>
                          </a:effectLst>
                        </a:rPr>
                        <a:t>√</a:t>
                      </a:r>
                      <a:endParaRPr lang="es-EC" sz="1050" b="1" dirty="0">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ctr">
                        <a:spcAft>
                          <a:spcPts val="0"/>
                        </a:spcAft>
                      </a:pPr>
                      <a:r>
                        <a:rPr lang="es-ES" sz="1050" b="1" dirty="0">
                          <a:solidFill>
                            <a:srgbClr val="FF0000"/>
                          </a:solidFill>
                          <a:effectLst>
                            <a:outerShdw blurRad="38100" dist="38100" dir="2700000" algn="tl">
                              <a:srgbClr val="000000">
                                <a:alpha val="43137"/>
                              </a:srgbClr>
                            </a:outerShdw>
                          </a:effectLst>
                        </a:rPr>
                        <a:t>√</a:t>
                      </a:r>
                      <a:endParaRPr lang="es-EC" sz="1050" b="1" dirty="0">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ctr">
                        <a:spcAft>
                          <a:spcPts val="0"/>
                        </a:spcAft>
                      </a:pPr>
                      <a:r>
                        <a:rPr lang="es-ES" sz="1050">
                          <a:solidFill>
                            <a:schemeClr val="tx1"/>
                          </a:solidFill>
                        </a:rPr>
                        <a:t>Avazado, ML</a:t>
                      </a:r>
                      <a:endParaRPr lang="es-EC" sz="1050">
                        <a:solidFill>
                          <a:schemeClr val="tx1"/>
                        </a:solidFill>
                        <a:latin typeface="Tahoma"/>
                        <a:ea typeface="Times New Roman"/>
                        <a:cs typeface="Times New Roman"/>
                      </a:endParaRPr>
                    </a:p>
                  </a:txBody>
                  <a:tcPr marL="52345" marR="52345" marT="0" marB="0"/>
                </a:tc>
                <a:tc vMerge="1">
                  <a:txBody>
                    <a:bodyPr/>
                    <a:lstStyle/>
                    <a:p>
                      <a:endParaRPr lang="es-EC"/>
                    </a:p>
                  </a:txBody>
                  <a:tcPr/>
                </a:tc>
              </a:tr>
              <a:tr h="166974">
                <a:tc>
                  <a:txBody>
                    <a:bodyPr/>
                    <a:lstStyle/>
                    <a:p>
                      <a:pPr algn="ctr">
                        <a:spcAft>
                          <a:spcPts val="0"/>
                        </a:spcAft>
                      </a:pPr>
                      <a:r>
                        <a:rPr lang="es-ES" sz="1050">
                          <a:solidFill>
                            <a:schemeClr val="tx1"/>
                          </a:solidFill>
                        </a:rPr>
                        <a:t>P2-P1</a:t>
                      </a:r>
                      <a:endParaRPr lang="es-EC" sz="1050">
                        <a:solidFill>
                          <a:schemeClr val="tx1"/>
                        </a:solidFill>
                        <a:latin typeface="Tahoma"/>
                        <a:ea typeface="Times New Roman"/>
                        <a:cs typeface="Times New Roman"/>
                      </a:endParaRPr>
                    </a:p>
                  </a:txBody>
                  <a:tcPr marL="52345" marR="52345" marT="0" marB="0"/>
                </a:tc>
                <a:tc>
                  <a:txBody>
                    <a:bodyPr/>
                    <a:lstStyle/>
                    <a:p>
                      <a:pPr algn="ctr">
                        <a:spcAft>
                          <a:spcPts val="0"/>
                        </a:spcAft>
                      </a:pPr>
                      <a:r>
                        <a:rPr lang="es-ES" sz="1050" b="1" dirty="0">
                          <a:solidFill>
                            <a:srgbClr val="FF0000"/>
                          </a:solidFill>
                          <a:effectLst>
                            <a:outerShdw blurRad="38100" dist="38100" dir="2700000" algn="tl">
                              <a:srgbClr val="000000">
                                <a:alpha val="43137"/>
                              </a:srgbClr>
                            </a:outerShdw>
                          </a:effectLst>
                        </a:rPr>
                        <a:t>√</a:t>
                      </a:r>
                      <a:endParaRPr lang="es-EC" sz="1050" b="1" dirty="0">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ctr">
                        <a:spcAft>
                          <a:spcPts val="0"/>
                        </a:spcAft>
                      </a:pPr>
                      <a:r>
                        <a:rPr lang="es-ES" sz="1050" b="1">
                          <a:solidFill>
                            <a:srgbClr val="FF0000"/>
                          </a:solidFill>
                          <a:effectLst>
                            <a:outerShdw blurRad="38100" dist="38100" dir="2700000" algn="tl">
                              <a:srgbClr val="000000">
                                <a:alpha val="43137"/>
                              </a:srgbClr>
                            </a:outerShdw>
                          </a:effectLst>
                        </a:rPr>
                        <a:t>√</a:t>
                      </a:r>
                      <a:endParaRPr lang="es-EC" sz="1050" b="1">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ctr">
                        <a:spcAft>
                          <a:spcPts val="0"/>
                        </a:spcAft>
                      </a:pPr>
                      <a:r>
                        <a:rPr lang="es-ES" sz="1050">
                          <a:solidFill>
                            <a:schemeClr val="tx1"/>
                          </a:solidFill>
                        </a:rPr>
                        <a:t>Inicial, ML</a:t>
                      </a:r>
                      <a:endParaRPr lang="es-EC" sz="1050">
                        <a:solidFill>
                          <a:schemeClr val="tx1"/>
                        </a:solidFill>
                        <a:latin typeface="Tahoma"/>
                        <a:ea typeface="Times New Roman"/>
                        <a:cs typeface="Times New Roman"/>
                      </a:endParaRPr>
                    </a:p>
                  </a:txBody>
                  <a:tcPr marL="52345" marR="52345" marT="0" marB="0"/>
                </a:tc>
                <a:tc vMerge="1">
                  <a:txBody>
                    <a:bodyPr/>
                    <a:lstStyle/>
                    <a:p>
                      <a:endParaRPr lang="es-EC"/>
                    </a:p>
                  </a:txBody>
                  <a:tcPr/>
                </a:tc>
              </a:tr>
              <a:tr h="166974">
                <a:tc>
                  <a:txBody>
                    <a:bodyPr/>
                    <a:lstStyle/>
                    <a:p>
                      <a:pPr algn="ctr">
                        <a:spcAft>
                          <a:spcPts val="0"/>
                        </a:spcAft>
                      </a:pPr>
                      <a:r>
                        <a:rPr lang="es-ES" sz="1050">
                          <a:solidFill>
                            <a:schemeClr val="tx1"/>
                          </a:solidFill>
                        </a:rPr>
                        <a:t>P2-P2</a:t>
                      </a:r>
                      <a:endParaRPr lang="es-EC" sz="1050">
                        <a:solidFill>
                          <a:schemeClr val="tx1"/>
                        </a:solidFill>
                        <a:latin typeface="Tahoma"/>
                        <a:ea typeface="Times New Roman"/>
                        <a:cs typeface="Times New Roman"/>
                      </a:endParaRPr>
                    </a:p>
                  </a:txBody>
                  <a:tcPr marL="52345" marR="52345" marT="0" marB="0"/>
                </a:tc>
                <a:tc>
                  <a:txBody>
                    <a:bodyPr/>
                    <a:lstStyle/>
                    <a:p>
                      <a:pPr algn="ctr">
                        <a:spcAft>
                          <a:spcPts val="0"/>
                        </a:spcAft>
                      </a:pPr>
                      <a:r>
                        <a:rPr lang="es-ES" sz="1050" b="1">
                          <a:solidFill>
                            <a:srgbClr val="FF0000"/>
                          </a:solidFill>
                          <a:effectLst>
                            <a:outerShdw blurRad="38100" dist="38100" dir="2700000" algn="tl">
                              <a:srgbClr val="000000">
                                <a:alpha val="43137"/>
                              </a:srgbClr>
                            </a:outerShdw>
                          </a:effectLst>
                        </a:rPr>
                        <a:t>√</a:t>
                      </a:r>
                      <a:endParaRPr lang="es-EC" sz="1050" b="1">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ctr">
                        <a:spcAft>
                          <a:spcPts val="0"/>
                        </a:spcAft>
                      </a:pPr>
                      <a:r>
                        <a:rPr lang="es-ES" sz="1050" b="1" dirty="0">
                          <a:solidFill>
                            <a:srgbClr val="FF0000"/>
                          </a:solidFill>
                          <a:effectLst>
                            <a:outerShdw blurRad="38100" dist="38100" dir="2700000" algn="tl">
                              <a:srgbClr val="000000">
                                <a:alpha val="43137"/>
                              </a:srgbClr>
                            </a:outerShdw>
                          </a:effectLst>
                        </a:rPr>
                        <a:t>√</a:t>
                      </a:r>
                      <a:endParaRPr lang="es-EC" sz="1050" b="1" dirty="0">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ctr">
                        <a:spcAft>
                          <a:spcPts val="0"/>
                        </a:spcAft>
                      </a:pPr>
                      <a:r>
                        <a:rPr lang="es-ES" sz="1050" dirty="0">
                          <a:solidFill>
                            <a:schemeClr val="tx1"/>
                          </a:solidFill>
                        </a:rPr>
                        <a:t>Medio, ML</a:t>
                      </a:r>
                      <a:endParaRPr lang="es-EC" sz="1050" dirty="0">
                        <a:solidFill>
                          <a:schemeClr val="tx1"/>
                        </a:solidFill>
                        <a:latin typeface="Tahoma"/>
                        <a:ea typeface="Times New Roman"/>
                        <a:cs typeface="Times New Roman"/>
                      </a:endParaRPr>
                    </a:p>
                  </a:txBody>
                  <a:tcPr marL="52345" marR="52345" marT="0" marB="0"/>
                </a:tc>
                <a:tc vMerge="1">
                  <a:txBody>
                    <a:bodyPr/>
                    <a:lstStyle/>
                    <a:p>
                      <a:endParaRPr lang="es-EC"/>
                    </a:p>
                  </a:txBody>
                  <a:tcPr/>
                </a:tc>
              </a:tr>
              <a:tr h="166974">
                <a:tc>
                  <a:txBody>
                    <a:bodyPr/>
                    <a:lstStyle/>
                    <a:p>
                      <a:pPr algn="ctr">
                        <a:spcAft>
                          <a:spcPts val="0"/>
                        </a:spcAft>
                      </a:pPr>
                      <a:r>
                        <a:rPr lang="es-ES" sz="1050">
                          <a:solidFill>
                            <a:schemeClr val="tx1"/>
                          </a:solidFill>
                        </a:rPr>
                        <a:t>P2-P3</a:t>
                      </a:r>
                      <a:endParaRPr lang="es-EC" sz="1050">
                        <a:solidFill>
                          <a:schemeClr val="tx1"/>
                        </a:solidFill>
                        <a:latin typeface="Tahoma"/>
                        <a:ea typeface="Times New Roman"/>
                        <a:cs typeface="Times New Roman"/>
                      </a:endParaRPr>
                    </a:p>
                  </a:txBody>
                  <a:tcPr marL="52345" marR="52345" marT="0" marB="0"/>
                </a:tc>
                <a:tc>
                  <a:txBody>
                    <a:bodyPr/>
                    <a:lstStyle/>
                    <a:p>
                      <a:pPr algn="ctr">
                        <a:spcAft>
                          <a:spcPts val="0"/>
                        </a:spcAft>
                      </a:pPr>
                      <a:r>
                        <a:rPr lang="es-ES" sz="1050" b="1" dirty="0">
                          <a:solidFill>
                            <a:srgbClr val="FF0000"/>
                          </a:solidFill>
                          <a:effectLst>
                            <a:outerShdw blurRad="38100" dist="38100" dir="2700000" algn="tl">
                              <a:srgbClr val="000000">
                                <a:alpha val="43137"/>
                              </a:srgbClr>
                            </a:outerShdw>
                          </a:effectLst>
                        </a:rPr>
                        <a:t>√</a:t>
                      </a:r>
                      <a:endParaRPr lang="es-EC" sz="1050" b="1" dirty="0">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ctr">
                        <a:spcAft>
                          <a:spcPts val="0"/>
                        </a:spcAft>
                      </a:pPr>
                      <a:r>
                        <a:rPr lang="es-ES" sz="1050" b="1" dirty="0">
                          <a:solidFill>
                            <a:srgbClr val="FF0000"/>
                          </a:solidFill>
                          <a:effectLst>
                            <a:outerShdw blurRad="38100" dist="38100" dir="2700000" algn="tl">
                              <a:srgbClr val="000000">
                                <a:alpha val="43137"/>
                              </a:srgbClr>
                            </a:outerShdw>
                          </a:effectLst>
                        </a:rPr>
                        <a:t>√</a:t>
                      </a:r>
                      <a:endParaRPr lang="es-EC" sz="1050" b="1" dirty="0">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ctr">
                        <a:spcAft>
                          <a:spcPts val="0"/>
                        </a:spcAft>
                      </a:pPr>
                      <a:r>
                        <a:rPr lang="es-ES" sz="1050" dirty="0">
                          <a:solidFill>
                            <a:schemeClr val="tx1"/>
                          </a:solidFill>
                        </a:rPr>
                        <a:t>Avanzado, ML</a:t>
                      </a:r>
                      <a:endParaRPr lang="es-EC" sz="1050" dirty="0">
                        <a:solidFill>
                          <a:schemeClr val="tx1"/>
                        </a:solidFill>
                        <a:latin typeface="Tahoma"/>
                        <a:ea typeface="Times New Roman"/>
                        <a:cs typeface="Times New Roman"/>
                      </a:endParaRPr>
                    </a:p>
                  </a:txBody>
                  <a:tcPr marL="52345" marR="52345" marT="0" marB="0"/>
                </a:tc>
                <a:tc vMerge="1">
                  <a:txBody>
                    <a:bodyPr/>
                    <a:lstStyle/>
                    <a:p>
                      <a:endParaRPr lang="es-EC"/>
                    </a:p>
                  </a:txBody>
                  <a:tcPr/>
                </a:tc>
              </a:tr>
              <a:tr h="166974">
                <a:tc>
                  <a:txBody>
                    <a:bodyPr/>
                    <a:lstStyle/>
                    <a:p>
                      <a:pPr algn="ctr">
                        <a:spcAft>
                          <a:spcPts val="0"/>
                        </a:spcAft>
                      </a:pPr>
                      <a:r>
                        <a:rPr lang="es-ES" sz="1050">
                          <a:solidFill>
                            <a:schemeClr val="tx1"/>
                          </a:solidFill>
                        </a:rPr>
                        <a:t>P3-P1</a:t>
                      </a:r>
                      <a:endParaRPr lang="es-EC" sz="1050">
                        <a:solidFill>
                          <a:schemeClr val="tx1"/>
                        </a:solidFill>
                        <a:latin typeface="Tahoma"/>
                        <a:ea typeface="Times New Roman"/>
                        <a:cs typeface="Times New Roman"/>
                      </a:endParaRPr>
                    </a:p>
                  </a:txBody>
                  <a:tcPr marL="52345" marR="52345" marT="0" marB="0"/>
                </a:tc>
                <a:tc>
                  <a:txBody>
                    <a:bodyPr/>
                    <a:lstStyle/>
                    <a:p>
                      <a:pPr algn="ctr">
                        <a:spcAft>
                          <a:spcPts val="0"/>
                        </a:spcAft>
                      </a:pPr>
                      <a:r>
                        <a:rPr lang="es-ES" sz="1050" b="1">
                          <a:solidFill>
                            <a:srgbClr val="FF0000"/>
                          </a:solidFill>
                          <a:effectLst>
                            <a:outerShdw blurRad="38100" dist="38100" dir="2700000" algn="tl">
                              <a:srgbClr val="000000">
                                <a:alpha val="43137"/>
                              </a:srgbClr>
                            </a:outerShdw>
                          </a:effectLst>
                        </a:rPr>
                        <a:t>√</a:t>
                      </a:r>
                      <a:endParaRPr lang="es-EC" sz="1050" b="1">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050" b="1" dirty="0">
                          <a:solidFill>
                            <a:srgbClr val="FF0000"/>
                          </a:solidFill>
                          <a:effectLst>
                            <a:outerShdw blurRad="38100" dist="38100" dir="2700000" algn="tl">
                              <a:srgbClr val="000000">
                                <a:alpha val="43137"/>
                              </a:srgbClr>
                            </a:outerShdw>
                          </a:effectLst>
                        </a:rPr>
                        <a:t> </a:t>
                      </a:r>
                      <a:r>
                        <a:rPr lang="es-ES" sz="1050" b="1" dirty="0" smtClean="0">
                          <a:solidFill>
                            <a:srgbClr val="FF0000"/>
                          </a:solidFill>
                          <a:effectLst>
                            <a:outerShdw blurRad="38100" dist="38100" dir="2700000" algn="tl">
                              <a:srgbClr val="000000">
                                <a:alpha val="43137"/>
                              </a:srgbClr>
                            </a:outerShdw>
                          </a:effectLst>
                        </a:rPr>
                        <a:t>√</a:t>
                      </a:r>
                      <a:endParaRPr lang="es-EC" sz="1050" b="1" dirty="0" smtClean="0">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ctr">
                        <a:spcAft>
                          <a:spcPts val="0"/>
                        </a:spcAft>
                      </a:pPr>
                      <a:r>
                        <a:rPr lang="es-ES" sz="1050">
                          <a:solidFill>
                            <a:schemeClr val="tx1"/>
                          </a:solidFill>
                        </a:rPr>
                        <a:t>Inicial, ML</a:t>
                      </a:r>
                      <a:endParaRPr lang="es-EC" sz="1050">
                        <a:solidFill>
                          <a:schemeClr val="tx1"/>
                        </a:solidFill>
                        <a:latin typeface="Tahoma"/>
                        <a:ea typeface="Times New Roman"/>
                        <a:cs typeface="Times New Roman"/>
                      </a:endParaRPr>
                    </a:p>
                  </a:txBody>
                  <a:tcPr marL="52345" marR="52345" marT="0" marB="0"/>
                </a:tc>
                <a:tc vMerge="1">
                  <a:txBody>
                    <a:bodyPr/>
                    <a:lstStyle/>
                    <a:p>
                      <a:endParaRPr lang="es-EC"/>
                    </a:p>
                  </a:txBody>
                  <a:tcPr/>
                </a:tc>
              </a:tr>
              <a:tr h="166974">
                <a:tc>
                  <a:txBody>
                    <a:bodyPr/>
                    <a:lstStyle/>
                    <a:p>
                      <a:pPr algn="ctr">
                        <a:spcAft>
                          <a:spcPts val="0"/>
                        </a:spcAft>
                      </a:pPr>
                      <a:r>
                        <a:rPr lang="es-ES" sz="1050">
                          <a:solidFill>
                            <a:schemeClr val="tx1"/>
                          </a:solidFill>
                        </a:rPr>
                        <a:t>P3-P2</a:t>
                      </a:r>
                      <a:endParaRPr lang="es-EC" sz="1050">
                        <a:solidFill>
                          <a:schemeClr val="tx1"/>
                        </a:solidFill>
                        <a:latin typeface="Tahoma"/>
                        <a:ea typeface="Times New Roman"/>
                        <a:cs typeface="Times New Roman"/>
                      </a:endParaRPr>
                    </a:p>
                  </a:txBody>
                  <a:tcPr marL="52345" marR="52345" marT="0" marB="0"/>
                </a:tc>
                <a:tc>
                  <a:txBody>
                    <a:bodyPr/>
                    <a:lstStyle/>
                    <a:p>
                      <a:pPr algn="ctr">
                        <a:spcAft>
                          <a:spcPts val="0"/>
                        </a:spcAft>
                      </a:pPr>
                      <a:r>
                        <a:rPr lang="es-ES" sz="1050" b="1" dirty="0">
                          <a:solidFill>
                            <a:srgbClr val="FF0000"/>
                          </a:solidFill>
                          <a:effectLst>
                            <a:outerShdw blurRad="38100" dist="38100" dir="2700000" algn="tl">
                              <a:srgbClr val="000000">
                                <a:alpha val="43137"/>
                              </a:srgbClr>
                            </a:outerShdw>
                          </a:effectLst>
                        </a:rPr>
                        <a:t>√</a:t>
                      </a:r>
                      <a:endParaRPr lang="es-EC" sz="1050" b="1" dirty="0">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050" b="1" dirty="0">
                          <a:solidFill>
                            <a:srgbClr val="FF0000"/>
                          </a:solidFill>
                          <a:effectLst>
                            <a:outerShdw blurRad="38100" dist="38100" dir="2700000" algn="tl">
                              <a:srgbClr val="000000">
                                <a:alpha val="43137"/>
                              </a:srgbClr>
                            </a:outerShdw>
                          </a:effectLst>
                        </a:rPr>
                        <a:t> </a:t>
                      </a:r>
                      <a:r>
                        <a:rPr lang="es-ES" sz="1050" b="1" dirty="0" smtClean="0">
                          <a:solidFill>
                            <a:srgbClr val="FF0000"/>
                          </a:solidFill>
                          <a:effectLst>
                            <a:outerShdw blurRad="38100" dist="38100" dir="2700000" algn="tl">
                              <a:srgbClr val="000000">
                                <a:alpha val="43137"/>
                              </a:srgbClr>
                            </a:outerShdw>
                          </a:effectLst>
                        </a:rPr>
                        <a:t>√</a:t>
                      </a:r>
                    </a:p>
                  </a:txBody>
                  <a:tcPr marL="52345" marR="52345" marT="0" marB="0"/>
                </a:tc>
                <a:tc>
                  <a:txBody>
                    <a:bodyPr/>
                    <a:lstStyle/>
                    <a:p>
                      <a:pPr algn="ctr">
                        <a:spcAft>
                          <a:spcPts val="0"/>
                        </a:spcAft>
                      </a:pPr>
                      <a:r>
                        <a:rPr lang="es-ES" sz="1050" dirty="0">
                          <a:solidFill>
                            <a:schemeClr val="tx1"/>
                          </a:solidFill>
                        </a:rPr>
                        <a:t>Medio, ML</a:t>
                      </a:r>
                      <a:endParaRPr lang="es-EC" sz="1050" dirty="0">
                        <a:solidFill>
                          <a:schemeClr val="tx1"/>
                        </a:solidFill>
                        <a:latin typeface="Tahoma"/>
                        <a:ea typeface="Times New Roman"/>
                        <a:cs typeface="Times New Roman"/>
                      </a:endParaRPr>
                    </a:p>
                  </a:txBody>
                  <a:tcPr marL="52345" marR="52345" marT="0" marB="0"/>
                </a:tc>
                <a:tc vMerge="1">
                  <a:txBody>
                    <a:bodyPr/>
                    <a:lstStyle/>
                    <a:p>
                      <a:endParaRPr lang="es-EC"/>
                    </a:p>
                  </a:txBody>
                  <a:tcPr/>
                </a:tc>
              </a:tr>
              <a:tr h="166974">
                <a:tc>
                  <a:txBody>
                    <a:bodyPr/>
                    <a:lstStyle/>
                    <a:p>
                      <a:pPr algn="ctr">
                        <a:spcAft>
                          <a:spcPts val="0"/>
                        </a:spcAft>
                      </a:pPr>
                      <a:r>
                        <a:rPr lang="es-ES" sz="1050">
                          <a:solidFill>
                            <a:schemeClr val="tx1"/>
                          </a:solidFill>
                        </a:rPr>
                        <a:t>P3-P3</a:t>
                      </a:r>
                      <a:endParaRPr lang="es-EC" sz="1050">
                        <a:solidFill>
                          <a:schemeClr val="tx1"/>
                        </a:solidFill>
                        <a:latin typeface="Tahoma"/>
                        <a:ea typeface="Times New Roman"/>
                        <a:cs typeface="Times New Roman"/>
                      </a:endParaRPr>
                    </a:p>
                  </a:txBody>
                  <a:tcPr marL="52345" marR="52345" marT="0" marB="0"/>
                </a:tc>
                <a:tc>
                  <a:txBody>
                    <a:bodyPr/>
                    <a:lstStyle/>
                    <a:p>
                      <a:pPr algn="l">
                        <a:spcAft>
                          <a:spcPts val="0"/>
                        </a:spcAft>
                      </a:pPr>
                      <a:r>
                        <a:rPr lang="es-ES" sz="1050" b="1">
                          <a:solidFill>
                            <a:srgbClr val="FF0000"/>
                          </a:solidFill>
                          <a:effectLst>
                            <a:outerShdw blurRad="38100" dist="38100" dir="2700000" algn="tl">
                              <a:srgbClr val="000000">
                                <a:alpha val="43137"/>
                              </a:srgbClr>
                            </a:outerShdw>
                          </a:effectLst>
                        </a:rPr>
                        <a:t> </a:t>
                      </a:r>
                      <a:endParaRPr lang="es-EC" sz="1050" b="1">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l">
                        <a:spcAft>
                          <a:spcPts val="0"/>
                        </a:spcAft>
                      </a:pPr>
                      <a:r>
                        <a:rPr lang="es-ES" sz="1050" b="1">
                          <a:solidFill>
                            <a:srgbClr val="FF0000"/>
                          </a:solidFill>
                          <a:effectLst>
                            <a:outerShdw blurRad="38100" dist="38100" dir="2700000" algn="tl">
                              <a:srgbClr val="000000">
                                <a:alpha val="43137"/>
                              </a:srgbClr>
                            </a:outerShdw>
                          </a:effectLst>
                        </a:rPr>
                        <a:t> </a:t>
                      </a:r>
                      <a:endParaRPr lang="es-EC" sz="1050" b="1">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ctr">
                        <a:spcAft>
                          <a:spcPts val="0"/>
                        </a:spcAft>
                      </a:pPr>
                      <a:r>
                        <a:rPr lang="es-ES" sz="1050" dirty="0">
                          <a:solidFill>
                            <a:schemeClr val="tx1"/>
                          </a:solidFill>
                        </a:rPr>
                        <a:t>Medio, ML</a:t>
                      </a:r>
                      <a:endParaRPr lang="es-EC" sz="1050" dirty="0">
                        <a:solidFill>
                          <a:schemeClr val="tx1"/>
                        </a:solidFill>
                        <a:latin typeface="Tahoma"/>
                        <a:ea typeface="Times New Roman"/>
                        <a:cs typeface="Times New Roman"/>
                      </a:endParaRPr>
                    </a:p>
                  </a:txBody>
                  <a:tcPr marL="52345" marR="52345" marT="0" marB="0"/>
                </a:tc>
                <a:tc vMerge="1">
                  <a:txBody>
                    <a:bodyPr/>
                    <a:lstStyle/>
                    <a:p>
                      <a:endParaRPr lang="es-EC"/>
                    </a:p>
                  </a:txBody>
                  <a:tcPr/>
                </a:tc>
              </a:tr>
              <a:tr h="166974">
                <a:tc>
                  <a:txBody>
                    <a:bodyPr/>
                    <a:lstStyle/>
                    <a:p>
                      <a:pPr algn="ctr">
                        <a:spcAft>
                          <a:spcPts val="0"/>
                        </a:spcAft>
                      </a:pPr>
                      <a:r>
                        <a:rPr lang="es-ES" sz="1050">
                          <a:solidFill>
                            <a:schemeClr val="tx1"/>
                          </a:solidFill>
                        </a:rPr>
                        <a:t>P2-PS2</a:t>
                      </a:r>
                      <a:endParaRPr lang="es-EC" sz="1050">
                        <a:solidFill>
                          <a:schemeClr val="tx1"/>
                        </a:solidFill>
                        <a:latin typeface="Tahoma"/>
                        <a:ea typeface="Times New Roman"/>
                        <a:cs typeface="Times New Roman"/>
                      </a:endParaRPr>
                    </a:p>
                  </a:txBody>
                  <a:tcPr marL="52345" marR="52345" marT="0" marB="0"/>
                </a:tc>
                <a:tc>
                  <a:txBody>
                    <a:bodyPr/>
                    <a:lstStyle/>
                    <a:p>
                      <a:pPr algn="ctr">
                        <a:spcAft>
                          <a:spcPts val="0"/>
                        </a:spcAft>
                      </a:pPr>
                      <a:r>
                        <a:rPr lang="es-ES" sz="1050" b="1" dirty="0">
                          <a:solidFill>
                            <a:srgbClr val="FF0000"/>
                          </a:solidFill>
                          <a:effectLst>
                            <a:outerShdw blurRad="38100" dist="38100" dir="2700000" algn="tl">
                              <a:srgbClr val="000000">
                                <a:alpha val="43137"/>
                              </a:srgbClr>
                            </a:outerShdw>
                          </a:effectLst>
                        </a:rPr>
                        <a:t>√</a:t>
                      </a:r>
                      <a:endParaRPr lang="es-EC" sz="1050" b="1" dirty="0">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l">
                        <a:spcAft>
                          <a:spcPts val="0"/>
                        </a:spcAft>
                      </a:pPr>
                      <a:r>
                        <a:rPr lang="es-ES" sz="1050" b="1" dirty="0">
                          <a:solidFill>
                            <a:srgbClr val="FF0000"/>
                          </a:solidFill>
                          <a:effectLst>
                            <a:outerShdw blurRad="38100" dist="38100" dir="2700000" algn="tl">
                              <a:srgbClr val="000000">
                                <a:alpha val="43137"/>
                              </a:srgbClr>
                            </a:outerShdw>
                          </a:effectLst>
                        </a:rPr>
                        <a:t> </a:t>
                      </a:r>
                      <a:endParaRPr lang="es-EC" sz="1050" b="1" dirty="0">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ctr">
                        <a:spcAft>
                          <a:spcPts val="0"/>
                        </a:spcAft>
                      </a:pPr>
                      <a:r>
                        <a:rPr lang="es-ES" sz="1050" dirty="0">
                          <a:solidFill>
                            <a:schemeClr val="tx1"/>
                          </a:solidFill>
                        </a:rPr>
                        <a:t>Sana</a:t>
                      </a:r>
                      <a:endParaRPr lang="es-EC" sz="1050" dirty="0">
                        <a:solidFill>
                          <a:schemeClr val="tx1"/>
                        </a:solidFill>
                        <a:latin typeface="Tahoma"/>
                        <a:ea typeface="Times New Roman"/>
                        <a:cs typeface="Times New Roman"/>
                      </a:endParaRPr>
                    </a:p>
                  </a:txBody>
                  <a:tcPr marL="52345" marR="52345" marT="0" marB="0"/>
                </a:tc>
                <a:tc rowSpan="9">
                  <a:txBody>
                    <a:bodyPr/>
                    <a:lstStyle/>
                    <a:p>
                      <a:pPr algn="ctr">
                        <a:spcAft>
                          <a:spcPts val="0"/>
                        </a:spcAft>
                      </a:pPr>
                      <a:r>
                        <a:rPr kumimoji="0" lang="es-EC" sz="1050" b="1" kern="1200" dirty="0" smtClean="0">
                          <a:solidFill>
                            <a:schemeClr val="tx1"/>
                          </a:solidFill>
                          <a:latin typeface="+mn-lt"/>
                          <a:ea typeface="+mn-ea"/>
                          <a:cs typeface="+mn-cs"/>
                        </a:rPr>
                        <a:t>Santo Domingo</a:t>
                      </a:r>
                      <a:endParaRPr kumimoji="0" lang="es-EC" sz="1050" b="1" kern="1200" dirty="0">
                        <a:solidFill>
                          <a:schemeClr val="tx1"/>
                        </a:solidFill>
                        <a:latin typeface="+mn-lt"/>
                        <a:ea typeface="+mn-ea"/>
                        <a:cs typeface="+mn-cs"/>
                      </a:endParaRPr>
                    </a:p>
                  </a:txBody>
                  <a:tcPr marL="52345" marR="52345" marT="0" marB="0" vert="vert270" anchor="ctr"/>
                </a:tc>
              </a:tr>
              <a:tr h="166974">
                <a:tc>
                  <a:txBody>
                    <a:bodyPr/>
                    <a:lstStyle/>
                    <a:p>
                      <a:pPr algn="ctr">
                        <a:spcAft>
                          <a:spcPts val="0"/>
                        </a:spcAft>
                      </a:pPr>
                      <a:r>
                        <a:rPr lang="es-ES" sz="1050">
                          <a:solidFill>
                            <a:schemeClr val="tx1"/>
                          </a:solidFill>
                        </a:rPr>
                        <a:t>P2-PS3</a:t>
                      </a:r>
                      <a:endParaRPr lang="es-EC" sz="1050">
                        <a:solidFill>
                          <a:schemeClr val="tx1"/>
                        </a:solidFill>
                        <a:latin typeface="Tahoma"/>
                        <a:ea typeface="Times New Roman"/>
                        <a:cs typeface="Times New Roman"/>
                      </a:endParaRPr>
                    </a:p>
                  </a:txBody>
                  <a:tcPr marL="52345" marR="52345" marT="0" marB="0"/>
                </a:tc>
                <a:tc>
                  <a:txBody>
                    <a:bodyPr/>
                    <a:lstStyle/>
                    <a:p>
                      <a:pPr algn="ctr">
                        <a:spcAft>
                          <a:spcPts val="0"/>
                        </a:spcAft>
                      </a:pPr>
                      <a:r>
                        <a:rPr lang="es-ES" sz="1050" b="1">
                          <a:solidFill>
                            <a:srgbClr val="FF0000"/>
                          </a:solidFill>
                          <a:effectLst>
                            <a:outerShdw blurRad="38100" dist="38100" dir="2700000" algn="tl">
                              <a:srgbClr val="000000">
                                <a:alpha val="43137"/>
                              </a:srgbClr>
                            </a:outerShdw>
                          </a:effectLst>
                        </a:rPr>
                        <a:t>√</a:t>
                      </a:r>
                      <a:endParaRPr lang="es-EC" sz="1050" b="1">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l">
                        <a:spcAft>
                          <a:spcPts val="0"/>
                        </a:spcAft>
                      </a:pPr>
                      <a:r>
                        <a:rPr lang="es-ES" sz="1050" b="1">
                          <a:solidFill>
                            <a:srgbClr val="FF0000"/>
                          </a:solidFill>
                          <a:effectLst>
                            <a:outerShdw blurRad="38100" dist="38100" dir="2700000" algn="tl">
                              <a:srgbClr val="000000">
                                <a:alpha val="43137"/>
                              </a:srgbClr>
                            </a:outerShdw>
                          </a:effectLst>
                        </a:rPr>
                        <a:t> </a:t>
                      </a:r>
                      <a:endParaRPr lang="es-EC" sz="1050" b="1">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ctr">
                        <a:spcAft>
                          <a:spcPts val="0"/>
                        </a:spcAft>
                      </a:pPr>
                      <a:r>
                        <a:rPr lang="es-ES" sz="1050">
                          <a:solidFill>
                            <a:schemeClr val="tx1"/>
                          </a:solidFill>
                        </a:rPr>
                        <a:t>Sana</a:t>
                      </a:r>
                      <a:endParaRPr lang="es-EC" sz="1050">
                        <a:solidFill>
                          <a:schemeClr val="tx1"/>
                        </a:solidFill>
                        <a:latin typeface="Tahoma"/>
                        <a:ea typeface="Times New Roman"/>
                        <a:cs typeface="Times New Roman"/>
                      </a:endParaRPr>
                    </a:p>
                  </a:txBody>
                  <a:tcPr marL="52345" marR="52345" marT="0" marB="0"/>
                </a:tc>
                <a:tc vMerge="1">
                  <a:txBody>
                    <a:bodyPr/>
                    <a:lstStyle/>
                    <a:p>
                      <a:endParaRPr lang="es-EC"/>
                    </a:p>
                  </a:txBody>
                  <a:tcPr/>
                </a:tc>
              </a:tr>
              <a:tr h="166974">
                <a:tc>
                  <a:txBody>
                    <a:bodyPr/>
                    <a:lstStyle/>
                    <a:p>
                      <a:pPr algn="ctr">
                        <a:spcAft>
                          <a:spcPts val="0"/>
                        </a:spcAft>
                      </a:pPr>
                      <a:r>
                        <a:rPr lang="es-ES" sz="1050">
                          <a:solidFill>
                            <a:schemeClr val="tx1"/>
                          </a:solidFill>
                        </a:rPr>
                        <a:t>P3-PS2</a:t>
                      </a:r>
                      <a:endParaRPr lang="es-EC" sz="1050">
                        <a:solidFill>
                          <a:schemeClr val="tx1"/>
                        </a:solidFill>
                        <a:latin typeface="Tahoma"/>
                        <a:ea typeface="Times New Roman"/>
                        <a:cs typeface="Times New Roman"/>
                      </a:endParaRPr>
                    </a:p>
                  </a:txBody>
                  <a:tcPr marL="52345" marR="52345" marT="0" marB="0"/>
                </a:tc>
                <a:tc>
                  <a:txBody>
                    <a:bodyPr/>
                    <a:lstStyle/>
                    <a:p>
                      <a:pPr algn="ctr">
                        <a:spcAft>
                          <a:spcPts val="0"/>
                        </a:spcAft>
                      </a:pPr>
                      <a:r>
                        <a:rPr lang="es-ES" sz="1050" b="1" dirty="0">
                          <a:solidFill>
                            <a:srgbClr val="FF0000"/>
                          </a:solidFill>
                          <a:effectLst>
                            <a:outerShdw blurRad="38100" dist="38100" dir="2700000" algn="tl">
                              <a:srgbClr val="000000">
                                <a:alpha val="43137"/>
                              </a:srgbClr>
                            </a:outerShdw>
                          </a:effectLst>
                        </a:rPr>
                        <a:t>√</a:t>
                      </a:r>
                      <a:endParaRPr lang="es-EC" sz="1050" b="1" dirty="0">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l">
                        <a:spcAft>
                          <a:spcPts val="0"/>
                        </a:spcAft>
                      </a:pPr>
                      <a:r>
                        <a:rPr lang="es-ES" sz="1050" b="1">
                          <a:solidFill>
                            <a:srgbClr val="FF0000"/>
                          </a:solidFill>
                          <a:effectLst>
                            <a:outerShdw blurRad="38100" dist="38100" dir="2700000" algn="tl">
                              <a:srgbClr val="000000">
                                <a:alpha val="43137"/>
                              </a:srgbClr>
                            </a:outerShdw>
                          </a:effectLst>
                        </a:rPr>
                        <a:t> </a:t>
                      </a:r>
                      <a:endParaRPr lang="es-EC" sz="1050" b="1">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ctr">
                        <a:spcAft>
                          <a:spcPts val="0"/>
                        </a:spcAft>
                      </a:pPr>
                      <a:r>
                        <a:rPr lang="es-ES" sz="1050">
                          <a:solidFill>
                            <a:schemeClr val="tx1"/>
                          </a:solidFill>
                        </a:rPr>
                        <a:t>Sana</a:t>
                      </a:r>
                      <a:endParaRPr lang="es-EC" sz="1050">
                        <a:solidFill>
                          <a:schemeClr val="tx1"/>
                        </a:solidFill>
                        <a:latin typeface="Tahoma"/>
                        <a:ea typeface="Times New Roman"/>
                        <a:cs typeface="Times New Roman"/>
                      </a:endParaRPr>
                    </a:p>
                  </a:txBody>
                  <a:tcPr marL="52345" marR="52345" marT="0" marB="0"/>
                </a:tc>
                <a:tc vMerge="1">
                  <a:txBody>
                    <a:bodyPr/>
                    <a:lstStyle/>
                    <a:p>
                      <a:endParaRPr lang="es-EC"/>
                    </a:p>
                  </a:txBody>
                  <a:tcPr/>
                </a:tc>
              </a:tr>
              <a:tr h="166974">
                <a:tc>
                  <a:txBody>
                    <a:bodyPr/>
                    <a:lstStyle/>
                    <a:p>
                      <a:pPr algn="ctr">
                        <a:spcAft>
                          <a:spcPts val="0"/>
                        </a:spcAft>
                      </a:pPr>
                      <a:r>
                        <a:rPr lang="es-ES" sz="1050">
                          <a:solidFill>
                            <a:schemeClr val="tx1"/>
                          </a:solidFill>
                        </a:rPr>
                        <a:t>P3-PS3</a:t>
                      </a:r>
                      <a:endParaRPr lang="es-EC" sz="1050">
                        <a:solidFill>
                          <a:schemeClr val="tx1"/>
                        </a:solidFill>
                        <a:latin typeface="Tahoma"/>
                        <a:ea typeface="Times New Roman"/>
                        <a:cs typeface="Times New Roman"/>
                      </a:endParaRPr>
                    </a:p>
                  </a:txBody>
                  <a:tcPr marL="52345" marR="52345" marT="0" marB="0"/>
                </a:tc>
                <a:tc>
                  <a:txBody>
                    <a:bodyPr/>
                    <a:lstStyle/>
                    <a:p>
                      <a:pPr algn="ctr">
                        <a:spcAft>
                          <a:spcPts val="0"/>
                        </a:spcAft>
                      </a:pPr>
                      <a:r>
                        <a:rPr lang="es-ES" sz="1050" b="1">
                          <a:solidFill>
                            <a:srgbClr val="FF0000"/>
                          </a:solidFill>
                          <a:effectLst>
                            <a:outerShdw blurRad="38100" dist="38100" dir="2700000" algn="tl">
                              <a:srgbClr val="000000">
                                <a:alpha val="43137"/>
                              </a:srgbClr>
                            </a:outerShdw>
                          </a:effectLst>
                        </a:rPr>
                        <a:t>√</a:t>
                      </a:r>
                      <a:endParaRPr lang="es-EC" sz="1050" b="1">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l">
                        <a:spcAft>
                          <a:spcPts val="0"/>
                        </a:spcAft>
                      </a:pPr>
                      <a:r>
                        <a:rPr lang="es-ES" sz="1050" b="1">
                          <a:solidFill>
                            <a:srgbClr val="FF0000"/>
                          </a:solidFill>
                          <a:effectLst>
                            <a:outerShdw blurRad="38100" dist="38100" dir="2700000" algn="tl">
                              <a:srgbClr val="000000">
                                <a:alpha val="43137"/>
                              </a:srgbClr>
                            </a:outerShdw>
                          </a:effectLst>
                        </a:rPr>
                        <a:t> </a:t>
                      </a:r>
                      <a:endParaRPr lang="es-EC" sz="1050" b="1">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ctr">
                        <a:spcAft>
                          <a:spcPts val="0"/>
                        </a:spcAft>
                      </a:pPr>
                      <a:r>
                        <a:rPr lang="es-ES" sz="1050" dirty="0">
                          <a:solidFill>
                            <a:schemeClr val="tx1"/>
                          </a:solidFill>
                        </a:rPr>
                        <a:t>Sana</a:t>
                      </a:r>
                      <a:endParaRPr lang="es-EC" sz="1050" dirty="0">
                        <a:solidFill>
                          <a:schemeClr val="tx1"/>
                        </a:solidFill>
                        <a:latin typeface="Tahoma"/>
                        <a:ea typeface="Times New Roman"/>
                        <a:cs typeface="Times New Roman"/>
                      </a:endParaRPr>
                    </a:p>
                  </a:txBody>
                  <a:tcPr marL="52345" marR="52345" marT="0" marB="0"/>
                </a:tc>
                <a:tc vMerge="1">
                  <a:txBody>
                    <a:bodyPr/>
                    <a:lstStyle/>
                    <a:p>
                      <a:endParaRPr lang="es-EC"/>
                    </a:p>
                  </a:txBody>
                  <a:tcPr/>
                </a:tc>
              </a:tr>
              <a:tr h="166974">
                <a:tc>
                  <a:txBody>
                    <a:bodyPr/>
                    <a:lstStyle/>
                    <a:p>
                      <a:pPr algn="ctr">
                        <a:spcAft>
                          <a:spcPts val="0"/>
                        </a:spcAft>
                      </a:pPr>
                      <a:r>
                        <a:rPr lang="es-ES" sz="1050">
                          <a:solidFill>
                            <a:schemeClr val="tx1"/>
                          </a:solidFill>
                        </a:rPr>
                        <a:t>P4-P1</a:t>
                      </a:r>
                      <a:endParaRPr lang="es-EC" sz="1050">
                        <a:solidFill>
                          <a:schemeClr val="tx1"/>
                        </a:solidFill>
                        <a:latin typeface="Tahoma"/>
                        <a:ea typeface="Times New Roman"/>
                        <a:cs typeface="Times New Roman"/>
                      </a:endParaRPr>
                    </a:p>
                  </a:txBody>
                  <a:tcPr marL="52345" marR="52345" marT="0" marB="0"/>
                </a:tc>
                <a:tc>
                  <a:txBody>
                    <a:bodyPr/>
                    <a:lstStyle/>
                    <a:p>
                      <a:pPr algn="ctr">
                        <a:spcAft>
                          <a:spcPts val="0"/>
                        </a:spcAft>
                      </a:pPr>
                      <a:r>
                        <a:rPr lang="es-ES" sz="1050" b="1">
                          <a:solidFill>
                            <a:srgbClr val="FF0000"/>
                          </a:solidFill>
                          <a:effectLst>
                            <a:outerShdw blurRad="38100" dist="38100" dir="2700000" algn="tl">
                              <a:srgbClr val="000000">
                                <a:alpha val="43137"/>
                              </a:srgbClr>
                            </a:outerShdw>
                          </a:effectLst>
                        </a:rPr>
                        <a:t>√</a:t>
                      </a:r>
                      <a:endParaRPr lang="es-EC" sz="1050" b="1">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ctr">
                        <a:spcAft>
                          <a:spcPts val="0"/>
                        </a:spcAft>
                      </a:pPr>
                      <a:r>
                        <a:rPr lang="es-ES" sz="1050" b="1" dirty="0">
                          <a:solidFill>
                            <a:srgbClr val="FF0000"/>
                          </a:solidFill>
                          <a:effectLst>
                            <a:outerShdw blurRad="38100" dist="38100" dir="2700000" algn="tl">
                              <a:srgbClr val="000000">
                                <a:alpha val="43137"/>
                              </a:srgbClr>
                            </a:outerShdw>
                          </a:effectLst>
                        </a:rPr>
                        <a:t>√</a:t>
                      </a:r>
                      <a:endParaRPr lang="es-EC" sz="1050" b="1" dirty="0">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ctr">
                        <a:spcAft>
                          <a:spcPts val="0"/>
                        </a:spcAft>
                      </a:pPr>
                      <a:r>
                        <a:rPr lang="es-ES" sz="1050" dirty="0">
                          <a:solidFill>
                            <a:schemeClr val="tx1"/>
                          </a:solidFill>
                        </a:rPr>
                        <a:t>Avanzado, ML</a:t>
                      </a:r>
                      <a:endParaRPr lang="es-EC" sz="1050" dirty="0">
                        <a:solidFill>
                          <a:schemeClr val="tx1"/>
                        </a:solidFill>
                        <a:latin typeface="Tahoma"/>
                        <a:ea typeface="Times New Roman"/>
                        <a:cs typeface="Times New Roman"/>
                      </a:endParaRPr>
                    </a:p>
                  </a:txBody>
                  <a:tcPr marL="52345" marR="52345" marT="0" marB="0"/>
                </a:tc>
                <a:tc vMerge="1">
                  <a:txBody>
                    <a:bodyPr/>
                    <a:lstStyle/>
                    <a:p>
                      <a:endParaRPr lang="es-EC"/>
                    </a:p>
                  </a:txBody>
                  <a:tcPr/>
                </a:tc>
              </a:tr>
              <a:tr h="166974">
                <a:tc>
                  <a:txBody>
                    <a:bodyPr/>
                    <a:lstStyle/>
                    <a:p>
                      <a:pPr algn="ctr">
                        <a:spcAft>
                          <a:spcPts val="0"/>
                        </a:spcAft>
                      </a:pPr>
                      <a:r>
                        <a:rPr lang="es-ES" sz="1050">
                          <a:solidFill>
                            <a:schemeClr val="tx1"/>
                          </a:solidFill>
                        </a:rPr>
                        <a:t>P4-P2</a:t>
                      </a:r>
                      <a:endParaRPr lang="es-EC" sz="1050">
                        <a:solidFill>
                          <a:schemeClr val="tx1"/>
                        </a:solidFill>
                        <a:latin typeface="Tahoma"/>
                        <a:ea typeface="Times New Roman"/>
                        <a:cs typeface="Times New Roman"/>
                      </a:endParaRPr>
                    </a:p>
                  </a:txBody>
                  <a:tcPr marL="52345" marR="52345" marT="0" marB="0"/>
                </a:tc>
                <a:tc>
                  <a:txBody>
                    <a:bodyPr/>
                    <a:lstStyle/>
                    <a:p>
                      <a:pPr algn="ctr">
                        <a:spcAft>
                          <a:spcPts val="0"/>
                        </a:spcAft>
                      </a:pPr>
                      <a:r>
                        <a:rPr lang="es-ES" sz="1050" b="1">
                          <a:solidFill>
                            <a:srgbClr val="FF0000"/>
                          </a:solidFill>
                          <a:effectLst>
                            <a:outerShdw blurRad="38100" dist="38100" dir="2700000" algn="tl">
                              <a:srgbClr val="000000">
                                <a:alpha val="43137"/>
                              </a:srgbClr>
                            </a:outerShdw>
                          </a:effectLst>
                        </a:rPr>
                        <a:t>√</a:t>
                      </a:r>
                      <a:endParaRPr lang="es-EC" sz="1050" b="1">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ctr">
                        <a:spcAft>
                          <a:spcPts val="0"/>
                        </a:spcAft>
                      </a:pPr>
                      <a:r>
                        <a:rPr lang="es-ES" sz="1050" b="1" dirty="0">
                          <a:solidFill>
                            <a:srgbClr val="FF0000"/>
                          </a:solidFill>
                          <a:effectLst>
                            <a:outerShdw blurRad="38100" dist="38100" dir="2700000" algn="tl">
                              <a:srgbClr val="000000">
                                <a:alpha val="43137"/>
                              </a:srgbClr>
                            </a:outerShdw>
                          </a:effectLst>
                        </a:rPr>
                        <a:t>√</a:t>
                      </a:r>
                      <a:endParaRPr lang="es-EC" sz="1050" b="1" dirty="0">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ctr">
                        <a:spcAft>
                          <a:spcPts val="0"/>
                        </a:spcAft>
                      </a:pPr>
                      <a:r>
                        <a:rPr lang="es-ES" sz="1050" dirty="0">
                          <a:solidFill>
                            <a:schemeClr val="tx1"/>
                          </a:solidFill>
                        </a:rPr>
                        <a:t>Inicial, ML</a:t>
                      </a:r>
                      <a:endParaRPr lang="es-EC" sz="1050" dirty="0">
                        <a:solidFill>
                          <a:schemeClr val="tx1"/>
                        </a:solidFill>
                        <a:latin typeface="Tahoma"/>
                        <a:ea typeface="Times New Roman"/>
                        <a:cs typeface="Times New Roman"/>
                      </a:endParaRPr>
                    </a:p>
                  </a:txBody>
                  <a:tcPr marL="52345" marR="52345" marT="0" marB="0"/>
                </a:tc>
                <a:tc vMerge="1">
                  <a:txBody>
                    <a:bodyPr/>
                    <a:lstStyle/>
                    <a:p>
                      <a:endParaRPr lang="es-EC"/>
                    </a:p>
                  </a:txBody>
                  <a:tcPr/>
                </a:tc>
              </a:tr>
              <a:tr h="166974">
                <a:tc>
                  <a:txBody>
                    <a:bodyPr/>
                    <a:lstStyle/>
                    <a:p>
                      <a:pPr algn="ctr">
                        <a:spcAft>
                          <a:spcPts val="0"/>
                        </a:spcAft>
                      </a:pPr>
                      <a:r>
                        <a:rPr lang="es-ES" sz="1050">
                          <a:solidFill>
                            <a:schemeClr val="tx1"/>
                          </a:solidFill>
                        </a:rPr>
                        <a:t>P4-P3</a:t>
                      </a:r>
                      <a:endParaRPr lang="es-EC" sz="1050">
                        <a:solidFill>
                          <a:schemeClr val="tx1"/>
                        </a:solidFill>
                        <a:latin typeface="Tahoma"/>
                        <a:ea typeface="Times New Roman"/>
                        <a:cs typeface="Times New Roman"/>
                      </a:endParaRPr>
                    </a:p>
                  </a:txBody>
                  <a:tcPr marL="52345" marR="52345" marT="0" marB="0"/>
                </a:tc>
                <a:tc>
                  <a:txBody>
                    <a:bodyPr/>
                    <a:lstStyle/>
                    <a:p>
                      <a:pPr algn="ctr">
                        <a:spcAft>
                          <a:spcPts val="0"/>
                        </a:spcAft>
                      </a:pPr>
                      <a:r>
                        <a:rPr lang="es-ES" sz="1050" b="1">
                          <a:solidFill>
                            <a:srgbClr val="FF0000"/>
                          </a:solidFill>
                          <a:effectLst>
                            <a:outerShdw blurRad="38100" dist="38100" dir="2700000" algn="tl">
                              <a:srgbClr val="000000">
                                <a:alpha val="43137"/>
                              </a:srgbClr>
                            </a:outerShdw>
                          </a:effectLst>
                        </a:rPr>
                        <a:t>√</a:t>
                      </a:r>
                      <a:endParaRPr lang="es-EC" sz="1050" b="1">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ctr">
                        <a:spcAft>
                          <a:spcPts val="0"/>
                        </a:spcAft>
                      </a:pPr>
                      <a:r>
                        <a:rPr lang="es-ES" sz="1050" b="1" dirty="0">
                          <a:solidFill>
                            <a:srgbClr val="FF0000"/>
                          </a:solidFill>
                          <a:effectLst>
                            <a:outerShdw blurRad="38100" dist="38100" dir="2700000" algn="tl">
                              <a:srgbClr val="000000">
                                <a:alpha val="43137"/>
                              </a:srgbClr>
                            </a:outerShdw>
                          </a:effectLst>
                        </a:rPr>
                        <a:t>√</a:t>
                      </a:r>
                      <a:endParaRPr lang="es-EC" sz="1050" b="1" dirty="0">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ctr">
                        <a:spcAft>
                          <a:spcPts val="0"/>
                        </a:spcAft>
                      </a:pPr>
                      <a:r>
                        <a:rPr lang="es-ES" sz="1050">
                          <a:solidFill>
                            <a:schemeClr val="tx1"/>
                          </a:solidFill>
                        </a:rPr>
                        <a:t>Media, ML</a:t>
                      </a:r>
                      <a:endParaRPr lang="es-EC" sz="1050">
                        <a:solidFill>
                          <a:schemeClr val="tx1"/>
                        </a:solidFill>
                        <a:latin typeface="Tahoma"/>
                        <a:ea typeface="Times New Roman"/>
                        <a:cs typeface="Times New Roman"/>
                      </a:endParaRPr>
                    </a:p>
                  </a:txBody>
                  <a:tcPr marL="52345" marR="52345" marT="0" marB="0"/>
                </a:tc>
                <a:tc vMerge="1">
                  <a:txBody>
                    <a:bodyPr/>
                    <a:lstStyle/>
                    <a:p>
                      <a:endParaRPr lang="es-EC"/>
                    </a:p>
                  </a:txBody>
                  <a:tcPr/>
                </a:tc>
              </a:tr>
              <a:tr h="166974">
                <a:tc>
                  <a:txBody>
                    <a:bodyPr/>
                    <a:lstStyle/>
                    <a:p>
                      <a:pPr algn="ctr">
                        <a:spcAft>
                          <a:spcPts val="0"/>
                        </a:spcAft>
                      </a:pPr>
                      <a:r>
                        <a:rPr lang="es-ES" sz="1050">
                          <a:solidFill>
                            <a:schemeClr val="tx1"/>
                          </a:solidFill>
                        </a:rPr>
                        <a:t>P4-PS1</a:t>
                      </a:r>
                      <a:endParaRPr lang="es-EC" sz="1050">
                        <a:solidFill>
                          <a:schemeClr val="tx1"/>
                        </a:solidFill>
                        <a:latin typeface="Tahoma"/>
                        <a:ea typeface="Times New Roman"/>
                        <a:cs typeface="Times New Roman"/>
                      </a:endParaRPr>
                    </a:p>
                  </a:txBody>
                  <a:tcPr marL="52345" marR="52345" marT="0" marB="0"/>
                </a:tc>
                <a:tc>
                  <a:txBody>
                    <a:bodyPr/>
                    <a:lstStyle/>
                    <a:p>
                      <a:pPr algn="ctr">
                        <a:spcAft>
                          <a:spcPts val="0"/>
                        </a:spcAft>
                      </a:pPr>
                      <a:r>
                        <a:rPr lang="es-ES" sz="1050" b="1">
                          <a:solidFill>
                            <a:srgbClr val="FF0000"/>
                          </a:solidFill>
                          <a:effectLst>
                            <a:outerShdw blurRad="38100" dist="38100" dir="2700000" algn="tl">
                              <a:srgbClr val="000000">
                                <a:alpha val="43137"/>
                              </a:srgbClr>
                            </a:outerShdw>
                          </a:effectLst>
                        </a:rPr>
                        <a:t>√</a:t>
                      </a:r>
                      <a:endParaRPr lang="es-EC" sz="1050" b="1">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l">
                        <a:spcAft>
                          <a:spcPts val="0"/>
                        </a:spcAft>
                      </a:pPr>
                      <a:r>
                        <a:rPr lang="es-ES" sz="1050" b="1" dirty="0">
                          <a:solidFill>
                            <a:srgbClr val="FF0000"/>
                          </a:solidFill>
                          <a:effectLst>
                            <a:outerShdw blurRad="38100" dist="38100" dir="2700000" algn="tl">
                              <a:srgbClr val="000000">
                                <a:alpha val="43137"/>
                              </a:srgbClr>
                            </a:outerShdw>
                          </a:effectLst>
                        </a:rPr>
                        <a:t> </a:t>
                      </a:r>
                      <a:endParaRPr lang="es-EC" sz="1050" b="1" dirty="0">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ctr">
                        <a:spcAft>
                          <a:spcPts val="0"/>
                        </a:spcAft>
                      </a:pPr>
                      <a:r>
                        <a:rPr lang="es-ES" sz="1050" dirty="0">
                          <a:solidFill>
                            <a:schemeClr val="tx1"/>
                          </a:solidFill>
                        </a:rPr>
                        <a:t>Sana</a:t>
                      </a:r>
                      <a:endParaRPr lang="es-EC" sz="1050" dirty="0">
                        <a:solidFill>
                          <a:schemeClr val="tx1"/>
                        </a:solidFill>
                        <a:latin typeface="Tahoma"/>
                        <a:ea typeface="Times New Roman"/>
                        <a:cs typeface="Times New Roman"/>
                      </a:endParaRPr>
                    </a:p>
                  </a:txBody>
                  <a:tcPr marL="52345" marR="52345" marT="0" marB="0"/>
                </a:tc>
                <a:tc vMerge="1">
                  <a:txBody>
                    <a:bodyPr/>
                    <a:lstStyle/>
                    <a:p>
                      <a:endParaRPr lang="es-EC"/>
                    </a:p>
                  </a:txBody>
                  <a:tcPr/>
                </a:tc>
              </a:tr>
              <a:tr h="166974">
                <a:tc>
                  <a:txBody>
                    <a:bodyPr/>
                    <a:lstStyle/>
                    <a:p>
                      <a:pPr algn="ctr">
                        <a:spcAft>
                          <a:spcPts val="0"/>
                        </a:spcAft>
                      </a:pPr>
                      <a:r>
                        <a:rPr lang="es-ES" sz="1050">
                          <a:solidFill>
                            <a:schemeClr val="tx1"/>
                          </a:solidFill>
                        </a:rPr>
                        <a:t>P4-PS2</a:t>
                      </a:r>
                      <a:endParaRPr lang="es-EC" sz="1050">
                        <a:solidFill>
                          <a:schemeClr val="tx1"/>
                        </a:solidFill>
                        <a:latin typeface="Tahoma"/>
                        <a:ea typeface="Times New Roman"/>
                        <a:cs typeface="Times New Roman"/>
                      </a:endParaRPr>
                    </a:p>
                  </a:txBody>
                  <a:tcPr marL="52345" marR="52345" marT="0" marB="0"/>
                </a:tc>
                <a:tc>
                  <a:txBody>
                    <a:bodyPr/>
                    <a:lstStyle/>
                    <a:p>
                      <a:pPr algn="ctr">
                        <a:spcAft>
                          <a:spcPts val="0"/>
                        </a:spcAft>
                      </a:pPr>
                      <a:r>
                        <a:rPr lang="es-ES" sz="1050" b="1">
                          <a:solidFill>
                            <a:srgbClr val="FF0000"/>
                          </a:solidFill>
                          <a:effectLst>
                            <a:outerShdw blurRad="38100" dist="38100" dir="2700000" algn="tl">
                              <a:srgbClr val="000000">
                                <a:alpha val="43137"/>
                              </a:srgbClr>
                            </a:outerShdw>
                          </a:effectLst>
                        </a:rPr>
                        <a:t>√</a:t>
                      </a:r>
                      <a:endParaRPr lang="es-EC" sz="1050" b="1">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l">
                        <a:spcAft>
                          <a:spcPts val="0"/>
                        </a:spcAft>
                      </a:pPr>
                      <a:r>
                        <a:rPr lang="es-ES" sz="1050" b="1" dirty="0">
                          <a:solidFill>
                            <a:srgbClr val="FF0000"/>
                          </a:solidFill>
                          <a:effectLst>
                            <a:outerShdw blurRad="38100" dist="38100" dir="2700000" algn="tl">
                              <a:srgbClr val="000000">
                                <a:alpha val="43137"/>
                              </a:srgbClr>
                            </a:outerShdw>
                          </a:effectLst>
                        </a:rPr>
                        <a:t> </a:t>
                      </a:r>
                      <a:endParaRPr lang="es-EC" sz="1050" b="1" dirty="0">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ctr">
                        <a:spcAft>
                          <a:spcPts val="0"/>
                        </a:spcAft>
                      </a:pPr>
                      <a:r>
                        <a:rPr lang="es-ES" sz="1050" dirty="0">
                          <a:solidFill>
                            <a:schemeClr val="tx1"/>
                          </a:solidFill>
                        </a:rPr>
                        <a:t>Sana</a:t>
                      </a:r>
                      <a:endParaRPr lang="es-EC" sz="1050" dirty="0">
                        <a:solidFill>
                          <a:schemeClr val="tx1"/>
                        </a:solidFill>
                        <a:latin typeface="Tahoma"/>
                        <a:ea typeface="Times New Roman"/>
                        <a:cs typeface="Times New Roman"/>
                      </a:endParaRPr>
                    </a:p>
                  </a:txBody>
                  <a:tcPr marL="52345" marR="52345" marT="0" marB="0"/>
                </a:tc>
                <a:tc vMerge="1">
                  <a:txBody>
                    <a:bodyPr/>
                    <a:lstStyle/>
                    <a:p>
                      <a:endParaRPr lang="es-EC"/>
                    </a:p>
                  </a:txBody>
                  <a:tcPr/>
                </a:tc>
              </a:tr>
              <a:tr h="166974">
                <a:tc>
                  <a:txBody>
                    <a:bodyPr/>
                    <a:lstStyle/>
                    <a:p>
                      <a:pPr algn="ctr">
                        <a:spcAft>
                          <a:spcPts val="0"/>
                        </a:spcAft>
                      </a:pPr>
                      <a:r>
                        <a:rPr lang="es-ES" sz="1050" dirty="0">
                          <a:solidFill>
                            <a:schemeClr val="tx1"/>
                          </a:solidFill>
                        </a:rPr>
                        <a:t>P6-P1 </a:t>
                      </a:r>
                      <a:endParaRPr lang="es-EC" sz="1050" dirty="0">
                        <a:solidFill>
                          <a:schemeClr val="tx1"/>
                        </a:solidFill>
                        <a:latin typeface="Tahoma"/>
                        <a:ea typeface="Times New Roman"/>
                        <a:cs typeface="Times New Roman"/>
                      </a:endParaRPr>
                    </a:p>
                  </a:txBody>
                  <a:tcPr marL="52345" marR="52345" marT="0" marB="0"/>
                </a:tc>
                <a:tc>
                  <a:txBody>
                    <a:bodyPr/>
                    <a:lstStyle/>
                    <a:p>
                      <a:pPr algn="ctr">
                        <a:spcAft>
                          <a:spcPts val="0"/>
                        </a:spcAft>
                      </a:pPr>
                      <a:r>
                        <a:rPr lang="es-ES" sz="1050" b="1">
                          <a:solidFill>
                            <a:srgbClr val="FF0000"/>
                          </a:solidFill>
                          <a:effectLst>
                            <a:outerShdw blurRad="38100" dist="38100" dir="2700000" algn="tl">
                              <a:srgbClr val="000000">
                                <a:alpha val="43137"/>
                              </a:srgbClr>
                            </a:outerShdw>
                          </a:effectLst>
                        </a:rPr>
                        <a:t>√</a:t>
                      </a:r>
                      <a:endParaRPr lang="es-EC" sz="1050" b="1">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ctr">
                        <a:spcAft>
                          <a:spcPts val="0"/>
                        </a:spcAft>
                      </a:pPr>
                      <a:r>
                        <a:rPr lang="es-ES" sz="1050" b="1" dirty="0">
                          <a:solidFill>
                            <a:srgbClr val="FF0000"/>
                          </a:solidFill>
                          <a:effectLst>
                            <a:outerShdw blurRad="38100" dist="38100" dir="2700000" algn="tl">
                              <a:srgbClr val="000000">
                                <a:alpha val="43137"/>
                              </a:srgbClr>
                            </a:outerShdw>
                          </a:effectLst>
                        </a:rPr>
                        <a:t>√</a:t>
                      </a:r>
                      <a:endParaRPr lang="es-EC" sz="1050" b="1" dirty="0">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ctr">
                        <a:spcAft>
                          <a:spcPts val="0"/>
                        </a:spcAft>
                      </a:pPr>
                      <a:r>
                        <a:rPr lang="es-ES" sz="1050" dirty="0">
                          <a:solidFill>
                            <a:schemeClr val="tx1"/>
                          </a:solidFill>
                        </a:rPr>
                        <a:t>Inicial, Marchitez</a:t>
                      </a:r>
                      <a:endParaRPr lang="es-EC" sz="1050" dirty="0">
                        <a:solidFill>
                          <a:schemeClr val="tx1"/>
                        </a:solidFill>
                        <a:latin typeface="Tahoma"/>
                        <a:ea typeface="Times New Roman"/>
                        <a:cs typeface="Times New Roman"/>
                      </a:endParaRPr>
                    </a:p>
                  </a:txBody>
                  <a:tcPr marL="52345" marR="52345" marT="0" marB="0"/>
                </a:tc>
                <a:tc rowSpan="10">
                  <a:txBody>
                    <a:bodyPr/>
                    <a:lstStyle/>
                    <a:p>
                      <a:pPr algn="ctr">
                        <a:spcAft>
                          <a:spcPts val="0"/>
                        </a:spcAft>
                      </a:pPr>
                      <a:r>
                        <a:rPr lang="es-ES" sz="1050" dirty="0" smtClean="0">
                          <a:solidFill>
                            <a:schemeClr val="tx1"/>
                          </a:solidFill>
                        </a:rPr>
                        <a:t>Orellana </a:t>
                      </a:r>
                      <a:endParaRPr lang="es-EC" sz="1050" dirty="0">
                        <a:solidFill>
                          <a:schemeClr val="tx1"/>
                        </a:solidFill>
                        <a:latin typeface="Tahoma"/>
                        <a:ea typeface="Times New Roman"/>
                        <a:cs typeface="Times New Roman"/>
                      </a:endParaRPr>
                    </a:p>
                  </a:txBody>
                  <a:tcPr marL="52345" marR="52345" marT="0" marB="0" vert="vert270" anchor="ctr"/>
                </a:tc>
              </a:tr>
              <a:tr h="166974">
                <a:tc>
                  <a:txBody>
                    <a:bodyPr/>
                    <a:lstStyle/>
                    <a:p>
                      <a:pPr algn="ctr">
                        <a:spcAft>
                          <a:spcPts val="0"/>
                        </a:spcAft>
                      </a:pPr>
                      <a:r>
                        <a:rPr lang="es-ES" sz="1050">
                          <a:solidFill>
                            <a:schemeClr val="tx1"/>
                          </a:solidFill>
                        </a:rPr>
                        <a:t>P6-P2 </a:t>
                      </a:r>
                      <a:endParaRPr lang="es-EC" sz="1050">
                        <a:solidFill>
                          <a:schemeClr val="tx1"/>
                        </a:solidFill>
                        <a:latin typeface="Tahoma"/>
                        <a:ea typeface="Times New Roman"/>
                        <a:cs typeface="Times New Roman"/>
                      </a:endParaRPr>
                    </a:p>
                  </a:txBody>
                  <a:tcPr marL="52345" marR="52345" marT="0" marB="0"/>
                </a:tc>
                <a:tc>
                  <a:txBody>
                    <a:bodyPr/>
                    <a:lstStyle/>
                    <a:p>
                      <a:pPr algn="ctr">
                        <a:spcAft>
                          <a:spcPts val="0"/>
                        </a:spcAft>
                      </a:pPr>
                      <a:r>
                        <a:rPr lang="es-ES" sz="1050" b="1">
                          <a:solidFill>
                            <a:srgbClr val="FF0000"/>
                          </a:solidFill>
                          <a:effectLst>
                            <a:outerShdw blurRad="38100" dist="38100" dir="2700000" algn="tl">
                              <a:srgbClr val="000000">
                                <a:alpha val="43137"/>
                              </a:srgbClr>
                            </a:outerShdw>
                          </a:effectLst>
                        </a:rPr>
                        <a:t>√</a:t>
                      </a:r>
                      <a:endParaRPr lang="es-EC" sz="1050" b="1">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ctr">
                        <a:spcAft>
                          <a:spcPts val="0"/>
                        </a:spcAft>
                      </a:pPr>
                      <a:r>
                        <a:rPr lang="es-ES" sz="1050" b="1">
                          <a:solidFill>
                            <a:srgbClr val="FF0000"/>
                          </a:solidFill>
                          <a:effectLst>
                            <a:outerShdw blurRad="38100" dist="38100" dir="2700000" algn="tl">
                              <a:srgbClr val="000000">
                                <a:alpha val="43137"/>
                              </a:srgbClr>
                            </a:outerShdw>
                          </a:effectLst>
                        </a:rPr>
                        <a:t>√</a:t>
                      </a:r>
                      <a:endParaRPr lang="es-EC" sz="1050" b="1">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ctr">
                        <a:spcAft>
                          <a:spcPts val="0"/>
                        </a:spcAft>
                      </a:pPr>
                      <a:r>
                        <a:rPr lang="es-ES" sz="1050" dirty="0">
                          <a:solidFill>
                            <a:schemeClr val="tx1"/>
                          </a:solidFill>
                        </a:rPr>
                        <a:t>Medio, Marchitez</a:t>
                      </a:r>
                      <a:endParaRPr lang="es-EC" sz="1050" dirty="0">
                        <a:solidFill>
                          <a:schemeClr val="tx1"/>
                        </a:solidFill>
                        <a:latin typeface="Tahoma"/>
                        <a:ea typeface="Times New Roman"/>
                        <a:cs typeface="Times New Roman"/>
                      </a:endParaRPr>
                    </a:p>
                  </a:txBody>
                  <a:tcPr marL="52345" marR="52345" marT="0" marB="0"/>
                </a:tc>
                <a:tc vMerge="1">
                  <a:txBody>
                    <a:bodyPr/>
                    <a:lstStyle/>
                    <a:p>
                      <a:endParaRPr lang="es-EC"/>
                    </a:p>
                  </a:txBody>
                  <a:tcPr/>
                </a:tc>
              </a:tr>
              <a:tr h="166974">
                <a:tc>
                  <a:txBody>
                    <a:bodyPr/>
                    <a:lstStyle/>
                    <a:p>
                      <a:pPr algn="ctr">
                        <a:spcAft>
                          <a:spcPts val="0"/>
                        </a:spcAft>
                      </a:pPr>
                      <a:r>
                        <a:rPr lang="es-ES" sz="1050">
                          <a:solidFill>
                            <a:schemeClr val="tx1"/>
                          </a:solidFill>
                        </a:rPr>
                        <a:t>P6-P3 </a:t>
                      </a:r>
                      <a:endParaRPr lang="es-EC" sz="1050">
                        <a:solidFill>
                          <a:schemeClr val="tx1"/>
                        </a:solidFill>
                        <a:latin typeface="Tahoma"/>
                        <a:ea typeface="Times New Roman"/>
                        <a:cs typeface="Times New Roman"/>
                      </a:endParaRPr>
                    </a:p>
                  </a:txBody>
                  <a:tcPr marL="52345" marR="52345" marT="0" marB="0"/>
                </a:tc>
                <a:tc>
                  <a:txBody>
                    <a:bodyPr/>
                    <a:lstStyle/>
                    <a:p>
                      <a:pPr algn="ctr">
                        <a:spcAft>
                          <a:spcPts val="0"/>
                        </a:spcAft>
                      </a:pPr>
                      <a:r>
                        <a:rPr lang="es-ES" sz="1050" b="1">
                          <a:solidFill>
                            <a:srgbClr val="FF0000"/>
                          </a:solidFill>
                          <a:effectLst>
                            <a:outerShdw blurRad="38100" dist="38100" dir="2700000" algn="tl">
                              <a:srgbClr val="000000">
                                <a:alpha val="43137"/>
                              </a:srgbClr>
                            </a:outerShdw>
                          </a:effectLst>
                        </a:rPr>
                        <a:t>√</a:t>
                      </a:r>
                      <a:endParaRPr lang="es-EC" sz="1050" b="1">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ctr">
                        <a:spcAft>
                          <a:spcPts val="0"/>
                        </a:spcAft>
                      </a:pPr>
                      <a:r>
                        <a:rPr lang="es-ES" sz="1050" b="1" dirty="0">
                          <a:solidFill>
                            <a:srgbClr val="FF0000"/>
                          </a:solidFill>
                          <a:effectLst>
                            <a:outerShdw blurRad="38100" dist="38100" dir="2700000" algn="tl">
                              <a:srgbClr val="000000">
                                <a:alpha val="43137"/>
                              </a:srgbClr>
                            </a:outerShdw>
                          </a:effectLst>
                        </a:rPr>
                        <a:t>√</a:t>
                      </a:r>
                      <a:endParaRPr lang="es-EC" sz="1050" b="1" dirty="0">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ctr">
                        <a:spcAft>
                          <a:spcPts val="0"/>
                        </a:spcAft>
                      </a:pPr>
                      <a:r>
                        <a:rPr lang="es-ES" sz="1050" dirty="0">
                          <a:solidFill>
                            <a:schemeClr val="tx1"/>
                          </a:solidFill>
                        </a:rPr>
                        <a:t>Medio, Marchitez</a:t>
                      </a:r>
                      <a:endParaRPr lang="es-EC" sz="1050" dirty="0">
                        <a:solidFill>
                          <a:schemeClr val="tx1"/>
                        </a:solidFill>
                        <a:latin typeface="Tahoma"/>
                        <a:ea typeface="Times New Roman"/>
                        <a:cs typeface="Times New Roman"/>
                      </a:endParaRPr>
                    </a:p>
                  </a:txBody>
                  <a:tcPr marL="52345" marR="52345" marT="0" marB="0"/>
                </a:tc>
                <a:tc vMerge="1">
                  <a:txBody>
                    <a:bodyPr/>
                    <a:lstStyle/>
                    <a:p>
                      <a:endParaRPr lang="es-EC"/>
                    </a:p>
                  </a:txBody>
                  <a:tcPr/>
                </a:tc>
              </a:tr>
              <a:tr h="166974">
                <a:tc>
                  <a:txBody>
                    <a:bodyPr/>
                    <a:lstStyle/>
                    <a:p>
                      <a:pPr algn="ctr">
                        <a:spcAft>
                          <a:spcPts val="0"/>
                        </a:spcAft>
                      </a:pPr>
                      <a:r>
                        <a:rPr lang="es-ES" sz="1050">
                          <a:solidFill>
                            <a:schemeClr val="tx1"/>
                          </a:solidFill>
                        </a:rPr>
                        <a:t>P6-PS</a:t>
                      </a:r>
                      <a:endParaRPr lang="es-EC" sz="1050">
                        <a:solidFill>
                          <a:schemeClr val="tx1"/>
                        </a:solidFill>
                        <a:latin typeface="Tahoma"/>
                        <a:ea typeface="Times New Roman"/>
                        <a:cs typeface="Times New Roman"/>
                      </a:endParaRPr>
                    </a:p>
                  </a:txBody>
                  <a:tcPr marL="52345" marR="52345" marT="0" marB="0"/>
                </a:tc>
                <a:tc>
                  <a:txBody>
                    <a:bodyPr/>
                    <a:lstStyle/>
                    <a:p>
                      <a:pPr algn="ctr">
                        <a:spcAft>
                          <a:spcPts val="0"/>
                        </a:spcAft>
                      </a:pPr>
                      <a:r>
                        <a:rPr lang="es-ES" sz="1050" b="1">
                          <a:solidFill>
                            <a:srgbClr val="FF0000"/>
                          </a:solidFill>
                          <a:effectLst>
                            <a:outerShdw blurRad="38100" dist="38100" dir="2700000" algn="tl">
                              <a:srgbClr val="000000">
                                <a:alpha val="43137"/>
                              </a:srgbClr>
                            </a:outerShdw>
                          </a:effectLst>
                        </a:rPr>
                        <a:t>√</a:t>
                      </a:r>
                      <a:endParaRPr lang="es-EC" sz="1050" b="1">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l">
                        <a:spcAft>
                          <a:spcPts val="0"/>
                        </a:spcAft>
                      </a:pPr>
                      <a:r>
                        <a:rPr lang="es-ES" sz="1050" b="1" dirty="0">
                          <a:solidFill>
                            <a:srgbClr val="FF0000"/>
                          </a:solidFill>
                          <a:effectLst>
                            <a:outerShdw blurRad="38100" dist="38100" dir="2700000" algn="tl">
                              <a:srgbClr val="000000">
                                <a:alpha val="43137"/>
                              </a:srgbClr>
                            </a:outerShdw>
                          </a:effectLst>
                        </a:rPr>
                        <a:t> </a:t>
                      </a:r>
                      <a:endParaRPr lang="es-EC" sz="1050" b="1" dirty="0">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ctr">
                        <a:spcAft>
                          <a:spcPts val="0"/>
                        </a:spcAft>
                      </a:pPr>
                      <a:r>
                        <a:rPr lang="es-ES" sz="1050" dirty="0">
                          <a:solidFill>
                            <a:schemeClr val="tx1"/>
                          </a:solidFill>
                        </a:rPr>
                        <a:t>Sana</a:t>
                      </a:r>
                      <a:endParaRPr lang="es-EC" sz="1050" dirty="0">
                        <a:solidFill>
                          <a:schemeClr val="tx1"/>
                        </a:solidFill>
                        <a:latin typeface="Tahoma"/>
                        <a:ea typeface="Times New Roman"/>
                        <a:cs typeface="Times New Roman"/>
                      </a:endParaRPr>
                    </a:p>
                  </a:txBody>
                  <a:tcPr marL="52345" marR="52345" marT="0" marB="0"/>
                </a:tc>
                <a:tc vMerge="1">
                  <a:txBody>
                    <a:bodyPr/>
                    <a:lstStyle/>
                    <a:p>
                      <a:endParaRPr lang="es-EC"/>
                    </a:p>
                  </a:txBody>
                  <a:tcPr/>
                </a:tc>
              </a:tr>
              <a:tr h="166974">
                <a:tc>
                  <a:txBody>
                    <a:bodyPr/>
                    <a:lstStyle/>
                    <a:p>
                      <a:pPr algn="ctr">
                        <a:spcAft>
                          <a:spcPts val="0"/>
                        </a:spcAft>
                      </a:pPr>
                      <a:r>
                        <a:rPr lang="es-ES" sz="1050">
                          <a:solidFill>
                            <a:schemeClr val="tx1"/>
                          </a:solidFill>
                        </a:rPr>
                        <a:t>P7-P1 </a:t>
                      </a:r>
                      <a:endParaRPr lang="es-EC" sz="1050">
                        <a:solidFill>
                          <a:schemeClr val="tx1"/>
                        </a:solidFill>
                        <a:latin typeface="Tahoma"/>
                        <a:ea typeface="Times New Roman"/>
                        <a:cs typeface="Times New Roman"/>
                      </a:endParaRPr>
                    </a:p>
                  </a:txBody>
                  <a:tcPr marL="52345" marR="52345" marT="0" marB="0"/>
                </a:tc>
                <a:tc>
                  <a:txBody>
                    <a:bodyPr/>
                    <a:lstStyle/>
                    <a:p>
                      <a:pPr algn="ctr">
                        <a:spcAft>
                          <a:spcPts val="0"/>
                        </a:spcAft>
                      </a:pPr>
                      <a:r>
                        <a:rPr lang="es-ES" sz="1050" b="1">
                          <a:solidFill>
                            <a:srgbClr val="FF0000"/>
                          </a:solidFill>
                          <a:effectLst>
                            <a:outerShdw blurRad="38100" dist="38100" dir="2700000" algn="tl">
                              <a:srgbClr val="000000">
                                <a:alpha val="43137"/>
                              </a:srgbClr>
                            </a:outerShdw>
                          </a:effectLst>
                        </a:rPr>
                        <a:t>√</a:t>
                      </a:r>
                      <a:endParaRPr lang="es-EC" sz="1050" b="1">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ctr">
                        <a:spcAft>
                          <a:spcPts val="0"/>
                        </a:spcAft>
                      </a:pPr>
                      <a:r>
                        <a:rPr lang="es-ES" sz="1050" b="1" dirty="0">
                          <a:solidFill>
                            <a:srgbClr val="FF0000"/>
                          </a:solidFill>
                          <a:effectLst>
                            <a:outerShdw blurRad="38100" dist="38100" dir="2700000" algn="tl">
                              <a:srgbClr val="000000">
                                <a:alpha val="43137"/>
                              </a:srgbClr>
                            </a:outerShdw>
                          </a:effectLst>
                        </a:rPr>
                        <a:t>√</a:t>
                      </a:r>
                      <a:endParaRPr lang="es-EC" sz="1050" b="1" dirty="0">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ctr">
                        <a:spcAft>
                          <a:spcPts val="0"/>
                        </a:spcAft>
                      </a:pPr>
                      <a:r>
                        <a:rPr lang="es-ES" sz="1050" dirty="0">
                          <a:solidFill>
                            <a:schemeClr val="tx1"/>
                          </a:solidFill>
                        </a:rPr>
                        <a:t>Medio</a:t>
                      </a:r>
                      <a:endParaRPr lang="es-EC" sz="1050" dirty="0">
                        <a:solidFill>
                          <a:schemeClr val="tx1"/>
                        </a:solidFill>
                        <a:latin typeface="Tahoma"/>
                        <a:ea typeface="Times New Roman"/>
                        <a:cs typeface="Times New Roman"/>
                      </a:endParaRPr>
                    </a:p>
                  </a:txBody>
                  <a:tcPr marL="52345" marR="52345" marT="0" marB="0"/>
                </a:tc>
                <a:tc vMerge="1">
                  <a:txBody>
                    <a:bodyPr/>
                    <a:lstStyle/>
                    <a:p>
                      <a:endParaRPr lang="es-EC"/>
                    </a:p>
                  </a:txBody>
                  <a:tcPr/>
                </a:tc>
              </a:tr>
              <a:tr h="166974">
                <a:tc>
                  <a:txBody>
                    <a:bodyPr/>
                    <a:lstStyle/>
                    <a:p>
                      <a:pPr algn="ctr">
                        <a:spcAft>
                          <a:spcPts val="0"/>
                        </a:spcAft>
                      </a:pPr>
                      <a:r>
                        <a:rPr lang="es-ES" sz="1050">
                          <a:solidFill>
                            <a:schemeClr val="tx1"/>
                          </a:solidFill>
                        </a:rPr>
                        <a:t>P7-PS</a:t>
                      </a:r>
                      <a:endParaRPr lang="es-EC" sz="1050">
                        <a:solidFill>
                          <a:schemeClr val="tx1"/>
                        </a:solidFill>
                        <a:latin typeface="Tahoma"/>
                        <a:ea typeface="Times New Roman"/>
                        <a:cs typeface="Times New Roman"/>
                      </a:endParaRPr>
                    </a:p>
                  </a:txBody>
                  <a:tcPr marL="52345" marR="52345" marT="0" marB="0"/>
                </a:tc>
                <a:tc>
                  <a:txBody>
                    <a:bodyPr/>
                    <a:lstStyle/>
                    <a:p>
                      <a:pPr algn="ctr">
                        <a:spcAft>
                          <a:spcPts val="0"/>
                        </a:spcAft>
                      </a:pPr>
                      <a:r>
                        <a:rPr lang="es-ES" sz="1050" b="1">
                          <a:solidFill>
                            <a:srgbClr val="FF0000"/>
                          </a:solidFill>
                          <a:effectLst>
                            <a:outerShdw blurRad="38100" dist="38100" dir="2700000" algn="tl">
                              <a:srgbClr val="000000">
                                <a:alpha val="43137"/>
                              </a:srgbClr>
                            </a:outerShdw>
                          </a:effectLst>
                        </a:rPr>
                        <a:t>√</a:t>
                      </a:r>
                      <a:endParaRPr lang="es-EC" sz="1050" b="1">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l">
                        <a:spcAft>
                          <a:spcPts val="0"/>
                        </a:spcAft>
                      </a:pPr>
                      <a:r>
                        <a:rPr lang="es-ES" sz="1050" b="1" dirty="0">
                          <a:solidFill>
                            <a:srgbClr val="FF0000"/>
                          </a:solidFill>
                          <a:effectLst>
                            <a:outerShdw blurRad="38100" dist="38100" dir="2700000" algn="tl">
                              <a:srgbClr val="000000">
                                <a:alpha val="43137"/>
                              </a:srgbClr>
                            </a:outerShdw>
                          </a:effectLst>
                        </a:rPr>
                        <a:t> </a:t>
                      </a:r>
                      <a:endParaRPr lang="es-EC" sz="1050" b="1" dirty="0">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ctr">
                        <a:spcAft>
                          <a:spcPts val="0"/>
                        </a:spcAft>
                      </a:pPr>
                      <a:r>
                        <a:rPr lang="es-ES" sz="1050" dirty="0">
                          <a:solidFill>
                            <a:schemeClr val="tx1"/>
                          </a:solidFill>
                        </a:rPr>
                        <a:t>Sana</a:t>
                      </a:r>
                      <a:endParaRPr lang="es-EC" sz="1050" dirty="0">
                        <a:solidFill>
                          <a:schemeClr val="tx1"/>
                        </a:solidFill>
                        <a:latin typeface="Tahoma"/>
                        <a:ea typeface="Times New Roman"/>
                        <a:cs typeface="Times New Roman"/>
                      </a:endParaRPr>
                    </a:p>
                  </a:txBody>
                  <a:tcPr marL="52345" marR="52345" marT="0" marB="0"/>
                </a:tc>
                <a:tc vMerge="1">
                  <a:txBody>
                    <a:bodyPr/>
                    <a:lstStyle/>
                    <a:p>
                      <a:endParaRPr lang="es-EC"/>
                    </a:p>
                  </a:txBody>
                  <a:tcPr/>
                </a:tc>
              </a:tr>
              <a:tr h="166974">
                <a:tc>
                  <a:txBody>
                    <a:bodyPr/>
                    <a:lstStyle/>
                    <a:p>
                      <a:pPr algn="ctr">
                        <a:spcAft>
                          <a:spcPts val="0"/>
                        </a:spcAft>
                      </a:pPr>
                      <a:r>
                        <a:rPr lang="es-ES" sz="1050">
                          <a:solidFill>
                            <a:schemeClr val="tx1"/>
                          </a:solidFill>
                        </a:rPr>
                        <a:t>P8-P1 </a:t>
                      </a:r>
                      <a:endParaRPr lang="es-EC" sz="1050">
                        <a:solidFill>
                          <a:schemeClr val="tx1"/>
                        </a:solidFill>
                        <a:latin typeface="Tahoma"/>
                        <a:ea typeface="Times New Roman"/>
                        <a:cs typeface="Times New Roman"/>
                      </a:endParaRPr>
                    </a:p>
                  </a:txBody>
                  <a:tcPr marL="52345" marR="52345" marT="0" marB="0"/>
                </a:tc>
                <a:tc>
                  <a:txBody>
                    <a:bodyPr/>
                    <a:lstStyle/>
                    <a:p>
                      <a:pPr algn="ctr">
                        <a:spcAft>
                          <a:spcPts val="0"/>
                        </a:spcAft>
                      </a:pPr>
                      <a:r>
                        <a:rPr lang="es-ES" sz="1050" b="1">
                          <a:solidFill>
                            <a:srgbClr val="FF0000"/>
                          </a:solidFill>
                          <a:effectLst>
                            <a:outerShdw blurRad="38100" dist="38100" dir="2700000" algn="tl">
                              <a:srgbClr val="000000">
                                <a:alpha val="43137"/>
                              </a:srgbClr>
                            </a:outerShdw>
                          </a:effectLst>
                        </a:rPr>
                        <a:t>√</a:t>
                      </a:r>
                      <a:endParaRPr lang="es-EC" sz="1050" b="1">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ctr">
                        <a:spcAft>
                          <a:spcPts val="0"/>
                        </a:spcAft>
                      </a:pPr>
                      <a:r>
                        <a:rPr lang="es-ES" sz="1050" b="1" dirty="0">
                          <a:solidFill>
                            <a:srgbClr val="FF0000"/>
                          </a:solidFill>
                          <a:effectLst>
                            <a:outerShdw blurRad="38100" dist="38100" dir="2700000" algn="tl">
                              <a:srgbClr val="000000">
                                <a:alpha val="43137"/>
                              </a:srgbClr>
                            </a:outerShdw>
                          </a:effectLst>
                        </a:rPr>
                        <a:t>√</a:t>
                      </a:r>
                      <a:endParaRPr lang="es-EC" sz="1050" b="1" dirty="0">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ctr">
                        <a:spcAft>
                          <a:spcPts val="0"/>
                        </a:spcAft>
                      </a:pPr>
                      <a:r>
                        <a:rPr lang="es-ES" sz="1050" dirty="0">
                          <a:solidFill>
                            <a:schemeClr val="tx1"/>
                          </a:solidFill>
                        </a:rPr>
                        <a:t>Inicial, Marchitez y PC</a:t>
                      </a:r>
                      <a:endParaRPr lang="es-EC" sz="1050" dirty="0">
                        <a:solidFill>
                          <a:schemeClr val="tx1"/>
                        </a:solidFill>
                        <a:latin typeface="Tahoma"/>
                        <a:ea typeface="Times New Roman"/>
                        <a:cs typeface="Times New Roman"/>
                      </a:endParaRPr>
                    </a:p>
                  </a:txBody>
                  <a:tcPr marL="52345" marR="52345" marT="0" marB="0"/>
                </a:tc>
                <a:tc vMerge="1">
                  <a:txBody>
                    <a:bodyPr/>
                    <a:lstStyle/>
                    <a:p>
                      <a:endParaRPr lang="es-EC"/>
                    </a:p>
                  </a:txBody>
                  <a:tcPr/>
                </a:tc>
              </a:tr>
              <a:tr h="196672">
                <a:tc>
                  <a:txBody>
                    <a:bodyPr/>
                    <a:lstStyle/>
                    <a:p>
                      <a:pPr algn="ctr">
                        <a:spcAft>
                          <a:spcPts val="0"/>
                        </a:spcAft>
                      </a:pPr>
                      <a:r>
                        <a:rPr lang="es-ES" sz="1050">
                          <a:solidFill>
                            <a:schemeClr val="tx1"/>
                          </a:solidFill>
                        </a:rPr>
                        <a:t>P8-P2 </a:t>
                      </a:r>
                      <a:endParaRPr lang="es-EC" sz="1050">
                        <a:solidFill>
                          <a:schemeClr val="tx1"/>
                        </a:solidFill>
                        <a:latin typeface="Tahoma"/>
                        <a:ea typeface="Times New Roman"/>
                        <a:cs typeface="Times New Roman"/>
                      </a:endParaRPr>
                    </a:p>
                  </a:txBody>
                  <a:tcPr marL="52345" marR="52345" marT="0" marB="0"/>
                </a:tc>
                <a:tc>
                  <a:txBody>
                    <a:bodyPr/>
                    <a:lstStyle/>
                    <a:p>
                      <a:pPr algn="ctr">
                        <a:spcAft>
                          <a:spcPts val="0"/>
                        </a:spcAft>
                      </a:pPr>
                      <a:r>
                        <a:rPr lang="es-ES" sz="1050" b="1" dirty="0">
                          <a:solidFill>
                            <a:srgbClr val="FF0000"/>
                          </a:solidFill>
                          <a:effectLst>
                            <a:outerShdw blurRad="38100" dist="38100" dir="2700000" algn="tl">
                              <a:srgbClr val="000000">
                                <a:alpha val="43137"/>
                              </a:srgbClr>
                            </a:outerShdw>
                          </a:effectLst>
                        </a:rPr>
                        <a:t>√</a:t>
                      </a:r>
                      <a:endParaRPr lang="es-EC" sz="1050" b="1" dirty="0">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ctr">
                        <a:spcAft>
                          <a:spcPts val="0"/>
                        </a:spcAft>
                      </a:pPr>
                      <a:r>
                        <a:rPr lang="es-ES" sz="1050" b="1" dirty="0">
                          <a:solidFill>
                            <a:srgbClr val="FF0000"/>
                          </a:solidFill>
                          <a:effectLst>
                            <a:outerShdw blurRad="38100" dist="38100" dir="2700000" algn="tl">
                              <a:srgbClr val="000000">
                                <a:alpha val="43137"/>
                              </a:srgbClr>
                            </a:outerShdw>
                          </a:effectLst>
                        </a:rPr>
                        <a:t>√</a:t>
                      </a:r>
                      <a:endParaRPr lang="es-EC" sz="1050" b="1" dirty="0">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ctr">
                        <a:spcAft>
                          <a:spcPts val="0"/>
                        </a:spcAft>
                      </a:pPr>
                      <a:r>
                        <a:rPr lang="es-ES" sz="1050" dirty="0">
                          <a:solidFill>
                            <a:schemeClr val="tx1"/>
                          </a:solidFill>
                        </a:rPr>
                        <a:t>Avanzado, Marchitez y PC</a:t>
                      </a:r>
                      <a:endParaRPr lang="es-EC" sz="1050" dirty="0">
                        <a:solidFill>
                          <a:schemeClr val="tx1"/>
                        </a:solidFill>
                        <a:latin typeface="Tahoma"/>
                        <a:ea typeface="Times New Roman"/>
                        <a:cs typeface="Times New Roman"/>
                      </a:endParaRPr>
                    </a:p>
                  </a:txBody>
                  <a:tcPr marL="52345" marR="52345" marT="0" marB="0"/>
                </a:tc>
                <a:tc vMerge="1">
                  <a:txBody>
                    <a:bodyPr/>
                    <a:lstStyle/>
                    <a:p>
                      <a:endParaRPr lang="es-EC"/>
                    </a:p>
                  </a:txBody>
                  <a:tcPr/>
                </a:tc>
              </a:tr>
              <a:tr h="166974">
                <a:tc>
                  <a:txBody>
                    <a:bodyPr/>
                    <a:lstStyle/>
                    <a:p>
                      <a:pPr algn="ctr">
                        <a:spcAft>
                          <a:spcPts val="0"/>
                        </a:spcAft>
                      </a:pPr>
                      <a:r>
                        <a:rPr lang="es-ES" sz="1050">
                          <a:solidFill>
                            <a:schemeClr val="tx1"/>
                          </a:solidFill>
                        </a:rPr>
                        <a:t>P8-P3 </a:t>
                      </a:r>
                      <a:endParaRPr lang="es-EC" sz="1050">
                        <a:solidFill>
                          <a:schemeClr val="tx1"/>
                        </a:solidFill>
                        <a:latin typeface="Tahoma"/>
                        <a:ea typeface="Times New Roman"/>
                        <a:cs typeface="Times New Roman"/>
                      </a:endParaRPr>
                    </a:p>
                  </a:txBody>
                  <a:tcPr marL="52345" marR="52345" marT="0" marB="0"/>
                </a:tc>
                <a:tc>
                  <a:txBody>
                    <a:bodyPr/>
                    <a:lstStyle/>
                    <a:p>
                      <a:pPr algn="ctr">
                        <a:spcAft>
                          <a:spcPts val="0"/>
                        </a:spcAft>
                      </a:pPr>
                      <a:r>
                        <a:rPr lang="es-ES" sz="1050" b="1" dirty="0">
                          <a:solidFill>
                            <a:srgbClr val="FF0000"/>
                          </a:solidFill>
                          <a:effectLst>
                            <a:outerShdw blurRad="38100" dist="38100" dir="2700000" algn="tl">
                              <a:srgbClr val="000000">
                                <a:alpha val="43137"/>
                              </a:srgbClr>
                            </a:outerShdw>
                          </a:effectLst>
                        </a:rPr>
                        <a:t>√</a:t>
                      </a:r>
                      <a:endParaRPr lang="es-EC" sz="1050" b="1" dirty="0">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ctr">
                        <a:spcAft>
                          <a:spcPts val="0"/>
                        </a:spcAft>
                      </a:pPr>
                      <a:r>
                        <a:rPr lang="es-ES" sz="1050" b="1" dirty="0">
                          <a:solidFill>
                            <a:srgbClr val="FF0000"/>
                          </a:solidFill>
                          <a:effectLst>
                            <a:outerShdw blurRad="38100" dist="38100" dir="2700000" algn="tl">
                              <a:srgbClr val="000000">
                                <a:alpha val="43137"/>
                              </a:srgbClr>
                            </a:outerShdw>
                          </a:effectLst>
                        </a:rPr>
                        <a:t>√</a:t>
                      </a:r>
                      <a:endParaRPr lang="es-EC" sz="1050" b="1" dirty="0">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ctr">
                        <a:spcAft>
                          <a:spcPts val="0"/>
                        </a:spcAft>
                      </a:pPr>
                      <a:r>
                        <a:rPr lang="es-ES" sz="1050" dirty="0">
                          <a:solidFill>
                            <a:schemeClr val="tx1"/>
                          </a:solidFill>
                        </a:rPr>
                        <a:t>Medio, Marchitez y PC</a:t>
                      </a:r>
                      <a:endParaRPr lang="es-EC" sz="1050" dirty="0">
                        <a:solidFill>
                          <a:schemeClr val="tx1"/>
                        </a:solidFill>
                        <a:latin typeface="Tahoma"/>
                        <a:ea typeface="Times New Roman"/>
                        <a:cs typeface="Times New Roman"/>
                      </a:endParaRPr>
                    </a:p>
                  </a:txBody>
                  <a:tcPr marL="52345" marR="52345" marT="0" marB="0"/>
                </a:tc>
                <a:tc vMerge="1">
                  <a:txBody>
                    <a:bodyPr/>
                    <a:lstStyle/>
                    <a:p>
                      <a:endParaRPr lang="es-EC"/>
                    </a:p>
                  </a:txBody>
                  <a:tcPr/>
                </a:tc>
              </a:tr>
              <a:tr h="166974">
                <a:tc>
                  <a:txBody>
                    <a:bodyPr/>
                    <a:lstStyle/>
                    <a:p>
                      <a:pPr algn="ctr">
                        <a:spcAft>
                          <a:spcPts val="0"/>
                        </a:spcAft>
                      </a:pPr>
                      <a:r>
                        <a:rPr lang="es-ES" sz="1050" dirty="0">
                          <a:solidFill>
                            <a:schemeClr val="tx1"/>
                          </a:solidFill>
                        </a:rPr>
                        <a:t>P8-PS</a:t>
                      </a:r>
                      <a:endParaRPr lang="es-EC" sz="1050" dirty="0">
                        <a:solidFill>
                          <a:schemeClr val="tx1"/>
                        </a:solidFill>
                        <a:latin typeface="Tahoma"/>
                        <a:ea typeface="Times New Roman"/>
                        <a:cs typeface="Times New Roman"/>
                      </a:endParaRPr>
                    </a:p>
                  </a:txBody>
                  <a:tcPr marL="52345" marR="52345" marT="0" marB="0"/>
                </a:tc>
                <a:tc>
                  <a:txBody>
                    <a:bodyPr/>
                    <a:lstStyle/>
                    <a:p>
                      <a:pPr algn="ctr">
                        <a:spcAft>
                          <a:spcPts val="0"/>
                        </a:spcAft>
                      </a:pPr>
                      <a:r>
                        <a:rPr lang="es-ES" sz="1050" b="1" dirty="0">
                          <a:solidFill>
                            <a:srgbClr val="FF0000"/>
                          </a:solidFill>
                          <a:effectLst>
                            <a:outerShdw blurRad="38100" dist="38100" dir="2700000" algn="tl">
                              <a:srgbClr val="000000">
                                <a:alpha val="43137"/>
                              </a:srgbClr>
                            </a:outerShdw>
                          </a:effectLst>
                        </a:rPr>
                        <a:t>√</a:t>
                      </a:r>
                      <a:endParaRPr lang="es-EC" sz="1050" b="1" dirty="0">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l">
                        <a:spcAft>
                          <a:spcPts val="0"/>
                        </a:spcAft>
                      </a:pPr>
                      <a:r>
                        <a:rPr lang="es-ES" sz="1050" b="1" dirty="0">
                          <a:solidFill>
                            <a:srgbClr val="FF0000"/>
                          </a:solidFill>
                          <a:effectLst>
                            <a:outerShdw blurRad="38100" dist="38100" dir="2700000" algn="tl">
                              <a:srgbClr val="000000">
                                <a:alpha val="43137"/>
                              </a:srgbClr>
                            </a:outerShdw>
                          </a:effectLst>
                        </a:rPr>
                        <a:t> </a:t>
                      </a:r>
                      <a:endParaRPr lang="es-EC" sz="1050" b="1" dirty="0">
                        <a:solidFill>
                          <a:srgbClr val="FF0000"/>
                        </a:solidFill>
                        <a:effectLst>
                          <a:outerShdw blurRad="38100" dist="38100" dir="2700000" algn="tl">
                            <a:srgbClr val="000000">
                              <a:alpha val="43137"/>
                            </a:srgbClr>
                          </a:outerShdw>
                        </a:effectLst>
                        <a:latin typeface="Tahoma"/>
                        <a:ea typeface="Times New Roman"/>
                        <a:cs typeface="Times New Roman"/>
                      </a:endParaRPr>
                    </a:p>
                  </a:txBody>
                  <a:tcPr marL="52345" marR="52345" marT="0" marB="0"/>
                </a:tc>
                <a:tc>
                  <a:txBody>
                    <a:bodyPr/>
                    <a:lstStyle/>
                    <a:p>
                      <a:pPr algn="ctr">
                        <a:spcAft>
                          <a:spcPts val="0"/>
                        </a:spcAft>
                      </a:pPr>
                      <a:r>
                        <a:rPr lang="es-ES" sz="1050" dirty="0">
                          <a:solidFill>
                            <a:schemeClr val="tx1"/>
                          </a:solidFill>
                        </a:rPr>
                        <a:t>Sana</a:t>
                      </a:r>
                      <a:endParaRPr lang="es-EC" sz="1050" dirty="0">
                        <a:solidFill>
                          <a:schemeClr val="tx1"/>
                        </a:solidFill>
                        <a:latin typeface="Tahoma"/>
                        <a:ea typeface="Times New Roman"/>
                        <a:cs typeface="Times New Roman"/>
                      </a:endParaRPr>
                    </a:p>
                  </a:txBody>
                  <a:tcPr marL="52345" marR="52345" marT="0" marB="0"/>
                </a:tc>
                <a:tc vMerge="1">
                  <a:txBody>
                    <a:bodyPr/>
                    <a:lstStyle/>
                    <a:p>
                      <a:endParaRPr lang="es-EC"/>
                    </a:p>
                  </a:txBody>
                  <a:tcPr/>
                </a:tc>
              </a:tr>
            </a:tbl>
          </a:graphicData>
        </a:graphic>
      </p:graphicFrame>
      <p:sp>
        <p:nvSpPr>
          <p:cNvPr id="7" name="Rectangle 3"/>
          <p:cNvSpPr txBox="1">
            <a:spLocks noChangeArrowheads="1"/>
          </p:cNvSpPr>
          <p:nvPr/>
        </p:nvSpPr>
        <p:spPr bwMode="auto">
          <a:xfrm>
            <a:off x="6372200" y="1772816"/>
            <a:ext cx="2468960" cy="2952328"/>
          </a:xfrm>
          <a:prstGeom prst="rect">
            <a:avLst/>
          </a:prstGeo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algn="just"/>
            <a:r>
              <a:rPr lang="es-ES" sz="2000" dirty="0" smtClean="0">
                <a:solidFill>
                  <a:schemeClr val="tx1"/>
                </a:solidFill>
              </a:rPr>
              <a:t>Se obtuvieron 18 plantas positivas para fitoplasmas y 6 plantas negativas, con las cuales se llevaron a cabo los procesos de metagenómica</a:t>
            </a:r>
            <a:endParaRPr lang="es-ES" sz="2000" dirty="0"/>
          </a:p>
        </p:txBody>
      </p:sp>
    </p:spTree>
    <p:extLst>
      <p:ext uri="{BB962C8B-B14F-4D97-AF65-F5344CB8AC3E}">
        <p14:creationId xmlns:p14="http://schemas.microsoft.com/office/powerpoint/2010/main" xmlns="" val="1297507609"/>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6660231" y="-22025"/>
            <a:ext cx="2477783" cy="642713"/>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s-ES" dirty="0" smtClean="0"/>
              <a:t>Resultados</a:t>
            </a:r>
            <a:endParaRPr lang="es-ES" dirty="0"/>
          </a:p>
        </p:txBody>
      </p:sp>
      <p:sp>
        <p:nvSpPr>
          <p:cNvPr id="6" name="5 Marcador de contenido"/>
          <p:cNvSpPr>
            <a:spLocks noGrp="1"/>
          </p:cNvSpPr>
          <p:nvPr>
            <p:ph idx="1"/>
          </p:nvPr>
        </p:nvSpPr>
        <p:spPr>
          <a:xfrm>
            <a:off x="457200" y="1600201"/>
            <a:ext cx="8229600" cy="1180728"/>
          </a:xfrm>
        </p:spPr>
        <p:txBody>
          <a:bodyPr/>
          <a:lstStyle/>
          <a:p>
            <a:pPr algn="just"/>
            <a:r>
              <a:rPr lang="es-ES" sz="2000" dirty="0" smtClean="0">
                <a:solidFill>
                  <a:schemeClr val="tx1"/>
                </a:solidFill>
              </a:rPr>
              <a:t>Se realizaron alineamientos en BLAST con la secuencia del fitoplasma identificado por  Álvarez (2006) como el causante de ML (</a:t>
            </a:r>
            <a:r>
              <a:rPr lang="es-ES_tradnl" sz="2000" dirty="0" smtClean="0">
                <a:solidFill>
                  <a:schemeClr val="tx1"/>
                </a:solidFill>
              </a:rPr>
              <a:t>AY739023.1</a:t>
            </a:r>
            <a:r>
              <a:rPr lang="es-ES_tradnl" sz="2000" dirty="0">
                <a:solidFill>
                  <a:schemeClr val="tx1"/>
                </a:solidFill>
              </a:rPr>
              <a:t>) </a:t>
            </a:r>
            <a:endParaRPr lang="es-ES" sz="2000" dirty="0">
              <a:solidFill>
                <a:schemeClr val="tx1"/>
              </a:solidFill>
            </a:endParaRPr>
          </a:p>
        </p:txBody>
      </p:sp>
      <p:sp>
        <p:nvSpPr>
          <p:cNvPr id="4" name="1 Título"/>
          <p:cNvSpPr txBox="1">
            <a:spLocks/>
          </p:cNvSpPr>
          <p:nvPr/>
        </p:nvSpPr>
        <p:spPr>
          <a:xfrm>
            <a:off x="467544" y="764704"/>
            <a:ext cx="5472608" cy="57606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S" sz="2000" dirty="0" smtClean="0">
                <a:solidFill>
                  <a:schemeClr val="bg2">
                    <a:lumMod val="25000"/>
                  </a:schemeClr>
                </a:solidFill>
              </a:rPr>
              <a:t>Secuenciación del fragmento de detección</a:t>
            </a:r>
            <a:endParaRPr lang="es-ES" sz="2000" dirty="0">
              <a:solidFill>
                <a:schemeClr val="bg2">
                  <a:lumMod val="25000"/>
                </a:schemeClr>
              </a:solidFill>
            </a:endParaRPr>
          </a:p>
        </p:txBody>
      </p:sp>
      <p:graphicFrame>
        <p:nvGraphicFramePr>
          <p:cNvPr id="3" name="2 Tabla"/>
          <p:cNvGraphicFramePr>
            <a:graphicFrameLocks noGrp="1"/>
          </p:cNvGraphicFramePr>
          <p:nvPr>
            <p:extLst>
              <p:ext uri="{D42A27DB-BD31-4B8C-83A1-F6EECF244321}">
                <p14:modId xmlns:p14="http://schemas.microsoft.com/office/powerpoint/2010/main" xmlns="" val="1072742234"/>
              </p:ext>
            </p:extLst>
          </p:nvPr>
        </p:nvGraphicFramePr>
        <p:xfrm>
          <a:off x="1979712" y="3212976"/>
          <a:ext cx="5355033" cy="2208276"/>
        </p:xfrm>
        <a:graphic>
          <a:graphicData uri="http://schemas.openxmlformats.org/drawingml/2006/table">
            <a:tbl>
              <a:tblPr firstRow="1" firstCol="1" bandRow="1">
                <a:tableStyleId>{284E427A-3D55-4303-BF80-6455036E1DE7}</a:tableStyleId>
              </a:tblPr>
              <a:tblGrid>
                <a:gridCol w="2054255"/>
                <a:gridCol w="1142646"/>
                <a:gridCol w="1045933"/>
                <a:gridCol w="1112199"/>
              </a:tblGrid>
              <a:tr h="190500">
                <a:tc>
                  <a:txBody>
                    <a:bodyPr/>
                    <a:lstStyle/>
                    <a:p>
                      <a:pPr algn="ctr">
                        <a:lnSpc>
                          <a:spcPct val="115000"/>
                        </a:lnSpc>
                        <a:spcAft>
                          <a:spcPts val="0"/>
                        </a:spcAft>
                      </a:pPr>
                      <a:r>
                        <a:rPr lang="es-ES_tradnl" sz="1400" dirty="0">
                          <a:effectLst/>
                        </a:rPr>
                        <a:t>Muestra</a:t>
                      </a:r>
                      <a:endParaRPr lang="es-ES"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400" dirty="0" err="1">
                          <a:effectLst/>
                        </a:rPr>
                        <a:t>Query</a:t>
                      </a:r>
                      <a:r>
                        <a:rPr lang="es-ES_tradnl" sz="1400" dirty="0">
                          <a:effectLst/>
                        </a:rPr>
                        <a:t> </a:t>
                      </a:r>
                      <a:r>
                        <a:rPr lang="es-ES_tradnl" sz="1400" dirty="0" err="1">
                          <a:effectLst/>
                        </a:rPr>
                        <a:t>coverage</a:t>
                      </a:r>
                      <a:r>
                        <a:rPr lang="es-ES_tradnl" sz="1400" dirty="0">
                          <a:effectLst/>
                        </a:rPr>
                        <a:t> </a:t>
                      </a:r>
                      <a:endParaRPr lang="es-ES"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400">
                          <a:effectLst/>
                        </a:rPr>
                        <a:t>E-value</a:t>
                      </a:r>
                      <a:endParaRPr lang="es-ES" sz="12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400" dirty="0">
                          <a:effectLst/>
                        </a:rPr>
                        <a:t>Max </a:t>
                      </a:r>
                      <a:r>
                        <a:rPr lang="es-ES_tradnl" sz="1400" dirty="0" smtClean="0">
                          <a:effectLst/>
                        </a:rPr>
                        <a:t>ID</a:t>
                      </a:r>
                      <a:endParaRPr lang="es-ES" sz="1200" dirty="0">
                        <a:effectLst/>
                      </a:endParaRPr>
                    </a:p>
                  </a:txBody>
                  <a:tcPr marL="68580" marR="68580" marT="0" marB="0" anchor="ctr"/>
                </a:tc>
              </a:tr>
              <a:tr h="190500">
                <a:tc>
                  <a:txBody>
                    <a:bodyPr/>
                    <a:lstStyle/>
                    <a:p>
                      <a:pPr>
                        <a:lnSpc>
                          <a:spcPct val="115000"/>
                        </a:lnSpc>
                        <a:spcAft>
                          <a:spcPts val="0"/>
                        </a:spcAft>
                      </a:pPr>
                      <a:r>
                        <a:rPr lang="es-ES_tradnl" sz="1400">
                          <a:effectLst/>
                        </a:rPr>
                        <a:t>Control C2</a:t>
                      </a:r>
                      <a:endParaRPr lang="es-ES"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dirty="0" smtClean="0">
                          <a:effectLst/>
                        </a:rPr>
                        <a:t>88%</a:t>
                      </a:r>
                      <a:endParaRPr lang="es-ES" sz="1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a:effectLst/>
                        </a:rPr>
                        <a:t>0</a:t>
                      </a:r>
                      <a:endParaRPr lang="es-ES"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dirty="0">
                          <a:effectLst/>
                        </a:rPr>
                        <a:t>92%</a:t>
                      </a:r>
                      <a:endParaRPr lang="es-ES" sz="1200" dirty="0">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ES_tradnl" sz="1400">
                          <a:effectLst/>
                        </a:rPr>
                        <a:t>Enferma plantación 1</a:t>
                      </a:r>
                      <a:endParaRPr lang="es-ES"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dirty="0" smtClean="0">
                          <a:effectLst/>
                        </a:rPr>
                        <a:t>65%</a:t>
                      </a:r>
                      <a:endParaRPr lang="es-ES" sz="1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a:effectLst/>
                        </a:rPr>
                        <a:t>0</a:t>
                      </a:r>
                      <a:endParaRPr lang="es-ES"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a:effectLst/>
                        </a:rPr>
                        <a:t>88%</a:t>
                      </a:r>
                      <a:endParaRPr lang="es-ES" sz="1200">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ES_tradnl" sz="1400">
                          <a:effectLst/>
                        </a:rPr>
                        <a:t>Enferma plantación 2</a:t>
                      </a:r>
                      <a:endParaRPr lang="es-ES"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dirty="0" smtClean="0">
                          <a:effectLst/>
                        </a:rPr>
                        <a:t>67%</a:t>
                      </a:r>
                      <a:endParaRPr lang="es-ES" sz="1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a:effectLst/>
                        </a:rPr>
                        <a:t>2E-96</a:t>
                      </a:r>
                      <a:endParaRPr lang="es-ES"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a:effectLst/>
                        </a:rPr>
                        <a:t>75%</a:t>
                      </a:r>
                      <a:endParaRPr lang="es-ES" sz="1200">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ES_tradnl" sz="1400">
                          <a:effectLst/>
                        </a:rPr>
                        <a:t>Enferma plantación 4</a:t>
                      </a:r>
                      <a:endParaRPr lang="es-ES"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dirty="0" smtClean="0">
                          <a:effectLst/>
                        </a:rPr>
                        <a:t>80%</a:t>
                      </a:r>
                      <a:endParaRPr lang="es-ES" sz="1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a:effectLst/>
                        </a:rPr>
                        <a:t>2E-180</a:t>
                      </a:r>
                      <a:endParaRPr lang="es-ES"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a:effectLst/>
                        </a:rPr>
                        <a:t>77%</a:t>
                      </a:r>
                      <a:endParaRPr lang="es-ES" sz="1200">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ES_tradnl" sz="1400">
                          <a:effectLst/>
                        </a:rPr>
                        <a:t>Enferma plantación 6</a:t>
                      </a:r>
                      <a:endParaRPr lang="es-ES"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dirty="0" smtClean="0">
                          <a:effectLst/>
                        </a:rPr>
                        <a:t>84%</a:t>
                      </a:r>
                      <a:endParaRPr lang="es-ES" sz="1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a:effectLst/>
                        </a:rPr>
                        <a:t>0</a:t>
                      </a:r>
                      <a:endParaRPr lang="es-ES"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a:effectLst/>
                        </a:rPr>
                        <a:t>87%</a:t>
                      </a:r>
                      <a:endParaRPr lang="es-ES" sz="1200">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ES_tradnl" sz="1400">
                          <a:effectLst/>
                        </a:rPr>
                        <a:t>Enferma plantación 7</a:t>
                      </a:r>
                      <a:endParaRPr lang="es-ES"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dirty="0" smtClean="0">
                          <a:effectLst/>
                        </a:rPr>
                        <a:t>66%</a:t>
                      </a:r>
                      <a:endParaRPr lang="es-ES" sz="1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a:effectLst/>
                        </a:rPr>
                        <a:t>0</a:t>
                      </a:r>
                      <a:endParaRPr lang="es-ES"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a:effectLst/>
                        </a:rPr>
                        <a:t>82%</a:t>
                      </a:r>
                      <a:endParaRPr lang="es-ES" sz="1200">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ES_tradnl" sz="1400">
                          <a:effectLst/>
                        </a:rPr>
                        <a:t>Enferma plantación 8</a:t>
                      </a:r>
                      <a:endParaRPr lang="es-ES"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dirty="0" smtClean="0">
                          <a:effectLst/>
                        </a:rPr>
                        <a:t>78%</a:t>
                      </a:r>
                      <a:endParaRPr lang="es-ES" sz="1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dirty="0">
                          <a:effectLst/>
                        </a:rPr>
                        <a:t>0</a:t>
                      </a:r>
                      <a:endParaRPr lang="es-ES" sz="1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dirty="0">
                          <a:effectLst/>
                        </a:rPr>
                        <a:t>85%</a:t>
                      </a:r>
                      <a:endParaRPr lang="es-ES" sz="1200" dirty="0">
                        <a:effectLst/>
                        <a:latin typeface="Calibri"/>
                        <a:ea typeface="Calibri"/>
                        <a:cs typeface="Times New Roman"/>
                      </a:endParaRPr>
                    </a:p>
                  </a:txBody>
                  <a:tcPr marL="68580" marR="68580" marT="0" marB="0"/>
                </a:tc>
              </a:tr>
            </a:tbl>
          </a:graphicData>
        </a:graphic>
      </p:graphicFrame>
      <p:sp>
        <p:nvSpPr>
          <p:cNvPr id="5" name="4 Rectángulo"/>
          <p:cNvSpPr/>
          <p:nvPr/>
        </p:nvSpPr>
        <p:spPr>
          <a:xfrm>
            <a:off x="5220072" y="2996952"/>
            <a:ext cx="1008112" cy="2592288"/>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1297507609"/>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660231" y="0"/>
            <a:ext cx="2478963" cy="620688"/>
          </a:xfrm>
        </p:spPr>
        <p:txBody>
          <a:bodyPr/>
          <a:lstStyle/>
          <a:p>
            <a:r>
              <a:rPr lang="es-ES" dirty="0" smtClean="0"/>
              <a:t>Resultados</a:t>
            </a:r>
            <a:br>
              <a:rPr lang="es-ES" dirty="0" smtClean="0"/>
            </a:b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3916635681"/>
              </p:ext>
            </p:extLst>
          </p:nvPr>
        </p:nvGraphicFramePr>
        <p:xfrm>
          <a:off x="1253261" y="3212976"/>
          <a:ext cx="6605148" cy="2408413"/>
        </p:xfrm>
        <a:graphic>
          <a:graphicData uri="http://schemas.openxmlformats.org/drawingml/2006/table">
            <a:tbl>
              <a:tblPr firstRow="1" firstCol="1" bandRow="1">
                <a:tableStyleId>{284E427A-3D55-4303-BF80-6455036E1DE7}</a:tableStyleId>
              </a:tblPr>
              <a:tblGrid>
                <a:gridCol w="1957987"/>
                <a:gridCol w="454853"/>
                <a:gridCol w="929269"/>
                <a:gridCol w="865688"/>
                <a:gridCol w="520879"/>
                <a:gridCol w="929269"/>
                <a:gridCol w="947203"/>
              </a:tblGrid>
              <a:tr h="309007">
                <a:tc>
                  <a:txBody>
                    <a:bodyPr/>
                    <a:lstStyle/>
                    <a:p>
                      <a:pPr algn="ctr">
                        <a:lnSpc>
                          <a:spcPct val="115000"/>
                        </a:lnSpc>
                        <a:spcAft>
                          <a:spcPts val="0"/>
                        </a:spcAft>
                      </a:pPr>
                      <a:r>
                        <a:rPr lang="es-ES_tradnl" sz="1400" dirty="0">
                          <a:effectLst/>
                        </a:rPr>
                        <a:t>Muestra</a:t>
                      </a:r>
                      <a:endParaRPr lang="es-ES" sz="1200" dirty="0">
                        <a:effectLst/>
                        <a:latin typeface="Calibri"/>
                        <a:ea typeface="Calibri"/>
                        <a:cs typeface="Times New Roman"/>
                      </a:endParaRPr>
                    </a:p>
                  </a:txBody>
                  <a:tcPr marL="68580" marR="68580" marT="0" marB="0" anchor="ctr"/>
                </a:tc>
                <a:tc rowSpan="8">
                  <a:txBody>
                    <a:bodyPr/>
                    <a:lstStyle/>
                    <a:p>
                      <a:pPr marL="71755" marR="71755" algn="ctr">
                        <a:lnSpc>
                          <a:spcPct val="115000"/>
                        </a:lnSpc>
                        <a:spcAft>
                          <a:spcPts val="0"/>
                        </a:spcAft>
                      </a:pPr>
                      <a:r>
                        <a:rPr lang="es-ES_tradnl" sz="1400" dirty="0">
                          <a:effectLst/>
                        </a:rPr>
                        <a:t>Control NCBI</a:t>
                      </a:r>
                      <a:endParaRPr lang="es-ES" sz="1200" dirty="0">
                        <a:effectLst/>
                        <a:latin typeface="Calibri"/>
                        <a:ea typeface="Calibri"/>
                        <a:cs typeface="Times New Roman"/>
                      </a:endParaRPr>
                    </a:p>
                  </a:txBody>
                  <a:tcPr marL="68580" marR="68580" marT="0" marB="0" vert="vert270" anchor="ctr"/>
                </a:tc>
                <a:tc>
                  <a:txBody>
                    <a:bodyPr/>
                    <a:lstStyle/>
                    <a:p>
                      <a:pPr algn="ctr">
                        <a:lnSpc>
                          <a:spcPct val="115000"/>
                        </a:lnSpc>
                        <a:spcAft>
                          <a:spcPts val="0"/>
                        </a:spcAft>
                      </a:pPr>
                      <a:r>
                        <a:rPr lang="es-ES_tradnl" sz="1400">
                          <a:effectLst/>
                        </a:rPr>
                        <a:t>E-value</a:t>
                      </a:r>
                      <a:endParaRPr lang="es-ES" sz="12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400" dirty="0">
                          <a:effectLst/>
                        </a:rPr>
                        <a:t>Max ID </a:t>
                      </a:r>
                      <a:endParaRPr lang="es-ES" sz="1200" dirty="0">
                        <a:effectLst/>
                        <a:latin typeface="Calibri"/>
                        <a:ea typeface="Calibri"/>
                        <a:cs typeface="Times New Roman"/>
                      </a:endParaRPr>
                    </a:p>
                  </a:txBody>
                  <a:tcPr marL="68580" marR="68580" marT="0" marB="0" anchor="ctr"/>
                </a:tc>
                <a:tc rowSpan="8">
                  <a:txBody>
                    <a:bodyPr/>
                    <a:lstStyle/>
                    <a:p>
                      <a:pPr marL="71755" marR="71755" algn="ctr">
                        <a:lnSpc>
                          <a:spcPct val="115000"/>
                        </a:lnSpc>
                        <a:spcAft>
                          <a:spcPts val="0"/>
                        </a:spcAft>
                      </a:pPr>
                      <a:r>
                        <a:rPr lang="es-ES_tradnl" sz="1400">
                          <a:effectLst/>
                        </a:rPr>
                        <a:t>Control C2</a:t>
                      </a:r>
                      <a:endParaRPr lang="es-ES" sz="1200">
                        <a:effectLst/>
                        <a:latin typeface="Calibri"/>
                        <a:ea typeface="Calibri"/>
                        <a:cs typeface="Times New Roman"/>
                      </a:endParaRPr>
                    </a:p>
                  </a:txBody>
                  <a:tcPr marL="68580" marR="68580" marT="0" marB="0" vert="vert270" anchor="ctr"/>
                </a:tc>
                <a:tc>
                  <a:txBody>
                    <a:bodyPr/>
                    <a:lstStyle/>
                    <a:p>
                      <a:pPr algn="ctr">
                        <a:lnSpc>
                          <a:spcPct val="115000"/>
                        </a:lnSpc>
                        <a:spcAft>
                          <a:spcPts val="0"/>
                        </a:spcAft>
                      </a:pPr>
                      <a:r>
                        <a:rPr lang="es-ES_tradnl" sz="1400">
                          <a:effectLst/>
                        </a:rPr>
                        <a:t>E-value</a:t>
                      </a:r>
                      <a:endParaRPr lang="es-ES" sz="12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400" dirty="0">
                          <a:effectLst/>
                        </a:rPr>
                        <a:t>Max </a:t>
                      </a:r>
                      <a:r>
                        <a:rPr lang="es-ES_tradnl" sz="1400" dirty="0" smtClean="0">
                          <a:effectLst/>
                        </a:rPr>
                        <a:t>ID</a:t>
                      </a:r>
                      <a:endParaRPr lang="es-ES" sz="1200" dirty="0">
                        <a:effectLst/>
                        <a:latin typeface="Calibri"/>
                        <a:ea typeface="Calibri"/>
                        <a:cs typeface="Times New Roman"/>
                      </a:endParaRPr>
                    </a:p>
                  </a:txBody>
                  <a:tcPr marL="68580" marR="68580" marT="0" marB="0" anchor="ctr"/>
                </a:tc>
              </a:tr>
              <a:tr h="149371">
                <a:tc>
                  <a:txBody>
                    <a:bodyPr/>
                    <a:lstStyle/>
                    <a:p>
                      <a:pPr>
                        <a:lnSpc>
                          <a:spcPct val="115000"/>
                        </a:lnSpc>
                        <a:spcAft>
                          <a:spcPts val="0"/>
                        </a:spcAft>
                      </a:pPr>
                      <a:r>
                        <a:rPr lang="es-ES_tradnl" sz="1400">
                          <a:effectLst/>
                        </a:rPr>
                        <a:t>Control C2</a:t>
                      </a:r>
                      <a:endParaRPr lang="es-ES" sz="1200">
                        <a:effectLst/>
                        <a:latin typeface="Calibri"/>
                        <a:ea typeface="Calibri"/>
                        <a:cs typeface="Times New Roman"/>
                      </a:endParaRPr>
                    </a:p>
                  </a:txBody>
                  <a:tcPr marL="68580" marR="68580" marT="0" marB="0"/>
                </a:tc>
                <a:tc vMerge="1">
                  <a:txBody>
                    <a:bodyPr/>
                    <a:lstStyle/>
                    <a:p>
                      <a:endParaRPr lang="es-ES"/>
                    </a:p>
                  </a:txBody>
                  <a:tcPr/>
                </a:tc>
                <a:tc>
                  <a:txBody>
                    <a:bodyPr/>
                    <a:lstStyle/>
                    <a:p>
                      <a:pPr algn="ctr">
                        <a:lnSpc>
                          <a:spcPct val="115000"/>
                        </a:lnSpc>
                        <a:spcAft>
                          <a:spcPts val="0"/>
                        </a:spcAft>
                        <a:tabLst>
                          <a:tab pos="212725" algn="l"/>
                          <a:tab pos="291465" algn="ctr"/>
                        </a:tabLst>
                      </a:pPr>
                      <a:r>
                        <a:rPr lang="es-ES_tradnl" sz="1400">
                          <a:effectLst/>
                        </a:rPr>
                        <a:t>-1</a:t>
                      </a:r>
                      <a:endParaRPr lang="es-ES"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dirty="0" smtClean="0">
                          <a:effectLst/>
                        </a:rPr>
                        <a:t>91,5%</a:t>
                      </a:r>
                      <a:endParaRPr lang="es-ES" sz="1200" dirty="0">
                        <a:effectLst/>
                        <a:latin typeface="Calibri"/>
                        <a:ea typeface="Calibri"/>
                        <a:cs typeface="Times New Roman"/>
                      </a:endParaRPr>
                    </a:p>
                  </a:txBody>
                  <a:tcPr marL="68580" marR="68580" marT="0" marB="0"/>
                </a:tc>
                <a:tc vMerge="1">
                  <a:txBody>
                    <a:bodyPr/>
                    <a:lstStyle/>
                    <a:p>
                      <a:endParaRPr lang="es-ES"/>
                    </a:p>
                  </a:txBody>
                  <a:tcPr/>
                </a:tc>
                <a:tc>
                  <a:txBody>
                    <a:bodyPr/>
                    <a:lstStyle/>
                    <a:p>
                      <a:pPr algn="ctr">
                        <a:lnSpc>
                          <a:spcPct val="115000"/>
                        </a:lnSpc>
                        <a:spcAft>
                          <a:spcPts val="0"/>
                        </a:spcAft>
                      </a:pPr>
                      <a:r>
                        <a:rPr lang="es-ES_tradnl" sz="1400" dirty="0">
                          <a:effectLst/>
                        </a:rPr>
                        <a:t>-</a:t>
                      </a:r>
                      <a:endParaRPr lang="es-ES"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a:effectLst/>
                        </a:rPr>
                        <a:t>-</a:t>
                      </a:r>
                      <a:endParaRPr lang="es-ES" sz="1400">
                        <a:effectLst/>
                        <a:latin typeface="Calibri"/>
                        <a:ea typeface="Calibri"/>
                        <a:cs typeface="Times New Roman"/>
                      </a:endParaRPr>
                    </a:p>
                  </a:txBody>
                  <a:tcPr marL="68580" marR="68580" marT="0" marB="0"/>
                </a:tc>
              </a:tr>
              <a:tr h="309007">
                <a:tc>
                  <a:txBody>
                    <a:bodyPr/>
                    <a:lstStyle/>
                    <a:p>
                      <a:pPr>
                        <a:lnSpc>
                          <a:spcPct val="115000"/>
                        </a:lnSpc>
                        <a:spcAft>
                          <a:spcPts val="0"/>
                        </a:spcAft>
                      </a:pPr>
                      <a:r>
                        <a:rPr lang="es-ES_tradnl" sz="1400">
                          <a:effectLst/>
                        </a:rPr>
                        <a:t>Enferma plantación 1</a:t>
                      </a:r>
                      <a:endParaRPr lang="es-ES" sz="1200">
                        <a:effectLst/>
                        <a:latin typeface="Calibri"/>
                        <a:ea typeface="Calibri"/>
                        <a:cs typeface="Times New Roman"/>
                      </a:endParaRPr>
                    </a:p>
                  </a:txBody>
                  <a:tcPr marL="68580" marR="68580" marT="0" marB="0"/>
                </a:tc>
                <a:tc vMerge="1">
                  <a:txBody>
                    <a:bodyPr/>
                    <a:lstStyle/>
                    <a:p>
                      <a:endParaRPr lang="es-ES"/>
                    </a:p>
                  </a:txBody>
                  <a:tcPr/>
                </a:tc>
                <a:tc>
                  <a:txBody>
                    <a:bodyPr/>
                    <a:lstStyle/>
                    <a:p>
                      <a:pPr algn="ctr">
                        <a:lnSpc>
                          <a:spcPct val="115000"/>
                        </a:lnSpc>
                        <a:spcAft>
                          <a:spcPts val="0"/>
                        </a:spcAft>
                      </a:pPr>
                      <a:r>
                        <a:rPr lang="es-ES_tradnl" sz="1400">
                          <a:effectLst/>
                        </a:rPr>
                        <a:t>-1</a:t>
                      </a:r>
                      <a:endParaRPr lang="es-ES"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dirty="0" smtClean="0">
                          <a:effectLst/>
                        </a:rPr>
                        <a:t>77%</a:t>
                      </a:r>
                      <a:endParaRPr lang="es-ES" sz="1200" dirty="0">
                        <a:effectLst/>
                        <a:latin typeface="Calibri"/>
                        <a:ea typeface="Calibri"/>
                        <a:cs typeface="Times New Roman"/>
                      </a:endParaRPr>
                    </a:p>
                  </a:txBody>
                  <a:tcPr marL="68580" marR="68580" marT="0" marB="0"/>
                </a:tc>
                <a:tc vMerge="1">
                  <a:txBody>
                    <a:bodyPr/>
                    <a:lstStyle/>
                    <a:p>
                      <a:endParaRPr lang="es-ES"/>
                    </a:p>
                  </a:txBody>
                  <a:tcPr/>
                </a:tc>
                <a:tc>
                  <a:txBody>
                    <a:bodyPr/>
                    <a:lstStyle/>
                    <a:p>
                      <a:pPr algn="ctr">
                        <a:lnSpc>
                          <a:spcPct val="115000"/>
                        </a:lnSpc>
                        <a:spcAft>
                          <a:spcPts val="0"/>
                        </a:spcAft>
                      </a:pPr>
                      <a:r>
                        <a:rPr lang="es-ES_tradnl" sz="1400" dirty="0">
                          <a:effectLst/>
                        </a:rPr>
                        <a:t>-1</a:t>
                      </a:r>
                      <a:endParaRPr lang="es-ES"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dirty="0" smtClean="0">
                          <a:effectLst/>
                        </a:rPr>
                        <a:t>74,2%</a:t>
                      </a:r>
                      <a:endParaRPr lang="es-ES" sz="1400" dirty="0">
                        <a:effectLst/>
                        <a:latin typeface="Calibri"/>
                        <a:ea typeface="Calibri"/>
                        <a:cs typeface="Times New Roman"/>
                      </a:endParaRPr>
                    </a:p>
                  </a:txBody>
                  <a:tcPr marL="68580" marR="68580" marT="0" marB="0"/>
                </a:tc>
              </a:tr>
              <a:tr h="309007">
                <a:tc>
                  <a:txBody>
                    <a:bodyPr/>
                    <a:lstStyle/>
                    <a:p>
                      <a:pPr>
                        <a:lnSpc>
                          <a:spcPct val="115000"/>
                        </a:lnSpc>
                        <a:spcAft>
                          <a:spcPts val="0"/>
                        </a:spcAft>
                      </a:pPr>
                      <a:r>
                        <a:rPr lang="es-ES_tradnl" sz="1400">
                          <a:effectLst/>
                        </a:rPr>
                        <a:t>Enferma plantación 2</a:t>
                      </a:r>
                      <a:endParaRPr lang="es-ES" sz="1200">
                        <a:effectLst/>
                        <a:latin typeface="Calibri"/>
                        <a:ea typeface="Calibri"/>
                        <a:cs typeface="Times New Roman"/>
                      </a:endParaRPr>
                    </a:p>
                  </a:txBody>
                  <a:tcPr marL="68580" marR="68580" marT="0" marB="0"/>
                </a:tc>
                <a:tc vMerge="1">
                  <a:txBody>
                    <a:bodyPr/>
                    <a:lstStyle/>
                    <a:p>
                      <a:endParaRPr lang="es-ES"/>
                    </a:p>
                  </a:txBody>
                  <a:tcPr/>
                </a:tc>
                <a:tc>
                  <a:txBody>
                    <a:bodyPr/>
                    <a:lstStyle/>
                    <a:p>
                      <a:pPr algn="ctr">
                        <a:lnSpc>
                          <a:spcPct val="115000"/>
                        </a:lnSpc>
                        <a:spcAft>
                          <a:spcPts val="0"/>
                        </a:spcAft>
                      </a:pPr>
                      <a:r>
                        <a:rPr lang="es-ES_tradnl" sz="1400">
                          <a:effectLst/>
                        </a:rPr>
                        <a:t>-1</a:t>
                      </a:r>
                      <a:endParaRPr lang="es-ES"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dirty="0" smtClean="0">
                          <a:effectLst/>
                        </a:rPr>
                        <a:t>64,2%</a:t>
                      </a:r>
                      <a:endParaRPr lang="es-ES" sz="1200" dirty="0">
                        <a:effectLst/>
                        <a:latin typeface="Calibri"/>
                        <a:ea typeface="Calibri"/>
                        <a:cs typeface="Times New Roman"/>
                      </a:endParaRPr>
                    </a:p>
                  </a:txBody>
                  <a:tcPr marL="68580" marR="68580" marT="0" marB="0"/>
                </a:tc>
                <a:tc vMerge="1">
                  <a:txBody>
                    <a:bodyPr/>
                    <a:lstStyle/>
                    <a:p>
                      <a:endParaRPr lang="es-ES"/>
                    </a:p>
                  </a:txBody>
                  <a:tcPr/>
                </a:tc>
                <a:tc>
                  <a:txBody>
                    <a:bodyPr/>
                    <a:lstStyle/>
                    <a:p>
                      <a:pPr algn="ctr">
                        <a:lnSpc>
                          <a:spcPct val="115000"/>
                        </a:lnSpc>
                        <a:spcAft>
                          <a:spcPts val="0"/>
                        </a:spcAft>
                      </a:pPr>
                      <a:r>
                        <a:rPr lang="es-ES_tradnl" sz="1400">
                          <a:effectLst/>
                        </a:rPr>
                        <a:t>-1</a:t>
                      </a:r>
                      <a:endParaRPr lang="es-ES"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dirty="0" smtClean="0">
                          <a:effectLst/>
                        </a:rPr>
                        <a:t>64,2%</a:t>
                      </a:r>
                      <a:endParaRPr lang="es-ES" sz="1400" dirty="0">
                        <a:effectLst/>
                        <a:latin typeface="Calibri"/>
                        <a:ea typeface="Calibri"/>
                        <a:cs typeface="Times New Roman"/>
                      </a:endParaRPr>
                    </a:p>
                  </a:txBody>
                  <a:tcPr marL="68580" marR="68580" marT="0" marB="0"/>
                </a:tc>
              </a:tr>
              <a:tr h="309007">
                <a:tc>
                  <a:txBody>
                    <a:bodyPr/>
                    <a:lstStyle/>
                    <a:p>
                      <a:pPr>
                        <a:lnSpc>
                          <a:spcPct val="115000"/>
                        </a:lnSpc>
                        <a:spcAft>
                          <a:spcPts val="0"/>
                        </a:spcAft>
                      </a:pPr>
                      <a:r>
                        <a:rPr lang="es-ES_tradnl" sz="1400" dirty="0">
                          <a:effectLst/>
                        </a:rPr>
                        <a:t>Enferma plantación 4</a:t>
                      </a:r>
                      <a:endParaRPr lang="es-ES" sz="1200" dirty="0">
                        <a:effectLst/>
                        <a:latin typeface="Calibri"/>
                        <a:ea typeface="Calibri"/>
                        <a:cs typeface="Times New Roman"/>
                      </a:endParaRPr>
                    </a:p>
                  </a:txBody>
                  <a:tcPr marL="68580" marR="68580" marT="0" marB="0"/>
                </a:tc>
                <a:tc vMerge="1">
                  <a:txBody>
                    <a:bodyPr/>
                    <a:lstStyle/>
                    <a:p>
                      <a:endParaRPr lang="es-ES"/>
                    </a:p>
                  </a:txBody>
                  <a:tcPr/>
                </a:tc>
                <a:tc>
                  <a:txBody>
                    <a:bodyPr/>
                    <a:lstStyle/>
                    <a:p>
                      <a:pPr algn="ctr">
                        <a:lnSpc>
                          <a:spcPct val="115000"/>
                        </a:lnSpc>
                        <a:spcAft>
                          <a:spcPts val="0"/>
                        </a:spcAft>
                      </a:pPr>
                      <a:r>
                        <a:rPr lang="es-ES_tradnl" sz="1400">
                          <a:effectLst/>
                        </a:rPr>
                        <a:t>-1</a:t>
                      </a:r>
                      <a:endParaRPr lang="es-ES"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dirty="0" smtClean="0">
                          <a:effectLst/>
                        </a:rPr>
                        <a:t>72,2%</a:t>
                      </a:r>
                      <a:endParaRPr lang="es-ES" sz="1200" dirty="0">
                        <a:effectLst/>
                        <a:latin typeface="Calibri"/>
                        <a:ea typeface="Calibri"/>
                        <a:cs typeface="Times New Roman"/>
                      </a:endParaRPr>
                    </a:p>
                  </a:txBody>
                  <a:tcPr marL="68580" marR="68580" marT="0" marB="0"/>
                </a:tc>
                <a:tc vMerge="1">
                  <a:txBody>
                    <a:bodyPr/>
                    <a:lstStyle/>
                    <a:p>
                      <a:endParaRPr lang="es-ES"/>
                    </a:p>
                  </a:txBody>
                  <a:tcPr/>
                </a:tc>
                <a:tc>
                  <a:txBody>
                    <a:bodyPr/>
                    <a:lstStyle/>
                    <a:p>
                      <a:pPr algn="ctr">
                        <a:lnSpc>
                          <a:spcPct val="115000"/>
                        </a:lnSpc>
                        <a:spcAft>
                          <a:spcPts val="0"/>
                        </a:spcAft>
                      </a:pPr>
                      <a:r>
                        <a:rPr lang="es-ES_tradnl" sz="1400">
                          <a:effectLst/>
                        </a:rPr>
                        <a:t>-1</a:t>
                      </a:r>
                      <a:endParaRPr lang="es-ES"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dirty="0" smtClean="0">
                          <a:effectLst/>
                        </a:rPr>
                        <a:t>68,5%</a:t>
                      </a:r>
                      <a:endParaRPr lang="es-ES" sz="1400" dirty="0">
                        <a:effectLst/>
                        <a:latin typeface="Calibri"/>
                        <a:ea typeface="Calibri"/>
                        <a:cs typeface="Times New Roman"/>
                      </a:endParaRPr>
                    </a:p>
                  </a:txBody>
                  <a:tcPr marL="68580" marR="68580" marT="0" marB="0"/>
                </a:tc>
              </a:tr>
              <a:tr h="309007">
                <a:tc>
                  <a:txBody>
                    <a:bodyPr/>
                    <a:lstStyle/>
                    <a:p>
                      <a:pPr>
                        <a:lnSpc>
                          <a:spcPct val="115000"/>
                        </a:lnSpc>
                        <a:spcAft>
                          <a:spcPts val="0"/>
                        </a:spcAft>
                      </a:pPr>
                      <a:r>
                        <a:rPr lang="es-ES_tradnl" sz="1400">
                          <a:effectLst/>
                        </a:rPr>
                        <a:t>Enferma plantación 6</a:t>
                      </a:r>
                      <a:endParaRPr lang="es-ES" sz="1200">
                        <a:effectLst/>
                        <a:latin typeface="Calibri"/>
                        <a:ea typeface="Calibri"/>
                        <a:cs typeface="Times New Roman"/>
                      </a:endParaRPr>
                    </a:p>
                  </a:txBody>
                  <a:tcPr marL="68580" marR="68580" marT="0" marB="0"/>
                </a:tc>
                <a:tc vMerge="1">
                  <a:txBody>
                    <a:bodyPr/>
                    <a:lstStyle/>
                    <a:p>
                      <a:endParaRPr lang="es-ES"/>
                    </a:p>
                  </a:txBody>
                  <a:tcPr/>
                </a:tc>
                <a:tc>
                  <a:txBody>
                    <a:bodyPr/>
                    <a:lstStyle/>
                    <a:p>
                      <a:pPr algn="ctr">
                        <a:lnSpc>
                          <a:spcPct val="115000"/>
                        </a:lnSpc>
                        <a:spcAft>
                          <a:spcPts val="0"/>
                        </a:spcAft>
                      </a:pPr>
                      <a:r>
                        <a:rPr lang="es-ES_tradnl" sz="1400">
                          <a:effectLst/>
                        </a:rPr>
                        <a:t>0</a:t>
                      </a:r>
                      <a:endParaRPr lang="es-ES"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dirty="0" smtClean="0">
                          <a:effectLst/>
                        </a:rPr>
                        <a:t>86,9%</a:t>
                      </a:r>
                      <a:endParaRPr lang="es-ES" sz="1200" dirty="0">
                        <a:effectLst/>
                        <a:latin typeface="Calibri"/>
                        <a:ea typeface="Calibri"/>
                        <a:cs typeface="Times New Roman"/>
                      </a:endParaRPr>
                    </a:p>
                  </a:txBody>
                  <a:tcPr marL="68580" marR="68580" marT="0" marB="0"/>
                </a:tc>
                <a:tc vMerge="1">
                  <a:txBody>
                    <a:bodyPr/>
                    <a:lstStyle/>
                    <a:p>
                      <a:endParaRPr lang="es-ES"/>
                    </a:p>
                  </a:txBody>
                  <a:tcPr/>
                </a:tc>
                <a:tc>
                  <a:txBody>
                    <a:bodyPr/>
                    <a:lstStyle/>
                    <a:p>
                      <a:pPr algn="ctr">
                        <a:lnSpc>
                          <a:spcPct val="115000"/>
                        </a:lnSpc>
                        <a:spcAft>
                          <a:spcPts val="0"/>
                        </a:spcAft>
                      </a:pPr>
                      <a:r>
                        <a:rPr lang="es-ES_tradnl" sz="1400" dirty="0">
                          <a:effectLst/>
                        </a:rPr>
                        <a:t>-1</a:t>
                      </a:r>
                      <a:endParaRPr lang="es-ES"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dirty="0" smtClean="0">
                          <a:effectLst/>
                        </a:rPr>
                        <a:t>80,9%</a:t>
                      </a:r>
                      <a:endParaRPr lang="es-ES" sz="1400" dirty="0">
                        <a:effectLst/>
                        <a:latin typeface="Calibri"/>
                        <a:ea typeface="Calibri"/>
                        <a:cs typeface="Times New Roman"/>
                      </a:endParaRPr>
                    </a:p>
                  </a:txBody>
                  <a:tcPr marL="68580" marR="68580" marT="0" marB="0"/>
                </a:tc>
              </a:tr>
              <a:tr h="309007">
                <a:tc>
                  <a:txBody>
                    <a:bodyPr/>
                    <a:lstStyle/>
                    <a:p>
                      <a:pPr>
                        <a:lnSpc>
                          <a:spcPct val="115000"/>
                        </a:lnSpc>
                        <a:spcAft>
                          <a:spcPts val="0"/>
                        </a:spcAft>
                      </a:pPr>
                      <a:r>
                        <a:rPr lang="es-ES_tradnl" sz="1400">
                          <a:effectLst/>
                        </a:rPr>
                        <a:t>Enferma plantación 7</a:t>
                      </a:r>
                      <a:endParaRPr lang="es-ES" sz="1200">
                        <a:effectLst/>
                        <a:latin typeface="Calibri"/>
                        <a:ea typeface="Calibri"/>
                        <a:cs typeface="Times New Roman"/>
                      </a:endParaRPr>
                    </a:p>
                  </a:txBody>
                  <a:tcPr marL="68580" marR="68580" marT="0" marB="0"/>
                </a:tc>
                <a:tc vMerge="1">
                  <a:txBody>
                    <a:bodyPr/>
                    <a:lstStyle/>
                    <a:p>
                      <a:endParaRPr lang="es-ES"/>
                    </a:p>
                  </a:txBody>
                  <a:tcPr/>
                </a:tc>
                <a:tc>
                  <a:txBody>
                    <a:bodyPr/>
                    <a:lstStyle/>
                    <a:p>
                      <a:pPr algn="ctr">
                        <a:lnSpc>
                          <a:spcPct val="115000"/>
                        </a:lnSpc>
                        <a:spcAft>
                          <a:spcPts val="0"/>
                        </a:spcAft>
                      </a:pPr>
                      <a:r>
                        <a:rPr lang="es-ES_tradnl" sz="1400">
                          <a:effectLst/>
                        </a:rPr>
                        <a:t>-1</a:t>
                      </a:r>
                      <a:endParaRPr lang="es-ES"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dirty="0" smtClean="0">
                          <a:effectLst/>
                        </a:rPr>
                        <a:t>73,2%</a:t>
                      </a:r>
                      <a:endParaRPr lang="es-ES" sz="1200" dirty="0">
                        <a:effectLst/>
                        <a:latin typeface="Calibri"/>
                        <a:ea typeface="Calibri"/>
                        <a:cs typeface="Times New Roman"/>
                      </a:endParaRPr>
                    </a:p>
                  </a:txBody>
                  <a:tcPr marL="68580" marR="68580" marT="0" marB="0"/>
                </a:tc>
                <a:tc vMerge="1">
                  <a:txBody>
                    <a:bodyPr/>
                    <a:lstStyle/>
                    <a:p>
                      <a:endParaRPr lang="es-ES"/>
                    </a:p>
                  </a:txBody>
                  <a:tcPr/>
                </a:tc>
                <a:tc>
                  <a:txBody>
                    <a:bodyPr/>
                    <a:lstStyle/>
                    <a:p>
                      <a:pPr algn="ctr">
                        <a:lnSpc>
                          <a:spcPct val="115000"/>
                        </a:lnSpc>
                        <a:spcAft>
                          <a:spcPts val="0"/>
                        </a:spcAft>
                      </a:pPr>
                      <a:r>
                        <a:rPr lang="es-ES_tradnl" sz="1400">
                          <a:effectLst/>
                        </a:rPr>
                        <a:t>-1</a:t>
                      </a:r>
                      <a:endParaRPr lang="es-ES"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dirty="0" smtClean="0">
                          <a:effectLst/>
                        </a:rPr>
                        <a:t>71,3%</a:t>
                      </a:r>
                      <a:endParaRPr lang="es-ES" sz="1400" dirty="0">
                        <a:effectLst/>
                        <a:latin typeface="Calibri"/>
                        <a:ea typeface="Calibri"/>
                        <a:cs typeface="Times New Roman"/>
                      </a:endParaRPr>
                    </a:p>
                  </a:txBody>
                  <a:tcPr marL="68580" marR="68580" marT="0" marB="0"/>
                </a:tc>
              </a:tr>
              <a:tr h="309007">
                <a:tc>
                  <a:txBody>
                    <a:bodyPr/>
                    <a:lstStyle/>
                    <a:p>
                      <a:pPr>
                        <a:lnSpc>
                          <a:spcPct val="115000"/>
                        </a:lnSpc>
                        <a:spcAft>
                          <a:spcPts val="0"/>
                        </a:spcAft>
                      </a:pPr>
                      <a:r>
                        <a:rPr lang="es-ES_tradnl" sz="1400" dirty="0">
                          <a:effectLst/>
                        </a:rPr>
                        <a:t>Enferma plantación 8</a:t>
                      </a:r>
                      <a:endParaRPr lang="es-ES" sz="1200" dirty="0">
                        <a:effectLst/>
                        <a:latin typeface="Calibri"/>
                        <a:ea typeface="Calibri"/>
                        <a:cs typeface="Times New Roman"/>
                      </a:endParaRPr>
                    </a:p>
                  </a:txBody>
                  <a:tcPr marL="68580" marR="68580" marT="0" marB="0"/>
                </a:tc>
                <a:tc vMerge="1">
                  <a:txBody>
                    <a:bodyPr/>
                    <a:lstStyle/>
                    <a:p>
                      <a:endParaRPr lang="es-ES"/>
                    </a:p>
                  </a:txBody>
                  <a:tcPr/>
                </a:tc>
                <a:tc>
                  <a:txBody>
                    <a:bodyPr/>
                    <a:lstStyle/>
                    <a:p>
                      <a:pPr algn="ctr">
                        <a:lnSpc>
                          <a:spcPct val="115000"/>
                        </a:lnSpc>
                        <a:spcAft>
                          <a:spcPts val="0"/>
                        </a:spcAft>
                      </a:pPr>
                      <a:r>
                        <a:rPr lang="es-ES_tradnl" sz="1400">
                          <a:effectLst/>
                        </a:rPr>
                        <a:t>-1</a:t>
                      </a:r>
                      <a:endParaRPr lang="es-ES"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dirty="0" smtClean="0">
                          <a:effectLst/>
                        </a:rPr>
                        <a:t>80,1%</a:t>
                      </a:r>
                      <a:endParaRPr lang="es-ES" sz="1200" dirty="0">
                        <a:effectLst/>
                        <a:latin typeface="Calibri"/>
                        <a:ea typeface="Calibri"/>
                        <a:cs typeface="Times New Roman"/>
                      </a:endParaRPr>
                    </a:p>
                  </a:txBody>
                  <a:tcPr marL="68580" marR="68580" marT="0" marB="0"/>
                </a:tc>
                <a:tc vMerge="1">
                  <a:txBody>
                    <a:bodyPr/>
                    <a:lstStyle/>
                    <a:p>
                      <a:endParaRPr lang="es-ES"/>
                    </a:p>
                  </a:txBody>
                  <a:tcPr/>
                </a:tc>
                <a:tc>
                  <a:txBody>
                    <a:bodyPr/>
                    <a:lstStyle/>
                    <a:p>
                      <a:pPr algn="ctr">
                        <a:lnSpc>
                          <a:spcPct val="115000"/>
                        </a:lnSpc>
                        <a:spcAft>
                          <a:spcPts val="0"/>
                        </a:spcAft>
                      </a:pPr>
                      <a:r>
                        <a:rPr lang="es-ES_tradnl" sz="1400" dirty="0">
                          <a:effectLst/>
                        </a:rPr>
                        <a:t>-1</a:t>
                      </a:r>
                      <a:endParaRPr lang="es-ES"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dirty="0" smtClean="0">
                          <a:effectLst/>
                        </a:rPr>
                        <a:t>76,8%</a:t>
                      </a:r>
                      <a:endParaRPr lang="es-ES" sz="1400" dirty="0">
                        <a:effectLst/>
                        <a:latin typeface="Calibri"/>
                        <a:ea typeface="Calibri"/>
                        <a:cs typeface="Times New Roman"/>
                      </a:endParaRPr>
                    </a:p>
                  </a:txBody>
                  <a:tcPr marL="68580" marR="68580" marT="0" marB="0"/>
                </a:tc>
              </a:tr>
            </a:tbl>
          </a:graphicData>
        </a:graphic>
      </p:graphicFrame>
      <p:sp>
        <p:nvSpPr>
          <p:cNvPr id="5" name="4 Rectángulo"/>
          <p:cNvSpPr/>
          <p:nvPr/>
        </p:nvSpPr>
        <p:spPr>
          <a:xfrm>
            <a:off x="3635896" y="2996952"/>
            <a:ext cx="1008112" cy="272853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5968483" y="3003615"/>
            <a:ext cx="1008112" cy="273630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1 Título"/>
          <p:cNvSpPr txBox="1">
            <a:spLocks/>
          </p:cNvSpPr>
          <p:nvPr/>
        </p:nvSpPr>
        <p:spPr>
          <a:xfrm>
            <a:off x="467544" y="764704"/>
            <a:ext cx="5472608" cy="57606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S" sz="2000" dirty="0" smtClean="0">
                <a:solidFill>
                  <a:schemeClr val="bg2">
                    <a:lumMod val="25000"/>
                  </a:schemeClr>
                </a:solidFill>
              </a:rPr>
              <a:t>Secuenciación del fragmento de detección</a:t>
            </a:r>
            <a:endParaRPr lang="es-ES" sz="2000" dirty="0">
              <a:solidFill>
                <a:schemeClr val="bg2">
                  <a:lumMod val="25000"/>
                </a:schemeClr>
              </a:solidFill>
            </a:endParaRPr>
          </a:p>
        </p:txBody>
      </p:sp>
      <p:sp>
        <p:nvSpPr>
          <p:cNvPr id="9" name="5 Marcador de contenido"/>
          <p:cNvSpPr txBox="1">
            <a:spLocks/>
          </p:cNvSpPr>
          <p:nvPr/>
        </p:nvSpPr>
        <p:spPr>
          <a:xfrm>
            <a:off x="441035" y="1404202"/>
            <a:ext cx="8229600" cy="1180728"/>
          </a:xfrm>
          <a:prstGeom prst="rect">
            <a:avLst/>
          </a:prstGeom>
        </p:spPr>
        <p:txBody>
          <a:bodyPr/>
          <a:lst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algn="just"/>
            <a:r>
              <a:rPr lang="es-ES" sz="2000" dirty="0" smtClean="0">
                <a:solidFill>
                  <a:schemeClr val="tx1"/>
                </a:solidFill>
              </a:rPr>
              <a:t>Con las secuencias se realizaron alineamientos en el programa LALIGN, el cual usa una matriz de sustitución PAM, que considera mutaciones y evolución.</a:t>
            </a:r>
            <a:endParaRPr lang="es-ES" sz="2000" dirty="0">
              <a:solidFill>
                <a:schemeClr val="tx1"/>
              </a:solidFill>
            </a:endParaRPr>
          </a:p>
        </p:txBody>
      </p:sp>
    </p:spTree>
    <p:extLst>
      <p:ext uri="{BB962C8B-B14F-4D97-AF65-F5344CB8AC3E}">
        <p14:creationId xmlns:p14="http://schemas.microsoft.com/office/powerpoint/2010/main" xmlns="" val="2855262027"/>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96135" y="0"/>
            <a:ext cx="3327589" cy="620688"/>
          </a:xfrm>
        </p:spPr>
        <p:txBody>
          <a:bodyPr/>
          <a:lstStyle/>
          <a:p>
            <a:r>
              <a:rPr lang="es-ES" dirty="0" smtClean="0"/>
              <a:t>Resultados</a:t>
            </a:r>
            <a:endParaRPr lang="es-ES" dirty="0"/>
          </a:p>
        </p:txBody>
      </p:sp>
      <p:sp>
        <p:nvSpPr>
          <p:cNvPr id="3" name="2 Marcador de contenido"/>
          <p:cNvSpPr>
            <a:spLocks noGrp="1"/>
          </p:cNvSpPr>
          <p:nvPr>
            <p:ph idx="1"/>
          </p:nvPr>
        </p:nvSpPr>
        <p:spPr>
          <a:xfrm>
            <a:off x="504907" y="1772816"/>
            <a:ext cx="8229600" cy="1252735"/>
          </a:xfrm>
        </p:spPr>
        <p:txBody>
          <a:bodyPr/>
          <a:lstStyle/>
          <a:p>
            <a:r>
              <a:rPr lang="es-ES" sz="2000" dirty="0" smtClean="0">
                <a:solidFill>
                  <a:schemeClr val="tx1"/>
                </a:solidFill>
              </a:rPr>
              <a:t>A partir de un alineamiento múltiple realizado en el programa CLUSTAL OMEGA se obtuvo una filogenia a partir de las secuencias.</a:t>
            </a:r>
            <a:endParaRPr lang="es-ES" sz="2000" dirty="0">
              <a:solidFill>
                <a:schemeClr val="tx1"/>
              </a:solidFill>
            </a:endParaRPr>
          </a:p>
        </p:txBody>
      </p:sp>
      <p:pic>
        <p:nvPicPr>
          <p:cNvPr id="4" name="3 Imagen"/>
          <p:cNvPicPr/>
          <p:nvPr/>
        </p:nvPicPr>
        <p:blipFill rotWithShape="1">
          <a:blip r:embed="rId2"/>
          <a:srcRect l="8713" t="60606" r="41664" b="23030"/>
          <a:stretch/>
        </p:blipFill>
        <p:spPr bwMode="auto">
          <a:xfrm>
            <a:off x="827584" y="2996952"/>
            <a:ext cx="7560840" cy="2160240"/>
          </a:xfrm>
          <a:prstGeom prst="rect">
            <a:avLst/>
          </a:prstGeom>
          <a:ln>
            <a:noFill/>
          </a:ln>
          <a:extLst>
            <a:ext uri="{53640926-AAD7-44D8-BBD7-CCE9431645EC}">
              <a14:shadowObscured xmlns:a14="http://schemas.microsoft.com/office/drawing/2010/main" xmlns=""/>
            </a:ext>
          </a:extLst>
        </p:spPr>
      </p:pic>
      <p:sp>
        <p:nvSpPr>
          <p:cNvPr id="5" name="1 Título"/>
          <p:cNvSpPr txBox="1">
            <a:spLocks/>
          </p:cNvSpPr>
          <p:nvPr/>
        </p:nvSpPr>
        <p:spPr>
          <a:xfrm>
            <a:off x="467544" y="764704"/>
            <a:ext cx="5472608" cy="57606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S" sz="2000" dirty="0" smtClean="0">
                <a:solidFill>
                  <a:schemeClr val="bg2">
                    <a:lumMod val="25000"/>
                  </a:schemeClr>
                </a:solidFill>
              </a:rPr>
              <a:t>Secuenciación del fragmento de detección</a:t>
            </a:r>
            <a:endParaRPr lang="es-ES" sz="2000" dirty="0">
              <a:solidFill>
                <a:schemeClr val="bg2">
                  <a:lumMod val="25000"/>
                </a:schemeClr>
              </a:solidFill>
            </a:endParaRPr>
          </a:p>
        </p:txBody>
      </p:sp>
      <p:sp>
        <p:nvSpPr>
          <p:cNvPr id="7" name="6 Rectángulo"/>
          <p:cNvSpPr/>
          <p:nvPr/>
        </p:nvSpPr>
        <p:spPr>
          <a:xfrm>
            <a:off x="2627784" y="3933056"/>
            <a:ext cx="5616624"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3767478816"/>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xmlns="" val="3739820857"/>
              </p:ext>
            </p:extLst>
          </p:nvPr>
        </p:nvGraphicFramePr>
        <p:xfrm>
          <a:off x="251520" y="620688"/>
          <a:ext cx="8712968"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CuadroTexto"/>
          <p:cNvSpPr txBox="1"/>
          <p:nvPr/>
        </p:nvSpPr>
        <p:spPr>
          <a:xfrm>
            <a:off x="6516216" y="4869160"/>
            <a:ext cx="1800200" cy="307777"/>
          </a:xfrm>
          <a:prstGeom prst="rect">
            <a:avLst/>
          </a:prstGeom>
          <a:noFill/>
        </p:spPr>
        <p:txBody>
          <a:bodyPr wrap="square" rtlCol="0">
            <a:spAutoFit/>
          </a:bodyPr>
          <a:lstStyle/>
          <a:p>
            <a:r>
              <a:rPr lang="es-ES" sz="1400" dirty="0" smtClean="0"/>
              <a:t>(FEDAPAL, 2011)</a:t>
            </a:r>
            <a:endParaRPr lang="es-ES" sz="1400" dirty="0"/>
          </a:p>
        </p:txBody>
      </p:sp>
      <p:pic>
        <p:nvPicPr>
          <p:cNvPr id="1026" name="Picture 2" descr="http://img.inforegion.pe.s3.amazonaws.com/wp-content/uploads/2012/10/palma_aceitera_prensa.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33903" y="260648"/>
            <a:ext cx="2702429" cy="2356519"/>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8" name="7 Rectángulo"/>
          <p:cNvSpPr/>
          <p:nvPr/>
        </p:nvSpPr>
        <p:spPr>
          <a:xfrm>
            <a:off x="3635896" y="4999012"/>
            <a:ext cx="2059972" cy="998909"/>
          </a:xfrm>
          <a:prstGeom prst="rect">
            <a:avLst/>
          </a:prstGeom>
        </p:spPr>
        <p:style>
          <a:lnRef idx="3">
            <a:schemeClr val="lt1"/>
          </a:lnRef>
          <a:fillRef idx="1">
            <a:schemeClr val="accent1"/>
          </a:fillRef>
          <a:effectRef idx="1">
            <a:schemeClr val="accent1"/>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solidFill>
                  <a:schemeClr val="tx1"/>
                </a:solidFill>
              </a:rPr>
              <a:t>Marchitez Letal</a:t>
            </a:r>
            <a:endParaRPr lang="es-ES" sz="2200" kern="1200" dirty="0">
              <a:solidFill>
                <a:schemeClr val="tx1"/>
              </a:solidFill>
            </a:endParaRPr>
          </a:p>
        </p:txBody>
      </p:sp>
      <p:sp>
        <p:nvSpPr>
          <p:cNvPr id="5" name="4 Título"/>
          <p:cNvSpPr>
            <a:spLocks noGrp="1"/>
          </p:cNvSpPr>
          <p:nvPr>
            <p:ph type="title"/>
          </p:nvPr>
        </p:nvSpPr>
        <p:spPr>
          <a:xfrm>
            <a:off x="6372200" y="32048"/>
            <a:ext cx="2771800" cy="588640"/>
          </a:xfrm>
        </p:spPr>
        <p:txBody>
          <a:bodyPr/>
          <a:lstStyle/>
          <a:p>
            <a:r>
              <a:rPr lang="es-ES" dirty="0" smtClean="0"/>
              <a:t>Introducción</a:t>
            </a:r>
            <a:endParaRPr lang="es-ES" dirty="0"/>
          </a:p>
        </p:txBody>
      </p:sp>
    </p:spTree>
    <p:extLst>
      <p:ext uri="{BB962C8B-B14F-4D97-AF65-F5344CB8AC3E}">
        <p14:creationId xmlns:p14="http://schemas.microsoft.com/office/powerpoint/2010/main" xmlns="" val="907895426"/>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graphicEl>
                                              <a:dgm id="{B2B157D9-E592-4028-991B-4006BFFC1372}"/>
                                            </p:graphicEl>
                                          </p:spTgt>
                                        </p:tgtEl>
                                        <p:attrNameLst>
                                          <p:attrName>style.visibility</p:attrName>
                                        </p:attrNameLst>
                                      </p:cBhvr>
                                      <p:to>
                                        <p:strVal val="visible"/>
                                      </p:to>
                                    </p:set>
                                    <p:animEffect transition="in" filter="fade">
                                      <p:cBhvr>
                                        <p:cTn id="7" dur="1000"/>
                                        <p:tgtEl>
                                          <p:spTgt spid="3">
                                            <p:graphicEl>
                                              <a:dgm id="{B2B157D9-E592-4028-991B-4006BFFC1372}"/>
                                            </p:graphicEl>
                                          </p:spTgt>
                                        </p:tgtEl>
                                      </p:cBhvr>
                                    </p:animEffect>
                                    <p:anim calcmode="lin" valueType="num">
                                      <p:cBhvr>
                                        <p:cTn id="8" dur="1000" fill="hold"/>
                                        <p:tgtEl>
                                          <p:spTgt spid="3">
                                            <p:graphicEl>
                                              <a:dgm id="{B2B157D9-E592-4028-991B-4006BFFC1372}"/>
                                            </p:graphicEl>
                                          </p:spTgt>
                                        </p:tgtEl>
                                        <p:attrNameLst>
                                          <p:attrName>ppt_x</p:attrName>
                                        </p:attrNameLst>
                                      </p:cBhvr>
                                      <p:tavLst>
                                        <p:tav tm="0">
                                          <p:val>
                                            <p:strVal val="#ppt_x"/>
                                          </p:val>
                                        </p:tav>
                                        <p:tav tm="100000">
                                          <p:val>
                                            <p:strVal val="#ppt_x"/>
                                          </p:val>
                                        </p:tav>
                                      </p:tavLst>
                                    </p:anim>
                                    <p:anim calcmode="lin" valueType="num">
                                      <p:cBhvr>
                                        <p:cTn id="9" dur="1000" fill="hold"/>
                                        <p:tgtEl>
                                          <p:spTgt spid="3">
                                            <p:graphicEl>
                                              <a:dgm id="{B2B157D9-E592-4028-991B-4006BFFC1372}"/>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graphicEl>
                                              <a:dgm id="{8FC9ADE6-1972-4D09-A781-E13891010117}"/>
                                            </p:graphicEl>
                                          </p:spTgt>
                                        </p:tgtEl>
                                        <p:attrNameLst>
                                          <p:attrName>style.visibility</p:attrName>
                                        </p:attrNameLst>
                                      </p:cBhvr>
                                      <p:to>
                                        <p:strVal val="visible"/>
                                      </p:to>
                                    </p:set>
                                    <p:animEffect transition="in" filter="fade">
                                      <p:cBhvr>
                                        <p:cTn id="14" dur="1000"/>
                                        <p:tgtEl>
                                          <p:spTgt spid="3">
                                            <p:graphicEl>
                                              <a:dgm id="{8FC9ADE6-1972-4D09-A781-E13891010117}"/>
                                            </p:graphicEl>
                                          </p:spTgt>
                                        </p:tgtEl>
                                      </p:cBhvr>
                                    </p:animEffect>
                                    <p:anim calcmode="lin" valueType="num">
                                      <p:cBhvr>
                                        <p:cTn id="15" dur="1000" fill="hold"/>
                                        <p:tgtEl>
                                          <p:spTgt spid="3">
                                            <p:graphicEl>
                                              <a:dgm id="{8FC9ADE6-1972-4D09-A781-E13891010117}"/>
                                            </p:graphicEl>
                                          </p:spTgt>
                                        </p:tgtEl>
                                        <p:attrNameLst>
                                          <p:attrName>ppt_x</p:attrName>
                                        </p:attrNameLst>
                                      </p:cBhvr>
                                      <p:tavLst>
                                        <p:tav tm="0">
                                          <p:val>
                                            <p:strVal val="#ppt_x"/>
                                          </p:val>
                                        </p:tav>
                                        <p:tav tm="100000">
                                          <p:val>
                                            <p:strVal val="#ppt_x"/>
                                          </p:val>
                                        </p:tav>
                                      </p:tavLst>
                                    </p:anim>
                                    <p:anim calcmode="lin" valueType="num">
                                      <p:cBhvr>
                                        <p:cTn id="16" dur="1000" fill="hold"/>
                                        <p:tgtEl>
                                          <p:spTgt spid="3">
                                            <p:graphicEl>
                                              <a:dgm id="{8FC9ADE6-1972-4D09-A781-E13891010117}"/>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graphicEl>
                                              <a:dgm id="{0061054D-C424-4922-A067-65C58D1D4AD2}"/>
                                            </p:graphicEl>
                                          </p:spTgt>
                                        </p:tgtEl>
                                        <p:attrNameLst>
                                          <p:attrName>style.visibility</p:attrName>
                                        </p:attrNameLst>
                                      </p:cBhvr>
                                      <p:to>
                                        <p:strVal val="visible"/>
                                      </p:to>
                                    </p:set>
                                    <p:animEffect transition="in" filter="fade">
                                      <p:cBhvr>
                                        <p:cTn id="19" dur="1000"/>
                                        <p:tgtEl>
                                          <p:spTgt spid="3">
                                            <p:graphicEl>
                                              <a:dgm id="{0061054D-C424-4922-A067-65C58D1D4AD2}"/>
                                            </p:graphicEl>
                                          </p:spTgt>
                                        </p:tgtEl>
                                      </p:cBhvr>
                                    </p:animEffect>
                                    <p:anim calcmode="lin" valueType="num">
                                      <p:cBhvr>
                                        <p:cTn id="20" dur="1000" fill="hold"/>
                                        <p:tgtEl>
                                          <p:spTgt spid="3">
                                            <p:graphicEl>
                                              <a:dgm id="{0061054D-C424-4922-A067-65C58D1D4AD2}"/>
                                            </p:graphicEl>
                                          </p:spTgt>
                                        </p:tgtEl>
                                        <p:attrNameLst>
                                          <p:attrName>ppt_x</p:attrName>
                                        </p:attrNameLst>
                                      </p:cBhvr>
                                      <p:tavLst>
                                        <p:tav tm="0">
                                          <p:val>
                                            <p:strVal val="#ppt_x"/>
                                          </p:val>
                                        </p:tav>
                                        <p:tav tm="100000">
                                          <p:val>
                                            <p:strVal val="#ppt_x"/>
                                          </p:val>
                                        </p:tav>
                                      </p:tavLst>
                                    </p:anim>
                                    <p:anim calcmode="lin" valueType="num">
                                      <p:cBhvr>
                                        <p:cTn id="21" dur="1000" fill="hold"/>
                                        <p:tgtEl>
                                          <p:spTgt spid="3">
                                            <p:graphicEl>
                                              <a:dgm id="{0061054D-C424-4922-A067-65C58D1D4AD2}"/>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graphicEl>
                                              <a:dgm id="{E29452B8-A91E-408A-902D-D0945C92CEA5}"/>
                                            </p:graphicEl>
                                          </p:spTgt>
                                        </p:tgtEl>
                                        <p:attrNameLst>
                                          <p:attrName>style.visibility</p:attrName>
                                        </p:attrNameLst>
                                      </p:cBhvr>
                                      <p:to>
                                        <p:strVal val="visible"/>
                                      </p:to>
                                    </p:set>
                                    <p:animEffect transition="in" filter="fade">
                                      <p:cBhvr>
                                        <p:cTn id="26" dur="1000"/>
                                        <p:tgtEl>
                                          <p:spTgt spid="3">
                                            <p:graphicEl>
                                              <a:dgm id="{E29452B8-A91E-408A-902D-D0945C92CEA5}"/>
                                            </p:graphicEl>
                                          </p:spTgt>
                                        </p:tgtEl>
                                      </p:cBhvr>
                                    </p:animEffect>
                                    <p:anim calcmode="lin" valueType="num">
                                      <p:cBhvr>
                                        <p:cTn id="27" dur="1000" fill="hold"/>
                                        <p:tgtEl>
                                          <p:spTgt spid="3">
                                            <p:graphicEl>
                                              <a:dgm id="{E29452B8-A91E-408A-902D-D0945C92CEA5}"/>
                                            </p:graphicEl>
                                          </p:spTgt>
                                        </p:tgtEl>
                                        <p:attrNameLst>
                                          <p:attrName>ppt_x</p:attrName>
                                        </p:attrNameLst>
                                      </p:cBhvr>
                                      <p:tavLst>
                                        <p:tav tm="0">
                                          <p:val>
                                            <p:strVal val="#ppt_x"/>
                                          </p:val>
                                        </p:tav>
                                        <p:tav tm="100000">
                                          <p:val>
                                            <p:strVal val="#ppt_x"/>
                                          </p:val>
                                        </p:tav>
                                      </p:tavLst>
                                    </p:anim>
                                    <p:anim calcmode="lin" valueType="num">
                                      <p:cBhvr>
                                        <p:cTn id="28" dur="1000" fill="hold"/>
                                        <p:tgtEl>
                                          <p:spTgt spid="3">
                                            <p:graphicEl>
                                              <a:dgm id="{E29452B8-A91E-408A-902D-D0945C92CEA5}"/>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graphicEl>
                                              <a:dgm id="{FFB2E9F6-968B-411E-8C31-93A6BB8C890D}"/>
                                            </p:graphicEl>
                                          </p:spTgt>
                                        </p:tgtEl>
                                        <p:attrNameLst>
                                          <p:attrName>style.visibility</p:attrName>
                                        </p:attrNameLst>
                                      </p:cBhvr>
                                      <p:to>
                                        <p:strVal val="visible"/>
                                      </p:to>
                                    </p:set>
                                    <p:animEffect transition="in" filter="fade">
                                      <p:cBhvr>
                                        <p:cTn id="31" dur="1000"/>
                                        <p:tgtEl>
                                          <p:spTgt spid="3">
                                            <p:graphicEl>
                                              <a:dgm id="{FFB2E9F6-968B-411E-8C31-93A6BB8C890D}"/>
                                            </p:graphicEl>
                                          </p:spTgt>
                                        </p:tgtEl>
                                      </p:cBhvr>
                                    </p:animEffect>
                                    <p:anim calcmode="lin" valueType="num">
                                      <p:cBhvr>
                                        <p:cTn id="32" dur="1000" fill="hold"/>
                                        <p:tgtEl>
                                          <p:spTgt spid="3">
                                            <p:graphicEl>
                                              <a:dgm id="{FFB2E9F6-968B-411E-8C31-93A6BB8C890D}"/>
                                            </p:graphicEl>
                                          </p:spTgt>
                                        </p:tgtEl>
                                        <p:attrNameLst>
                                          <p:attrName>ppt_x</p:attrName>
                                        </p:attrNameLst>
                                      </p:cBhvr>
                                      <p:tavLst>
                                        <p:tav tm="0">
                                          <p:val>
                                            <p:strVal val="#ppt_x"/>
                                          </p:val>
                                        </p:tav>
                                        <p:tav tm="100000">
                                          <p:val>
                                            <p:strVal val="#ppt_x"/>
                                          </p:val>
                                        </p:tav>
                                      </p:tavLst>
                                    </p:anim>
                                    <p:anim calcmode="lin" valueType="num">
                                      <p:cBhvr>
                                        <p:cTn id="33" dur="1000" fill="hold"/>
                                        <p:tgtEl>
                                          <p:spTgt spid="3">
                                            <p:graphicEl>
                                              <a:dgm id="{FFB2E9F6-968B-411E-8C31-93A6BB8C890D}"/>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graphicEl>
                                              <a:dgm id="{43B69E92-0FB0-4F3C-B06B-97AF1FABD784}"/>
                                            </p:graphicEl>
                                          </p:spTgt>
                                        </p:tgtEl>
                                        <p:attrNameLst>
                                          <p:attrName>style.visibility</p:attrName>
                                        </p:attrNameLst>
                                      </p:cBhvr>
                                      <p:to>
                                        <p:strVal val="visible"/>
                                      </p:to>
                                    </p:set>
                                    <p:animEffect transition="in" filter="fade">
                                      <p:cBhvr>
                                        <p:cTn id="38" dur="1000"/>
                                        <p:tgtEl>
                                          <p:spTgt spid="3">
                                            <p:graphicEl>
                                              <a:dgm id="{43B69E92-0FB0-4F3C-B06B-97AF1FABD784}"/>
                                            </p:graphicEl>
                                          </p:spTgt>
                                        </p:tgtEl>
                                      </p:cBhvr>
                                    </p:animEffect>
                                    <p:anim calcmode="lin" valueType="num">
                                      <p:cBhvr>
                                        <p:cTn id="39" dur="1000" fill="hold"/>
                                        <p:tgtEl>
                                          <p:spTgt spid="3">
                                            <p:graphicEl>
                                              <a:dgm id="{43B69E92-0FB0-4F3C-B06B-97AF1FABD784}"/>
                                            </p:graphicEl>
                                          </p:spTgt>
                                        </p:tgtEl>
                                        <p:attrNameLst>
                                          <p:attrName>ppt_x</p:attrName>
                                        </p:attrNameLst>
                                      </p:cBhvr>
                                      <p:tavLst>
                                        <p:tav tm="0">
                                          <p:val>
                                            <p:strVal val="#ppt_x"/>
                                          </p:val>
                                        </p:tav>
                                        <p:tav tm="100000">
                                          <p:val>
                                            <p:strVal val="#ppt_x"/>
                                          </p:val>
                                        </p:tav>
                                      </p:tavLst>
                                    </p:anim>
                                    <p:anim calcmode="lin" valueType="num">
                                      <p:cBhvr>
                                        <p:cTn id="40" dur="1000" fill="hold"/>
                                        <p:tgtEl>
                                          <p:spTgt spid="3">
                                            <p:graphicEl>
                                              <a:dgm id="{43B69E92-0FB0-4F3C-B06B-97AF1FABD78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graphicEl>
                                              <a:dgm id="{4CBB298C-F2FA-40D0-B31F-47F449560976}"/>
                                            </p:graphicEl>
                                          </p:spTgt>
                                        </p:tgtEl>
                                        <p:attrNameLst>
                                          <p:attrName>style.visibility</p:attrName>
                                        </p:attrNameLst>
                                      </p:cBhvr>
                                      <p:to>
                                        <p:strVal val="visible"/>
                                      </p:to>
                                    </p:set>
                                    <p:animEffect transition="in" filter="fade">
                                      <p:cBhvr>
                                        <p:cTn id="43" dur="1000"/>
                                        <p:tgtEl>
                                          <p:spTgt spid="3">
                                            <p:graphicEl>
                                              <a:dgm id="{4CBB298C-F2FA-40D0-B31F-47F449560976}"/>
                                            </p:graphicEl>
                                          </p:spTgt>
                                        </p:tgtEl>
                                      </p:cBhvr>
                                    </p:animEffect>
                                    <p:anim calcmode="lin" valueType="num">
                                      <p:cBhvr>
                                        <p:cTn id="44" dur="1000" fill="hold"/>
                                        <p:tgtEl>
                                          <p:spTgt spid="3">
                                            <p:graphicEl>
                                              <a:dgm id="{4CBB298C-F2FA-40D0-B31F-47F449560976}"/>
                                            </p:graphicEl>
                                          </p:spTgt>
                                        </p:tgtEl>
                                        <p:attrNameLst>
                                          <p:attrName>ppt_x</p:attrName>
                                        </p:attrNameLst>
                                      </p:cBhvr>
                                      <p:tavLst>
                                        <p:tav tm="0">
                                          <p:val>
                                            <p:strVal val="#ppt_x"/>
                                          </p:val>
                                        </p:tav>
                                        <p:tav tm="100000">
                                          <p:val>
                                            <p:strVal val="#ppt_x"/>
                                          </p:val>
                                        </p:tav>
                                      </p:tavLst>
                                    </p:anim>
                                    <p:anim calcmode="lin" valueType="num">
                                      <p:cBhvr>
                                        <p:cTn id="45" dur="1000" fill="hold"/>
                                        <p:tgtEl>
                                          <p:spTgt spid="3">
                                            <p:graphicEl>
                                              <a:dgm id="{4CBB298C-F2FA-40D0-B31F-47F449560976}"/>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graphicEl>
                                              <a:dgm id="{CA6C0528-702E-4AD9-AB38-5072268B4345}"/>
                                            </p:graphicEl>
                                          </p:spTgt>
                                        </p:tgtEl>
                                        <p:attrNameLst>
                                          <p:attrName>style.visibility</p:attrName>
                                        </p:attrNameLst>
                                      </p:cBhvr>
                                      <p:to>
                                        <p:strVal val="visible"/>
                                      </p:to>
                                    </p:set>
                                    <p:animEffect transition="in" filter="fade">
                                      <p:cBhvr>
                                        <p:cTn id="50" dur="1000"/>
                                        <p:tgtEl>
                                          <p:spTgt spid="3">
                                            <p:graphicEl>
                                              <a:dgm id="{CA6C0528-702E-4AD9-AB38-5072268B4345}"/>
                                            </p:graphicEl>
                                          </p:spTgt>
                                        </p:tgtEl>
                                      </p:cBhvr>
                                    </p:animEffect>
                                    <p:anim calcmode="lin" valueType="num">
                                      <p:cBhvr>
                                        <p:cTn id="51" dur="1000" fill="hold"/>
                                        <p:tgtEl>
                                          <p:spTgt spid="3">
                                            <p:graphicEl>
                                              <a:dgm id="{CA6C0528-702E-4AD9-AB38-5072268B4345}"/>
                                            </p:graphicEl>
                                          </p:spTgt>
                                        </p:tgtEl>
                                        <p:attrNameLst>
                                          <p:attrName>ppt_x</p:attrName>
                                        </p:attrNameLst>
                                      </p:cBhvr>
                                      <p:tavLst>
                                        <p:tav tm="0">
                                          <p:val>
                                            <p:strVal val="#ppt_x"/>
                                          </p:val>
                                        </p:tav>
                                        <p:tav tm="100000">
                                          <p:val>
                                            <p:strVal val="#ppt_x"/>
                                          </p:val>
                                        </p:tav>
                                      </p:tavLst>
                                    </p:anim>
                                    <p:anim calcmode="lin" valueType="num">
                                      <p:cBhvr>
                                        <p:cTn id="52" dur="1000" fill="hold"/>
                                        <p:tgtEl>
                                          <p:spTgt spid="3">
                                            <p:graphicEl>
                                              <a:dgm id="{CA6C0528-702E-4AD9-AB38-5072268B4345}"/>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
                                            <p:graphicEl>
                                              <a:dgm id="{E33BD61E-6648-4C0D-853C-6A2FF42E1DA8}"/>
                                            </p:graphicEl>
                                          </p:spTgt>
                                        </p:tgtEl>
                                        <p:attrNameLst>
                                          <p:attrName>style.visibility</p:attrName>
                                        </p:attrNameLst>
                                      </p:cBhvr>
                                      <p:to>
                                        <p:strVal val="visible"/>
                                      </p:to>
                                    </p:set>
                                    <p:animEffect transition="in" filter="fade">
                                      <p:cBhvr>
                                        <p:cTn id="55" dur="1000"/>
                                        <p:tgtEl>
                                          <p:spTgt spid="3">
                                            <p:graphicEl>
                                              <a:dgm id="{E33BD61E-6648-4C0D-853C-6A2FF42E1DA8}"/>
                                            </p:graphicEl>
                                          </p:spTgt>
                                        </p:tgtEl>
                                      </p:cBhvr>
                                    </p:animEffect>
                                    <p:anim calcmode="lin" valueType="num">
                                      <p:cBhvr>
                                        <p:cTn id="56" dur="1000" fill="hold"/>
                                        <p:tgtEl>
                                          <p:spTgt spid="3">
                                            <p:graphicEl>
                                              <a:dgm id="{E33BD61E-6648-4C0D-853C-6A2FF42E1DA8}"/>
                                            </p:graphicEl>
                                          </p:spTgt>
                                        </p:tgtEl>
                                        <p:attrNameLst>
                                          <p:attrName>ppt_x</p:attrName>
                                        </p:attrNameLst>
                                      </p:cBhvr>
                                      <p:tavLst>
                                        <p:tav tm="0">
                                          <p:val>
                                            <p:strVal val="#ppt_x"/>
                                          </p:val>
                                        </p:tav>
                                        <p:tav tm="100000">
                                          <p:val>
                                            <p:strVal val="#ppt_x"/>
                                          </p:val>
                                        </p:tav>
                                      </p:tavLst>
                                    </p:anim>
                                    <p:anim calcmode="lin" valueType="num">
                                      <p:cBhvr>
                                        <p:cTn id="57" dur="1000" fill="hold"/>
                                        <p:tgtEl>
                                          <p:spTgt spid="3">
                                            <p:graphicEl>
                                              <a:dgm id="{E33BD61E-6648-4C0D-853C-6A2FF42E1DA8}"/>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graphicEl>
                                              <a:dgm id="{6C0E1EEF-1EDA-4C63-9CBC-952A05D425A1}"/>
                                            </p:graphicEl>
                                          </p:spTgt>
                                        </p:tgtEl>
                                        <p:attrNameLst>
                                          <p:attrName>style.visibility</p:attrName>
                                        </p:attrNameLst>
                                      </p:cBhvr>
                                      <p:to>
                                        <p:strVal val="visible"/>
                                      </p:to>
                                    </p:set>
                                    <p:animEffect transition="in" filter="fade">
                                      <p:cBhvr>
                                        <p:cTn id="62" dur="1000"/>
                                        <p:tgtEl>
                                          <p:spTgt spid="3">
                                            <p:graphicEl>
                                              <a:dgm id="{6C0E1EEF-1EDA-4C63-9CBC-952A05D425A1}"/>
                                            </p:graphicEl>
                                          </p:spTgt>
                                        </p:tgtEl>
                                      </p:cBhvr>
                                    </p:animEffect>
                                    <p:anim calcmode="lin" valueType="num">
                                      <p:cBhvr>
                                        <p:cTn id="63" dur="1000" fill="hold"/>
                                        <p:tgtEl>
                                          <p:spTgt spid="3">
                                            <p:graphicEl>
                                              <a:dgm id="{6C0E1EEF-1EDA-4C63-9CBC-952A05D425A1}"/>
                                            </p:graphicEl>
                                          </p:spTgt>
                                        </p:tgtEl>
                                        <p:attrNameLst>
                                          <p:attrName>ppt_x</p:attrName>
                                        </p:attrNameLst>
                                      </p:cBhvr>
                                      <p:tavLst>
                                        <p:tav tm="0">
                                          <p:val>
                                            <p:strVal val="#ppt_x"/>
                                          </p:val>
                                        </p:tav>
                                        <p:tav tm="100000">
                                          <p:val>
                                            <p:strVal val="#ppt_x"/>
                                          </p:val>
                                        </p:tav>
                                      </p:tavLst>
                                    </p:anim>
                                    <p:anim calcmode="lin" valueType="num">
                                      <p:cBhvr>
                                        <p:cTn id="64" dur="1000" fill="hold"/>
                                        <p:tgtEl>
                                          <p:spTgt spid="3">
                                            <p:graphicEl>
                                              <a:dgm id="{6C0E1EEF-1EDA-4C63-9CBC-952A05D425A1}"/>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
                                            <p:graphicEl>
                                              <a:dgm id="{908477D6-D916-4E96-A4D6-C1708A5FA2BD}"/>
                                            </p:graphicEl>
                                          </p:spTgt>
                                        </p:tgtEl>
                                        <p:attrNameLst>
                                          <p:attrName>style.visibility</p:attrName>
                                        </p:attrNameLst>
                                      </p:cBhvr>
                                      <p:to>
                                        <p:strVal val="visible"/>
                                      </p:to>
                                    </p:set>
                                    <p:animEffect transition="in" filter="fade">
                                      <p:cBhvr>
                                        <p:cTn id="67" dur="1000"/>
                                        <p:tgtEl>
                                          <p:spTgt spid="3">
                                            <p:graphicEl>
                                              <a:dgm id="{908477D6-D916-4E96-A4D6-C1708A5FA2BD}"/>
                                            </p:graphicEl>
                                          </p:spTgt>
                                        </p:tgtEl>
                                      </p:cBhvr>
                                    </p:animEffect>
                                    <p:anim calcmode="lin" valueType="num">
                                      <p:cBhvr>
                                        <p:cTn id="68" dur="1000" fill="hold"/>
                                        <p:tgtEl>
                                          <p:spTgt spid="3">
                                            <p:graphicEl>
                                              <a:dgm id="{908477D6-D916-4E96-A4D6-C1708A5FA2BD}"/>
                                            </p:graphicEl>
                                          </p:spTgt>
                                        </p:tgtEl>
                                        <p:attrNameLst>
                                          <p:attrName>ppt_x</p:attrName>
                                        </p:attrNameLst>
                                      </p:cBhvr>
                                      <p:tavLst>
                                        <p:tav tm="0">
                                          <p:val>
                                            <p:strVal val="#ppt_x"/>
                                          </p:val>
                                        </p:tav>
                                        <p:tav tm="100000">
                                          <p:val>
                                            <p:strVal val="#ppt_x"/>
                                          </p:val>
                                        </p:tav>
                                      </p:tavLst>
                                    </p:anim>
                                    <p:anim calcmode="lin" valueType="num">
                                      <p:cBhvr>
                                        <p:cTn id="69" dur="1000" fill="hold"/>
                                        <p:tgtEl>
                                          <p:spTgt spid="3">
                                            <p:graphicEl>
                                              <a:dgm id="{908477D6-D916-4E96-A4D6-C1708A5FA2BD}"/>
                                            </p:graphic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additive="base">
                                        <p:cTn id="74" dur="500" fill="hold"/>
                                        <p:tgtEl>
                                          <p:spTgt spid="8"/>
                                        </p:tgtEl>
                                        <p:attrNameLst>
                                          <p:attrName>ppt_x</p:attrName>
                                        </p:attrNameLst>
                                      </p:cBhvr>
                                      <p:tavLst>
                                        <p:tav tm="0">
                                          <p:val>
                                            <p:strVal val="#ppt_x"/>
                                          </p:val>
                                        </p:tav>
                                        <p:tav tm="100000">
                                          <p:val>
                                            <p:strVal val="#ppt_x"/>
                                          </p:val>
                                        </p:tav>
                                      </p:tavLst>
                                    </p:anim>
                                    <p:anim calcmode="lin" valueType="num">
                                      <p:cBhvr additive="base">
                                        <p:cTn id="75" dur="500" fill="hold"/>
                                        <p:tgtEl>
                                          <p:spTgt spid="8"/>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
                                        </p:tgtEl>
                                        <p:attrNameLst>
                                          <p:attrName>style.visibility</p:attrName>
                                        </p:attrNameLst>
                                      </p:cBhvr>
                                      <p:to>
                                        <p:strVal val="visible"/>
                                      </p:to>
                                    </p:set>
                                    <p:anim calcmode="lin" valueType="num">
                                      <p:cBhvr additive="base">
                                        <p:cTn id="78" dur="500" fill="hold"/>
                                        <p:tgtEl>
                                          <p:spTgt spid="4"/>
                                        </p:tgtEl>
                                        <p:attrNameLst>
                                          <p:attrName>ppt_x</p:attrName>
                                        </p:attrNameLst>
                                      </p:cBhvr>
                                      <p:tavLst>
                                        <p:tav tm="0">
                                          <p:val>
                                            <p:strVal val="#ppt_x"/>
                                          </p:val>
                                        </p:tav>
                                        <p:tav tm="100000">
                                          <p:val>
                                            <p:strVal val="#ppt_x"/>
                                          </p:val>
                                        </p:tav>
                                      </p:tavLst>
                                    </p:anim>
                                    <p:anim calcmode="lin" valueType="num">
                                      <p:cBhvr additive="base">
                                        <p:cTn id="7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4" grpId="0"/>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6228184" y="-18752"/>
            <a:ext cx="2829000" cy="639440"/>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s-ES" dirty="0" smtClean="0"/>
              <a:t>Resultados</a:t>
            </a:r>
            <a:endParaRPr lang="es-ES" dirty="0"/>
          </a:p>
        </p:txBody>
      </p:sp>
      <p:sp>
        <p:nvSpPr>
          <p:cNvPr id="27651" name="Rectangle 3"/>
          <p:cNvSpPr>
            <a:spLocks noGrp="1" noChangeArrowheads="1"/>
          </p:cNvSpPr>
          <p:nvPr>
            <p:ph type="body" idx="1"/>
          </p:nvPr>
        </p:nvSpPr>
        <p:spPr bwMode="auto">
          <a:xfrm>
            <a:off x="478727" y="1340768"/>
            <a:ext cx="8229600" cy="4320480"/>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a:r>
              <a:rPr lang="es-ES" sz="2300" dirty="0" smtClean="0">
                <a:solidFill>
                  <a:schemeClr val="tx1"/>
                </a:solidFill>
              </a:rPr>
              <a:t>Eureka </a:t>
            </a:r>
            <a:r>
              <a:rPr lang="es-ES" sz="2300" dirty="0" err="1" smtClean="0">
                <a:solidFill>
                  <a:schemeClr val="tx1"/>
                </a:solidFill>
              </a:rPr>
              <a:t>genomics</a:t>
            </a:r>
            <a:r>
              <a:rPr lang="es-ES" sz="2300" dirty="0" smtClean="0">
                <a:solidFill>
                  <a:schemeClr val="tx1"/>
                </a:solidFill>
              </a:rPr>
              <a:t> envió el resultado del análisis metagenómico en donde se registraron </a:t>
            </a:r>
            <a:r>
              <a:rPr lang="es-ES" sz="2300" dirty="0">
                <a:solidFill>
                  <a:schemeClr val="tx1"/>
                </a:solidFill>
              </a:rPr>
              <a:t>414 438 secuencias</a:t>
            </a:r>
            <a:r>
              <a:rPr lang="es-ES" sz="2300" dirty="0" smtClean="0">
                <a:solidFill>
                  <a:schemeClr val="tx1"/>
                </a:solidFill>
              </a:rPr>
              <a:t>.</a:t>
            </a:r>
          </a:p>
          <a:p>
            <a:pPr algn="just"/>
            <a:r>
              <a:rPr lang="es-ES" sz="2300" dirty="0" smtClean="0">
                <a:solidFill>
                  <a:schemeClr val="tx1"/>
                </a:solidFill>
              </a:rPr>
              <a:t>Se recibieron datos tanto cualitativos como cuantitativos.</a:t>
            </a:r>
          </a:p>
          <a:p>
            <a:pPr algn="just"/>
            <a:r>
              <a:rPr lang="es-ES" sz="2300" dirty="0">
                <a:solidFill>
                  <a:schemeClr val="tx1"/>
                </a:solidFill>
              </a:rPr>
              <a:t>Se identificaron </a:t>
            </a:r>
            <a:r>
              <a:rPr lang="es-ES" sz="2300" dirty="0" smtClean="0">
                <a:solidFill>
                  <a:schemeClr val="tx1"/>
                </a:solidFill>
              </a:rPr>
              <a:t>125 </a:t>
            </a:r>
            <a:r>
              <a:rPr lang="es-ES" sz="2300" dirty="0">
                <a:solidFill>
                  <a:schemeClr val="tx1"/>
                </a:solidFill>
              </a:rPr>
              <a:t>géneros bacterianos para todas las </a:t>
            </a:r>
            <a:r>
              <a:rPr lang="es-ES" sz="2300" dirty="0" smtClean="0">
                <a:solidFill>
                  <a:schemeClr val="tx1"/>
                </a:solidFill>
              </a:rPr>
              <a:t>muestras. Los demás géneros presentes se encuentran sin clasificar</a:t>
            </a:r>
          </a:p>
          <a:p>
            <a:pPr algn="just"/>
            <a:r>
              <a:rPr lang="es-ES" sz="2300" dirty="0" smtClean="0">
                <a:solidFill>
                  <a:schemeClr val="tx1"/>
                </a:solidFill>
              </a:rPr>
              <a:t>La </a:t>
            </a:r>
            <a:r>
              <a:rPr lang="es-ES" sz="2300" dirty="0">
                <a:solidFill>
                  <a:schemeClr val="tx1"/>
                </a:solidFill>
              </a:rPr>
              <a:t>gran mayoría de ellos son microorganismos normales del </a:t>
            </a:r>
            <a:r>
              <a:rPr lang="es-ES" sz="2300" dirty="0" smtClean="0">
                <a:solidFill>
                  <a:schemeClr val="tx1"/>
                </a:solidFill>
              </a:rPr>
              <a:t>suelo.</a:t>
            </a:r>
          </a:p>
          <a:p>
            <a:pPr algn="just"/>
            <a:r>
              <a:rPr lang="es-ES" sz="2300" dirty="0" smtClean="0">
                <a:solidFill>
                  <a:schemeClr val="tx1"/>
                </a:solidFill>
              </a:rPr>
              <a:t>No se encontró una asociación entre la diversidad bacteriana del suelo y la presencia o ausencia de la enfermedad.</a:t>
            </a:r>
          </a:p>
          <a:p>
            <a:endParaRPr lang="es-ES" sz="2300" dirty="0">
              <a:solidFill>
                <a:schemeClr val="tx1"/>
              </a:solidFill>
            </a:endParaRPr>
          </a:p>
          <a:p>
            <a:endParaRPr lang="es-ES" sz="2300" dirty="0">
              <a:solidFill>
                <a:schemeClr val="tx1"/>
              </a:solidFill>
            </a:endParaRPr>
          </a:p>
        </p:txBody>
      </p:sp>
      <p:sp>
        <p:nvSpPr>
          <p:cNvPr id="4" name="1 Título"/>
          <p:cNvSpPr txBox="1">
            <a:spLocks/>
          </p:cNvSpPr>
          <p:nvPr/>
        </p:nvSpPr>
        <p:spPr>
          <a:xfrm>
            <a:off x="467544" y="764704"/>
            <a:ext cx="5472608" cy="57606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S" sz="2000" dirty="0" smtClean="0">
                <a:solidFill>
                  <a:schemeClr val="bg2">
                    <a:lumMod val="25000"/>
                  </a:schemeClr>
                </a:solidFill>
              </a:rPr>
              <a:t>Análisis metagenómico de suelo</a:t>
            </a:r>
            <a:endParaRPr lang="es-ES" sz="2000" dirty="0">
              <a:solidFill>
                <a:schemeClr val="bg2">
                  <a:lumMod val="25000"/>
                </a:schemeClr>
              </a:solidFill>
            </a:endParaRPr>
          </a:p>
        </p:txBody>
      </p:sp>
    </p:spTree>
    <p:extLst>
      <p:ext uri="{BB962C8B-B14F-4D97-AF65-F5344CB8AC3E}">
        <p14:creationId xmlns:p14="http://schemas.microsoft.com/office/powerpoint/2010/main" xmlns="" val="3425677861"/>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1000"/>
                                        <p:tgtEl>
                                          <p:spTgt spid="27651">
                                            <p:txEl>
                                              <p:pRg st="0" end="0"/>
                                            </p:txEl>
                                          </p:spTgt>
                                        </p:tgtEl>
                                      </p:cBhvr>
                                    </p:animEffect>
                                    <p:anim calcmode="lin" valueType="num">
                                      <p:cBhvr>
                                        <p:cTn id="8"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651">
                                            <p:txEl>
                                              <p:pRg st="1" end="1"/>
                                            </p:txEl>
                                          </p:spTgt>
                                        </p:tgtEl>
                                        <p:attrNameLst>
                                          <p:attrName>style.visibility</p:attrName>
                                        </p:attrNameLst>
                                      </p:cBhvr>
                                      <p:to>
                                        <p:strVal val="visible"/>
                                      </p:to>
                                    </p:set>
                                    <p:animEffect transition="in" filter="fade">
                                      <p:cBhvr>
                                        <p:cTn id="14" dur="1000"/>
                                        <p:tgtEl>
                                          <p:spTgt spid="27651">
                                            <p:txEl>
                                              <p:pRg st="1" end="1"/>
                                            </p:txEl>
                                          </p:spTgt>
                                        </p:tgtEl>
                                      </p:cBhvr>
                                    </p:animEffect>
                                    <p:anim calcmode="lin" valueType="num">
                                      <p:cBhvr>
                                        <p:cTn id="15"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76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7651">
                                            <p:txEl>
                                              <p:pRg st="2" end="2"/>
                                            </p:txEl>
                                          </p:spTgt>
                                        </p:tgtEl>
                                        <p:attrNameLst>
                                          <p:attrName>style.visibility</p:attrName>
                                        </p:attrNameLst>
                                      </p:cBhvr>
                                      <p:to>
                                        <p:strVal val="visible"/>
                                      </p:to>
                                    </p:set>
                                    <p:animEffect transition="in" filter="fade">
                                      <p:cBhvr>
                                        <p:cTn id="21" dur="1000"/>
                                        <p:tgtEl>
                                          <p:spTgt spid="27651">
                                            <p:txEl>
                                              <p:pRg st="2" end="2"/>
                                            </p:txEl>
                                          </p:spTgt>
                                        </p:tgtEl>
                                      </p:cBhvr>
                                    </p:animEffect>
                                    <p:anim calcmode="lin" valueType="num">
                                      <p:cBhvr>
                                        <p:cTn id="22"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76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7651">
                                            <p:txEl>
                                              <p:pRg st="3" end="3"/>
                                            </p:txEl>
                                          </p:spTgt>
                                        </p:tgtEl>
                                        <p:attrNameLst>
                                          <p:attrName>style.visibility</p:attrName>
                                        </p:attrNameLst>
                                      </p:cBhvr>
                                      <p:to>
                                        <p:strVal val="visible"/>
                                      </p:to>
                                    </p:set>
                                    <p:animEffect transition="in" filter="fade">
                                      <p:cBhvr>
                                        <p:cTn id="28" dur="1000"/>
                                        <p:tgtEl>
                                          <p:spTgt spid="27651">
                                            <p:txEl>
                                              <p:pRg st="3" end="3"/>
                                            </p:txEl>
                                          </p:spTgt>
                                        </p:tgtEl>
                                      </p:cBhvr>
                                    </p:animEffect>
                                    <p:anim calcmode="lin" valueType="num">
                                      <p:cBhvr>
                                        <p:cTn id="29" dur="1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76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7651">
                                            <p:txEl>
                                              <p:pRg st="4" end="4"/>
                                            </p:txEl>
                                          </p:spTgt>
                                        </p:tgtEl>
                                        <p:attrNameLst>
                                          <p:attrName>style.visibility</p:attrName>
                                        </p:attrNameLst>
                                      </p:cBhvr>
                                      <p:to>
                                        <p:strVal val="visible"/>
                                      </p:to>
                                    </p:set>
                                    <p:animEffect transition="in" filter="fade">
                                      <p:cBhvr>
                                        <p:cTn id="35" dur="1000"/>
                                        <p:tgtEl>
                                          <p:spTgt spid="27651">
                                            <p:txEl>
                                              <p:pRg st="4" end="4"/>
                                            </p:txEl>
                                          </p:spTgt>
                                        </p:tgtEl>
                                      </p:cBhvr>
                                    </p:animEffect>
                                    <p:anim calcmode="lin" valueType="num">
                                      <p:cBhvr>
                                        <p:cTn id="36"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76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6228184" y="-18752"/>
            <a:ext cx="2829000" cy="639440"/>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s-ES" dirty="0" smtClean="0"/>
              <a:t>Resultados</a:t>
            </a:r>
            <a:endParaRPr lang="es-ES"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xmlns="" val="3375728974"/>
              </p:ext>
            </p:extLst>
          </p:nvPr>
        </p:nvGraphicFramePr>
        <p:xfrm>
          <a:off x="2555776" y="764704"/>
          <a:ext cx="3530456" cy="5256594"/>
        </p:xfrm>
        <a:graphic>
          <a:graphicData uri="http://schemas.openxmlformats.org/drawingml/2006/table">
            <a:tbl>
              <a:tblPr/>
              <a:tblGrid>
                <a:gridCol w="109419"/>
                <a:gridCol w="1265151"/>
                <a:gridCol w="109419"/>
                <a:gridCol w="918089"/>
                <a:gridCol w="143612"/>
                <a:gridCol w="984766"/>
              </a:tblGrid>
              <a:tr h="125157">
                <a:tc>
                  <a:txBody>
                    <a:bodyPr/>
                    <a:lstStyle/>
                    <a:p>
                      <a:pPr algn="ctr" fontAlgn="b"/>
                      <a:r>
                        <a:rPr lang="es-ES" sz="600" b="0" i="0" u="none" strike="noStrike" dirty="0">
                          <a:solidFill>
                            <a:srgbClr val="000000"/>
                          </a:solidFill>
                          <a:effectLst/>
                          <a:latin typeface="Times New Roman"/>
                        </a:rPr>
                        <a:t>1</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Acidobacteria_Gp2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600" b="0" i="0" u="none" strike="noStrike">
                          <a:solidFill>
                            <a:srgbClr val="000000"/>
                          </a:solidFill>
                          <a:effectLst/>
                          <a:latin typeface="Times New Roman"/>
                        </a:rPr>
                        <a:t>43</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Oxalicibacterium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85</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Streptacidiphilus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157">
                <a:tc>
                  <a:txBody>
                    <a:bodyPr/>
                    <a:lstStyle/>
                    <a:p>
                      <a:pPr algn="ctr" fontAlgn="b"/>
                      <a:r>
                        <a:rPr lang="es-ES" sz="600" b="0" i="0" u="none" strike="noStrike">
                          <a:solidFill>
                            <a:srgbClr val="000000"/>
                          </a:solidFill>
                          <a:effectLst/>
                          <a:latin typeface="Times New Roman"/>
                        </a:rPr>
                        <a:t>2</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Acidobacteria_Gp5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600" b="0" i="0" u="none" strike="noStrike">
                          <a:solidFill>
                            <a:srgbClr val="000000"/>
                          </a:solidFill>
                          <a:effectLst/>
                          <a:latin typeface="Times New Roman"/>
                        </a:rPr>
                        <a:t>44</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Niastella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86</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Flavobacterium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157">
                <a:tc>
                  <a:txBody>
                    <a:bodyPr/>
                    <a:lstStyle/>
                    <a:p>
                      <a:pPr algn="ctr" fontAlgn="b"/>
                      <a:r>
                        <a:rPr lang="es-ES" sz="600" b="0" i="0" u="none" strike="noStrike">
                          <a:solidFill>
                            <a:srgbClr val="000000"/>
                          </a:solidFill>
                          <a:effectLst/>
                          <a:latin typeface="Times New Roman"/>
                        </a:rPr>
                        <a:t>3</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Acidobacteria_Gp4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600" b="0" i="0" u="none" strike="noStrike">
                          <a:solidFill>
                            <a:srgbClr val="000000"/>
                          </a:solidFill>
                          <a:effectLst/>
                          <a:latin typeface="Times New Roman"/>
                        </a:rPr>
                        <a:t>45</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Acidobacteria_Gp22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87</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Opitutus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157">
                <a:tc>
                  <a:txBody>
                    <a:bodyPr/>
                    <a:lstStyle/>
                    <a:p>
                      <a:pPr algn="ctr" fontAlgn="b"/>
                      <a:r>
                        <a:rPr lang="es-ES" sz="600" b="0" i="0" u="none" strike="noStrike">
                          <a:solidFill>
                            <a:srgbClr val="000000"/>
                          </a:solidFill>
                          <a:effectLst/>
                          <a:latin typeface="Times New Roman"/>
                        </a:rPr>
                        <a:t>4</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Acidobacteria_Gp3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600" b="0" i="0" u="none" strike="noStrike">
                          <a:solidFill>
                            <a:srgbClr val="000000"/>
                          </a:solidFill>
                          <a:effectLst/>
                          <a:latin typeface="Times New Roman"/>
                        </a:rPr>
                        <a:t>46</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Ferruginibacter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88</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Clostridium_III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157">
                <a:tc>
                  <a:txBody>
                    <a:bodyPr/>
                    <a:lstStyle/>
                    <a:p>
                      <a:pPr algn="ctr" fontAlgn="b"/>
                      <a:r>
                        <a:rPr lang="es-ES" sz="600" b="0" i="0" u="none" strike="noStrike">
                          <a:solidFill>
                            <a:srgbClr val="000000"/>
                          </a:solidFill>
                          <a:effectLst/>
                          <a:latin typeface="Times New Roman"/>
                        </a:rPr>
                        <a:t>5</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1" u="none" strike="noStrike">
                          <a:solidFill>
                            <a:srgbClr val="000000"/>
                          </a:solidFill>
                          <a:effectLst/>
                          <a:latin typeface="Times New Roman"/>
                        </a:rPr>
                        <a:t>Streptophyta spp. </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47</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Gemmatimonas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89</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Mesorhizobium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157">
                <a:tc>
                  <a:txBody>
                    <a:bodyPr/>
                    <a:lstStyle/>
                    <a:p>
                      <a:pPr algn="ctr" fontAlgn="b"/>
                      <a:r>
                        <a:rPr lang="es-ES" sz="600" b="0" i="0" u="none" strike="noStrike">
                          <a:solidFill>
                            <a:srgbClr val="000000"/>
                          </a:solidFill>
                          <a:effectLst/>
                          <a:latin typeface="Times New Roman"/>
                        </a:rPr>
                        <a:t>6</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1" u="none" strike="noStrike">
                          <a:solidFill>
                            <a:srgbClr val="000000"/>
                          </a:solidFill>
                          <a:effectLst/>
                          <a:latin typeface="Times New Roman"/>
                        </a:rPr>
                        <a:t>Ktedonobacter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600" b="0" i="0" u="none" strike="noStrike">
                          <a:solidFill>
                            <a:srgbClr val="000000"/>
                          </a:solidFill>
                          <a:effectLst/>
                          <a:latin typeface="Times New Roman"/>
                        </a:rPr>
                        <a:t>48</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Gemmata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90</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Bacillariophyta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157">
                <a:tc>
                  <a:txBody>
                    <a:bodyPr/>
                    <a:lstStyle/>
                    <a:p>
                      <a:pPr algn="ctr" fontAlgn="b"/>
                      <a:r>
                        <a:rPr lang="es-ES" sz="600" b="0" i="0" u="none" strike="noStrike">
                          <a:solidFill>
                            <a:srgbClr val="000000"/>
                          </a:solidFill>
                          <a:effectLst/>
                          <a:latin typeface="Times New Roman"/>
                        </a:rPr>
                        <a:t>7</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1" u="none" strike="noStrike">
                          <a:solidFill>
                            <a:srgbClr val="000000"/>
                          </a:solidFill>
                          <a:effectLst/>
                          <a:latin typeface="Times New Roman"/>
                        </a:rPr>
                        <a:t>WS3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600" b="0" i="0" u="none" strike="noStrike">
                          <a:solidFill>
                            <a:srgbClr val="000000"/>
                          </a:solidFill>
                          <a:effectLst/>
                          <a:latin typeface="Times New Roman"/>
                        </a:rPr>
                        <a:t>49</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Acinetobacter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600" b="0" i="0" u="none" strike="noStrike">
                          <a:solidFill>
                            <a:srgbClr val="000000"/>
                          </a:solidFill>
                          <a:effectLst/>
                          <a:latin typeface="Times New Roman"/>
                        </a:rPr>
                        <a:t>91</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Methyloversatilis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157">
                <a:tc>
                  <a:txBody>
                    <a:bodyPr/>
                    <a:lstStyle/>
                    <a:p>
                      <a:pPr algn="ctr" fontAlgn="b"/>
                      <a:r>
                        <a:rPr lang="es-ES" sz="600" b="0" i="0" u="none" strike="noStrike">
                          <a:solidFill>
                            <a:srgbClr val="000000"/>
                          </a:solidFill>
                          <a:effectLst/>
                          <a:latin typeface="Times New Roman"/>
                        </a:rPr>
                        <a:t>8</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Propionibacterium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50</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Rhizobium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92</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Solirubrobacter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157">
                <a:tc>
                  <a:txBody>
                    <a:bodyPr/>
                    <a:lstStyle/>
                    <a:p>
                      <a:pPr algn="ctr" fontAlgn="b"/>
                      <a:r>
                        <a:rPr lang="es-ES" sz="600" b="0" i="0" u="none" strike="noStrike">
                          <a:solidFill>
                            <a:srgbClr val="000000"/>
                          </a:solidFill>
                          <a:effectLst/>
                          <a:latin typeface="Times New Roman"/>
                        </a:rPr>
                        <a:t>9</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Acidobacteria_Gp7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600" b="0" i="0" u="none" strike="noStrike">
                          <a:solidFill>
                            <a:srgbClr val="000000"/>
                          </a:solidFill>
                          <a:effectLst/>
                          <a:latin typeface="Times New Roman"/>
                        </a:rPr>
                        <a:t>51</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Haliangium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93</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Spirochaeta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157">
                <a:tc>
                  <a:txBody>
                    <a:bodyPr/>
                    <a:lstStyle/>
                    <a:p>
                      <a:pPr algn="ctr" fontAlgn="b"/>
                      <a:r>
                        <a:rPr lang="es-ES" sz="600" b="0" i="0" u="none" strike="noStrike">
                          <a:solidFill>
                            <a:srgbClr val="000000"/>
                          </a:solidFill>
                          <a:effectLst/>
                          <a:latin typeface="Times New Roman"/>
                        </a:rPr>
                        <a:t>10</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Ralstonia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52</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Mycobacterium spp. </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94</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Singulsphaera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157">
                <a:tc>
                  <a:txBody>
                    <a:bodyPr/>
                    <a:lstStyle/>
                    <a:p>
                      <a:pPr algn="ctr" fontAlgn="b"/>
                      <a:r>
                        <a:rPr lang="es-ES" sz="600" b="0" i="0" u="none" strike="noStrike">
                          <a:solidFill>
                            <a:srgbClr val="000000"/>
                          </a:solidFill>
                          <a:effectLst/>
                          <a:latin typeface="Times New Roman"/>
                        </a:rPr>
                        <a:t>11</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Terrabacter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53</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Chitinophaga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95</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Friedmanniella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157">
                <a:tc>
                  <a:txBody>
                    <a:bodyPr/>
                    <a:lstStyle/>
                    <a:p>
                      <a:pPr algn="ctr" fontAlgn="b"/>
                      <a:r>
                        <a:rPr lang="es-ES" sz="600" b="0" i="0" u="none" strike="noStrike">
                          <a:solidFill>
                            <a:srgbClr val="000000"/>
                          </a:solidFill>
                          <a:effectLst/>
                          <a:latin typeface="Times New Roman"/>
                        </a:rPr>
                        <a:t>12</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Acidobacteria_Gp6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600" b="0" i="0" u="none" strike="noStrike">
                          <a:solidFill>
                            <a:srgbClr val="000000"/>
                          </a:solidFill>
                          <a:effectLst/>
                          <a:latin typeface="Times New Roman"/>
                        </a:rPr>
                        <a:t>54</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Geobacter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96</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Hypomicrobium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157">
                <a:tc>
                  <a:txBody>
                    <a:bodyPr/>
                    <a:lstStyle/>
                    <a:p>
                      <a:pPr algn="ctr" fontAlgn="b"/>
                      <a:r>
                        <a:rPr lang="es-ES" sz="600" b="0" i="0" u="none" strike="noStrike">
                          <a:solidFill>
                            <a:srgbClr val="000000"/>
                          </a:solidFill>
                          <a:effectLst/>
                          <a:latin typeface="Times New Roman"/>
                        </a:rPr>
                        <a:t>13</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Verrucomicrobia_Subdivision3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600" b="0" i="0" u="none" strike="noStrike">
                          <a:solidFill>
                            <a:srgbClr val="000000"/>
                          </a:solidFill>
                          <a:effectLst/>
                          <a:latin typeface="Times New Roman"/>
                        </a:rPr>
                        <a:t>55</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Burkholderia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97</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dirty="0" err="1">
                          <a:solidFill>
                            <a:srgbClr val="000000"/>
                          </a:solidFill>
                          <a:effectLst/>
                          <a:latin typeface="Times New Roman"/>
                        </a:rPr>
                        <a:t>Caldisphaera</a:t>
                      </a:r>
                      <a:r>
                        <a:rPr lang="es-ES_tradnl" sz="600" b="0" i="1" u="none" strike="noStrike" dirty="0">
                          <a:solidFill>
                            <a:srgbClr val="000000"/>
                          </a:solidFill>
                          <a:effectLst/>
                          <a:latin typeface="Times New Roman"/>
                        </a:rPr>
                        <a:t> </a:t>
                      </a:r>
                      <a:r>
                        <a:rPr lang="es-ES_tradnl" sz="600" b="0" i="1" u="none" strike="noStrike" dirty="0" err="1">
                          <a:solidFill>
                            <a:srgbClr val="000000"/>
                          </a:solidFill>
                          <a:effectLst/>
                          <a:latin typeface="Times New Roman"/>
                        </a:rPr>
                        <a:t>spp</a:t>
                      </a:r>
                      <a:r>
                        <a:rPr lang="es-ES_tradnl" sz="600" b="0" i="1" u="none" strike="noStrike" dirty="0">
                          <a:solidFill>
                            <a:srgbClr val="000000"/>
                          </a:solidFill>
                          <a:effectLst/>
                          <a:latin typeface="Times New Roman"/>
                        </a:rPr>
                        <a: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157">
                <a:tc>
                  <a:txBody>
                    <a:bodyPr/>
                    <a:lstStyle/>
                    <a:p>
                      <a:pPr algn="ctr" fontAlgn="b"/>
                      <a:r>
                        <a:rPr lang="es-ES" sz="600" b="0" i="0" u="none" strike="noStrike">
                          <a:solidFill>
                            <a:srgbClr val="000000"/>
                          </a:solidFill>
                          <a:effectLst/>
                          <a:latin typeface="Times New Roman"/>
                        </a:rPr>
                        <a:t>14</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dirty="0" err="1">
                          <a:solidFill>
                            <a:srgbClr val="000000"/>
                          </a:solidFill>
                          <a:effectLst/>
                          <a:latin typeface="Times New Roman"/>
                        </a:rPr>
                        <a:t>Spartobacteria</a:t>
                      </a:r>
                      <a:r>
                        <a:rPr lang="es-ES_tradnl" sz="600" b="0" i="1" u="none" strike="noStrike" dirty="0">
                          <a:solidFill>
                            <a:srgbClr val="000000"/>
                          </a:solidFill>
                          <a:effectLst/>
                          <a:latin typeface="Times New Roman"/>
                        </a:rPr>
                        <a:t> </a:t>
                      </a:r>
                      <a:r>
                        <a:rPr lang="es-ES_tradnl" sz="600" b="0" i="1" u="none" strike="noStrike" dirty="0" err="1">
                          <a:solidFill>
                            <a:srgbClr val="000000"/>
                          </a:solidFill>
                          <a:effectLst/>
                          <a:latin typeface="Times New Roman"/>
                        </a:rPr>
                        <a:t>spp</a:t>
                      </a:r>
                      <a:r>
                        <a:rPr lang="es-ES_tradnl" sz="600" b="0" i="1" u="none" strike="noStrike" dirty="0">
                          <a:solidFill>
                            <a:srgbClr val="000000"/>
                          </a:solidFill>
                          <a:effectLst/>
                          <a:latin typeface="Times New Roman"/>
                        </a:rPr>
                        <a: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600" b="0" i="0" u="none" strike="noStrike">
                          <a:solidFill>
                            <a:srgbClr val="000000"/>
                          </a:solidFill>
                          <a:effectLst/>
                          <a:latin typeface="Times New Roman"/>
                        </a:rPr>
                        <a:t>56</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dirty="0" err="1">
                          <a:solidFill>
                            <a:srgbClr val="000000"/>
                          </a:solidFill>
                          <a:effectLst/>
                          <a:latin typeface="Times New Roman"/>
                        </a:rPr>
                        <a:t>Geobacillus</a:t>
                      </a:r>
                      <a:r>
                        <a:rPr lang="es-ES_tradnl" sz="600" b="0" i="1" u="none" strike="noStrike" dirty="0">
                          <a:solidFill>
                            <a:srgbClr val="000000"/>
                          </a:solidFill>
                          <a:effectLst/>
                          <a:latin typeface="Times New Roman"/>
                        </a:rPr>
                        <a:t> </a:t>
                      </a:r>
                      <a:r>
                        <a:rPr lang="es-ES_tradnl" sz="600" b="0" i="1" u="none" strike="noStrike" dirty="0" err="1">
                          <a:solidFill>
                            <a:srgbClr val="000000"/>
                          </a:solidFill>
                          <a:effectLst/>
                          <a:latin typeface="Times New Roman"/>
                        </a:rPr>
                        <a:t>spp</a:t>
                      </a:r>
                      <a:r>
                        <a:rPr lang="es-ES_tradnl" sz="600" b="0" i="1" u="none" strike="noStrike" dirty="0">
                          <a:solidFill>
                            <a:srgbClr val="000000"/>
                          </a:solidFill>
                          <a:effectLst/>
                          <a:latin typeface="Times New Roman"/>
                        </a:rPr>
                        <a: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98</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Methylocella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157">
                <a:tc>
                  <a:txBody>
                    <a:bodyPr/>
                    <a:lstStyle/>
                    <a:p>
                      <a:pPr algn="ctr" fontAlgn="b"/>
                      <a:r>
                        <a:rPr lang="es-ES" sz="600" b="0" i="0" u="none" strike="noStrike">
                          <a:solidFill>
                            <a:srgbClr val="000000"/>
                          </a:solidFill>
                          <a:effectLst/>
                          <a:latin typeface="Times New Roman"/>
                        </a:rPr>
                        <a:t>15</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Edaphobacter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600" b="0" i="0" u="none" strike="noStrike">
                          <a:solidFill>
                            <a:srgbClr val="000000"/>
                          </a:solidFill>
                          <a:effectLst/>
                          <a:latin typeface="Times New Roman"/>
                        </a:rPr>
                        <a:t>57</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Thermosporothrix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99</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Nitrosospira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157">
                <a:tc>
                  <a:txBody>
                    <a:bodyPr/>
                    <a:lstStyle/>
                    <a:p>
                      <a:pPr algn="ctr" fontAlgn="b"/>
                      <a:r>
                        <a:rPr lang="es-ES" sz="600" b="0" i="0" u="none" strike="noStrike">
                          <a:solidFill>
                            <a:srgbClr val="000000"/>
                          </a:solidFill>
                          <a:effectLst/>
                          <a:latin typeface="Times New Roman"/>
                        </a:rPr>
                        <a:t>16</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Bryobacter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58</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Fusobacterium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100</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Blastopirellula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157">
                <a:tc>
                  <a:txBody>
                    <a:bodyPr/>
                    <a:lstStyle/>
                    <a:p>
                      <a:pPr algn="ctr" fontAlgn="b"/>
                      <a:r>
                        <a:rPr lang="es-ES" sz="600" b="0" i="0" u="none" strike="noStrike">
                          <a:solidFill>
                            <a:srgbClr val="000000"/>
                          </a:solidFill>
                          <a:effectLst/>
                          <a:latin typeface="Times New Roman"/>
                        </a:rPr>
                        <a:t>17</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Steroidobacter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600" b="0" i="0" u="none" strike="noStrike">
                          <a:solidFill>
                            <a:srgbClr val="000000"/>
                          </a:solidFill>
                          <a:effectLst/>
                          <a:latin typeface="Times New Roman"/>
                        </a:rPr>
                        <a:t>59</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Phenylobacterium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101</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Paenibacillus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157">
                <a:tc>
                  <a:txBody>
                    <a:bodyPr/>
                    <a:lstStyle/>
                    <a:p>
                      <a:pPr algn="ctr" fontAlgn="b"/>
                      <a:r>
                        <a:rPr lang="es-ES" sz="600" b="0" i="0" u="none" strike="noStrike">
                          <a:solidFill>
                            <a:srgbClr val="000000"/>
                          </a:solidFill>
                          <a:effectLst/>
                          <a:latin typeface="Times New Roman"/>
                        </a:rPr>
                        <a:t>18</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Zavarzinella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60</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Rhodomicrobium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102</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Rhizomicrobium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157">
                <a:tc>
                  <a:txBody>
                    <a:bodyPr/>
                    <a:lstStyle/>
                    <a:p>
                      <a:pPr algn="ctr" fontAlgn="b"/>
                      <a:r>
                        <a:rPr lang="es-ES" sz="600" b="0" i="0" u="none" strike="noStrike">
                          <a:solidFill>
                            <a:srgbClr val="000000"/>
                          </a:solidFill>
                          <a:effectLst/>
                          <a:latin typeface="Times New Roman"/>
                        </a:rPr>
                        <a:t>19</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Sphingomonas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61</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Filomicrobium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103</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Cohnella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157">
                <a:tc>
                  <a:txBody>
                    <a:bodyPr/>
                    <a:lstStyle/>
                    <a:p>
                      <a:pPr algn="ctr" fontAlgn="b"/>
                      <a:r>
                        <a:rPr lang="es-ES" sz="600" b="0" i="0" u="none" strike="noStrike">
                          <a:solidFill>
                            <a:srgbClr val="000000"/>
                          </a:solidFill>
                          <a:effectLst/>
                          <a:latin typeface="Times New Roman"/>
                        </a:rPr>
                        <a:t>20</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dirty="0" err="1" smtClean="0">
                          <a:solidFill>
                            <a:srgbClr val="000000"/>
                          </a:solidFill>
                          <a:effectLst/>
                          <a:latin typeface="Times New Roman"/>
                        </a:rPr>
                        <a:t>Hydrogenophilus</a:t>
                      </a:r>
                      <a:endParaRPr lang="es-ES_tradnl" sz="600" b="0" i="1" u="none" strike="noStrike" dirty="0">
                        <a:solidFill>
                          <a:srgbClr val="000000"/>
                        </a:solidFill>
                        <a:effectLst/>
                        <a:latin typeface="Times New Roman"/>
                      </a:endParaRP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600" b="0" i="0" u="none" strike="noStrike">
                          <a:solidFill>
                            <a:srgbClr val="000000"/>
                          </a:solidFill>
                          <a:effectLst/>
                          <a:latin typeface="Times New Roman"/>
                        </a:rPr>
                        <a:t>62</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Ohtaekwangia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104</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Hydrotalea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157">
                <a:tc>
                  <a:txBody>
                    <a:bodyPr/>
                    <a:lstStyle/>
                    <a:p>
                      <a:pPr algn="ctr" fontAlgn="b"/>
                      <a:r>
                        <a:rPr lang="es-ES" sz="600" b="0" i="0" u="none" strike="noStrike">
                          <a:solidFill>
                            <a:srgbClr val="000000"/>
                          </a:solidFill>
                          <a:effectLst/>
                          <a:latin typeface="Times New Roman"/>
                        </a:rPr>
                        <a:t>21</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Acidobacterium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63</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Neorickettsia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105</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Kribbella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157">
                <a:tc>
                  <a:txBody>
                    <a:bodyPr/>
                    <a:lstStyle/>
                    <a:p>
                      <a:pPr algn="ctr" fontAlgn="b"/>
                      <a:r>
                        <a:rPr lang="es-ES" sz="600" b="0" i="0" u="none" strike="noStrike">
                          <a:solidFill>
                            <a:srgbClr val="000000"/>
                          </a:solidFill>
                          <a:effectLst/>
                          <a:latin typeface="Times New Roman"/>
                        </a:rPr>
                        <a:t>22</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Ancylobacter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64</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Lysinibacillus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106</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Bdellovibri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157">
                <a:tc>
                  <a:txBody>
                    <a:bodyPr/>
                    <a:lstStyle/>
                    <a:p>
                      <a:pPr algn="ctr" fontAlgn="b"/>
                      <a:r>
                        <a:rPr lang="es-ES" sz="600" b="0" i="0" u="none" strike="noStrike">
                          <a:solidFill>
                            <a:srgbClr val="000000"/>
                          </a:solidFill>
                          <a:effectLst/>
                          <a:latin typeface="Times New Roman"/>
                        </a:rPr>
                        <a:t>23</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dirty="0" err="1">
                          <a:solidFill>
                            <a:srgbClr val="000000"/>
                          </a:solidFill>
                          <a:effectLst/>
                          <a:latin typeface="Times New Roman"/>
                        </a:rPr>
                        <a:t>Aquabacterium</a:t>
                      </a:r>
                      <a:r>
                        <a:rPr lang="es-ES_tradnl" sz="600" b="0" i="1" u="none" strike="noStrike" dirty="0">
                          <a:solidFill>
                            <a:srgbClr val="000000"/>
                          </a:solidFill>
                          <a:effectLst/>
                          <a:latin typeface="Times New Roman"/>
                        </a:rPr>
                        <a:t> </a:t>
                      </a:r>
                      <a:r>
                        <a:rPr lang="es-ES_tradnl" sz="600" b="0" i="1" u="none" strike="noStrike" dirty="0" err="1">
                          <a:solidFill>
                            <a:srgbClr val="000000"/>
                          </a:solidFill>
                          <a:effectLst/>
                          <a:latin typeface="Times New Roman"/>
                        </a:rPr>
                        <a:t>spp</a:t>
                      </a:r>
                      <a:r>
                        <a:rPr lang="es-ES_tradnl" sz="600" b="0" i="1" u="none" strike="noStrike" dirty="0">
                          <a:solidFill>
                            <a:srgbClr val="000000"/>
                          </a:solidFill>
                          <a:effectLst/>
                          <a:latin typeface="Times New Roman"/>
                        </a:rPr>
                        <a: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65</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Geothrix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107</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Chitinimonas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157">
                <a:tc>
                  <a:txBody>
                    <a:bodyPr/>
                    <a:lstStyle/>
                    <a:p>
                      <a:pPr algn="ctr" fontAlgn="b"/>
                      <a:r>
                        <a:rPr lang="es-ES" sz="600" b="0" i="0" u="none" strike="noStrike">
                          <a:solidFill>
                            <a:srgbClr val="000000"/>
                          </a:solidFill>
                          <a:effectLst/>
                          <a:latin typeface="Times New Roman"/>
                        </a:rPr>
                        <a:t>24</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Herbaspirillum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66</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Georgfuchsia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108</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Schlesneria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157">
                <a:tc>
                  <a:txBody>
                    <a:bodyPr/>
                    <a:lstStyle/>
                    <a:p>
                      <a:pPr algn="ctr" fontAlgn="b"/>
                      <a:r>
                        <a:rPr lang="es-ES" sz="600" b="0" i="0" u="none" strike="noStrike">
                          <a:solidFill>
                            <a:srgbClr val="000000"/>
                          </a:solidFill>
                          <a:effectLst/>
                          <a:latin typeface="Times New Roman"/>
                        </a:rPr>
                        <a:t>25</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dirty="0" err="1">
                          <a:solidFill>
                            <a:srgbClr val="000000"/>
                          </a:solidFill>
                          <a:effectLst/>
                          <a:latin typeface="Times New Roman"/>
                        </a:rPr>
                        <a:t>Pseudomonas</a:t>
                      </a:r>
                      <a:r>
                        <a:rPr lang="es-ES_tradnl" sz="600" b="0" i="1" u="none" strike="noStrike" dirty="0">
                          <a:solidFill>
                            <a:srgbClr val="000000"/>
                          </a:solidFill>
                          <a:effectLst/>
                          <a:latin typeface="Times New Roman"/>
                        </a:rPr>
                        <a:t> </a:t>
                      </a:r>
                      <a:r>
                        <a:rPr lang="es-ES_tradnl" sz="600" b="0" i="1" u="none" strike="noStrike" dirty="0" err="1">
                          <a:solidFill>
                            <a:srgbClr val="000000"/>
                          </a:solidFill>
                          <a:effectLst/>
                          <a:latin typeface="Times New Roman"/>
                        </a:rPr>
                        <a:t>spp</a:t>
                      </a:r>
                      <a:r>
                        <a:rPr lang="es-ES_tradnl" sz="600" b="0" i="1" u="none" strike="noStrike" dirty="0">
                          <a:solidFill>
                            <a:srgbClr val="000000"/>
                          </a:solidFill>
                          <a:effectLst/>
                          <a:latin typeface="Times New Roman"/>
                        </a:rPr>
                        <a: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67</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Delftia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109</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Porphyrobacter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157">
                <a:tc>
                  <a:txBody>
                    <a:bodyPr/>
                    <a:lstStyle/>
                    <a:p>
                      <a:pPr algn="ctr" fontAlgn="b"/>
                      <a:r>
                        <a:rPr lang="es-ES" sz="600" b="0" i="0" u="none" strike="noStrike">
                          <a:solidFill>
                            <a:srgbClr val="000000"/>
                          </a:solidFill>
                          <a:effectLst/>
                          <a:latin typeface="Times New Roman"/>
                        </a:rPr>
                        <a:t>26</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Acidobacteria_Gp25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68</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Elusimicrobium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110</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Planctomyces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157">
                <a:tc>
                  <a:txBody>
                    <a:bodyPr/>
                    <a:lstStyle/>
                    <a:p>
                      <a:pPr algn="ctr" fontAlgn="b"/>
                      <a:r>
                        <a:rPr lang="es-ES" sz="600" b="0" i="0" u="none" strike="noStrike">
                          <a:solidFill>
                            <a:srgbClr val="000000"/>
                          </a:solidFill>
                          <a:effectLst/>
                          <a:latin typeface="Times New Roman"/>
                        </a:rPr>
                        <a:t>27</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Cupriavidus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69</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Fontibacillus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111</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Pseudolabrys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157">
                <a:tc>
                  <a:txBody>
                    <a:bodyPr/>
                    <a:lstStyle/>
                    <a:p>
                      <a:pPr algn="ctr" fontAlgn="b"/>
                      <a:r>
                        <a:rPr lang="es-ES" sz="600" b="0" i="0" u="none" strike="noStrike">
                          <a:solidFill>
                            <a:srgbClr val="000000"/>
                          </a:solidFill>
                          <a:effectLst/>
                          <a:latin typeface="Times New Roman"/>
                        </a:rPr>
                        <a:t>28</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Pasteuria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70</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Aquicella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112</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Fluviicola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157">
                <a:tc>
                  <a:txBody>
                    <a:bodyPr/>
                    <a:lstStyle/>
                    <a:p>
                      <a:pPr algn="ctr" fontAlgn="b"/>
                      <a:r>
                        <a:rPr lang="es-ES" sz="600" b="0" i="0" u="none" strike="noStrike">
                          <a:solidFill>
                            <a:srgbClr val="000000"/>
                          </a:solidFill>
                          <a:effectLst/>
                          <a:latin typeface="Times New Roman"/>
                        </a:rPr>
                        <a:t>29</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Pedomicrobium spp. </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71</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Veillonella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113</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Bangiophyaceae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157">
                <a:tc>
                  <a:txBody>
                    <a:bodyPr/>
                    <a:lstStyle/>
                    <a:p>
                      <a:pPr algn="ctr" fontAlgn="b"/>
                      <a:r>
                        <a:rPr lang="es-ES" sz="600" b="0" i="0" u="none" strike="noStrike">
                          <a:solidFill>
                            <a:srgbClr val="000000"/>
                          </a:solidFill>
                          <a:effectLst/>
                          <a:latin typeface="Times New Roman"/>
                        </a:rPr>
                        <a:t>30</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Stenotrophomonas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72</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Phaeobacter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114</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Sneathiella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157">
                <a:tc>
                  <a:txBody>
                    <a:bodyPr/>
                    <a:lstStyle/>
                    <a:p>
                      <a:pPr algn="ctr" fontAlgn="b"/>
                      <a:r>
                        <a:rPr lang="es-ES" sz="600" b="0" i="0" u="none" strike="noStrike">
                          <a:solidFill>
                            <a:srgbClr val="000000"/>
                          </a:solidFill>
                          <a:effectLst/>
                          <a:latin typeface="Times New Roman"/>
                        </a:rPr>
                        <a:t>31</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Paramoritella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73</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Ramlibacter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115</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Mucilaginibacter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5157">
                <a:tc>
                  <a:txBody>
                    <a:bodyPr/>
                    <a:lstStyle/>
                    <a:p>
                      <a:pPr algn="ctr" fontAlgn="b"/>
                      <a:r>
                        <a:rPr lang="es-ES" sz="600" b="0" i="0" u="none" strike="noStrike">
                          <a:solidFill>
                            <a:srgbClr val="000000"/>
                          </a:solidFill>
                          <a:effectLst/>
                          <a:latin typeface="Times New Roman"/>
                        </a:rPr>
                        <a:t>32</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Methylobacterium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600" b="0" i="0" u="none" strike="noStrike">
                          <a:solidFill>
                            <a:srgbClr val="000000"/>
                          </a:solidFill>
                          <a:effectLst/>
                          <a:latin typeface="Times New Roman"/>
                        </a:rPr>
                        <a:t>74</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1" u="none" strike="noStrike">
                          <a:solidFill>
                            <a:srgbClr val="000000"/>
                          </a:solidFill>
                          <a:effectLst/>
                          <a:latin typeface="Times New Roman"/>
                        </a:rPr>
                        <a:t>Cyanobacteria_GpI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116</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Parachlamydia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157">
                <a:tc>
                  <a:txBody>
                    <a:bodyPr/>
                    <a:lstStyle/>
                    <a:p>
                      <a:pPr algn="ctr" fontAlgn="b"/>
                      <a:r>
                        <a:rPr lang="es-ES" sz="600" b="0" i="0" u="none" strike="noStrike">
                          <a:solidFill>
                            <a:srgbClr val="000000"/>
                          </a:solidFill>
                          <a:effectLst/>
                          <a:latin typeface="Times New Roman"/>
                        </a:rPr>
                        <a:t>33</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dirty="0" err="1" smtClean="0">
                          <a:solidFill>
                            <a:srgbClr val="000000"/>
                          </a:solidFill>
                          <a:effectLst/>
                          <a:latin typeface="Times New Roman"/>
                        </a:rPr>
                        <a:t>Azospirillum</a:t>
                      </a:r>
                      <a:r>
                        <a:rPr lang="es-ES_tradnl" sz="600" b="0" i="1" u="none" strike="noStrike" dirty="0" smtClean="0">
                          <a:solidFill>
                            <a:srgbClr val="000000"/>
                          </a:solidFill>
                          <a:effectLst/>
                          <a:latin typeface="Times New Roman"/>
                        </a:rPr>
                        <a:t> </a:t>
                      </a:r>
                      <a:r>
                        <a:rPr lang="es-ES_tradnl" sz="600" b="0" i="1" u="none" strike="noStrike" dirty="0" err="1">
                          <a:solidFill>
                            <a:srgbClr val="000000"/>
                          </a:solidFill>
                          <a:effectLst/>
                          <a:latin typeface="Times New Roman"/>
                        </a:rPr>
                        <a:t>spp</a:t>
                      </a:r>
                      <a:r>
                        <a:rPr lang="es-ES_tradnl" sz="600" b="0" i="1" u="none" strike="noStrike" dirty="0">
                          <a:solidFill>
                            <a:srgbClr val="000000"/>
                          </a:solidFill>
                          <a:effectLst/>
                          <a:latin typeface="Times New Roman"/>
                        </a:rPr>
                        <a: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75</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Variovorax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117</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Armatimonadetes_gp2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157">
                <a:tc>
                  <a:txBody>
                    <a:bodyPr/>
                    <a:lstStyle/>
                    <a:p>
                      <a:pPr algn="ctr" fontAlgn="b"/>
                      <a:r>
                        <a:rPr lang="es-ES" sz="600" b="0" i="0" u="none" strike="noStrike">
                          <a:solidFill>
                            <a:srgbClr val="000000"/>
                          </a:solidFill>
                          <a:effectLst/>
                          <a:latin typeface="Times New Roman"/>
                        </a:rPr>
                        <a:t>34</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Kitasatospora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76</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Anaeromyxobacter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118</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Flavitalea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157">
                <a:tc>
                  <a:txBody>
                    <a:bodyPr/>
                    <a:lstStyle/>
                    <a:p>
                      <a:pPr algn="ctr" fontAlgn="b"/>
                      <a:r>
                        <a:rPr lang="es-ES" sz="600" b="0" i="0" u="none" strike="noStrike">
                          <a:solidFill>
                            <a:srgbClr val="000000"/>
                          </a:solidFill>
                          <a:effectLst/>
                          <a:latin typeface="Times New Roman"/>
                        </a:rPr>
                        <a:t>35</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Stenoxybacter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600" b="0" i="0" u="none" strike="noStrike">
                          <a:solidFill>
                            <a:srgbClr val="000000"/>
                          </a:solidFill>
                          <a:effectLst/>
                          <a:latin typeface="Times New Roman"/>
                        </a:rPr>
                        <a:t>77</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Nitrosospira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119</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Catenulispora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157">
                <a:tc>
                  <a:txBody>
                    <a:bodyPr/>
                    <a:lstStyle/>
                    <a:p>
                      <a:pPr algn="ctr" fontAlgn="b"/>
                      <a:r>
                        <a:rPr lang="es-ES" sz="600" b="0" i="0" u="none" strike="noStrike">
                          <a:solidFill>
                            <a:srgbClr val="000000"/>
                          </a:solidFill>
                          <a:effectLst/>
                          <a:latin typeface="Times New Roman"/>
                        </a:rPr>
                        <a:t>36</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Ideonella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78</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Epilithonimonas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120</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Pelosinus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157">
                <a:tc>
                  <a:txBody>
                    <a:bodyPr/>
                    <a:lstStyle/>
                    <a:p>
                      <a:pPr algn="ctr" fontAlgn="b"/>
                      <a:r>
                        <a:rPr lang="es-ES" sz="600" b="0" i="0" u="none" strike="noStrike">
                          <a:solidFill>
                            <a:srgbClr val="000000"/>
                          </a:solidFill>
                          <a:effectLst/>
                          <a:latin typeface="Times New Roman"/>
                        </a:rPr>
                        <a:t>37</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Dyella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79</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Aquamicrobium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121</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Oceanibaculum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157">
                <a:tc>
                  <a:txBody>
                    <a:bodyPr/>
                    <a:lstStyle/>
                    <a:p>
                      <a:pPr algn="ctr" fontAlgn="b"/>
                      <a:r>
                        <a:rPr lang="es-ES" sz="600" b="0" i="0" u="none" strike="noStrike">
                          <a:solidFill>
                            <a:srgbClr val="000000"/>
                          </a:solidFill>
                          <a:effectLst/>
                          <a:latin typeface="Times New Roman"/>
                        </a:rPr>
                        <a:t>38</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Dechloromonas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80</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Thalassobaculum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122</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Ammoniphilus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157">
                <a:tc>
                  <a:txBody>
                    <a:bodyPr/>
                    <a:lstStyle/>
                    <a:p>
                      <a:pPr algn="ctr" fontAlgn="b"/>
                      <a:r>
                        <a:rPr lang="es-ES" sz="600" b="0" i="0" u="none" strike="noStrike">
                          <a:solidFill>
                            <a:srgbClr val="000000"/>
                          </a:solidFill>
                          <a:effectLst/>
                          <a:latin typeface="Times New Roman"/>
                        </a:rPr>
                        <a:t>39</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dirty="0">
                          <a:solidFill>
                            <a:srgbClr val="000000"/>
                          </a:solidFill>
                          <a:effectLst/>
                          <a:latin typeface="Times New Roman"/>
                        </a:rPr>
                        <a:t>Acidobacteria_Gp18 </a:t>
                      </a:r>
                      <a:r>
                        <a:rPr lang="es-ES_tradnl" sz="600" b="0" i="1" u="none" strike="noStrike" dirty="0" err="1">
                          <a:solidFill>
                            <a:srgbClr val="000000"/>
                          </a:solidFill>
                          <a:effectLst/>
                          <a:latin typeface="Times New Roman"/>
                        </a:rPr>
                        <a:t>spp</a:t>
                      </a:r>
                      <a:r>
                        <a:rPr lang="es-ES_tradnl" sz="600" b="0" i="1" u="none" strike="noStrike" dirty="0">
                          <a:solidFill>
                            <a:srgbClr val="000000"/>
                          </a:solidFill>
                          <a:effectLst/>
                          <a:latin typeface="Times New Roman"/>
                        </a:rPr>
                        <a:t>.</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81</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Acidisoma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123</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Polaribacter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157">
                <a:tc>
                  <a:txBody>
                    <a:bodyPr/>
                    <a:lstStyle/>
                    <a:p>
                      <a:pPr algn="ctr" fontAlgn="b"/>
                      <a:r>
                        <a:rPr lang="es-ES" sz="600" b="0" i="0" u="none" strike="noStrike">
                          <a:solidFill>
                            <a:srgbClr val="000000"/>
                          </a:solidFill>
                          <a:effectLst/>
                          <a:latin typeface="Times New Roman"/>
                        </a:rPr>
                        <a:t>40</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Nitrospira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82</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Stigmatella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124</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Tenacibaculum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157">
                <a:tc>
                  <a:txBody>
                    <a:bodyPr/>
                    <a:lstStyle/>
                    <a:p>
                      <a:pPr algn="ctr" fontAlgn="b"/>
                      <a:r>
                        <a:rPr lang="es-ES" sz="600" b="0" i="0" u="none" strike="noStrike">
                          <a:solidFill>
                            <a:srgbClr val="000000"/>
                          </a:solidFill>
                          <a:effectLst/>
                          <a:latin typeface="Times New Roman"/>
                        </a:rPr>
                        <a:t>41</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Armatimonadetes_gp4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83</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Acidobacteria_Gp10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125</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Asticcacaulis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157">
                <a:tc>
                  <a:txBody>
                    <a:bodyPr/>
                    <a:lstStyle/>
                    <a:p>
                      <a:pPr algn="ctr" fontAlgn="b"/>
                      <a:r>
                        <a:rPr lang="es-ES" sz="600" b="0" i="0" u="none" strike="noStrike">
                          <a:solidFill>
                            <a:srgbClr val="000000"/>
                          </a:solidFill>
                          <a:effectLst/>
                          <a:latin typeface="Times New Roman"/>
                        </a:rPr>
                        <a:t>42</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Armatimonadetes_gp3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600" b="0" i="0" u="none" strike="noStrike">
                          <a:solidFill>
                            <a:srgbClr val="000000"/>
                          </a:solidFill>
                          <a:effectLst/>
                          <a:latin typeface="Times New Roman"/>
                        </a:rPr>
                        <a:t>84</a:t>
                      </a:r>
                    </a:p>
                  </a:txBody>
                  <a:tcPr marL="5131" marR="5131" marT="5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600" b="0" i="1" u="none" strike="noStrike">
                          <a:solidFill>
                            <a:srgbClr val="000000"/>
                          </a:solidFill>
                          <a:effectLst/>
                          <a:latin typeface="Times New Roman"/>
                        </a:rPr>
                        <a:t>Syntrophaceticus spp.</a:t>
                      </a:r>
                    </a:p>
                  </a:txBody>
                  <a:tcPr marL="5131" marR="5131" marT="5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600" b="0" i="0" u="none" strike="noStrike">
                        <a:solidFill>
                          <a:srgbClr val="000000"/>
                        </a:solidFill>
                        <a:effectLst/>
                        <a:latin typeface="Times New Roman"/>
                      </a:endParaRPr>
                    </a:p>
                  </a:txBody>
                  <a:tcPr marL="5131" marR="5131" marT="513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600" b="0" i="0" u="none" strike="noStrike" dirty="0">
                        <a:solidFill>
                          <a:srgbClr val="000000"/>
                        </a:solidFill>
                        <a:effectLst/>
                        <a:latin typeface="Times New Roman"/>
                      </a:endParaRPr>
                    </a:p>
                  </a:txBody>
                  <a:tcPr marL="5131" marR="5131" marT="5131"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7" name="6 Rectángulo"/>
          <p:cNvSpPr/>
          <p:nvPr/>
        </p:nvSpPr>
        <p:spPr>
          <a:xfrm>
            <a:off x="2555776" y="764704"/>
            <a:ext cx="1368152" cy="16561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a:off x="2555776" y="3905351"/>
            <a:ext cx="136815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3924862" y="980728"/>
            <a:ext cx="107918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p:cNvSpPr/>
          <p:nvPr/>
        </p:nvSpPr>
        <p:spPr>
          <a:xfrm>
            <a:off x="3924862" y="5733256"/>
            <a:ext cx="1007178"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8" name="7 Diagrama"/>
          <p:cNvGraphicFramePr/>
          <p:nvPr>
            <p:extLst>
              <p:ext uri="{D42A27DB-BD31-4B8C-83A1-F6EECF244321}">
                <p14:modId xmlns:p14="http://schemas.microsoft.com/office/powerpoint/2010/main" xmlns="" val="584096598"/>
              </p:ext>
            </p:extLst>
          </p:nvPr>
        </p:nvGraphicFramePr>
        <p:xfrm>
          <a:off x="179512" y="764704"/>
          <a:ext cx="1944216"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12 Diagrama"/>
          <p:cNvGraphicFramePr/>
          <p:nvPr>
            <p:extLst>
              <p:ext uri="{D42A27DB-BD31-4B8C-83A1-F6EECF244321}">
                <p14:modId xmlns:p14="http://schemas.microsoft.com/office/powerpoint/2010/main" xmlns="" val="2681126373"/>
              </p:ext>
            </p:extLst>
          </p:nvPr>
        </p:nvGraphicFramePr>
        <p:xfrm>
          <a:off x="6804248" y="764704"/>
          <a:ext cx="1872208" cy="50405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4" name="13 Rectángulo"/>
          <p:cNvSpPr/>
          <p:nvPr/>
        </p:nvSpPr>
        <p:spPr>
          <a:xfrm>
            <a:off x="2556710" y="5517232"/>
            <a:ext cx="136815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p:cNvSpPr/>
          <p:nvPr/>
        </p:nvSpPr>
        <p:spPr>
          <a:xfrm>
            <a:off x="2562427" y="3747418"/>
            <a:ext cx="1368152" cy="144016"/>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Rectángulo"/>
          <p:cNvSpPr/>
          <p:nvPr/>
        </p:nvSpPr>
        <p:spPr>
          <a:xfrm>
            <a:off x="3923928" y="1628800"/>
            <a:ext cx="1080120" cy="144016"/>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Rectángulo"/>
          <p:cNvSpPr/>
          <p:nvPr/>
        </p:nvSpPr>
        <p:spPr>
          <a:xfrm>
            <a:off x="2555776" y="4776501"/>
            <a:ext cx="1368152" cy="144016"/>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3923928" y="1857609"/>
            <a:ext cx="1080120" cy="144016"/>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Rectángulo"/>
          <p:cNvSpPr/>
          <p:nvPr/>
        </p:nvSpPr>
        <p:spPr>
          <a:xfrm>
            <a:off x="4993516" y="1119428"/>
            <a:ext cx="1080120" cy="144016"/>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4148781181"/>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1000" fill="hold"/>
                                        <p:tgtEl>
                                          <p:spTgt spid="8"/>
                                        </p:tgtEl>
                                        <p:attrNameLst>
                                          <p:attrName>ppt_x</p:attrName>
                                        </p:attrNameLst>
                                      </p:cBhvr>
                                      <p:tavLst>
                                        <p:tav tm="0">
                                          <p:val>
                                            <p:strVal val="#ppt_x"/>
                                          </p:val>
                                        </p:tav>
                                        <p:tav tm="100000">
                                          <p:val>
                                            <p:strVal val="#ppt_x"/>
                                          </p:val>
                                        </p:tav>
                                      </p:tavLst>
                                    </p:anim>
                                    <p:anim calcmode="lin" valueType="num">
                                      <p:cBhvr additive="base">
                                        <p:cTn id="33"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Graphic spid="8" grpId="0">
        <p:bldAsOne/>
      </p:bldGraphic>
      <p:bldGraphic spid="13" grpId="0">
        <p:bldAsOne/>
      </p:bldGraphic>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6228184" y="-18752"/>
            <a:ext cx="2829000" cy="639440"/>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s-ES" dirty="0" smtClean="0"/>
              <a:t>Resultados</a:t>
            </a:r>
            <a:endParaRPr lang="es-ES" dirty="0"/>
          </a:p>
        </p:txBody>
      </p:sp>
      <p:sp>
        <p:nvSpPr>
          <p:cNvPr id="27651" name="Rectangle 3"/>
          <p:cNvSpPr>
            <a:spLocks noGrp="1" noChangeArrowheads="1"/>
          </p:cNvSpPr>
          <p:nvPr>
            <p:ph type="body" idx="1"/>
          </p:nvPr>
        </p:nvSpPr>
        <p:spPr bwMode="auto">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ES" dirty="0"/>
          </a:p>
        </p:txBody>
      </p:sp>
      <p:sp>
        <p:nvSpPr>
          <p:cNvPr id="4" name="1 Título"/>
          <p:cNvSpPr txBox="1">
            <a:spLocks/>
          </p:cNvSpPr>
          <p:nvPr/>
        </p:nvSpPr>
        <p:spPr>
          <a:xfrm>
            <a:off x="467544" y="764704"/>
            <a:ext cx="5472608" cy="57606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S" sz="2000" dirty="0" smtClean="0">
                <a:solidFill>
                  <a:schemeClr val="bg2">
                    <a:lumMod val="25000"/>
                  </a:schemeClr>
                </a:solidFill>
              </a:rPr>
              <a:t>Análisis de componentes principales (ACP)</a:t>
            </a:r>
            <a:endParaRPr lang="es-ES" sz="2000" dirty="0">
              <a:solidFill>
                <a:schemeClr val="bg2">
                  <a:lumMod val="25000"/>
                </a:schemeClr>
              </a:solidFill>
            </a:endParaRPr>
          </a:p>
        </p:txBody>
      </p:sp>
      <p:pic>
        <p:nvPicPr>
          <p:cNvPr id="5" name="4 Imagen"/>
          <p:cNvPicPr/>
          <p:nvPr/>
        </p:nvPicPr>
        <p:blipFill>
          <a:blip r:embed="rId2" cstate="print"/>
          <a:stretch>
            <a:fillRect/>
          </a:stretch>
        </p:blipFill>
        <p:spPr>
          <a:xfrm>
            <a:off x="286385" y="1484784"/>
            <a:ext cx="8571230" cy="4305300"/>
          </a:xfrm>
          <a:prstGeom prst="rect">
            <a:avLst/>
          </a:prstGeom>
        </p:spPr>
      </p:pic>
    </p:spTree>
    <p:extLst>
      <p:ext uri="{BB962C8B-B14F-4D97-AF65-F5344CB8AC3E}">
        <p14:creationId xmlns:p14="http://schemas.microsoft.com/office/powerpoint/2010/main" xmlns="" val="3425677861"/>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p:nvPr/>
        </p:nvPicPr>
        <p:blipFill rotWithShape="1">
          <a:blip r:embed="rId2" cstate="email">
            <a:extLst>
              <a:ext uri="{BEBA8EAE-BF5A-486C-A8C5-ECC9F3942E4B}">
                <a14:imgProps xmlns:a14="http://schemas.microsoft.com/office/drawing/2010/main" xmlns="">
                  <a14:imgLayer r:embed="rId3">
                    <a14:imgEffect>
                      <a14:brightnessContrast contrast="20000"/>
                    </a14:imgEffect>
                  </a14:imgLayer>
                </a14:imgProps>
              </a:ext>
              <a:ext uri="{28A0092B-C50C-407E-A947-70E740481C1C}">
                <a14:useLocalDpi xmlns:a14="http://schemas.microsoft.com/office/drawing/2010/main" xmlns=""/>
              </a:ext>
            </a:extLst>
          </a:blip>
          <a:srcRect/>
          <a:stretch/>
        </p:blipFill>
        <p:spPr bwMode="auto">
          <a:xfrm>
            <a:off x="4040708" y="764704"/>
            <a:ext cx="4610100" cy="1781175"/>
          </a:xfrm>
          <a:prstGeom prst="rect">
            <a:avLst/>
          </a:prstGeom>
          <a:ln>
            <a:noFill/>
          </a:ln>
          <a:extLst>
            <a:ext uri="{53640926-AAD7-44D8-BBD7-CCE9431645EC}">
              <a14:shadowObscured xmlns:a14="http://schemas.microsoft.com/office/drawing/2010/main" xmlns=""/>
            </a:ext>
          </a:extLst>
        </p:spPr>
      </p:pic>
      <p:sp>
        <p:nvSpPr>
          <p:cNvPr id="8" name="7 Rectángulo redondeado"/>
          <p:cNvSpPr/>
          <p:nvPr/>
        </p:nvSpPr>
        <p:spPr>
          <a:xfrm>
            <a:off x="899592" y="1056469"/>
            <a:ext cx="2304256" cy="119764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dirty="0" smtClean="0"/>
              <a:t>Producto PCR del gen 16S de aproximadamente 712 pb</a:t>
            </a:r>
            <a:endParaRPr lang="es-ES" dirty="0"/>
          </a:p>
        </p:txBody>
      </p:sp>
      <p:pic>
        <p:nvPicPr>
          <p:cNvPr id="9" name="13 Imagen" descr="DSC09115.JPG"/>
          <p:cNvPicPr/>
          <p:nvPr/>
        </p:nvPicPr>
        <p:blipFill>
          <a:blip r:embed="rId4" cstate="print"/>
          <a:srcRect l="12899"/>
          <a:stretch>
            <a:fillRect/>
          </a:stretch>
        </p:blipFill>
        <p:spPr>
          <a:xfrm>
            <a:off x="308720" y="2708920"/>
            <a:ext cx="3731988" cy="3168352"/>
          </a:xfrm>
          <a:prstGeom prst="rect">
            <a:avLst/>
          </a:prstGeom>
        </p:spPr>
      </p:pic>
      <p:pic>
        <p:nvPicPr>
          <p:cNvPr id="10" name="15 Imagen" descr="DSC09117.JPG"/>
          <p:cNvPicPr/>
          <p:nvPr/>
        </p:nvPicPr>
        <p:blipFill>
          <a:blip r:embed="rId5" cstate="print"/>
          <a:srcRect l="14426"/>
          <a:stretch>
            <a:fillRect/>
          </a:stretch>
        </p:blipFill>
        <p:spPr>
          <a:xfrm>
            <a:off x="4844562" y="2728838"/>
            <a:ext cx="3744416" cy="3168352"/>
          </a:xfrm>
          <a:prstGeom prst="rect">
            <a:avLst/>
          </a:prstGeom>
        </p:spPr>
      </p:pic>
      <p:sp>
        <p:nvSpPr>
          <p:cNvPr id="11" name="1 Título"/>
          <p:cNvSpPr txBox="1">
            <a:spLocks/>
          </p:cNvSpPr>
          <p:nvPr/>
        </p:nvSpPr>
        <p:spPr>
          <a:xfrm>
            <a:off x="0" y="52162"/>
            <a:ext cx="6048672" cy="57606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S" sz="2000" dirty="0" smtClean="0">
                <a:solidFill>
                  <a:schemeClr val="bg2">
                    <a:lumMod val="25000"/>
                  </a:schemeClr>
                </a:solidFill>
              </a:rPr>
              <a:t>Análisis metagenómico de muestras vegetales</a:t>
            </a:r>
            <a:endParaRPr lang="es-ES" sz="2000" dirty="0">
              <a:solidFill>
                <a:schemeClr val="bg2">
                  <a:lumMod val="25000"/>
                </a:schemeClr>
              </a:solidFill>
            </a:endParaRPr>
          </a:p>
        </p:txBody>
      </p:sp>
    </p:spTree>
    <p:extLst>
      <p:ext uri="{BB962C8B-B14F-4D97-AF65-F5344CB8AC3E}">
        <p14:creationId xmlns:p14="http://schemas.microsoft.com/office/powerpoint/2010/main" xmlns="" val="34710009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33 Imagen"/>
          <p:cNvPicPr/>
          <p:nvPr/>
        </p:nvPicPr>
        <p:blipFill>
          <a:blip r:embed="rId2" cstate="print">
            <a:lum contrast="20000"/>
          </a:blip>
          <a:srcRect l="8486" t="22293" r="5126" b="41401"/>
          <a:stretch>
            <a:fillRect/>
          </a:stretch>
        </p:blipFill>
        <p:spPr bwMode="auto">
          <a:xfrm>
            <a:off x="1821637" y="548680"/>
            <a:ext cx="6236970" cy="2095500"/>
          </a:xfrm>
          <a:prstGeom prst="rect">
            <a:avLst/>
          </a:prstGeom>
          <a:noFill/>
          <a:ln w="9525">
            <a:noFill/>
            <a:miter lim="800000"/>
            <a:headEnd/>
            <a:tailEnd/>
          </a:ln>
        </p:spPr>
      </p:pic>
      <p:sp>
        <p:nvSpPr>
          <p:cNvPr id="7" name="6 Flecha derecha"/>
          <p:cNvSpPr/>
          <p:nvPr/>
        </p:nvSpPr>
        <p:spPr>
          <a:xfrm>
            <a:off x="700562" y="1690965"/>
            <a:ext cx="95947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51515" y="2831910"/>
            <a:ext cx="4005016" cy="2880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10 Rectángulo"/>
          <p:cNvSpPr/>
          <p:nvPr/>
        </p:nvSpPr>
        <p:spPr>
          <a:xfrm>
            <a:off x="4447085" y="5877272"/>
            <a:ext cx="1213876" cy="3600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S" dirty="0" err="1" smtClean="0"/>
              <a:t>HpaII</a:t>
            </a:r>
            <a:endParaRPr lang="es-ES" dirty="0"/>
          </a:p>
        </p:txBody>
      </p:sp>
      <p:sp>
        <p:nvSpPr>
          <p:cNvPr id="12" name="11 Rectángulo"/>
          <p:cNvSpPr/>
          <p:nvPr/>
        </p:nvSpPr>
        <p:spPr>
          <a:xfrm>
            <a:off x="5220072" y="2860706"/>
            <a:ext cx="1512168" cy="28654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37 Rectángulo"/>
          <p:cNvSpPr/>
          <p:nvPr/>
        </p:nvSpPr>
        <p:spPr>
          <a:xfrm>
            <a:off x="3758020" y="2845915"/>
            <a:ext cx="670426" cy="288026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38 Rectángulo"/>
          <p:cNvSpPr/>
          <p:nvPr/>
        </p:nvSpPr>
        <p:spPr>
          <a:xfrm>
            <a:off x="4884860" y="2866941"/>
            <a:ext cx="335212" cy="2874874"/>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39 Rectángulo"/>
          <p:cNvSpPr/>
          <p:nvPr/>
        </p:nvSpPr>
        <p:spPr>
          <a:xfrm>
            <a:off x="4447085" y="2845915"/>
            <a:ext cx="416511" cy="288026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40 Rectángulo"/>
          <p:cNvSpPr/>
          <p:nvPr/>
        </p:nvSpPr>
        <p:spPr>
          <a:xfrm>
            <a:off x="3341509" y="2837356"/>
            <a:ext cx="416511" cy="287487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 Título"/>
          <p:cNvSpPr txBox="1">
            <a:spLocks/>
          </p:cNvSpPr>
          <p:nvPr/>
        </p:nvSpPr>
        <p:spPr>
          <a:xfrm>
            <a:off x="0" y="52162"/>
            <a:ext cx="6048672" cy="57606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S" sz="2000" dirty="0" smtClean="0">
                <a:solidFill>
                  <a:schemeClr val="bg2">
                    <a:lumMod val="25000"/>
                  </a:schemeClr>
                </a:solidFill>
              </a:rPr>
              <a:t>Análisis metagenómico de muestras vegetales</a:t>
            </a:r>
            <a:endParaRPr lang="es-ES" sz="2000" dirty="0">
              <a:solidFill>
                <a:schemeClr val="bg2">
                  <a:lumMod val="25000"/>
                </a:schemeClr>
              </a:solidFill>
            </a:endParaRPr>
          </a:p>
        </p:txBody>
      </p:sp>
    </p:spTree>
    <p:extLst>
      <p:ext uri="{BB962C8B-B14F-4D97-AF65-F5344CB8AC3E}">
        <p14:creationId xmlns:p14="http://schemas.microsoft.com/office/powerpoint/2010/main" xmlns="" val="24058807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1000"/>
                                        <p:tgtEl>
                                          <p:spTgt spid="38"/>
                                        </p:tgtEl>
                                      </p:cBhvr>
                                    </p:animEffect>
                                    <p:anim calcmode="lin" valueType="num">
                                      <p:cBhvr>
                                        <p:cTn id="15" dur="1000" fill="hold"/>
                                        <p:tgtEl>
                                          <p:spTgt spid="38"/>
                                        </p:tgtEl>
                                        <p:attrNameLst>
                                          <p:attrName>ppt_x</p:attrName>
                                        </p:attrNameLst>
                                      </p:cBhvr>
                                      <p:tavLst>
                                        <p:tav tm="0">
                                          <p:val>
                                            <p:strVal val="#ppt_x"/>
                                          </p:val>
                                        </p:tav>
                                        <p:tav tm="100000">
                                          <p:val>
                                            <p:strVal val="#ppt_x"/>
                                          </p:val>
                                        </p:tav>
                                      </p:tavLst>
                                    </p:anim>
                                    <p:anim calcmode="lin" valueType="num">
                                      <p:cBhvr>
                                        <p:cTn id="16" dur="1000" fill="hold"/>
                                        <p:tgtEl>
                                          <p:spTgt spid="3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1000"/>
                                        <p:tgtEl>
                                          <p:spTgt spid="40"/>
                                        </p:tgtEl>
                                      </p:cBhvr>
                                    </p:animEffect>
                                    <p:anim calcmode="lin" valueType="num">
                                      <p:cBhvr>
                                        <p:cTn id="27" dur="1000" fill="hold"/>
                                        <p:tgtEl>
                                          <p:spTgt spid="40"/>
                                        </p:tgtEl>
                                        <p:attrNameLst>
                                          <p:attrName>ppt_x</p:attrName>
                                        </p:attrNameLst>
                                      </p:cBhvr>
                                      <p:tavLst>
                                        <p:tav tm="0">
                                          <p:val>
                                            <p:strVal val="#ppt_x"/>
                                          </p:val>
                                        </p:tav>
                                        <p:tav tm="100000">
                                          <p:val>
                                            <p:strVal val="#ppt_x"/>
                                          </p:val>
                                        </p:tav>
                                      </p:tavLst>
                                    </p:anim>
                                    <p:anim calcmode="lin" valueType="num">
                                      <p:cBhvr>
                                        <p:cTn id="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1000"/>
                                        <p:tgtEl>
                                          <p:spTgt spid="41"/>
                                        </p:tgtEl>
                                      </p:cBhvr>
                                    </p:animEffect>
                                    <p:anim calcmode="lin" valueType="num">
                                      <p:cBhvr>
                                        <p:cTn id="34" dur="1000" fill="hold"/>
                                        <p:tgtEl>
                                          <p:spTgt spid="41"/>
                                        </p:tgtEl>
                                        <p:attrNameLst>
                                          <p:attrName>ppt_x</p:attrName>
                                        </p:attrNameLst>
                                      </p:cBhvr>
                                      <p:tavLst>
                                        <p:tav tm="0">
                                          <p:val>
                                            <p:strVal val="#ppt_x"/>
                                          </p:val>
                                        </p:tav>
                                        <p:tav tm="100000">
                                          <p:val>
                                            <p:strVal val="#ppt_x"/>
                                          </p:val>
                                        </p:tav>
                                      </p:tavLst>
                                    </p:anim>
                                    <p:anim calcmode="lin" valueType="num">
                                      <p:cBhvr>
                                        <p:cTn id="35"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8" grpId="0" animBg="1"/>
      <p:bldP spid="39" grpId="0" animBg="1"/>
      <p:bldP spid="40" grpId="0" animBg="1"/>
      <p:bldP spid="4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77683" y="-13648"/>
            <a:ext cx="2962672" cy="620688"/>
          </a:xfrm>
        </p:spPr>
        <p:txBody>
          <a:bodyPr/>
          <a:lstStyle/>
          <a:p>
            <a:r>
              <a:rPr lang="es-ES" dirty="0" smtClean="0"/>
              <a:t>Resultados</a:t>
            </a:r>
            <a:endParaRPr lang="es-ES" dirty="0"/>
          </a:p>
        </p:txBody>
      </p:sp>
      <p:sp>
        <p:nvSpPr>
          <p:cNvPr id="3" name="2 Marcador de contenido"/>
          <p:cNvSpPr>
            <a:spLocks noGrp="1"/>
          </p:cNvSpPr>
          <p:nvPr>
            <p:ph idx="1"/>
          </p:nvPr>
        </p:nvSpPr>
        <p:spPr>
          <a:xfrm>
            <a:off x="457200" y="1600200"/>
            <a:ext cx="8291264" cy="4637112"/>
          </a:xfrm>
        </p:spPr>
        <p:txBody>
          <a:bodyPr>
            <a:normAutofit/>
          </a:bodyPr>
          <a:lstStyle/>
          <a:p>
            <a:pPr algn="just"/>
            <a:r>
              <a:rPr lang="es-ES" sz="2400" dirty="0" smtClean="0">
                <a:solidFill>
                  <a:schemeClr val="tx1"/>
                </a:solidFill>
              </a:rPr>
              <a:t>De las 96 muestras solo 51 fueron de buena calidad con un valor de QV ≥ 20. Es decir que el resultado obtenido en el BLAST después de su alineamiento es confiable.</a:t>
            </a:r>
          </a:p>
          <a:p>
            <a:pPr algn="just"/>
            <a:r>
              <a:rPr lang="es-ES" sz="2400" dirty="0" smtClean="0">
                <a:solidFill>
                  <a:schemeClr val="tx1"/>
                </a:solidFill>
              </a:rPr>
              <a:t>Se identificaron 14 microorganismos diferentes, todos ellos incultivables.</a:t>
            </a:r>
          </a:p>
          <a:p>
            <a:pPr algn="just"/>
            <a:r>
              <a:rPr lang="es-ES" sz="2400" dirty="0" smtClean="0">
                <a:solidFill>
                  <a:schemeClr val="tx1"/>
                </a:solidFill>
              </a:rPr>
              <a:t>Con estos datos se realizó una matriz binaria de presencia y ausencia para cada muestra.</a:t>
            </a:r>
          </a:p>
          <a:p>
            <a:pPr algn="just"/>
            <a:r>
              <a:rPr lang="es-ES" sz="2400" dirty="0">
                <a:solidFill>
                  <a:schemeClr val="tx1"/>
                </a:solidFill>
              </a:rPr>
              <a:t>Con la información de diversidad endógena de plantas sintomáticas y asintomáticas no se observa ninguna relación de la misma con la Marchitez letal.</a:t>
            </a:r>
          </a:p>
          <a:p>
            <a:endParaRPr lang="es-ES" dirty="0" smtClean="0">
              <a:solidFill>
                <a:schemeClr val="tx1"/>
              </a:solidFill>
            </a:endParaRPr>
          </a:p>
          <a:p>
            <a:pPr marL="114300" indent="0">
              <a:buNone/>
            </a:pPr>
            <a:endParaRPr lang="es-ES" dirty="0">
              <a:solidFill>
                <a:schemeClr val="tx1"/>
              </a:solidFill>
            </a:endParaRPr>
          </a:p>
        </p:txBody>
      </p:sp>
      <p:sp>
        <p:nvSpPr>
          <p:cNvPr id="4" name="1 Título"/>
          <p:cNvSpPr txBox="1">
            <a:spLocks/>
          </p:cNvSpPr>
          <p:nvPr/>
        </p:nvSpPr>
        <p:spPr>
          <a:xfrm>
            <a:off x="611560" y="836712"/>
            <a:ext cx="6048672" cy="57606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S" sz="2000" dirty="0" smtClean="0">
                <a:solidFill>
                  <a:schemeClr val="bg2">
                    <a:lumMod val="25000"/>
                  </a:schemeClr>
                </a:solidFill>
              </a:rPr>
              <a:t>Análisis metagenómico de muestras vegetales</a:t>
            </a:r>
            <a:endParaRPr lang="es-ES" sz="2000" dirty="0">
              <a:solidFill>
                <a:schemeClr val="bg2">
                  <a:lumMod val="25000"/>
                </a:schemeClr>
              </a:solidFill>
            </a:endParaRPr>
          </a:p>
        </p:txBody>
      </p:sp>
    </p:spTree>
    <p:extLst>
      <p:ext uri="{BB962C8B-B14F-4D97-AF65-F5344CB8AC3E}">
        <p14:creationId xmlns:p14="http://schemas.microsoft.com/office/powerpoint/2010/main" xmlns="" val="27565963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6898" y="1321047"/>
            <a:ext cx="8585582" cy="46422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3 Título"/>
          <p:cNvSpPr>
            <a:spLocks noGrp="1"/>
          </p:cNvSpPr>
          <p:nvPr>
            <p:ph type="title"/>
          </p:nvPr>
        </p:nvSpPr>
        <p:spPr>
          <a:xfrm>
            <a:off x="6732240" y="14988"/>
            <a:ext cx="2411760" cy="605700"/>
          </a:xfrm>
        </p:spPr>
        <p:txBody>
          <a:bodyPr/>
          <a:lstStyle/>
          <a:p>
            <a:r>
              <a:rPr lang="es-ES" dirty="0" smtClean="0"/>
              <a:t>Resultados</a:t>
            </a:r>
            <a:endParaRPr lang="es-ES" dirty="0"/>
          </a:p>
        </p:txBody>
      </p:sp>
      <p:sp>
        <p:nvSpPr>
          <p:cNvPr id="6" name="1 Título"/>
          <p:cNvSpPr txBox="1">
            <a:spLocks/>
          </p:cNvSpPr>
          <p:nvPr/>
        </p:nvSpPr>
        <p:spPr>
          <a:xfrm>
            <a:off x="467544" y="764704"/>
            <a:ext cx="5472608" cy="57606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S" sz="2000" dirty="0" smtClean="0">
                <a:solidFill>
                  <a:schemeClr val="bg2">
                    <a:lumMod val="25000"/>
                  </a:schemeClr>
                </a:solidFill>
              </a:rPr>
              <a:t>Análisis de coordenadas principales (PCO)</a:t>
            </a:r>
            <a:endParaRPr lang="es-ES" sz="2000" dirty="0">
              <a:solidFill>
                <a:schemeClr val="bg2">
                  <a:lumMod val="25000"/>
                </a:schemeClr>
              </a:solidFill>
            </a:endParaRPr>
          </a:p>
        </p:txBody>
      </p:sp>
    </p:spTree>
    <p:extLst>
      <p:ext uri="{BB962C8B-B14F-4D97-AF65-F5344CB8AC3E}">
        <p14:creationId xmlns:p14="http://schemas.microsoft.com/office/powerpoint/2010/main" xmlns="" val="1325189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ages03.olx.com.ec/ui/1/11/91/1355718134_465521091_5-50-hectareas-de-finca-de-palma-aceitera-Pichincha.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47027"/>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6" name="3 Marcador de contenido"/>
          <p:cNvGraphicFramePr>
            <a:graphicFrameLocks/>
          </p:cNvGraphicFramePr>
          <p:nvPr>
            <p:extLst>
              <p:ext uri="{D42A27DB-BD31-4B8C-83A1-F6EECF244321}">
                <p14:modId xmlns:p14="http://schemas.microsoft.com/office/powerpoint/2010/main" xmlns="" val="2090561290"/>
              </p:ext>
            </p:extLst>
          </p:nvPr>
        </p:nvGraphicFramePr>
        <p:xfrm>
          <a:off x="3347864" y="1916832"/>
          <a:ext cx="4680520"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694062236"/>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6012160" y="-18752"/>
            <a:ext cx="3045024" cy="639440"/>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s-ES" dirty="0" smtClean="0"/>
              <a:t>Conclusiones</a:t>
            </a:r>
            <a:endParaRPr lang="es-ES" dirty="0"/>
          </a:p>
        </p:txBody>
      </p:sp>
      <p:sp>
        <p:nvSpPr>
          <p:cNvPr id="27651" name="Rectangle 3"/>
          <p:cNvSpPr>
            <a:spLocks noGrp="1" noChangeArrowheads="1"/>
          </p:cNvSpPr>
          <p:nvPr>
            <p:ph type="body" idx="1"/>
          </p:nvPr>
        </p:nvSpPr>
        <p:spPr bwMode="auto">
          <a:xfrm>
            <a:off x="179512" y="980728"/>
            <a:ext cx="8784976" cy="4968552"/>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a:r>
              <a:rPr lang="es-ES_tradnl" sz="1600" dirty="0">
                <a:solidFill>
                  <a:schemeClr val="tx1"/>
                </a:solidFill>
              </a:rPr>
              <a:t>Mediante el uso de kits comerciales de MO-BIO y QIAGEN para la extracción de ADN metagenómico de suelo y tejido vegetal se logró el aislamiento de ADN de buena </a:t>
            </a:r>
            <a:r>
              <a:rPr lang="es-ES_tradnl" sz="1600" dirty="0" smtClean="0">
                <a:solidFill>
                  <a:schemeClr val="tx1"/>
                </a:solidFill>
              </a:rPr>
              <a:t>calidad.</a:t>
            </a:r>
            <a:endParaRPr lang="es-ES" sz="1600" dirty="0">
              <a:solidFill>
                <a:schemeClr val="tx1"/>
              </a:solidFill>
            </a:endParaRPr>
          </a:p>
          <a:p>
            <a:pPr marL="0" indent="0" algn="just">
              <a:buNone/>
            </a:pPr>
            <a:endParaRPr lang="es-ES" sz="1800" dirty="0">
              <a:solidFill>
                <a:schemeClr val="tx1"/>
              </a:solidFill>
            </a:endParaRPr>
          </a:p>
          <a:p>
            <a:pPr algn="just"/>
            <a:r>
              <a:rPr lang="es-ES_tradnl" sz="1600" dirty="0">
                <a:solidFill>
                  <a:schemeClr val="tx1"/>
                </a:solidFill>
              </a:rPr>
              <a:t>Se amplificó una de las regiones del gen 16S ribosomal con los primers U341F-U1053R para posteriormente realizar su clonaje y secuenciación</a:t>
            </a:r>
            <a:r>
              <a:rPr lang="es-ES_tradnl" sz="1600" dirty="0" smtClean="0">
                <a:solidFill>
                  <a:schemeClr val="tx1"/>
                </a:solidFill>
              </a:rPr>
              <a:t>.</a:t>
            </a:r>
          </a:p>
          <a:p>
            <a:pPr marL="0" indent="0" algn="just">
              <a:buNone/>
            </a:pPr>
            <a:endParaRPr lang="es-ES" sz="1600" dirty="0">
              <a:solidFill>
                <a:schemeClr val="tx1"/>
              </a:solidFill>
            </a:endParaRPr>
          </a:p>
          <a:p>
            <a:pPr algn="just"/>
            <a:r>
              <a:rPr lang="es-ES" sz="1600" dirty="0" smtClean="0">
                <a:solidFill>
                  <a:schemeClr val="tx1"/>
                </a:solidFill>
              </a:rPr>
              <a:t>Se estandarizó </a:t>
            </a:r>
            <a:r>
              <a:rPr lang="es-ES" sz="1600" dirty="0">
                <a:solidFill>
                  <a:schemeClr val="tx1"/>
                </a:solidFill>
              </a:rPr>
              <a:t>la metodología para la detección de fitoplasmas en plantas afectadas por Marchitez letal, mediante el uso de los primers específicos </a:t>
            </a:r>
            <a:r>
              <a:rPr lang="es-ES" sz="1600" dirty="0" smtClean="0">
                <a:solidFill>
                  <a:schemeClr val="tx1"/>
                </a:solidFill>
              </a:rPr>
              <a:t>y se </a:t>
            </a:r>
            <a:r>
              <a:rPr lang="es-ES" sz="1600" dirty="0">
                <a:solidFill>
                  <a:schemeClr val="tx1"/>
                </a:solidFill>
              </a:rPr>
              <a:t>detectaron fitoplasmas en 18 de los 20 casos de plantas con sintomatología de Marchitez letal y se comprobó que en plantas asintomáticas no se registra la presencia de fitoplasmas. </a:t>
            </a:r>
            <a:endParaRPr lang="es-ES" sz="1600" dirty="0" smtClean="0">
              <a:solidFill>
                <a:schemeClr val="tx1"/>
              </a:solidFill>
            </a:endParaRPr>
          </a:p>
          <a:p>
            <a:pPr marL="0" indent="0" algn="just">
              <a:buNone/>
            </a:pPr>
            <a:endParaRPr lang="es-ES" sz="1600" dirty="0" smtClean="0">
              <a:solidFill>
                <a:schemeClr val="tx1"/>
              </a:solidFill>
            </a:endParaRPr>
          </a:p>
          <a:p>
            <a:pPr algn="just"/>
            <a:r>
              <a:rPr lang="es-EC" sz="1600" dirty="0">
                <a:solidFill>
                  <a:schemeClr val="tx1"/>
                </a:solidFill>
              </a:rPr>
              <a:t>Se determinó que los fitoplasmas encontrados en las plantaciones muestreadas probablemente son los mismos que se detectaron como causante de la Marchitez Letal en Colombia, ya que las secuencias comparadas con la base de datos del NCBI tienen alto grado de similitud y valores esperados (e </a:t>
            </a:r>
            <a:r>
              <a:rPr lang="es-EC" sz="1600" dirty="0" err="1">
                <a:solidFill>
                  <a:schemeClr val="tx1"/>
                </a:solidFill>
              </a:rPr>
              <a:t>value</a:t>
            </a:r>
            <a:r>
              <a:rPr lang="es-EC" sz="1600" dirty="0">
                <a:solidFill>
                  <a:schemeClr val="tx1"/>
                </a:solidFill>
              </a:rPr>
              <a:t>) de cero.</a:t>
            </a:r>
          </a:p>
          <a:p>
            <a:pPr algn="just"/>
            <a:endParaRPr lang="es-ES" sz="1600" dirty="0">
              <a:solidFill>
                <a:schemeClr val="tx1"/>
              </a:solidFill>
            </a:endParaRPr>
          </a:p>
          <a:p>
            <a:pPr algn="just"/>
            <a:endParaRPr lang="es-ES" dirty="0">
              <a:solidFill>
                <a:schemeClr val="tx1"/>
              </a:solidFill>
            </a:endParaRPr>
          </a:p>
          <a:p>
            <a:pPr marL="0" indent="0" algn="just">
              <a:buNone/>
            </a:pPr>
            <a:endParaRPr lang="es-ES" dirty="0">
              <a:solidFill>
                <a:schemeClr val="tx1"/>
              </a:solidFill>
            </a:endParaRPr>
          </a:p>
        </p:txBody>
      </p:sp>
    </p:spTree>
    <p:extLst>
      <p:ext uri="{BB962C8B-B14F-4D97-AF65-F5344CB8AC3E}">
        <p14:creationId xmlns:p14="http://schemas.microsoft.com/office/powerpoint/2010/main" xmlns="" val="3829349651"/>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bg/>
                                          </p:spTgt>
                                        </p:tgtEl>
                                        <p:attrNameLst>
                                          <p:attrName>style.visibility</p:attrName>
                                        </p:attrNameLst>
                                      </p:cBhvr>
                                      <p:to>
                                        <p:strVal val="visible"/>
                                      </p:to>
                                    </p:set>
                                    <p:anim calcmode="lin" valueType="num">
                                      <p:cBhvr additive="base">
                                        <p:cTn id="7" dur="500" fill="hold"/>
                                        <p:tgtEl>
                                          <p:spTgt spid="2765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xEl>
                                              <p:pRg st="0" end="0"/>
                                            </p:txEl>
                                          </p:spTgt>
                                        </p:tgtEl>
                                        <p:attrNameLst>
                                          <p:attrName>style.visibility</p:attrName>
                                        </p:attrNameLst>
                                      </p:cBhvr>
                                      <p:to>
                                        <p:strVal val="visible"/>
                                      </p:to>
                                    </p:set>
                                    <p:anim calcmode="lin" valueType="num">
                                      <p:cBhvr additive="base">
                                        <p:cTn id="13"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51">
                                            <p:txEl>
                                              <p:pRg st="4" end="4"/>
                                            </p:txEl>
                                          </p:spTgt>
                                        </p:tgtEl>
                                        <p:attrNameLst>
                                          <p:attrName>style.visibility</p:attrName>
                                        </p:attrNameLst>
                                      </p:cBhvr>
                                      <p:to>
                                        <p:strVal val="visible"/>
                                      </p:to>
                                    </p:set>
                                    <p:anim calcmode="lin" valueType="num">
                                      <p:cBhvr additive="base">
                                        <p:cTn id="25"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651">
                                            <p:txEl>
                                              <p:pRg st="6" end="6"/>
                                            </p:txEl>
                                          </p:spTgt>
                                        </p:tgtEl>
                                        <p:attrNameLst>
                                          <p:attrName>style.visibility</p:attrName>
                                        </p:attrNameLst>
                                      </p:cBhvr>
                                      <p:to>
                                        <p:strVal val="visible"/>
                                      </p:to>
                                    </p:set>
                                    <p:anim calcmode="lin" valueType="num">
                                      <p:cBhvr additive="base">
                                        <p:cTn id="31" dur="500" fill="hold"/>
                                        <p:tgtEl>
                                          <p:spTgt spid="2765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5148064" y="-18752"/>
            <a:ext cx="3909120" cy="639440"/>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s-ES" dirty="0" smtClean="0"/>
              <a:t>Conclusiones</a:t>
            </a:r>
            <a:endParaRPr lang="es-ES" dirty="0"/>
          </a:p>
        </p:txBody>
      </p:sp>
      <p:sp>
        <p:nvSpPr>
          <p:cNvPr id="27651" name="Rectangle 3"/>
          <p:cNvSpPr>
            <a:spLocks noGrp="1" noChangeArrowheads="1"/>
          </p:cNvSpPr>
          <p:nvPr>
            <p:ph type="body" idx="1"/>
          </p:nvPr>
        </p:nvSpPr>
        <p:spPr bwMode="auto">
          <a:xfrm>
            <a:off x="395536" y="764704"/>
            <a:ext cx="8424936" cy="4968552"/>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lgn="just">
              <a:buNone/>
            </a:pPr>
            <a:endParaRPr lang="es-ES" sz="1400" dirty="0">
              <a:solidFill>
                <a:schemeClr val="tx1"/>
              </a:solidFill>
            </a:endParaRPr>
          </a:p>
          <a:p>
            <a:pPr algn="just"/>
            <a:r>
              <a:rPr lang="es-EC" sz="1600" dirty="0">
                <a:solidFill>
                  <a:schemeClr val="tx1"/>
                </a:solidFill>
              </a:rPr>
              <a:t>Con las secuencias obtenidas de los diferentes procesos de secuenciación se realizó el análisis </a:t>
            </a:r>
            <a:r>
              <a:rPr lang="es-EC" sz="1600" dirty="0" err="1">
                <a:solidFill>
                  <a:schemeClr val="tx1"/>
                </a:solidFill>
              </a:rPr>
              <a:t>bioinformático</a:t>
            </a:r>
            <a:r>
              <a:rPr lang="es-EC" sz="1600" dirty="0">
                <a:solidFill>
                  <a:schemeClr val="tx1"/>
                </a:solidFill>
              </a:rPr>
              <a:t> de las mismas usando diferentes programas de alineamiento.</a:t>
            </a:r>
            <a:endParaRPr lang="es-ES" sz="1600" dirty="0">
              <a:solidFill>
                <a:schemeClr val="tx1"/>
              </a:solidFill>
            </a:endParaRPr>
          </a:p>
          <a:p>
            <a:pPr marL="0" indent="0" algn="just">
              <a:buNone/>
            </a:pPr>
            <a:endParaRPr lang="es-ES" sz="1600" dirty="0">
              <a:solidFill>
                <a:schemeClr val="tx1"/>
              </a:solidFill>
            </a:endParaRPr>
          </a:p>
          <a:p>
            <a:pPr algn="just"/>
            <a:r>
              <a:rPr lang="es-MX" sz="1600" dirty="0" smtClean="0">
                <a:solidFill>
                  <a:schemeClr val="tx1"/>
                </a:solidFill>
              </a:rPr>
              <a:t>La </a:t>
            </a:r>
            <a:r>
              <a:rPr lang="es-MX" sz="1600" dirty="0">
                <a:solidFill>
                  <a:schemeClr val="tx1"/>
                </a:solidFill>
              </a:rPr>
              <a:t>diversidad microbiana detectada en el suelo de plantas sanas y enfermas no tiene una relación directa con la Marchitez Letal, indicando que la enfermedad no es causada por un factor biótico del </a:t>
            </a:r>
            <a:r>
              <a:rPr lang="es-MX" sz="1600" dirty="0" smtClean="0">
                <a:solidFill>
                  <a:schemeClr val="tx1"/>
                </a:solidFill>
              </a:rPr>
              <a:t>mismo</a:t>
            </a:r>
          </a:p>
          <a:p>
            <a:pPr marL="0" indent="0" algn="just">
              <a:buNone/>
            </a:pPr>
            <a:endParaRPr lang="es-ES" sz="1600" dirty="0">
              <a:solidFill>
                <a:schemeClr val="tx1"/>
              </a:solidFill>
            </a:endParaRPr>
          </a:p>
          <a:p>
            <a:pPr algn="just"/>
            <a:r>
              <a:rPr lang="es-EC" sz="1600" dirty="0">
                <a:solidFill>
                  <a:schemeClr val="tx1"/>
                </a:solidFill>
              </a:rPr>
              <a:t>Con la información obtenida de la diversidad bacteriana endógena presente en tejidos afectados con Marchitez letal y sanos no se puede llegar a una conclusión de que esta diversidad se encuentre relacionada con la enfermedad.</a:t>
            </a:r>
            <a:endParaRPr lang="es-ES" sz="1600" dirty="0">
              <a:solidFill>
                <a:schemeClr val="tx1"/>
              </a:solidFill>
            </a:endParaRPr>
          </a:p>
        </p:txBody>
      </p:sp>
    </p:spTree>
    <p:extLst>
      <p:ext uri="{BB962C8B-B14F-4D97-AF65-F5344CB8AC3E}">
        <p14:creationId xmlns:p14="http://schemas.microsoft.com/office/powerpoint/2010/main" xmlns="" val="2373872476"/>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bg/>
                                          </p:spTgt>
                                        </p:tgtEl>
                                        <p:attrNameLst>
                                          <p:attrName>style.visibility</p:attrName>
                                        </p:attrNameLst>
                                      </p:cBhvr>
                                      <p:to>
                                        <p:strVal val="visible"/>
                                      </p:to>
                                    </p:set>
                                    <p:anim calcmode="lin" valueType="num">
                                      <p:cBhvr additive="base">
                                        <p:cTn id="7" dur="500" fill="hold"/>
                                        <p:tgtEl>
                                          <p:spTgt spid="2765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anim calcmode="lin" valueType="num">
                                      <p:cBhvr additive="base">
                                        <p:cTn id="19"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51">
                                            <p:txEl>
                                              <p:pRg st="5" end="5"/>
                                            </p:txEl>
                                          </p:spTgt>
                                        </p:tgtEl>
                                        <p:attrNameLst>
                                          <p:attrName>style.visibility</p:attrName>
                                        </p:attrNameLst>
                                      </p:cBhvr>
                                      <p:to>
                                        <p:strVal val="visible"/>
                                      </p:to>
                                    </p:set>
                                    <p:anim calcmode="lin" valueType="num">
                                      <p:cBhvr additive="base">
                                        <p:cTn id="25" dur="5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6228184" y="-18752"/>
            <a:ext cx="2829000" cy="639440"/>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s-ES" dirty="0" smtClean="0"/>
              <a:t>Introducción</a:t>
            </a:r>
            <a:endParaRPr lang="es-ES" dirty="0"/>
          </a:p>
        </p:txBody>
      </p:sp>
      <p:graphicFrame>
        <p:nvGraphicFramePr>
          <p:cNvPr id="2" name="1 Diagrama"/>
          <p:cNvGraphicFramePr/>
          <p:nvPr>
            <p:extLst>
              <p:ext uri="{D42A27DB-BD31-4B8C-83A1-F6EECF244321}">
                <p14:modId xmlns:p14="http://schemas.microsoft.com/office/powerpoint/2010/main" xmlns="" val="1995213872"/>
              </p:ext>
            </p:extLst>
          </p:nvPr>
        </p:nvGraphicFramePr>
        <p:xfrm>
          <a:off x="2699792" y="404664"/>
          <a:ext cx="6768752"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 Título"/>
          <p:cNvSpPr txBox="1">
            <a:spLocks/>
          </p:cNvSpPr>
          <p:nvPr/>
        </p:nvSpPr>
        <p:spPr>
          <a:xfrm>
            <a:off x="-978916" y="683916"/>
            <a:ext cx="4692753" cy="57606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S" sz="2400" dirty="0" smtClean="0">
                <a:solidFill>
                  <a:schemeClr val="bg2">
                    <a:lumMod val="25000"/>
                  </a:schemeClr>
                </a:solidFill>
              </a:rPr>
              <a:t>Marchitez</a:t>
            </a:r>
            <a:r>
              <a:rPr lang="es-ES" sz="2000" dirty="0" smtClean="0">
                <a:solidFill>
                  <a:schemeClr val="bg2">
                    <a:lumMod val="25000"/>
                  </a:schemeClr>
                </a:solidFill>
              </a:rPr>
              <a:t> </a:t>
            </a:r>
            <a:r>
              <a:rPr lang="es-ES" sz="2400" dirty="0" smtClean="0">
                <a:solidFill>
                  <a:schemeClr val="bg2">
                    <a:lumMod val="25000"/>
                  </a:schemeClr>
                </a:solidFill>
              </a:rPr>
              <a:t>Letal</a:t>
            </a:r>
            <a:endParaRPr lang="es-ES" sz="2000" dirty="0">
              <a:solidFill>
                <a:schemeClr val="bg2">
                  <a:lumMod val="25000"/>
                </a:schemeClr>
              </a:solidFill>
            </a:endParaRPr>
          </a:p>
        </p:txBody>
      </p:sp>
      <p:pic>
        <p:nvPicPr>
          <p:cNvPr id="18434" name="Picture 2" descr="C:\Users\Natasha\FLASH\fotos\FOTOS\2da colecta\IMG_2067.JPG"/>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6473" r="16186" b="9813"/>
          <a:stretch/>
        </p:blipFill>
        <p:spPr bwMode="auto">
          <a:xfrm>
            <a:off x="107504" y="1916832"/>
            <a:ext cx="3211025" cy="28083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83AFFF5E-AE0C-4798-8C5F-921A29801EC4}"/>
                                            </p:graphicEl>
                                          </p:spTgt>
                                        </p:tgtEl>
                                        <p:attrNameLst>
                                          <p:attrName>style.visibility</p:attrName>
                                        </p:attrNameLst>
                                      </p:cBhvr>
                                      <p:to>
                                        <p:strVal val="visible"/>
                                      </p:to>
                                    </p:set>
                                    <p:animEffect transition="in" filter="fade">
                                      <p:cBhvr>
                                        <p:cTn id="7" dur="500"/>
                                        <p:tgtEl>
                                          <p:spTgt spid="2">
                                            <p:graphicEl>
                                              <a:dgm id="{83AFFF5E-AE0C-4798-8C5F-921A29801EC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F163CCB4-E04E-469B-8E48-07E4EC72534D}"/>
                                            </p:graphicEl>
                                          </p:spTgt>
                                        </p:tgtEl>
                                        <p:attrNameLst>
                                          <p:attrName>style.visibility</p:attrName>
                                        </p:attrNameLst>
                                      </p:cBhvr>
                                      <p:to>
                                        <p:strVal val="visible"/>
                                      </p:to>
                                    </p:set>
                                    <p:animEffect transition="in" filter="fade">
                                      <p:cBhvr>
                                        <p:cTn id="12" dur="500"/>
                                        <p:tgtEl>
                                          <p:spTgt spid="2">
                                            <p:graphicEl>
                                              <a:dgm id="{F163CCB4-E04E-469B-8E48-07E4EC72534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28F1751E-7F82-47D5-B577-AEFDFA8E2AE5}"/>
                                            </p:graphicEl>
                                          </p:spTgt>
                                        </p:tgtEl>
                                        <p:attrNameLst>
                                          <p:attrName>style.visibility</p:attrName>
                                        </p:attrNameLst>
                                      </p:cBhvr>
                                      <p:to>
                                        <p:strVal val="visible"/>
                                      </p:to>
                                    </p:set>
                                    <p:animEffect transition="in" filter="fade">
                                      <p:cBhvr>
                                        <p:cTn id="17" dur="500"/>
                                        <p:tgtEl>
                                          <p:spTgt spid="2">
                                            <p:graphicEl>
                                              <a:dgm id="{28F1751E-7F82-47D5-B577-AEFDFA8E2AE5}"/>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graphicEl>
                                              <a:dgm id="{E094464B-14D8-441E-BC94-17FE6572902D}"/>
                                            </p:graphicEl>
                                          </p:spTgt>
                                        </p:tgtEl>
                                        <p:attrNameLst>
                                          <p:attrName>style.visibility</p:attrName>
                                        </p:attrNameLst>
                                      </p:cBhvr>
                                      <p:to>
                                        <p:strVal val="visible"/>
                                      </p:to>
                                    </p:set>
                                    <p:animEffect transition="in" filter="fade">
                                      <p:cBhvr>
                                        <p:cTn id="20" dur="500"/>
                                        <p:tgtEl>
                                          <p:spTgt spid="2">
                                            <p:graphicEl>
                                              <a:dgm id="{E094464B-14D8-441E-BC94-17FE6572902D}"/>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graphicEl>
                                              <a:dgm id="{85C1CCD2-C069-4B90-9971-B57AF1FB266D}"/>
                                            </p:graphicEl>
                                          </p:spTgt>
                                        </p:tgtEl>
                                        <p:attrNameLst>
                                          <p:attrName>style.visibility</p:attrName>
                                        </p:attrNameLst>
                                      </p:cBhvr>
                                      <p:to>
                                        <p:strVal val="visible"/>
                                      </p:to>
                                    </p:set>
                                    <p:animEffect transition="in" filter="fade">
                                      <p:cBhvr>
                                        <p:cTn id="25" dur="500"/>
                                        <p:tgtEl>
                                          <p:spTgt spid="2">
                                            <p:graphicEl>
                                              <a:dgm id="{85C1CCD2-C069-4B90-9971-B57AF1FB266D}"/>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graphicEl>
                                              <a:dgm id="{6C91A270-7BF7-4055-997A-D190F0B70813}"/>
                                            </p:graphicEl>
                                          </p:spTgt>
                                        </p:tgtEl>
                                        <p:attrNameLst>
                                          <p:attrName>style.visibility</p:attrName>
                                        </p:attrNameLst>
                                      </p:cBhvr>
                                      <p:to>
                                        <p:strVal val="visible"/>
                                      </p:to>
                                    </p:set>
                                    <p:animEffect transition="in" filter="fade">
                                      <p:cBhvr>
                                        <p:cTn id="30" dur="500"/>
                                        <p:tgtEl>
                                          <p:spTgt spid="2">
                                            <p:graphicEl>
                                              <a:dgm id="{6C91A270-7BF7-4055-997A-D190F0B70813}"/>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graphicEl>
                                              <a:dgm id="{881E86E9-292B-45CD-9D3C-ED2448EEFBC5}"/>
                                            </p:graphicEl>
                                          </p:spTgt>
                                        </p:tgtEl>
                                        <p:attrNameLst>
                                          <p:attrName>style.visibility</p:attrName>
                                        </p:attrNameLst>
                                      </p:cBhvr>
                                      <p:to>
                                        <p:strVal val="visible"/>
                                      </p:to>
                                    </p:set>
                                    <p:animEffect transition="in" filter="fade">
                                      <p:cBhvr>
                                        <p:cTn id="33" dur="500"/>
                                        <p:tgtEl>
                                          <p:spTgt spid="2">
                                            <p:graphicEl>
                                              <a:dgm id="{881E86E9-292B-45CD-9D3C-ED2448EEFBC5}"/>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graphicEl>
                                              <a:dgm id="{734F5951-26FD-49A2-B830-4BFADC4A34F3}"/>
                                            </p:graphicEl>
                                          </p:spTgt>
                                        </p:tgtEl>
                                        <p:attrNameLst>
                                          <p:attrName>style.visibility</p:attrName>
                                        </p:attrNameLst>
                                      </p:cBhvr>
                                      <p:to>
                                        <p:strVal val="visible"/>
                                      </p:to>
                                    </p:set>
                                    <p:animEffect transition="in" filter="fade">
                                      <p:cBhvr>
                                        <p:cTn id="38" dur="500"/>
                                        <p:tgtEl>
                                          <p:spTgt spid="2">
                                            <p:graphicEl>
                                              <a:dgm id="{734F5951-26FD-49A2-B830-4BFADC4A34F3}"/>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
                                            <p:graphicEl>
                                              <a:dgm id="{67548D5A-FC16-4640-9B94-A72B71440420}"/>
                                            </p:graphicEl>
                                          </p:spTgt>
                                        </p:tgtEl>
                                        <p:attrNameLst>
                                          <p:attrName>style.visibility</p:attrName>
                                        </p:attrNameLst>
                                      </p:cBhvr>
                                      <p:to>
                                        <p:strVal val="visible"/>
                                      </p:to>
                                    </p:set>
                                    <p:animEffect transition="in" filter="fade">
                                      <p:cBhvr>
                                        <p:cTn id="41" dur="500"/>
                                        <p:tgtEl>
                                          <p:spTgt spid="2">
                                            <p:graphicEl>
                                              <a:dgm id="{67548D5A-FC16-4640-9B94-A72B71440420}"/>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8434"/>
                                        </p:tgtEl>
                                        <p:attrNameLst>
                                          <p:attrName>style.visibility</p:attrName>
                                        </p:attrNameLst>
                                      </p:cBhvr>
                                      <p:to>
                                        <p:strVal val="visible"/>
                                      </p:to>
                                    </p:set>
                                    <p:anim calcmode="lin" valueType="num">
                                      <p:cBhvr additive="base">
                                        <p:cTn id="46" dur="500" fill="hold"/>
                                        <p:tgtEl>
                                          <p:spTgt spid="18434"/>
                                        </p:tgtEl>
                                        <p:attrNameLst>
                                          <p:attrName>ppt_x</p:attrName>
                                        </p:attrNameLst>
                                      </p:cBhvr>
                                      <p:tavLst>
                                        <p:tav tm="0">
                                          <p:val>
                                            <p:strVal val="#ppt_x"/>
                                          </p:val>
                                        </p:tav>
                                        <p:tav tm="100000">
                                          <p:val>
                                            <p:strVal val="#ppt_x"/>
                                          </p:val>
                                        </p:tav>
                                      </p:tavLst>
                                    </p:anim>
                                    <p:anim calcmode="lin" valueType="num">
                                      <p:cBhvr additive="base">
                                        <p:cTn id="47"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ages03.olx.com.ec/ui/1/11/91/1355718134_465521091_5-50-hectareas-de-finca-de-palma-aceitera-Pichincha.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47027"/>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6" name="3 Marcador de contenido"/>
          <p:cNvGraphicFramePr>
            <a:graphicFrameLocks/>
          </p:cNvGraphicFramePr>
          <p:nvPr>
            <p:extLst>
              <p:ext uri="{D42A27DB-BD31-4B8C-83A1-F6EECF244321}">
                <p14:modId xmlns:p14="http://schemas.microsoft.com/office/powerpoint/2010/main" xmlns="" val="1215485208"/>
              </p:ext>
            </p:extLst>
          </p:nvPr>
        </p:nvGraphicFramePr>
        <p:xfrm>
          <a:off x="3347864" y="1916832"/>
          <a:ext cx="4680520"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321158626"/>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5148064" y="-18752"/>
            <a:ext cx="3909120" cy="639440"/>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s-ES" dirty="0" smtClean="0"/>
              <a:t>Recomendaciones</a:t>
            </a:r>
            <a:endParaRPr lang="es-ES" dirty="0"/>
          </a:p>
        </p:txBody>
      </p:sp>
      <p:sp>
        <p:nvSpPr>
          <p:cNvPr id="27651" name="Rectangle 3"/>
          <p:cNvSpPr>
            <a:spLocks noGrp="1" noChangeArrowheads="1"/>
          </p:cNvSpPr>
          <p:nvPr>
            <p:ph type="body" idx="1"/>
          </p:nvPr>
        </p:nvSpPr>
        <p:spPr bwMode="auto">
          <a:xfrm>
            <a:off x="467544" y="764704"/>
            <a:ext cx="8229600" cy="5040560"/>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lgn="just">
              <a:buNone/>
            </a:pPr>
            <a:endParaRPr lang="es-ES" sz="900" dirty="0">
              <a:solidFill>
                <a:schemeClr val="tx1"/>
              </a:solidFill>
            </a:endParaRPr>
          </a:p>
          <a:p>
            <a:pPr algn="just"/>
            <a:r>
              <a:rPr lang="es-ES_tradnl" sz="1600" dirty="0">
                <a:solidFill>
                  <a:schemeClr val="tx1"/>
                </a:solidFill>
              </a:rPr>
              <a:t>En cuanto a las técnicas utilizadas se deberían secuenciar mayor cantidad de fragmentos de detección de fitoplasmas, especialmente de la misma plantación para obtener una filogenia más detallada de los mismos; además el análisis metagenómico de muestras vegetales se debería realizar por medio de </a:t>
            </a:r>
            <a:r>
              <a:rPr lang="es-ES_tradnl" sz="1600" dirty="0" err="1">
                <a:solidFill>
                  <a:schemeClr val="tx1"/>
                </a:solidFill>
              </a:rPr>
              <a:t>pirosecuenciación</a:t>
            </a:r>
            <a:r>
              <a:rPr lang="es-ES_tradnl" sz="1600" dirty="0">
                <a:solidFill>
                  <a:schemeClr val="tx1"/>
                </a:solidFill>
              </a:rPr>
              <a:t> para no perder tanta información al momento de clonar los fragmentos amplificados y finalmente después de realizar la clonación de fragmentos es necesario usar un kit comercial de </a:t>
            </a:r>
            <a:r>
              <a:rPr lang="es-ES_tradnl" sz="1600" dirty="0" err="1">
                <a:solidFill>
                  <a:schemeClr val="tx1"/>
                </a:solidFill>
              </a:rPr>
              <a:t>Miniprep</a:t>
            </a:r>
            <a:r>
              <a:rPr lang="es-ES_tradnl" sz="1600" dirty="0">
                <a:solidFill>
                  <a:schemeClr val="tx1"/>
                </a:solidFill>
              </a:rPr>
              <a:t> para realizar la extracción de ADN de plásmido ya que para procesos como la secuenciación no debe haber ningún tipo de inhibidores</a:t>
            </a:r>
            <a:r>
              <a:rPr lang="es-ES_tradnl" sz="1600" dirty="0" smtClean="0">
                <a:solidFill>
                  <a:schemeClr val="tx1"/>
                </a:solidFill>
              </a:rPr>
              <a:t>.</a:t>
            </a:r>
          </a:p>
          <a:p>
            <a:pPr marL="0" indent="0" algn="just">
              <a:buNone/>
            </a:pPr>
            <a:endParaRPr lang="es-ES_tradnl" sz="1100" dirty="0" smtClean="0">
              <a:solidFill>
                <a:schemeClr val="tx1"/>
              </a:solidFill>
            </a:endParaRPr>
          </a:p>
          <a:p>
            <a:pPr algn="just"/>
            <a:r>
              <a:rPr lang="es-ES_tradnl" sz="1600" dirty="0">
                <a:solidFill>
                  <a:schemeClr val="tx1"/>
                </a:solidFill>
              </a:rPr>
              <a:t>Como perceptivas futuras de la investigación se debería extender el análisis metagenómico de las muestras, no solo para bacterias sino para otros microorganismos como hongos y virus para tener un inventario completo de la diversidad microbiana y el estudio de la enfermedad debería continuar con la identificación del posible vector transmisor por medio de entomología y con la identificación de posibles plantas hospederas del fitoplasma como malezas que normalmente se encuentra alrededor del cultivo.</a:t>
            </a:r>
            <a:endParaRPr lang="es-ES" sz="1600" dirty="0">
              <a:solidFill>
                <a:schemeClr val="tx1"/>
              </a:solidFill>
            </a:endParaRPr>
          </a:p>
          <a:p>
            <a:pPr algn="just"/>
            <a:endParaRPr lang="es-ES" sz="2000" dirty="0">
              <a:solidFill>
                <a:schemeClr val="tx1"/>
              </a:solidFill>
            </a:endParaRPr>
          </a:p>
          <a:p>
            <a:pPr marL="0" indent="0" algn="just">
              <a:buNone/>
            </a:pPr>
            <a:endParaRPr lang="es-ES" sz="1800" dirty="0">
              <a:solidFill>
                <a:schemeClr val="tx1"/>
              </a:solidFill>
            </a:endParaRPr>
          </a:p>
          <a:p>
            <a:pPr marL="0" indent="0" algn="just">
              <a:buNone/>
            </a:pPr>
            <a:endParaRPr lang="es-ES" sz="2800" dirty="0"/>
          </a:p>
        </p:txBody>
      </p:sp>
    </p:spTree>
    <p:extLst>
      <p:ext uri="{BB962C8B-B14F-4D97-AF65-F5344CB8AC3E}">
        <p14:creationId xmlns:p14="http://schemas.microsoft.com/office/powerpoint/2010/main" xmlns="" val="3829349651"/>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bg/>
                                          </p:spTgt>
                                        </p:tgtEl>
                                        <p:attrNameLst>
                                          <p:attrName>style.visibility</p:attrName>
                                        </p:attrNameLst>
                                      </p:cBhvr>
                                      <p:to>
                                        <p:strVal val="visible"/>
                                      </p:to>
                                    </p:set>
                                    <p:anim calcmode="lin" valueType="num">
                                      <p:cBhvr additive="base">
                                        <p:cTn id="7" dur="500" fill="hold"/>
                                        <p:tgtEl>
                                          <p:spTgt spid="2765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bg/>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2" descr="http://images03.olx.com.ec/ui/1/11/91/1355718134_465521091_5-50-hectareas-de-finca-de-palma-aceitera-Pichincha.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4702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3275856" y="3645024"/>
            <a:ext cx="4286828" cy="110799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GRACIAS</a:t>
            </a:r>
            <a:endParaRPr lang="es-ES"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227874659"/>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640584" y="288621"/>
            <a:ext cx="589776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Agradecimientos</a:t>
            </a:r>
            <a:endParaRPr lang="es-E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 name="Picture 2"/>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a:off x="395536" y="1863899"/>
            <a:ext cx="2639766" cy="9699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395536" y="3356992"/>
            <a:ext cx="2639766" cy="12298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4 CuadroTexto"/>
          <p:cNvSpPr txBox="1"/>
          <p:nvPr/>
        </p:nvSpPr>
        <p:spPr>
          <a:xfrm>
            <a:off x="3491880" y="1863899"/>
            <a:ext cx="2376264" cy="1200329"/>
          </a:xfrm>
          <a:prstGeom prst="rect">
            <a:avLst/>
          </a:prstGeom>
          <a:noFill/>
        </p:spPr>
        <p:txBody>
          <a:bodyPr wrap="square" rtlCol="0">
            <a:spAutoFit/>
          </a:bodyPr>
          <a:lstStyle/>
          <a:p>
            <a:r>
              <a:rPr lang="es-MX" b="1" dirty="0" smtClean="0"/>
              <a:t>Dr. Gustavo Bernal</a:t>
            </a:r>
          </a:p>
          <a:p>
            <a:r>
              <a:rPr lang="es-MX" b="1" dirty="0" smtClean="0"/>
              <a:t>Ing. Vladimir Bravo</a:t>
            </a:r>
          </a:p>
          <a:p>
            <a:r>
              <a:rPr lang="es-MX" b="1" dirty="0" smtClean="0"/>
              <a:t>Ing. Cristian Vega</a:t>
            </a:r>
          </a:p>
          <a:p>
            <a:endParaRPr lang="es-MX" b="1" dirty="0" smtClean="0"/>
          </a:p>
        </p:txBody>
      </p:sp>
      <p:sp>
        <p:nvSpPr>
          <p:cNvPr id="10" name="9 CuadroTexto"/>
          <p:cNvSpPr txBox="1"/>
          <p:nvPr/>
        </p:nvSpPr>
        <p:spPr>
          <a:xfrm>
            <a:off x="3495368" y="3510273"/>
            <a:ext cx="5181088" cy="646331"/>
          </a:xfrm>
          <a:prstGeom prst="rect">
            <a:avLst/>
          </a:prstGeom>
          <a:noFill/>
        </p:spPr>
        <p:txBody>
          <a:bodyPr wrap="square" rtlCol="0">
            <a:spAutoFit/>
          </a:bodyPr>
          <a:lstStyle/>
          <a:p>
            <a:r>
              <a:rPr lang="es-MX" b="1" dirty="0" smtClean="0"/>
              <a:t>Ing. Leonardo Quintero</a:t>
            </a:r>
          </a:p>
          <a:p>
            <a:r>
              <a:rPr lang="es-MX" b="1" dirty="0" smtClean="0"/>
              <a:t>Programa de Palma Africana - EESD</a:t>
            </a:r>
          </a:p>
        </p:txBody>
      </p:sp>
      <p:pic>
        <p:nvPicPr>
          <p:cNvPr id="8" name="Picture 2" descr="http://360.espe.edu.ec/images/espe.png"/>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a:off x="906935" y="4725144"/>
            <a:ext cx="1616968" cy="161696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8 CuadroTexto"/>
          <p:cNvSpPr txBox="1"/>
          <p:nvPr/>
        </p:nvSpPr>
        <p:spPr>
          <a:xfrm>
            <a:off x="3495977" y="5013176"/>
            <a:ext cx="5181088" cy="923330"/>
          </a:xfrm>
          <a:prstGeom prst="rect">
            <a:avLst/>
          </a:prstGeom>
          <a:noFill/>
        </p:spPr>
        <p:txBody>
          <a:bodyPr wrap="square" rtlCol="0">
            <a:spAutoFit/>
          </a:bodyPr>
          <a:lstStyle/>
          <a:p>
            <a:r>
              <a:rPr lang="es-MX" b="1" dirty="0" smtClean="0"/>
              <a:t>M. Sc. Diana García</a:t>
            </a:r>
          </a:p>
          <a:p>
            <a:r>
              <a:rPr lang="es-MX" b="1" dirty="0" smtClean="0"/>
              <a:t>M. Sc. Mónica </a:t>
            </a:r>
            <a:r>
              <a:rPr lang="es-MX" b="1" dirty="0" err="1" smtClean="0"/>
              <a:t>Jadán</a:t>
            </a:r>
            <a:endParaRPr lang="es-MX" b="1" dirty="0" smtClean="0"/>
          </a:p>
          <a:p>
            <a:r>
              <a:rPr lang="es-MX" b="1" dirty="0" smtClean="0"/>
              <a:t>Dpto. Ciencias de la vida</a:t>
            </a:r>
          </a:p>
        </p:txBody>
      </p:sp>
    </p:spTree>
    <p:extLst>
      <p:ext uri="{BB962C8B-B14F-4D97-AF65-F5344CB8AC3E}">
        <p14:creationId xmlns:p14="http://schemas.microsoft.com/office/powerpoint/2010/main" xmlns="" val="3556162477"/>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6228184" y="-18752"/>
            <a:ext cx="2829000" cy="639440"/>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s-ES" dirty="0" smtClean="0"/>
              <a:t>Introducción</a:t>
            </a:r>
            <a:endParaRPr lang="es-ES" dirty="0"/>
          </a:p>
        </p:txBody>
      </p:sp>
      <p:sp>
        <p:nvSpPr>
          <p:cNvPr id="5" name="1 Título"/>
          <p:cNvSpPr txBox="1">
            <a:spLocks/>
          </p:cNvSpPr>
          <p:nvPr/>
        </p:nvSpPr>
        <p:spPr>
          <a:xfrm>
            <a:off x="2051720" y="1000771"/>
            <a:ext cx="4692753" cy="57606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S" sz="2400" dirty="0" smtClean="0">
                <a:solidFill>
                  <a:schemeClr val="bg2">
                    <a:lumMod val="25000"/>
                  </a:schemeClr>
                </a:solidFill>
              </a:rPr>
              <a:t>Sintomatología</a:t>
            </a:r>
            <a:endParaRPr lang="es-ES" sz="2000" dirty="0">
              <a:solidFill>
                <a:schemeClr val="bg2">
                  <a:lumMod val="25000"/>
                </a:schemeClr>
              </a:solidFill>
            </a:endParaRPr>
          </a:p>
        </p:txBody>
      </p:sp>
      <p:graphicFrame>
        <p:nvGraphicFramePr>
          <p:cNvPr id="4" name="3 Diagrama"/>
          <p:cNvGraphicFramePr/>
          <p:nvPr>
            <p:extLst>
              <p:ext uri="{D42A27DB-BD31-4B8C-83A1-F6EECF244321}">
                <p14:modId xmlns:p14="http://schemas.microsoft.com/office/powerpoint/2010/main" xmlns="" val="3540962616"/>
              </p:ext>
            </p:extLst>
          </p:nvPr>
        </p:nvGraphicFramePr>
        <p:xfrm>
          <a:off x="323528" y="1267037"/>
          <a:ext cx="8615557" cy="4586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IMG_2256"/>
          <p:cNvPicPr/>
          <p:nvPr/>
        </p:nvPicPr>
        <p:blipFill rotWithShape="1">
          <a:blip r:embed="rId6" cstate="print"/>
          <a:srcRect l="47109"/>
          <a:stretch/>
        </p:blipFill>
        <p:spPr bwMode="auto">
          <a:xfrm>
            <a:off x="467544" y="2154272"/>
            <a:ext cx="2301791" cy="2094792"/>
          </a:xfrm>
          <a:prstGeom prst="rect">
            <a:avLst/>
          </a:prstGeom>
          <a:ln>
            <a:noFill/>
          </a:ln>
          <a:effectLst>
            <a:softEdge rad="112500"/>
          </a:effectLst>
        </p:spPr>
      </p:pic>
      <p:pic>
        <p:nvPicPr>
          <p:cNvPr id="9"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419872" y="2137624"/>
            <a:ext cx="2260249" cy="211144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9 Imagen" descr="IMG_2112"/>
          <p:cNvPicPr/>
          <p:nvPr/>
        </p:nvPicPr>
        <p:blipFill>
          <a:blip r:embed="rId8" cstate="print"/>
          <a:srcRect/>
          <a:stretch>
            <a:fillRect/>
          </a:stretch>
        </p:blipFill>
        <p:spPr bwMode="auto">
          <a:xfrm>
            <a:off x="6372200" y="2154272"/>
            <a:ext cx="2448272" cy="1994808"/>
          </a:xfrm>
          <a:prstGeom prst="rect">
            <a:avLst/>
          </a:prstGeom>
          <a:ln>
            <a:noFill/>
          </a:ln>
          <a:effectLst>
            <a:softEdge rad="112500"/>
          </a:effectLst>
        </p:spPr>
      </p:pic>
      <p:sp>
        <p:nvSpPr>
          <p:cNvPr id="8" name="7 CuadroTexto"/>
          <p:cNvSpPr txBox="1"/>
          <p:nvPr/>
        </p:nvSpPr>
        <p:spPr>
          <a:xfrm>
            <a:off x="251520" y="5805264"/>
            <a:ext cx="1800200" cy="307777"/>
          </a:xfrm>
          <a:prstGeom prst="rect">
            <a:avLst/>
          </a:prstGeom>
          <a:noFill/>
        </p:spPr>
        <p:txBody>
          <a:bodyPr wrap="square" rtlCol="0">
            <a:spAutoFit/>
          </a:bodyPr>
          <a:lstStyle/>
          <a:p>
            <a:r>
              <a:rPr lang="es-ES" sz="1400" dirty="0" smtClean="0"/>
              <a:t>(Gutiérrez, 2008)</a:t>
            </a:r>
            <a:endParaRPr lang="es-ES" sz="1400" dirty="0"/>
          </a:p>
        </p:txBody>
      </p:sp>
    </p:spTree>
    <p:extLst>
      <p:ext uri="{BB962C8B-B14F-4D97-AF65-F5344CB8AC3E}">
        <p14:creationId xmlns:p14="http://schemas.microsoft.com/office/powerpoint/2010/main" xmlns="" val="3720378233"/>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85C2A845-E8E0-4395-B553-9C1ABB8FFD1D}"/>
                                            </p:graphicEl>
                                          </p:spTgt>
                                        </p:tgtEl>
                                        <p:attrNameLst>
                                          <p:attrName>style.visibility</p:attrName>
                                        </p:attrNameLst>
                                      </p:cBhvr>
                                      <p:to>
                                        <p:strVal val="visible"/>
                                      </p:to>
                                    </p:set>
                                    <p:animEffect transition="in" filter="fade">
                                      <p:cBhvr>
                                        <p:cTn id="7" dur="500"/>
                                        <p:tgtEl>
                                          <p:spTgt spid="4">
                                            <p:graphicEl>
                                              <a:dgm id="{85C2A845-E8E0-4395-B553-9C1ABB8FFD1D}"/>
                                            </p:graphic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5331ECB4-AF5B-463F-9D1E-1EF3BB026EA7}"/>
                                            </p:graphicEl>
                                          </p:spTgt>
                                        </p:tgtEl>
                                        <p:attrNameLst>
                                          <p:attrName>style.visibility</p:attrName>
                                        </p:attrNameLst>
                                      </p:cBhvr>
                                      <p:to>
                                        <p:strVal val="visible"/>
                                      </p:to>
                                    </p:set>
                                    <p:animEffect transition="in" filter="fade">
                                      <p:cBhvr>
                                        <p:cTn id="13" dur="500"/>
                                        <p:tgtEl>
                                          <p:spTgt spid="4">
                                            <p:graphicEl>
                                              <a:dgm id="{5331ECB4-AF5B-463F-9D1E-1EF3BB026EA7}"/>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graphicEl>
                                              <a:dgm id="{36C22441-70C0-4242-997C-58A32A59DE3D}"/>
                                            </p:graphicEl>
                                          </p:spTgt>
                                        </p:tgtEl>
                                        <p:attrNameLst>
                                          <p:attrName>style.visibility</p:attrName>
                                        </p:attrNameLst>
                                      </p:cBhvr>
                                      <p:to>
                                        <p:strVal val="visible"/>
                                      </p:to>
                                    </p:set>
                                    <p:animEffect transition="in" filter="fade">
                                      <p:cBhvr>
                                        <p:cTn id="18" dur="500"/>
                                        <p:tgtEl>
                                          <p:spTgt spid="4">
                                            <p:graphicEl>
                                              <a:dgm id="{36C22441-70C0-4242-997C-58A32A59DE3D}"/>
                                            </p:graphic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graphicEl>
                                              <a:dgm id="{8BEA7FA0-C6A1-4381-96CC-122652492C67}"/>
                                            </p:graphicEl>
                                          </p:spTgt>
                                        </p:tgtEl>
                                        <p:attrNameLst>
                                          <p:attrName>style.visibility</p:attrName>
                                        </p:attrNameLst>
                                      </p:cBhvr>
                                      <p:to>
                                        <p:strVal val="visible"/>
                                      </p:to>
                                    </p:set>
                                    <p:animEffect transition="in" filter="fade">
                                      <p:cBhvr>
                                        <p:cTn id="24" dur="500"/>
                                        <p:tgtEl>
                                          <p:spTgt spid="4">
                                            <p:graphicEl>
                                              <a:dgm id="{8BEA7FA0-C6A1-4381-96CC-122652492C67}"/>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graphicEl>
                                              <a:dgm id="{2A2380C0-25B8-4F60-BC7A-667FE25F3FE7}"/>
                                            </p:graphicEl>
                                          </p:spTgt>
                                        </p:tgtEl>
                                        <p:attrNameLst>
                                          <p:attrName>style.visibility</p:attrName>
                                        </p:attrNameLst>
                                      </p:cBhvr>
                                      <p:to>
                                        <p:strVal val="visible"/>
                                      </p:to>
                                    </p:set>
                                    <p:animEffect transition="in" filter="fade">
                                      <p:cBhvr>
                                        <p:cTn id="29" dur="500"/>
                                        <p:tgtEl>
                                          <p:spTgt spid="4">
                                            <p:graphicEl>
                                              <a:dgm id="{2A2380C0-25B8-4F60-BC7A-667FE25F3FE7}"/>
                                            </p:graphic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graphicEl>
                                              <a:dgm id="{029B112C-F563-4242-B538-33A550500DF3}"/>
                                            </p:graphicEl>
                                          </p:spTgt>
                                        </p:tgtEl>
                                        <p:attrNameLst>
                                          <p:attrName>style.visibility</p:attrName>
                                        </p:attrNameLst>
                                      </p:cBhvr>
                                      <p:to>
                                        <p:strVal val="visible"/>
                                      </p:to>
                                    </p:set>
                                    <p:animEffect transition="in" filter="fade">
                                      <p:cBhvr>
                                        <p:cTn id="35" dur="500"/>
                                        <p:tgtEl>
                                          <p:spTgt spid="4">
                                            <p:graphicEl>
                                              <a:dgm id="{029B112C-F563-4242-B538-33A550500DF3}"/>
                                            </p:graphicEl>
                                          </p:spTgt>
                                        </p:tgtEl>
                                      </p:cBhvr>
                                    </p:animEffect>
                                  </p:childTnLst>
                                </p:cTn>
                              </p:par>
                              <p:par>
                                <p:cTn id="36" presetID="2" presetClass="entr" presetSubtype="4"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6228184" y="-18752"/>
            <a:ext cx="2829000" cy="639440"/>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s-ES" dirty="0" smtClean="0"/>
              <a:t>Introducción</a:t>
            </a:r>
            <a:endParaRPr lang="es-ES" dirty="0"/>
          </a:p>
        </p:txBody>
      </p:sp>
      <p:graphicFrame>
        <p:nvGraphicFramePr>
          <p:cNvPr id="2" name="1 Diagrama"/>
          <p:cNvGraphicFramePr/>
          <p:nvPr>
            <p:extLst>
              <p:ext uri="{D42A27DB-BD31-4B8C-83A1-F6EECF244321}">
                <p14:modId xmlns:p14="http://schemas.microsoft.com/office/powerpoint/2010/main" xmlns="" val="3884879777"/>
              </p:ext>
            </p:extLst>
          </p:nvPr>
        </p:nvGraphicFramePr>
        <p:xfrm>
          <a:off x="107504" y="764704"/>
          <a:ext cx="885698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CuadroTexto"/>
          <p:cNvSpPr txBox="1"/>
          <p:nvPr/>
        </p:nvSpPr>
        <p:spPr>
          <a:xfrm>
            <a:off x="2555776" y="5733255"/>
            <a:ext cx="1800200" cy="307777"/>
          </a:xfrm>
          <a:prstGeom prst="rect">
            <a:avLst/>
          </a:prstGeom>
          <a:noFill/>
        </p:spPr>
        <p:txBody>
          <a:bodyPr wrap="square" rtlCol="0">
            <a:spAutoFit/>
          </a:bodyPr>
          <a:lstStyle/>
          <a:p>
            <a:r>
              <a:rPr lang="es-ES" sz="1400" dirty="0" smtClean="0"/>
              <a:t>(Gutiérrez, 2008)</a:t>
            </a:r>
            <a:endParaRPr lang="es-ES" sz="1400" dirty="0"/>
          </a:p>
        </p:txBody>
      </p:sp>
    </p:spTree>
    <p:extLst>
      <p:ext uri="{BB962C8B-B14F-4D97-AF65-F5344CB8AC3E}">
        <p14:creationId xmlns:p14="http://schemas.microsoft.com/office/powerpoint/2010/main" xmlns="" val="3720378233"/>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7230E609-6127-4D41-8F31-A6EDA7E2B902}"/>
                                            </p:graphicEl>
                                          </p:spTgt>
                                        </p:tgtEl>
                                        <p:attrNameLst>
                                          <p:attrName>style.visibility</p:attrName>
                                        </p:attrNameLst>
                                      </p:cBhvr>
                                      <p:to>
                                        <p:strVal val="visible"/>
                                      </p:to>
                                    </p:set>
                                    <p:animEffect transition="in" filter="fade">
                                      <p:cBhvr>
                                        <p:cTn id="7" dur="1000"/>
                                        <p:tgtEl>
                                          <p:spTgt spid="2">
                                            <p:graphicEl>
                                              <a:dgm id="{7230E609-6127-4D41-8F31-A6EDA7E2B902}"/>
                                            </p:graphicEl>
                                          </p:spTgt>
                                        </p:tgtEl>
                                      </p:cBhvr>
                                    </p:animEffect>
                                    <p:anim calcmode="lin" valueType="num">
                                      <p:cBhvr>
                                        <p:cTn id="8" dur="1000" fill="hold"/>
                                        <p:tgtEl>
                                          <p:spTgt spid="2">
                                            <p:graphicEl>
                                              <a:dgm id="{7230E609-6127-4D41-8F31-A6EDA7E2B902}"/>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7230E609-6127-4D41-8F31-A6EDA7E2B902}"/>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7EC6481E-4FC2-40DD-96ED-3F7BC5167EF0}"/>
                                            </p:graphicEl>
                                          </p:spTgt>
                                        </p:tgtEl>
                                        <p:attrNameLst>
                                          <p:attrName>style.visibility</p:attrName>
                                        </p:attrNameLst>
                                      </p:cBhvr>
                                      <p:to>
                                        <p:strVal val="visible"/>
                                      </p:to>
                                    </p:set>
                                    <p:animEffect transition="in" filter="fade">
                                      <p:cBhvr>
                                        <p:cTn id="14" dur="1000"/>
                                        <p:tgtEl>
                                          <p:spTgt spid="2">
                                            <p:graphicEl>
                                              <a:dgm id="{7EC6481E-4FC2-40DD-96ED-3F7BC5167EF0}"/>
                                            </p:graphicEl>
                                          </p:spTgt>
                                        </p:tgtEl>
                                      </p:cBhvr>
                                    </p:animEffect>
                                    <p:anim calcmode="lin" valueType="num">
                                      <p:cBhvr>
                                        <p:cTn id="15" dur="1000" fill="hold"/>
                                        <p:tgtEl>
                                          <p:spTgt spid="2">
                                            <p:graphicEl>
                                              <a:dgm id="{7EC6481E-4FC2-40DD-96ED-3F7BC5167EF0}"/>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7EC6481E-4FC2-40DD-96ED-3F7BC5167EF0}"/>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graphicEl>
                                              <a:dgm id="{193D7666-7192-4014-BEBC-E23B05F82E6F}"/>
                                            </p:graphicEl>
                                          </p:spTgt>
                                        </p:tgtEl>
                                        <p:attrNameLst>
                                          <p:attrName>style.visibility</p:attrName>
                                        </p:attrNameLst>
                                      </p:cBhvr>
                                      <p:to>
                                        <p:strVal val="visible"/>
                                      </p:to>
                                    </p:set>
                                    <p:animEffect transition="in" filter="fade">
                                      <p:cBhvr>
                                        <p:cTn id="19" dur="1000"/>
                                        <p:tgtEl>
                                          <p:spTgt spid="2">
                                            <p:graphicEl>
                                              <a:dgm id="{193D7666-7192-4014-BEBC-E23B05F82E6F}"/>
                                            </p:graphicEl>
                                          </p:spTgt>
                                        </p:tgtEl>
                                      </p:cBhvr>
                                    </p:animEffect>
                                    <p:anim calcmode="lin" valueType="num">
                                      <p:cBhvr>
                                        <p:cTn id="20" dur="1000" fill="hold"/>
                                        <p:tgtEl>
                                          <p:spTgt spid="2">
                                            <p:graphicEl>
                                              <a:dgm id="{193D7666-7192-4014-BEBC-E23B05F82E6F}"/>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193D7666-7192-4014-BEBC-E23B05F82E6F}"/>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graphicEl>
                                              <a:dgm id="{0E43CC00-3BBA-4605-9230-E39BA1BCF9B1}"/>
                                            </p:graphicEl>
                                          </p:spTgt>
                                        </p:tgtEl>
                                        <p:attrNameLst>
                                          <p:attrName>style.visibility</p:attrName>
                                        </p:attrNameLst>
                                      </p:cBhvr>
                                      <p:to>
                                        <p:strVal val="visible"/>
                                      </p:to>
                                    </p:set>
                                    <p:animEffect transition="in" filter="fade">
                                      <p:cBhvr>
                                        <p:cTn id="26" dur="1000"/>
                                        <p:tgtEl>
                                          <p:spTgt spid="2">
                                            <p:graphicEl>
                                              <a:dgm id="{0E43CC00-3BBA-4605-9230-E39BA1BCF9B1}"/>
                                            </p:graphicEl>
                                          </p:spTgt>
                                        </p:tgtEl>
                                      </p:cBhvr>
                                    </p:animEffect>
                                    <p:anim calcmode="lin" valueType="num">
                                      <p:cBhvr>
                                        <p:cTn id="27" dur="1000" fill="hold"/>
                                        <p:tgtEl>
                                          <p:spTgt spid="2">
                                            <p:graphicEl>
                                              <a:dgm id="{0E43CC00-3BBA-4605-9230-E39BA1BCF9B1}"/>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0E43CC00-3BBA-4605-9230-E39BA1BCF9B1}"/>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graphicEl>
                                              <a:dgm id="{87F0B097-FDF5-4015-9B6D-2EA8EDC3F4D3}"/>
                                            </p:graphicEl>
                                          </p:spTgt>
                                        </p:tgtEl>
                                        <p:attrNameLst>
                                          <p:attrName>style.visibility</p:attrName>
                                        </p:attrNameLst>
                                      </p:cBhvr>
                                      <p:to>
                                        <p:strVal val="visible"/>
                                      </p:to>
                                    </p:set>
                                    <p:animEffect transition="in" filter="fade">
                                      <p:cBhvr>
                                        <p:cTn id="31" dur="1000"/>
                                        <p:tgtEl>
                                          <p:spTgt spid="2">
                                            <p:graphicEl>
                                              <a:dgm id="{87F0B097-FDF5-4015-9B6D-2EA8EDC3F4D3}"/>
                                            </p:graphicEl>
                                          </p:spTgt>
                                        </p:tgtEl>
                                      </p:cBhvr>
                                    </p:animEffect>
                                    <p:anim calcmode="lin" valueType="num">
                                      <p:cBhvr>
                                        <p:cTn id="32" dur="1000" fill="hold"/>
                                        <p:tgtEl>
                                          <p:spTgt spid="2">
                                            <p:graphicEl>
                                              <a:dgm id="{87F0B097-FDF5-4015-9B6D-2EA8EDC3F4D3}"/>
                                            </p:graphicEl>
                                          </p:spTgt>
                                        </p:tgtEl>
                                        <p:attrNameLst>
                                          <p:attrName>ppt_x</p:attrName>
                                        </p:attrNameLst>
                                      </p:cBhvr>
                                      <p:tavLst>
                                        <p:tav tm="0">
                                          <p:val>
                                            <p:strVal val="#ppt_x"/>
                                          </p:val>
                                        </p:tav>
                                        <p:tav tm="100000">
                                          <p:val>
                                            <p:strVal val="#ppt_x"/>
                                          </p:val>
                                        </p:tav>
                                      </p:tavLst>
                                    </p:anim>
                                    <p:anim calcmode="lin" valueType="num">
                                      <p:cBhvr>
                                        <p:cTn id="33" dur="1000" fill="hold"/>
                                        <p:tgtEl>
                                          <p:spTgt spid="2">
                                            <p:graphicEl>
                                              <a:dgm id="{87F0B097-FDF5-4015-9B6D-2EA8EDC3F4D3}"/>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graphicEl>
                                              <a:dgm id="{ED4DC469-9587-4457-954F-4EB83201C9E8}"/>
                                            </p:graphicEl>
                                          </p:spTgt>
                                        </p:tgtEl>
                                        <p:attrNameLst>
                                          <p:attrName>style.visibility</p:attrName>
                                        </p:attrNameLst>
                                      </p:cBhvr>
                                      <p:to>
                                        <p:strVal val="visible"/>
                                      </p:to>
                                    </p:set>
                                    <p:animEffect transition="in" filter="fade">
                                      <p:cBhvr>
                                        <p:cTn id="38" dur="1000"/>
                                        <p:tgtEl>
                                          <p:spTgt spid="2">
                                            <p:graphicEl>
                                              <a:dgm id="{ED4DC469-9587-4457-954F-4EB83201C9E8}"/>
                                            </p:graphicEl>
                                          </p:spTgt>
                                        </p:tgtEl>
                                      </p:cBhvr>
                                    </p:animEffect>
                                    <p:anim calcmode="lin" valueType="num">
                                      <p:cBhvr>
                                        <p:cTn id="39" dur="1000" fill="hold"/>
                                        <p:tgtEl>
                                          <p:spTgt spid="2">
                                            <p:graphicEl>
                                              <a:dgm id="{ED4DC469-9587-4457-954F-4EB83201C9E8}"/>
                                            </p:graphicEl>
                                          </p:spTgt>
                                        </p:tgtEl>
                                        <p:attrNameLst>
                                          <p:attrName>ppt_x</p:attrName>
                                        </p:attrNameLst>
                                      </p:cBhvr>
                                      <p:tavLst>
                                        <p:tav tm="0">
                                          <p:val>
                                            <p:strVal val="#ppt_x"/>
                                          </p:val>
                                        </p:tav>
                                        <p:tav tm="100000">
                                          <p:val>
                                            <p:strVal val="#ppt_x"/>
                                          </p:val>
                                        </p:tav>
                                      </p:tavLst>
                                    </p:anim>
                                    <p:anim calcmode="lin" valueType="num">
                                      <p:cBhvr>
                                        <p:cTn id="40" dur="1000" fill="hold"/>
                                        <p:tgtEl>
                                          <p:spTgt spid="2">
                                            <p:graphicEl>
                                              <a:dgm id="{ED4DC469-9587-4457-954F-4EB83201C9E8}"/>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
                                            <p:graphicEl>
                                              <a:dgm id="{FBFBA8BC-27B9-4BF4-B16C-016784DB68D0}"/>
                                            </p:graphicEl>
                                          </p:spTgt>
                                        </p:tgtEl>
                                        <p:attrNameLst>
                                          <p:attrName>style.visibility</p:attrName>
                                        </p:attrNameLst>
                                      </p:cBhvr>
                                      <p:to>
                                        <p:strVal val="visible"/>
                                      </p:to>
                                    </p:set>
                                    <p:animEffect transition="in" filter="fade">
                                      <p:cBhvr>
                                        <p:cTn id="43" dur="1000"/>
                                        <p:tgtEl>
                                          <p:spTgt spid="2">
                                            <p:graphicEl>
                                              <a:dgm id="{FBFBA8BC-27B9-4BF4-B16C-016784DB68D0}"/>
                                            </p:graphicEl>
                                          </p:spTgt>
                                        </p:tgtEl>
                                      </p:cBhvr>
                                    </p:animEffect>
                                    <p:anim calcmode="lin" valueType="num">
                                      <p:cBhvr>
                                        <p:cTn id="44" dur="1000" fill="hold"/>
                                        <p:tgtEl>
                                          <p:spTgt spid="2">
                                            <p:graphicEl>
                                              <a:dgm id="{FBFBA8BC-27B9-4BF4-B16C-016784DB68D0}"/>
                                            </p:graphicEl>
                                          </p:spTgt>
                                        </p:tgtEl>
                                        <p:attrNameLst>
                                          <p:attrName>ppt_x</p:attrName>
                                        </p:attrNameLst>
                                      </p:cBhvr>
                                      <p:tavLst>
                                        <p:tav tm="0">
                                          <p:val>
                                            <p:strVal val="#ppt_x"/>
                                          </p:val>
                                        </p:tav>
                                        <p:tav tm="100000">
                                          <p:val>
                                            <p:strVal val="#ppt_x"/>
                                          </p:val>
                                        </p:tav>
                                      </p:tavLst>
                                    </p:anim>
                                    <p:anim calcmode="lin" valueType="num">
                                      <p:cBhvr>
                                        <p:cTn id="45" dur="1000" fill="hold"/>
                                        <p:tgtEl>
                                          <p:spTgt spid="2">
                                            <p:graphicEl>
                                              <a:dgm id="{FBFBA8BC-27B9-4BF4-B16C-016784DB68D0}"/>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
                                            <p:graphicEl>
                                              <a:dgm id="{9A12FB11-ACD9-4EFE-8E33-5C7EE5510459}"/>
                                            </p:graphicEl>
                                          </p:spTgt>
                                        </p:tgtEl>
                                        <p:attrNameLst>
                                          <p:attrName>style.visibility</p:attrName>
                                        </p:attrNameLst>
                                      </p:cBhvr>
                                      <p:to>
                                        <p:strVal val="visible"/>
                                      </p:to>
                                    </p:set>
                                    <p:animEffect transition="in" filter="fade">
                                      <p:cBhvr>
                                        <p:cTn id="50" dur="1000"/>
                                        <p:tgtEl>
                                          <p:spTgt spid="2">
                                            <p:graphicEl>
                                              <a:dgm id="{9A12FB11-ACD9-4EFE-8E33-5C7EE5510459}"/>
                                            </p:graphicEl>
                                          </p:spTgt>
                                        </p:tgtEl>
                                      </p:cBhvr>
                                    </p:animEffect>
                                    <p:anim calcmode="lin" valueType="num">
                                      <p:cBhvr>
                                        <p:cTn id="51" dur="1000" fill="hold"/>
                                        <p:tgtEl>
                                          <p:spTgt spid="2">
                                            <p:graphicEl>
                                              <a:dgm id="{9A12FB11-ACD9-4EFE-8E33-5C7EE5510459}"/>
                                            </p:graphicEl>
                                          </p:spTgt>
                                        </p:tgtEl>
                                        <p:attrNameLst>
                                          <p:attrName>ppt_x</p:attrName>
                                        </p:attrNameLst>
                                      </p:cBhvr>
                                      <p:tavLst>
                                        <p:tav tm="0">
                                          <p:val>
                                            <p:strVal val="#ppt_x"/>
                                          </p:val>
                                        </p:tav>
                                        <p:tav tm="100000">
                                          <p:val>
                                            <p:strVal val="#ppt_x"/>
                                          </p:val>
                                        </p:tav>
                                      </p:tavLst>
                                    </p:anim>
                                    <p:anim calcmode="lin" valueType="num">
                                      <p:cBhvr>
                                        <p:cTn id="52" dur="1000" fill="hold"/>
                                        <p:tgtEl>
                                          <p:spTgt spid="2">
                                            <p:graphicEl>
                                              <a:dgm id="{9A12FB11-ACD9-4EFE-8E33-5C7EE5510459}"/>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
                                            <p:graphicEl>
                                              <a:dgm id="{7125DE4E-FA28-40D3-B1C7-130B67B538BA}"/>
                                            </p:graphicEl>
                                          </p:spTgt>
                                        </p:tgtEl>
                                        <p:attrNameLst>
                                          <p:attrName>style.visibility</p:attrName>
                                        </p:attrNameLst>
                                      </p:cBhvr>
                                      <p:to>
                                        <p:strVal val="visible"/>
                                      </p:to>
                                    </p:set>
                                    <p:animEffect transition="in" filter="fade">
                                      <p:cBhvr>
                                        <p:cTn id="55" dur="1000"/>
                                        <p:tgtEl>
                                          <p:spTgt spid="2">
                                            <p:graphicEl>
                                              <a:dgm id="{7125DE4E-FA28-40D3-B1C7-130B67B538BA}"/>
                                            </p:graphicEl>
                                          </p:spTgt>
                                        </p:tgtEl>
                                      </p:cBhvr>
                                    </p:animEffect>
                                    <p:anim calcmode="lin" valueType="num">
                                      <p:cBhvr>
                                        <p:cTn id="56" dur="1000" fill="hold"/>
                                        <p:tgtEl>
                                          <p:spTgt spid="2">
                                            <p:graphicEl>
                                              <a:dgm id="{7125DE4E-FA28-40D3-B1C7-130B67B538BA}"/>
                                            </p:graphicEl>
                                          </p:spTgt>
                                        </p:tgtEl>
                                        <p:attrNameLst>
                                          <p:attrName>ppt_x</p:attrName>
                                        </p:attrNameLst>
                                      </p:cBhvr>
                                      <p:tavLst>
                                        <p:tav tm="0">
                                          <p:val>
                                            <p:strVal val="#ppt_x"/>
                                          </p:val>
                                        </p:tav>
                                        <p:tav tm="100000">
                                          <p:val>
                                            <p:strVal val="#ppt_x"/>
                                          </p:val>
                                        </p:tav>
                                      </p:tavLst>
                                    </p:anim>
                                    <p:anim calcmode="lin" valueType="num">
                                      <p:cBhvr>
                                        <p:cTn id="57" dur="1000" fill="hold"/>
                                        <p:tgtEl>
                                          <p:spTgt spid="2">
                                            <p:graphicEl>
                                              <a:dgm id="{7125DE4E-FA28-40D3-B1C7-130B67B538BA}"/>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
                                            <p:graphicEl>
                                              <a:dgm id="{3B2173F0-C96F-4BA2-BFC4-C284AA031633}"/>
                                            </p:graphicEl>
                                          </p:spTgt>
                                        </p:tgtEl>
                                        <p:attrNameLst>
                                          <p:attrName>style.visibility</p:attrName>
                                        </p:attrNameLst>
                                      </p:cBhvr>
                                      <p:to>
                                        <p:strVal val="visible"/>
                                      </p:to>
                                    </p:set>
                                    <p:animEffect transition="in" filter="fade">
                                      <p:cBhvr>
                                        <p:cTn id="62" dur="1000"/>
                                        <p:tgtEl>
                                          <p:spTgt spid="2">
                                            <p:graphicEl>
                                              <a:dgm id="{3B2173F0-C96F-4BA2-BFC4-C284AA031633}"/>
                                            </p:graphicEl>
                                          </p:spTgt>
                                        </p:tgtEl>
                                      </p:cBhvr>
                                    </p:animEffect>
                                    <p:anim calcmode="lin" valueType="num">
                                      <p:cBhvr>
                                        <p:cTn id="63" dur="1000" fill="hold"/>
                                        <p:tgtEl>
                                          <p:spTgt spid="2">
                                            <p:graphicEl>
                                              <a:dgm id="{3B2173F0-C96F-4BA2-BFC4-C284AA031633}"/>
                                            </p:graphicEl>
                                          </p:spTgt>
                                        </p:tgtEl>
                                        <p:attrNameLst>
                                          <p:attrName>ppt_x</p:attrName>
                                        </p:attrNameLst>
                                      </p:cBhvr>
                                      <p:tavLst>
                                        <p:tav tm="0">
                                          <p:val>
                                            <p:strVal val="#ppt_x"/>
                                          </p:val>
                                        </p:tav>
                                        <p:tav tm="100000">
                                          <p:val>
                                            <p:strVal val="#ppt_x"/>
                                          </p:val>
                                        </p:tav>
                                      </p:tavLst>
                                    </p:anim>
                                    <p:anim calcmode="lin" valueType="num">
                                      <p:cBhvr>
                                        <p:cTn id="64" dur="1000" fill="hold"/>
                                        <p:tgtEl>
                                          <p:spTgt spid="2">
                                            <p:graphicEl>
                                              <a:dgm id="{3B2173F0-C96F-4BA2-BFC4-C284AA031633}"/>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
                                            <p:graphicEl>
                                              <a:dgm id="{73C67FE3-4630-4AD3-ABD0-328F3A1A3FEB}"/>
                                            </p:graphicEl>
                                          </p:spTgt>
                                        </p:tgtEl>
                                        <p:attrNameLst>
                                          <p:attrName>style.visibility</p:attrName>
                                        </p:attrNameLst>
                                      </p:cBhvr>
                                      <p:to>
                                        <p:strVal val="visible"/>
                                      </p:to>
                                    </p:set>
                                    <p:animEffect transition="in" filter="fade">
                                      <p:cBhvr>
                                        <p:cTn id="67" dur="1000"/>
                                        <p:tgtEl>
                                          <p:spTgt spid="2">
                                            <p:graphicEl>
                                              <a:dgm id="{73C67FE3-4630-4AD3-ABD0-328F3A1A3FEB}"/>
                                            </p:graphicEl>
                                          </p:spTgt>
                                        </p:tgtEl>
                                      </p:cBhvr>
                                    </p:animEffect>
                                    <p:anim calcmode="lin" valueType="num">
                                      <p:cBhvr>
                                        <p:cTn id="68" dur="1000" fill="hold"/>
                                        <p:tgtEl>
                                          <p:spTgt spid="2">
                                            <p:graphicEl>
                                              <a:dgm id="{73C67FE3-4630-4AD3-ABD0-328F3A1A3FEB}"/>
                                            </p:graphicEl>
                                          </p:spTgt>
                                        </p:tgtEl>
                                        <p:attrNameLst>
                                          <p:attrName>ppt_x</p:attrName>
                                        </p:attrNameLst>
                                      </p:cBhvr>
                                      <p:tavLst>
                                        <p:tav tm="0">
                                          <p:val>
                                            <p:strVal val="#ppt_x"/>
                                          </p:val>
                                        </p:tav>
                                        <p:tav tm="100000">
                                          <p:val>
                                            <p:strVal val="#ppt_x"/>
                                          </p:val>
                                        </p:tav>
                                      </p:tavLst>
                                    </p:anim>
                                    <p:anim calcmode="lin" valueType="num">
                                      <p:cBhvr>
                                        <p:cTn id="69" dur="1000" fill="hold"/>
                                        <p:tgtEl>
                                          <p:spTgt spid="2">
                                            <p:graphicEl>
                                              <a:dgm id="{73C67FE3-4630-4AD3-ABD0-328F3A1A3FEB}"/>
                                            </p:graphic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
                                            <p:graphicEl>
                                              <a:dgm id="{D90C0F7A-4B58-47C8-8261-D00E8E9C5B82}"/>
                                            </p:graphicEl>
                                          </p:spTgt>
                                        </p:tgtEl>
                                        <p:attrNameLst>
                                          <p:attrName>style.visibility</p:attrName>
                                        </p:attrNameLst>
                                      </p:cBhvr>
                                      <p:to>
                                        <p:strVal val="visible"/>
                                      </p:to>
                                    </p:set>
                                    <p:animEffect transition="in" filter="fade">
                                      <p:cBhvr>
                                        <p:cTn id="74" dur="1000"/>
                                        <p:tgtEl>
                                          <p:spTgt spid="2">
                                            <p:graphicEl>
                                              <a:dgm id="{D90C0F7A-4B58-47C8-8261-D00E8E9C5B82}"/>
                                            </p:graphicEl>
                                          </p:spTgt>
                                        </p:tgtEl>
                                      </p:cBhvr>
                                    </p:animEffect>
                                    <p:anim calcmode="lin" valueType="num">
                                      <p:cBhvr>
                                        <p:cTn id="75" dur="1000" fill="hold"/>
                                        <p:tgtEl>
                                          <p:spTgt spid="2">
                                            <p:graphicEl>
                                              <a:dgm id="{D90C0F7A-4B58-47C8-8261-D00E8E9C5B82}"/>
                                            </p:graphicEl>
                                          </p:spTgt>
                                        </p:tgtEl>
                                        <p:attrNameLst>
                                          <p:attrName>ppt_x</p:attrName>
                                        </p:attrNameLst>
                                      </p:cBhvr>
                                      <p:tavLst>
                                        <p:tav tm="0">
                                          <p:val>
                                            <p:strVal val="#ppt_x"/>
                                          </p:val>
                                        </p:tav>
                                        <p:tav tm="100000">
                                          <p:val>
                                            <p:strVal val="#ppt_x"/>
                                          </p:val>
                                        </p:tav>
                                      </p:tavLst>
                                    </p:anim>
                                    <p:anim calcmode="lin" valueType="num">
                                      <p:cBhvr>
                                        <p:cTn id="76" dur="1000" fill="hold"/>
                                        <p:tgtEl>
                                          <p:spTgt spid="2">
                                            <p:graphicEl>
                                              <a:dgm id="{D90C0F7A-4B58-47C8-8261-D00E8E9C5B82}"/>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
                                            <p:graphicEl>
                                              <a:dgm id="{39B4CE6F-B068-4F5E-B791-2F740E4970BA}"/>
                                            </p:graphicEl>
                                          </p:spTgt>
                                        </p:tgtEl>
                                        <p:attrNameLst>
                                          <p:attrName>style.visibility</p:attrName>
                                        </p:attrNameLst>
                                      </p:cBhvr>
                                      <p:to>
                                        <p:strVal val="visible"/>
                                      </p:to>
                                    </p:set>
                                    <p:animEffect transition="in" filter="fade">
                                      <p:cBhvr>
                                        <p:cTn id="79" dur="1000"/>
                                        <p:tgtEl>
                                          <p:spTgt spid="2">
                                            <p:graphicEl>
                                              <a:dgm id="{39B4CE6F-B068-4F5E-B791-2F740E4970BA}"/>
                                            </p:graphicEl>
                                          </p:spTgt>
                                        </p:tgtEl>
                                      </p:cBhvr>
                                    </p:animEffect>
                                    <p:anim calcmode="lin" valueType="num">
                                      <p:cBhvr>
                                        <p:cTn id="80" dur="1000" fill="hold"/>
                                        <p:tgtEl>
                                          <p:spTgt spid="2">
                                            <p:graphicEl>
                                              <a:dgm id="{39B4CE6F-B068-4F5E-B791-2F740E4970BA}"/>
                                            </p:graphicEl>
                                          </p:spTgt>
                                        </p:tgtEl>
                                        <p:attrNameLst>
                                          <p:attrName>ppt_x</p:attrName>
                                        </p:attrNameLst>
                                      </p:cBhvr>
                                      <p:tavLst>
                                        <p:tav tm="0">
                                          <p:val>
                                            <p:strVal val="#ppt_x"/>
                                          </p:val>
                                        </p:tav>
                                        <p:tav tm="100000">
                                          <p:val>
                                            <p:strVal val="#ppt_x"/>
                                          </p:val>
                                        </p:tav>
                                      </p:tavLst>
                                    </p:anim>
                                    <p:anim calcmode="lin" valueType="num">
                                      <p:cBhvr>
                                        <p:cTn id="81" dur="1000" fill="hold"/>
                                        <p:tgtEl>
                                          <p:spTgt spid="2">
                                            <p:graphicEl>
                                              <a:dgm id="{39B4CE6F-B068-4F5E-B791-2F740E4970BA}"/>
                                            </p:graphicEl>
                                          </p:spTgt>
                                        </p:tgtEl>
                                        <p:attrNameLst>
                                          <p:attrName>ppt_y</p:attrName>
                                        </p:attrNameLst>
                                      </p:cBhvr>
                                      <p:tavLst>
                                        <p:tav tm="0">
                                          <p:val>
                                            <p:strVal val="#ppt_y+.1"/>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4"/>
                                        </p:tgtEl>
                                        <p:attrNameLst>
                                          <p:attrName>style.visibility</p:attrName>
                                        </p:attrNameLst>
                                      </p:cBhvr>
                                      <p:to>
                                        <p:strVal val="visible"/>
                                      </p:to>
                                    </p:set>
                                    <p:anim calcmode="lin" valueType="num">
                                      <p:cBhvr additive="base">
                                        <p:cTn id="84" dur="500" fill="hold"/>
                                        <p:tgtEl>
                                          <p:spTgt spid="4"/>
                                        </p:tgtEl>
                                        <p:attrNameLst>
                                          <p:attrName>ppt_x</p:attrName>
                                        </p:attrNameLst>
                                      </p:cBhvr>
                                      <p:tavLst>
                                        <p:tav tm="0">
                                          <p:val>
                                            <p:strVal val="#ppt_x"/>
                                          </p:val>
                                        </p:tav>
                                        <p:tav tm="100000">
                                          <p:val>
                                            <p:strVal val="#ppt_x"/>
                                          </p:val>
                                        </p:tav>
                                      </p:tavLst>
                                    </p:anim>
                                    <p:anim calcmode="lin" valueType="num">
                                      <p:cBhvr additive="base">
                                        <p:cTn id="8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300192" y="-21275"/>
            <a:ext cx="2849524" cy="641963"/>
          </a:xfrm>
        </p:spPr>
        <p:txBody>
          <a:bodyPr/>
          <a:lstStyle/>
          <a:p>
            <a:r>
              <a:rPr lang="es-ES" dirty="0" smtClean="0"/>
              <a:t>Introducción</a:t>
            </a:r>
            <a:endParaRPr lang="es-ES" dirty="0"/>
          </a:p>
        </p:txBody>
      </p:sp>
      <p:pic>
        <p:nvPicPr>
          <p:cNvPr id="4" name="Picture 2" descr="http://www.ladowindows.com/wp-content/uploads/2012/07/ADN-1024x576.jp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6012160" y="2263651"/>
            <a:ext cx="2736820" cy="153946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graphicFrame>
        <p:nvGraphicFramePr>
          <p:cNvPr id="5" name="4 Diagrama"/>
          <p:cNvGraphicFramePr/>
          <p:nvPr>
            <p:extLst>
              <p:ext uri="{D42A27DB-BD31-4B8C-83A1-F6EECF244321}">
                <p14:modId xmlns:p14="http://schemas.microsoft.com/office/powerpoint/2010/main" xmlns="" val="1536109040"/>
              </p:ext>
            </p:extLst>
          </p:nvPr>
        </p:nvGraphicFramePr>
        <p:xfrm>
          <a:off x="179512" y="750057"/>
          <a:ext cx="8784976"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323528" y="5805264"/>
            <a:ext cx="1800200" cy="307777"/>
          </a:xfrm>
          <a:prstGeom prst="rect">
            <a:avLst/>
          </a:prstGeom>
          <a:noFill/>
        </p:spPr>
        <p:txBody>
          <a:bodyPr wrap="square" rtlCol="0">
            <a:spAutoFit/>
          </a:bodyPr>
          <a:lstStyle/>
          <a:p>
            <a:r>
              <a:rPr lang="es-ES" sz="1400" dirty="0" smtClean="0"/>
              <a:t>(</a:t>
            </a:r>
            <a:r>
              <a:rPr lang="es-ES" sz="1400" dirty="0" err="1" smtClean="0"/>
              <a:t>Rolf</a:t>
            </a:r>
            <a:r>
              <a:rPr lang="es-ES" sz="1400" dirty="0" smtClean="0"/>
              <a:t>, 2005)</a:t>
            </a:r>
            <a:endParaRPr lang="es-ES" sz="1400" dirty="0"/>
          </a:p>
        </p:txBody>
      </p:sp>
    </p:spTree>
    <p:extLst>
      <p:ext uri="{BB962C8B-B14F-4D97-AF65-F5344CB8AC3E}">
        <p14:creationId xmlns:p14="http://schemas.microsoft.com/office/powerpoint/2010/main" xmlns="" val="677311450"/>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71331EA5-92D4-43CD-8183-B1FEE93C1309}"/>
                                            </p:graphicEl>
                                          </p:spTgt>
                                        </p:tgtEl>
                                        <p:attrNameLst>
                                          <p:attrName>style.visibility</p:attrName>
                                        </p:attrNameLst>
                                      </p:cBhvr>
                                      <p:to>
                                        <p:strVal val="visible"/>
                                      </p:to>
                                    </p:set>
                                    <p:animEffect transition="in" filter="fade">
                                      <p:cBhvr>
                                        <p:cTn id="7" dur="500"/>
                                        <p:tgtEl>
                                          <p:spTgt spid="5">
                                            <p:graphicEl>
                                              <a:dgm id="{71331EA5-92D4-43CD-8183-B1FEE93C130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42"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D39BA108-31F0-4A47-99B8-89A782FBCCF2}"/>
                                            </p:graphicEl>
                                          </p:spTgt>
                                        </p:tgtEl>
                                        <p:attrNameLst>
                                          <p:attrName>style.visibility</p:attrName>
                                        </p:attrNameLst>
                                      </p:cBhvr>
                                      <p:to>
                                        <p:strVal val="visible"/>
                                      </p:to>
                                    </p:set>
                                    <p:animEffect transition="in" filter="fade">
                                      <p:cBhvr>
                                        <p:cTn id="20" dur="500"/>
                                        <p:tgtEl>
                                          <p:spTgt spid="5">
                                            <p:graphicEl>
                                              <a:dgm id="{D39BA108-31F0-4A47-99B8-89A782FBCCF2}"/>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0CA79012-11DF-4399-B5A9-BB5BE94CE1B2}"/>
                                            </p:graphicEl>
                                          </p:spTgt>
                                        </p:tgtEl>
                                        <p:attrNameLst>
                                          <p:attrName>style.visibility</p:attrName>
                                        </p:attrNameLst>
                                      </p:cBhvr>
                                      <p:to>
                                        <p:strVal val="visible"/>
                                      </p:to>
                                    </p:set>
                                    <p:animEffect transition="in" filter="fade">
                                      <p:cBhvr>
                                        <p:cTn id="23" dur="500"/>
                                        <p:tgtEl>
                                          <p:spTgt spid="5">
                                            <p:graphicEl>
                                              <a:dgm id="{0CA79012-11DF-4399-B5A9-BB5BE94CE1B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graphicEl>
                                              <a:dgm id="{C0DE0B7F-90E1-4BDB-A8BC-1A33944D581E}"/>
                                            </p:graphicEl>
                                          </p:spTgt>
                                        </p:tgtEl>
                                        <p:attrNameLst>
                                          <p:attrName>style.visibility</p:attrName>
                                        </p:attrNameLst>
                                      </p:cBhvr>
                                      <p:to>
                                        <p:strVal val="visible"/>
                                      </p:to>
                                    </p:set>
                                    <p:animEffect transition="in" filter="fade">
                                      <p:cBhvr>
                                        <p:cTn id="28" dur="500"/>
                                        <p:tgtEl>
                                          <p:spTgt spid="5">
                                            <p:graphicEl>
                                              <a:dgm id="{C0DE0B7F-90E1-4BDB-A8BC-1A33944D581E}"/>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graphicEl>
                                              <a:dgm id="{1D368F13-968C-4F1C-9C4D-C3B31E55208F}"/>
                                            </p:graphicEl>
                                          </p:spTgt>
                                        </p:tgtEl>
                                        <p:attrNameLst>
                                          <p:attrName>style.visibility</p:attrName>
                                        </p:attrNameLst>
                                      </p:cBhvr>
                                      <p:to>
                                        <p:strVal val="visible"/>
                                      </p:to>
                                    </p:set>
                                    <p:animEffect transition="in" filter="fade">
                                      <p:cBhvr>
                                        <p:cTn id="31" dur="500"/>
                                        <p:tgtEl>
                                          <p:spTgt spid="5">
                                            <p:graphicEl>
                                              <a:dgm id="{1D368F13-968C-4F1C-9C4D-C3B31E55208F}"/>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graphicEl>
                                              <a:dgm id="{26AF95B0-3A9C-4537-B022-5D4A0BB85F22}"/>
                                            </p:graphicEl>
                                          </p:spTgt>
                                        </p:tgtEl>
                                        <p:attrNameLst>
                                          <p:attrName>style.visibility</p:attrName>
                                        </p:attrNameLst>
                                      </p:cBhvr>
                                      <p:to>
                                        <p:strVal val="visible"/>
                                      </p:to>
                                    </p:set>
                                    <p:animEffect transition="in" filter="fade">
                                      <p:cBhvr>
                                        <p:cTn id="36" dur="500"/>
                                        <p:tgtEl>
                                          <p:spTgt spid="5">
                                            <p:graphicEl>
                                              <a:dgm id="{26AF95B0-3A9C-4537-B022-5D4A0BB85F22}"/>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graphicEl>
                                              <a:dgm id="{24DD1127-C99F-4B74-A78B-3774B312F651}"/>
                                            </p:graphicEl>
                                          </p:spTgt>
                                        </p:tgtEl>
                                        <p:attrNameLst>
                                          <p:attrName>style.visibility</p:attrName>
                                        </p:attrNameLst>
                                      </p:cBhvr>
                                      <p:to>
                                        <p:strVal val="visible"/>
                                      </p:to>
                                    </p:set>
                                    <p:animEffect transition="in" filter="fade">
                                      <p:cBhvr>
                                        <p:cTn id="39" dur="500"/>
                                        <p:tgtEl>
                                          <p:spTgt spid="5">
                                            <p:graphicEl>
                                              <a:dgm id="{24DD1127-C99F-4B74-A78B-3774B312F65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300192" y="-21275"/>
            <a:ext cx="2849524" cy="641963"/>
          </a:xfrm>
        </p:spPr>
        <p:txBody>
          <a:bodyPr/>
          <a:lstStyle/>
          <a:p>
            <a:r>
              <a:rPr lang="es-ES" dirty="0" smtClean="0"/>
              <a:t>Introducción</a:t>
            </a:r>
            <a:endParaRPr lang="es-ES" dirty="0"/>
          </a:p>
        </p:txBody>
      </p:sp>
      <p:graphicFrame>
        <p:nvGraphicFramePr>
          <p:cNvPr id="4" name="3 Diagrama"/>
          <p:cNvGraphicFramePr/>
          <p:nvPr>
            <p:extLst>
              <p:ext uri="{D42A27DB-BD31-4B8C-83A1-F6EECF244321}">
                <p14:modId xmlns:p14="http://schemas.microsoft.com/office/powerpoint/2010/main" xmlns="" val="398351670"/>
              </p:ext>
            </p:extLst>
          </p:nvPr>
        </p:nvGraphicFramePr>
        <p:xfrm>
          <a:off x="179512" y="908720"/>
          <a:ext cx="871296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4644008" y="5661248"/>
            <a:ext cx="1800200" cy="307777"/>
          </a:xfrm>
          <a:prstGeom prst="rect">
            <a:avLst/>
          </a:prstGeom>
          <a:noFill/>
        </p:spPr>
        <p:txBody>
          <a:bodyPr wrap="square" rtlCol="0">
            <a:spAutoFit/>
          </a:bodyPr>
          <a:lstStyle/>
          <a:p>
            <a:r>
              <a:rPr lang="es-ES" sz="1400" dirty="0" smtClean="0"/>
              <a:t>(EBI, 2006)</a:t>
            </a:r>
            <a:endParaRPr lang="es-ES" sz="1400" dirty="0"/>
          </a:p>
        </p:txBody>
      </p:sp>
    </p:spTree>
    <p:extLst>
      <p:ext uri="{BB962C8B-B14F-4D97-AF65-F5344CB8AC3E}">
        <p14:creationId xmlns:p14="http://schemas.microsoft.com/office/powerpoint/2010/main" xmlns="" val="3900227939"/>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A6F02F26-4E39-4074-8CD9-6A5F28232316}"/>
                                            </p:graphicEl>
                                          </p:spTgt>
                                        </p:tgtEl>
                                        <p:attrNameLst>
                                          <p:attrName>style.visibility</p:attrName>
                                        </p:attrNameLst>
                                      </p:cBhvr>
                                      <p:to>
                                        <p:strVal val="visible"/>
                                      </p:to>
                                    </p:set>
                                    <p:anim calcmode="lin" valueType="num">
                                      <p:cBhvr additive="base">
                                        <p:cTn id="7" dur="500" fill="hold"/>
                                        <p:tgtEl>
                                          <p:spTgt spid="4">
                                            <p:graphicEl>
                                              <a:dgm id="{A6F02F26-4E39-4074-8CD9-6A5F28232316}"/>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A6F02F26-4E39-4074-8CD9-6A5F28232316}"/>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3E5FE5C2-F4C7-46A5-B668-C42CA11AFA2D}"/>
                                            </p:graphicEl>
                                          </p:spTgt>
                                        </p:tgtEl>
                                        <p:attrNameLst>
                                          <p:attrName>style.visibility</p:attrName>
                                        </p:attrNameLst>
                                      </p:cBhvr>
                                      <p:to>
                                        <p:strVal val="visible"/>
                                      </p:to>
                                    </p:set>
                                    <p:anim calcmode="lin" valueType="num">
                                      <p:cBhvr additive="base">
                                        <p:cTn id="11" dur="500" fill="hold"/>
                                        <p:tgtEl>
                                          <p:spTgt spid="4">
                                            <p:graphicEl>
                                              <a:dgm id="{3E5FE5C2-F4C7-46A5-B668-C42CA11AFA2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3E5FE5C2-F4C7-46A5-B668-C42CA11AFA2D}"/>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graphicEl>
                                              <a:dgm id="{C2CB7276-0298-482C-B537-87EA552E1B93}"/>
                                            </p:graphicEl>
                                          </p:spTgt>
                                        </p:tgtEl>
                                        <p:attrNameLst>
                                          <p:attrName>style.visibility</p:attrName>
                                        </p:attrNameLst>
                                      </p:cBhvr>
                                      <p:to>
                                        <p:strVal val="visible"/>
                                      </p:to>
                                    </p:set>
                                    <p:anim calcmode="lin" valueType="num">
                                      <p:cBhvr additive="base">
                                        <p:cTn id="15" dur="500" fill="hold"/>
                                        <p:tgtEl>
                                          <p:spTgt spid="4">
                                            <p:graphicEl>
                                              <a:dgm id="{C2CB7276-0298-482C-B537-87EA552E1B93}"/>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graphicEl>
                                              <a:dgm id="{C2CB7276-0298-482C-B537-87EA552E1B93}"/>
                                            </p:graphic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graphicEl>
                                              <a:dgm id="{66528D0C-A18D-47B3-9D05-AABC227F3C90}"/>
                                            </p:graphicEl>
                                          </p:spTgt>
                                        </p:tgtEl>
                                        <p:attrNameLst>
                                          <p:attrName>style.visibility</p:attrName>
                                        </p:attrNameLst>
                                      </p:cBhvr>
                                      <p:to>
                                        <p:strVal val="visible"/>
                                      </p:to>
                                    </p:set>
                                    <p:anim calcmode="lin" valueType="num">
                                      <p:cBhvr additive="base">
                                        <p:cTn id="19" dur="500" fill="hold"/>
                                        <p:tgtEl>
                                          <p:spTgt spid="4">
                                            <p:graphicEl>
                                              <a:dgm id="{66528D0C-A18D-47B3-9D05-AABC227F3C90}"/>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66528D0C-A18D-47B3-9D05-AABC227F3C90}"/>
                                            </p:graphic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graphicEl>
                                              <a:dgm id="{CE9031CB-77F3-44EA-A150-FFAC41E62BC2}"/>
                                            </p:graphicEl>
                                          </p:spTgt>
                                        </p:tgtEl>
                                        <p:attrNameLst>
                                          <p:attrName>style.visibility</p:attrName>
                                        </p:attrNameLst>
                                      </p:cBhvr>
                                      <p:to>
                                        <p:strVal val="visible"/>
                                      </p:to>
                                    </p:set>
                                    <p:anim calcmode="lin" valueType="num">
                                      <p:cBhvr additive="base">
                                        <p:cTn id="23" dur="500" fill="hold"/>
                                        <p:tgtEl>
                                          <p:spTgt spid="4">
                                            <p:graphicEl>
                                              <a:dgm id="{CE9031CB-77F3-44EA-A150-FFAC41E62BC2}"/>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CE9031CB-77F3-44EA-A150-FFAC41E62BC2}"/>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graphicEl>
                                              <a:dgm id="{4A246677-EC28-4B19-B53B-476DADABB20F}"/>
                                            </p:graphicEl>
                                          </p:spTgt>
                                        </p:tgtEl>
                                        <p:attrNameLst>
                                          <p:attrName>style.visibility</p:attrName>
                                        </p:attrNameLst>
                                      </p:cBhvr>
                                      <p:to>
                                        <p:strVal val="visible"/>
                                      </p:to>
                                    </p:set>
                                    <p:anim calcmode="lin" valueType="num">
                                      <p:cBhvr additive="base">
                                        <p:cTn id="27" dur="500" fill="hold"/>
                                        <p:tgtEl>
                                          <p:spTgt spid="4">
                                            <p:graphicEl>
                                              <a:dgm id="{4A246677-EC28-4B19-B53B-476DADABB20F}"/>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4A246677-EC28-4B19-B53B-476DADABB20F}"/>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graphicEl>
                                              <a:dgm id="{FDC6DA93-F8A5-4915-8723-A663A4F7D83D}"/>
                                            </p:graphicEl>
                                          </p:spTgt>
                                        </p:tgtEl>
                                        <p:attrNameLst>
                                          <p:attrName>style.visibility</p:attrName>
                                        </p:attrNameLst>
                                      </p:cBhvr>
                                      <p:to>
                                        <p:strVal val="visible"/>
                                      </p:to>
                                    </p:set>
                                    <p:anim calcmode="lin" valueType="num">
                                      <p:cBhvr additive="base">
                                        <p:cTn id="31" dur="500" fill="hold"/>
                                        <p:tgtEl>
                                          <p:spTgt spid="4">
                                            <p:graphicEl>
                                              <a:dgm id="{FDC6DA93-F8A5-4915-8723-A663A4F7D83D}"/>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FDC6DA93-F8A5-4915-8723-A663A4F7D83D}"/>
                                            </p:graphic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graphicEl>
                                              <a:dgm id="{62368ABB-32D2-4CE0-AB29-FD4C69041482}"/>
                                            </p:graphicEl>
                                          </p:spTgt>
                                        </p:tgtEl>
                                        <p:attrNameLst>
                                          <p:attrName>style.visibility</p:attrName>
                                        </p:attrNameLst>
                                      </p:cBhvr>
                                      <p:to>
                                        <p:strVal val="visible"/>
                                      </p:to>
                                    </p:set>
                                    <p:anim calcmode="lin" valueType="num">
                                      <p:cBhvr additive="base">
                                        <p:cTn id="35" dur="500" fill="hold"/>
                                        <p:tgtEl>
                                          <p:spTgt spid="4">
                                            <p:graphicEl>
                                              <a:dgm id="{62368ABB-32D2-4CE0-AB29-FD4C69041482}"/>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graphicEl>
                                              <a:dgm id="{62368ABB-32D2-4CE0-AB29-FD4C69041482}"/>
                                            </p:graphic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graphicEl>
                                              <a:dgm id="{9D734390-866F-470A-9080-7D7072FEFACB}"/>
                                            </p:graphicEl>
                                          </p:spTgt>
                                        </p:tgtEl>
                                        <p:attrNameLst>
                                          <p:attrName>style.visibility</p:attrName>
                                        </p:attrNameLst>
                                      </p:cBhvr>
                                      <p:to>
                                        <p:strVal val="visible"/>
                                      </p:to>
                                    </p:set>
                                    <p:anim calcmode="lin" valueType="num">
                                      <p:cBhvr additive="base">
                                        <p:cTn id="39" dur="500" fill="hold"/>
                                        <p:tgtEl>
                                          <p:spTgt spid="4">
                                            <p:graphicEl>
                                              <a:dgm id="{9D734390-866F-470A-9080-7D7072FEFACB}"/>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graphicEl>
                                              <a:dgm id="{9D734390-866F-470A-9080-7D7072FEFACB}"/>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
                                            <p:graphicEl>
                                              <a:dgm id="{3182B156-1799-407D-8E44-E789ABFB062A}"/>
                                            </p:graphicEl>
                                          </p:spTgt>
                                        </p:tgtEl>
                                        <p:attrNameLst>
                                          <p:attrName>style.visibility</p:attrName>
                                        </p:attrNameLst>
                                      </p:cBhvr>
                                      <p:to>
                                        <p:strVal val="visible"/>
                                      </p:to>
                                    </p:set>
                                    <p:anim calcmode="lin" valueType="num">
                                      <p:cBhvr additive="base">
                                        <p:cTn id="43" dur="500" fill="hold"/>
                                        <p:tgtEl>
                                          <p:spTgt spid="4">
                                            <p:graphicEl>
                                              <a:dgm id="{3182B156-1799-407D-8E44-E789ABFB062A}"/>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3182B156-1799-407D-8E44-E789ABFB062A}"/>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graphicEl>
                                              <a:dgm id="{760DFF67-6820-4E21-92F8-77ABAB325D72}"/>
                                            </p:graphicEl>
                                          </p:spTgt>
                                        </p:tgtEl>
                                        <p:attrNameLst>
                                          <p:attrName>style.visibility</p:attrName>
                                        </p:attrNameLst>
                                      </p:cBhvr>
                                      <p:to>
                                        <p:strVal val="visible"/>
                                      </p:to>
                                    </p:set>
                                    <p:anim calcmode="lin" valueType="num">
                                      <p:cBhvr additive="base">
                                        <p:cTn id="47" dur="500" fill="hold"/>
                                        <p:tgtEl>
                                          <p:spTgt spid="4">
                                            <p:graphicEl>
                                              <a:dgm id="{760DFF67-6820-4E21-92F8-77ABAB325D72}"/>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graphicEl>
                                              <a:dgm id="{760DFF67-6820-4E21-92F8-77ABAB325D72}"/>
                                            </p:graphic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
                                            <p:graphicEl>
                                              <a:dgm id="{B01DC9DF-F8E1-4FA1-967E-BC8CA4FAE8A7}"/>
                                            </p:graphicEl>
                                          </p:spTgt>
                                        </p:tgtEl>
                                        <p:attrNameLst>
                                          <p:attrName>style.visibility</p:attrName>
                                        </p:attrNameLst>
                                      </p:cBhvr>
                                      <p:to>
                                        <p:strVal val="visible"/>
                                      </p:to>
                                    </p:set>
                                    <p:anim calcmode="lin" valueType="num">
                                      <p:cBhvr additive="base">
                                        <p:cTn id="51" dur="500" fill="hold"/>
                                        <p:tgtEl>
                                          <p:spTgt spid="4">
                                            <p:graphicEl>
                                              <a:dgm id="{B01DC9DF-F8E1-4FA1-967E-BC8CA4FAE8A7}"/>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graphicEl>
                                              <a:dgm id="{B01DC9DF-F8E1-4FA1-967E-BC8CA4FAE8A7}"/>
                                            </p:graphic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
                                            <p:graphicEl>
                                              <a:dgm id="{70FCE7D5-A0DE-4D31-865C-579B53DB6EC0}"/>
                                            </p:graphicEl>
                                          </p:spTgt>
                                        </p:tgtEl>
                                        <p:attrNameLst>
                                          <p:attrName>style.visibility</p:attrName>
                                        </p:attrNameLst>
                                      </p:cBhvr>
                                      <p:to>
                                        <p:strVal val="visible"/>
                                      </p:to>
                                    </p:set>
                                    <p:anim calcmode="lin" valueType="num">
                                      <p:cBhvr additive="base">
                                        <p:cTn id="55" dur="500" fill="hold"/>
                                        <p:tgtEl>
                                          <p:spTgt spid="4">
                                            <p:graphicEl>
                                              <a:dgm id="{70FCE7D5-A0DE-4D31-865C-579B53DB6EC0}"/>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graphicEl>
                                              <a:dgm id="{70FCE7D5-A0DE-4D31-865C-579B53DB6EC0}"/>
                                            </p:graphic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
                                            <p:graphicEl>
                                              <a:dgm id="{C8DBF0A5-8C69-45F4-8376-80ED6477BDAA}"/>
                                            </p:graphicEl>
                                          </p:spTgt>
                                        </p:tgtEl>
                                        <p:attrNameLst>
                                          <p:attrName>style.visibility</p:attrName>
                                        </p:attrNameLst>
                                      </p:cBhvr>
                                      <p:to>
                                        <p:strVal val="visible"/>
                                      </p:to>
                                    </p:set>
                                    <p:anim calcmode="lin" valueType="num">
                                      <p:cBhvr additive="base">
                                        <p:cTn id="59" dur="500" fill="hold"/>
                                        <p:tgtEl>
                                          <p:spTgt spid="4">
                                            <p:graphicEl>
                                              <a:dgm id="{C8DBF0A5-8C69-45F4-8376-80ED6477BDAA}"/>
                                            </p:graphic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graphicEl>
                                              <a:dgm id="{C8DBF0A5-8C69-45F4-8376-80ED6477BDAA}"/>
                                            </p:graphic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
                                            <p:graphicEl>
                                              <a:dgm id="{DEE5AACD-2FD4-4B8F-B111-1FE0DF35DB74}"/>
                                            </p:graphicEl>
                                          </p:spTgt>
                                        </p:tgtEl>
                                        <p:attrNameLst>
                                          <p:attrName>style.visibility</p:attrName>
                                        </p:attrNameLst>
                                      </p:cBhvr>
                                      <p:to>
                                        <p:strVal val="visible"/>
                                      </p:to>
                                    </p:set>
                                    <p:anim calcmode="lin" valueType="num">
                                      <p:cBhvr additive="base">
                                        <p:cTn id="63" dur="500" fill="hold"/>
                                        <p:tgtEl>
                                          <p:spTgt spid="4">
                                            <p:graphicEl>
                                              <a:dgm id="{DEE5AACD-2FD4-4B8F-B111-1FE0DF35DB74}"/>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graphicEl>
                                              <a:dgm id="{DEE5AACD-2FD4-4B8F-B111-1FE0DF35DB74}"/>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
                                            <p:graphicEl>
                                              <a:dgm id="{EF3363B6-1202-49C9-A9D5-E2A76550DAC4}"/>
                                            </p:graphicEl>
                                          </p:spTgt>
                                        </p:tgtEl>
                                        <p:attrNameLst>
                                          <p:attrName>style.visibility</p:attrName>
                                        </p:attrNameLst>
                                      </p:cBhvr>
                                      <p:to>
                                        <p:strVal val="visible"/>
                                      </p:to>
                                    </p:set>
                                    <p:anim calcmode="lin" valueType="num">
                                      <p:cBhvr additive="base">
                                        <p:cTn id="67" dur="500" fill="hold"/>
                                        <p:tgtEl>
                                          <p:spTgt spid="4">
                                            <p:graphicEl>
                                              <a:dgm id="{EF3363B6-1202-49C9-A9D5-E2A76550DAC4}"/>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graphicEl>
                                              <a:dgm id="{EF3363B6-1202-49C9-A9D5-E2A76550DAC4}"/>
                                            </p:graphic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
                                            <p:graphicEl>
                                              <a:dgm id="{8051FF30-5807-41B3-BE31-8D45B575178C}"/>
                                            </p:graphicEl>
                                          </p:spTgt>
                                        </p:tgtEl>
                                        <p:attrNameLst>
                                          <p:attrName>style.visibility</p:attrName>
                                        </p:attrNameLst>
                                      </p:cBhvr>
                                      <p:to>
                                        <p:strVal val="visible"/>
                                      </p:to>
                                    </p:set>
                                    <p:anim calcmode="lin" valueType="num">
                                      <p:cBhvr additive="base">
                                        <p:cTn id="71" dur="500" fill="hold"/>
                                        <p:tgtEl>
                                          <p:spTgt spid="4">
                                            <p:graphicEl>
                                              <a:dgm id="{8051FF30-5807-41B3-BE31-8D45B575178C}"/>
                                            </p:graphicEl>
                                          </p:spTgt>
                                        </p:tgtEl>
                                        <p:attrNameLst>
                                          <p:attrName>ppt_x</p:attrName>
                                        </p:attrNameLst>
                                      </p:cBhvr>
                                      <p:tavLst>
                                        <p:tav tm="0">
                                          <p:val>
                                            <p:strVal val="#ppt_x"/>
                                          </p:val>
                                        </p:tav>
                                        <p:tav tm="100000">
                                          <p:val>
                                            <p:strVal val="#ppt_x"/>
                                          </p:val>
                                        </p:tav>
                                      </p:tavLst>
                                    </p:anim>
                                    <p:anim calcmode="lin" valueType="num">
                                      <p:cBhvr additive="base">
                                        <p:cTn id="72" dur="500" fill="hold"/>
                                        <p:tgtEl>
                                          <p:spTgt spid="4">
                                            <p:graphicEl>
                                              <a:dgm id="{8051FF30-5807-41B3-BE31-8D45B575178C}"/>
                                            </p:graphicEl>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
                                            <p:graphicEl>
                                              <a:dgm id="{52E397B2-8B53-4949-87A1-963148D92CCF}"/>
                                            </p:graphicEl>
                                          </p:spTgt>
                                        </p:tgtEl>
                                        <p:attrNameLst>
                                          <p:attrName>style.visibility</p:attrName>
                                        </p:attrNameLst>
                                      </p:cBhvr>
                                      <p:to>
                                        <p:strVal val="visible"/>
                                      </p:to>
                                    </p:set>
                                    <p:anim calcmode="lin" valueType="num">
                                      <p:cBhvr additive="base">
                                        <p:cTn id="75" dur="500" fill="hold"/>
                                        <p:tgtEl>
                                          <p:spTgt spid="4">
                                            <p:graphicEl>
                                              <a:dgm id="{52E397B2-8B53-4949-87A1-963148D92CCF}"/>
                                            </p:graphicEl>
                                          </p:spTgt>
                                        </p:tgtEl>
                                        <p:attrNameLst>
                                          <p:attrName>ppt_x</p:attrName>
                                        </p:attrNameLst>
                                      </p:cBhvr>
                                      <p:tavLst>
                                        <p:tav tm="0">
                                          <p:val>
                                            <p:strVal val="#ppt_x"/>
                                          </p:val>
                                        </p:tav>
                                        <p:tav tm="100000">
                                          <p:val>
                                            <p:strVal val="#ppt_x"/>
                                          </p:val>
                                        </p:tav>
                                      </p:tavLst>
                                    </p:anim>
                                    <p:anim calcmode="lin" valueType="num">
                                      <p:cBhvr additive="base">
                                        <p:cTn id="76" dur="500" fill="hold"/>
                                        <p:tgtEl>
                                          <p:spTgt spid="4">
                                            <p:graphicEl>
                                              <a:dgm id="{52E397B2-8B53-4949-87A1-963148D92CCF}"/>
                                            </p:graphicEl>
                                          </p:spTgt>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
                                            <p:graphicEl>
                                              <a:dgm id="{C68A6D19-C2AE-42A2-94F3-294D5895C484}"/>
                                            </p:graphicEl>
                                          </p:spTgt>
                                        </p:tgtEl>
                                        <p:attrNameLst>
                                          <p:attrName>style.visibility</p:attrName>
                                        </p:attrNameLst>
                                      </p:cBhvr>
                                      <p:to>
                                        <p:strVal val="visible"/>
                                      </p:to>
                                    </p:set>
                                    <p:anim calcmode="lin" valueType="num">
                                      <p:cBhvr additive="base">
                                        <p:cTn id="79" dur="500" fill="hold"/>
                                        <p:tgtEl>
                                          <p:spTgt spid="4">
                                            <p:graphicEl>
                                              <a:dgm id="{C68A6D19-C2AE-42A2-94F3-294D5895C484}"/>
                                            </p:graphic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graphicEl>
                                              <a:dgm id="{C68A6D19-C2AE-42A2-94F3-294D5895C484}"/>
                                            </p:graphicEl>
                                          </p:spTgt>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
                                            <p:graphicEl>
                                              <a:dgm id="{33AFF2F9-91BE-4077-B0A4-6B3943FD5008}"/>
                                            </p:graphicEl>
                                          </p:spTgt>
                                        </p:tgtEl>
                                        <p:attrNameLst>
                                          <p:attrName>style.visibility</p:attrName>
                                        </p:attrNameLst>
                                      </p:cBhvr>
                                      <p:to>
                                        <p:strVal val="visible"/>
                                      </p:to>
                                    </p:set>
                                    <p:anim calcmode="lin" valueType="num">
                                      <p:cBhvr additive="base">
                                        <p:cTn id="83" dur="500" fill="hold"/>
                                        <p:tgtEl>
                                          <p:spTgt spid="4">
                                            <p:graphicEl>
                                              <a:dgm id="{33AFF2F9-91BE-4077-B0A4-6B3943FD5008}"/>
                                            </p:graphicEl>
                                          </p:spTgt>
                                        </p:tgtEl>
                                        <p:attrNameLst>
                                          <p:attrName>ppt_x</p:attrName>
                                        </p:attrNameLst>
                                      </p:cBhvr>
                                      <p:tavLst>
                                        <p:tav tm="0">
                                          <p:val>
                                            <p:strVal val="#ppt_x"/>
                                          </p:val>
                                        </p:tav>
                                        <p:tav tm="100000">
                                          <p:val>
                                            <p:strVal val="#ppt_x"/>
                                          </p:val>
                                        </p:tav>
                                      </p:tavLst>
                                    </p:anim>
                                    <p:anim calcmode="lin" valueType="num">
                                      <p:cBhvr additive="base">
                                        <p:cTn id="84" dur="500" fill="hold"/>
                                        <p:tgtEl>
                                          <p:spTgt spid="4">
                                            <p:graphicEl>
                                              <a:dgm id="{33AFF2F9-91BE-4077-B0A4-6B3943FD5008}"/>
                                            </p:graphicEl>
                                          </p:spTgt>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
                                            <p:graphicEl>
                                              <a:dgm id="{1A1A7243-3923-48E2-AD68-91DE920C59C2}"/>
                                            </p:graphicEl>
                                          </p:spTgt>
                                        </p:tgtEl>
                                        <p:attrNameLst>
                                          <p:attrName>style.visibility</p:attrName>
                                        </p:attrNameLst>
                                      </p:cBhvr>
                                      <p:to>
                                        <p:strVal val="visible"/>
                                      </p:to>
                                    </p:set>
                                    <p:anim calcmode="lin" valueType="num">
                                      <p:cBhvr additive="base">
                                        <p:cTn id="87" dur="500" fill="hold"/>
                                        <p:tgtEl>
                                          <p:spTgt spid="4">
                                            <p:graphicEl>
                                              <a:dgm id="{1A1A7243-3923-48E2-AD68-91DE920C59C2}"/>
                                            </p:graphicEl>
                                          </p:spTgt>
                                        </p:tgtEl>
                                        <p:attrNameLst>
                                          <p:attrName>ppt_x</p:attrName>
                                        </p:attrNameLst>
                                      </p:cBhvr>
                                      <p:tavLst>
                                        <p:tav tm="0">
                                          <p:val>
                                            <p:strVal val="#ppt_x"/>
                                          </p:val>
                                        </p:tav>
                                        <p:tav tm="100000">
                                          <p:val>
                                            <p:strVal val="#ppt_x"/>
                                          </p:val>
                                        </p:tav>
                                      </p:tavLst>
                                    </p:anim>
                                    <p:anim calcmode="lin" valueType="num">
                                      <p:cBhvr additive="base">
                                        <p:cTn id="88" dur="500" fill="hold"/>
                                        <p:tgtEl>
                                          <p:spTgt spid="4">
                                            <p:graphicEl>
                                              <a:dgm id="{1A1A7243-3923-48E2-AD68-91DE920C59C2}"/>
                                            </p:graphicEl>
                                          </p:spTgt>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
                                            <p:graphicEl>
                                              <a:dgm id="{B3B8DE3D-4A43-43EA-B4AF-1DA86E54CCA8}"/>
                                            </p:graphicEl>
                                          </p:spTgt>
                                        </p:tgtEl>
                                        <p:attrNameLst>
                                          <p:attrName>style.visibility</p:attrName>
                                        </p:attrNameLst>
                                      </p:cBhvr>
                                      <p:to>
                                        <p:strVal val="visible"/>
                                      </p:to>
                                    </p:set>
                                    <p:anim calcmode="lin" valueType="num">
                                      <p:cBhvr additive="base">
                                        <p:cTn id="91" dur="500" fill="hold"/>
                                        <p:tgtEl>
                                          <p:spTgt spid="4">
                                            <p:graphicEl>
                                              <a:dgm id="{B3B8DE3D-4A43-43EA-B4AF-1DA86E54CCA8}"/>
                                            </p:graphic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graphicEl>
                                              <a:dgm id="{B3B8DE3D-4A43-43EA-B4AF-1DA86E54CCA8}"/>
                                            </p:graphic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4">
                                            <p:graphicEl>
                                              <a:dgm id="{C83E942B-FE5B-4049-9393-3E1DFE85743E}"/>
                                            </p:graphicEl>
                                          </p:spTgt>
                                        </p:tgtEl>
                                        <p:attrNameLst>
                                          <p:attrName>style.visibility</p:attrName>
                                        </p:attrNameLst>
                                      </p:cBhvr>
                                      <p:to>
                                        <p:strVal val="visible"/>
                                      </p:to>
                                    </p:set>
                                    <p:anim calcmode="lin" valueType="num">
                                      <p:cBhvr additive="base">
                                        <p:cTn id="97" dur="500" fill="hold"/>
                                        <p:tgtEl>
                                          <p:spTgt spid="4">
                                            <p:graphicEl>
                                              <a:dgm id="{C83E942B-FE5B-4049-9393-3E1DFE85743E}"/>
                                            </p:graphicEl>
                                          </p:spTgt>
                                        </p:tgtEl>
                                        <p:attrNameLst>
                                          <p:attrName>ppt_x</p:attrName>
                                        </p:attrNameLst>
                                      </p:cBhvr>
                                      <p:tavLst>
                                        <p:tav tm="0">
                                          <p:val>
                                            <p:strVal val="#ppt_x"/>
                                          </p:val>
                                        </p:tav>
                                        <p:tav tm="100000">
                                          <p:val>
                                            <p:strVal val="#ppt_x"/>
                                          </p:val>
                                        </p:tav>
                                      </p:tavLst>
                                    </p:anim>
                                    <p:anim calcmode="lin" valueType="num">
                                      <p:cBhvr additive="base">
                                        <p:cTn id="98" dur="500" fill="hold"/>
                                        <p:tgtEl>
                                          <p:spTgt spid="4">
                                            <p:graphicEl>
                                              <a:dgm id="{C83E942B-FE5B-4049-9393-3E1DFE85743E}"/>
                                            </p:graphicEl>
                                          </p:spTgt>
                                        </p:tgtEl>
                                        <p:attrNameLst>
                                          <p:attrName>ppt_y</p:attrName>
                                        </p:attrNameLst>
                                      </p:cBhvr>
                                      <p:tavLst>
                                        <p:tav tm="0">
                                          <p:val>
                                            <p:strVal val="1+#ppt_h/2"/>
                                          </p:val>
                                        </p:tav>
                                        <p:tav tm="100000">
                                          <p:val>
                                            <p:strVal val="#ppt_y"/>
                                          </p:val>
                                        </p:tav>
                                      </p:tavLst>
                                    </p:anim>
                                  </p:childTnLst>
                                </p:cTn>
                              </p:par>
                              <p:par>
                                <p:cTn id="99" presetID="10" presetClass="entr" presetSubtype="0" fill="hold" grpId="0" nodeType="withEffect">
                                  <p:stCondLst>
                                    <p:cond delay="0"/>
                                  </p:stCondLst>
                                  <p:childTnLst>
                                    <p:set>
                                      <p:cBhvr>
                                        <p:cTn id="100" dur="1" fill="hold">
                                          <p:stCondLst>
                                            <p:cond delay="0"/>
                                          </p:stCondLst>
                                        </p:cTn>
                                        <p:tgtEl>
                                          <p:spTgt spid="5"/>
                                        </p:tgtEl>
                                        <p:attrNameLst>
                                          <p:attrName>style.visibility</p:attrName>
                                        </p:attrNameLst>
                                      </p:cBhvr>
                                      <p:to>
                                        <p:strVal val="visible"/>
                                      </p:to>
                                    </p:set>
                                    <p:animEffect transition="in" filter="fade">
                                      <p:cBhvr>
                                        <p:cTn id="10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AtOnce"/>
        </p:bldSub>
      </p:bldGraphic>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ages03.olx.com.ec/ui/1/11/91/1355718134_465521091_5-50-hectareas-de-finca-de-palma-aceitera-Pichincha.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47027"/>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6" name="3 Marcador de contenido"/>
          <p:cNvGraphicFramePr>
            <a:graphicFrameLocks/>
          </p:cNvGraphicFramePr>
          <p:nvPr>
            <p:extLst>
              <p:ext uri="{D42A27DB-BD31-4B8C-83A1-F6EECF244321}">
                <p14:modId xmlns:p14="http://schemas.microsoft.com/office/powerpoint/2010/main" xmlns="" val="465722390"/>
              </p:ext>
            </p:extLst>
          </p:nvPr>
        </p:nvGraphicFramePr>
        <p:xfrm>
          <a:off x="3347864" y="1916832"/>
          <a:ext cx="4680520"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378911356"/>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15110</TotalTime>
  <Words>2723</Words>
  <Application>Microsoft Office PowerPoint</Application>
  <PresentationFormat>Presentación en pantalla (4:3)</PresentationFormat>
  <Paragraphs>726</Paragraphs>
  <Slides>43</Slides>
  <Notes>3</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43</vt:i4>
      </vt:variant>
    </vt:vector>
  </HeadingPairs>
  <TitlesOfParts>
    <vt:vector size="45" baseType="lpstr">
      <vt:lpstr>Diseño predeterminado</vt:lpstr>
      <vt:lpstr>CorelDRAW</vt:lpstr>
      <vt:lpstr>Diapositiva 1</vt:lpstr>
      <vt:lpstr>Diapositiva 2</vt:lpstr>
      <vt:lpstr>Introducción</vt:lpstr>
      <vt:lpstr>Introducción</vt:lpstr>
      <vt:lpstr>Introducción</vt:lpstr>
      <vt:lpstr>Introducción</vt:lpstr>
      <vt:lpstr>Introducción</vt:lpstr>
      <vt:lpstr>Introducción</vt:lpstr>
      <vt:lpstr>Diapositiva 9</vt:lpstr>
      <vt:lpstr>Justificación</vt:lpstr>
      <vt:lpstr>Diapositiva 11</vt:lpstr>
      <vt:lpstr>Objetivos</vt:lpstr>
      <vt:lpstr>Hipótesis</vt:lpstr>
      <vt:lpstr>Diapositiva 14</vt:lpstr>
      <vt:lpstr>Materiales y métodos</vt:lpstr>
      <vt:lpstr>Extracción de ADN metagenómico</vt:lpstr>
      <vt:lpstr>Materiales y métodos</vt:lpstr>
      <vt:lpstr>Materiales y métodos</vt:lpstr>
      <vt:lpstr>Materiales y métodos</vt:lpstr>
      <vt:lpstr>Materiales y métodos</vt:lpstr>
      <vt:lpstr>Materiales y métodos</vt:lpstr>
      <vt:lpstr>Diapositiva 22</vt:lpstr>
      <vt:lpstr>Resultados</vt:lpstr>
      <vt:lpstr>Resultados</vt:lpstr>
      <vt:lpstr>Resultados</vt:lpstr>
      <vt:lpstr>Resultados</vt:lpstr>
      <vt:lpstr>Resultados</vt:lpstr>
      <vt:lpstr>Resultados </vt:lpstr>
      <vt:lpstr>Resultados</vt:lpstr>
      <vt:lpstr>Resultados</vt:lpstr>
      <vt:lpstr>Resultados</vt:lpstr>
      <vt:lpstr>Resultados</vt:lpstr>
      <vt:lpstr>Diapositiva 33</vt:lpstr>
      <vt:lpstr>Diapositiva 34</vt:lpstr>
      <vt:lpstr>Resultados</vt:lpstr>
      <vt:lpstr>Resultados</vt:lpstr>
      <vt:lpstr>Diapositiva 37</vt:lpstr>
      <vt:lpstr>Conclusiones</vt:lpstr>
      <vt:lpstr>Conclusiones</vt:lpstr>
      <vt:lpstr>Diapositiva 40</vt:lpstr>
      <vt:lpstr>Recomendaciones</vt:lpstr>
      <vt:lpstr>Diapositiva 42</vt:lpstr>
      <vt:lpstr>Diapositiva 43</vt:lpstr>
    </vt:vector>
  </TitlesOfParts>
  <Company>ESPE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Circulacion1</cp:lastModifiedBy>
  <cp:revision>82</cp:revision>
  <dcterms:created xsi:type="dcterms:W3CDTF">2008-02-13T16:07:44Z</dcterms:created>
  <dcterms:modified xsi:type="dcterms:W3CDTF">2013-08-23T12:31:21Z</dcterms:modified>
</cp:coreProperties>
</file>