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6"/>
  </p:notesMasterIdLst>
  <p:sldIdLst>
    <p:sldId id="256" r:id="rId2"/>
    <p:sldId id="291" r:id="rId3"/>
    <p:sldId id="295" r:id="rId4"/>
    <p:sldId id="289" r:id="rId5"/>
    <p:sldId id="290" r:id="rId6"/>
    <p:sldId id="316" r:id="rId7"/>
    <p:sldId id="317" r:id="rId8"/>
    <p:sldId id="323" r:id="rId9"/>
    <p:sldId id="318" r:id="rId10"/>
    <p:sldId id="319" r:id="rId11"/>
    <p:sldId id="292" r:id="rId12"/>
    <p:sldId id="320" r:id="rId13"/>
    <p:sldId id="293" r:id="rId14"/>
    <p:sldId id="294" r:id="rId15"/>
    <p:sldId id="296" r:id="rId16"/>
    <p:sldId id="297" r:id="rId17"/>
    <p:sldId id="324" r:id="rId18"/>
    <p:sldId id="299" r:id="rId19"/>
    <p:sldId id="300" r:id="rId20"/>
    <p:sldId id="321" r:id="rId21"/>
    <p:sldId id="301" r:id="rId22"/>
    <p:sldId id="322" r:id="rId23"/>
    <p:sldId id="302" r:id="rId24"/>
    <p:sldId id="303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327" autoAdjust="0"/>
    <p:restoredTop sz="94660"/>
  </p:normalViewPr>
  <p:slideViewPr>
    <p:cSldViewPr>
      <p:cViewPr varScale="1">
        <p:scale>
          <a:sx n="74" d="100"/>
          <a:sy n="74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F3F84-2BEE-4E6F-95D8-9BC8830814F9}" type="doc">
      <dgm:prSet loTypeId="urn:microsoft.com/office/officeart/2005/8/layout/h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6CBDBF-5DE3-4F8B-8F31-A13DC3779469}">
      <dgm:prSet phldrT="[Texto]"/>
      <dgm:spPr/>
      <dgm:t>
        <a:bodyPr/>
        <a:lstStyle/>
        <a:p>
          <a:r>
            <a:rPr kumimoji="0" lang="es-ES" b="1" i="0" u="none" strike="noStrike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PLAN MAESTRO DE APROVECHAMIENTO </a:t>
          </a:r>
          <a:r>
            <a:rPr kumimoji="0" lang="es-EC" b="1" i="0" u="none" strike="noStrike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DEL POTENCIAL TURÍSTICO DE LA </a:t>
          </a:r>
          <a:r>
            <a:rPr kumimoji="0" lang="es-ES" b="1" i="0" u="none" strike="noStrike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PARROQUIA COTOGCHOA, CANTÓN RUMIÑAHUI</a:t>
          </a:r>
          <a:endParaRPr lang="es-ES" dirty="0"/>
        </a:p>
      </dgm:t>
    </dgm:pt>
    <dgm:pt modelId="{D104F7A6-5DE5-465D-A23C-343B6ED3914B}" type="parTrans" cxnId="{C574ADCC-724A-43D0-BDB3-A9EDFB816F1D}">
      <dgm:prSet/>
      <dgm:spPr/>
      <dgm:t>
        <a:bodyPr/>
        <a:lstStyle/>
        <a:p>
          <a:endParaRPr lang="es-ES"/>
        </a:p>
      </dgm:t>
    </dgm:pt>
    <dgm:pt modelId="{3680510C-0811-480D-8E1D-BF7BD9733115}" type="sibTrans" cxnId="{C574ADCC-724A-43D0-BDB3-A9EDFB816F1D}">
      <dgm:prSet/>
      <dgm:spPr/>
      <dgm:t>
        <a:bodyPr/>
        <a:lstStyle/>
        <a:p>
          <a:endParaRPr lang="es-ES"/>
        </a:p>
      </dgm:t>
    </dgm:pt>
    <dgm:pt modelId="{E6B283E3-5431-45A8-8E18-893A508E78F4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1" action="ppaction://hlinksldjump"/>
            </a:rPr>
            <a:t>Investigación de mercado</a:t>
          </a:r>
          <a:endParaRPr lang="es-ES" dirty="0"/>
        </a:p>
      </dgm:t>
    </dgm:pt>
    <dgm:pt modelId="{C9955623-7693-47CA-8B4A-9D6516C54621}" type="parTrans" cxnId="{5EA99E9A-D771-42AF-AD2D-931BFD692C89}">
      <dgm:prSet/>
      <dgm:spPr/>
      <dgm:t>
        <a:bodyPr/>
        <a:lstStyle/>
        <a:p>
          <a:endParaRPr lang="es-ES"/>
        </a:p>
      </dgm:t>
    </dgm:pt>
    <dgm:pt modelId="{9D6F4C55-0426-4D56-B81B-CDC03CEC1249}" type="sibTrans" cxnId="{5EA99E9A-D771-42AF-AD2D-931BFD692C89}">
      <dgm:prSet/>
      <dgm:spPr/>
      <dgm:t>
        <a:bodyPr/>
        <a:lstStyle/>
        <a:p>
          <a:endParaRPr lang="es-ES"/>
        </a:p>
      </dgm:t>
    </dgm:pt>
    <dgm:pt modelId="{03B6962C-0E0B-4E78-9F70-8E65B0485735}">
      <dgm:prSet phldrT="[Texto]"/>
      <dgm:spPr/>
      <dgm:t>
        <a:bodyPr/>
        <a:lstStyle/>
        <a:p>
          <a:endParaRPr lang="es-ES" dirty="0"/>
        </a:p>
      </dgm:t>
    </dgm:pt>
    <dgm:pt modelId="{198CF7CD-7D9C-4A99-8732-C93FEAE26074}" type="parTrans" cxnId="{86B58E79-3DBD-401F-ACDA-76F4D19562F4}">
      <dgm:prSet/>
      <dgm:spPr/>
      <dgm:t>
        <a:bodyPr/>
        <a:lstStyle/>
        <a:p>
          <a:endParaRPr lang="es-ES"/>
        </a:p>
      </dgm:t>
    </dgm:pt>
    <dgm:pt modelId="{52D6FED5-BD87-4B5A-89F8-72914A6F722C}" type="sibTrans" cxnId="{86B58E79-3DBD-401F-ACDA-76F4D19562F4}">
      <dgm:prSet/>
      <dgm:spPr/>
      <dgm:t>
        <a:bodyPr/>
        <a:lstStyle/>
        <a:p>
          <a:endParaRPr lang="es-ES"/>
        </a:p>
      </dgm:t>
    </dgm:pt>
    <dgm:pt modelId="{0A489A9B-C680-42E7-BD0B-68B912AFC59C}">
      <dgm:prSet phldrT="[Texto]"/>
      <dgm:spPr/>
      <dgm:t>
        <a:bodyPr/>
        <a:lstStyle/>
        <a:p>
          <a:r>
            <a:rPr lang="es-EC" dirty="0" smtClean="0"/>
            <a:t>Estrategia general del plan maestro</a:t>
          </a:r>
          <a:endParaRPr lang="es-ES" dirty="0"/>
        </a:p>
      </dgm:t>
    </dgm:pt>
    <dgm:pt modelId="{AAEE0237-CF01-4DB0-A9D4-B240EE1B1200}" type="parTrans" cxnId="{4FE4797A-918B-42F9-8DA7-2D946BAD0C0E}">
      <dgm:prSet/>
      <dgm:spPr/>
      <dgm:t>
        <a:bodyPr/>
        <a:lstStyle/>
        <a:p>
          <a:endParaRPr lang="es-ES"/>
        </a:p>
      </dgm:t>
    </dgm:pt>
    <dgm:pt modelId="{89554170-BCD3-4A54-8E7A-D68F66ED485F}" type="sibTrans" cxnId="{4FE4797A-918B-42F9-8DA7-2D946BAD0C0E}">
      <dgm:prSet/>
      <dgm:spPr/>
      <dgm:t>
        <a:bodyPr/>
        <a:lstStyle/>
        <a:p>
          <a:endParaRPr lang="es-ES"/>
        </a:p>
      </dgm:t>
    </dgm:pt>
    <dgm:pt modelId="{AAF376B0-5855-4CA3-8460-25F05D786348}" type="pres">
      <dgm:prSet presAssocID="{9DCF3F84-2BEE-4E6F-95D8-9BC8830814F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27B02C-080B-44C9-A686-D7BF70DD9D74}" type="pres">
      <dgm:prSet presAssocID="{466CBDBF-5DE3-4F8B-8F31-A13DC3779469}" presName="roof" presStyleLbl="dkBgShp" presStyleIdx="0" presStyleCnt="2"/>
      <dgm:spPr/>
      <dgm:t>
        <a:bodyPr/>
        <a:lstStyle/>
        <a:p>
          <a:endParaRPr lang="es-ES"/>
        </a:p>
      </dgm:t>
    </dgm:pt>
    <dgm:pt modelId="{ADEFB8E3-B12E-4F67-83F7-DEBBA12F0CFF}" type="pres">
      <dgm:prSet presAssocID="{466CBDBF-5DE3-4F8B-8F31-A13DC3779469}" presName="pillars" presStyleCnt="0"/>
      <dgm:spPr/>
    </dgm:pt>
    <dgm:pt modelId="{79F85239-4C0E-44B6-BBF3-366C643218E4}" type="pres">
      <dgm:prSet presAssocID="{466CBDBF-5DE3-4F8B-8F31-A13DC377946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BDEFA0-D258-4FAF-8FF1-C8B53DBC615F}" type="pres">
      <dgm:prSet presAssocID="{03B6962C-0E0B-4E78-9F70-8E65B048573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24067B-8608-4770-8FAC-E40931F28722}" type="pres">
      <dgm:prSet presAssocID="{0A489A9B-C680-42E7-BD0B-68B912AFC59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8FA78A-F35B-4E03-89A8-4D07EF543A79}" type="pres">
      <dgm:prSet presAssocID="{466CBDBF-5DE3-4F8B-8F31-A13DC3779469}" presName="base" presStyleLbl="dkBgShp" presStyleIdx="1" presStyleCnt="2"/>
      <dgm:spPr/>
    </dgm:pt>
  </dgm:ptLst>
  <dgm:cxnLst>
    <dgm:cxn modelId="{CC3A7429-B7FE-4280-893A-56C1D5E6183F}" type="presOf" srcId="{9DCF3F84-2BEE-4E6F-95D8-9BC8830814F9}" destId="{AAF376B0-5855-4CA3-8460-25F05D786348}" srcOrd="0" destOrd="0" presId="urn:microsoft.com/office/officeart/2005/8/layout/hList3"/>
    <dgm:cxn modelId="{5A84AFC6-0191-416F-8BA9-BD8EF826EE34}" type="presOf" srcId="{03B6962C-0E0B-4E78-9F70-8E65B0485735}" destId="{18BDEFA0-D258-4FAF-8FF1-C8B53DBC615F}" srcOrd="0" destOrd="0" presId="urn:microsoft.com/office/officeart/2005/8/layout/hList3"/>
    <dgm:cxn modelId="{C3F6B29F-5577-4EB9-9B7B-443862C346C4}" type="presOf" srcId="{466CBDBF-5DE3-4F8B-8F31-A13DC3779469}" destId="{C427B02C-080B-44C9-A686-D7BF70DD9D74}" srcOrd="0" destOrd="0" presId="urn:microsoft.com/office/officeart/2005/8/layout/hList3"/>
    <dgm:cxn modelId="{86B58E79-3DBD-401F-ACDA-76F4D19562F4}" srcId="{466CBDBF-5DE3-4F8B-8F31-A13DC3779469}" destId="{03B6962C-0E0B-4E78-9F70-8E65B0485735}" srcOrd="1" destOrd="0" parTransId="{198CF7CD-7D9C-4A99-8732-C93FEAE26074}" sibTransId="{52D6FED5-BD87-4B5A-89F8-72914A6F722C}"/>
    <dgm:cxn modelId="{D445E01C-3B16-417A-A469-32EE676207E6}" type="presOf" srcId="{E6B283E3-5431-45A8-8E18-893A508E78F4}" destId="{79F85239-4C0E-44B6-BBF3-366C643218E4}" srcOrd="0" destOrd="0" presId="urn:microsoft.com/office/officeart/2005/8/layout/hList3"/>
    <dgm:cxn modelId="{7C56E62C-6106-46E8-B2BC-9B8FEA3B66D1}" type="presOf" srcId="{0A489A9B-C680-42E7-BD0B-68B912AFC59C}" destId="{0F24067B-8608-4770-8FAC-E40931F28722}" srcOrd="0" destOrd="0" presId="urn:microsoft.com/office/officeart/2005/8/layout/hList3"/>
    <dgm:cxn modelId="{5EA99E9A-D771-42AF-AD2D-931BFD692C89}" srcId="{466CBDBF-5DE3-4F8B-8F31-A13DC3779469}" destId="{E6B283E3-5431-45A8-8E18-893A508E78F4}" srcOrd="0" destOrd="0" parTransId="{C9955623-7693-47CA-8B4A-9D6516C54621}" sibTransId="{9D6F4C55-0426-4D56-B81B-CDC03CEC1249}"/>
    <dgm:cxn modelId="{4FE4797A-918B-42F9-8DA7-2D946BAD0C0E}" srcId="{466CBDBF-5DE3-4F8B-8F31-A13DC3779469}" destId="{0A489A9B-C680-42E7-BD0B-68B912AFC59C}" srcOrd="2" destOrd="0" parTransId="{AAEE0237-CF01-4DB0-A9D4-B240EE1B1200}" sibTransId="{89554170-BCD3-4A54-8E7A-D68F66ED485F}"/>
    <dgm:cxn modelId="{C574ADCC-724A-43D0-BDB3-A9EDFB816F1D}" srcId="{9DCF3F84-2BEE-4E6F-95D8-9BC8830814F9}" destId="{466CBDBF-5DE3-4F8B-8F31-A13DC3779469}" srcOrd="0" destOrd="0" parTransId="{D104F7A6-5DE5-465D-A23C-343B6ED3914B}" sibTransId="{3680510C-0811-480D-8E1D-BF7BD9733115}"/>
    <dgm:cxn modelId="{B45A3129-C837-4C66-8743-3DBE20B6DD0A}" type="presParOf" srcId="{AAF376B0-5855-4CA3-8460-25F05D786348}" destId="{C427B02C-080B-44C9-A686-D7BF70DD9D74}" srcOrd="0" destOrd="0" presId="urn:microsoft.com/office/officeart/2005/8/layout/hList3"/>
    <dgm:cxn modelId="{F90FC7AA-E455-4081-B257-BB88456D590D}" type="presParOf" srcId="{AAF376B0-5855-4CA3-8460-25F05D786348}" destId="{ADEFB8E3-B12E-4F67-83F7-DEBBA12F0CFF}" srcOrd="1" destOrd="0" presId="urn:microsoft.com/office/officeart/2005/8/layout/hList3"/>
    <dgm:cxn modelId="{C310B68B-479A-4E0E-83AA-D0708BD2DC1D}" type="presParOf" srcId="{ADEFB8E3-B12E-4F67-83F7-DEBBA12F0CFF}" destId="{79F85239-4C0E-44B6-BBF3-366C643218E4}" srcOrd="0" destOrd="0" presId="urn:microsoft.com/office/officeart/2005/8/layout/hList3"/>
    <dgm:cxn modelId="{84794CAB-5542-477D-B2A5-AC8B9B7EE77B}" type="presParOf" srcId="{ADEFB8E3-B12E-4F67-83F7-DEBBA12F0CFF}" destId="{18BDEFA0-D258-4FAF-8FF1-C8B53DBC615F}" srcOrd="1" destOrd="0" presId="urn:microsoft.com/office/officeart/2005/8/layout/hList3"/>
    <dgm:cxn modelId="{0F97430C-885C-42B0-8B2B-D250A9358C2B}" type="presParOf" srcId="{ADEFB8E3-B12E-4F67-83F7-DEBBA12F0CFF}" destId="{0F24067B-8608-4770-8FAC-E40931F28722}" srcOrd="2" destOrd="0" presId="urn:microsoft.com/office/officeart/2005/8/layout/hList3"/>
    <dgm:cxn modelId="{F0748424-7E2B-4E60-A608-2DCA9F966145}" type="presParOf" srcId="{AAF376B0-5855-4CA3-8460-25F05D786348}" destId="{A18FA78A-F35B-4E03-89A8-4D07EF543A7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3DF004-08AE-4947-8E86-A61E63F71FAE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2A5B44B-434A-4512-8194-E61C29F99D58}">
      <dgm:prSet phldrT="[Texto]"/>
      <dgm:spPr/>
      <dgm:t>
        <a:bodyPr/>
        <a:lstStyle/>
        <a:p>
          <a:r>
            <a:rPr lang="es-EC" b="1" dirty="0" smtClean="0"/>
            <a:t>Características generales</a:t>
          </a:r>
          <a:endParaRPr lang="es-ES" dirty="0"/>
        </a:p>
      </dgm:t>
    </dgm:pt>
    <dgm:pt modelId="{3C7F29AC-FC36-49C4-9E75-0E1A2A6ABCD1}" type="parTrans" cxnId="{C6A6F0CE-C5BF-46CA-B545-61CB0899BCE5}">
      <dgm:prSet/>
      <dgm:spPr/>
      <dgm:t>
        <a:bodyPr/>
        <a:lstStyle/>
        <a:p>
          <a:endParaRPr lang="es-ES"/>
        </a:p>
      </dgm:t>
    </dgm:pt>
    <dgm:pt modelId="{2AC1F333-C244-46C3-812C-3529570AF847}" type="sibTrans" cxnId="{C6A6F0CE-C5BF-46CA-B545-61CB0899BCE5}">
      <dgm:prSet/>
      <dgm:spPr/>
      <dgm:t>
        <a:bodyPr/>
        <a:lstStyle/>
        <a:p>
          <a:endParaRPr lang="es-ES"/>
        </a:p>
      </dgm:t>
    </dgm:pt>
    <dgm:pt modelId="{7A70A2F6-044F-4B73-B00E-D685D823ACD5}">
      <dgm:prSet phldrT="[Texto]" custT="1"/>
      <dgm:spPr/>
      <dgm:t>
        <a:bodyPr/>
        <a:lstStyle/>
        <a:p>
          <a:r>
            <a:rPr lang="es-ES" sz="1000" dirty="0" smtClean="0"/>
            <a:t>Aspectos demográficos y económicos</a:t>
          </a:r>
          <a:endParaRPr lang="es-ES" sz="800" dirty="0"/>
        </a:p>
      </dgm:t>
    </dgm:pt>
    <dgm:pt modelId="{E0177CBC-9313-479B-AC20-D7B44AEC3EBD}" type="parTrans" cxnId="{EBF4FF1C-95D1-4231-8909-AAC4844FC410}">
      <dgm:prSet/>
      <dgm:spPr/>
      <dgm:t>
        <a:bodyPr/>
        <a:lstStyle/>
        <a:p>
          <a:endParaRPr lang="es-ES"/>
        </a:p>
      </dgm:t>
    </dgm:pt>
    <dgm:pt modelId="{E71657EB-B24B-4CE8-8695-601E2FE47D1B}" type="sibTrans" cxnId="{EBF4FF1C-95D1-4231-8909-AAC4844FC410}">
      <dgm:prSet/>
      <dgm:spPr/>
      <dgm:t>
        <a:bodyPr/>
        <a:lstStyle/>
        <a:p>
          <a:endParaRPr lang="es-ES"/>
        </a:p>
      </dgm:t>
    </dgm:pt>
    <dgm:pt modelId="{81938D83-7D7E-4D29-8E30-24591352EF02}">
      <dgm:prSet phldrT="[Texto]"/>
      <dgm:spPr/>
      <dgm:t>
        <a:bodyPr/>
        <a:lstStyle/>
        <a:p>
          <a:r>
            <a:rPr lang="es-ES" b="1" dirty="0" smtClean="0"/>
            <a:t>Objetivos de la investigación</a:t>
          </a:r>
        </a:p>
      </dgm:t>
    </dgm:pt>
    <dgm:pt modelId="{A3B5A87B-1130-4481-A32B-60BAA8DFF3A9}" type="parTrans" cxnId="{B1445288-91BD-433A-8CA4-91E1EF9E696D}">
      <dgm:prSet/>
      <dgm:spPr/>
      <dgm:t>
        <a:bodyPr/>
        <a:lstStyle/>
        <a:p>
          <a:endParaRPr lang="es-ES"/>
        </a:p>
      </dgm:t>
    </dgm:pt>
    <dgm:pt modelId="{76724065-49FB-4405-B121-EFF3BEA1AF8B}" type="sibTrans" cxnId="{B1445288-91BD-433A-8CA4-91E1EF9E696D}">
      <dgm:prSet/>
      <dgm:spPr/>
      <dgm:t>
        <a:bodyPr/>
        <a:lstStyle/>
        <a:p>
          <a:endParaRPr lang="es-ES"/>
        </a:p>
      </dgm:t>
    </dgm:pt>
    <dgm:pt modelId="{96F080BB-2E9F-48D2-9CD5-810EF4B78DA4}">
      <dgm:prSet phldrT="[Texto]" custT="1"/>
      <dgm:spPr/>
      <dgm:t>
        <a:bodyPr/>
        <a:lstStyle/>
        <a:p>
          <a:r>
            <a:rPr lang="es-ES" sz="1000" dirty="0" smtClean="0"/>
            <a:t>Objetivo general  (identificar  demanda turística)</a:t>
          </a:r>
        </a:p>
      </dgm:t>
    </dgm:pt>
    <dgm:pt modelId="{D93CABC1-4FE4-4BCE-B496-D55D6CD28F6A}" type="parTrans" cxnId="{39ED7693-EC66-4979-926C-A572B3B2102B}">
      <dgm:prSet/>
      <dgm:spPr/>
      <dgm:t>
        <a:bodyPr/>
        <a:lstStyle/>
        <a:p>
          <a:endParaRPr lang="es-ES"/>
        </a:p>
      </dgm:t>
    </dgm:pt>
    <dgm:pt modelId="{5E98C278-7BCF-4BCD-AF50-FA9F1F48CF52}" type="sibTrans" cxnId="{39ED7693-EC66-4979-926C-A572B3B2102B}">
      <dgm:prSet/>
      <dgm:spPr/>
      <dgm:t>
        <a:bodyPr/>
        <a:lstStyle/>
        <a:p>
          <a:endParaRPr lang="es-ES"/>
        </a:p>
      </dgm:t>
    </dgm:pt>
    <dgm:pt modelId="{1882C6C0-CF40-4503-A899-3726D9EC5C4C}">
      <dgm:prSet phldrT="[Texto]"/>
      <dgm:spPr/>
      <dgm:t>
        <a:bodyPr/>
        <a:lstStyle/>
        <a:p>
          <a:r>
            <a:rPr lang="es-EC" b="1" dirty="0" smtClean="0"/>
            <a:t>Mercado relevante</a:t>
          </a:r>
          <a:endParaRPr lang="es-ES" b="1" dirty="0" smtClean="0"/>
        </a:p>
      </dgm:t>
    </dgm:pt>
    <dgm:pt modelId="{2877B29C-574D-4207-93C8-D8E6D9898C18}" type="parTrans" cxnId="{F1BB4DB4-A334-4F52-AD64-DA3B08033FFD}">
      <dgm:prSet/>
      <dgm:spPr/>
      <dgm:t>
        <a:bodyPr/>
        <a:lstStyle/>
        <a:p>
          <a:endParaRPr lang="es-ES"/>
        </a:p>
      </dgm:t>
    </dgm:pt>
    <dgm:pt modelId="{A13A5F75-A7A0-4C2C-8D0B-5F1F81059B1D}" type="sibTrans" cxnId="{F1BB4DB4-A334-4F52-AD64-DA3B08033FFD}">
      <dgm:prSet/>
      <dgm:spPr/>
      <dgm:t>
        <a:bodyPr/>
        <a:lstStyle/>
        <a:p>
          <a:endParaRPr lang="es-ES"/>
        </a:p>
      </dgm:t>
    </dgm:pt>
    <dgm:pt modelId="{D8D11DB4-78B8-4205-86EA-10F9C54CE229}">
      <dgm:prSet phldrT="[Texto]" custT="1"/>
      <dgm:spPr/>
      <dgm:t>
        <a:bodyPr/>
        <a:lstStyle/>
        <a:p>
          <a:r>
            <a:rPr lang="es-EC" sz="1000" dirty="0" smtClean="0"/>
            <a:t>Método aleatorio estratificado</a:t>
          </a:r>
          <a:endParaRPr lang="es-ES" sz="1000" dirty="0" smtClean="0"/>
        </a:p>
      </dgm:t>
    </dgm:pt>
    <dgm:pt modelId="{57C9F62E-A016-40E1-9916-391217023EFF}" type="parTrans" cxnId="{9E408E52-A9CB-44AC-8B6D-630328A1935E}">
      <dgm:prSet/>
      <dgm:spPr/>
      <dgm:t>
        <a:bodyPr/>
        <a:lstStyle/>
        <a:p>
          <a:endParaRPr lang="es-ES"/>
        </a:p>
      </dgm:t>
    </dgm:pt>
    <dgm:pt modelId="{924CD3A9-5914-48B1-94A8-D73FA2C56D99}" type="sibTrans" cxnId="{9E408E52-A9CB-44AC-8B6D-630328A1935E}">
      <dgm:prSet/>
      <dgm:spPr/>
      <dgm:t>
        <a:bodyPr/>
        <a:lstStyle/>
        <a:p>
          <a:endParaRPr lang="es-ES"/>
        </a:p>
      </dgm:t>
    </dgm:pt>
    <dgm:pt modelId="{173D49EF-C967-4989-B358-0F083EDB9B52}">
      <dgm:prSet phldrT="[Texto]"/>
      <dgm:spPr/>
      <dgm:t>
        <a:bodyPr/>
        <a:lstStyle/>
        <a:p>
          <a:r>
            <a:rPr lang="es-EC" b="1" dirty="0" smtClean="0"/>
            <a:t>Demanda primaria</a:t>
          </a:r>
          <a:endParaRPr lang="es-ES" b="1" dirty="0" smtClean="0"/>
        </a:p>
      </dgm:t>
    </dgm:pt>
    <dgm:pt modelId="{99EF2F10-A6DC-4F67-98DA-D3FE912A571E}" type="parTrans" cxnId="{213B4A14-6C9D-44F6-AFBC-01A2F7F6A00F}">
      <dgm:prSet/>
      <dgm:spPr/>
      <dgm:t>
        <a:bodyPr/>
        <a:lstStyle/>
        <a:p>
          <a:endParaRPr lang="es-ES"/>
        </a:p>
      </dgm:t>
    </dgm:pt>
    <dgm:pt modelId="{2DF43119-511F-4629-9E0D-C26861A8266D}" type="sibTrans" cxnId="{213B4A14-6C9D-44F6-AFBC-01A2F7F6A00F}">
      <dgm:prSet/>
      <dgm:spPr/>
      <dgm:t>
        <a:bodyPr/>
        <a:lstStyle/>
        <a:p>
          <a:endParaRPr lang="es-ES"/>
        </a:p>
      </dgm:t>
    </dgm:pt>
    <dgm:pt modelId="{85BB6AE8-BDF6-4A21-A5F5-0E557C437984}">
      <dgm:prSet phldrT="[Texto]"/>
      <dgm:spPr/>
      <dgm:t>
        <a:bodyPr/>
        <a:lstStyle/>
        <a:p>
          <a:r>
            <a:rPr lang="es-ES" b="1" dirty="0" smtClean="0"/>
            <a:t>Atractivos turísticos</a:t>
          </a:r>
        </a:p>
      </dgm:t>
    </dgm:pt>
    <dgm:pt modelId="{9B65D082-19EC-431C-AF2A-C0FD8140232F}" type="parTrans" cxnId="{024D95F2-DFC7-4854-93F7-6A06E27EBD64}">
      <dgm:prSet/>
      <dgm:spPr/>
      <dgm:t>
        <a:bodyPr/>
        <a:lstStyle/>
        <a:p>
          <a:endParaRPr lang="es-ES"/>
        </a:p>
      </dgm:t>
    </dgm:pt>
    <dgm:pt modelId="{152CB4FD-844F-4B95-8A8E-454C45EC7633}" type="sibTrans" cxnId="{024D95F2-DFC7-4854-93F7-6A06E27EBD64}">
      <dgm:prSet/>
      <dgm:spPr/>
      <dgm:t>
        <a:bodyPr/>
        <a:lstStyle/>
        <a:p>
          <a:endParaRPr lang="es-ES"/>
        </a:p>
      </dgm:t>
    </dgm:pt>
    <dgm:pt modelId="{108BC080-410F-464B-BB58-A501207EA76B}">
      <dgm:prSet phldrT="[Texto]" custT="1"/>
      <dgm:spPr/>
      <dgm:t>
        <a:bodyPr/>
        <a:lstStyle/>
        <a:p>
          <a:r>
            <a:rPr lang="es-EC" sz="1000" dirty="0" smtClean="0"/>
            <a:t>Haciendas, Cascada,</a:t>
          </a:r>
          <a:endParaRPr lang="es-ES" sz="1000" dirty="0" smtClean="0"/>
        </a:p>
      </dgm:t>
    </dgm:pt>
    <dgm:pt modelId="{A0A2A1C6-7D3D-4744-931B-90CF8AEF34EB}" type="parTrans" cxnId="{C1E4C750-AEEF-4E39-A907-16F5653B233B}">
      <dgm:prSet/>
      <dgm:spPr/>
      <dgm:t>
        <a:bodyPr/>
        <a:lstStyle/>
        <a:p>
          <a:endParaRPr lang="es-ES"/>
        </a:p>
      </dgm:t>
    </dgm:pt>
    <dgm:pt modelId="{A6F226AE-C44F-4584-BA4B-BE92C4312056}" type="sibTrans" cxnId="{C1E4C750-AEEF-4E39-A907-16F5653B233B}">
      <dgm:prSet/>
      <dgm:spPr/>
      <dgm:t>
        <a:bodyPr/>
        <a:lstStyle/>
        <a:p>
          <a:endParaRPr lang="es-ES"/>
        </a:p>
      </dgm:t>
    </dgm:pt>
    <dgm:pt modelId="{1C6C92EF-9B60-4ED9-87EB-53CC761F5F7C}">
      <dgm:prSet phldrT="[Texto]" custT="1"/>
      <dgm:spPr/>
      <dgm:t>
        <a:bodyPr/>
        <a:lstStyle/>
        <a:p>
          <a:r>
            <a:rPr lang="es-EC" sz="1000" dirty="0" smtClean="0"/>
            <a:t>Compradores</a:t>
          </a:r>
          <a:endParaRPr lang="es-ES" sz="1000" dirty="0"/>
        </a:p>
      </dgm:t>
    </dgm:pt>
    <dgm:pt modelId="{2C4667F2-B46B-47D0-9FBC-4E69DA2D0AD6}" type="parTrans" cxnId="{FDC113DF-1C1E-40DA-A355-5099078FB2AC}">
      <dgm:prSet/>
      <dgm:spPr/>
      <dgm:t>
        <a:bodyPr/>
        <a:lstStyle/>
        <a:p>
          <a:endParaRPr lang="es-ES"/>
        </a:p>
      </dgm:t>
    </dgm:pt>
    <dgm:pt modelId="{E98A8063-C12C-424F-B393-F38AA073F7C1}" type="sibTrans" cxnId="{FDC113DF-1C1E-40DA-A355-5099078FB2AC}">
      <dgm:prSet/>
      <dgm:spPr/>
      <dgm:t>
        <a:bodyPr/>
        <a:lstStyle/>
        <a:p>
          <a:endParaRPr lang="es-ES"/>
        </a:p>
      </dgm:t>
    </dgm:pt>
    <dgm:pt modelId="{CC53F249-C89F-4A6A-9660-0B33A3D6550A}">
      <dgm:prSet phldrT="[Texto]" custT="1"/>
      <dgm:spPr/>
      <dgm:t>
        <a:bodyPr/>
        <a:lstStyle/>
        <a:p>
          <a:r>
            <a:rPr lang="es-EC" sz="1000" dirty="0" smtClean="0"/>
            <a:t>Factores – capacidad de compra</a:t>
          </a:r>
          <a:endParaRPr lang="es-ES" sz="1000" dirty="0"/>
        </a:p>
      </dgm:t>
    </dgm:pt>
    <dgm:pt modelId="{2C3EE3C8-B679-4C96-A946-99DA3022555F}" type="parTrans" cxnId="{E5901DC8-431C-40B0-966B-CB182F526B46}">
      <dgm:prSet/>
      <dgm:spPr/>
      <dgm:t>
        <a:bodyPr/>
        <a:lstStyle/>
        <a:p>
          <a:endParaRPr lang="es-ES"/>
        </a:p>
      </dgm:t>
    </dgm:pt>
    <dgm:pt modelId="{35C1FEA1-E3CD-4925-AA3B-FB1778F207AA}" type="sibTrans" cxnId="{E5901DC8-431C-40B0-966B-CB182F526B46}">
      <dgm:prSet/>
      <dgm:spPr/>
      <dgm:t>
        <a:bodyPr/>
        <a:lstStyle/>
        <a:p>
          <a:endParaRPr lang="es-ES"/>
        </a:p>
      </dgm:t>
    </dgm:pt>
    <dgm:pt modelId="{CE64761A-5E3F-4A00-AB9D-BFF1656AF180}">
      <dgm:prSet phldrT="[Texto]" custT="1"/>
      <dgm:spPr/>
      <dgm:t>
        <a:bodyPr/>
        <a:lstStyle/>
        <a:p>
          <a:r>
            <a:rPr lang="es-EC" sz="1000" dirty="0" smtClean="0"/>
            <a:t>Gustos y preferencias</a:t>
          </a:r>
          <a:endParaRPr lang="es-ES" sz="1000" dirty="0"/>
        </a:p>
      </dgm:t>
    </dgm:pt>
    <dgm:pt modelId="{E9E8B19C-3E37-440F-91BB-CD70B249EF0E}" type="parTrans" cxnId="{76377F91-5133-41B0-81FC-A1659E1738FC}">
      <dgm:prSet/>
      <dgm:spPr/>
      <dgm:t>
        <a:bodyPr/>
        <a:lstStyle/>
        <a:p>
          <a:endParaRPr lang="es-ES"/>
        </a:p>
      </dgm:t>
    </dgm:pt>
    <dgm:pt modelId="{AD29E482-6905-46EE-A677-9F56B872C693}" type="sibTrans" cxnId="{76377F91-5133-41B0-81FC-A1659E1738FC}">
      <dgm:prSet/>
      <dgm:spPr/>
      <dgm:t>
        <a:bodyPr/>
        <a:lstStyle/>
        <a:p>
          <a:endParaRPr lang="es-ES"/>
        </a:p>
      </dgm:t>
    </dgm:pt>
    <dgm:pt modelId="{0AE1467D-8B60-4956-873C-AAC7DF88C7FF}">
      <dgm:prSet phldrT="[Texto]"/>
      <dgm:spPr/>
      <dgm:t>
        <a:bodyPr/>
        <a:lstStyle/>
        <a:p>
          <a:r>
            <a:rPr lang="es-EC" b="1" dirty="0" smtClean="0"/>
            <a:t>Demanda selectiva</a:t>
          </a:r>
          <a:endParaRPr lang="es-ES" b="1" dirty="0" smtClean="0"/>
        </a:p>
      </dgm:t>
    </dgm:pt>
    <dgm:pt modelId="{75B6FA8C-C6BC-410E-9256-7C5555B530AC}" type="parTrans" cxnId="{91EB04B5-69E0-48AE-9B78-D3293E876DA3}">
      <dgm:prSet/>
      <dgm:spPr/>
      <dgm:t>
        <a:bodyPr/>
        <a:lstStyle/>
        <a:p>
          <a:endParaRPr lang="es-ES"/>
        </a:p>
      </dgm:t>
    </dgm:pt>
    <dgm:pt modelId="{1DB0DB49-B386-4763-AA45-A38281CCECF4}" type="sibTrans" cxnId="{91EB04B5-69E0-48AE-9B78-D3293E876DA3}">
      <dgm:prSet/>
      <dgm:spPr/>
      <dgm:t>
        <a:bodyPr/>
        <a:lstStyle/>
        <a:p>
          <a:endParaRPr lang="es-ES"/>
        </a:p>
      </dgm:t>
    </dgm:pt>
    <dgm:pt modelId="{7331A026-C264-46BC-A3C7-762599B4053E}">
      <dgm:prSet phldrT="[Texto]" custT="1"/>
      <dgm:spPr/>
      <dgm:t>
        <a:bodyPr/>
        <a:lstStyle/>
        <a:p>
          <a:r>
            <a:rPr lang="es-EC" sz="1000" dirty="0" smtClean="0"/>
            <a:t>Marca o sustituto específico</a:t>
          </a:r>
          <a:endParaRPr lang="es-ES" sz="1000" dirty="0"/>
        </a:p>
      </dgm:t>
    </dgm:pt>
    <dgm:pt modelId="{62D04624-8907-411D-BE78-3CBF8F3AB9B2}" type="parTrans" cxnId="{6CE79B00-72CD-4712-B286-721AB8CBFCB5}">
      <dgm:prSet/>
      <dgm:spPr/>
      <dgm:t>
        <a:bodyPr/>
        <a:lstStyle/>
        <a:p>
          <a:endParaRPr lang="es-ES"/>
        </a:p>
      </dgm:t>
    </dgm:pt>
    <dgm:pt modelId="{B3E52483-4FD6-4B03-B799-2BA7BBC9D038}" type="sibTrans" cxnId="{6CE79B00-72CD-4712-B286-721AB8CBFCB5}">
      <dgm:prSet/>
      <dgm:spPr/>
      <dgm:t>
        <a:bodyPr/>
        <a:lstStyle/>
        <a:p>
          <a:endParaRPr lang="es-ES"/>
        </a:p>
      </dgm:t>
    </dgm:pt>
    <dgm:pt modelId="{36090CAE-9662-43CD-B611-6FD46F2A06E1}">
      <dgm:prSet phldrT="[Texto]" custT="1"/>
      <dgm:spPr/>
      <dgm:t>
        <a:bodyPr/>
        <a:lstStyle/>
        <a:p>
          <a:r>
            <a:rPr lang="es-EC" sz="1000" dirty="0" smtClean="0"/>
            <a:t>Proceso de decisión de compra</a:t>
          </a:r>
          <a:endParaRPr lang="es-ES" sz="1000" dirty="0"/>
        </a:p>
      </dgm:t>
    </dgm:pt>
    <dgm:pt modelId="{1A08BDDB-3F70-414C-B84A-39D4F6F84068}" type="parTrans" cxnId="{8074070E-60D1-4405-9B08-80517CE37C49}">
      <dgm:prSet/>
      <dgm:spPr/>
      <dgm:t>
        <a:bodyPr/>
        <a:lstStyle/>
        <a:p>
          <a:endParaRPr lang="es-ES"/>
        </a:p>
      </dgm:t>
    </dgm:pt>
    <dgm:pt modelId="{0EAA1CCD-6537-41DB-86C6-FF04929A57FF}" type="sibTrans" cxnId="{8074070E-60D1-4405-9B08-80517CE37C49}">
      <dgm:prSet/>
      <dgm:spPr/>
      <dgm:t>
        <a:bodyPr/>
        <a:lstStyle/>
        <a:p>
          <a:endParaRPr lang="es-ES"/>
        </a:p>
      </dgm:t>
    </dgm:pt>
    <dgm:pt modelId="{ACED41B3-07DD-4B9A-A50E-1484AA963785}">
      <dgm:prSet phldrT="[Texto]" custT="1"/>
      <dgm:spPr/>
      <dgm:t>
        <a:bodyPr/>
        <a:lstStyle/>
        <a:p>
          <a:r>
            <a:rPr lang="es-EC" sz="1000" dirty="0" smtClean="0"/>
            <a:t>Atributos determinantes</a:t>
          </a:r>
          <a:endParaRPr lang="es-ES" sz="1000" dirty="0"/>
        </a:p>
      </dgm:t>
    </dgm:pt>
    <dgm:pt modelId="{79409290-BEDD-4DCC-B90A-777019E72B90}" type="parTrans" cxnId="{BC4920EE-0C05-4261-94EA-E5F19F95B4A9}">
      <dgm:prSet/>
      <dgm:spPr/>
      <dgm:t>
        <a:bodyPr/>
        <a:lstStyle/>
        <a:p>
          <a:endParaRPr lang="es-ES"/>
        </a:p>
      </dgm:t>
    </dgm:pt>
    <dgm:pt modelId="{8D37E78A-6D27-48D3-A3CD-0D96DB1367F7}" type="sibTrans" cxnId="{BC4920EE-0C05-4261-94EA-E5F19F95B4A9}">
      <dgm:prSet/>
      <dgm:spPr/>
      <dgm:t>
        <a:bodyPr/>
        <a:lstStyle/>
        <a:p>
          <a:endParaRPr lang="es-ES"/>
        </a:p>
      </dgm:t>
    </dgm:pt>
    <dgm:pt modelId="{696F0272-DDB9-428D-8076-602F2ED60804}">
      <dgm:prSet phldrT="[Texto]"/>
      <dgm:spPr/>
      <dgm:t>
        <a:bodyPr/>
        <a:lstStyle/>
        <a:p>
          <a:r>
            <a:rPr lang="es-ES" b="1" dirty="0" smtClean="0"/>
            <a:t>Segmentación de mercados</a:t>
          </a:r>
        </a:p>
      </dgm:t>
    </dgm:pt>
    <dgm:pt modelId="{689E41FA-1695-401B-B824-2290B58FBA17}" type="parTrans" cxnId="{9DA8891D-554F-4643-A9DD-AA0DCFDA2BC4}">
      <dgm:prSet/>
      <dgm:spPr/>
      <dgm:t>
        <a:bodyPr/>
        <a:lstStyle/>
        <a:p>
          <a:endParaRPr lang="es-ES"/>
        </a:p>
      </dgm:t>
    </dgm:pt>
    <dgm:pt modelId="{14F72012-650E-4A1D-801D-616AE26E38FA}" type="sibTrans" cxnId="{9DA8891D-554F-4643-A9DD-AA0DCFDA2BC4}">
      <dgm:prSet/>
      <dgm:spPr/>
      <dgm:t>
        <a:bodyPr/>
        <a:lstStyle/>
        <a:p>
          <a:endParaRPr lang="es-ES"/>
        </a:p>
      </dgm:t>
    </dgm:pt>
    <dgm:pt modelId="{2DAC8AFD-6F7C-42FE-AEB8-515EDA48744C}">
      <dgm:prSet phldrT="[Texto]" custT="1"/>
      <dgm:spPr/>
      <dgm:t>
        <a:bodyPr/>
        <a:lstStyle/>
        <a:p>
          <a:r>
            <a:rPr lang="es-EC" sz="1000" dirty="0" smtClean="0"/>
            <a:t>Rumiñahui</a:t>
          </a:r>
          <a:endParaRPr lang="es-ES" sz="1000" dirty="0"/>
        </a:p>
      </dgm:t>
    </dgm:pt>
    <dgm:pt modelId="{C3AE0D50-FF39-42F4-90C3-73713BBCCEFF}" type="parTrans" cxnId="{1629025F-0232-4F92-ACE9-30464170E084}">
      <dgm:prSet/>
      <dgm:spPr/>
      <dgm:t>
        <a:bodyPr/>
        <a:lstStyle/>
        <a:p>
          <a:endParaRPr lang="es-ES"/>
        </a:p>
      </dgm:t>
    </dgm:pt>
    <dgm:pt modelId="{C01D263C-21AA-4B9B-8ACE-E403C8FCC619}" type="sibTrans" cxnId="{1629025F-0232-4F92-ACE9-30464170E084}">
      <dgm:prSet/>
      <dgm:spPr/>
      <dgm:t>
        <a:bodyPr/>
        <a:lstStyle/>
        <a:p>
          <a:endParaRPr lang="es-ES"/>
        </a:p>
      </dgm:t>
    </dgm:pt>
    <dgm:pt modelId="{FC3FDD68-FF69-4243-89A9-D525FC5ADE5D}">
      <dgm:prSet phldrT="[Texto]" custT="1"/>
      <dgm:spPr/>
      <dgm:t>
        <a:bodyPr/>
        <a:lstStyle/>
        <a:p>
          <a:r>
            <a:rPr lang="es-EC" sz="1000" dirty="0" smtClean="0"/>
            <a:t>Mejía</a:t>
          </a:r>
          <a:endParaRPr lang="es-ES" sz="1000" dirty="0"/>
        </a:p>
      </dgm:t>
    </dgm:pt>
    <dgm:pt modelId="{84C5EDF9-FDA8-46A5-A7B4-8010D3BF0180}" type="parTrans" cxnId="{FDD90DF2-22D8-4F9A-9592-24D759EE6ABA}">
      <dgm:prSet/>
      <dgm:spPr/>
      <dgm:t>
        <a:bodyPr/>
        <a:lstStyle/>
        <a:p>
          <a:endParaRPr lang="es-ES"/>
        </a:p>
      </dgm:t>
    </dgm:pt>
    <dgm:pt modelId="{381DB0AF-7ED3-41B9-89CF-5713B31880D6}" type="sibTrans" cxnId="{FDD90DF2-22D8-4F9A-9592-24D759EE6ABA}">
      <dgm:prSet/>
      <dgm:spPr/>
      <dgm:t>
        <a:bodyPr/>
        <a:lstStyle/>
        <a:p>
          <a:endParaRPr lang="es-ES"/>
        </a:p>
      </dgm:t>
    </dgm:pt>
    <dgm:pt modelId="{9B78E1A8-A096-4715-B32F-E2508B6BFEB9}">
      <dgm:prSet phldrT="[Texto]" custT="1"/>
      <dgm:spPr/>
      <dgm:t>
        <a:bodyPr/>
        <a:lstStyle/>
        <a:p>
          <a:r>
            <a:rPr lang="es-EC" sz="1000" dirty="0" smtClean="0"/>
            <a:t>Quito</a:t>
          </a:r>
          <a:endParaRPr lang="es-ES" sz="1000" dirty="0"/>
        </a:p>
      </dgm:t>
    </dgm:pt>
    <dgm:pt modelId="{CD25769F-E4BD-4557-8051-8C0919D87A38}" type="parTrans" cxnId="{222B8F0A-2E43-4F93-9E8F-65ED74505D34}">
      <dgm:prSet/>
      <dgm:spPr/>
      <dgm:t>
        <a:bodyPr/>
        <a:lstStyle/>
        <a:p>
          <a:endParaRPr lang="es-ES"/>
        </a:p>
      </dgm:t>
    </dgm:pt>
    <dgm:pt modelId="{6EF6DE10-EF50-4912-848E-43072EB8F524}" type="sibTrans" cxnId="{222B8F0A-2E43-4F93-9E8F-65ED74505D34}">
      <dgm:prSet/>
      <dgm:spPr/>
      <dgm:t>
        <a:bodyPr/>
        <a:lstStyle/>
        <a:p>
          <a:endParaRPr lang="es-ES"/>
        </a:p>
      </dgm:t>
    </dgm:pt>
    <dgm:pt modelId="{E5C521EE-C157-4355-8160-BF8167D84D98}">
      <dgm:prSet phldrT="[Texto]"/>
      <dgm:spPr/>
      <dgm:t>
        <a:bodyPr/>
        <a:lstStyle/>
        <a:p>
          <a:r>
            <a:rPr lang="es-ES" b="1" dirty="0" smtClean="0"/>
            <a:t>Matriz FODA</a:t>
          </a:r>
        </a:p>
      </dgm:t>
    </dgm:pt>
    <dgm:pt modelId="{336817B0-F5BC-4B3B-A498-E12B844710E0}" type="parTrans" cxnId="{E02BB659-9D48-4BC1-A3A2-B7FB230C14B2}">
      <dgm:prSet/>
      <dgm:spPr/>
      <dgm:t>
        <a:bodyPr/>
        <a:lstStyle/>
        <a:p>
          <a:endParaRPr lang="es-ES"/>
        </a:p>
      </dgm:t>
    </dgm:pt>
    <dgm:pt modelId="{35C28965-FA44-42E7-9AD7-17491C1789DF}" type="sibTrans" cxnId="{E02BB659-9D48-4BC1-A3A2-B7FB230C14B2}">
      <dgm:prSet/>
      <dgm:spPr/>
      <dgm:t>
        <a:bodyPr/>
        <a:lstStyle/>
        <a:p>
          <a:endParaRPr lang="es-ES"/>
        </a:p>
      </dgm:t>
    </dgm:pt>
    <dgm:pt modelId="{85E8AE2D-870E-4BB8-B859-1FF036CF60F5}">
      <dgm:prSet phldrT="[Texto]" custT="1"/>
      <dgm:spPr/>
      <dgm:t>
        <a:bodyPr/>
        <a:lstStyle/>
        <a:p>
          <a:r>
            <a:rPr lang="es-EC" sz="1000" dirty="0" smtClean="0"/>
            <a:t>Matriz de ponderación</a:t>
          </a:r>
          <a:endParaRPr lang="es-ES" sz="1000" dirty="0"/>
        </a:p>
      </dgm:t>
    </dgm:pt>
    <dgm:pt modelId="{6D187274-FC13-498B-987D-68B9815CF569}" type="parTrans" cxnId="{AC96390B-F8FE-4776-BE4D-2C24B140D0AA}">
      <dgm:prSet/>
      <dgm:spPr/>
      <dgm:t>
        <a:bodyPr/>
        <a:lstStyle/>
        <a:p>
          <a:endParaRPr lang="es-ES"/>
        </a:p>
      </dgm:t>
    </dgm:pt>
    <dgm:pt modelId="{368EDB34-D9B9-4C69-A55C-B0DCF96F8A9C}" type="sibTrans" cxnId="{AC96390B-F8FE-4776-BE4D-2C24B140D0AA}">
      <dgm:prSet/>
      <dgm:spPr/>
      <dgm:t>
        <a:bodyPr/>
        <a:lstStyle/>
        <a:p>
          <a:endParaRPr lang="es-ES"/>
        </a:p>
      </dgm:t>
    </dgm:pt>
    <dgm:pt modelId="{E8AD87D2-EC2C-4AC2-AE5B-E54235BA7226}">
      <dgm:prSet phldrT="[Texto]" custT="1"/>
      <dgm:spPr/>
      <dgm:t>
        <a:bodyPr/>
        <a:lstStyle/>
        <a:p>
          <a:r>
            <a:rPr lang="es-EC" sz="1000" dirty="0" smtClean="0"/>
            <a:t>Matriz de acción</a:t>
          </a:r>
          <a:endParaRPr lang="es-ES" sz="1000" dirty="0"/>
        </a:p>
      </dgm:t>
    </dgm:pt>
    <dgm:pt modelId="{8803DA00-D3E0-498D-9C3F-C11EC8C3B147}" type="parTrans" cxnId="{95F9A276-6CEC-430A-AFC7-43E7DF4D8867}">
      <dgm:prSet/>
      <dgm:spPr/>
      <dgm:t>
        <a:bodyPr/>
        <a:lstStyle/>
        <a:p>
          <a:endParaRPr lang="es-ES"/>
        </a:p>
      </dgm:t>
    </dgm:pt>
    <dgm:pt modelId="{73DD07B9-D175-4A6D-99AA-A106C41C7DDE}" type="sibTrans" cxnId="{95F9A276-6CEC-430A-AFC7-43E7DF4D8867}">
      <dgm:prSet/>
      <dgm:spPr/>
      <dgm:t>
        <a:bodyPr/>
        <a:lstStyle/>
        <a:p>
          <a:endParaRPr lang="es-ES"/>
        </a:p>
      </dgm:t>
    </dgm:pt>
    <dgm:pt modelId="{8891412C-CF63-4786-A960-953CC4D043FE}">
      <dgm:prSet phldrT="[Texto]" custT="1"/>
      <dgm:spPr/>
      <dgm:t>
        <a:bodyPr/>
        <a:lstStyle/>
        <a:p>
          <a:r>
            <a:rPr lang="es-EC" sz="1000" dirty="0" smtClean="0"/>
            <a:t>Matriz síntesis</a:t>
          </a:r>
          <a:endParaRPr lang="es-ES" sz="1000" dirty="0"/>
        </a:p>
      </dgm:t>
    </dgm:pt>
    <dgm:pt modelId="{434BDDE9-6EF8-40F9-8F18-55D882C88299}" type="parTrans" cxnId="{20DDD0B7-9E49-4F48-866E-BDE0311A0D8D}">
      <dgm:prSet/>
      <dgm:spPr/>
      <dgm:t>
        <a:bodyPr/>
        <a:lstStyle/>
        <a:p>
          <a:endParaRPr lang="es-ES"/>
        </a:p>
      </dgm:t>
    </dgm:pt>
    <dgm:pt modelId="{EB34723A-1C08-478F-9D9E-3D3C64F79A45}" type="sibTrans" cxnId="{20DDD0B7-9E49-4F48-866E-BDE0311A0D8D}">
      <dgm:prSet/>
      <dgm:spPr/>
      <dgm:t>
        <a:bodyPr/>
        <a:lstStyle/>
        <a:p>
          <a:endParaRPr lang="es-ES"/>
        </a:p>
      </dgm:t>
    </dgm:pt>
    <dgm:pt modelId="{436AF886-39D3-4657-ACD4-779A3024ABDC}">
      <dgm:prSet phldrT="[Texto]" custT="1"/>
      <dgm:spPr/>
      <dgm:t>
        <a:bodyPr/>
        <a:lstStyle/>
        <a:p>
          <a:r>
            <a:rPr lang="es-ES" sz="1000" dirty="0" smtClean="0"/>
            <a:t>Características geográficas</a:t>
          </a:r>
          <a:endParaRPr lang="es-ES" sz="1000" dirty="0"/>
        </a:p>
      </dgm:t>
    </dgm:pt>
    <dgm:pt modelId="{7FF1A414-75CB-4845-A53C-F263EFF58FE9}" type="parTrans" cxnId="{CDE07B6F-7C9C-4FD6-B53B-C551C1BA2314}">
      <dgm:prSet/>
      <dgm:spPr/>
      <dgm:t>
        <a:bodyPr/>
        <a:lstStyle/>
        <a:p>
          <a:endParaRPr lang="es-ES"/>
        </a:p>
      </dgm:t>
    </dgm:pt>
    <dgm:pt modelId="{65C45596-BCE0-48CA-A92A-85D6856744C9}" type="sibTrans" cxnId="{CDE07B6F-7C9C-4FD6-B53B-C551C1BA2314}">
      <dgm:prSet/>
      <dgm:spPr/>
      <dgm:t>
        <a:bodyPr/>
        <a:lstStyle/>
        <a:p>
          <a:endParaRPr lang="es-ES"/>
        </a:p>
      </dgm:t>
    </dgm:pt>
    <dgm:pt modelId="{F4915F3E-B5FC-4952-BC28-AC0B4AAF1B1F}">
      <dgm:prSet phldrT="[Texto]" custT="1"/>
      <dgm:spPr/>
      <dgm:t>
        <a:bodyPr/>
        <a:lstStyle/>
        <a:p>
          <a:r>
            <a:rPr lang="es-ES" sz="1000" dirty="0" smtClean="0"/>
            <a:t>Estructura de centros poblados</a:t>
          </a:r>
          <a:endParaRPr lang="es-ES" sz="1000" dirty="0"/>
        </a:p>
      </dgm:t>
    </dgm:pt>
    <dgm:pt modelId="{6C6F0A4B-5B5B-4AB9-A4A5-90767511D8AD}" type="parTrans" cxnId="{58A16CA4-A453-4AB2-8746-6DCD3FCF21A8}">
      <dgm:prSet/>
      <dgm:spPr/>
      <dgm:t>
        <a:bodyPr/>
        <a:lstStyle/>
        <a:p>
          <a:endParaRPr lang="es-ES"/>
        </a:p>
      </dgm:t>
    </dgm:pt>
    <dgm:pt modelId="{FA364685-908D-4C45-A1C6-150803687FE0}" type="sibTrans" cxnId="{58A16CA4-A453-4AB2-8746-6DCD3FCF21A8}">
      <dgm:prSet/>
      <dgm:spPr/>
      <dgm:t>
        <a:bodyPr/>
        <a:lstStyle/>
        <a:p>
          <a:endParaRPr lang="es-ES"/>
        </a:p>
      </dgm:t>
    </dgm:pt>
    <dgm:pt modelId="{963958FA-C909-42C2-A145-6393FDF541E4}">
      <dgm:prSet phldrT="[Texto]" custT="1"/>
      <dgm:spPr/>
      <dgm:t>
        <a:bodyPr/>
        <a:lstStyle/>
        <a:p>
          <a:r>
            <a:rPr lang="es-ES" sz="1000" dirty="0" smtClean="0"/>
            <a:t>Objetivos específicos (demanda primaria, demanda selectiva, valoración de marca)</a:t>
          </a:r>
        </a:p>
      </dgm:t>
    </dgm:pt>
    <dgm:pt modelId="{52366038-749A-49A2-81F0-8DD9587247F2}" type="parTrans" cxnId="{7D4B0B77-9131-4E0C-A48D-1E04049D2AFE}">
      <dgm:prSet/>
      <dgm:spPr/>
      <dgm:t>
        <a:bodyPr/>
        <a:lstStyle/>
        <a:p>
          <a:endParaRPr lang="es-ES"/>
        </a:p>
      </dgm:t>
    </dgm:pt>
    <dgm:pt modelId="{E1935096-DF8D-4CFD-82E6-5E85278F546D}" type="sibTrans" cxnId="{7D4B0B77-9131-4E0C-A48D-1E04049D2AFE}">
      <dgm:prSet/>
      <dgm:spPr/>
      <dgm:t>
        <a:bodyPr/>
        <a:lstStyle/>
        <a:p>
          <a:endParaRPr lang="es-ES"/>
        </a:p>
      </dgm:t>
    </dgm:pt>
    <dgm:pt modelId="{B579DA33-FD85-40CC-B8BD-51C4C0CF2C60}">
      <dgm:prSet custT="1"/>
      <dgm:spPr/>
      <dgm:t>
        <a:bodyPr/>
        <a:lstStyle/>
        <a:p>
          <a:r>
            <a:rPr lang="es-EC" sz="1000" dirty="0" smtClean="0"/>
            <a:t>Cantones aledaños a la parroquia</a:t>
          </a:r>
        </a:p>
      </dgm:t>
    </dgm:pt>
    <dgm:pt modelId="{0995069E-86F5-42DF-9250-1C37A9A567ED}" type="parTrans" cxnId="{A2712033-7AD2-4A02-A860-FBE1E77BB734}">
      <dgm:prSet/>
      <dgm:spPr/>
      <dgm:t>
        <a:bodyPr/>
        <a:lstStyle/>
        <a:p>
          <a:endParaRPr lang="es-ES"/>
        </a:p>
      </dgm:t>
    </dgm:pt>
    <dgm:pt modelId="{16108927-DA2E-4442-9C43-B3FFE4EDE78D}" type="sibTrans" cxnId="{A2712033-7AD2-4A02-A860-FBE1E77BB734}">
      <dgm:prSet/>
      <dgm:spPr/>
      <dgm:t>
        <a:bodyPr/>
        <a:lstStyle/>
        <a:p>
          <a:endParaRPr lang="es-ES"/>
        </a:p>
      </dgm:t>
    </dgm:pt>
    <dgm:pt modelId="{1ECA8FEA-ED5D-4E20-9441-72C4C948855D}">
      <dgm:prSet custT="1"/>
      <dgm:spPr/>
      <dgm:t>
        <a:bodyPr/>
        <a:lstStyle/>
        <a:p>
          <a:r>
            <a:rPr lang="es-EC" sz="1000" dirty="0" smtClean="0"/>
            <a:t>División en estratos</a:t>
          </a:r>
          <a:endParaRPr lang="es-ES" sz="1000" dirty="0"/>
        </a:p>
      </dgm:t>
    </dgm:pt>
    <dgm:pt modelId="{99893EEC-564C-4EDF-90E2-FEAB32AC46B0}" type="parTrans" cxnId="{BBFE7C35-3367-4A9C-95BD-0E8E5495D12B}">
      <dgm:prSet/>
      <dgm:spPr/>
      <dgm:t>
        <a:bodyPr/>
        <a:lstStyle/>
        <a:p>
          <a:endParaRPr lang="es-ES"/>
        </a:p>
      </dgm:t>
    </dgm:pt>
    <dgm:pt modelId="{DCBB0CB3-9004-4D13-A20B-7CF1498CD518}" type="sibTrans" cxnId="{BBFE7C35-3367-4A9C-95BD-0E8E5495D12B}">
      <dgm:prSet/>
      <dgm:spPr/>
      <dgm:t>
        <a:bodyPr/>
        <a:lstStyle/>
        <a:p>
          <a:endParaRPr lang="es-ES"/>
        </a:p>
      </dgm:t>
    </dgm:pt>
    <dgm:pt modelId="{6C1787C0-0DC4-4F1C-8ACF-92251A10D81B}">
      <dgm:prSet phldrT="[Texto]" custT="1"/>
      <dgm:spPr/>
      <dgm:t>
        <a:bodyPr/>
        <a:lstStyle/>
        <a:p>
          <a:r>
            <a:rPr lang="es-EC" sz="1000" dirty="0" smtClean="0"/>
            <a:t>Sitio natural,   Arquitectura civil,   </a:t>
          </a:r>
          <a:endParaRPr lang="es-ES" sz="1000" dirty="0" smtClean="0"/>
        </a:p>
      </dgm:t>
    </dgm:pt>
    <dgm:pt modelId="{221A98F1-899C-4D7D-A9CC-5D5F554BD29C}" type="parTrans" cxnId="{2FAA650F-FF4A-49A8-B87A-B68803104161}">
      <dgm:prSet/>
      <dgm:spPr/>
      <dgm:t>
        <a:bodyPr/>
        <a:lstStyle/>
        <a:p>
          <a:endParaRPr lang="es-ES"/>
        </a:p>
      </dgm:t>
    </dgm:pt>
    <dgm:pt modelId="{94AAE374-48C2-4E68-9363-65574D527952}" type="sibTrans" cxnId="{2FAA650F-FF4A-49A8-B87A-B68803104161}">
      <dgm:prSet/>
      <dgm:spPr/>
      <dgm:t>
        <a:bodyPr/>
        <a:lstStyle/>
        <a:p>
          <a:endParaRPr lang="es-ES"/>
        </a:p>
      </dgm:t>
    </dgm:pt>
    <dgm:pt modelId="{B509C5C3-AC88-49D6-B37C-2E817EA625F1}">
      <dgm:prSet phldrT="[Texto]" custT="1"/>
      <dgm:spPr/>
      <dgm:t>
        <a:bodyPr/>
        <a:lstStyle/>
        <a:p>
          <a:r>
            <a:rPr lang="es-EC" sz="1000" dirty="0" smtClean="0"/>
            <a:t>Arquitectura religiosa</a:t>
          </a:r>
          <a:endParaRPr lang="es-ES" sz="1000" dirty="0" smtClean="0"/>
        </a:p>
      </dgm:t>
    </dgm:pt>
    <dgm:pt modelId="{48E5BE32-FFF4-4AA1-8CE8-E0B638499DAE}" type="parTrans" cxnId="{308A9C6A-9E6A-440E-9456-CE76B227769F}">
      <dgm:prSet/>
      <dgm:spPr/>
      <dgm:t>
        <a:bodyPr/>
        <a:lstStyle/>
        <a:p>
          <a:endParaRPr lang="es-ES"/>
        </a:p>
      </dgm:t>
    </dgm:pt>
    <dgm:pt modelId="{CB13B589-8B64-4DA5-B336-A5C473D3CB48}" type="sibTrans" cxnId="{308A9C6A-9E6A-440E-9456-CE76B227769F}">
      <dgm:prSet/>
      <dgm:spPr/>
      <dgm:t>
        <a:bodyPr/>
        <a:lstStyle/>
        <a:p>
          <a:endParaRPr lang="es-ES"/>
        </a:p>
      </dgm:t>
    </dgm:pt>
    <dgm:pt modelId="{123EA301-8018-4A2C-BDE1-1E8C4F6D87F1}">
      <dgm:prSet phldrT="[Texto]" custT="1"/>
      <dgm:spPr/>
      <dgm:t>
        <a:bodyPr/>
        <a:lstStyle/>
        <a:p>
          <a:r>
            <a:rPr lang="es-EC" sz="1000" dirty="0" err="1" smtClean="0"/>
            <a:t>Cayambe</a:t>
          </a:r>
          <a:endParaRPr lang="es-ES" sz="1000" dirty="0"/>
        </a:p>
      </dgm:t>
    </dgm:pt>
    <dgm:pt modelId="{780A2DC0-64EA-4831-B102-4F893CBE319C}" type="parTrans" cxnId="{6506F3AA-3656-4225-B5FD-E34534A21DE7}">
      <dgm:prSet/>
      <dgm:spPr/>
      <dgm:t>
        <a:bodyPr/>
        <a:lstStyle/>
        <a:p>
          <a:endParaRPr lang="es-ES"/>
        </a:p>
      </dgm:t>
    </dgm:pt>
    <dgm:pt modelId="{53160AF9-40F0-46F0-9CCD-9F91FACFBE32}" type="sibTrans" cxnId="{6506F3AA-3656-4225-B5FD-E34534A21DE7}">
      <dgm:prSet/>
      <dgm:spPr/>
      <dgm:t>
        <a:bodyPr/>
        <a:lstStyle/>
        <a:p>
          <a:endParaRPr lang="es-ES"/>
        </a:p>
      </dgm:t>
    </dgm:pt>
    <dgm:pt modelId="{D895F4FC-09FD-4F34-8668-EE8B3D9E9A75}" type="pres">
      <dgm:prSet presAssocID="{2E3DF004-08AE-4947-8E86-A61E63F71F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8A9316-FCDA-4092-83C1-A8433F52A02D}" type="pres">
      <dgm:prSet presAssocID="{12A5B44B-434A-4512-8194-E61C29F99D58}" presName="linNode" presStyleCnt="0"/>
      <dgm:spPr/>
    </dgm:pt>
    <dgm:pt modelId="{ED6C7FF4-6E99-4028-BB92-12FDB1515C17}" type="pres">
      <dgm:prSet presAssocID="{12A5B44B-434A-4512-8194-E61C29F99D58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35D7C0-3E98-4892-9997-1D2FF2D59F05}" type="pres">
      <dgm:prSet presAssocID="{12A5B44B-434A-4512-8194-E61C29F99D58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9780AF-4814-4BB6-B772-180CE486545C}" type="pres">
      <dgm:prSet presAssocID="{2AC1F333-C244-46C3-812C-3529570AF847}" presName="sp" presStyleCnt="0"/>
      <dgm:spPr/>
    </dgm:pt>
    <dgm:pt modelId="{68C5E730-46CE-4D3B-A2B4-5D929CA3B743}" type="pres">
      <dgm:prSet presAssocID="{81938D83-7D7E-4D29-8E30-24591352EF02}" presName="linNode" presStyleCnt="0"/>
      <dgm:spPr/>
    </dgm:pt>
    <dgm:pt modelId="{A2AC0A8D-F898-4E55-A096-726881053BF0}" type="pres">
      <dgm:prSet presAssocID="{81938D83-7D7E-4D29-8E30-24591352EF02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4BEA7D-D3E4-483D-9C99-239F6591B279}" type="pres">
      <dgm:prSet presAssocID="{81938D83-7D7E-4D29-8E30-24591352EF02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62BF2B-8BC2-465E-B4CF-4D6F9CDC568C}" type="pres">
      <dgm:prSet presAssocID="{76724065-49FB-4405-B121-EFF3BEA1AF8B}" presName="sp" presStyleCnt="0"/>
      <dgm:spPr/>
    </dgm:pt>
    <dgm:pt modelId="{32460F5D-9EA1-42F8-8A5D-CADCA3F1B3DD}" type="pres">
      <dgm:prSet presAssocID="{1882C6C0-CF40-4503-A899-3726D9EC5C4C}" presName="linNode" presStyleCnt="0"/>
      <dgm:spPr/>
    </dgm:pt>
    <dgm:pt modelId="{43EDD8A8-1B3E-4EC4-915F-2D44850092A2}" type="pres">
      <dgm:prSet presAssocID="{1882C6C0-CF40-4503-A899-3726D9EC5C4C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5BE3DB-53EB-4586-BDC9-5F2013A5C088}" type="pres">
      <dgm:prSet presAssocID="{1882C6C0-CF40-4503-A899-3726D9EC5C4C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FD8F66-7C9F-46C1-B194-1EA0A137FB79}" type="pres">
      <dgm:prSet presAssocID="{A13A5F75-A7A0-4C2C-8D0B-5F1F81059B1D}" presName="sp" presStyleCnt="0"/>
      <dgm:spPr/>
    </dgm:pt>
    <dgm:pt modelId="{DECDD086-1B36-47E1-839E-FB467EA20697}" type="pres">
      <dgm:prSet presAssocID="{85BB6AE8-BDF6-4A21-A5F5-0E557C437984}" presName="linNode" presStyleCnt="0"/>
      <dgm:spPr/>
    </dgm:pt>
    <dgm:pt modelId="{CDACAE12-E31C-4F0B-B315-0F5EE0C8EDE3}" type="pres">
      <dgm:prSet presAssocID="{85BB6AE8-BDF6-4A21-A5F5-0E557C437984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50C97A-9B19-413E-A5B9-A146D86EB02B}" type="pres">
      <dgm:prSet presAssocID="{85BB6AE8-BDF6-4A21-A5F5-0E557C437984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813BA5-4E57-4FAA-BAFA-0858FF01598E}" type="pres">
      <dgm:prSet presAssocID="{152CB4FD-844F-4B95-8A8E-454C45EC7633}" presName="sp" presStyleCnt="0"/>
      <dgm:spPr/>
    </dgm:pt>
    <dgm:pt modelId="{044B03EC-5D6C-4245-896E-54318E161FC6}" type="pres">
      <dgm:prSet presAssocID="{173D49EF-C967-4989-B358-0F083EDB9B52}" presName="linNode" presStyleCnt="0"/>
      <dgm:spPr/>
    </dgm:pt>
    <dgm:pt modelId="{81ED4AAC-695E-44D7-B616-158498CB89DE}" type="pres">
      <dgm:prSet presAssocID="{173D49EF-C967-4989-B358-0F083EDB9B52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553CB6-C2FB-4AE0-A618-FADC39DA8BEF}" type="pres">
      <dgm:prSet presAssocID="{173D49EF-C967-4989-B358-0F083EDB9B52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761B8E-B422-4040-B37F-6A66CFF615CC}" type="pres">
      <dgm:prSet presAssocID="{2DF43119-511F-4629-9E0D-C26861A8266D}" presName="sp" presStyleCnt="0"/>
      <dgm:spPr/>
    </dgm:pt>
    <dgm:pt modelId="{19D2E167-CA02-494D-93D3-B570E71D8671}" type="pres">
      <dgm:prSet presAssocID="{0AE1467D-8B60-4956-873C-AAC7DF88C7FF}" presName="linNode" presStyleCnt="0"/>
      <dgm:spPr/>
    </dgm:pt>
    <dgm:pt modelId="{7B97DD86-C6F8-446B-90B1-267CAA1907E0}" type="pres">
      <dgm:prSet presAssocID="{0AE1467D-8B60-4956-873C-AAC7DF88C7FF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AD9A0A-A44C-4C77-8FDC-96081F95FCB5}" type="pres">
      <dgm:prSet presAssocID="{0AE1467D-8B60-4956-873C-AAC7DF88C7FF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D4E52F-C1AA-4BDF-BBD1-B66AE3E781CD}" type="pres">
      <dgm:prSet presAssocID="{1DB0DB49-B386-4763-AA45-A38281CCECF4}" presName="sp" presStyleCnt="0"/>
      <dgm:spPr/>
    </dgm:pt>
    <dgm:pt modelId="{54574472-1384-4EE1-BD4E-2B694BE82601}" type="pres">
      <dgm:prSet presAssocID="{696F0272-DDB9-428D-8076-602F2ED60804}" presName="linNode" presStyleCnt="0"/>
      <dgm:spPr/>
    </dgm:pt>
    <dgm:pt modelId="{6F255AB7-F239-4E96-A0EC-0630A7560249}" type="pres">
      <dgm:prSet presAssocID="{696F0272-DDB9-428D-8076-602F2ED60804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5E97F7-33F8-4AF4-BCA3-350E834948F8}" type="pres">
      <dgm:prSet presAssocID="{696F0272-DDB9-428D-8076-602F2ED60804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2E8141-FB66-4232-830B-D56CC8D86343}" type="pres">
      <dgm:prSet presAssocID="{14F72012-650E-4A1D-801D-616AE26E38FA}" presName="sp" presStyleCnt="0"/>
      <dgm:spPr/>
    </dgm:pt>
    <dgm:pt modelId="{744F2128-DFF2-4CC2-B5CF-8FF90BA87047}" type="pres">
      <dgm:prSet presAssocID="{E5C521EE-C157-4355-8160-BF8167D84D98}" presName="linNode" presStyleCnt="0"/>
      <dgm:spPr/>
    </dgm:pt>
    <dgm:pt modelId="{29F29935-D323-4322-9F9C-F8AFBD4E4574}" type="pres">
      <dgm:prSet presAssocID="{E5C521EE-C157-4355-8160-BF8167D84D98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167500-F26C-40E2-BBFD-F0FD09A20509}" type="pres">
      <dgm:prSet presAssocID="{E5C521EE-C157-4355-8160-BF8167D84D98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FE7C35-3367-4A9C-95BD-0E8E5495D12B}" srcId="{1882C6C0-CF40-4503-A899-3726D9EC5C4C}" destId="{1ECA8FEA-ED5D-4E20-9441-72C4C948855D}" srcOrd="2" destOrd="0" parTransId="{99893EEC-564C-4EDF-90E2-FEAB32AC46B0}" sibTransId="{DCBB0CB3-9004-4D13-A20B-7CF1498CD518}"/>
    <dgm:cxn modelId="{024D95F2-DFC7-4854-93F7-6A06E27EBD64}" srcId="{2E3DF004-08AE-4947-8E86-A61E63F71FAE}" destId="{85BB6AE8-BDF6-4A21-A5F5-0E557C437984}" srcOrd="3" destOrd="0" parTransId="{9B65D082-19EC-431C-AF2A-C0FD8140232F}" sibTransId="{152CB4FD-844F-4B95-8A8E-454C45EC7633}"/>
    <dgm:cxn modelId="{7F0D547B-EE25-4C4A-AF38-A4BA1F600B53}" type="presOf" srcId="{1C6C92EF-9B60-4ED9-87EB-53CC761F5F7C}" destId="{2A553CB6-C2FB-4AE0-A618-FADC39DA8BEF}" srcOrd="0" destOrd="0" presId="urn:microsoft.com/office/officeart/2005/8/layout/vList5"/>
    <dgm:cxn modelId="{9DA8891D-554F-4643-A9DD-AA0DCFDA2BC4}" srcId="{2E3DF004-08AE-4947-8E86-A61E63F71FAE}" destId="{696F0272-DDB9-428D-8076-602F2ED60804}" srcOrd="6" destOrd="0" parTransId="{689E41FA-1695-401B-B824-2290B58FBA17}" sibTransId="{14F72012-650E-4A1D-801D-616AE26E38FA}"/>
    <dgm:cxn modelId="{6CE79B00-72CD-4712-B286-721AB8CBFCB5}" srcId="{0AE1467D-8B60-4956-873C-AAC7DF88C7FF}" destId="{7331A026-C264-46BC-A3C7-762599B4053E}" srcOrd="0" destOrd="0" parTransId="{62D04624-8907-411D-BE78-3CBF8F3AB9B2}" sibTransId="{B3E52483-4FD6-4B03-B799-2BA7BBC9D038}"/>
    <dgm:cxn modelId="{64745E0B-5190-462F-BE10-F41F57D94288}" type="presOf" srcId="{ACED41B3-07DD-4B9A-A50E-1484AA963785}" destId="{08AD9A0A-A44C-4C77-8FDC-96081F95FCB5}" srcOrd="0" destOrd="2" presId="urn:microsoft.com/office/officeart/2005/8/layout/vList5"/>
    <dgm:cxn modelId="{CB1D7DD7-40D3-4635-A94C-C9D634E3E16D}" type="presOf" srcId="{D8D11DB4-78B8-4205-86EA-10F9C54CE229}" destId="{3F5BE3DB-53EB-4586-BDC9-5F2013A5C088}" srcOrd="0" destOrd="0" presId="urn:microsoft.com/office/officeart/2005/8/layout/vList5"/>
    <dgm:cxn modelId="{05A4BAF1-0ACB-429C-968E-6162731A9F20}" type="presOf" srcId="{E5C521EE-C157-4355-8160-BF8167D84D98}" destId="{29F29935-D323-4322-9F9C-F8AFBD4E4574}" srcOrd="0" destOrd="0" presId="urn:microsoft.com/office/officeart/2005/8/layout/vList5"/>
    <dgm:cxn modelId="{85B59DE6-4AA2-4D55-9E5F-E604818C8C6E}" type="presOf" srcId="{696F0272-DDB9-428D-8076-602F2ED60804}" destId="{6F255AB7-F239-4E96-A0EC-0630A7560249}" srcOrd="0" destOrd="0" presId="urn:microsoft.com/office/officeart/2005/8/layout/vList5"/>
    <dgm:cxn modelId="{FDC113DF-1C1E-40DA-A355-5099078FB2AC}" srcId="{173D49EF-C967-4989-B358-0F083EDB9B52}" destId="{1C6C92EF-9B60-4ED9-87EB-53CC761F5F7C}" srcOrd="0" destOrd="0" parTransId="{2C4667F2-B46B-47D0-9FBC-4E69DA2D0AD6}" sibTransId="{E98A8063-C12C-424F-B393-F38AA073F7C1}"/>
    <dgm:cxn modelId="{76377F91-5133-41B0-81FC-A1659E1738FC}" srcId="{173D49EF-C967-4989-B358-0F083EDB9B52}" destId="{CE64761A-5E3F-4A00-AB9D-BFF1656AF180}" srcOrd="2" destOrd="0" parTransId="{E9E8B19C-3E37-440F-91BB-CD70B249EF0E}" sibTransId="{AD29E482-6905-46EE-A677-9F56B872C693}"/>
    <dgm:cxn modelId="{1BAABF4D-0770-4B6D-93CB-568C96242762}" type="presOf" srcId="{B509C5C3-AC88-49D6-B37C-2E817EA625F1}" destId="{7E50C97A-9B19-413E-A5B9-A146D86EB02B}" srcOrd="0" destOrd="2" presId="urn:microsoft.com/office/officeart/2005/8/layout/vList5"/>
    <dgm:cxn modelId="{C77AE8D9-9A64-4D14-8B44-59FFDD298B00}" type="presOf" srcId="{173D49EF-C967-4989-B358-0F083EDB9B52}" destId="{81ED4AAC-695E-44D7-B616-158498CB89DE}" srcOrd="0" destOrd="0" presId="urn:microsoft.com/office/officeart/2005/8/layout/vList5"/>
    <dgm:cxn modelId="{09A024DD-0E7B-4351-82A8-F3785E9DF1BE}" type="presOf" srcId="{85BB6AE8-BDF6-4A21-A5F5-0E557C437984}" destId="{CDACAE12-E31C-4F0B-B315-0F5EE0C8EDE3}" srcOrd="0" destOrd="0" presId="urn:microsoft.com/office/officeart/2005/8/layout/vList5"/>
    <dgm:cxn modelId="{0CD7DFEA-392F-42E5-9BA8-931745F753A1}" type="presOf" srcId="{81938D83-7D7E-4D29-8E30-24591352EF02}" destId="{A2AC0A8D-F898-4E55-A096-726881053BF0}" srcOrd="0" destOrd="0" presId="urn:microsoft.com/office/officeart/2005/8/layout/vList5"/>
    <dgm:cxn modelId="{1629025F-0232-4F92-ACE9-30464170E084}" srcId="{696F0272-DDB9-428D-8076-602F2ED60804}" destId="{2DAC8AFD-6F7C-42FE-AEB8-515EDA48744C}" srcOrd="0" destOrd="0" parTransId="{C3AE0D50-FF39-42F4-90C3-73713BBCCEFF}" sibTransId="{C01D263C-21AA-4B9B-8ACE-E403C8FCC619}"/>
    <dgm:cxn modelId="{7B3E901B-67B5-4544-99B5-36DBD3517675}" type="presOf" srcId="{CC53F249-C89F-4A6A-9660-0B33A3D6550A}" destId="{2A553CB6-C2FB-4AE0-A618-FADC39DA8BEF}" srcOrd="0" destOrd="1" presId="urn:microsoft.com/office/officeart/2005/8/layout/vList5"/>
    <dgm:cxn modelId="{E02BB659-9D48-4BC1-A3A2-B7FB230C14B2}" srcId="{2E3DF004-08AE-4947-8E86-A61E63F71FAE}" destId="{E5C521EE-C157-4355-8160-BF8167D84D98}" srcOrd="7" destOrd="0" parTransId="{336817B0-F5BC-4B3B-A498-E12B844710E0}" sibTransId="{35C28965-FA44-42E7-9AD7-17491C1789DF}"/>
    <dgm:cxn modelId="{BC4920EE-0C05-4261-94EA-E5F19F95B4A9}" srcId="{0AE1467D-8B60-4956-873C-AAC7DF88C7FF}" destId="{ACED41B3-07DD-4B9A-A50E-1484AA963785}" srcOrd="2" destOrd="0" parTransId="{79409290-BEDD-4DCC-B90A-777019E72B90}" sibTransId="{8D37E78A-6D27-48D3-A3CD-0D96DB1367F7}"/>
    <dgm:cxn modelId="{213B4A14-6C9D-44F6-AFBC-01A2F7F6A00F}" srcId="{2E3DF004-08AE-4947-8E86-A61E63F71FAE}" destId="{173D49EF-C967-4989-B358-0F083EDB9B52}" srcOrd="4" destOrd="0" parTransId="{99EF2F10-A6DC-4F67-98DA-D3FE912A571E}" sibTransId="{2DF43119-511F-4629-9E0D-C26861A8266D}"/>
    <dgm:cxn modelId="{7D4B0B77-9131-4E0C-A48D-1E04049D2AFE}" srcId="{81938D83-7D7E-4D29-8E30-24591352EF02}" destId="{963958FA-C909-42C2-A145-6393FDF541E4}" srcOrd="1" destOrd="0" parTransId="{52366038-749A-49A2-81F0-8DD9587247F2}" sibTransId="{E1935096-DF8D-4CFD-82E6-5E85278F546D}"/>
    <dgm:cxn modelId="{20DDD0B7-9E49-4F48-866E-BDE0311A0D8D}" srcId="{E5C521EE-C157-4355-8160-BF8167D84D98}" destId="{8891412C-CF63-4786-A960-953CC4D043FE}" srcOrd="2" destOrd="0" parTransId="{434BDDE9-6EF8-40F9-8F18-55D882C88299}" sibTransId="{EB34723A-1C08-478F-9D9E-3D3C64F79A45}"/>
    <dgm:cxn modelId="{8190E865-53B8-411B-A9E5-F66D1E5D8FC4}" type="presOf" srcId="{8891412C-CF63-4786-A960-953CC4D043FE}" destId="{62167500-F26C-40E2-BBFD-F0FD09A20509}" srcOrd="0" destOrd="2" presId="urn:microsoft.com/office/officeart/2005/8/layout/vList5"/>
    <dgm:cxn modelId="{D5A671C6-944B-4D7F-8899-8B2BF979D763}" type="presOf" srcId="{436AF886-39D3-4657-ACD4-779A3024ABDC}" destId="{5535D7C0-3E98-4892-9997-1D2FF2D59F05}" srcOrd="0" destOrd="1" presId="urn:microsoft.com/office/officeart/2005/8/layout/vList5"/>
    <dgm:cxn modelId="{CDE07B6F-7C9C-4FD6-B53B-C551C1BA2314}" srcId="{12A5B44B-434A-4512-8194-E61C29F99D58}" destId="{436AF886-39D3-4657-ACD4-779A3024ABDC}" srcOrd="1" destOrd="0" parTransId="{7FF1A414-75CB-4845-A53C-F263EFF58FE9}" sibTransId="{65C45596-BCE0-48CA-A92A-85D6856744C9}"/>
    <dgm:cxn modelId="{C1E4C750-AEEF-4E39-A907-16F5653B233B}" srcId="{85BB6AE8-BDF6-4A21-A5F5-0E557C437984}" destId="{108BC080-410F-464B-BB58-A501207EA76B}" srcOrd="0" destOrd="0" parTransId="{A0A2A1C6-7D3D-4744-931B-90CF8AEF34EB}" sibTransId="{A6F226AE-C44F-4584-BA4B-BE92C4312056}"/>
    <dgm:cxn modelId="{222B8F0A-2E43-4F93-9E8F-65ED74505D34}" srcId="{696F0272-DDB9-428D-8076-602F2ED60804}" destId="{9B78E1A8-A096-4715-B32F-E2508B6BFEB9}" srcOrd="2" destOrd="0" parTransId="{CD25769F-E4BD-4557-8051-8C0919D87A38}" sibTransId="{6EF6DE10-EF50-4912-848E-43072EB8F524}"/>
    <dgm:cxn modelId="{FDD90DF2-22D8-4F9A-9592-24D759EE6ABA}" srcId="{696F0272-DDB9-428D-8076-602F2ED60804}" destId="{FC3FDD68-FF69-4243-89A9-D525FC5ADE5D}" srcOrd="1" destOrd="0" parTransId="{84C5EDF9-FDA8-46A5-A7B4-8010D3BF0180}" sibTransId="{381DB0AF-7ED3-41B9-89CF-5713B31880D6}"/>
    <dgm:cxn modelId="{F1BB4DB4-A334-4F52-AD64-DA3B08033FFD}" srcId="{2E3DF004-08AE-4947-8E86-A61E63F71FAE}" destId="{1882C6C0-CF40-4503-A899-3726D9EC5C4C}" srcOrd="2" destOrd="0" parTransId="{2877B29C-574D-4207-93C8-D8E6D9898C18}" sibTransId="{A13A5F75-A7A0-4C2C-8D0B-5F1F81059B1D}"/>
    <dgm:cxn modelId="{A2712033-7AD2-4A02-A860-FBE1E77BB734}" srcId="{1882C6C0-CF40-4503-A899-3726D9EC5C4C}" destId="{B579DA33-FD85-40CC-B8BD-51C4C0CF2C60}" srcOrd="1" destOrd="0" parTransId="{0995069E-86F5-42DF-9250-1C37A9A567ED}" sibTransId="{16108927-DA2E-4442-9C43-B3FFE4EDE78D}"/>
    <dgm:cxn modelId="{4C45865D-DB61-4917-91A6-1EAEA0CF2542}" type="presOf" srcId="{9B78E1A8-A096-4715-B32F-E2508B6BFEB9}" destId="{155E97F7-33F8-4AF4-BCA3-350E834948F8}" srcOrd="0" destOrd="2" presId="urn:microsoft.com/office/officeart/2005/8/layout/vList5"/>
    <dgm:cxn modelId="{64A432D2-EAF4-4500-B27D-38EB686418F3}" type="presOf" srcId="{1882C6C0-CF40-4503-A899-3726D9EC5C4C}" destId="{43EDD8A8-1B3E-4EC4-915F-2D44850092A2}" srcOrd="0" destOrd="0" presId="urn:microsoft.com/office/officeart/2005/8/layout/vList5"/>
    <dgm:cxn modelId="{8413A6AF-E52B-49CA-B9B7-08F9820A308C}" type="presOf" srcId="{12A5B44B-434A-4512-8194-E61C29F99D58}" destId="{ED6C7FF4-6E99-4028-BB92-12FDB1515C17}" srcOrd="0" destOrd="0" presId="urn:microsoft.com/office/officeart/2005/8/layout/vList5"/>
    <dgm:cxn modelId="{8CDE2214-9874-45BC-8A91-39EF47A9C22E}" type="presOf" srcId="{108BC080-410F-464B-BB58-A501207EA76B}" destId="{7E50C97A-9B19-413E-A5B9-A146D86EB02B}" srcOrd="0" destOrd="0" presId="urn:microsoft.com/office/officeart/2005/8/layout/vList5"/>
    <dgm:cxn modelId="{39ED7693-EC66-4979-926C-A572B3B2102B}" srcId="{81938D83-7D7E-4D29-8E30-24591352EF02}" destId="{96F080BB-2E9F-48D2-9CD5-810EF4B78DA4}" srcOrd="0" destOrd="0" parTransId="{D93CABC1-4FE4-4BCE-B496-D55D6CD28F6A}" sibTransId="{5E98C278-7BCF-4BCD-AF50-FA9F1F48CF52}"/>
    <dgm:cxn modelId="{A0211CA1-827E-4010-9F25-0D50347FB5D3}" type="presOf" srcId="{2E3DF004-08AE-4947-8E86-A61E63F71FAE}" destId="{D895F4FC-09FD-4F34-8668-EE8B3D9E9A75}" srcOrd="0" destOrd="0" presId="urn:microsoft.com/office/officeart/2005/8/layout/vList5"/>
    <dgm:cxn modelId="{43C2667D-F003-41DC-99E3-BA4F7007528E}" type="presOf" srcId="{2DAC8AFD-6F7C-42FE-AEB8-515EDA48744C}" destId="{155E97F7-33F8-4AF4-BCA3-350E834948F8}" srcOrd="0" destOrd="0" presId="urn:microsoft.com/office/officeart/2005/8/layout/vList5"/>
    <dgm:cxn modelId="{F280A54E-E24D-4816-9EEC-0CABCB81F434}" type="presOf" srcId="{1ECA8FEA-ED5D-4E20-9441-72C4C948855D}" destId="{3F5BE3DB-53EB-4586-BDC9-5F2013A5C088}" srcOrd="0" destOrd="2" presId="urn:microsoft.com/office/officeart/2005/8/layout/vList5"/>
    <dgm:cxn modelId="{8074070E-60D1-4405-9B08-80517CE37C49}" srcId="{0AE1467D-8B60-4956-873C-AAC7DF88C7FF}" destId="{36090CAE-9662-43CD-B611-6FD46F2A06E1}" srcOrd="1" destOrd="0" parTransId="{1A08BDDB-3F70-414C-B84A-39D4F6F84068}" sibTransId="{0EAA1CCD-6537-41DB-86C6-FF04929A57FF}"/>
    <dgm:cxn modelId="{80C54EFA-F7E4-465D-AF82-C0E54B10F01A}" type="presOf" srcId="{0AE1467D-8B60-4956-873C-AAC7DF88C7FF}" destId="{7B97DD86-C6F8-446B-90B1-267CAA1907E0}" srcOrd="0" destOrd="0" presId="urn:microsoft.com/office/officeart/2005/8/layout/vList5"/>
    <dgm:cxn modelId="{EBF4FF1C-95D1-4231-8909-AAC4844FC410}" srcId="{12A5B44B-434A-4512-8194-E61C29F99D58}" destId="{7A70A2F6-044F-4B73-B00E-D685D823ACD5}" srcOrd="0" destOrd="0" parTransId="{E0177CBC-9313-479B-AC20-D7B44AEC3EBD}" sibTransId="{E71657EB-B24B-4CE8-8695-601E2FE47D1B}"/>
    <dgm:cxn modelId="{6D547712-79CA-43D7-A48E-4B7DC699EFC7}" type="presOf" srcId="{FC3FDD68-FF69-4243-89A9-D525FC5ADE5D}" destId="{155E97F7-33F8-4AF4-BCA3-350E834948F8}" srcOrd="0" destOrd="1" presId="urn:microsoft.com/office/officeart/2005/8/layout/vList5"/>
    <dgm:cxn modelId="{5A836B32-F1B0-4F6C-91F4-43578D6625DB}" type="presOf" srcId="{E8AD87D2-EC2C-4AC2-AE5B-E54235BA7226}" destId="{62167500-F26C-40E2-BBFD-F0FD09A20509}" srcOrd="0" destOrd="1" presId="urn:microsoft.com/office/officeart/2005/8/layout/vList5"/>
    <dgm:cxn modelId="{6506F3AA-3656-4225-B5FD-E34534A21DE7}" srcId="{696F0272-DDB9-428D-8076-602F2ED60804}" destId="{123EA301-8018-4A2C-BDE1-1E8C4F6D87F1}" srcOrd="3" destOrd="0" parTransId="{780A2DC0-64EA-4831-B102-4F893CBE319C}" sibTransId="{53160AF9-40F0-46F0-9CCD-9F91FACFBE32}"/>
    <dgm:cxn modelId="{3BE1A61C-CFFC-4EF8-A85D-62D9F667B1AA}" type="presOf" srcId="{36090CAE-9662-43CD-B611-6FD46F2A06E1}" destId="{08AD9A0A-A44C-4C77-8FDC-96081F95FCB5}" srcOrd="0" destOrd="1" presId="urn:microsoft.com/office/officeart/2005/8/layout/vList5"/>
    <dgm:cxn modelId="{31880E9A-37FD-4EDB-BE31-9015EEF58E67}" type="presOf" srcId="{96F080BB-2E9F-48D2-9CD5-810EF4B78DA4}" destId="{234BEA7D-D3E4-483D-9C99-239F6591B279}" srcOrd="0" destOrd="0" presId="urn:microsoft.com/office/officeart/2005/8/layout/vList5"/>
    <dgm:cxn modelId="{58A16CA4-A453-4AB2-8746-6DCD3FCF21A8}" srcId="{12A5B44B-434A-4512-8194-E61C29F99D58}" destId="{F4915F3E-B5FC-4952-BC28-AC0B4AAF1B1F}" srcOrd="2" destOrd="0" parTransId="{6C6F0A4B-5B5B-4AB9-A4A5-90767511D8AD}" sibTransId="{FA364685-908D-4C45-A1C6-150803687FE0}"/>
    <dgm:cxn modelId="{6E52D844-D8FB-48A7-8CC7-E6DCFFEB86AC}" type="presOf" srcId="{6C1787C0-0DC4-4F1C-8ACF-92251A10D81B}" destId="{7E50C97A-9B19-413E-A5B9-A146D86EB02B}" srcOrd="0" destOrd="1" presId="urn:microsoft.com/office/officeart/2005/8/layout/vList5"/>
    <dgm:cxn modelId="{F2A943CC-CE59-4D12-A98D-35265668C25A}" type="presOf" srcId="{B579DA33-FD85-40CC-B8BD-51C4C0CF2C60}" destId="{3F5BE3DB-53EB-4586-BDC9-5F2013A5C088}" srcOrd="0" destOrd="1" presId="urn:microsoft.com/office/officeart/2005/8/layout/vList5"/>
    <dgm:cxn modelId="{91EB04B5-69E0-48AE-9B78-D3293E876DA3}" srcId="{2E3DF004-08AE-4947-8E86-A61E63F71FAE}" destId="{0AE1467D-8B60-4956-873C-AAC7DF88C7FF}" srcOrd="5" destOrd="0" parTransId="{75B6FA8C-C6BC-410E-9256-7C5555B530AC}" sibTransId="{1DB0DB49-B386-4763-AA45-A38281CCECF4}"/>
    <dgm:cxn modelId="{308A9C6A-9E6A-440E-9456-CE76B227769F}" srcId="{85BB6AE8-BDF6-4A21-A5F5-0E557C437984}" destId="{B509C5C3-AC88-49D6-B37C-2E817EA625F1}" srcOrd="2" destOrd="0" parTransId="{48E5BE32-FFF4-4AA1-8CE8-E0B638499DAE}" sibTransId="{CB13B589-8B64-4DA5-B336-A5C473D3CB48}"/>
    <dgm:cxn modelId="{C6A6F0CE-C5BF-46CA-B545-61CB0899BCE5}" srcId="{2E3DF004-08AE-4947-8E86-A61E63F71FAE}" destId="{12A5B44B-434A-4512-8194-E61C29F99D58}" srcOrd="0" destOrd="0" parTransId="{3C7F29AC-FC36-49C4-9E75-0E1A2A6ABCD1}" sibTransId="{2AC1F333-C244-46C3-812C-3529570AF847}"/>
    <dgm:cxn modelId="{C082B6E6-086B-4755-A5B5-A575865C9707}" type="presOf" srcId="{CE64761A-5E3F-4A00-AB9D-BFF1656AF180}" destId="{2A553CB6-C2FB-4AE0-A618-FADC39DA8BEF}" srcOrd="0" destOrd="2" presId="urn:microsoft.com/office/officeart/2005/8/layout/vList5"/>
    <dgm:cxn modelId="{9443AEAB-9BDE-4810-829A-7D3E4665A78F}" type="presOf" srcId="{7331A026-C264-46BC-A3C7-762599B4053E}" destId="{08AD9A0A-A44C-4C77-8FDC-96081F95FCB5}" srcOrd="0" destOrd="0" presId="urn:microsoft.com/office/officeart/2005/8/layout/vList5"/>
    <dgm:cxn modelId="{9E408E52-A9CB-44AC-8B6D-630328A1935E}" srcId="{1882C6C0-CF40-4503-A899-3726D9EC5C4C}" destId="{D8D11DB4-78B8-4205-86EA-10F9C54CE229}" srcOrd="0" destOrd="0" parTransId="{57C9F62E-A016-40E1-9916-391217023EFF}" sibTransId="{924CD3A9-5914-48B1-94A8-D73FA2C56D99}"/>
    <dgm:cxn modelId="{E5901DC8-431C-40B0-966B-CB182F526B46}" srcId="{173D49EF-C967-4989-B358-0F083EDB9B52}" destId="{CC53F249-C89F-4A6A-9660-0B33A3D6550A}" srcOrd="1" destOrd="0" parTransId="{2C3EE3C8-B679-4C96-A946-99DA3022555F}" sibTransId="{35C1FEA1-E3CD-4925-AA3B-FB1778F207AA}"/>
    <dgm:cxn modelId="{32611837-6501-4853-AD73-3B73B248ED9D}" type="presOf" srcId="{85E8AE2D-870E-4BB8-B859-1FF036CF60F5}" destId="{62167500-F26C-40E2-BBFD-F0FD09A20509}" srcOrd="0" destOrd="0" presId="urn:microsoft.com/office/officeart/2005/8/layout/vList5"/>
    <dgm:cxn modelId="{3095DE76-4A31-4745-A4B2-9C7DDC6FAE5F}" type="presOf" srcId="{963958FA-C909-42C2-A145-6393FDF541E4}" destId="{234BEA7D-D3E4-483D-9C99-239F6591B279}" srcOrd="0" destOrd="1" presId="urn:microsoft.com/office/officeart/2005/8/layout/vList5"/>
    <dgm:cxn modelId="{408C0974-B451-4325-B104-09E0D16A2437}" type="presOf" srcId="{F4915F3E-B5FC-4952-BC28-AC0B4AAF1B1F}" destId="{5535D7C0-3E98-4892-9997-1D2FF2D59F05}" srcOrd="0" destOrd="2" presId="urn:microsoft.com/office/officeart/2005/8/layout/vList5"/>
    <dgm:cxn modelId="{9D649C71-1985-4971-BF28-9521E66E42A0}" type="presOf" srcId="{7A70A2F6-044F-4B73-B00E-D685D823ACD5}" destId="{5535D7C0-3E98-4892-9997-1D2FF2D59F05}" srcOrd="0" destOrd="0" presId="urn:microsoft.com/office/officeart/2005/8/layout/vList5"/>
    <dgm:cxn modelId="{AC96390B-F8FE-4776-BE4D-2C24B140D0AA}" srcId="{E5C521EE-C157-4355-8160-BF8167D84D98}" destId="{85E8AE2D-870E-4BB8-B859-1FF036CF60F5}" srcOrd="0" destOrd="0" parTransId="{6D187274-FC13-498B-987D-68B9815CF569}" sibTransId="{368EDB34-D9B9-4C69-A55C-B0DCF96F8A9C}"/>
    <dgm:cxn modelId="{2FAA650F-FF4A-49A8-B87A-B68803104161}" srcId="{85BB6AE8-BDF6-4A21-A5F5-0E557C437984}" destId="{6C1787C0-0DC4-4F1C-8ACF-92251A10D81B}" srcOrd="1" destOrd="0" parTransId="{221A98F1-899C-4D7D-A9CC-5D5F554BD29C}" sibTransId="{94AAE374-48C2-4E68-9363-65574D527952}"/>
    <dgm:cxn modelId="{95F9A276-6CEC-430A-AFC7-43E7DF4D8867}" srcId="{E5C521EE-C157-4355-8160-BF8167D84D98}" destId="{E8AD87D2-EC2C-4AC2-AE5B-E54235BA7226}" srcOrd="1" destOrd="0" parTransId="{8803DA00-D3E0-498D-9C3F-C11EC8C3B147}" sibTransId="{73DD07B9-D175-4A6D-99AA-A106C41C7DDE}"/>
    <dgm:cxn modelId="{476F3C9B-4933-40CC-B0C4-D5ECFE248E2D}" type="presOf" srcId="{123EA301-8018-4A2C-BDE1-1E8C4F6D87F1}" destId="{155E97F7-33F8-4AF4-BCA3-350E834948F8}" srcOrd="0" destOrd="3" presId="urn:microsoft.com/office/officeart/2005/8/layout/vList5"/>
    <dgm:cxn modelId="{B1445288-91BD-433A-8CA4-91E1EF9E696D}" srcId="{2E3DF004-08AE-4947-8E86-A61E63F71FAE}" destId="{81938D83-7D7E-4D29-8E30-24591352EF02}" srcOrd="1" destOrd="0" parTransId="{A3B5A87B-1130-4481-A32B-60BAA8DFF3A9}" sibTransId="{76724065-49FB-4405-B121-EFF3BEA1AF8B}"/>
    <dgm:cxn modelId="{00793991-420C-4152-B1C8-85D547B9583E}" type="presParOf" srcId="{D895F4FC-09FD-4F34-8668-EE8B3D9E9A75}" destId="{928A9316-FCDA-4092-83C1-A8433F52A02D}" srcOrd="0" destOrd="0" presId="urn:microsoft.com/office/officeart/2005/8/layout/vList5"/>
    <dgm:cxn modelId="{A699C331-D2CD-45B1-AAEC-CD4B1BF838F0}" type="presParOf" srcId="{928A9316-FCDA-4092-83C1-A8433F52A02D}" destId="{ED6C7FF4-6E99-4028-BB92-12FDB1515C17}" srcOrd="0" destOrd="0" presId="urn:microsoft.com/office/officeart/2005/8/layout/vList5"/>
    <dgm:cxn modelId="{B6150EE1-4BB8-41EB-AB5C-6670555C118A}" type="presParOf" srcId="{928A9316-FCDA-4092-83C1-A8433F52A02D}" destId="{5535D7C0-3E98-4892-9997-1D2FF2D59F05}" srcOrd="1" destOrd="0" presId="urn:microsoft.com/office/officeart/2005/8/layout/vList5"/>
    <dgm:cxn modelId="{FC2D2CD1-3A3E-48BA-B2D7-3CA831299C76}" type="presParOf" srcId="{D895F4FC-09FD-4F34-8668-EE8B3D9E9A75}" destId="{159780AF-4814-4BB6-B772-180CE486545C}" srcOrd="1" destOrd="0" presId="urn:microsoft.com/office/officeart/2005/8/layout/vList5"/>
    <dgm:cxn modelId="{E9DFC501-DDD3-4850-BD11-7F2A3C8CC48A}" type="presParOf" srcId="{D895F4FC-09FD-4F34-8668-EE8B3D9E9A75}" destId="{68C5E730-46CE-4D3B-A2B4-5D929CA3B743}" srcOrd="2" destOrd="0" presId="urn:microsoft.com/office/officeart/2005/8/layout/vList5"/>
    <dgm:cxn modelId="{E72F0B42-5030-4F12-9C3A-400C65B4D882}" type="presParOf" srcId="{68C5E730-46CE-4D3B-A2B4-5D929CA3B743}" destId="{A2AC0A8D-F898-4E55-A096-726881053BF0}" srcOrd="0" destOrd="0" presId="urn:microsoft.com/office/officeart/2005/8/layout/vList5"/>
    <dgm:cxn modelId="{263E6639-EF08-4230-BB62-E4EE0DAB0F1A}" type="presParOf" srcId="{68C5E730-46CE-4D3B-A2B4-5D929CA3B743}" destId="{234BEA7D-D3E4-483D-9C99-239F6591B279}" srcOrd="1" destOrd="0" presId="urn:microsoft.com/office/officeart/2005/8/layout/vList5"/>
    <dgm:cxn modelId="{D29EFC5A-66FC-40B2-8AEF-DDF1F925E693}" type="presParOf" srcId="{D895F4FC-09FD-4F34-8668-EE8B3D9E9A75}" destId="{0D62BF2B-8BC2-465E-B4CF-4D6F9CDC568C}" srcOrd="3" destOrd="0" presId="urn:microsoft.com/office/officeart/2005/8/layout/vList5"/>
    <dgm:cxn modelId="{9ACE4882-945C-4568-BA35-B9B573A8DD09}" type="presParOf" srcId="{D895F4FC-09FD-4F34-8668-EE8B3D9E9A75}" destId="{32460F5D-9EA1-42F8-8A5D-CADCA3F1B3DD}" srcOrd="4" destOrd="0" presId="urn:microsoft.com/office/officeart/2005/8/layout/vList5"/>
    <dgm:cxn modelId="{518859A7-D794-4CE2-BB69-6E3B2E8100ED}" type="presParOf" srcId="{32460F5D-9EA1-42F8-8A5D-CADCA3F1B3DD}" destId="{43EDD8A8-1B3E-4EC4-915F-2D44850092A2}" srcOrd="0" destOrd="0" presId="urn:microsoft.com/office/officeart/2005/8/layout/vList5"/>
    <dgm:cxn modelId="{B74787ED-B699-4CC0-B43C-4399D5DF7555}" type="presParOf" srcId="{32460F5D-9EA1-42F8-8A5D-CADCA3F1B3DD}" destId="{3F5BE3DB-53EB-4586-BDC9-5F2013A5C088}" srcOrd="1" destOrd="0" presId="urn:microsoft.com/office/officeart/2005/8/layout/vList5"/>
    <dgm:cxn modelId="{2C992B1D-29E5-4D37-AC86-0E7A48D49E9D}" type="presParOf" srcId="{D895F4FC-09FD-4F34-8668-EE8B3D9E9A75}" destId="{CCFD8F66-7C9F-46C1-B194-1EA0A137FB79}" srcOrd="5" destOrd="0" presId="urn:microsoft.com/office/officeart/2005/8/layout/vList5"/>
    <dgm:cxn modelId="{33F08639-E605-48A6-945B-C2DA56AAAACE}" type="presParOf" srcId="{D895F4FC-09FD-4F34-8668-EE8B3D9E9A75}" destId="{DECDD086-1B36-47E1-839E-FB467EA20697}" srcOrd="6" destOrd="0" presId="urn:microsoft.com/office/officeart/2005/8/layout/vList5"/>
    <dgm:cxn modelId="{389A285E-9515-4A87-AD69-5725A9C78E2A}" type="presParOf" srcId="{DECDD086-1B36-47E1-839E-FB467EA20697}" destId="{CDACAE12-E31C-4F0B-B315-0F5EE0C8EDE3}" srcOrd="0" destOrd="0" presId="urn:microsoft.com/office/officeart/2005/8/layout/vList5"/>
    <dgm:cxn modelId="{22BFAFD8-EB9D-46B2-A215-BA10AF78AFEA}" type="presParOf" srcId="{DECDD086-1B36-47E1-839E-FB467EA20697}" destId="{7E50C97A-9B19-413E-A5B9-A146D86EB02B}" srcOrd="1" destOrd="0" presId="urn:microsoft.com/office/officeart/2005/8/layout/vList5"/>
    <dgm:cxn modelId="{2D934F26-4CAC-4C68-9D6F-F5DC7DC3997D}" type="presParOf" srcId="{D895F4FC-09FD-4F34-8668-EE8B3D9E9A75}" destId="{03813BA5-4E57-4FAA-BAFA-0858FF01598E}" srcOrd="7" destOrd="0" presId="urn:microsoft.com/office/officeart/2005/8/layout/vList5"/>
    <dgm:cxn modelId="{DF39925A-4563-45F9-9A1E-6FA3E06E0EF8}" type="presParOf" srcId="{D895F4FC-09FD-4F34-8668-EE8B3D9E9A75}" destId="{044B03EC-5D6C-4245-896E-54318E161FC6}" srcOrd="8" destOrd="0" presId="urn:microsoft.com/office/officeart/2005/8/layout/vList5"/>
    <dgm:cxn modelId="{AAA803B5-E7AA-4E88-80A9-7E4928A7997C}" type="presParOf" srcId="{044B03EC-5D6C-4245-896E-54318E161FC6}" destId="{81ED4AAC-695E-44D7-B616-158498CB89DE}" srcOrd="0" destOrd="0" presId="urn:microsoft.com/office/officeart/2005/8/layout/vList5"/>
    <dgm:cxn modelId="{7E97EDA6-65A2-4134-A857-133A9BA25D34}" type="presParOf" srcId="{044B03EC-5D6C-4245-896E-54318E161FC6}" destId="{2A553CB6-C2FB-4AE0-A618-FADC39DA8BEF}" srcOrd="1" destOrd="0" presId="urn:microsoft.com/office/officeart/2005/8/layout/vList5"/>
    <dgm:cxn modelId="{0A9653FD-33AA-4037-B636-FF64F8169997}" type="presParOf" srcId="{D895F4FC-09FD-4F34-8668-EE8B3D9E9A75}" destId="{AB761B8E-B422-4040-B37F-6A66CFF615CC}" srcOrd="9" destOrd="0" presId="urn:microsoft.com/office/officeart/2005/8/layout/vList5"/>
    <dgm:cxn modelId="{D4BDFA21-91CB-4692-BBB3-A9ED01635A94}" type="presParOf" srcId="{D895F4FC-09FD-4F34-8668-EE8B3D9E9A75}" destId="{19D2E167-CA02-494D-93D3-B570E71D8671}" srcOrd="10" destOrd="0" presId="urn:microsoft.com/office/officeart/2005/8/layout/vList5"/>
    <dgm:cxn modelId="{E296EBBF-8CF1-4BF6-A3BC-A44A05E1CCC2}" type="presParOf" srcId="{19D2E167-CA02-494D-93D3-B570E71D8671}" destId="{7B97DD86-C6F8-446B-90B1-267CAA1907E0}" srcOrd="0" destOrd="0" presId="urn:microsoft.com/office/officeart/2005/8/layout/vList5"/>
    <dgm:cxn modelId="{C0CBDCD3-25C7-4F08-BC01-3E0928D891AE}" type="presParOf" srcId="{19D2E167-CA02-494D-93D3-B570E71D8671}" destId="{08AD9A0A-A44C-4C77-8FDC-96081F95FCB5}" srcOrd="1" destOrd="0" presId="urn:microsoft.com/office/officeart/2005/8/layout/vList5"/>
    <dgm:cxn modelId="{618A450A-53C2-4F42-82E7-9AB568BDCFE3}" type="presParOf" srcId="{D895F4FC-09FD-4F34-8668-EE8B3D9E9A75}" destId="{54D4E52F-C1AA-4BDF-BBD1-B66AE3E781CD}" srcOrd="11" destOrd="0" presId="urn:microsoft.com/office/officeart/2005/8/layout/vList5"/>
    <dgm:cxn modelId="{E57FB216-5CAB-4732-AFED-693697509A8A}" type="presParOf" srcId="{D895F4FC-09FD-4F34-8668-EE8B3D9E9A75}" destId="{54574472-1384-4EE1-BD4E-2B694BE82601}" srcOrd="12" destOrd="0" presId="urn:microsoft.com/office/officeart/2005/8/layout/vList5"/>
    <dgm:cxn modelId="{135A303C-7C8D-4A82-92A3-2442C04DD076}" type="presParOf" srcId="{54574472-1384-4EE1-BD4E-2B694BE82601}" destId="{6F255AB7-F239-4E96-A0EC-0630A7560249}" srcOrd="0" destOrd="0" presId="urn:microsoft.com/office/officeart/2005/8/layout/vList5"/>
    <dgm:cxn modelId="{9074FA0E-6E9A-4A58-A7FB-4AE1B7E58F9F}" type="presParOf" srcId="{54574472-1384-4EE1-BD4E-2B694BE82601}" destId="{155E97F7-33F8-4AF4-BCA3-350E834948F8}" srcOrd="1" destOrd="0" presId="urn:microsoft.com/office/officeart/2005/8/layout/vList5"/>
    <dgm:cxn modelId="{D78D722E-BD3A-4686-B118-8C9BA8D02E3B}" type="presParOf" srcId="{D895F4FC-09FD-4F34-8668-EE8B3D9E9A75}" destId="{852E8141-FB66-4232-830B-D56CC8D86343}" srcOrd="13" destOrd="0" presId="urn:microsoft.com/office/officeart/2005/8/layout/vList5"/>
    <dgm:cxn modelId="{4B65A358-8549-4D2E-A6F7-480A07CAC18E}" type="presParOf" srcId="{D895F4FC-09FD-4F34-8668-EE8B3D9E9A75}" destId="{744F2128-DFF2-4CC2-B5CF-8FF90BA87047}" srcOrd="14" destOrd="0" presId="urn:microsoft.com/office/officeart/2005/8/layout/vList5"/>
    <dgm:cxn modelId="{B617E618-4020-45DB-93B7-C040DA437219}" type="presParOf" srcId="{744F2128-DFF2-4CC2-B5CF-8FF90BA87047}" destId="{29F29935-D323-4322-9F9C-F8AFBD4E4574}" srcOrd="0" destOrd="0" presId="urn:microsoft.com/office/officeart/2005/8/layout/vList5"/>
    <dgm:cxn modelId="{20F8F522-19A0-49B3-85C1-C1D8EF50C5B3}" type="presParOf" srcId="{744F2128-DFF2-4CC2-B5CF-8FF90BA87047}" destId="{62167500-F26C-40E2-BBFD-F0FD09A205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8EA124-BD83-42B1-8112-B67AF2F5586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66D77B-2172-44EC-8B26-6B1F6E395327}">
      <dgm:prSet phldrT="[Texto]"/>
      <dgm:spPr/>
      <dgm:t>
        <a:bodyPr/>
        <a:lstStyle/>
        <a:p>
          <a:r>
            <a:rPr lang="es-EC" dirty="0" smtClean="0"/>
            <a:t>Desarrollo económico</a:t>
          </a:r>
          <a:endParaRPr lang="es-ES" dirty="0"/>
        </a:p>
      </dgm:t>
    </dgm:pt>
    <dgm:pt modelId="{1BA6DF2B-8C9E-4D26-BD10-F39E5FD88F81}" type="parTrans" cxnId="{ED99E6DE-3A84-4DAD-8D77-7493D1070C44}">
      <dgm:prSet/>
      <dgm:spPr/>
      <dgm:t>
        <a:bodyPr/>
        <a:lstStyle/>
        <a:p>
          <a:endParaRPr lang="es-ES"/>
        </a:p>
      </dgm:t>
    </dgm:pt>
    <dgm:pt modelId="{0B3C2CB4-54A2-469C-A21D-71380396394A}" type="sibTrans" cxnId="{ED99E6DE-3A84-4DAD-8D77-7493D1070C44}">
      <dgm:prSet/>
      <dgm:spPr/>
      <dgm:t>
        <a:bodyPr/>
        <a:lstStyle/>
        <a:p>
          <a:endParaRPr lang="es-ES"/>
        </a:p>
      </dgm:t>
    </dgm:pt>
    <dgm:pt modelId="{FB3A0D95-C75A-4C24-981A-7F6FF00B1980}">
      <dgm:prSet phldrT="[Texto]"/>
      <dgm:spPr/>
      <dgm:t>
        <a:bodyPr/>
        <a:lstStyle/>
        <a:p>
          <a:r>
            <a:rPr lang="es-EC" dirty="0" smtClean="0"/>
            <a:t>2da Industria</a:t>
          </a:r>
          <a:endParaRPr lang="es-ES" dirty="0"/>
        </a:p>
      </dgm:t>
    </dgm:pt>
    <dgm:pt modelId="{18026869-CFFA-4AE2-809B-A055617C0613}" type="parTrans" cxnId="{C365EFFF-82F6-4BBB-A7F9-B2D7751AC4BE}">
      <dgm:prSet/>
      <dgm:spPr/>
      <dgm:t>
        <a:bodyPr/>
        <a:lstStyle/>
        <a:p>
          <a:endParaRPr lang="es-ES"/>
        </a:p>
      </dgm:t>
    </dgm:pt>
    <dgm:pt modelId="{DDD2CE15-D42C-4051-B2B6-9DEDE7EABA23}" type="sibTrans" cxnId="{C365EFFF-82F6-4BBB-A7F9-B2D7751AC4BE}">
      <dgm:prSet/>
      <dgm:spPr/>
      <dgm:t>
        <a:bodyPr/>
        <a:lstStyle/>
        <a:p>
          <a:endParaRPr lang="es-ES"/>
        </a:p>
      </dgm:t>
    </dgm:pt>
    <dgm:pt modelId="{163B3016-54A9-41B4-B21D-D1D3BC42FFEF}">
      <dgm:prSet phldrT="[Texto]"/>
      <dgm:spPr/>
      <dgm:t>
        <a:bodyPr/>
        <a:lstStyle/>
        <a:p>
          <a:r>
            <a:rPr lang="es-EC" dirty="0" smtClean="0"/>
            <a:t>Turismo</a:t>
          </a:r>
          <a:endParaRPr lang="es-ES" dirty="0"/>
        </a:p>
      </dgm:t>
    </dgm:pt>
    <dgm:pt modelId="{8C9A48FF-2A40-4CEA-B44E-3174CD2C2409}" type="parTrans" cxnId="{AE714868-1A71-4F3C-B22B-12DDD6E1B0DE}">
      <dgm:prSet/>
      <dgm:spPr/>
      <dgm:t>
        <a:bodyPr/>
        <a:lstStyle/>
        <a:p>
          <a:endParaRPr lang="es-ES"/>
        </a:p>
      </dgm:t>
    </dgm:pt>
    <dgm:pt modelId="{70B1B60D-6CA3-4ABE-9919-E0B6D7F20A5C}" type="sibTrans" cxnId="{AE714868-1A71-4F3C-B22B-12DDD6E1B0DE}">
      <dgm:prSet/>
      <dgm:spPr/>
      <dgm:t>
        <a:bodyPr/>
        <a:lstStyle/>
        <a:p>
          <a:endParaRPr lang="es-ES"/>
        </a:p>
      </dgm:t>
    </dgm:pt>
    <dgm:pt modelId="{65CA458C-B96F-4441-9C3C-6B60D97AD796}" type="pres">
      <dgm:prSet presAssocID="{7C8EA124-BD83-42B1-8112-B67AF2F5586B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4BF08D-DED3-485E-A608-EF69C7E42D5D}" type="pres">
      <dgm:prSet presAssocID="{6D66D77B-2172-44EC-8B26-6B1F6E39532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002395-B1EB-49F5-8273-9ECAB640946D}" type="pres">
      <dgm:prSet presAssocID="{6D66D77B-2172-44EC-8B26-6B1F6E395327}" presName="gear1srcNode" presStyleLbl="node1" presStyleIdx="0" presStyleCnt="3"/>
      <dgm:spPr/>
      <dgm:t>
        <a:bodyPr/>
        <a:lstStyle/>
        <a:p>
          <a:endParaRPr lang="es-ES"/>
        </a:p>
      </dgm:t>
    </dgm:pt>
    <dgm:pt modelId="{866FF135-A1EC-4BC9-AF3E-135203B77012}" type="pres">
      <dgm:prSet presAssocID="{6D66D77B-2172-44EC-8B26-6B1F6E395327}" presName="gear1dstNode" presStyleLbl="node1" presStyleIdx="0" presStyleCnt="3"/>
      <dgm:spPr/>
      <dgm:t>
        <a:bodyPr/>
        <a:lstStyle/>
        <a:p>
          <a:endParaRPr lang="es-ES"/>
        </a:p>
      </dgm:t>
    </dgm:pt>
    <dgm:pt modelId="{487C2042-C77A-4845-B47A-C992B2434F45}" type="pres">
      <dgm:prSet presAssocID="{FB3A0D95-C75A-4C24-981A-7F6FF00B198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C36CD6-7348-4497-B282-2EB3ADD406EE}" type="pres">
      <dgm:prSet presAssocID="{FB3A0D95-C75A-4C24-981A-7F6FF00B1980}" presName="gear2srcNode" presStyleLbl="node1" presStyleIdx="1" presStyleCnt="3"/>
      <dgm:spPr/>
      <dgm:t>
        <a:bodyPr/>
        <a:lstStyle/>
        <a:p>
          <a:endParaRPr lang="es-ES"/>
        </a:p>
      </dgm:t>
    </dgm:pt>
    <dgm:pt modelId="{D8815FB7-4280-4286-99D9-4B3375FBAA6F}" type="pres">
      <dgm:prSet presAssocID="{FB3A0D95-C75A-4C24-981A-7F6FF00B1980}" presName="gear2dstNode" presStyleLbl="node1" presStyleIdx="1" presStyleCnt="3"/>
      <dgm:spPr/>
      <dgm:t>
        <a:bodyPr/>
        <a:lstStyle/>
        <a:p>
          <a:endParaRPr lang="es-ES"/>
        </a:p>
      </dgm:t>
    </dgm:pt>
    <dgm:pt modelId="{AE5420B4-E981-4A73-93D0-7FF40CB615ED}" type="pres">
      <dgm:prSet presAssocID="{163B3016-54A9-41B4-B21D-D1D3BC42FFEF}" presName="gear3" presStyleLbl="node1" presStyleIdx="2" presStyleCnt="3"/>
      <dgm:spPr/>
      <dgm:t>
        <a:bodyPr/>
        <a:lstStyle/>
        <a:p>
          <a:endParaRPr lang="es-ES"/>
        </a:p>
      </dgm:t>
    </dgm:pt>
    <dgm:pt modelId="{319C96BC-00F7-4FB2-B06E-969F4158FC80}" type="pres">
      <dgm:prSet presAssocID="{163B3016-54A9-41B4-B21D-D1D3BC42FFE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BAAEA7-2844-4E36-ACAC-BC39E923ADAB}" type="pres">
      <dgm:prSet presAssocID="{163B3016-54A9-41B4-B21D-D1D3BC42FFEF}" presName="gear3srcNode" presStyleLbl="node1" presStyleIdx="2" presStyleCnt="3"/>
      <dgm:spPr/>
      <dgm:t>
        <a:bodyPr/>
        <a:lstStyle/>
        <a:p>
          <a:endParaRPr lang="es-ES"/>
        </a:p>
      </dgm:t>
    </dgm:pt>
    <dgm:pt modelId="{B0B4B345-4CD1-4B1E-8870-F0CD49162B7B}" type="pres">
      <dgm:prSet presAssocID="{163B3016-54A9-41B4-B21D-D1D3BC42FFEF}" presName="gear3dstNode" presStyleLbl="node1" presStyleIdx="2" presStyleCnt="3"/>
      <dgm:spPr/>
      <dgm:t>
        <a:bodyPr/>
        <a:lstStyle/>
        <a:p>
          <a:endParaRPr lang="es-ES"/>
        </a:p>
      </dgm:t>
    </dgm:pt>
    <dgm:pt modelId="{B972CB1B-B10B-4D6A-8457-100F56BF5EBC}" type="pres">
      <dgm:prSet presAssocID="{0B3C2CB4-54A2-469C-A21D-71380396394A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9E027C8B-E406-4C1C-9257-E4590C557088}" type="pres">
      <dgm:prSet presAssocID="{DDD2CE15-D42C-4051-B2B6-9DEDE7EABA23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2F4ADA26-482F-4925-88E5-C521B810FF3C}" type="pres">
      <dgm:prSet presAssocID="{70B1B60D-6CA3-4ABE-9919-E0B6D7F20A5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68123509-EDDD-47E9-B6C4-54998E1CC2A1}" type="presOf" srcId="{70B1B60D-6CA3-4ABE-9919-E0B6D7F20A5C}" destId="{2F4ADA26-482F-4925-88E5-C521B810FF3C}" srcOrd="0" destOrd="0" presId="urn:microsoft.com/office/officeart/2005/8/layout/gear1"/>
    <dgm:cxn modelId="{0933EDB2-45D1-4287-9342-4746A5DE13DC}" type="presOf" srcId="{163B3016-54A9-41B4-B21D-D1D3BC42FFEF}" destId="{D4BAAEA7-2844-4E36-ACAC-BC39E923ADAB}" srcOrd="2" destOrd="0" presId="urn:microsoft.com/office/officeart/2005/8/layout/gear1"/>
    <dgm:cxn modelId="{AE714868-1A71-4F3C-B22B-12DDD6E1B0DE}" srcId="{7C8EA124-BD83-42B1-8112-B67AF2F5586B}" destId="{163B3016-54A9-41B4-B21D-D1D3BC42FFEF}" srcOrd="2" destOrd="0" parTransId="{8C9A48FF-2A40-4CEA-B44E-3174CD2C2409}" sibTransId="{70B1B60D-6CA3-4ABE-9919-E0B6D7F20A5C}"/>
    <dgm:cxn modelId="{920CE67F-F334-421F-B824-2494E1DD6588}" type="presOf" srcId="{6D66D77B-2172-44EC-8B26-6B1F6E395327}" destId="{11002395-B1EB-49F5-8273-9ECAB640946D}" srcOrd="1" destOrd="0" presId="urn:microsoft.com/office/officeart/2005/8/layout/gear1"/>
    <dgm:cxn modelId="{FF51267F-00D7-4CC3-AAC5-3E7718A46167}" type="presOf" srcId="{FB3A0D95-C75A-4C24-981A-7F6FF00B1980}" destId="{9AC36CD6-7348-4497-B282-2EB3ADD406EE}" srcOrd="1" destOrd="0" presId="urn:microsoft.com/office/officeart/2005/8/layout/gear1"/>
    <dgm:cxn modelId="{3757041F-1702-46C1-A6CC-5FA707BAEC0D}" type="presOf" srcId="{0B3C2CB4-54A2-469C-A21D-71380396394A}" destId="{B972CB1B-B10B-4D6A-8457-100F56BF5EBC}" srcOrd="0" destOrd="0" presId="urn:microsoft.com/office/officeart/2005/8/layout/gear1"/>
    <dgm:cxn modelId="{61C19514-A81B-4E1E-BE20-829D046810B8}" type="presOf" srcId="{163B3016-54A9-41B4-B21D-D1D3BC42FFEF}" destId="{319C96BC-00F7-4FB2-B06E-969F4158FC80}" srcOrd="1" destOrd="0" presId="urn:microsoft.com/office/officeart/2005/8/layout/gear1"/>
    <dgm:cxn modelId="{A9FA69F3-9B76-43C7-977D-2C1DEA55B4E2}" type="presOf" srcId="{163B3016-54A9-41B4-B21D-D1D3BC42FFEF}" destId="{B0B4B345-4CD1-4B1E-8870-F0CD49162B7B}" srcOrd="3" destOrd="0" presId="urn:microsoft.com/office/officeart/2005/8/layout/gear1"/>
    <dgm:cxn modelId="{ED99E6DE-3A84-4DAD-8D77-7493D1070C44}" srcId="{7C8EA124-BD83-42B1-8112-B67AF2F5586B}" destId="{6D66D77B-2172-44EC-8B26-6B1F6E395327}" srcOrd="0" destOrd="0" parTransId="{1BA6DF2B-8C9E-4D26-BD10-F39E5FD88F81}" sibTransId="{0B3C2CB4-54A2-469C-A21D-71380396394A}"/>
    <dgm:cxn modelId="{A0AD64A9-7626-4721-BF78-0786BA7D5B38}" type="presOf" srcId="{7C8EA124-BD83-42B1-8112-B67AF2F5586B}" destId="{65CA458C-B96F-4441-9C3C-6B60D97AD796}" srcOrd="0" destOrd="0" presId="urn:microsoft.com/office/officeart/2005/8/layout/gear1"/>
    <dgm:cxn modelId="{BEC66F75-9E2E-4439-8B00-6EF19E5F087C}" type="presOf" srcId="{6D66D77B-2172-44EC-8B26-6B1F6E395327}" destId="{E64BF08D-DED3-485E-A608-EF69C7E42D5D}" srcOrd="0" destOrd="0" presId="urn:microsoft.com/office/officeart/2005/8/layout/gear1"/>
    <dgm:cxn modelId="{DABCE740-6F63-439C-8145-15D6B27EE12D}" type="presOf" srcId="{FB3A0D95-C75A-4C24-981A-7F6FF00B1980}" destId="{D8815FB7-4280-4286-99D9-4B3375FBAA6F}" srcOrd="2" destOrd="0" presId="urn:microsoft.com/office/officeart/2005/8/layout/gear1"/>
    <dgm:cxn modelId="{C7A4918F-5D0D-45ED-B5FE-F133718F75D0}" type="presOf" srcId="{FB3A0D95-C75A-4C24-981A-7F6FF00B1980}" destId="{487C2042-C77A-4845-B47A-C992B2434F45}" srcOrd="0" destOrd="0" presId="urn:microsoft.com/office/officeart/2005/8/layout/gear1"/>
    <dgm:cxn modelId="{DA41B829-C730-4CA0-AD9A-884B596AE0A5}" type="presOf" srcId="{163B3016-54A9-41B4-B21D-D1D3BC42FFEF}" destId="{AE5420B4-E981-4A73-93D0-7FF40CB615ED}" srcOrd="0" destOrd="0" presId="urn:microsoft.com/office/officeart/2005/8/layout/gear1"/>
    <dgm:cxn modelId="{365B11E2-CA68-4485-B4B3-71430033822F}" type="presOf" srcId="{DDD2CE15-D42C-4051-B2B6-9DEDE7EABA23}" destId="{9E027C8B-E406-4C1C-9257-E4590C557088}" srcOrd="0" destOrd="0" presId="urn:microsoft.com/office/officeart/2005/8/layout/gear1"/>
    <dgm:cxn modelId="{C365EFFF-82F6-4BBB-A7F9-B2D7751AC4BE}" srcId="{7C8EA124-BD83-42B1-8112-B67AF2F5586B}" destId="{FB3A0D95-C75A-4C24-981A-7F6FF00B1980}" srcOrd="1" destOrd="0" parTransId="{18026869-CFFA-4AE2-809B-A055617C0613}" sibTransId="{DDD2CE15-D42C-4051-B2B6-9DEDE7EABA23}"/>
    <dgm:cxn modelId="{4C502B48-406E-413B-AC2F-6AA608BD1E99}" type="presOf" srcId="{6D66D77B-2172-44EC-8B26-6B1F6E395327}" destId="{866FF135-A1EC-4BC9-AF3E-135203B77012}" srcOrd="2" destOrd="0" presId="urn:microsoft.com/office/officeart/2005/8/layout/gear1"/>
    <dgm:cxn modelId="{66746071-9246-4B1F-AC7A-A1436D58A70D}" type="presParOf" srcId="{65CA458C-B96F-4441-9C3C-6B60D97AD796}" destId="{E64BF08D-DED3-485E-A608-EF69C7E42D5D}" srcOrd="0" destOrd="0" presId="urn:microsoft.com/office/officeart/2005/8/layout/gear1"/>
    <dgm:cxn modelId="{6A00F5BB-0DA2-4189-9BEB-99DF0BA41054}" type="presParOf" srcId="{65CA458C-B96F-4441-9C3C-6B60D97AD796}" destId="{11002395-B1EB-49F5-8273-9ECAB640946D}" srcOrd="1" destOrd="0" presId="urn:microsoft.com/office/officeart/2005/8/layout/gear1"/>
    <dgm:cxn modelId="{BA5F2AC6-BF5A-427A-A8FE-0617B72A3ADC}" type="presParOf" srcId="{65CA458C-B96F-4441-9C3C-6B60D97AD796}" destId="{866FF135-A1EC-4BC9-AF3E-135203B77012}" srcOrd="2" destOrd="0" presId="urn:microsoft.com/office/officeart/2005/8/layout/gear1"/>
    <dgm:cxn modelId="{2E9515B3-B81F-4083-A9B2-7EEB39A29115}" type="presParOf" srcId="{65CA458C-B96F-4441-9C3C-6B60D97AD796}" destId="{487C2042-C77A-4845-B47A-C992B2434F45}" srcOrd="3" destOrd="0" presId="urn:microsoft.com/office/officeart/2005/8/layout/gear1"/>
    <dgm:cxn modelId="{F5C94CB6-2BCC-49F1-9057-BB5EB50CB083}" type="presParOf" srcId="{65CA458C-B96F-4441-9C3C-6B60D97AD796}" destId="{9AC36CD6-7348-4497-B282-2EB3ADD406EE}" srcOrd="4" destOrd="0" presId="urn:microsoft.com/office/officeart/2005/8/layout/gear1"/>
    <dgm:cxn modelId="{00E7D97D-89E3-4C6D-827A-9B5ADDCA8FC1}" type="presParOf" srcId="{65CA458C-B96F-4441-9C3C-6B60D97AD796}" destId="{D8815FB7-4280-4286-99D9-4B3375FBAA6F}" srcOrd="5" destOrd="0" presId="urn:microsoft.com/office/officeart/2005/8/layout/gear1"/>
    <dgm:cxn modelId="{9863A6CA-6631-488E-83C3-54F961584B1F}" type="presParOf" srcId="{65CA458C-B96F-4441-9C3C-6B60D97AD796}" destId="{AE5420B4-E981-4A73-93D0-7FF40CB615ED}" srcOrd="6" destOrd="0" presId="urn:microsoft.com/office/officeart/2005/8/layout/gear1"/>
    <dgm:cxn modelId="{561584D0-A9C1-4E6A-878E-627168B6F157}" type="presParOf" srcId="{65CA458C-B96F-4441-9C3C-6B60D97AD796}" destId="{319C96BC-00F7-4FB2-B06E-969F4158FC80}" srcOrd="7" destOrd="0" presId="urn:microsoft.com/office/officeart/2005/8/layout/gear1"/>
    <dgm:cxn modelId="{1B46D7DA-CBEB-4EC5-8561-C8DC21DF499C}" type="presParOf" srcId="{65CA458C-B96F-4441-9C3C-6B60D97AD796}" destId="{D4BAAEA7-2844-4E36-ACAC-BC39E923ADAB}" srcOrd="8" destOrd="0" presId="urn:microsoft.com/office/officeart/2005/8/layout/gear1"/>
    <dgm:cxn modelId="{AA205961-5BEF-4D3B-81DA-892205C165FE}" type="presParOf" srcId="{65CA458C-B96F-4441-9C3C-6B60D97AD796}" destId="{B0B4B345-4CD1-4B1E-8870-F0CD49162B7B}" srcOrd="9" destOrd="0" presId="urn:microsoft.com/office/officeart/2005/8/layout/gear1"/>
    <dgm:cxn modelId="{B3937E25-308B-4E89-B0B6-6480E2BD84CA}" type="presParOf" srcId="{65CA458C-B96F-4441-9C3C-6B60D97AD796}" destId="{B972CB1B-B10B-4D6A-8457-100F56BF5EBC}" srcOrd="10" destOrd="0" presId="urn:microsoft.com/office/officeart/2005/8/layout/gear1"/>
    <dgm:cxn modelId="{F64122FC-EEF4-4C15-AAE3-21399C9A6BA2}" type="presParOf" srcId="{65CA458C-B96F-4441-9C3C-6B60D97AD796}" destId="{9E027C8B-E406-4C1C-9257-E4590C557088}" srcOrd="11" destOrd="0" presId="urn:microsoft.com/office/officeart/2005/8/layout/gear1"/>
    <dgm:cxn modelId="{B39A0046-BA0D-431D-A01C-D297E975B3AF}" type="presParOf" srcId="{65CA458C-B96F-4441-9C3C-6B60D97AD796}" destId="{2F4ADA26-482F-4925-88E5-C521B810FF3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BF935D-5C11-4711-8055-B658E41E74E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0D2E5A-15B3-4405-BD21-AC65AF19B61D}">
      <dgm:prSet phldrT="[Texto]"/>
      <dgm:spPr/>
      <dgm:t>
        <a:bodyPr/>
        <a:lstStyle/>
        <a:p>
          <a:r>
            <a:rPr lang="es-EC" dirty="0" smtClean="0"/>
            <a:t>Técnica de análisis multicriterio</a:t>
          </a:r>
          <a:endParaRPr lang="es-ES" dirty="0"/>
        </a:p>
      </dgm:t>
    </dgm:pt>
    <dgm:pt modelId="{A077C1A9-E62B-4356-A6E7-A187BD7CFDF4}" type="parTrans" cxnId="{F7D057B6-E5F2-464E-83DE-ADE42EB68FAD}">
      <dgm:prSet/>
      <dgm:spPr/>
      <dgm:t>
        <a:bodyPr/>
        <a:lstStyle/>
        <a:p>
          <a:endParaRPr lang="es-ES"/>
        </a:p>
      </dgm:t>
    </dgm:pt>
    <dgm:pt modelId="{E8935062-176A-4AAA-AE7B-3280FDDB1299}" type="sibTrans" cxnId="{F7D057B6-E5F2-464E-83DE-ADE42EB68FAD}">
      <dgm:prSet/>
      <dgm:spPr/>
      <dgm:t>
        <a:bodyPr/>
        <a:lstStyle/>
        <a:p>
          <a:endParaRPr lang="es-ES"/>
        </a:p>
      </dgm:t>
    </dgm:pt>
    <dgm:pt modelId="{9A205236-5430-4F00-A6A5-F172FBA79EC0}">
      <dgm:prSet phldrT="[Texto]"/>
      <dgm:spPr/>
      <dgm:t>
        <a:bodyPr/>
        <a:lstStyle/>
        <a:p>
          <a:r>
            <a:rPr lang="es-EC" dirty="0" smtClean="0"/>
            <a:t>Metas</a:t>
          </a:r>
        </a:p>
        <a:p>
          <a:r>
            <a:rPr lang="es-EC" dirty="0" smtClean="0"/>
            <a:t>Criterios</a:t>
          </a:r>
        </a:p>
        <a:p>
          <a:r>
            <a:rPr lang="es-EC" dirty="0" smtClean="0"/>
            <a:t>Alternativas</a:t>
          </a:r>
          <a:endParaRPr lang="es-ES" dirty="0"/>
        </a:p>
      </dgm:t>
    </dgm:pt>
    <dgm:pt modelId="{EBA9BCE6-B1CD-4107-8212-4F801212EFE4}" type="parTrans" cxnId="{79AF3E1B-3758-4DE3-86F2-4B017C5B4ABF}">
      <dgm:prSet/>
      <dgm:spPr/>
      <dgm:t>
        <a:bodyPr/>
        <a:lstStyle/>
        <a:p>
          <a:endParaRPr lang="es-ES"/>
        </a:p>
      </dgm:t>
    </dgm:pt>
    <dgm:pt modelId="{7886C8E6-F5D1-43E1-84F9-D1DA6465B287}" type="sibTrans" cxnId="{79AF3E1B-3758-4DE3-86F2-4B017C5B4ABF}">
      <dgm:prSet/>
      <dgm:spPr/>
      <dgm:t>
        <a:bodyPr/>
        <a:lstStyle/>
        <a:p>
          <a:endParaRPr lang="es-ES"/>
        </a:p>
      </dgm:t>
    </dgm:pt>
    <dgm:pt modelId="{BFA75876-6586-4449-8E69-0E974AF80FD0}">
      <dgm:prSet phldrT="[Texto]"/>
      <dgm:spPr/>
      <dgm:t>
        <a:bodyPr/>
        <a:lstStyle/>
        <a:p>
          <a:r>
            <a:rPr lang="es-EC" dirty="0" smtClean="0">
              <a:hlinkClick xmlns:r="http://schemas.openxmlformats.org/officeDocument/2006/relationships" r:id="rId1" action="ppaction://hlinksldjump"/>
            </a:rPr>
            <a:t>MCP de alternativas / criterio con escala definida</a:t>
          </a:r>
          <a:endParaRPr lang="es-ES" dirty="0"/>
        </a:p>
      </dgm:t>
    </dgm:pt>
    <dgm:pt modelId="{450AE5C9-96A2-468F-9EE4-97990257DA02}" type="parTrans" cxnId="{62B89240-7171-4A03-806F-82FDAC22DD1F}">
      <dgm:prSet/>
      <dgm:spPr/>
      <dgm:t>
        <a:bodyPr/>
        <a:lstStyle/>
        <a:p>
          <a:endParaRPr lang="es-ES"/>
        </a:p>
      </dgm:t>
    </dgm:pt>
    <dgm:pt modelId="{59BC593D-AC6A-4135-A8C2-BB2E6800A0D4}" type="sibTrans" cxnId="{62B89240-7171-4A03-806F-82FDAC22DD1F}">
      <dgm:prSet/>
      <dgm:spPr/>
      <dgm:t>
        <a:bodyPr/>
        <a:lstStyle/>
        <a:p>
          <a:endParaRPr lang="es-ES"/>
        </a:p>
      </dgm:t>
    </dgm:pt>
    <dgm:pt modelId="{E182C95A-306A-4185-B007-76892FB71341}">
      <dgm:prSet phldrT="[Texto]"/>
      <dgm:spPr/>
      <dgm:t>
        <a:bodyPr/>
        <a:lstStyle/>
        <a:p>
          <a:r>
            <a:rPr lang="es-EC" dirty="0" smtClean="0"/>
            <a:t>Analiza,</a:t>
          </a:r>
        </a:p>
        <a:p>
          <a:r>
            <a:rPr lang="es-EC" dirty="0" smtClean="0"/>
            <a:t>Selecciona,</a:t>
          </a:r>
        </a:p>
        <a:p>
          <a:r>
            <a:rPr lang="es-EC" dirty="0" smtClean="0"/>
            <a:t>prioriza factores o alternativas</a:t>
          </a:r>
          <a:endParaRPr lang="es-ES" dirty="0"/>
        </a:p>
      </dgm:t>
    </dgm:pt>
    <dgm:pt modelId="{ABBA7E86-83FA-4583-9223-3C374773654B}" type="parTrans" cxnId="{C990CD26-10B6-42E9-800B-6299D163B1E5}">
      <dgm:prSet/>
      <dgm:spPr/>
      <dgm:t>
        <a:bodyPr/>
        <a:lstStyle/>
        <a:p>
          <a:endParaRPr lang="es-ES"/>
        </a:p>
      </dgm:t>
    </dgm:pt>
    <dgm:pt modelId="{66ECDA14-1787-43A2-B9DA-F2E8A2AF5759}" type="sibTrans" cxnId="{C990CD26-10B6-42E9-800B-6299D163B1E5}">
      <dgm:prSet/>
      <dgm:spPr/>
      <dgm:t>
        <a:bodyPr/>
        <a:lstStyle/>
        <a:p>
          <a:endParaRPr lang="es-ES"/>
        </a:p>
      </dgm:t>
    </dgm:pt>
    <dgm:pt modelId="{20E2C0A9-6C82-4C4B-B360-35C5A10BCB96}" type="pres">
      <dgm:prSet presAssocID="{D0BF935D-5C11-4711-8055-B658E41E74E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4D5BDC-237B-4F2F-B224-7074A30867A9}" type="pres">
      <dgm:prSet presAssocID="{470D2E5A-15B3-4405-BD21-AC65AF19B61D}" presName="centerShape" presStyleLbl="node0" presStyleIdx="0" presStyleCnt="1"/>
      <dgm:spPr/>
      <dgm:t>
        <a:bodyPr/>
        <a:lstStyle/>
        <a:p>
          <a:endParaRPr lang="es-ES"/>
        </a:p>
      </dgm:t>
    </dgm:pt>
    <dgm:pt modelId="{91BA1B87-800E-4E36-95FE-3C63E005F0E9}" type="pres">
      <dgm:prSet presAssocID="{ABBA7E86-83FA-4583-9223-3C374773654B}" presName="parTrans" presStyleLbl="bgSibTrans2D1" presStyleIdx="0" presStyleCnt="3"/>
      <dgm:spPr/>
      <dgm:t>
        <a:bodyPr/>
        <a:lstStyle/>
        <a:p>
          <a:endParaRPr lang="es-ES"/>
        </a:p>
      </dgm:t>
    </dgm:pt>
    <dgm:pt modelId="{47F671B4-40F7-4D1E-B956-4EA75CDF8CF5}" type="pres">
      <dgm:prSet presAssocID="{E182C95A-306A-4185-B007-76892FB713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E3A6DC-21E1-4736-A6AF-1E674A2F3905}" type="pres">
      <dgm:prSet presAssocID="{EBA9BCE6-B1CD-4107-8212-4F801212EFE4}" presName="parTrans" presStyleLbl="bgSibTrans2D1" presStyleIdx="1" presStyleCnt="3"/>
      <dgm:spPr/>
      <dgm:t>
        <a:bodyPr/>
        <a:lstStyle/>
        <a:p>
          <a:endParaRPr lang="es-ES"/>
        </a:p>
      </dgm:t>
    </dgm:pt>
    <dgm:pt modelId="{614A711D-B18C-49E6-A87A-F8C271B6018E}" type="pres">
      <dgm:prSet presAssocID="{9A205236-5430-4F00-A6A5-F172FBA79E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21235E-885C-49CF-8A1D-F3DD668C7E9B}" type="pres">
      <dgm:prSet presAssocID="{450AE5C9-96A2-468F-9EE4-97990257DA02}" presName="parTrans" presStyleLbl="bgSibTrans2D1" presStyleIdx="2" presStyleCnt="3"/>
      <dgm:spPr/>
      <dgm:t>
        <a:bodyPr/>
        <a:lstStyle/>
        <a:p>
          <a:endParaRPr lang="es-ES"/>
        </a:p>
      </dgm:t>
    </dgm:pt>
    <dgm:pt modelId="{00B14631-A774-4678-B8F4-765EEF8B00EE}" type="pres">
      <dgm:prSet presAssocID="{BFA75876-6586-4449-8E69-0E974AF80F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604F12-1B55-4647-9141-1D6AE5C03ADB}" type="presOf" srcId="{9A205236-5430-4F00-A6A5-F172FBA79EC0}" destId="{614A711D-B18C-49E6-A87A-F8C271B6018E}" srcOrd="0" destOrd="0" presId="urn:microsoft.com/office/officeart/2005/8/layout/radial4"/>
    <dgm:cxn modelId="{81A24EA3-FEC8-4DC4-AD30-0A963E045C44}" type="presOf" srcId="{470D2E5A-15B3-4405-BD21-AC65AF19B61D}" destId="{024D5BDC-237B-4F2F-B224-7074A30867A9}" srcOrd="0" destOrd="0" presId="urn:microsoft.com/office/officeart/2005/8/layout/radial4"/>
    <dgm:cxn modelId="{A6F6A703-C0C5-441F-95AF-E716E58EE58B}" type="presOf" srcId="{ABBA7E86-83FA-4583-9223-3C374773654B}" destId="{91BA1B87-800E-4E36-95FE-3C63E005F0E9}" srcOrd="0" destOrd="0" presId="urn:microsoft.com/office/officeart/2005/8/layout/radial4"/>
    <dgm:cxn modelId="{143E706B-15FD-4E16-BCBB-40E172596F2B}" type="presOf" srcId="{450AE5C9-96A2-468F-9EE4-97990257DA02}" destId="{8B21235E-885C-49CF-8A1D-F3DD668C7E9B}" srcOrd="0" destOrd="0" presId="urn:microsoft.com/office/officeart/2005/8/layout/radial4"/>
    <dgm:cxn modelId="{C990CD26-10B6-42E9-800B-6299D163B1E5}" srcId="{470D2E5A-15B3-4405-BD21-AC65AF19B61D}" destId="{E182C95A-306A-4185-B007-76892FB71341}" srcOrd="0" destOrd="0" parTransId="{ABBA7E86-83FA-4583-9223-3C374773654B}" sibTransId="{66ECDA14-1787-43A2-B9DA-F2E8A2AF5759}"/>
    <dgm:cxn modelId="{79AF3E1B-3758-4DE3-86F2-4B017C5B4ABF}" srcId="{470D2E5A-15B3-4405-BD21-AC65AF19B61D}" destId="{9A205236-5430-4F00-A6A5-F172FBA79EC0}" srcOrd="1" destOrd="0" parTransId="{EBA9BCE6-B1CD-4107-8212-4F801212EFE4}" sibTransId="{7886C8E6-F5D1-43E1-84F9-D1DA6465B287}"/>
    <dgm:cxn modelId="{62B89240-7171-4A03-806F-82FDAC22DD1F}" srcId="{470D2E5A-15B3-4405-BD21-AC65AF19B61D}" destId="{BFA75876-6586-4449-8E69-0E974AF80FD0}" srcOrd="2" destOrd="0" parTransId="{450AE5C9-96A2-468F-9EE4-97990257DA02}" sibTransId="{59BC593D-AC6A-4135-A8C2-BB2E6800A0D4}"/>
    <dgm:cxn modelId="{F7D057B6-E5F2-464E-83DE-ADE42EB68FAD}" srcId="{D0BF935D-5C11-4711-8055-B658E41E74E1}" destId="{470D2E5A-15B3-4405-BD21-AC65AF19B61D}" srcOrd="0" destOrd="0" parTransId="{A077C1A9-E62B-4356-A6E7-A187BD7CFDF4}" sibTransId="{E8935062-176A-4AAA-AE7B-3280FDDB1299}"/>
    <dgm:cxn modelId="{15D736DF-0657-4B88-8B47-B862FD06160B}" type="presOf" srcId="{E182C95A-306A-4185-B007-76892FB71341}" destId="{47F671B4-40F7-4D1E-B956-4EA75CDF8CF5}" srcOrd="0" destOrd="0" presId="urn:microsoft.com/office/officeart/2005/8/layout/radial4"/>
    <dgm:cxn modelId="{FDB48C9B-3AAF-40D3-8D14-707E1A00EAC8}" type="presOf" srcId="{EBA9BCE6-B1CD-4107-8212-4F801212EFE4}" destId="{13E3A6DC-21E1-4736-A6AF-1E674A2F3905}" srcOrd="0" destOrd="0" presId="urn:microsoft.com/office/officeart/2005/8/layout/radial4"/>
    <dgm:cxn modelId="{65D5BE1E-3F40-466F-AB22-ADBD3D1B346B}" type="presOf" srcId="{BFA75876-6586-4449-8E69-0E974AF80FD0}" destId="{00B14631-A774-4678-B8F4-765EEF8B00EE}" srcOrd="0" destOrd="0" presId="urn:microsoft.com/office/officeart/2005/8/layout/radial4"/>
    <dgm:cxn modelId="{10690CCA-EFDE-4269-A62C-DBA4974C3618}" type="presOf" srcId="{D0BF935D-5C11-4711-8055-B658E41E74E1}" destId="{20E2C0A9-6C82-4C4B-B360-35C5A10BCB96}" srcOrd="0" destOrd="0" presId="urn:microsoft.com/office/officeart/2005/8/layout/radial4"/>
    <dgm:cxn modelId="{BD0442FA-EE27-4CDE-BCC4-409AFB3FC478}" type="presParOf" srcId="{20E2C0A9-6C82-4C4B-B360-35C5A10BCB96}" destId="{024D5BDC-237B-4F2F-B224-7074A30867A9}" srcOrd="0" destOrd="0" presId="urn:microsoft.com/office/officeart/2005/8/layout/radial4"/>
    <dgm:cxn modelId="{614E7E6A-BAD9-4050-8B80-FB422051EF10}" type="presParOf" srcId="{20E2C0A9-6C82-4C4B-B360-35C5A10BCB96}" destId="{91BA1B87-800E-4E36-95FE-3C63E005F0E9}" srcOrd="1" destOrd="0" presId="urn:microsoft.com/office/officeart/2005/8/layout/radial4"/>
    <dgm:cxn modelId="{99EA7D3C-11C9-4826-A737-7C7D707A9F87}" type="presParOf" srcId="{20E2C0A9-6C82-4C4B-B360-35C5A10BCB96}" destId="{47F671B4-40F7-4D1E-B956-4EA75CDF8CF5}" srcOrd="2" destOrd="0" presId="urn:microsoft.com/office/officeart/2005/8/layout/radial4"/>
    <dgm:cxn modelId="{3E589C86-47C3-4840-859C-7ED485C1F693}" type="presParOf" srcId="{20E2C0A9-6C82-4C4B-B360-35C5A10BCB96}" destId="{13E3A6DC-21E1-4736-A6AF-1E674A2F3905}" srcOrd="3" destOrd="0" presId="urn:microsoft.com/office/officeart/2005/8/layout/radial4"/>
    <dgm:cxn modelId="{4856C86C-CD2A-4FB3-B02C-03C804552ABB}" type="presParOf" srcId="{20E2C0A9-6C82-4C4B-B360-35C5A10BCB96}" destId="{614A711D-B18C-49E6-A87A-F8C271B6018E}" srcOrd="4" destOrd="0" presId="urn:microsoft.com/office/officeart/2005/8/layout/radial4"/>
    <dgm:cxn modelId="{46D5892F-F8E6-405A-B881-BD452C7065EF}" type="presParOf" srcId="{20E2C0A9-6C82-4C4B-B360-35C5A10BCB96}" destId="{8B21235E-885C-49CF-8A1D-F3DD668C7E9B}" srcOrd="5" destOrd="0" presId="urn:microsoft.com/office/officeart/2005/8/layout/radial4"/>
    <dgm:cxn modelId="{B553A1A2-6645-4E19-978A-1FE40AE785F1}" type="presParOf" srcId="{20E2C0A9-6C82-4C4B-B360-35C5A10BCB96}" destId="{00B14631-A774-4678-B8F4-765EEF8B00E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7CF23F-3E66-402D-95D6-92764A4AFE3F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D068F11-E9FF-451B-B19F-4E3A44EE3042}">
      <dgm:prSet phldrT="[Texto]"/>
      <dgm:spPr/>
      <dgm:t>
        <a:bodyPr/>
        <a:lstStyle/>
        <a:p>
          <a:r>
            <a:rPr lang="es-EC" dirty="0" smtClean="0"/>
            <a:t>Factores Críticos</a:t>
          </a:r>
          <a:endParaRPr lang="es-ES" dirty="0"/>
        </a:p>
      </dgm:t>
    </dgm:pt>
    <dgm:pt modelId="{10951CAD-0A93-403B-AA9C-459A2232F587}" type="parTrans" cxnId="{516EE66B-5EB7-477A-B446-38F1BB3D18AC}">
      <dgm:prSet/>
      <dgm:spPr/>
      <dgm:t>
        <a:bodyPr/>
        <a:lstStyle/>
        <a:p>
          <a:endParaRPr lang="es-ES"/>
        </a:p>
      </dgm:t>
    </dgm:pt>
    <dgm:pt modelId="{0CDD5151-531F-4720-A14F-4927C5560B97}" type="sibTrans" cxnId="{516EE66B-5EB7-477A-B446-38F1BB3D18AC}">
      <dgm:prSet/>
      <dgm:spPr/>
      <dgm:t>
        <a:bodyPr/>
        <a:lstStyle/>
        <a:p>
          <a:endParaRPr lang="es-ES"/>
        </a:p>
      </dgm:t>
    </dgm:pt>
    <dgm:pt modelId="{7DECD82C-AFDA-4B9E-9780-F94636B9E63D}">
      <dgm:prSet phldrT="[Texto]" custT="1"/>
      <dgm:spPr/>
      <dgm:t>
        <a:bodyPr/>
        <a:lstStyle/>
        <a:p>
          <a:pPr algn="l"/>
          <a:r>
            <a:rPr lang="es-ES" sz="1200" dirty="0" smtClean="0"/>
            <a:t>Agua</a:t>
          </a:r>
          <a:endParaRPr lang="es-ES" sz="1200" dirty="0"/>
        </a:p>
      </dgm:t>
    </dgm:pt>
    <dgm:pt modelId="{5610E1E9-F745-4608-8CFF-A7E3B034CBD4}" type="parTrans" cxnId="{61C878AB-0C00-4024-BB64-571E80506AF9}">
      <dgm:prSet/>
      <dgm:spPr/>
      <dgm:t>
        <a:bodyPr/>
        <a:lstStyle/>
        <a:p>
          <a:endParaRPr lang="es-ES"/>
        </a:p>
      </dgm:t>
    </dgm:pt>
    <dgm:pt modelId="{56828C44-437C-4C03-8E8E-AF8C3C805B2F}" type="sibTrans" cxnId="{61C878AB-0C00-4024-BB64-571E80506AF9}">
      <dgm:prSet/>
      <dgm:spPr/>
      <dgm:t>
        <a:bodyPr/>
        <a:lstStyle/>
        <a:p>
          <a:endParaRPr lang="es-ES"/>
        </a:p>
      </dgm:t>
    </dgm:pt>
    <dgm:pt modelId="{0625CC68-537F-40C1-ACC9-67373C31296D}">
      <dgm:prSet phldrT="[Texto]"/>
      <dgm:spPr/>
      <dgm:t>
        <a:bodyPr/>
        <a:lstStyle/>
        <a:p>
          <a:r>
            <a:rPr lang="es-EC" dirty="0" smtClean="0"/>
            <a:t>Factores importantes</a:t>
          </a:r>
          <a:endParaRPr lang="es-ES" dirty="0"/>
        </a:p>
      </dgm:t>
    </dgm:pt>
    <dgm:pt modelId="{5141F605-A732-4BE1-8D77-9DC551025CCF}" type="parTrans" cxnId="{4C993BF2-3178-4C77-8FDC-295C96A03DD7}">
      <dgm:prSet/>
      <dgm:spPr/>
      <dgm:t>
        <a:bodyPr/>
        <a:lstStyle/>
        <a:p>
          <a:endParaRPr lang="es-ES"/>
        </a:p>
      </dgm:t>
    </dgm:pt>
    <dgm:pt modelId="{9C75E6EF-9E53-4518-8840-6DDA9B509CDF}" type="sibTrans" cxnId="{4C993BF2-3178-4C77-8FDC-295C96A03DD7}">
      <dgm:prSet/>
      <dgm:spPr/>
      <dgm:t>
        <a:bodyPr/>
        <a:lstStyle/>
        <a:p>
          <a:endParaRPr lang="es-ES"/>
        </a:p>
      </dgm:t>
    </dgm:pt>
    <dgm:pt modelId="{C6BD198E-6391-4A32-9589-730A5AB84B43}">
      <dgm:prSet phldrT="[Texto]" custT="1"/>
      <dgm:spPr/>
      <dgm:t>
        <a:bodyPr/>
        <a:lstStyle/>
        <a:p>
          <a:r>
            <a:rPr lang="es-ES" sz="1100" dirty="0" smtClean="0"/>
            <a:t>Grado de organización comunitaria</a:t>
          </a:r>
          <a:endParaRPr lang="es-ES" sz="1100" dirty="0"/>
        </a:p>
      </dgm:t>
    </dgm:pt>
    <dgm:pt modelId="{5FF44955-0395-43CD-B026-84638D6BF2A3}" type="parTrans" cxnId="{D2A87DAB-7960-4BA1-82DC-C6D25F4F8777}">
      <dgm:prSet/>
      <dgm:spPr/>
      <dgm:t>
        <a:bodyPr/>
        <a:lstStyle/>
        <a:p>
          <a:endParaRPr lang="es-ES"/>
        </a:p>
      </dgm:t>
    </dgm:pt>
    <dgm:pt modelId="{E2C058B0-A11B-48A2-807B-5031F8F4896A}" type="sibTrans" cxnId="{D2A87DAB-7960-4BA1-82DC-C6D25F4F8777}">
      <dgm:prSet/>
      <dgm:spPr/>
      <dgm:t>
        <a:bodyPr/>
        <a:lstStyle/>
        <a:p>
          <a:endParaRPr lang="es-ES"/>
        </a:p>
      </dgm:t>
    </dgm:pt>
    <dgm:pt modelId="{BD8107A3-50E4-4DD6-A7AC-467EEDEAD1AD}">
      <dgm:prSet phldrT="[Texto]"/>
      <dgm:spPr/>
      <dgm:t>
        <a:bodyPr/>
        <a:lstStyle/>
        <a:p>
          <a:r>
            <a:rPr lang="es-EC" dirty="0" smtClean="0"/>
            <a:t>F. de menor relevancia</a:t>
          </a:r>
          <a:endParaRPr lang="es-ES" dirty="0"/>
        </a:p>
      </dgm:t>
    </dgm:pt>
    <dgm:pt modelId="{D8814E74-3852-4F37-88D3-53F3B04495AF}" type="parTrans" cxnId="{EA0CA2BF-9A3F-4D53-A3CA-10A22E5D0970}">
      <dgm:prSet/>
      <dgm:spPr/>
      <dgm:t>
        <a:bodyPr/>
        <a:lstStyle/>
        <a:p>
          <a:endParaRPr lang="es-ES"/>
        </a:p>
      </dgm:t>
    </dgm:pt>
    <dgm:pt modelId="{D58B83F2-533B-4B25-924C-428FEBD85378}" type="sibTrans" cxnId="{EA0CA2BF-9A3F-4D53-A3CA-10A22E5D0970}">
      <dgm:prSet/>
      <dgm:spPr/>
      <dgm:t>
        <a:bodyPr/>
        <a:lstStyle/>
        <a:p>
          <a:endParaRPr lang="es-ES"/>
        </a:p>
      </dgm:t>
    </dgm:pt>
    <dgm:pt modelId="{16758037-F40D-4923-8A24-DF0CAA9067B4}">
      <dgm:prSet phldrT="[Texto]"/>
      <dgm:spPr/>
      <dgm:t>
        <a:bodyPr/>
        <a:lstStyle/>
        <a:p>
          <a:r>
            <a:rPr lang="es-ES" dirty="0" smtClean="0"/>
            <a:t>Artesanía</a:t>
          </a:r>
          <a:endParaRPr lang="es-ES" dirty="0"/>
        </a:p>
      </dgm:t>
    </dgm:pt>
    <dgm:pt modelId="{222A269C-9281-49BB-A727-20A09AF5082B}" type="parTrans" cxnId="{C75CADDF-BDF0-48C1-BF9E-FB52E11751FD}">
      <dgm:prSet/>
      <dgm:spPr/>
      <dgm:t>
        <a:bodyPr/>
        <a:lstStyle/>
        <a:p>
          <a:endParaRPr lang="es-ES"/>
        </a:p>
      </dgm:t>
    </dgm:pt>
    <dgm:pt modelId="{A9DD20BE-0461-41E3-A033-E90CC07F41A1}" type="sibTrans" cxnId="{C75CADDF-BDF0-48C1-BF9E-FB52E11751FD}">
      <dgm:prSet/>
      <dgm:spPr/>
      <dgm:t>
        <a:bodyPr/>
        <a:lstStyle/>
        <a:p>
          <a:endParaRPr lang="es-ES"/>
        </a:p>
      </dgm:t>
    </dgm:pt>
    <dgm:pt modelId="{98A62F34-1431-46B5-A4D2-66BA186F8A75}">
      <dgm:prSet phldrT="[Texto]" custT="1"/>
      <dgm:spPr/>
      <dgm:t>
        <a:bodyPr/>
        <a:lstStyle/>
        <a:p>
          <a:pPr algn="l"/>
          <a:r>
            <a:rPr lang="es-ES" sz="1200" dirty="0" smtClean="0"/>
            <a:t>Paisaje</a:t>
          </a:r>
          <a:endParaRPr lang="es-ES" sz="1200" dirty="0"/>
        </a:p>
      </dgm:t>
    </dgm:pt>
    <dgm:pt modelId="{E771E5B5-832C-4075-9E7D-2B9E7AB28F5A}" type="parTrans" cxnId="{0C04A472-AE50-4B18-B6C1-960AFE3C3BD0}">
      <dgm:prSet/>
      <dgm:spPr/>
      <dgm:t>
        <a:bodyPr/>
        <a:lstStyle/>
        <a:p>
          <a:endParaRPr lang="es-ES"/>
        </a:p>
      </dgm:t>
    </dgm:pt>
    <dgm:pt modelId="{69035D89-677A-413D-ADE3-F9C11DC0BBE6}" type="sibTrans" cxnId="{0C04A472-AE50-4B18-B6C1-960AFE3C3BD0}">
      <dgm:prSet/>
      <dgm:spPr/>
      <dgm:t>
        <a:bodyPr/>
        <a:lstStyle/>
        <a:p>
          <a:endParaRPr lang="es-ES"/>
        </a:p>
      </dgm:t>
    </dgm:pt>
    <dgm:pt modelId="{5ACD8D08-0DFA-43DA-B078-D72AE1803D5A}">
      <dgm:prSet phldrT="[Texto]" custT="1"/>
      <dgm:spPr/>
      <dgm:t>
        <a:bodyPr/>
        <a:lstStyle/>
        <a:p>
          <a:pPr algn="l"/>
          <a:r>
            <a:rPr lang="es-ES" sz="1200" dirty="0" smtClean="0"/>
            <a:t>Contribución del turismo al Desarrollo local</a:t>
          </a:r>
          <a:endParaRPr lang="es-ES" sz="1200" dirty="0"/>
        </a:p>
      </dgm:t>
    </dgm:pt>
    <dgm:pt modelId="{79FA1734-55DA-47E5-8681-457420E0BC48}" type="parTrans" cxnId="{A6CC4A9D-CDD0-4B73-9A8F-43F0F128AB0E}">
      <dgm:prSet/>
      <dgm:spPr/>
      <dgm:t>
        <a:bodyPr/>
        <a:lstStyle/>
        <a:p>
          <a:endParaRPr lang="es-ES"/>
        </a:p>
      </dgm:t>
    </dgm:pt>
    <dgm:pt modelId="{68C8BC8C-087D-4DF2-9461-E89305400C0E}" type="sibTrans" cxnId="{A6CC4A9D-CDD0-4B73-9A8F-43F0F128AB0E}">
      <dgm:prSet/>
      <dgm:spPr/>
      <dgm:t>
        <a:bodyPr/>
        <a:lstStyle/>
        <a:p>
          <a:endParaRPr lang="es-ES"/>
        </a:p>
      </dgm:t>
    </dgm:pt>
    <dgm:pt modelId="{41FCBF92-9D93-446F-A540-6083EDAA948F}">
      <dgm:prSet phldrT="[Texto]" custT="1"/>
      <dgm:spPr/>
      <dgm:t>
        <a:bodyPr/>
        <a:lstStyle/>
        <a:p>
          <a:pPr algn="l"/>
          <a:r>
            <a:rPr lang="es-ES" sz="1200" dirty="0" smtClean="0"/>
            <a:t>Apropiación y valoración de atractivos</a:t>
          </a:r>
          <a:endParaRPr lang="es-ES" sz="1200" dirty="0"/>
        </a:p>
      </dgm:t>
    </dgm:pt>
    <dgm:pt modelId="{E78916A0-DD04-453B-B4D9-F85B5513799C}" type="parTrans" cxnId="{82A7B4AE-3243-47F2-B007-2E19C9F2DDB8}">
      <dgm:prSet/>
      <dgm:spPr/>
      <dgm:t>
        <a:bodyPr/>
        <a:lstStyle/>
        <a:p>
          <a:endParaRPr lang="es-ES"/>
        </a:p>
      </dgm:t>
    </dgm:pt>
    <dgm:pt modelId="{4E23EDC3-BDBC-4F1A-9FD6-C6563FF10E82}" type="sibTrans" cxnId="{82A7B4AE-3243-47F2-B007-2E19C9F2DDB8}">
      <dgm:prSet/>
      <dgm:spPr/>
      <dgm:t>
        <a:bodyPr/>
        <a:lstStyle/>
        <a:p>
          <a:endParaRPr lang="es-ES"/>
        </a:p>
      </dgm:t>
    </dgm:pt>
    <dgm:pt modelId="{DC3D3A77-AAED-424D-954A-FD37F7478BBA}">
      <dgm:prSet phldrT="[Texto]" custT="1"/>
      <dgm:spPr/>
      <dgm:t>
        <a:bodyPr/>
        <a:lstStyle/>
        <a:p>
          <a:pPr algn="l"/>
          <a:r>
            <a:rPr lang="es-ES" sz="1200" dirty="0" smtClean="0"/>
            <a:t>Importancia relativa con el entorno geográfico regional</a:t>
          </a:r>
          <a:endParaRPr lang="es-ES" sz="1200" dirty="0"/>
        </a:p>
      </dgm:t>
    </dgm:pt>
    <dgm:pt modelId="{B2AB7807-D778-4180-9251-E0F470454B36}" type="parTrans" cxnId="{BD76F570-B1CC-44FC-95FB-E87AD771F95D}">
      <dgm:prSet/>
      <dgm:spPr/>
      <dgm:t>
        <a:bodyPr/>
        <a:lstStyle/>
        <a:p>
          <a:endParaRPr lang="es-ES"/>
        </a:p>
      </dgm:t>
    </dgm:pt>
    <dgm:pt modelId="{F8AB404B-3905-454B-B5F4-26193EE73870}" type="sibTrans" cxnId="{BD76F570-B1CC-44FC-95FB-E87AD771F95D}">
      <dgm:prSet/>
      <dgm:spPr/>
      <dgm:t>
        <a:bodyPr/>
        <a:lstStyle/>
        <a:p>
          <a:endParaRPr lang="es-ES"/>
        </a:p>
      </dgm:t>
    </dgm:pt>
    <dgm:pt modelId="{7D37DC2B-784A-4C46-88F5-3E8E2DB09D60}">
      <dgm:prSet phldrT="[Texto]" custT="1"/>
      <dgm:spPr/>
      <dgm:t>
        <a:bodyPr/>
        <a:lstStyle/>
        <a:p>
          <a:pPr algn="l"/>
          <a:r>
            <a:rPr lang="es-ES" sz="1200" dirty="0" smtClean="0"/>
            <a:t>Integración con comunidades vecinas</a:t>
          </a:r>
          <a:endParaRPr lang="es-ES" sz="1200" dirty="0"/>
        </a:p>
      </dgm:t>
    </dgm:pt>
    <dgm:pt modelId="{44CF09F6-CB0B-42EB-8EBA-15561AFF2286}" type="parTrans" cxnId="{05C93CEA-D53A-4969-992D-F5865465D1B8}">
      <dgm:prSet/>
      <dgm:spPr/>
      <dgm:t>
        <a:bodyPr/>
        <a:lstStyle/>
        <a:p>
          <a:endParaRPr lang="es-ES"/>
        </a:p>
      </dgm:t>
    </dgm:pt>
    <dgm:pt modelId="{648C0323-124B-4C90-A6A3-A1A0B2254BEF}" type="sibTrans" cxnId="{05C93CEA-D53A-4969-992D-F5865465D1B8}">
      <dgm:prSet/>
      <dgm:spPr/>
      <dgm:t>
        <a:bodyPr/>
        <a:lstStyle/>
        <a:p>
          <a:endParaRPr lang="es-ES"/>
        </a:p>
      </dgm:t>
    </dgm:pt>
    <dgm:pt modelId="{D3E0AC81-9AD6-4340-B480-B8A960EADE91}">
      <dgm:prSet phldrT="[Texto]" custT="1"/>
      <dgm:spPr/>
      <dgm:t>
        <a:bodyPr/>
        <a:lstStyle/>
        <a:p>
          <a:pPr algn="l"/>
          <a:r>
            <a:rPr lang="es-ES" sz="1200" dirty="0" smtClean="0"/>
            <a:t>Administración y dirección</a:t>
          </a:r>
          <a:endParaRPr lang="es-ES" sz="1200" dirty="0"/>
        </a:p>
      </dgm:t>
    </dgm:pt>
    <dgm:pt modelId="{CC126DA1-4E48-420B-A442-548103D17B16}" type="parTrans" cxnId="{D09F9585-FA9F-4E93-88C0-70E124E2CE6B}">
      <dgm:prSet/>
      <dgm:spPr/>
      <dgm:t>
        <a:bodyPr/>
        <a:lstStyle/>
        <a:p>
          <a:endParaRPr lang="es-ES"/>
        </a:p>
      </dgm:t>
    </dgm:pt>
    <dgm:pt modelId="{48DC097A-DDA1-45D0-9E82-4528B185438C}" type="sibTrans" cxnId="{D09F9585-FA9F-4E93-88C0-70E124E2CE6B}">
      <dgm:prSet/>
      <dgm:spPr/>
      <dgm:t>
        <a:bodyPr/>
        <a:lstStyle/>
        <a:p>
          <a:endParaRPr lang="es-ES"/>
        </a:p>
      </dgm:t>
    </dgm:pt>
    <dgm:pt modelId="{C4630AD4-142F-49B3-8D7F-81BA87F01281}">
      <dgm:prSet custT="1"/>
      <dgm:spPr/>
      <dgm:t>
        <a:bodyPr/>
        <a:lstStyle/>
        <a:p>
          <a:r>
            <a:rPr lang="es-ES" sz="1100" dirty="0" smtClean="0"/>
            <a:t>Seguridad para el turista</a:t>
          </a:r>
          <a:endParaRPr lang="es-ES" sz="1100" dirty="0"/>
        </a:p>
      </dgm:t>
    </dgm:pt>
    <dgm:pt modelId="{22FE1065-5F0C-49DD-B406-4D96158347ED}" type="parTrans" cxnId="{F14F8436-B3C2-4BD2-8CFC-4406135CA4C6}">
      <dgm:prSet/>
      <dgm:spPr/>
      <dgm:t>
        <a:bodyPr/>
        <a:lstStyle/>
        <a:p>
          <a:endParaRPr lang="es-ES"/>
        </a:p>
      </dgm:t>
    </dgm:pt>
    <dgm:pt modelId="{3C4D9302-1212-4E79-B2F6-3E092ECFC55A}" type="sibTrans" cxnId="{F14F8436-B3C2-4BD2-8CFC-4406135CA4C6}">
      <dgm:prSet/>
      <dgm:spPr/>
      <dgm:t>
        <a:bodyPr/>
        <a:lstStyle/>
        <a:p>
          <a:endParaRPr lang="es-ES"/>
        </a:p>
      </dgm:t>
    </dgm:pt>
    <dgm:pt modelId="{E5011770-E42D-4FD9-AAC7-287178E97917}">
      <dgm:prSet custT="1"/>
      <dgm:spPr/>
      <dgm:t>
        <a:bodyPr/>
        <a:lstStyle/>
        <a:p>
          <a:r>
            <a:rPr lang="es-ES" sz="1100" dirty="0" smtClean="0"/>
            <a:t>Políticas y Planificación</a:t>
          </a:r>
          <a:endParaRPr lang="es-ES" sz="1100" dirty="0"/>
        </a:p>
      </dgm:t>
    </dgm:pt>
    <dgm:pt modelId="{501DF70B-085B-4211-B771-74FF13B87177}" type="parTrans" cxnId="{CD538587-FC2F-4E45-8829-7ED3CD73D06D}">
      <dgm:prSet/>
      <dgm:spPr/>
      <dgm:t>
        <a:bodyPr/>
        <a:lstStyle/>
        <a:p>
          <a:endParaRPr lang="es-ES"/>
        </a:p>
      </dgm:t>
    </dgm:pt>
    <dgm:pt modelId="{14B61FC1-88CA-45DD-B196-579FADDF63EE}" type="sibTrans" cxnId="{CD538587-FC2F-4E45-8829-7ED3CD73D06D}">
      <dgm:prSet/>
      <dgm:spPr/>
      <dgm:t>
        <a:bodyPr/>
        <a:lstStyle/>
        <a:p>
          <a:endParaRPr lang="es-ES"/>
        </a:p>
      </dgm:t>
    </dgm:pt>
    <dgm:pt modelId="{4E37A858-318B-44B2-BE71-AE9B30B28B09}">
      <dgm:prSet custT="1"/>
      <dgm:spPr/>
      <dgm:t>
        <a:bodyPr/>
        <a:lstStyle/>
        <a:p>
          <a:r>
            <a:rPr lang="es-ES" sz="1100" dirty="0" smtClean="0"/>
            <a:t>Energía</a:t>
          </a:r>
          <a:endParaRPr lang="es-ES" sz="1100" dirty="0"/>
        </a:p>
      </dgm:t>
    </dgm:pt>
    <dgm:pt modelId="{FD7F0370-A557-40B7-9A4D-1DE7F3BBAC1A}" type="parTrans" cxnId="{2490EF66-A649-484F-B322-2BD745E5FA06}">
      <dgm:prSet/>
      <dgm:spPr/>
      <dgm:t>
        <a:bodyPr/>
        <a:lstStyle/>
        <a:p>
          <a:endParaRPr lang="es-ES"/>
        </a:p>
      </dgm:t>
    </dgm:pt>
    <dgm:pt modelId="{AA7DB23E-EF6B-439D-B104-730BF9C391DF}" type="sibTrans" cxnId="{2490EF66-A649-484F-B322-2BD745E5FA06}">
      <dgm:prSet/>
      <dgm:spPr/>
      <dgm:t>
        <a:bodyPr/>
        <a:lstStyle/>
        <a:p>
          <a:endParaRPr lang="es-ES"/>
        </a:p>
      </dgm:t>
    </dgm:pt>
    <dgm:pt modelId="{534BBE71-4220-405F-A91A-B50915C60BB8}">
      <dgm:prSet custT="1"/>
      <dgm:spPr/>
      <dgm:t>
        <a:bodyPr/>
        <a:lstStyle/>
        <a:p>
          <a:r>
            <a:rPr lang="es-ES" sz="1100" dirty="0" smtClean="0"/>
            <a:t>Accesibilidad</a:t>
          </a:r>
          <a:endParaRPr lang="es-ES" sz="1100" dirty="0"/>
        </a:p>
      </dgm:t>
    </dgm:pt>
    <dgm:pt modelId="{11393E22-71FF-4589-B920-7CAC7B1C191C}" type="parTrans" cxnId="{0BAD89F1-642A-41D9-B092-8516BBEAD57E}">
      <dgm:prSet/>
      <dgm:spPr/>
      <dgm:t>
        <a:bodyPr/>
        <a:lstStyle/>
        <a:p>
          <a:endParaRPr lang="es-ES"/>
        </a:p>
      </dgm:t>
    </dgm:pt>
    <dgm:pt modelId="{B769982A-BFF6-4E97-9D5E-0964FF9E5136}" type="sibTrans" cxnId="{0BAD89F1-642A-41D9-B092-8516BBEAD57E}">
      <dgm:prSet/>
      <dgm:spPr/>
      <dgm:t>
        <a:bodyPr/>
        <a:lstStyle/>
        <a:p>
          <a:endParaRPr lang="es-ES"/>
        </a:p>
      </dgm:t>
    </dgm:pt>
    <dgm:pt modelId="{7A33BB5F-2E0C-4CCB-9301-8821908ADC7B}">
      <dgm:prSet custT="1"/>
      <dgm:spPr/>
      <dgm:t>
        <a:bodyPr/>
        <a:lstStyle/>
        <a:p>
          <a:r>
            <a:rPr lang="es-ES" sz="1100" dirty="0" smtClean="0"/>
            <a:t>Liderazgo</a:t>
          </a:r>
          <a:endParaRPr lang="es-ES" sz="1100" dirty="0"/>
        </a:p>
      </dgm:t>
    </dgm:pt>
    <dgm:pt modelId="{3D83B6F5-9E02-4505-8A81-421F7DC509AE}" type="parTrans" cxnId="{5DE6C46B-A4BC-4558-910F-1225694111C7}">
      <dgm:prSet/>
      <dgm:spPr/>
      <dgm:t>
        <a:bodyPr/>
        <a:lstStyle/>
        <a:p>
          <a:endParaRPr lang="es-ES"/>
        </a:p>
      </dgm:t>
    </dgm:pt>
    <dgm:pt modelId="{C0BDAAB7-40C9-454F-8E6A-1A3E6F0F9F95}" type="sibTrans" cxnId="{5DE6C46B-A4BC-4558-910F-1225694111C7}">
      <dgm:prSet/>
      <dgm:spPr/>
      <dgm:t>
        <a:bodyPr/>
        <a:lstStyle/>
        <a:p>
          <a:endParaRPr lang="es-ES"/>
        </a:p>
      </dgm:t>
    </dgm:pt>
    <dgm:pt modelId="{E5C19191-2E2A-48A6-8ED8-574F657D1897}">
      <dgm:prSet custT="1"/>
      <dgm:spPr/>
      <dgm:t>
        <a:bodyPr/>
        <a:lstStyle/>
        <a:p>
          <a:r>
            <a:rPr lang="es-ES" sz="1100" dirty="0" smtClean="0"/>
            <a:t>Manejo de áreas naturales</a:t>
          </a:r>
          <a:endParaRPr lang="es-ES" sz="1100" dirty="0"/>
        </a:p>
      </dgm:t>
    </dgm:pt>
    <dgm:pt modelId="{96596B40-3378-4A8D-83F4-3148D0AC8EB6}" type="parTrans" cxnId="{A327F193-721F-4030-B274-A45406BA8FE1}">
      <dgm:prSet/>
      <dgm:spPr/>
      <dgm:t>
        <a:bodyPr/>
        <a:lstStyle/>
        <a:p>
          <a:endParaRPr lang="es-ES"/>
        </a:p>
      </dgm:t>
    </dgm:pt>
    <dgm:pt modelId="{EB322D25-BE7B-406D-B5DE-8AFAF516FC2E}" type="sibTrans" cxnId="{A327F193-721F-4030-B274-A45406BA8FE1}">
      <dgm:prSet/>
      <dgm:spPr/>
      <dgm:t>
        <a:bodyPr/>
        <a:lstStyle/>
        <a:p>
          <a:endParaRPr lang="es-ES"/>
        </a:p>
      </dgm:t>
    </dgm:pt>
    <dgm:pt modelId="{E4AEEB78-15E3-41DC-B500-4E705E7BC8CB}">
      <dgm:prSet custT="1"/>
      <dgm:spPr/>
      <dgm:t>
        <a:bodyPr/>
        <a:lstStyle/>
        <a:p>
          <a:r>
            <a:rPr lang="es-ES" sz="1100" dirty="0" smtClean="0"/>
            <a:t>Diferenciación del producto turístico</a:t>
          </a:r>
          <a:endParaRPr lang="es-ES" sz="1100" dirty="0"/>
        </a:p>
      </dgm:t>
    </dgm:pt>
    <dgm:pt modelId="{5455F78C-93BC-463D-9D44-8EB77F961404}" type="parTrans" cxnId="{FFCDB780-F87A-4007-BB5F-EE1FA6F2D1B3}">
      <dgm:prSet/>
      <dgm:spPr/>
      <dgm:t>
        <a:bodyPr/>
        <a:lstStyle/>
        <a:p>
          <a:endParaRPr lang="es-ES"/>
        </a:p>
      </dgm:t>
    </dgm:pt>
    <dgm:pt modelId="{6236765A-F062-4D99-81D5-D9A0D45490C9}" type="sibTrans" cxnId="{FFCDB780-F87A-4007-BB5F-EE1FA6F2D1B3}">
      <dgm:prSet/>
      <dgm:spPr/>
      <dgm:t>
        <a:bodyPr/>
        <a:lstStyle/>
        <a:p>
          <a:endParaRPr lang="es-ES"/>
        </a:p>
      </dgm:t>
    </dgm:pt>
    <dgm:pt modelId="{8B0243BE-C5BA-4F80-BBE4-1CBCD87450EC}">
      <dgm:prSet custT="1"/>
      <dgm:spPr/>
      <dgm:t>
        <a:bodyPr/>
        <a:lstStyle/>
        <a:p>
          <a:r>
            <a:rPr lang="es-ES" sz="1100" dirty="0" smtClean="0"/>
            <a:t>Especies de flora de interés turístico</a:t>
          </a:r>
          <a:endParaRPr lang="es-ES" sz="1100" dirty="0"/>
        </a:p>
      </dgm:t>
    </dgm:pt>
    <dgm:pt modelId="{13BA4689-35B2-449B-A78D-3113F6A4D78F}" type="parTrans" cxnId="{CEDDEC57-3F02-430F-9331-C91F6E66F7C5}">
      <dgm:prSet/>
      <dgm:spPr/>
      <dgm:t>
        <a:bodyPr/>
        <a:lstStyle/>
        <a:p>
          <a:endParaRPr lang="es-ES"/>
        </a:p>
      </dgm:t>
    </dgm:pt>
    <dgm:pt modelId="{D26A66C9-1394-4196-8DB4-EAA35A866BE4}" type="sibTrans" cxnId="{CEDDEC57-3F02-430F-9331-C91F6E66F7C5}">
      <dgm:prSet/>
      <dgm:spPr/>
      <dgm:t>
        <a:bodyPr/>
        <a:lstStyle/>
        <a:p>
          <a:endParaRPr lang="es-ES"/>
        </a:p>
      </dgm:t>
    </dgm:pt>
    <dgm:pt modelId="{5251EBE3-494A-4B81-89D3-A1155230056C}">
      <dgm:prSet custT="1"/>
      <dgm:spPr/>
      <dgm:t>
        <a:bodyPr/>
        <a:lstStyle/>
        <a:p>
          <a:r>
            <a:rPr lang="es-ES" sz="1100" dirty="0" smtClean="0"/>
            <a:t>Especies de fauna de interés turístico</a:t>
          </a:r>
          <a:endParaRPr lang="es-ES" sz="1100" dirty="0"/>
        </a:p>
      </dgm:t>
    </dgm:pt>
    <dgm:pt modelId="{2CF80CE8-1CFE-4978-90AE-11F688096682}" type="parTrans" cxnId="{564AD310-A23B-4366-BA3E-193C081F18EE}">
      <dgm:prSet/>
      <dgm:spPr/>
      <dgm:t>
        <a:bodyPr/>
        <a:lstStyle/>
        <a:p>
          <a:endParaRPr lang="es-ES"/>
        </a:p>
      </dgm:t>
    </dgm:pt>
    <dgm:pt modelId="{5A9B82AE-01EA-4D6E-BC29-119CFF1BB9C6}" type="sibTrans" cxnId="{564AD310-A23B-4366-BA3E-193C081F18EE}">
      <dgm:prSet/>
      <dgm:spPr/>
      <dgm:t>
        <a:bodyPr/>
        <a:lstStyle/>
        <a:p>
          <a:endParaRPr lang="es-ES"/>
        </a:p>
      </dgm:t>
    </dgm:pt>
    <dgm:pt modelId="{05324669-F9B2-4A98-B1A6-309E478B2E0D}">
      <dgm:prSet custT="1"/>
      <dgm:spPr/>
      <dgm:t>
        <a:bodyPr/>
        <a:lstStyle/>
        <a:p>
          <a:r>
            <a:rPr lang="es-ES" sz="1100" dirty="0" smtClean="0"/>
            <a:t>Conservación Patrimonio Histórico - Cultural</a:t>
          </a:r>
          <a:endParaRPr lang="es-ES" sz="1100" dirty="0"/>
        </a:p>
      </dgm:t>
    </dgm:pt>
    <dgm:pt modelId="{FE7221A0-B6BD-4A91-9D31-BCE4D917CE47}" type="parTrans" cxnId="{9D2C4EE7-E4A7-4CAB-BBD7-4D724C562A21}">
      <dgm:prSet/>
      <dgm:spPr/>
      <dgm:t>
        <a:bodyPr/>
        <a:lstStyle/>
        <a:p>
          <a:endParaRPr lang="es-ES"/>
        </a:p>
      </dgm:t>
    </dgm:pt>
    <dgm:pt modelId="{23C06D54-219E-4881-8A92-6468B4C03B91}" type="sibTrans" cxnId="{9D2C4EE7-E4A7-4CAB-BBD7-4D724C562A21}">
      <dgm:prSet/>
      <dgm:spPr/>
      <dgm:t>
        <a:bodyPr/>
        <a:lstStyle/>
        <a:p>
          <a:endParaRPr lang="es-ES"/>
        </a:p>
      </dgm:t>
    </dgm:pt>
    <dgm:pt modelId="{91EC4A14-BD7D-430B-AE29-D447D6A75049}">
      <dgm:prSet custT="1"/>
      <dgm:spPr/>
      <dgm:t>
        <a:bodyPr/>
        <a:lstStyle/>
        <a:p>
          <a:r>
            <a:rPr lang="es-ES" sz="1100" dirty="0" smtClean="0"/>
            <a:t>Diversificación de la oferta de servicios</a:t>
          </a:r>
          <a:endParaRPr lang="es-ES" sz="1100" dirty="0"/>
        </a:p>
      </dgm:t>
    </dgm:pt>
    <dgm:pt modelId="{D44988E4-FBAC-4847-BBA4-D4C207F13A5D}" type="parTrans" cxnId="{6B10F438-0C21-4305-862C-3DFD900EB837}">
      <dgm:prSet/>
      <dgm:spPr/>
      <dgm:t>
        <a:bodyPr/>
        <a:lstStyle/>
        <a:p>
          <a:endParaRPr lang="es-ES"/>
        </a:p>
      </dgm:t>
    </dgm:pt>
    <dgm:pt modelId="{C8123ABC-9A02-4425-9E60-6103BB1A9963}" type="sibTrans" cxnId="{6B10F438-0C21-4305-862C-3DFD900EB837}">
      <dgm:prSet/>
      <dgm:spPr/>
      <dgm:t>
        <a:bodyPr/>
        <a:lstStyle/>
        <a:p>
          <a:endParaRPr lang="es-ES"/>
        </a:p>
      </dgm:t>
    </dgm:pt>
    <dgm:pt modelId="{01ED5C4A-F092-4D2C-83A9-F9530C130C88}">
      <dgm:prSet custT="1"/>
      <dgm:spPr/>
      <dgm:t>
        <a:bodyPr/>
        <a:lstStyle/>
        <a:p>
          <a:r>
            <a:rPr lang="es-ES" sz="1100" dirty="0" smtClean="0"/>
            <a:t>Diseño y construcción</a:t>
          </a:r>
          <a:endParaRPr lang="es-ES" sz="1100" dirty="0"/>
        </a:p>
      </dgm:t>
    </dgm:pt>
    <dgm:pt modelId="{CE60AEB2-97C9-4C2B-9B61-8752748AF375}" type="parTrans" cxnId="{C5C3C226-DA01-464C-8A02-4E7EC71D5982}">
      <dgm:prSet/>
      <dgm:spPr/>
      <dgm:t>
        <a:bodyPr/>
        <a:lstStyle/>
        <a:p>
          <a:endParaRPr lang="es-ES"/>
        </a:p>
      </dgm:t>
    </dgm:pt>
    <dgm:pt modelId="{8DC80871-FB12-452C-8B5D-BAF02945096B}" type="sibTrans" cxnId="{C5C3C226-DA01-464C-8A02-4E7EC71D5982}">
      <dgm:prSet/>
      <dgm:spPr/>
      <dgm:t>
        <a:bodyPr/>
        <a:lstStyle/>
        <a:p>
          <a:endParaRPr lang="es-ES"/>
        </a:p>
      </dgm:t>
    </dgm:pt>
    <dgm:pt modelId="{6356EF1F-C797-402E-AC9E-FF5542714509}">
      <dgm:prSet custT="1"/>
      <dgm:spPr/>
      <dgm:t>
        <a:bodyPr/>
        <a:lstStyle/>
        <a:p>
          <a:r>
            <a:rPr lang="es-ES" sz="1100" dirty="0" smtClean="0"/>
            <a:t>Intervención externa </a:t>
          </a:r>
          <a:endParaRPr lang="es-ES" sz="1100" dirty="0"/>
        </a:p>
      </dgm:t>
    </dgm:pt>
    <dgm:pt modelId="{FA99E619-AF41-4778-9F6F-D7D796D45DEC}" type="parTrans" cxnId="{F733768B-EA49-4445-B8C9-9DEE58F70A91}">
      <dgm:prSet/>
      <dgm:spPr/>
      <dgm:t>
        <a:bodyPr/>
        <a:lstStyle/>
        <a:p>
          <a:endParaRPr lang="es-ES"/>
        </a:p>
      </dgm:t>
    </dgm:pt>
    <dgm:pt modelId="{48C89702-3FE0-419F-8334-810F12E2CA67}" type="sibTrans" cxnId="{F733768B-EA49-4445-B8C9-9DEE58F70A91}">
      <dgm:prSet/>
      <dgm:spPr/>
      <dgm:t>
        <a:bodyPr/>
        <a:lstStyle/>
        <a:p>
          <a:endParaRPr lang="es-ES"/>
        </a:p>
      </dgm:t>
    </dgm:pt>
    <dgm:pt modelId="{5ADAB6D0-8143-4109-9E33-C141AC3756FC}">
      <dgm:prSet custT="1"/>
      <dgm:spPr/>
      <dgm:t>
        <a:bodyPr/>
        <a:lstStyle/>
        <a:p>
          <a:r>
            <a:rPr lang="es-ES" sz="1100" dirty="0" smtClean="0"/>
            <a:t>Manejo de desechos</a:t>
          </a:r>
          <a:endParaRPr lang="es-ES" sz="1100" dirty="0"/>
        </a:p>
      </dgm:t>
    </dgm:pt>
    <dgm:pt modelId="{A0C418B6-3E8B-4713-9826-2DF955357EE1}" type="parTrans" cxnId="{C956E953-197D-4059-80E0-C9B3945191E5}">
      <dgm:prSet/>
      <dgm:spPr/>
      <dgm:t>
        <a:bodyPr/>
        <a:lstStyle/>
        <a:p>
          <a:endParaRPr lang="es-ES"/>
        </a:p>
      </dgm:t>
    </dgm:pt>
    <dgm:pt modelId="{1DE13088-99BA-4B1A-9E13-C57F63ED3532}" type="sibTrans" cxnId="{C956E953-197D-4059-80E0-C9B3945191E5}">
      <dgm:prSet/>
      <dgm:spPr/>
      <dgm:t>
        <a:bodyPr/>
        <a:lstStyle/>
        <a:p>
          <a:endParaRPr lang="es-ES"/>
        </a:p>
      </dgm:t>
    </dgm:pt>
    <dgm:pt modelId="{4806799E-AB8B-4161-AE65-27DD0C22FADA}">
      <dgm:prSet custT="1"/>
      <dgm:spPr/>
      <dgm:t>
        <a:bodyPr/>
        <a:lstStyle/>
        <a:p>
          <a:r>
            <a:rPr lang="es-ES" sz="1100" dirty="0" smtClean="0"/>
            <a:t>Percepción de la Calidad</a:t>
          </a:r>
          <a:endParaRPr lang="es-ES" sz="1100" dirty="0"/>
        </a:p>
      </dgm:t>
    </dgm:pt>
    <dgm:pt modelId="{4FCD6C15-64C7-4AF8-962C-678274F935A6}" type="parTrans" cxnId="{93BB10BA-8508-478B-A0BF-A10124F1F749}">
      <dgm:prSet/>
      <dgm:spPr/>
      <dgm:t>
        <a:bodyPr/>
        <a:lstStyle/>
        <a:p>
          <a:endParaRPr lang="es-ES"/>
        </a:p>
      </dgm:t>
    </dgm:pt>
    <dgm:pt modelId="{02C1D4F2-6BA6-4D10-A9F8-C922113FE19F}" type="sibTrans" cxnId="{93BB10BA-8508-478B-A0BF-A10124F1F749}">
      <dgm:prSet/>
      <dgm:spPr/>
      <dgm:t>
        <a:bodyPr/>
        <a:lstStyle/>
        <a:p>
          <a:endParaRPr lang="es-ES"/>
        </a:p>
      </dgm:t>
    </dgm:pt>
    <dgm:pt modelId="{248938A8-2DF2-4E53-99CB-7DB21E67E8DD}">
      <dgm:prSet custT="1"/>
      <dgm:spPr/>
      <dgm:t>
        <a:bodyPr/>
        <a:lstStyle/>
        <a:p>
          <a:r>
            <a:rPr lang="es-ES" sz="1100" dirty="0" smtClean="0"/>
            <a:t>Capacitación</a:t>
          </a:r>
          <a:endParaRPr lang="es-ES" sz="1100" dirty="0"/>
        </a:p>
      </dgm:t>
    </dgm:pt>
    <dgm:pt modelId="{1178C2F1-1B4D-424D-933B-39FC3820A872}" type="parTrans" cxnId="{04B19B60-C2AD-4DA1-9DA3-48DB8E9A46D9}">
      <dgm:prSet/>
      <dgm:spPr/>
      <dgm:t>
        <a:bodyPr/>
        <a:lstStyle/>
        <a:p>
          <a:endParaRPr lang="es-ES"/>
        </a:p>
      </dgm:t>
    </dgm:pt>
    <dgm:pt modelId="{305A7AC0-2099-4FE9-AE91-E242180C5815}" type="sibTrans" cxnId="{04B19B60-C2AD-4DA1-9DA3-48DB8E9A46D9}">
      <dgm:prSet/>
      <dgm:spPr/>
      <dgm:t>
        <a:bodyPr/>
        <a:lstStyle/>
        <a:p>
          <a:endParaRPr lang="es-ES"/>
        </a:p>
      </dgm:t>
    </dgm:pt>
    <dgm:pt modelId="{784E154D-22AF-45FC-AB5A-41884290D235}">
      <dgm:prSet/>
      <dgm:spPr/>
      <dgm:t>
        <a:bodyPr/>
        <a:lstStyle/>
        <a:p>
          <a:r>
            <a:rPr lang="es-ES" dirty="0" smtClean="0"/>
            <a:t>Aguas servidas</a:t>
          </a:r>
          <a:endParaRPr lang="es-ES" dirty="0"/>
        </a:p>
      </dgm:t>
    </dgm:pt>
    <dgm:pt modelId="{69680DFF-D78D-4649-91E8-765EE1EACC8B}" type="parTrans" cxnId="{6B762B67-CB61-4FE9-BA60-4C31871479C6}">
      <dgm:prSet/>
      <dgm:spPr/>
      <dgm:t>
        <a:bodyPr/>
        <a:lstStyle/>
        <a:p>
          <a:endParaRPr lang="es-ES"/>
        </a:p>
      </dgm:t>
    </dgm:pt>
    <dgm:pt modelId="{65DD6CDB-F716-48C9-B408-A1188D8086D1}" type="sibTrans" cxnId="{6B762B67-CB61-4FE9-BA60-4C31871479C6}">
      <dgm:prSet/>
      <dgm:spPr/>
      <dgm:t>
        <a:bodyPr/>
        <a:lstStyle/>
        <a:p>
          <a:endParaRPr lang="es-ES"/>
        </a:p>
      </dgm:t>
    </dgm:pt>
    <dgm:pt modelId="{95E57EBF-1CFD-476C-AF4D-2D838ED55FE0}">
      <dgm:prSet/>
      <dgm:spPr/>
      <dgm:t>
        <a:bodyPr/>
        <a:lstStyle/>
        <a:p>
          <a:r>
            <a:rPr lang="es-ES" dirty="0" smtClean="0"/>
            <a:t>Educación Ambiental</a:t>
          </a:r>
          <a:endParaRPr lang="es-ES" dirty="0"/>
        </a:p>
      </dgm:t>
    </dgm:pt>
    <dgm:pt modelId="{FF43A8FF-7759-4061-9DF8-AC2FC1417009}" type="parTrans" cxnId="{E59CC3F4-DC44-440C-AE15-6FE88F278CE4}">
      <dgm:prSet/>
      <dgm:spPr/>
      <dgm:t>
        <a:bodyPr/>
        <a:lstStyle/>
        <a:p>
          <a:endParaRPr lang="es-ES"/>
        </a:p>
      </dgm:t>
    </dgm:pt>
    <dgm:pt modelId="{4948A218-3767-4DB8-9530-92B8F8D264AD}" type="sibTrans" cxnId="{E59CC3F4-DC44-440C-AE15-6FE88F278CE4}">
      <dgm:prSet/>
      <dgm:spPr/>
      <dgm:t>
        <a:bodyPr/>
        <a:lstStyle/>
        <a:p>
          <a:endParaRPr lang="es-ES"/>
        </a:p>
      </dgm:t>
    </dgm:pt>
    <dgm:pt modelId="{53A1B5E2-9CCD-45C4-84E0-2D4C5BECBC62}">
      <dgm:prSet/>
      <dgm:spPr/>
      <dgm:t>
        <a:bodyPr/>
        <a:lstStyle/>
        <a:p>
          <a:r>
            <a:rPr lang="es-ES" dirty="0" smtClean="0"/>
            <a:t>Gastronomía</a:t>
          </a:r>
          <a:endParaRPr lang="es-ES" dirty="0"/>
        </a:p>
      </dgm:t>
    </dgm:pt>
    <dgm:pt modelId="{01CC5366-0567-435F-AAC5-70F8462ED8B2}" type="parTrans" cxnId="{CFA7DDC4-B67D-4F76-8ADC-2C111C222D69}">
      <dgm:prSet/>
      <dgm:spPr/>
      <dgm:t>
        <a:bodyPr/>
        <a:lstStyle/>
        <a:p>
          <a:endParaRPr lang="es-ES"/>
        </a:p>
      </dgm:t>
    </dgm:pt>
    <dgm:pt modelId="{C0C212D7-FBA6-49C3-ACBD-8568B61D2A28}" type="sibTrans" cxnId="{CFA7DDC4-B67D-4F76-8ADC-2C111C222D69}">
      <dgm:prSet/>
      <dgm:spPr/>
      <dgm:t>
        <a:bodyPr/>
        <a:lstStyle/>
        <a:p>
          <a:endParaRPr lang="es-ES"/>
        </a:p>
      </dgm:t>
    </dgm:pt>
    <dgm:pt modelId="{5545CDA0-7E96-4285-A057-F1E8492034D0}">
      <dgm:prSet/>
      <dgm:spPr/>
      <dgm:t>
        <a:bodyPr/>
        <a:lstStyle/>
        <a:p>
          <a:r>
            <a:rPr lang="es-ES" dirty="0" smtClean="0"/>
            <a:t>Presión de la demanda turística en los recursos</a:t>
          </a:r>
          <a:endParaRPr lang="es-ES" dirty="0"/>
        </a:p>
      </dgm:t>
    </dgm:pt>
    <dgm:pt modelId="{3A30D5F0-F18A-4875-A91F-3E1BDBC9B435}" type="parTrans" cxnId="{5B981501-FAB5-4FCE-AD63-16DD1E71F3B5}">
      <dgm:prSet/>
      <dgm:spPr/>
      <dgm:t>
        <a:bodyPr/>
        <a:lstStyle/>
        <a:p>
          <a:endParaRPr lang="es-ES"/>
        </a:p>
      </dgm:t>
    </dgm:pt>
    <dgm:pt modelId="{CE0E5941-4EDC-4061-91E1-92235182D890}" type="sibTrans" cxnId="{5B981501-FAB5-4FCE-AD63-16DD1E71F3B5}">
      <dgm:prSet/>
      <dgm:spPr/>
      <dgm:t>
        <a:bodyPr/>
        <a:lstStyle/>
        <a:p>
          <a:endParaRPr lang="es-ES"/>
        </a:p>
      </dgm:t>
    </dgm:pt>
    <dgm:pt modelId="{0BACB1F9-3A05-4B38-A963-0EAEE867D1AA}">
      <dgm:prSet/>
      <dgm:spPr/>
      <dgm:t>
        <a:bodyPr/>
        <a:lstStyle/>
        <a:p>
          <a:r>
            <a:rPr lang="es-ES" dirty="0" smtClean="0"/>
            <a:t>Festividades</a:t>
          </a:r>
          <a:endParaRPr lang="es-ES" dirty="0"/>
        </a:p>
      </dgm:t>
    </dgm:pt>
    <dgm:pt modelId="{151B7189-F942-46F5-AFFC-2B5A57FAE395}" type="parTrans" cxnId="{1F51242C-2A97-41A0-A042-407A00486B03}">
      <dgm:prSet/>
      <dgm:spPr/>
      <dgm:t>
        <a:bodyPr/>
        <a:lstStyle/>
        <a:p>
          <a:endParaRPr lang="es-ES"/>
        </a:p>
      </dgm:t>
    </dgm:pt>
    <dgm:pt modelId="{0E2DFBA9-A9F9-49DE-9523-A8F8ADE6D4DF}" type="sibTrans" cxnId="{1F51242C-2A97-41A0-A042-407A00486B03}">
      <dgm:prSet/>
      <dgm:spPr/>
      <dgm:t>
        <a:bodyPr/>
        <a:lstStyle/>
        <a:p>
          <a:endParaRPr lang="es-ES"/>
        </a:p>
      </dgm:t>
    </dgm:pt>
    <dgm:pt modelId="{BF91A738-D444-4D69-A35A-F888390B8FD6}">
      <dgm:prSet/>
      <dgm:spPr/>
      <dgm:t>
        <a:bodyPr/>
        <a:lstStyle/>
        <a:p>
          <a:r>
            <a:rPr lang="es-ES" dirty="0" smtClean="0"/>
            <a:t>Promoción y Comercialización</a:t>
          </a:r>
          <a:endParaRPr lang="es-ES" dirty="0"/>
        </a:p>
      </dgm:t>
    </dgm:pt>
    <dgm:pt modelId="{358BBD21-6C26-4EAB-AE98-A68818E5FBAC}" type="parTrans" cxnId="{FB8005E9-3713-4444-86D7-35B7438AC20D}">
      <dgm:prSet/>
      <dgm:spPr/>
      <dgm:t>
        <a:bodyPr/>
        <a:lstStyle/>
        <a:p>
          <a:endParaRPr lang="es-ES"/>
        </a:p>
      </dgm:t>
    </dgm:pt>
    <dgm:pt modelId="{184C2FBD-3141-4B7B-9262-126FB398DBF8}" type="sibTrans" cxnId="{FB8005E9-3713-4444-86D7-35B7438AC20D}">
      <dgm:prSet/>
      <dgm:spPr/>
      <dgm:t>
        <a:bodyPr/>
        <a:lstStyle/>
        <a:p>
          <a:endParaRPr lang="es-ES"/>
        </a:p>
      </dgm:t>
    </dgm:pt>
    <dgm:pt modelId="{9350FFA9-BF1F-494B-9AAC-7C5C44B2CF64}">
      <dgm:prSet/>
      <dgm:spPr/>
      <dgm:t>
        <a:bodyPr/>
        <a:lstStyle/>
        <a:p>
          <a:r>
            <a:rPr lang="es-ES" dirty="0" smtClean="0"/>
            <a:t>Calidad de senderos</a:t>
          </a:r>
          <a:endParaRPr lang="es-ES" dirty="0"/>
        </a:p>
      </dgm:t>
    </dgm:pt>
    <dgm:pt modelId="{C333F812-0CCE-4E9C-A08B-ECBD7CE77D42}" type="parTrans" cxnId="{F4A6AA94-3A59-4D3A-BD79-161A2B7A45AF}">
      <dgm:prSet/>
      <dgm:spPr/>
      <dgm:t>
        <a:bodyPr/>
        <a:lstStyle/>
        <a:p>
          <a:endParaRPr lang="es-ES"/>
        </a:p>
      </dgm:t>
    </dgm:pt>
    <dgm:pt modelId="{A3D92088-B99A-412B-8DF7-5EB7A517FFB0}" type="sibTrans" cxnId="{F4A6AA94-3A59-4D3A-BD79-161A2B7A45AF}">
      <dgm:prSet/>
      <dgm:spPr/>
      <dgm:t>
        <a:bodyPr/>
        <a:lstStyle/>
        <a:p>
          <a:endParaRPr lang="es-ES"/>
        </a:p>
      </dgm:t>
    </dgm:pt>
    <dgm:pt modelId="{BACE41D8-3044-48DD-92CF-49FE2CD88BE9}" type="pres">
      <dgm:prSet presAssocID="{6B7CF23F-3E66-402D-95D6-92764A4AFE3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5882889-9358-4ADE-81C0-44871264DDA0}" type="pres">
      <dgm:prSet presAssocID="{9D068F11-E9FF-451B-B19F-4E3A44EE3042}" presName="compositeNode" presStyleCnt="0">
        <dgm:presLayoutVars>
          <dgm:bulletEnabled val="1"/>
        </dgm:presLayoutVars>
      </dgm:prSet>
      <dgm:spPr/>
    </dgm:pt>
    <dgm:pt modelId="{375EE053-04DE-45BC-9D27-440837994A27}" type="pres">
      <dgm:prSet presAssocID="{9D068F11-E9FF-451B-B19F-4E3A44EE3042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EC2B06-852B-44BA-B109-DE95B7EAA308}" type="pres">
      <dgm:prSet presAssocID="{9D068F11-E9FF-451B-B19F-4E3A44EE3042}" presName="childNode" presStyleLbl="node1" presStyleIdx="0" presStyleCnt="3" custScaleX="129420" custLinFactNeighborX="16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36B866-5E01-4A96-94DE-FC7B3AFCBDCA}" type="pres">
      <dgm:prSet presAssocID="{9D068F11-E9FF-451B-B19F-4E3A44EE3042}" presName="parentNode" presStyleLbl="revTx" presStyleIdx="0" presStyleCnt="3" custLinFactNeighborX="601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56C598-95E7-4A0A-A8FB-3FBE41958231}" type="pres">
      <dgm:prSet presAssocID="{0CDD5151-531F-4720-A14F-4927C5560B97}" presName="sibTrans" presStyleCnt="0"/>
      <dgm:spPr/>
    </dgm:pt>
    <dgm:pt modelId="{BB12AA15-DFAB-4F86-B5BD-666F24A8FFBF}" type="pres">
      <dgm:prSet presAssocID="{0625CC68-537F-40C1-ACC9-67373C31296D}" presName="compositeNode" presStyleCnt="0">
        <dgm:presLayoutVars>
          <dgm:bulletEnabled val="1"/>
        </dgm:presLayoutVars>
      </dgm:prSet>
      <dgm:spPr/>
    </dgm:pt>
    <dgm:pt modelId="{8188837B-5F1E-4FE7-AFB8-6DF61931811B}" type="pres">
      <dgm:prSet presAssocID="{0625CC68-537F-40C1-ACC9-67373C31296D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61E39AF-963B-4222-B7AA-107AD12E417A}" type="pres">
      <dgm:prSet presAssocID="{0625CC68-537F-40C1-ACC9-67373C31296D}" presName="childNode" presStyleLbl="node1" presStyleIdx="1" presStyleCnt="3" custScaleX="129420" custScaleY="110310" custLinFactNeighborX="10081" custLinFactNeighborY="57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B85B30-C516-45F6-8F86-B2AFE6DD5A6F}" type="pres">
      <dgm:prSet presAssocID="{0625CC68-537F-40C1-ACC9-67373C31296D}" presName="parentNode" presStyleLbl="revTx" presStyleIdx="1" presStyleCnt="3" custLinFactNeighborX="-2486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71F73E-DEC0-4D6C-8D32-E2E737C965E6}" type="pres">
      <dgm:prSet presAssocID="{9C75E6EF-9E53-4518-8840-6DDA9B509CDF}" presName="sibTrans" presStyleCnt="0"/>
      <dgm:spPr/>
    </dgm:pt>
    <dgm:pt modelId="{BC1D05FD-BABC-4BED-A8A4-C5C82ED01208}" type="pres">
      <dgm:prSet presAssocID="{BD8107A3-50E4-4DD6-A7AC-467EEDEAD1AD}" presName="compositeNode" presStyleCnt="0">
        <dgm:presLayoutVars>
          <dgm:bulletEnabled val="1"/>
        </dgm:presLayoutVars>
      </dgm:prSet>
      <dgm:spPr/>
    </dgm:pt>
    <dgm:pt modelId="{2A828F17-793F-42F3-957F-FBC23D7FEF39}" type="pres">
      <dgm:prSet presAssocID="{BD8107A3-50E4-4DD6-A7AC-467EEDEAD1AD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D1AACF8-2D9B-408C-850E-46F2D50E4D12}" type="pres">
      <dgm:prSet presAssocID="{BD8107A3-50E4-4DD6-A7AC-467EEDEAD1AD}" presName="childNode" presStyleLbl="node1" presStyleIdx="2" presStyleCnt="3" custScaleX="129420" custScaleY="80819" custLinFactNeighborX="3036" custLinFactNeighborY="-89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150D82-C86D-4B1D-87AC-4D3F281D4CD6}" type="pres">
      <dgm:prSet presAssocID="{BD8107A3-50E4-4DD6-A7AC-467EEDEAD1AD}" presName="parentNode" presStyleLbl="revTx" presStyleIdx="2" presStyleCnt="3" custLinFactNeighborX="-5573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AEEA7EB-FE89-4808-A213-9818DC5D72B9}" type="presOf" srcId="{4E37A858-318B-44B2-BE71-AE9B30B28B09}" destId="{C61E39AF-963B-4222-B7AA-107AD12E417A}" srcOrd="0" destOrd="3" presId="urn:microsoft.com/office/officeart/2005/8/layout/hList2#1"/>
    <dgm:cxn modelId="{E9A6AC6C-871E-4F18-94A4-C62A79456F63}" type="presOf" srcId="{5545CDA0-7E96-4285-A057-F1E8492034D0}" destId="{1D1AACF8-2D9B-408C-850E-46F2D50E4D12}" srcOrd="0" destOrd="4" presId="urn:microsoft.com/office/officeart/2005/8/layout/hList2#1"/>
    <dgm:cxn modelId="{BF77579F-E772-454C-9296-85BF31EADAE7}" type="presOf" srcId="{0BACB1F9-3A05-4B38-A963-0EAEE867D1AA}" destId="{1D1AACF8-2D9B-408C-850E-46F2D50E4D12}" srcOrd="0" destOrd="5" presId="urn:microsoft.com/office/officeart/2005/8/layout/hList2#1"/>
    <dgm:cxn modelId="{2330D40A-E101-4E60-B0C8-914127CF0BB1}" type="presOf" srcId="{0625CC68-537F-40C1-ACC9-67373C31296D}" destId="{5CB85B30-C516-45F6-8F86-B2AFE6DD5A6F}" srcOrd="0" destOrd="0" presId="urn:microsoft.com/office/officeart/2005/8/layout/hList2#1"/>
    <dgm:cxn modelId="{4C993BF2-3178-4C77-8FDC-295C96A03DD7}" srcId="{6B7CF23F-3E66-402D-95D6-92764A4AFE3F}" destId="{0625CC68-537F-40C1-ACC9-67373C31296D}" srcOrd="1" destOrd="0" parTransId="{5141F605-A732-4BE1-8D77-9DC551025CCF}" sibTransId="{9C75E6EF-9E53-4518-8840-6DDA9B509CDF}"/>
    <dgm:cxn modelId="{0F3A63C4-7F43-4CA3-969A-4DAC231DFBDD}" type="presOf" srcId="{98A62F34-1431-46B5-A4D2-66BA186F8A75}" destId="{A7EC2B06-852B-44BA-B109-DE95B7EAA308}" srcOrd="0" destOrd="1" presId="urn:microsoft.com/office/officeart/2005/8/layout/hList2#1"/>
    <dgm:cxn modelId="{516EE66B-5EB7-477A-B446-38F1BB3D18AC}" srcId="{6B7CF23F-3E66-402D-95D6-92764A4AFE3F}" destId="{9D068F11-E9FF-451B-B19F-4E3A44EE3042}" srcOrd="0" destOrd="0" parTransId="{10951CAD-0A93-403B-AA9C-459A2232F587}" sibTransId="{0CDD5151-531F-4720-A14F-4927C5560B97}"/>
    <dgm:cxn modelId="{5701A0D5-0973-4001-9D0E-969872634CFE}" type="presOf" srcId="{9350FFA9-BF1F-494B-9AAC-7C5C44B2CF64}" destId="{1D1AACF8-2D9B-408C-850E-46F2D50E4D12}" srcOrd="0" destOrd="7" presId="urn:microsoft.com/office/officeart/2005/8/layout/hList2#1"/>
    <dgm:cxn modelId="{6B10F438-0C21-4305-862C-3DFD900EB837}" srcId="{0625CC68-537F-40C1-ACC9-67373C31296D}" destId="{91EC4A14-BD7D-430B-AE29-D447D6A75049}" srcOrd="11" destOrd="0" parTransId="{D44988E4-FBAC-4847-BBA4-D4C207F13A5D}" sibTransId="{C8123ABC-9A02-4425-9E60-6103BB1A9963}"/>
    <dgm:cxn modelId="{CD538587-FC2F-4E45-8829-7ED3CD73D06D}" srcId="{0625CC68-537F-40C1-ACC9-67373C31296D}" destId="{E5011770-E42D-4FD9-AAC7-287178E97917}" srcOrd="2" destOrd="0" parTransId="{501DF70B-085B-4211-B771-74FF13B87177}" sibTransId="{14B61FC1-88CA-45DD-B196-579FADDF63EE}"/>
    <dgm:cxn modelId="{F4A6AA94-3A59-4D3A-BD79-161A2B7A45AF}" srcId="{BD8107A3-50E4-4DD6-A7AC-467EEDEAD1AD}" destId="{9350FFA9-BF1F-494B-9AAC-7C5C44B2CF64}" srcOrd="7" destOrd="0" parTransId="{C333F812-0CCE-4E9C-A08B-ECBD7CE77D42}" sibTransId="{A3D92088-B99A-412B-8DF7-5EB7A517FFB0}"/>
    <dgm:cxn modelId="{AC54F242-26D2-4651-97B8-73A198F8BFB7}" type="presOf" srcId="{BF91A738-D444-4D69-A35A-F888390B8FD6}" destId="{1D1AACF8-2D9B-408C-850E-46F2D50E4D12}" srcOrd="0" destOrd="6" presId="urn:microsoft.com/office/officeart/2005/8/layout/hList2#1"/>
    <dgm:cxn modelId="{464B5896-772C-446C-8C76-C63ABD16410F}" type="presOf" srcId="{D3E0AC81-9AD6-4340-B480-B8A960EADE91}" destId="{A7EC2B06-852B-44BA-B109-DE95B7EAA308}" srcOrd="0" destOrd="6" presId="urn:microsoft.com/office/officeart/2005/8/layout/hList2#1"/>
    <dgm:cxn modelId="{6B762B67-CB61-4FE9-BA60-4C31871479C6}" srcId="{BD8107A3-50E4-4DD6-A7AC-467EEDEAD1AD}" destId="{784E154D-22AF-45FC-AB5A-41884290D235}" srcOrd="1" destOrd="0" parTransId="{69680DFF-D78D-4649-91E8-765EE1EACC8B}" sibTransId="{65DD6CDB-F716-48C9-B408-A1188D8086D1}"/>
    <dgm:cxn modelId="{E82B10AD-75C8-483B-8236-A5036B571FF9}" type="presOf" srcId="{7DECD82C-AFDA-4B9E-9780-F94636B9E63D}" destId="{A7EC2B06-852B-44BA-B109-DE95B7EAA308}" srcOrd="0" destOrd="0" presId="urn:microsoft.com/office/officeart/2005/8/layout/hList2#1"/>
    <dgm:cxn modelId="{0A4A911C-DCDD-40A7-8BC0-F91725EF4C8F}" type="presOf" srcId="{95E57EBF-1CFD-476C-AF4D-2D838ED55FE0}" destId="{1D1AACF8-2D9B-408C-850E-46F2D50E4D12}" srcOrd="0" destOrd="2" presId="urn:microsoft.com/office/officeart/2005/8/layout/hList2#1"/>
    <dgm:cxn modelId="{7B26E0F5-4EA2-428E-B2C1-12DC5FA80903}" type="presOf" srcId="{E4AEEB78-15E3-41DC-B500-4E705E7BC8CB}" destId="{C61E39AF-963B-4222-B7AA-107AD12E417A}" srcOrd="0" destOrd="7" presId="urn:microsoft.com/office/officeart/2005/8/layout/hList2#1"/>
    <dgm:cxn modelId="{BD76F570-B1CC-44FC-95FB-E87AD771F95D}" srcId="{9D068F11-E9FF-451B-B19F-4E3A44EE3042}" destId="{DC3D3A77-AAED-424D-954A-FD37F7478BBA}" srcOrd="4" destOrd="0" parTransId="{B2AB7807-D778-4180-9251-E0F470454B36}" sibTransId="{F8AB404B-3905-454B-B5F4-26193EE73870}"/>
    <dgm:cxn modelId="{C5C3C226-DA01-464C-8A02-4E7EC71D5982}" srcId="{0625CC68-537F-40C1-ACC9-67373C31296D}" destId="{01ED5C4A-F092-4D2C-83A9-F9530C130C88}" srcOrd="12" destOrd="0" parTransId="{CE60AEB2-97C9-4C2B-9B61-8752748AF375}" sibTransId="{8DC80871-FB12-452C-8B5D-BAF02945096B}"/>
    <dgm:cxn modelId="{564AD310-A23B-4366-BA3E-193C081F18EE}" srcId="{0625CC68-537F-40C1-ACC9-67373C31296D}" destId="{5251EBE3-494A-4B81-89D3-A1155230056C}" srcOrd="9" destOrd="0" parTransId="{2CF80CE8-1CFE-4978-90AE-11F688096682}" sibTransId="{5A9B82AE-01EA-4D6E-BC29-119CFF1BB9C6}"/>
    <dgm:cxn modelId="{6A7F7EA4-0CDD-4307-B775-E6DA761B5EAB}" type="presOf" srcId="{C4630AD4-142F-49B3-8D7F-81BA87F01281}" destId="{C61E39AF-963B-4222-B7AA-107AD12E417A}" srcOrd="0" destOrd="1" presId="urn:microsoft.com/office/officeart/2005/8/layout/hList2#1"/>
    <dgm:cxn modelId="{0C04A472-AE50-4B18-B6C1-960AFE3C3BD0}" srcId="{9D068F11-E9FF-451B-B19F-4E3A44EE3042}" destId="{98A62F34-1431-46B5-A4D2-66BA186F8A75}" srcOrd="1" destOrd="0" parTransId="{E771E5B5-832C-4075-9E7D-2B9E7AB28F5A}" sibTransId="{69035D89-677A-413D-ADE3-F9C11DC0BBE6}"/>
    <dgm:cxn modelId="{93BB10BA-8508-478B-A0BF-A10124F1F749}" srcId="{0625CC68-537F-40C1-ACC9-67373C31296D}" destId="{4806799E-AB8B-4161-AE65-27DD0C22FADA}" srcOrd="15" destOrd="0" parTransId="{4FCD6C15-64C7-4AF8-962C-678274F935A6}" sibTransId="{02C1D4F2-6BA6-4D10-A9F8-C922113FE19F}"/>
    <dgm:cxn modelId="{04B19B60-C2AD-4DA1-9DA3-48DB8E9A46D9}" srcId="{0625CC68-537F-40C1-ACC9-67373C31296D}" destId="{248938A8-2DF2-4E53-99CB-7DB21E67E8DD}" srcOrd="16" destOrd="0" parTransId="{1178C2F1-1B4D-424D-933B-39FC3820A872}" sibTransId="{305A7AC0-2099-4FE9-AE91-E242180C5815}"/>
    <dgm:cxn modelId="{EA0CA2BF-9A3F-4D53-A3CA-10A22E5D0970}" srcId="{6B7CF23F-3E66-402D-95D6-92764A4AFE3F}" destId="{BD8107A3-50E4-4DD6-A7AC-467EEDEAD1AD}" srcOrd="2" destOrd="0" parTransId="{D8814E74-3852-4F37-88D3-53F3B04495AF}" sibTransId="{D58B83F2-533B-4B25-924C-428FEBD85378}"/>
    <dgm:cxn modelId="{05C93CEA-D53A-4969-992D-F5865465D1B8}" srcId="{9D068F11-E9FF-451B-B19F-4E3A44EE3042}" destId="{7D37DC2B-784A-4C46-88F5-3E8E2DB09D60}" srcOrd="5" destOrd="0" parTransId="{44CF09F6-CB0B-42EB-8EBA-15561AFF2286}" sibTransId="{648C0323-124B-4C90-A6A3-A1A0B2254BEF}"/>
    <dgm:cxn modelId="{DFBC49BF-0B0D-4F6D-8FA5-E3BF6201E721}" type="presOf" srcId="{7D37DC2B-784A-4C46-88F5-3E8E2DB09D60}" destId="{A7EC2B06-852B-44BA-B109-DE95B7EAA308}" srcOrd="0" destOrd="5" presId="urn:microsoft.com/office/officeart/2005/8/layout/hList2#1"/>
    <dgm:cxn modelId="{22B91593-ADB3-47F5-8C0C-9A8E81B70CD3}" type="presOf" srcId="{534BBE71-4220-405F-A91A-B50915C60BB8}" destId="{C61E39AF-963B-4222-B7AA-107AD12E417A}" srcOrd="0" destOrd="4" presId="urn:microsoft.com/office/officeart/2005/8/layout/hList2#1"/>
    <dgm:cxn modelId="{FFCDB780-F87A-4007-BB5F-EE1FA6F2D1B3}" srcId="{0625CC68-537F-40C1-ACC9-67373C31296D}" destId="{E4AEEB78-15E3-41DC-B500-4E705E7BC8CB}" srcOrd="7" destOrd="0" parTransId="{5455F78C-93BC-463D-9D44-8EB77F961404}" sibTransId="{6236765A-F062-4D99-81D5-D9A0D45490C9}"/>
    <dgm:cxn modelId="{C75CADDF-BDF0-48C1-BF9E-FB52E11751FD}" srcId="{BD8107A3-50E4-4DD6-A7AC-467EEDEAD1AD}" destId="{16758037-F40D-4923-8A24-DF0CAA9067B4}" srcOrd="0" destOrd="0" parTransId="{222A269C-9281-49BB-A727-20A09AF5082B}" sibTransId="{A9DD20BE-0461-41E3-A033-E90CC07F41A1}"/>
    <dgm:cxn modelId="{D09F9585-FA9F-4E93-88C0-70E124E2CE6B}" srcId="{9D068F11-E9FF-451B-B19F-4E3A44EE3042}" destId="{D3E0AC81-9AD6-4340-B480-B8A960EADE91}" srcOrd="6" destOrd="0" parTransId="{CC126DA1-4E48-420B-A442-548103D17B16}" sibTransId="{48DC097A-DDA1-45D0-9E82-4528B185438C}"/>
    <dgm:cxn modelId="{5B981501-FAB5-4FCE-AD63-16DD1E71F3B5}" srcId="{BD8107A3-50E4-4DD6-A7AC-467EEDEAD1AD}" destId="{5545CDA0-7E96-4285-A057-F1E8492034D0}" srcOrd="4" destOrd="0" parTransId="{3A30D5F0-F18A-4875-A91F-3E1BDBC9B435}" sibTransId="{CE0E5941-4EDC-4061-91E1-92235182D890}"/>
    <dgm:cxn modelId="{3733C558-F824-4C67-9AD5-99F8A3E8A35F}" type="presOf" srcId="{784E154D-22AF-45FC-AB5A-41884290D235}" destId="{1D1AACF8-2D9B-408C-850E-46F2D50E4D12}" srcOrd="0" destOrd="1" presId="urn:microsoft.com/office/officeart/2005/8/layout/hList2#1"/>
    <dgm:cxn modelId="{7F481BBA-1EEB-44DD-88B5-F4555BD1E0FA}" type="presOf" srcId="{53A1B5E2-9CCD-45C4-84E0-2D4C5BECBC62}" destId="{1D1AACF8-2D9B-408C-850E-46F2D50E4D12}" srcOrd="0" destOrd="3" presId="urn:microsoft.com/office/officeart/2005/8/layout/hList2#1"/>
    <dgm:cxn modelId="{2490EF66-A649-484F-B322-2BD745E5FA06}" srcId="{0625CC68-537F-40C1-ACC9-67373C31296D}" destId="{4E37A858-318B-44B2-BE71-AE9B30B28B09}" srcOrd="3" destOrd="0" parTransId="{FD7F0370-A557-40B7-9A4D-1DE7F3BBAC1A}" sibTransId="{AA7DB23E-EF6B-439D-B104-730BF9C391DF}"/>
    <dgm:cxn modelId="{FB8005E9-3713-4444-86D7-35B7438AC20D}" srcId="{BD8107A3-50E4-4DD6-A7AC-467EEDEAD1AD}" destId="{BF91A738-D444-4D69-A35A-F888390B8FD6}" srcOrd="6" destOrd="0" parTransId="{358BBD21-6C26-4EAB-AE98-A68818E5FBAC}" sibTransId="{184C2FBD-3141-4B7B-9262-126FB398DBF8}"/>
    <dgm:cxn modelId="{CEDDEC57-3F02-430F-9331-C91F6E66F7C5}" srcId="{0625CC68-537F-40C1-ACC9-67373C31296D}" destId="{8B0243BE-C5BA-4F80-BBE4-1CBCD87450EC}" srcOrd="8" destOrd="0" parTransId="{13BA4689-35B2-449B-A78D-3113F6A4D78F}" sibTransId="{D26A66C9-1394-4196-8DB4-EAA35A866BE4}"/>
    <dgm:cxn modelId="{4F768322-FF64-4A29-A212-FE7168615AFB}" type="presOf" srcId="{5251EBE3-494A-4B81-89D3-A1155230056C}" destId="{C61E39AF-963B-4222-B7AA-107AD12E417A}" srcOrd="0" destOrd="9" presId="urn:microsoft.com/office/officeart/2005/8/layout/hList2#1"/>
    <dgm:cxn modelId="{0BAD89F1-642A-41D9-B092-8516BBEAD57E}" srcId="{0625CC68-537F-40C1-ACC9-67373C31296D}" destId="{534BBE71-4220-405F-A91A-B50915C60BB8}" srcOrd="4" destOrd="0" parTransId="{11393E22-71FF-4589-B920-7CAC7B1C191C}" sibTransId="{B769982A-BFF6-4E97-9D5E-0964FF9E5136}"/>
    <dgm:cxn modelId="{E8BACB7C-590B-4DFC-9D91-E2625858758B}" type="presOf" srcId="{7A33BB5F-2E0C-4CCB-9301-8821908ADC7B}" destId="{C61E39AF-963B-4222-B7AA-107AD12E417A}" srcOrd="0" destOrd="5" presId="urn:microsoft.com/office/officeart/2005/8/layout/hList2#1"/>
    <dgm:cxn modelId="{1F51242C-2A97-41A0-A042-407A00486B03}" srcId="{BD8107A3-50E4-4DD6-A7AC-467EEDEAD1AD}" destId="{0BACB1F9-3A05-4B38-A963-0EAEE867D1AA}" srcOrd="5" destOrd="0" parTransId="{151B7189-F942-46F5-AFFC-2B5A57FAE395}" sibTransId="{0E2DFBA9-A9F9-49DE-9523-A8F8ADE6D4DF}"/>
    <dgm:cxn modelId="{8EAEF323-0B06-4E0E-BD30-059F55951938}" type="presOf" srcId="{DC3D3A77-AAED-424D-954A-FD37F7478BBA}" destId="{A7EC2B06-852B-44BA-B109-DE95B7EAA308}" srcOrd="0" destOrd="4" presId="urn:microsoft.com/office/officeart/2005/8/layout/hList2#1"/>
    <dgm:cxn modelId="{D2A87DAB-7960-4BA1-82DC-C6D25F4F8777}" srcId="{0625CC68-537F-40C1-ACC9-67373C31296D}" destId="{C6BD198E-6391-4A32-9589-730A5AB84B43}" srcOrd="0" destOrd="0" parTransId="{5FF44955-0395-43CD-B026-84638D6BF2A3}" sibTransId="{E2C058B0-A11B-48A2-807B-5031F8F4896A}"/>
    <dgm:cxn modelId="{04991ECA-3D60-4CD7-B3F1-6BC43F656C1C}" type="presOf" srcId="{6B7CF23F-3E66-402D-95D6-92764A4AFE3F}" destId="{BACE41D8-3044-48DD-92CF-49FE2CD88BE9}" srcOrd="0" destOrd="0" presId="urn:microsoft.com/office/officeart/2005/8/layout/hList2#1"/>
    <dgm:cxn modelId="{C956E953-197D-4059-80E0-C9B3945191E5}" srcId="{0625CC68-537F-40C1-ACC9-67373C31296D}" destId="{5ADAB6D0-8143-4109-9E33-C141AC3756FC}" srcOrd="14" destOrd="0" parTransId="{A0C418B6-3E8B-4713-9826-2DF955357EE1}" sibTransId="{1DE13088-99BA-4B1A-9E13-C57F63ED3532}"/>
    <dgm:cxn modelId="{5E80E2E2-4238-4862-8D28-206ECCFB729C}" type="presOf" srcId="{16758037-F40D-4923-8A24-DF0CAA9067B4}" destId="{1D1AACF8-2D9B-408C-850E-46F2D50E4D12}" srcOrd="0" destOrd="0" presId="urn:microsoft.com/office/officeart/2005/8/layout/hList2#1"/>
    <dgm:cxn modelId="{9D2C4EE7-E4A7-4CAB-BBD7-4D724C562A21}" srcId="{0625CC68-537F-40C1-ACC9-67373C31296D}" destId="{05324669-F9B2-4A98-B1A6-309E478B2E0D}" srcOrd="10" destOrd="0" parTransId="{FE7221A0-B6BD-4A91-9D31-BCE4D917CE47}" sibTransId="{23C06D54-219E-4881-8A92-6468B4C03B91}"/>
    <dgm:cxn modelId="{61C878AB-0C00-4024-BB64-571E80506AF9}" srcId="{9D068F11-E9FF-451B-B19F-4E3A44EE3042}" destId="{7DECD82C-AFDA-4B9E-9780-F94636B9E63D}" srcOrd="0" destOrd="0" parTransId="{5610E1E9-F745-4608-8CFF-A7E3B034CBD4}" sibTransId="{56828C44-437C-4C03-8E8E-AF8C3C805B2F}"/>
    <dgm:cxn modelId="{974CE8B6-931C-4A4E-BC91-99E3EF035136}" type="presOf" srcId="{9D068F11-E9FF-451B-B19F-4E3A44EE3042}" destId="{6A36B866-5E01-4A96-94DE-FC7B3AFCBDCA}" srcOrd="0" destOrd="0" presId="urn:microsoft.com/office/officeart/2005/8/layout/hList2#1"/>
    <dgm:cxn modelId="{E59CC3F4-DC44-440C-AE15-6FE88F278CE4}" srcId="{BD8107A3-50E4-4DD6-A7AC-467EEDEAD1AD}" destId="{95E57EBF-1CFD-476C-AF4D-2D838ED55FE0}" srcOrd="2" destOrd="0" parTransId="{FF43A8FF-7759-4061-9DF8-AC2FC1417009}" sibTransId="{4948A218-3767-4DB8-9530-92B8F8D264AD}"/>
    <dgm:cxn modelId="{F14F8436-B3C2-4BD2-8CFC-4406135CA4C6}" srcId="{0625CC68-537F-40C1-ACC9-67373C31296D}" destId="{C4630AD4-142F-49B3-8D7F-81BA87F01281}" srcOrd="1" destOrd="0" parTransId="{22FE1065-5F0C-49DD-B406-4D96158347ED}" sibTransId="{3C4D9302-1212-4E79-B2F6-3E092ECFC55A}"/>
    <dgm:cxn modelId="{E938F2C0-F394-4F63-A192-60CB2A4CE833}" type="presOf" srcId="{248938A8-2DF2-4E53-99CB-7DB21E67E8DD}" destId="{C61E39AF-963B-4222-B7AA-107AD12E417A}" srcOrd="0" destOrd="16" presId="urn:microsoft.com/office/officeart/2005/8/layout/hList2#1"/>
    <dgm:cxn modelId="{BEC8D3B2-CE6B-424A-A468-CF983302CF1C}" type="presOf" srcId="{05324669-F9B2-4A98-B1A6-309E478B2E0D}" destId="{C61E39AF-963B-4222-B7AA-107AD12E417A}" srcOrd="0" destOrd="10" presId="urn:microsoft.com/office/officeart/2005/8/layout/hList2#1"/>
    <dgm:cxn modelId="{C34CB259-525A-4241-9163-DD05D44336AD}" type="presOf" srcId="{6356EF1F-C797-402E-AC9E-FF5542714509}" destId="{C61E39AF-963B-4222-B7AA-107AD12E417A}" srcOrd="0" destOrd="13" presId="urn:microsoft.com/office/officeart/2005/8/layout/hList2#1"/>
    <dgm:cxn modelId="{76B6B3AC-A8D5-405A-B4A8-6141D97DC793}" type="presOf" srcId="{E5011770-E42D-4FD9-AAC7-287178E97917}" destId="{C61E39AF-963B-4222-B7AA-107AD12E417A}" srcOrd="0" destOrd="2" presId="urn:microsoft.com/office/officeart/2005/8/layout/hList2#1"/>
    <dgm:cxn modelId="{CFA7DDC4-B67D-4F76-8ADC-2C111C222D69}" srcId="{BD8107A3-50E4-4DD6-A7AC-467EEDEAD1AD}" destId="{53A1B5E2-9CCD-45C4-84E0-2D4C5BECBC62}" srcOrd="3" destOrd="0" parTransId="{01CC5366-0567-435F-AAC5-70F8462ED8B2}" sibTransId="{C0C212D7-FBA6-49C3-ACBD-8568B61D2A28}"/>
    <dgm:cxn modelId="{BCB23018-DF39-4988-95BA-F48C7E38C05C}" type="presOf" srcId="{5ADAB6D0-8143-4109-9E33-C141AC3756FC}" destId="{C61E39AF-963B-4222-B7AA-107AD12E417A}" srcOrd="0" destOrd="14" presId="urn:microsoft.com/office/officeart/2005/8/layout/hList2#1"/>
    <dgm:cxn modelId="{4B70249F-960B-47A2-8EF4-A7C34CBA0121}" type="presOf" srcId="{E5C19191-2E2A-48A6-8ED8-574F657D1897}" destId="{C61E39AF-963B-4222-B7AA-107AD12E417A}" srcOrd="0" destOrd="6" presId="urn:microsoft.com/office/officeart/2005/8/layout/hList2#1"/>
    <dgm:cxn modelId="{82A7B4AE-3243-47F2-B007-2E19C9F2DDB8}" srcId="{9D068F11-E9FF-451B-B19F-4E3A44EE3042}" destId="{41FCBF92-9D93-446F-A540-6083EDAA948F}" srcOrd="3" destOrd="0" parTransId="{E78916A0-DD04-453B-B4D9-F85B5513799C}" sibTransId="{4E23EDC3-BDBC-4F1A-9FD6-C6563FF10E82}"/>
    <dgm:cxn modelId="{CFA3B8FA-88CE-491F-9371-4CCE8C9EDB8E}" type="presOf" srcId="{BD8107A3-50E4-4DD6-A7AC-467EEDEAD1AD}" destId="{F4150D82-C86D-4B1D-87AC-4D3F281D4CD6}" srcOrd="0" destOrd="0" presId="urn:microsoft.com/office/officeart/2005/8/layout/hList2#1"/>
    <dgm:cxn modelId="{46C88477-8FAE-4E7A-A32F-094C6A2CB591}" type="presOf" srcId="{01ED5C4A-F092-4D2C-83A9-F9530C130C88}" destId="{C61E39AF-963B-4222-B7AA-107AD12E417A}" srcOrd="0" destOrd="12" presId="urn:microsoft.com/office/officeart/2005/8/layout/hList2#1"/>
    <dgm:cxn modelId="{A615F875-389F-46F6-8C4D-10E4A6DD626C}" type="presOf" srcId="{91EC4A14-BD7D-430B-AE29-D447D6A75049}" destId="{C61E39AF-963B-4222-B7AA-107AD12E417A}" srcOrd="0" destOrd="11" presId="urn:microsoft.com/office/officeart/2005/8/layout/hList2#1"/>
    <dgm:cxn modelId="{D2A55C87-A85C-4B35-BFAB-EC64AE6B0541}" type="presOf" srcId="{C6BD198E-6391-4A32-9589-730A5AB84B43}" destId="{C61E39AF-963B-4222-B7AA-107AD12E417A}" srcOrd="0" destOrd="0" presId="urn:microsoft.com/office/officeart/2005/8/layout/hList2#1"/>
    <dgm:cxn modelId="{A6CC4A9D-CDD0-4B73-9A8F-43F0F128AB0E}" srcId="{9D068F11-E9FF-451B-B19F-4E3A44EE3042}" destId="{5ACD8D08-0DFA-43DA-B078-D72AE1803D5A}" srcOrd="2" destOrd="0" parTransId="{79FA1734-55DA-47E5-8681-457420E0BC48}" sibTransId="{68C8BC8C-087D-4DF2-9461-E89305400C0E}"/>
    <dgm:cxn modelId="{A327F193-721F-4030-B274-A45406BA8FE1}" srcId="{0625CC68-537F-40C1-ACC9-67373C31296D}" destId="{E5C19191-2E2A-48A6-8ED8-574F657D1897}" srcOrd="6" destOrd="0" parTransId="{96596B40-3378-4A8D-83F4-3148D0AC8EB6}" sibTransId="{EB322D25-BE7B-406D-B5DE-8AFAF516FC2E}"/>
    <dgm:cxn modelId="{5DE6C46B-A4BC-4558-910F-1225694111C7}" srcId="{0625CC68-537F-40C1-ACC9-67373C31296D}" destId="{7A33BB5F-2E0C-4CCB-9301-8821908ADC7B}" srcOrd="5" destOrd="0" parTransId="{3D83B6F5-9E02-4505-8A81-421F7DC509AE}" sibTransId="{C0BDAAB7-40C9-454F-8E6A-1A3E6F0F9F95}"/>
    <dgm:cxn modelId="{F733768B-EA49-4445-B8C9-9DEE58F70A91}" srcId="{0625CC68-537F-40C1-ACC9-67373C31296D}" destId="{6356EF1F-C797-402E-AC9E-FF5542714509}" srcOrd="13" destOrd="0" parTransId="{FA99E619-AF41-4778-9F6F-D7D796D45DEC}" sibTransId="{48C89702-3FE0-419F-8334-810F12E2CA67}"/>
    <dgm:cxn modelId="{87469E2D-A251-45B0-BA6B-1BF201F34758}" type="presOf" srcId="{4806799E-AB8B-4161-AE65-27DD0C22FADA}" destId="{C61E39AF-963B-4222-B7AA-107AD12E417A}" srcOrd="0" destOrd="15" presId="urn:microsoft.com/office/officeart/2005/8/layout/hList2#1"/>
    <dgm:cxn modelId="{BCE43A76-7AF4-4209-8961-569D307F1692}" type="presOf" srcId="{41FCBF92-9D93-446F-A540-6083EDAA948F}" destId="{A7EC2B06-852B-44BA-B109-DE95B7EAA308}" srcOrd="0" destOrd="3" presId="urn:microsoft.com/office/officeart/2005/8/layout/hList2#1"/>
    <dgm:cxn modelId="{70B891AA-1472-46FF-B3D2-2FD43FC645AF}" type="presOf" srcId="{8B0243BE-C5BA-4F80-BBE4-1CBCD87450EC}" destId="{C61E39AF-963B-4222-B7AA-107AD12E417A}" srcOrd="0" destOrd="8" presId="urn:microsoft.com/office/officeart/2005/8/layout/hList2#1"/>
    <dgm:cxn modelId="{B993A5B6-73A1-4AAF-BDFF-45BBDE0DA83B}" type="presOf" srcId="{5ACD8D08-0DFA-43DA-B078-D72AE1803D5A}" destId="{A7EC2B06-852B-44BA-B109-DE95B7EAA308}" srcOrd="0" destOrd="2" presId="urn:microsoft.com/office/officeart/2005/8/layout/hList2#1"/>
    <dgm:cxn modelId="{2C1B9D99-3398-4C6E-8BB2-113ED6B9AF82}" type="presParOf" srcId="{BACE41D8-3044-48DD-92CF-49FE2CD88BE9}" destId="{25882889-9358-4ADE-81C0-44871264DDA0}" srcOrd="0" destOrd="0" presId="urn:microsoft.com/office/officeart/2005/8/layout/hList2#1"/>
    <dgm:cxn modelId="{FF3118DD-E153-4398-B803-0571EA5E4AB8}" type="presParOf" srcId="{25882889-9358-4ADE-81C0-44871264DDA0}" destId="{375EE053-04DE-45BC-9D27-440837994A27}" srcOrd="0" destOrd="0" presId="urn:microsoft.com/office/officeart/2005/8/layout/hList2#1"/>
    <dgm:cxn modelId="{610FED97-588C-469A-964A-BFF824549612}" type="presParOf" srcId="{25882889-9358-4ADE-81C0-44871264DDA0}" destId="{A7EC2B06-852B-44BA-B109-DE95B7EAA308}" srcOrd="1" destOrd="0" presId="urn:microsoft.com/office/officeart/2005/8/layout/hList2#1"/>
    <dgm:cxn modelId="{9D581CD9-D19E-4921-98D9-DD73A8B2013B}" type="presParOf" srcId="{25882889-9358-4ADE-81C0-44871264DDA0}" destId="{6A36B866-5E01-4A96-94DE-FC7B3AFCBDCA}" srcOrd="2" destOrd="0" presId="urn:microsoft.com/office/officeart/2005/8/layout/hList2#1"/>
    <dgm:cxn modelId="{F339B4A8-31BB-4094-AA0A-C5DE064976F8}" type="presParOf" srcId="{BACE41D8-3044-48DD-92CF-49FE2CD88BE9}" destId="{AD56C598-95E7-4A0A-A8FB-3FBE41958231}" srcOrd="1" destOrd="0" presId="urn:microsoft.com/office/officeart/2005/8/layout/hList2#1"/>
    <dgm:cxn modelId="{0F6D7B0F-F45A-47AA-815B-0144C0EB7665}" type="presParOf" srcId="{BACE41D8-3044-48DD-92CF-49FE2CD88BE9}" destId="{BB12AA15-DFAB-4F86-B5BD-666F24A8FFBF}" srcOrd="2" destOrd="0" presId="urn:microsoft.com/office/officeart/2005/8/layout/hList2#1"/>
    <dgm:cxn modelId="{4388A97D-1C68-4D64-9CD8-AA2BC4809549}" type="presParOf" srcId="{BB12AA15-DFAB-4F86-B5BD-666F24A8FFBF}" destId="{8188837B-5F1E-4FE7-AFB8-6DF61931811B}" srcOrd="0" destOrd="0" presId="urn:microsoft.com/office/officeart/2005/8/layout/hList2#1"/>
    <dgm:cxn modelId="{30D1DB19-8CD0-463C-8EEE-64D569B00D9A}" type="presParOf" srcId="{BB12AA15-DFAB-4F86-B5BD-666F24A8FFBF}" destId="{C61E39AF-963B-4222-B7AA-107AD12E417A}" srcOrd="1" destOrd="0" presId="urn:microsoft.com/office/officeart/2005/8/layout/hList2#1"/>
    <dgm:cxn modelId="{16C10EB4-31BB-4A47-9671-46FBD1EA72F8}" type="presParOf" srcId="{BB12AA15-DFAB-4F86-B5BD-666F24A8FFBF}" destId="{5CB85B30-C516-45F6-8F86-B2AFE6DD5A6F}" srcOrd="2" destOrd="0" presId="urn:microsoft.com/office/officeart/2005/8/layout/hList2#1"/>
    <dgm:cxn modelId="{9879F008-706D-4D92-B27E-2DDB202783A7}" type="presParOf" srcId="{BACE41D8-3044-48DD-92CF-49FE2CD88BE9}" destId="{0C71F73E-DEC0-4D6C-8D32-E2E737C965E6}" srcOrd="3" destOrd="0" presId="urn:microsoft.com/office/officeart/2005/8/layout/hList2#1"/>
    <dgm:cxn modelId="{3560B9C7-3FF1-43FE-BEEA-8333CA1381E2}" type="presParOf" srcId="{BACE41D8-3044-48DD-92CF-49FE2CD88BE9}" destId="{BC1D05FD-BABC-4BED-A8A4-C5C82ED01208}" srcOrd="4" destOrd="0" presId="urn:microsoft.com/office/officeart/2005/8/layout/hList2#1"/>
    <dgm:cxn modelId="{B82D5793-CEFD-4548-9117-B211885BD182}" type="presParOf" srcId="{BC1D05FD-BABC-4BED-A8A4-C5C82ED01208}" destId="{2A828F17-793F-42F3-957F-FBC23D7FEF39}" srcOrd="0" destOrd="0" presId="urn:microsoft.com/office/officeart/2005/8/layout/hList2#1"/>
    <dgm:cxn modelId="{296F7172-6827-41E8-8655-8AB50A70CC38}" type="presParOf" srcId="{BC1D05FD-BABC-4BED-A8A4-C5C82ED01208}" destId="{1D1AACF8-2D9B-408C-850E-46F2D50E4D12}" srcOrd="1" destOrd="0" presId="urn:microsoft.com/office/officeart/2005/8/layout/hList2#1"/>
    <dgm:cxn modelId="{4CCE42C3-5FAF-456A-86D0-76EC7FD1766D}" type="presParOf" srcId="{BC1D05FD-BABC-4BED-A8A4-C5C82ED01208}" destId="{F4150D82-C86D-4B1D-87AC-4D3F281D4CD6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7B4CDD-B979-4AE1-A8F5-397D5BAB99F0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10A58AA6-749D-4D5B-BB52-F712E13FA11B}">
      <dgm:prSet phldrT="[Texto]"/>
      <dgm:spPr/>
      <dgm:t>
        <a:bodyPr/>
        <a:lstStyle/>
        <a:p>
          <a:r>
            <a:rPr lang="es-EC" dirty="0" smtClean="0"/>
            <a:t>M. prioridad de alternativas</a:t>
          </a:r>
          <a:endParaRPr lang="es-ES" dirty="0"/>
        </a:p>
      </dgm:t>
    </dgm:pt>
    <dgm:pt modelId="{69FA56C9-D296-4321-A391-A17B241C9E6D}" type="parTrans" cxnId="{121D3F11-49F1-4C8A-9A48-180609950EF8}">
      <dgm:prSet/>
      <dgm:spPr/>
      <dgm:t>
        <a:bodyPr/>
        <a:lstStyle/>
        <a:p>
          <a:endParaRPr lang="es-ES"/>
        </a:p>
      </dgm:t>
    </dgm:pt>
    <dgm:pt modelId="{5A2C2246-540D-44B2-903B-84F50EAD0C97}" type="sibTrans" cxnId="{121D3F11-49F1-4C8A-9A48-180609950EF8}">
      <dgm:prSet/>
      <dgm:spPr/>
      <dgm:t>
        <a:bodyPr/>
        <a:lstStyle/>
        <a:p>
          <a:endParaRPr lang="es-ES"/>
        </a:p>
      </dgm:t>
    </dgm:pt>
    <dgm:pt modelId="{8D7A06F9-7108-463B-8150-49B5A34A3A3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 dirty="0"/>
        </a:p>
      </dgm:t>
    </dgm:pt>
    <dgm:pt modelId="{079573DA-C109-4BDE-9537-C4162BE8CD60}" type="parTrans" cxnId="{25E31AAB-B7E4-4F85-AEAD-164A7896508D}">
      <dgm:prSet/>
      <dgm:spPr/>
      <dgm:t>
        <a:bodyPr/>
        <a:lstStyle/>
        <a:p>
          <a:endParaRPr lang="es-ES"/>
        </a:p>
      </dgm:t>
    </dgm:pt>
    <dgm:pt modelId="{5B43399E-9E72-42C7-B860-66D902A6164A}" type="sibTrans" cxnId="{25E31AAB-B7E4-4F85-AEAD-164A7896508D}">
      <dgm:prSet/>
      <dgm:spPr/>
      <dgm:t>
        <a:bodyPr/>
        <a:lstStyle/>
        <a:p>
          <a:endParaRPr lang="es-ES"/>
        </a:p>
      </dgm:t>
    </dgm:pt>
    <dgm:pt modelId="{917F8959-576E-4DB4-9F5B-A44DB1F6524E}" type="pres">
      <dgm:prSet presAssocID="{4F7B4CDD-B979-4AE1-A8F5-397D5BAB99F0}" presName="Name0" presStyleCnt="0">
        <dgm:presLayoutVars>
          <dgm:dir/>
          <dgm:animLvl val="lvl"/>
          <dgm:resizeHandles val="exact"/>
        </dgm:presLayoutVars>
      </dgm:prSet>
      <dgm:spPr/>
    </dgm:pt>
    <dgm:pt modelId="{05A38D8E-A3D3-4029-9240-39DB3430E8F1}" type="pres">
      <dgm:prSet presAssocID="{4F7B4CDD-B979-4AE1-A8F5-397D5BAB99F0}" presName="tSp" presStyleCnt="0"/>
      <dgm:spPr/>
    </dgm:pt>
    <dgm:pt modelId="{42D71733-30D7-4039-B306-E4417DD0BE4B}" type="pres">
      <dgm:prSet presAssocID="{4F7B4CDD-B979-4AE1-A8F5-397D5BAB99F0}" presName="bSp" presStyleCnt="0"/>
      <dgm:spPr/>
    </dgm:pt>
    <dgm:pt modelId="{582969C3-B789-4D5E-B168-27F836B4CD5A}" type="pres">
      <dgm:prSet presAssocID="{4F7B4CDD-B979-4AE1-A8F5-397D5BAB99F0}" presName="process" presStyleCnt="0"/>
      <dgm:spPr/>
    </dgm:pt>
    <dgm:pt modelId="{DEE333B1-5601-4D1E-96D5-4229E047A8DE}" type="pres">
      <dgm:prSet presAssocID="{10A58AA6-749D-4D5B-BB52-F712E13FA11B}" presName="composite1" presStyleCnt="0"/>
      <dgm:spPr/>
    </dgm:pt>
    <dgm:pt modelId="{BB23D06A-B196-4664-AA36-8601705FBD0B}" type="pres">
      <dgm:prSet presAssocID="{10A58AA6-749D-4D5B-BB52-F712E13FA11B}" presName="dummyNode1" presStyleLbl="node1" presStyleIdx="0" presStyleCnt="1"/>
      <dgm:spPr/>
    </dgm:pt>
    <dgm:pt modelId="{8A33D1F5-857F-4A7A-9D21-4C4E39C35E04}" type="pres">
      <dgm:prSet presAssocID="{10A58AA6-749D-4D5B-BB52-F712E13FA11B}" presName="childNode1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ED5A94-9995-4923-B604-95B2598D2D44}" type="pres">
      <dgm:prSet presAssocID="{10A58AA6-749D-4D5B-BB52-F712E13FA11B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7936C7-5983-4F02-874E-6F46AD3BD4B2}" type="pres">
      <dgm:prSet presAssocID="{10A58AA6-749D-4D5B-BB52-F712E13FA11B}" presName="parentNode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A38F37-7622-4BAF-8F8F-F035433AF6C4}" type="pres">
      <dgm:prSet presAssocID="{10A58AA6-749D-4D5B-BB52-F712E13FA11B}" presName="connSite1" presStyleCnt="0"/>
      <dgm:spPr/>
    </dgm:pt>
  </dgm:ptLst>
  <dgm:cxnLst>
    <dgm:cxn modelId="{25E31AAB-B7E4-4F85-AEAD-164A7896508D}" srcId="{10A58AA6-749D-4D5B-BB52-F712E13FA11B}" destId="{8D7A06F9-7108-463B-8150-49B5A34A3A37}" srcOrd="0" destOrd="0" parTransId="{079573DA-C109-4BDE-9537-C4162BE8CD60}" sibTransId="{5B43399E-9E72-42C7-B860-66D902A6164A}"/>
    <dgm:cxn modelId="{BEE3ED3E-0C15-40C2-A15F-CEF35F7D27D7}" type="presOf" srcId="{8D7A06F9-7108-463B-8150-49B5A34A3A37}" destId="{B7ED5A94-9995-4923-B604-95B2598D2D44}" srcOrd="1" destOrd="0" presId="urn:microsoft.com/office/officeart/2005/8/layout/hProcess4"/>
    <dgm:cxn modelId="{1D471810-95F1-438D-B391-C0105FDA04FC}" type="presOf" srcId="{10A58AA6-749D-4D5B-BB52-F712E13FA11B}" destId="{4E7936C7-5983-4F02-874E-6F46AD3BD4B2}" srcOrd="0" destOrd="0" presId="urn:microsoft.com/office/officeart/2005/8/layout/hProcess4"/>
    <dgm:cxn modelId="{E4B4AC68-CC85-4A9F-ACC5-C7071E5C819F}" type="presOf" srcId="{8D7A06F9-7108-463B-8150-49B5A34A3A37}" destId="{8A33D1F5-857F-4A7A-9D21-4C4E39C35E04}" srcOrd="0" destOrd="0" presId="urn:microsoft.com/office/officeart/2005/8/layout/hProcess4"/>
    <dgm:cxn modelId="{121D3F11-49F1-4C8A-9A48-180609950EF8}" srcId="{4F7B4CDD-B979-4AE1-A8F5-397D5BAB99F0}" destId="{10A58AA6-749D-4D5B-BB52-F712E13FA11B}" srcOrd="0" destOrd="0" parTransId="{69FA56C9-D296-4321-A391-A17B241C9E6D}" sibTransId="{5A2C2246-540D-44B2-903B-84F50EAD0C97}"/>
    <dgm:cxn modelId="{8FA1CFB2-85BB-45AC-A0B3-0706C9011C94}" type="presOf" srcId="{4F7B4CDD-B979-4AE1-A8F5-397D5BAB99F0}" destId="{917F8959-576E-4DB4-9F5B-A44DB1F6524E}" srcOrd="0" destOrd="0" presId="urn:microsoft.com/office/officeart/2005/8/layout/hProcess4"/>
    <dgm:cxn modelId="{71DBED34-AAF6-4E54-87B1-52B419749A54}" type="presParOf" srcId="{917F8959-576E-4DB4-9F5B-A44DB1F6524E}" destId="{05A38D8E-A3D3-4029-9240-39DB3430E8F1}" srcOrd="0" destOrd="0" presId="urn:microsoft.com/office/officeart/2005/8/layout/hProcess4"/>
    <dgm:cxn modelId="{E8B248D8-B585-4145-9662-DA0B27B9F144}" type="presParOf" srcId="{917F8959-576E-4DB4-9F5B-A44DB1F6524E}" destId="{42D71733-30D7-4039-B306-E4417DD0BE4B}" srcOrd="1" destOrd="0" presId="urn:microsoft.com/office/officeart/2005/8/layout/hProcess4"/>
    <dgm:cxn modelId="{90E2A7FC-71CC-422A-9E9C-4A31FC49AD20}" type="presParOf" srcId="{917F8959-576E-4DB4-9F5B-A44DB1F6524E}" destId="{582969C3-B789-4D5E-B168-27F836B4CD5A}" srcOrd="2" destOrd="0" presId="urn:microsoft.com/office/officeart/2005/8/layout/hProcess4"/>
    <dgm:cxn modelId="{2725D200-037D-4D08-B76B-749201D3CAB0}" type="presParOf" srcId="{582969C3-B789-4D5E-B168-27F836B4CD5A}" destId="{DEE333B1-5601-4D1E-96D5-4229E047A8DE}" srcOrd="0" destOrd="0" presId="urn:microsoft.com/office/officeart/2005/8/layout/hProcess4"/>
    <dgm:cxn modelId="{46BD98E4-EDA8-415E-8DBA-26CF7F67008C}" type="presParOf" srcId="{DEE333B1-5601-4D1E-96D5-4229E047A8DE}" destId="{BB23D06A-B196-4664-AA36-8601705FBD0B}" srcOrd="0" destOrd="0" presId="urn:microsoft.com/office/officeart/2005/8/layout/hProcess4"/>
    <dgm:cxn modelId="{E172A112-44CB-4E0D-AEE5-573B8D2EDCF1}" type="presParOf" srcId="{DEE333B1-5601-4D1E-96D5-4229E047A8DE}" destId="{8A33D1F5-857F-4A7A-9D21-4C4E39C35E04}" srcOrd="1" destOrd="0" presId="urn:microsoft.com/office/officeart/2005/8/layout/hProcess4"/>
    <dgm:cxn modelId="{DE02407A-F3FA-4DBA-9C30-0EF274A46499}" type="presParOf" srcId="{DEE333B1-5601-4D1E-96D5-4229E047A8DE}" destId="{B7ED5A94-9995-4923-B604-95B2598D2D44}" srcOrd="2" destOrd="0" presId="urn:microsoft.com/office/officeart/2005/8/layout/hProcess4"/>
    <dgm:cxn modelId="{C2D306AC-BF8C-4D2D-A779-C052376DBF25}" type="presParOf" srcId="{DEE333B1-5601-4D1E-96D5-4229E047A8DE}" destId="{4E7936C7-5983-4F02-874E-6F46AD3BD4B2}" srcOrd="3" destOrd="0" presId="urn:microsoft.com/office/officeart/2005/8/layout/hProcess4"/>
    <dgm:cxn modelId="{811C7BA5-8F1C-49F4-A168-F0758F19A2C9}" type="presParOf" srcId="{DEE333B1-5601-4D1E-96D5-4229E047A8DE}" destId="{06A38F37-7622-4BAF-8F8F-F035433AF6C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7B02C-080B-44C9-A686-D7BF70DD9D74}">
      <dsp:nvSpPr>
        <dsp:cNvPr id="0" name=""/>
        <dsp:cNvSpPr/>
      </dsp:nvSpPr>
      <dsp:spPr>
        <a:xfrm>
          <a:off x="0" y="0"/>
          <a:ext cx="6858048" cy="158592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sz="2700" b="1" i="0" u="none" strike="noStrike" kern="1200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PLAN MAESTRO DE APROVECHAMIENTO </a:t>
          </a:r>
          <a:r>
            <a:rPr kumimoji="0" lang="es-EC" sz="2700" b="1" i="0" u="none" strike="noStrike" kern="1200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DEL POTENCIAL TURÍSTICO DE LA </a:t>
          </a:r>
          <a:r>
            <a:rPr kumimoji="0" lang="es-ES" sz="2700" b="1" i="0" u="none" strike="noStrike" kern="1200" cap="all" spc="0" normalizeH="0" baseline="0" noProof="0" dirty="0" smtClean="0">
              <a:ln/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rPr>
            <a:t>PARROQUIA COTOGCHOA, CANTÓN RUMIÑAHUI</a:t>
          </a:r>
          <a:endParaRPr lang="es-ES" sz="2700" kern="1200" dirty="0"/>
        </a:p>
      </dsp:txBody>
      <dsp:txXfrm>
        <a:off x="0" y="0"/>
        <a:ext cx="6858048" cy="1585923"/>
      </dsp:txXfrm>
    </dsp:sp>
    <dsp:sp modelId="{79F85239-4C0E-44B6-BBF3-366C643218E4}">
      <dsp:nvSpPr>
        <dsp:cNvPr id="0" name=""/>
        <dsp:cNvSpPr/>
      </dsp:nvSpPr>
      <dsp:spPr>
        <a:xfrm>
          <a:off x="3348" y="1585923"/>
          <a:ext cx="2283783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>
              <a:hlinkClick xmlns:r="http://schemas.openxmlformats.org/officeDocument/2006/relationships" r:id="" action="ppaction://hlinksldjump"/>
            </a:rPr>
            <a:t>Investigación de mercado</a:t>
          </a:r>
          <a:endParaRPr lang="es-ES" sz="2900" kern="1200" dirty="0"/>
        </a:p>
      </dsp:txBody>
      <dsp:txXfrm>
        <a:off x="3348" y="1585923"/>
        <a:ext cx="2283783" cy="3330439"/>
      </dsp:txXfrm>
    </dsp:sp>
    <dsp:sp modelId="{18BDEFA0-D258-4FAF-8FF1-C8B53DBC615F}">
      <dsp:nvSpPr>
        <dsp:cNvPr id="0" name=""/>
        <dsp:cNvSpPr/>
      </dsp:nvSpPr>
      <dsp:spPr>
        <a:xfrm>
          <a:off x="2287132" y="1585923"/>
          <a:ext cx="2283783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2287132" y="1585923"/>
        <a:ext cx="2283783" cy="3330439"/>
      </dsp:txXfrm>
    </dsp:sp>
    <dsp:sp modelId="{0F24067B-8608-4770-8FAC-E40931F28722}">
      <dsp:nvSpPr>
        <dsp:cNvPr id="0" name=""/>
        <dsp:cNvSpPr/>
      </dsp:nvSpPr>
      <dsp:spPr>
        <a:xfrm>
          <a:off x="4570915" y="1585923"/>
          <a:ext cx="2283783" cy="33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Estrategia general del plan maestro</a:t>
          </a:r>
          <a:endParaRPr lang="es-ES" sz="2900" kern="1200" dirty="0"/>
        </a:p>
      </dsp:txBody>
      <dsp:txXfrm>
        <a:off x="4570915" y="1585923"/>
        <a:ext cx="2283783" cy="3330439"/>
      </dsp:txXfrm>
    </dsp:sp>
    <dsp:sp modelId="{A18FA78A-F35B-4E03-89A8-4D07EF543A79}">
      <dsp:nvSpPr>
        <dsp:cNvPr id="0" name=""/>
        <dsp:cNvSpPr/>
      </dsp:nvSpPr>
      <dsp:spPr>
        <a:xfrm>
          <a:off x="0" y="4916363"/>
          <a:ext cx="6858048" cy="3700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5D7C0-3E98-4892-9997-1D2FF2D59F05}">
      <dsp:nvSpPr>
        <dsp:cNvPr id="0" name=""/>
        <dsp:cNvSpPr/>
      </dsp:nvSpPr>
      <dsp:spPr>
        <a:xfrm rot="5400000">
          <a:off x="4695927" y="-1969854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Aspectos demográficos y económicos</a:t>
          </a:r>
          <a:endParaRPr lang="es-ES" sz="8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Características geográficas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Estructura de centros poblados</a:t>
          </a:r>
          <a:endParaRPr lang="es-ES" sz="1000" kern="1200" dirty="0"/>
        </a:p>
      </dsp:txBody>
      <dsp:txXfrm rot="-5400000">
        <a:off x="2648922" y="107182"/>
        <a:ext cx="4679161" cy="555118"/>
      </dsp:txXfrm>
    </dsp:sp>
    <dsp:sp modelId="{ED6C7FF4-6E99-4028-BB92-12FDB1515C17}">
      <dsp:nvSpPr>
        <dsp:cNvPr id="0" name=""/>
        <dsp:cNvSpPr/>
      </dsp:nvSpPr>
      <dsp:spPr>
        <a:xfrm>
          <a:off x="0" y="254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b="1" kern="1200" dirty="0" smtClean="0"/>
            <a:t>Características generales</a:t>
          </a:r>
          <a:endParaRPr lang="es-ES" sz="2300" kern="1200" dirty="0"/>
        </a:p>
      </dsp:txBody>
      <dsp:txXfrm>
        <a:off x="37538" y="37792"/>
        <a:ext cx="2573845" cy="693899"/>
      </dsp:txXfrm>
    </dsp:sp>
    <dsp:sp modelId="{234BEA7D-D3E4-483D-9C99-239F6591B279}">
      <dsp:nvSpPr>
        <dsp:cNvPr id="0" name=""/>
        <dsp:cNvSpPr/>
      </dsp:nvSpPr>
      <dsp:spPr>
        <a:xfrm rot="5400000">
          <a:off x="4695927" y="-1162429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Objetivo general  (identificar  demanda turística)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/>
            <a:t>Objetivos específicos (demanda primaria, demanda selectiva, valoración de marca)</a:t>
          </a:r>
        </a:p>
      </dsp:txBody>
      <dsp:txXfrm rot="-5400000">
        <a:off x="2648922" y="914607"/>
        <a:ext cx="4679161" cy="555118"/>
      </dsp:txXfrm>
    </dsp:sp>
    <dsp:sp modelId="{A2AC0A8D-F898-4E55-A096-726881053BF0}">
      <dsp:nvSpPr>
        <dsp:cNvPr id="0" name=""/>
        <dsp:cNvSpPr/>
      </dsp:nvSpPr>
      <dsp:spPr>
        <a:xfrm>
          <a:off x="0" y="807678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Objetivos de la investigación</a:t>
          </a:r>
        </a:p>
      </dsp:txBody>
      <dsp:txXfrm>
        <a:off x="37538" y="845216"/>
        <a:ext cx="2573845" cy="693899"/>
      </dsp:txXfrm>
    </dsp:sp>
    <dsp:sp modelId="{3F5BE3DB-53EB-4586-BDC9-5F2013A5C088}">
      <dsp:nvSpPr>
        <dsp:cNvPr id="0" name=""/>
        <dsp:cNvSpPr/>
      </dsp:nvSpPr>
      <dsp:spPr>
        <a:xfrm rot="5400000">
          <a:off x="4695927" y="-355005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Método aleatorio estratificado</a:t>
          </a:r>
          <a:endParaRPr lang="es-E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Cantones aledaños a la parroquia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División en estratos</a:t>
          </a:r>
          <a:endParaRPr lang="es-ES" sz="1000" kern="1200" dirty="0"/>
        </a:p>
      </dsp:txBody>
      <dsp:txXfrm rot="-5400000">
        <a:off x="2648922" y="1722031"/>
        <a:ext cx="4679161" cy="555118"/>
      </dsp:txXfrm>
    </dsp:sp>
    <dsp:sp modelId="{43EDD8A8-1B3E-4EC4-915F-2D44850092A2}">
      <dsp:nvSpPr>
        <dsp:cNvPr id="0" name=""/>
        <dsp:cNvSpPr/>
      </dsp:nvSpPr>
      <dsp:spPr>
        <a:xfrm>
          <a:off x="0" y="1615103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b="1" kern="1200" dirty="0" smtClean="0"/>
            <a:t>Mercado relevante</a:t>
          </a:r>
          <a:endParaRPr lang="es-ES" sz="2300" b="1" kern="1200" dirty="0" smtClean="0"/>
        </a:p>
      </dsp:txBody>
      <dsp:txXfrm>
        <a:off x="37538" y="1652641"/>
        <a:ext cx="2573845" cy="693899"/>
      </dsp:txXfrm>
    </dsp:sp>
    <dsp:sp modelId="{7E50C97A-9B19-413E-A5B9-A146D86EB02B}">
      <dsp:nvSpPr>
        <dsp:cNvPr id="0" name=""/>
        <dsp:cNvSpPr/>
      </dsp:nvSpPr>
      <dsp:spPr>
        <a:xfrm rot="5400000">
          <a:off x="4695927" y="452418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Haciendas, Cascada,</a:t>
          </a:r>
          <a:endParaRPr lang="es-E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Sitio natural,   Arquitectura civil,   </a:t>
          </a:r>
          <a:endParaRPr lang="es-ES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Arquitectura religiosa</a:t>
          </a:r>
          <a:endParaRPr lang="es-ES" sz="1000" kern="1200" dirty="0" smtClean="0"/>
        </a:p>
      </dsp:txBody>
      <dsp:txXfrm rot="-5400000">
        <a:off x="2648922" y="2529455"/>
        <a:ext cx="4679161" cy="555118"/>
      </dsp:txXfrm>
    </dsp:sp>
    <dsp:sp modelId="{CDACAE12-E31C-4F0B-B315-0F5EE0C8EDE3}">
      <dsp:nvSpPr>
        <dsp:cNvPr id="0" name=""/>
        <dsp:cNvSpPr/>
      </dsp:nvSpPr>
      <dsp:spPr>
        <a:xfrm>
          <a:off x="0" y="2422527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Atractivos turísticos</a:t>
          </a:r>
        </a:p>
      </dsp:txBody>
      <dsp:txXfrm>
        <a:off x="37538" y="2460065"/>
        <a:ext cx="2573845" cy="693899"/>
      </dsp:txXfrm>
    </dsp:sp>
    <dsp:sp modelId="{2A553CB6-C2FB-4AE0-A618-FADC39DA8BEF}">
      <dsp:nvSpPr>
        <dsp:cNvPr id="0" name=""/>
        <dsp:cNvSpPr/>
      </dsp:nvSpPr>
      <dsp:spPr>
        <a:xfrm rot="5400000">
          <a:off x="4695927" y="1259842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Compradores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Factores – capacidad de compra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Gustos y preferencias</a:t>
          </a:r>
          <a:endParaRPr lang="es-ES" sz="1000" kern="1200" dirty="0"/>
        </a:p>
      </dsp:txBody>
      <dsp:txXfrm rot="-5400000">
        <a:off x="2648922" y="3336879"/>
        <a:ext cx="4679161" cy="555118"/>
      </dsp:txXfrm>
    </dsp:sp>
    <dsp:sp modelId="{81ED4AAC-695E-44D7-B616-158498CB89DE}">
      <dsp:nvSpPr>
        <dsp:cNvPr id="0" name=""/>
        <dsp:cNvSpPr/>
      </dsp:nvSpPr>
      <dsp:spPr>
        <a:xfrm>
          <a:off x="0" y="3229951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b="1" kern="1200" dirty="0" smtClean="0"/>
            <a:t>Demanda primaria</a:t>
          </a:r>
          <a:endParaRPr lang="es-ES" sz="2300" b="1" kern="1200" dirty="0" smtClean="0"/>
        </a:p>
      </dsp:txBody>
      <dsp:txXfrm>
        <a:off x="37538" y="3267489"/>
        <a:ext cx="2573845" cy="693899"/>
      </dsp:txXfrm>
    </dsp:sp>
    <dsp:sp modelId="{08AD9A0A-A44C-4C77-8FDC-96081F95FCB5}">
      <dsp:nvSpPr>
        <dsp:cNvPr id="0" name=""/>
        <dsp:cNvSpPr/>
      </dsp:nvSpPr>
      <dsp:spPr>
        <a:xfrm rot="5400000">
          <a:off x="4695927" y="2067266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Marca o sustituto específico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Proceso de decisión de compra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Atributos determinantes</a:t>
          </a:r>
          <a:endParaRPr lang="es-ES" sz="1000" kern="1200" dirty="0"/>
        </a:p>
      </dsp:txBody>
      <dsp:txXfrm rot="-5400000">
        <a:off x="2648922" y="4144303"/>
        <a:ext cx="4679161" cy="555118"/>
      </dsp:txXfrm>
    </dsp:sp>
    <dsp:sp modelId="{7B97DD86-C6F8-446B-90B1-267CAA1907E0}">
      <dsp:nvSpPr>
        <dsp:cNvPr id="0" name=""/>
        <dsp:cNvSpPr/>
      </dsp:nvSpPr>
      <dsp:spPr>
        <a:xfrm>
          <a:off x="0" y="4037375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b="1" kern="1200" dirty="0" smtClean="0"/>
            <a:t>Demanda selectiva</a:t>
          </a:r>
          <a:endParaRPr lang="es-ES" sz="2300" b="1" kern="1200" dirty="0" smtClean="0"/>
        </a:p>
      </dsp:txBody>
      <dsp:txXfrm>
        <a:off x="37538" y="4074913"/>
        <a:ext cx="2573845" cy="693899"/>
      </dsp:txXfrm>
    </dsp:sp>
    <dsp:sp modelId="{155E97F7-33F8-4AF4-BCA3-350E834948F8}">
      <dsp:nvSpPr>
        <dsp:cNvPr id="0" name=""/>
        <dsp:cNvSpPr/>
      </dsp:nvSpPr>
      <dsp:spPr>
        <a:xfrm rot="5400000">
          <a:off x="4695927" y="2874690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Rumiñahui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Mejía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Quito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err="1" smtClean="0"/>
            <a:t>Cayambe</a:t>
          </a:r>
          <a:endParaRPr lang="es-ES" sz="1000" kern="1200" dirty="0"/>
        </a:p>
      </dsp:txBody>
      <dsp:txXfrm rot="-5400000">
        <a:off x="2648922" y="4951727"/>
        <a:ext cx="4679161" cy="555118"/>
      </dsp:txXfrm>
    </dsp:sp>
    <dsp:sp modelId="{6F255AB7-F239-4E96-A0EC-0630A7560249}">
      <dsp:nvSpPr>
        <dsp:cNvPr id="0" name=""/>
        <dsp:cNvSpPr/>
      </dsp:nvSpPr>
      <dsp:spPr>
        <a:xfrm>
          <a:off x="0" y="4844799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Segmentación de mercados</a:t>
          </a:r>
        </a:p>
      </dsp:txBody>
      <dsp:txXfrm>
        <a:off x="37538" y="4882337"/>
        <a:ext cx="2573845" cy="693899"/>
      </dsp:txXfrm>
    </dsp:sp>
    <dsp:sp modelId="{62167500-F26C-40E2-BBFD-F0FD09A20509}">
      <dsp:nvSpPr>
        <dsp:cNvPr id="0" name=""/>
        <dsp:cNvSpPr/>
      </dsp:nvSpPr>
      <dsp:spPr>
        <a:xfrm rot="5400000">
          <a:off x="4695927" y="3682115"/>
          <a:ext cx="615180" cy="470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Matriz de ponderación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Matriz de acción</a:t>
          </a:r>
          <a:endParaRPr lang="es-E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000" kern="1200" dirty="0" smtClean="0"/>
            <a:t>Matriz síntesis</a:t>
          </a:r>
          <a:endParaRPr lang="es-ES" sz="1000" kern="1200" dirty="0"/>
        </a:p>
      </dsp:txBody>
      <dsp:txXfrm rot="-5400000">
        <a:off x="2648922" y="5759152"/>
        <a:ext cx="4679161" cy="555118"/>
      </dsp:txXfrm>
    </dsp:sp>
    <dsp:sp modelId="{29F29935-D323-4322-9F9C-F8AFBD4E4574}">
      <dsp:nvSpPr>
        <dsp:cNvPr id="0" name=""/>
        <dsp:cNvSpPr/>
      </dsp:nvSpPr>
      <dsp:spPr>
        <a:xfrm>
          <a:off x="0" y="5652223"/>
          <a:ext cx="2648921" cy="768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Matriz FODA</a:t>
          </a:r>
        </a:p>
      </dsp:txBody>
      <dsp:txXfrm>
        <a:off x="37538" y="5689761"/>
        <a:ext cx="2573845" cy="693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BF08D-DED3-485E-A608-EF69C7E42D5D}">
      <dsp:nvSpPr>
        <dsp:cNvPr id="0" name=""/>
        <dsp:cNvSpPr/>
      </dsp:nvSpPr>
      <dsp:spPr>
        <a:xfrm>
          <a:off x="4117101" y="2036682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Desarrollo económico</a:t>
          </a:r>
          <a:endParaRPr lang="es-ES" sz="1800" kern="1200" dirty="0"/>
        </a:p>
      </dsp:txBody>
      <dsp:txXfrm>
        <a:off x="4617557" y="2619784"/>
        <a:ext cx="1488367" cy="1279541"/>
      </dsp:txXfrm>
    </dsp:sp>
    <dsp:sp modelId="{487C2042-C77A-4845-B47A-C992B2434F45}">
      <dsp:nvSpPr>
        <dsp:cNvPr id="0" name=""/>
        <dsp:cNvSpPr/>
      </dsp:nvSpPr>
      <dsp:spPr>
        <a:xfrm>
          <a:off x="2668794" y="1448307"/>
          <a:ext cx="1810384" cy="18103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2da Industria</a:t>
          </a:r>
          <a:endParaRPr lang="es-ES" sz="1800" kern="1200" dirty="0"/>
        </a:p>
      </dsp:txBody>
      <dsp:txXfrm>
        <a:off x="3124564" y="1906831"/>
        <a:ext cx="898844" cy="893336"/>
      </dsp:txXfrm>
    </dsp:sp>
    <dsp:sp modelId="{AE5420B4-E981-4A73-93D0-7FF40CB615ED}">
      <dsp:nvSpPr>
        <dsp:cNvPr id="0" name=""/>
        <dsp:cNvSpPr/>
      </dsp:nvSpPr>
      <dsp:spPr>
        <a:xfrm rot="20700000">
          <a:off x="36827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Turismo</a:t>
          </a:r>
          <a:endParaRPr lang="es-ES" sz="1800" kern="1200" dirty="0"/>
        </a:p>
      </dsp:txBody>
      <dsp:txXfrm rot="-20700000">
        <a:off x="4071842" y="588375"/>
        <a:ext cx="995711" cy="995711"/>
      </dsp:txXfrm>
    </dsp:sp>
    <dsp:sp modelId="{B972CB1B-B10B-4D6A-8457-100F56BF5EBC}">
      <dsp:nvSpPr>
        <dsp:cNvPr id="0" name=""/>
        <dsp:cNvSpPr/>
      </dsp:nvSpPr>
      <dsp:spPr>
        <a:xfrm>
          <a:off x="3929347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27C8B-E406-4C1C-9257-E4590C557088}">
      <dsp:nvSpPr>
        <dsp:cNvPr id="0" name=""/>
        <dsp:cNvSpPr/>
      </dsp:nvSpPr>
      <dsp:spPr>
        <a:xfrm>
          <a:off x="2348178" y="1046314"/>
          <a:ext cx="2315029" cy="231502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ADA26-482F-4925-88E5-C521B810FF3C}">
      <dsp:nvSpPr>
        <dsp:cNvPr id="0" name=""/>
        <dsp:cNvSpPr/>
      </dsp:nvSpPr>
      <dsp:spPr>
        <a:xfrm>
          <a:off x="32724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D5BDC-237B-4F2F-B224-7074A30867A9}">
      <dsp:nvSpPr>
        <dsp:cNvPr id="0" name=""/>
        <dsp:cNvSpPr/>
      </dsp:nvSpPr>
      <dsp:spPr>
        <a:xfrm>
          <a:off x="2450222" y="2470240"/>
          <a:ext cx="2029040" cy="20290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Técnica de análisis multicriterio</a:t>
          </a:r>
          <a:endParaRPr lang="es-ES" sz="2100" kern="1200" dirty="0"/>
        </a:p>
      </dsp:txBody>
      <dsp:txXfrm>
        <a:off x="2747368" y="2767386"/>
        <a:ext cx="1434748" cy="1434748"/>
      </dsp:txXfrm>
    </dsp:sp>
    <dsp:sp modelId="{91BA1B87-800E-4E36-95FE-3C63E005F0E9}">
      <dsp:nvSpPr>
        <dsp:cNvPr id="0" name=""/>
        <dsp:cNvSpPr/>
      </dsp:nvSpPr>
      <dsp:spPr>
        <a:xfrm rot="12900000">
          <a:off x="1097779" y="2100000"/>
          <a:ext cx="1604507" cy="57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671B4-40F7-4D1E-B956-4EA75CDF8CF5}">
      <dsp:nvSpPr>
        <dsp:cNvPr id="0" name=""/>
        <dsp:cNvSpPr/>
      </dsp:nvSpPr>
      <dsp:spPr>
        <a:xfrm>
          <a:off x="279071" y="1157949"/>
          <a:ext cx="1927588" cy="154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Analiza,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Selecciona,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prioriza factores o alternativas</a:t>
          </a:r>
          <a:endParaRPr lang="es-ES" sz="2000" kern="1200" dirty="0"/>
        </a:p>
      </dsp:txBody>
      <dsp:txXfrm>
        <a:off x="324237" y="1203115"/>
        <a:ext cx="1837256" cy="1451738"/>
      </dsp:txXfrm>
    </dsp:sp>
    <dsp:sp modelId="{13E3A6DC-21E1-4736-A6AF-1E674A2F3905}">
      <dsp:nvSpPr>
        <dsp:cNvPr id="0" name=""/>
        <dsp:cNvSpPr/>
      </dsp:nvSpPr>
      <dsp:spPr>
        <a:xfrm rot="16200000">
          <a:off x="2662489" y="1285464"/>
          <a:ext cx="1604507" cy="57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A711D-B18C-49E6-A87A-F8C271B6018E}">
      <dsp:nvSpPr>
        <dsp:cNvPr id="0" name=""/>
        <dsp:cNvSpPr/>
      </dsp:nvSpPr>
      <dsp:spPr>
        <a:xfrm>
          <a:off x="2500948" y="1313"/>
          <a:ext cx="1927588" cy="154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Metas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Criterios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Alternativas</a:t>
          </a:r>
          <a:endParaRPr lang="es-ES" sz="2000" kern="1200" dirty="0"/>
        </a:p>
      </dsp:txBody>
      <dsp:txXfrm>
        <a:off x="2546114" y="46479"/>
        <a:ext cx="1837256" cy="1451738"/>
      </dsp:txXfrm>
    </dsp:sp>
    <dsp:sp modelId="{8B21235E-885C-49CF-8A1D-F3DD668C7E9B}">
      <dsp:nvSpPr>
        <dsp:cNvPr id="0" name=""/>
        <dsp:cNvSpPr/>
      </dsp:nvSpPr>
      <dsp:spPr>
        <a:xfrm rot="19500000">
          <a:off x="4227198" y="2100000"/>
          <a:ext cx="1604507" cy="5782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14631-A774-4678-B8F4-765EEF8B00EE}">
      <dsp:nvSpPr>
        <dsp:cNvPr id="0" name=""/>
        <dsp:cNvSpPr/>
      </dsp:nvSpPr>
      <dsp:spPr>
        <a:xfrm>
          <a:off x="4722826" y="1157949"/>
          <a:ext cx="1927588" cy="1542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hlinkClick xmlns:r="http://schemas.openxmlformats.org/officeDocument/2006/relationships" r:id="" action="ppaction://hlinksldjump"/>
            </a:rPr>
            <a:t>MCP de alternativas / criterio con escala definida</a:t>
          </a:r>
          <a:endParaRPr lang="es-ES" sz="2000" kern="1200" dirty="0"/>
        </a:p>
      </dsp:txBody>
      <dsp:txXfrm>
        <a:off x="4767992" y="1203115"/>
        <a:ext cx="1837256" cy="1451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6B866-5E01-4A96-94DE-FC7B3AFCBDCA}">
      <dsp:nvSpPr>
        <dsp:cNvPr id="0" name=""/>
        <dsp:cNvSpPr/>
      </dsp:nvSpPr>
      <dsp:spPr>
        <a:xfrm rot="16200000">
          <a:off x="-2044574" y="2784056"/>
          <a:ext cx="4457712" cy="25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459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Factores Críticos</a:t>
          </a:r>
          <a:endParaRPr lang="es-ES" sz="1900" kern="1200" dirty="0"/>
        </a:p>
      </dsp:txBody>
      <dsp:txXfrm>
        <a:off x="-2044574" y="2784056"/>
        <a:ext cx="4457712" cy="259040"/>
      </dsp:txXfrm>
    </dsp:sp>
    <dsp:sp modelId="{A7EC2B06-852B-44BA-B109-DE95B7EAA308}">
      <dsp:nvSpPr>
        <dsp:cNvPr id="0" name=""/>
        <dsp:cNvSpPr/>
      </dsp:nvSpPr>
      <dsp:spPr>
        <a:xfrm>
          <a:off x="318488" y="684720"/>
          <a:ext cx="1670792" cy="4457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228459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Agua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Paisaje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Contribución del turismo al Desarrollo local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Apropiación y valoración de atractivos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Importancia relativa con el entorno geográfico regional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Integración con comunidades vecinas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Administración y dirección</a:t>
          </a:r>
          <a:endParaRPr lang="es-ES" sz="1200" kern="1200" dirty="0"/>
        </a:p>
      </dsp:txBody>
      <dsp:txXfrm>
        <a:off x="318488" y="684720"/>
        <a:ext cx="1670792" cy="4457712"/>
      </dsp:txXfrm>
    </dsp:sp>
    <dsp:sp modelId="{375EE053-04DE-45BC-9D27-440837994A27}">
      <dsp:nvSpPr>
        <dsp:cNvPr id="0" name=""/>
        <dsp:cNvSpPr/>
      </dsp:nvSpPr>
      <dsp:spPr>
        <a:xfrm>
          <a:off x="39193" y="342787"/>
          <a:ext cx="518080" cy="51808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85B30-C516-45F6-8F86-B2AFE6DD5A6F}">
      <dsp:nvSpPr>
        <dsp:cNvPr id="0" name=""/>
        <dsp:cNvSpPr/>
      </dsp:nvSpPr>
      <dsp:spPr>
        <a:xfrm rot="16200000">
          <a:off x="-69047" y="2784056"/>
          <a:ext cx="4457712" cy="25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459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Factores importantes</a:t>
          </a:r>
          <a:endParaRPr lang="es-ES" sz="1900" kern="1200" dirty="0"/>
        </a:p>
      </dsp:txBody>
      <dsp:txXfrm>
        <a:off x="-69047" y="2784056"/>
        <a:ext cx="4457712" cy="259040"/>
      </dsp:txXfrm>
    </dsp:sp>
    <dsp:sp modelId="{C61E39AF-963B-4222-B7AA-107AD12E417A}">
      <dsp:nvSpPr>
        <dsp:cNvPr id="0" name=""/>
        <dsp:cNvSpPr/>
      </dsp:nvSpPr>
      <dsp:spPr>
        <a:xfrm>
          <a:off x="2293977" y="710932"/>
          <a:ext cx="1670792" cy="49173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228459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Grado de organización comunitaria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Seguridad para el turista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Políticas y Planificación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Energía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Accesibilidad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Liderazgo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Manejo de áreas naturales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Diferenciación del producto turístico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Especies de flora de interés turístico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Especies de fauna de interés turístico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Conservación Patrimonio Histórico - Cultural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Diversificación de la oferta de servicios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Diseño y construcción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Intervención externa 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Manejo de desechos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Percepción de la Calidad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Capacitación</a:t>
          </a:r>
          <a:endParaRPr lang="es-ES" sz="1100" kern="1200" dirty="0"/>
        </a:p>
      </dsp:txBody>
      <dsp:txXfrm>
        <a:off x="2293977" y="710932"/>
        <a:ext cx="1670792" cy="4917302"/>
      </dsp:txXfrm>
    </dsp:sp>
    <dsp:sp modelId="{8188837B-5F1E-4FE7-AFB8-6DF61931811B}">
      <dsp:nvSpPr>
        <dsp:cNvPr id="0" name=""/>
        <dsp:cNvSpPr/>
      </dsp:nvSpPr>
      <dsp:spPr>
        <a:xfrm>
          <a:off x="2094696" y="342787"/>
          <a:ext cx="518080" cy="51808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50D82-C86D-4B1D-87AC-4D3F281D4CD6}">
      <dsp:nvSpPr>
        <dsp:cNvPr id="0" name=""/>
        <dsp:cNvSpPr/>
      </dsp:nvSpPr>
      <dsp:spPr>
        <a:xfrm rot="16200000">
          <a:off x="1906479" y="2784056"/>
          <a:ext cx="4457712" cy="25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28459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F. de menor relevancia</a:t>
          </a:r>
          <a:endParaRPr lang="es-ES" sz="1900" kern="1200" dirty="0"/>
        </a:p>
      </dsp:txBody>
      <dsp:txXfrm>
        <a:off x="1906479" y="2784056"/>
        <a:ext cx="4457712" cy="259040"/>
      </dsp:txXfrm>
    </dsp:sp>
    <dsp:sp modelId="{1D1AACF8-2D9B-408C-850E-46F2D50E4D12}">
      <dsp:nvSpPr>
        <dsp:cNvPr id="0" name=""/>
        <dsp:cNvSpPr/>
      </dsp:nvSpPr>
      <dsp:spPr>
        <a:xfrm>
          <a:off x="4258529" y="714386"/>
          <a:ext cx="1670792" cy="3602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28459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Artesanía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Aguas servidas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Educación Ambiental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Gastronomía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Presión de la demanda turística en los recursos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Festividades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Promoción y Comercialización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Calidad de senderos</a:t>
          </a:r>
          <a:endParaRPr lang="es-ES" sz="1400" kern="1200" dirty="0"/>
        </a:p>
      </dsp:txBody>
      <dsp:txXfrm>
        <a:off x="4258529" y="714386"/>
        <a:ext cx="1670792" cy="3602678"/>
      </dsp:txXfrm>
    </dsp:sp>
    <dsp:sp modelId="{2A828F17-793F-42F3-957F-FBC23D7FEF39}">
      <dsp:nvSpPr>
        <dsp:cNvPr id="0" name=""/>
        <dsp:cNvSpPr/>
      </dsp:nvSpPr>
      <dsp:spPr>
        <a:xfrm>
          <a:off x="4150199" y="342787"/>
          <a:ext cx="518080" cy="518080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3D1F5-857F-4A7A-9D21-4C4E39C35E04}">
      <dsp:nvSpPr>
        <dsp:cNvPr id="0" name=""/>
        <dsp:cNvSpPr/>
      </dsp:nvSpPr>
      <dsp:spPr>
        <a:xfrm>
          <a:off x="1115732" y="655800"/>
          <a:ext cx="1527861" cy="12601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5500" kern="1200" dirty="0"/>
        </a:p>
      </dsp:txBody>
      <dsp:txXfrm>
        <a:off x="1144732" y="684800"/>
        <a:ext cx="1469861" cy="932130"/>
      </dsp:txXfrm>
    </dsp:sp>
    <dsp:sp modelId="{4E7936C7-5983-4F02-874E-6F46AD3BD4B2}">
      <dsp:nvSpPr>
        <dsp:cNvPr id="0" name=""/>
        <dsp:cNvSpPr/>
      </dsp:nvSpPr>
      <dsp:spPr>
        <a:xfrm>
          <a:off x="1455257" y="1645931"/>
          <a:ext cx="1358099" cy="540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M. prioridad de alternativas</a:t>
          </a:r>
          <a:endParaRPr lang="es-ES" sz="1500" kern="1200" dirty="0"/>
        </a:p>
      </dsp:txBody>
      <dsp:txXfrm>
        <a:off x="1471075" y="1661749"/>
        <a:ext cx="1326463" cy="508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434E7-C4A9-4E75-8923-4800DBF71F34}" type="datetimeFigureOut">
              <a:rPr lang="es-ES" smtClean="0"/>
              <a:t>20/06/2013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45989-D791-400A-A5F5-28F1A2FC76C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67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45989-D791-400A-A5F5-28F1A2FC76CC}" type="slidenum">
              <a:rPr lang="es-ES" smtClean="0"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86E243-99D5-41DB-BE15-B59DCDDC6723}" type="datetimeFigureOut">
              <a:rPr lang="es-ES" smtClean="0"/>
              <a:pPr/>
              <a:t>20/06/2013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EFA7F6-DA7D-4E28-979B-39E38BE9C8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1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diagramLayout" Target="../diagrams/layout3.xml"/><Relationship Id="rId7" Type="http://schemas.openxmlformats.org/officeDocument/2006/relationships/slide" Target="slide7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slide" Target="slide11.xml"/><Relationship Id="rId5" Type="http://schemas.openxmlformats.org/officeDocument/2006/relationships/diagramColors" Target="../diagrams/colors3.xml"/><Relationship Id="rId10" Type="http://schemas.openxmlformats.org/officeDocument/2006/relationships/slide" Target="slide8.xml"/><Relationship Id="rId4" Type="http://schemas.openxmlformats.org/officeDocument/2006/relationships/diagramQuickStyle" Target="../diagrams/quickStyle3.xml"/><Relationship Id="rId9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420675"/>
            <a:ext cx="8643966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200" b="1" dirty="0"/>
              <a:t>PLAN MAESTRO DE </a:t>
            </a:r>
            <a:r>
              <a:rPr lang="es-ES" sz="2200" b="1" dirty="0" smtClean="0"/>
              <a:t>APROVECHAMIENTO </a:t>
            </a:r>
            <a:r>
              <a:rPr lang="es-EC" sz="2200" b="1" dirty="0" smtClean="0"/>
              <a:t>DEL </a:t>
            </a:r>
            <a:r>
              <a:rPr lang="es-EC" sz="2200" b="1" dirty="0"/>
              <a:t>POTENCIAL TURÍSTICO DE </a:t>
            </a:r>
            <a:r>
              <a:rPr lang="es-EC" sz="2200" b="1" dirty="0" smtClean="0"/>
              <a:t>LA </a:t>
            </a:r>
            <a:r>
              <a:rPr lang="es-ES" sz="2200" b="1" dirty="0" smtClean="0"/>
              <a:t>PARROQUIA </a:t>
            </a:r>
            <a:r>
              <a:rPr lang="es-ES" sz="2200" b="1" dirty="0"/>
              <a:t>COTOGCHOA, </a:t>
            </a:r>
            <a:r>
              <a:rPr lang="es-ES" sz="2200" b="1" dirty="0" smtClean="0"/>
              <a:t>CANTÓN RUMIÑAHUI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458200" cy="914400"/>
          </a:xfrm>
        </p:spPr>
        <p:txBody>
          <a:bodyPr>
            <a:normAutofit fontScale="92500" lnSpcReduction="10000"/>
          </a:bodyPr>
          <a:lstStyle/>
          <a:p>
            <a:r>
              <a:rPr lang="es-ES" sz="1800" b="1" i="1" dirty="0" smtClean="0"/>
              <a:t>Autores:</a:t>
            </a:r>
          </a:p>
          <a:p>
            <a:r>
              <a:rPr lang="es-ES" sz="1800" b="1" i="1" dirty="0" smtClean="0"/>
              <a:t>Ing. Jacqueline Alexandra Cóndor </a:t>
            </a:r>
            <a:r>
              <a:rPr lang="es-ES" sz="1800" b="1" i="1" dirty="0" err="1" smtClean="0"/>
              <a:t>Guachamín</a:t>
            </a:r>
            <a:endParaRPr lang="es-ES" sz="1800" b="1" i="1" dirty="0"/>
          </a:p>
          <a:p>
            <a:r>
              <a:rPr lang="pt-BR" sz="1800" b="1" i="1" dirty="0" smtClean="0"/>
              <a:t>Ing. Franklin Eduardo Delgado </a:t>
            </a:r>
            <a:r>
              <a:rPr lang="pt-BR" sz="1800" b="1" i="1" dirty="0" err="1" smtClean="0"/>
              <a:t>Landázuri</a:t>
            </a:r>
            <a:endParaRPr lang="pt-BR" sz="1800" b="1" i="1" dirty="0"/>
          </a:p>
          <a:p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00034" y="1928802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EC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Maestría</a:t>
            </a:r>
            <a:r>
              <a:rPr kumimoji="0" lang="es-EC" sz="20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EC" sz="2000" b="1" i="1" dirty="0" smtClean="0">
                <a:solidFill>
                  <a:schemeClr val="tx2">
                    <a:shade val="75000"/>
                  </a:schemeClr>
                </a:solidFill>
              </a:rPr>
              <a:t>Internacional en Administración de Empresas                              MBA - XXX</a:t>
            </a:r>
            <a:endParaRPr kumimoji="0" lang="pt-BR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685800" y="4429132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Ing. </a:t>
            </a:r>
            <a:r>
              <a:rPr kumimoji="0" lang="es-E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Geovanni</a:t>
            </a:r>
            <a:r>
              <a:rPr kumimoji="0" lang="es-E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Herrera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643306" y="5715016"/>
            <a:ext cx="1928826" cy="48577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s-ES" b="1" i="1" dirty="0" smtClean="0">
                <a:solidFill>
                  <a:schemeClr val="tx2">
                    <a:shade val="75000"/>
                  </a:schemeClr>
                </a:solidFill>
              </a:rPr>
              <a:t>15 - 03 - 2013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58148" y="5715016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S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 </a:t>
            </a:r>
            <a:r>
              <a:rPr lang="es-EC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Estratégico de Turístico Sostenible del Cantón Rumiñahui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Apoyo con recursos a la promoción turística.</a:t>
            </a:r>
          </a:p>
          <a:p>
            <a:r>
              <a:rPr lang="es-EC" dirty="0" smtClean="0"/>
              <a:t>Apoyo con capacitación a la policía para la seguridad turística.</a:t>
            </a:r>
          </a:p>
          <a:p>
            <a:r>
              <a:rPr lang="es-EC" dirty="0" smtClean="0"/>
              <a:t>Desarrollo de destinos y facilitación turística.</a:t>
            </a:r>
          </a:p>
          <a:p>
            <a:r>
              <a:rPr lang="es-EC" dirty="0" smtClean="0"/>
              <a:t>Formación y capacitación del recurso humano.</a:t>
            </a:r>
          </a:p>
          <a:p>
            <a:r>
              <a:rPr lang="es-EC" dirty="0" smtClean="0"/>
              <a:t>Medidas transversales de la gestión.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>
            <a:normAutofit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Estrategias de Acción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142976" y="1643050"/>
          <a:ext cx="692948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otón de acción: Hacia delante o Siguiente">
            <a:hlinkClick r:id="rId7" action="ppaction://hlinksldjump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Escala definida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3108" y="1571612"/>
          <a:ext cx="4857784" cy="457202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00072"/>
                <a:gridCol w="1500362"/>
                <a:gridCol w="3057350"/>
              </a:tblGrid>
              <a:tr h="27257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1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Igualmente importante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Dos actividades contribuyen equitativamente al objetivo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2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Débil o leve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El valor intermedio se aplica cuando la segunda alternativa es preferida a la primera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3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Moderadamente importante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La experiencia y el juicio favorecen ligeramente una</a:t>
                      </a:r>
                      <a:endParaRPr lang="es-ES" sz="900"/>
                    </a:p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actividad sobre otra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4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Moderado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El valor intermedio se aplica cuando la segunda alternativa es preferida a la primera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5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Fuertemente importante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La experiencia y el juicio favorecen fuertemente una</a:t>
                      </a:r>
                      <a:endParaRPr lang="es-ES" sz="900"/>
                    </a:p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actividad sobre otra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6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Fuerte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El valor intermedio se aplica cuando la segunda alternativa es preferida a la primera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48335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7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Muy fuertemente importante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Una actividad se favorece muy fuertemente sobre otra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8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Muy fuerte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El valor intermedio se aplica cuando la segunda alternativa es preferida a la primera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  <a:tr h="545157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9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51435" marR="0" indent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/>
                        <a:t>Extremadamente importante</a:t>
                      </a:r>
                      <a:endParaRPr lang="es-ES" sz="9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  <a:tc>
                  <a:txBody>
                    <a:bodyPr/>
                    <a:lstStyle/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dirty="0"/>
                        <a:t>La evidencia a favor de una actividad sobre otra</a:t>
                      </a:r>
                      <a:endParaRPr lang="es-ES" sz="900" dirty="0"/>
                    </a:p>
                    <a:p>
                      <a:pPr marL="103505" marR="0" indent="-12065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800" dirty="0"/>
                        <a:t>es lo más alto posible de la afirmación</a:t>
                      </a:r>
                      <a:endParaRPr lang="es-ES" sz="9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1955" marR="51955" marT="0" marB="0"/>
                </a:tc>
              </a:tr>
            </a:tbl>
          </a:graphicData>
        </a:graphic>
      </p:graphicFrame>
      <p:sp>
        <p:nvSpPr>
          <p:cNvPr id="6" name="5 Botón de acción: Hacia delante o Siguiente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los criterios naturales – Saaty eco naturales</a:t>
            </a:r>
            <a:br>
              <a:rPr lang="es-EC" sz="2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sz="2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37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7"/>
            <a:ext cx="7572428" cy="490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los criterios socioculturales – Saaty socioculturales</a:t>
            </a:r>
            <a:b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270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752908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los criterios administrativos – Saaty administrativos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08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6492" y="1554163"/>
            <a:ext cx="73234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Jerarquización de factores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285984" y="857232"/>
          <a:ext cx="5929322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7 Diagrama"/>
          <p:cNvGraphicFramePr/>
          <p:nvPr/>
        </p:nvGraphicFramePr>
        <p:xfrm>
          <a:off x="-571536" y="2357430"/>
          <a:ext cx="392909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Valoración atractivos turísticos 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/>
          <a:srcRect l="1953" t="31250" r="33008" b="14375"/>
          <a:stretch>
            <a:fillRect/>
          </a:stretch>
        </p:blipFill>
        <p:spPr bwMode="auto">
          <a:xfrm>
            <a:off x="428596" y="1785926"/>
            <a:ext cx="7929618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Jerarquización de Comunidades</a:t>
            </a:r>
            <a:br>
              <a:rPr lang="es-ES" b="1" dirty="0" smtClean="0"/>
            </a:br>
            <a:endParaRPr lang="es-ES" dirty="0"/>
          </a:p>
        </p:txBody>
      </p:sp>
      <p:pic>
        <p:nvPicPr>
          <p:cNvPr id="1218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9007" y="3071810"/>
            <a:ext cx="773208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571472" y="1391181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solidFill>
                  <a:schemeClr val="tx2"/>
                </a:solidFill>
              </a:rPr>
              <a:t>Desarrolla un vector de priorización global, el cual debe multiplicar al vector de priorización de criterios y por la matriz de prioridad de alternativas, en este sentido la matriz de jerarquización de comunidades identifica la aptitud de cada atractivo turístico </a:t>
            </a:r>
          </a:p>
        </p:txBody>
      </p:sp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los criterios de proyectos – Saaty proyectos</a:t>
            </a:r>
            <a:b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8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7492" y="1554163"/>
            <a:ext cx="57014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ctr">
              <a:buNone/>
            </a:pP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85720" y="706427"/>
            <a:ext cx="8643966" cy="1222375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071538" y="214290"/>
          <a:ext cx="685804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izquierda y derecha"/>
          <p:cNvSpPr/>
          <p:nvPr/>
        </p:nvSpPr>
        <p:spPr>
          <a:xfrm>
            <a:off x="3857620" y="3071810"/>
            <a:ext cx="1428760" cy="64294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929586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/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Criterios de proyectos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C" dirty="0" smtClean="0"/>
              <a:t>Costo del Proyecto</a:t>
            </a:r>
            <a:endParaRPr lang="es-ES" dirty="0" smtClean="0"/>
          </a:p>
          <a:p>
            <a:pPr lvl="0"/>
            <a:r>
              <a:rPr lang="es-EC" dirty="0" smtClean="0"/>
              <a:t>Adaptación al entorno natural</a:t>
            </a:r>
            <a:endParaRPr lang="es-ES" dirty="0" smtClean="0"/>
          </a:p>
          <a:p>
            <a:pPr lvl="0"/>
            <a:r>
              <a:rPr lang="es-EC" dirty="0" smtClean="0"/>
              <a:t>Adaptación al entorno sociocultural</a:t>
            </a:r>
            <a:endParaRPr lang="es-ES" dirty="0" smtClean="0"/>
          </a:p>
          <a:p>
            <a:pPr lvl="0"/>
            <a:r>
              <a:rPr lang="es-EC" dirty="0" smtClean="0"/>
              <a:t>Impacto en el desarrollo local</a:t>
            </a:r>
            <a:endParaRPr lang="es-ES" dirty="0" smtClean="0"/>
          </a:p>
          <a:p>
            <a:pPr lvl="0"/>
            <a:r>
              <a:rPr lang="es-EC" dirty="0" smtClean="0"/>
              <a:t>Promoción de género</a:t>
            </a:r>
            <a:endParaRPr lang="es-ES" dirty="0" smtClean="0"/>
          </a:p>
          <a:p>
            <a:pPr lvl="0"/>
            <a:r>
              <a:rPr lang="es-EC" dirty="0" smtClean="0"/>
              <a:t>Generación de empleo</a:t>
            </a:r>
            <a:endParaRPr lang="es-ES" dirty="0" smtClean="0"/>
          </a:p>
          <a:p>
            <a:pPr lvl="0"/>
            <a:r>
              <a:rPr lang="es-EC" dirty="0" smtClean="0"/>
              <a:t>Propicia equidad y participación</a:t>
            </a:r>
            <a:endParaRPr lang="es-ES" dirty="0" smtClean="0"/>
          </a:p>
          <a:p>
            <a:r>
              <a:rPr lang="es-EC" dirty="0" smtClean="0"/>
              <a:t>Aptitud como destino de turismo comunitario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proyectos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39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47947"/>
            <a:ext cx="8686800" cy="353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38200"/>
          </a:xfrm>
        </p:spPr>
        <p:txBody>
          <a:bodyPr>
            <a:normAutofit/>
          </a:bodyPr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Parámetros para análisis de proyectos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C" dirty="0" smtClean="0"/>
              <a:t>El proyecto tiene un costo razonable	</a:t>
            </a:r>
            <a:endParaRPr lang="es-ES" dirty="0" smtClean="0"/>
          </a:p>
          <a:p>
            <a:pPr lvl="0"/>
            <a:r>
              <a:rPr lang="es-EC" dirty="0" smtClean="0"/>
              <a:t>El proyecto se adapta al entorno eco natural	</a:t>
            </a:r>
            <a:endParaRPr lang="es-ES" dirty="0" smtClean="0"/>
          </a:p>
          <a:p>
            <a:pPr lvl="0"/>
            <a:r>
              <a:rPr lang="es-EC" dirty="0" smtClean="0"/>
              <a:t>El proyecto se adapta al entorno sociocultural	</a:t>
            </a:r>
            <a:endParaRPr lang="es-ES" dirty="0" smtClean="0"/>
          </a:p>
          <a:p>
            <a:pPr lvl="0"/>
            <a:r>
              <a:rPr lang="es-EC" dirty="0" smtClean="0"/>
              <a:t>El proyecto tendrá un impacto en el desarrollo local	</a:t>
            </a:r>
            <a:endParaRPr lang="es-ES" dirty="0" smtClean="0"/>
          </a:p>
          <a:p>
            <a:pPr lvl="0"/>
            <a:r>
              <a:rPr lang="es-EC" dirty="0" smtClean="0"/>
              <a:t>El proyecto fomenta la equidad de género y desarrollo de la mujer	</a:t>
            </a:r>
            <a:endParaRPr lang="es-ES" dirty="0" smtClean="0"/>
          </a:p>
          <a:p>
            <a:pPr lvl="0"/>
            <a:r>
              <a:rPr lang="es-EC" dirty="0" smtClean="0"/>
              <a:t>El proyecto impulsa la Generación de empleo	</a:t>
            </a:r>
            <a:endParaRPr lang="es-ES" dirty="0" smtClean="0"/>
          </a:p>
          <a:p>
            <a:pPr lvl="0"/>
            <a:r>
              <a:rPr lang="es-EC" dirty="0" smtClean="0"/>
              <a:t>El proyecto propicia participación y equidad de oportunidades	</a:t>
            </a:r>
            <a:endParaRPr lang="es-ES" dirty="0" smtClean="0"/>
          </a:p>
          <a:p>
            <a:r>
              <a:rPr lang="es-EC" dirty="0" smtClean="0"/>
              <a:t>Aptitud de la Comunidad como Destino de Turismo Comunitario</a:t>
            </a:r>
            <a:endParaRPr lang="es-ES" dirty="0"/>
          </a:p>
        </p:txBody>
      </p:sp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76222"/>
            <a:ext cx="8686800" cy="838200"/>
          </a:xfrm>
        </p:spPr>
        <p:txBody>
          <a:bodyPr>
            <a:normAutofit/>
          </a:bodyPr>
          <a:lstStyle/>
          <a:p>
            <a:r>
              <a:rPr lang="es-EC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Análisis de los criterios de comercialización – Saaty de comercialización</a:t>
            </a:r>
            <a:br>
              <a:rPr lang="es-EC" sz="1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sz="1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7"/>
            <a:ext cx="736649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Atractivos y actividades competitivas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00034" y="2428868"/>
          <a:ext cx="7619999" cy="2523744"/>
        </p:xfrm>
        <a:graphic>
          <a:graphicData uri="http://schemas.openxmlformats.org/drawingml/2006/table">
            <a:tbl>
              <a:tblPr/>
              <a:tblGrid>
                <a:gridCol w="2016661"/>
                <a:gridCol w="2923481"/>
                <a:gridCol w="1204582"/>
                <a:gridCol w="1475275"/>
              </a:tblGrid>
              <a:tr h="628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Atractivos turísticos existentes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Proyecto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Ubicación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de turismo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Cascada Padre Urco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Ruta ciclismo Inchalillo - Cascada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Barrio Runahurco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Turismo de naturaleza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628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Cascada Padre Urco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Sendero cabalgata Inchalillo - Cascada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Barrio Runahurco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Turismo de naturaleza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Mirador El Pino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Ruta ciclismo barrio Central - mirador EL Pino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Barrio El Manzano</a:t>
                      </a:r>
                      <a:endParaRPr lang="es-ES" sz="180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Turismo de naturaleza</a:t>
                      </a:r>
                      <a:endParaRPr lang="es-ES" sz="1800" dirty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70" marR="584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ESTRATEGIA DE MARKETING SEGÚN </a:t>
            </a:r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CICLO DE VIDA PARA LA ZONA</a:t>
            </a:r>
            <a:b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215338" y="6143644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0" y="1214422"/>
          <a:ext cx="8858280" cy="507466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14480"/>
                <a:gridCol w="1643074"/>
                <a:gridCol w="2286016"/>
                <a:gridCol w="3214710"/>
              </a:tblGrid>
              <a:tr h="309969">
                <a:tc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Objetivo</a:t>
                      </a:r>
                      <a:endParaRPr lang="es-ES" sz="1400" b="1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Estrategia</a:t>
                      </a:r>
                      <a:endParaRPr lang="es-ES" sz="1400" b="1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Acción</a:t>
                      </a:r>
                      <a:endParaRPr lang="es-ES" sz="1400" b="1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dirty="0"/>
                        <a:t>Proyectos</a:t>
                      </a:r>
                      <a:endParaRPr lang="es-ES" sz="1400" b="1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284138">
                <a:tc rowSpan="10"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/>
                    </a:p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Maximizar número de probadores y</a:t>
                      </a:r>
                      <a:endParaRPr lang="es-ES" sz="1400" dirty="0"/>
                    </a:p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adoptadores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 rowSpan="6"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dirty="0"/>
                    </a:p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Acrecentar la conciencia de los clientes y su</a:t>
                      </a:r>
                      <a:endParaRPr lang="es-ES" sz="1400" dirty="0"/>
                    </a:p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disposición a comprar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 rowSpan="5"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Publicidad y relaciones públicas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Vallas publicitarias en la autopista general Rumiñahui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426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Noticias acerca de Cotogchoa en los principales diarios de la cuidad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2841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Promocionar las rutas turísticas en las relaciones sociales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2841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Participar en exposiciones de turismo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426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Exposición de fotos de la parroquia en eventos públicos o seminarios.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426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Fuerza de ventas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Formación para fuerza de venta en conocimientos concretos del producto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5682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/>
                    </a:p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/>
                        <a:t>Acrecentar la capacidad de los clientes para comprar</a:t>
                      </a:r>
                      <a:endParaRPr lang="es-ES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 rowSpan="3"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Promociones comerciales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Desarrollar una imagen positiva de Cotogchoa y sus servicios para el mercado interno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426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Promocionar los servicios en paquetes familiares con descuentos.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7103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Realizar convenios y alianzas estratégicas con el sector público, privado y comunitario para la realización de campañas de promoción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42620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2669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/>
                        <a:t>Precios de penetración</a:t>
                      </a:r>
                      <a:endParaRPr lang="es-ES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marL="0" marR="0" indent="-2266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dirty="0"/>
                        <a:t>Establecer precios promocionales que incentiven la compra </a:t>
                      </a:r>
                      <a:endParaRPr lang="es-ES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0" y="6286520"/>
            <a:ext cx="2279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 err="1" smtClean="0"/>
              <a:t>Boyd</a:t>
            </a:r>
            <a:r>
              <a:rPr lang="es-EC" dirty="0" smtClean="0"/>
              <a:t>, Walker (2002)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Los factores críticos identificados luego de relacionar las diversas alternativas </a:t>
            </a:r>
            <a:r>
              <a:rPr lang="es-EC" dirty="0" smtClean="0"/>
              <a:t>mostradas en las matrices de factores </a:t>
            </a:r>
            <a:r>
              <a:rPr lang="es-EC" dirty="0" err="1" smtClean="0"/>
              <a:t>saaty</a:t>
            </a:r>
            <a:r>
              <a:rPr lang="es-EC" dirty="0" smtClean="0"/>
              <a:t> son: agua, apropiación y valoración de atractivos, paisaje, energía eléctrica, accesibilidad, manejo de áreas naturales y </a:t>
            </a:r>
            <a:r>
              <a:rPr lang="es-ES" dirty="0" smtClean="0"/>
              <a:t>seguridad para el turista.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EC" dirty="0" smtClean="0"/>
              <a:t>Los atractivos turísticos de la parroquia Cotogchoa que se priorizaron según la aplicación de la técnica multicriterio son: 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s-EC" dirty="0" smtClean="0"/>
              <a:t>	Refugio de vida silvestre </a:t>
            </a:r>
            <a:r>
              <a:rPr lang="es-EC" dirty="0" err="1" smtClean="0"/>
              <a:t>Pasochoa</a:t>
            </a:r>
            <a:endParaRPr lang="es-EC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s-EC" dirty="0" smtClean="0"/>
              <a:t>	Parque central Cotogchoa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s-EC" dirty="0" smtClean="0"/>
              <a:t>	Iglesia central Cotogchoa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s-EC" dirty="0" smtClean="0"/>
              <a:t>	Cascada Padre </a:t>
            </a:r>
            <a:r>
              <a:rPr lang="es-EC" dirty="0" err="1" smtClean="0"/>
              <a:t>Urco</a:t>
            </a:r>
            <a:r>
              <a:rPr lang="es-EC" dirty="0" smtClean="0"/>
              <a:t>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s-EC" dirty="0" smtClean="0"/>
              <a:t>	Haciendas privadas del sector.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dirty="0" smtClean="0"/>
              <a:t>Los proyectos propuestos que pueden ser implementados en los atractivos turísticos priorizados de acuerdo con el análisis </a:t>
            </a:r>
            <a:r>
              <a:rPr lang="es-EC" dirty="0" err="1" smtClean="0"/>
              <a:t>multicriterios</a:t>
            </a:r>
            <a:r>
              <a:rPr lang="es-EC" dirty="0" smtClean="0"/>
              <a:t> son los siguientes:</a:t>
            </a:r>
          </a:p>
          <a:p>
            <a:pPr algn="just">
              <a:buNone/>
            </a:pPr>
            <a:r>
              <a:rPr lang="es-EC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sz="3000" dirty="0" smtClean="0"/>
              <a:t>Ruta de </a:t>
            </a:r>
            <a:r>
              <a:rPr lang="es-ES" sz="3000" dirty="0" smtClean="0"/>
              <a:t>ciclismo </a:t>
            </a:r>
            <a:r>
              <a:rPr lang="es-ES" sz="3000" dirty="0" err="1" smtClean="0"/>
              <a:t>Inchalillo</a:t>
            </a:r>
            <a:r>
              <a:rPr lang="es-ES" sz="3000" dirty="0" smtClean="0"/>
              <a:t> - </a:t>
            </a:r>
            <a:r>
              <a:rPr lang="es-ES" sz="3000" dirty="0" err="1" smtClean="0"/>
              <a:t>Runahurco</a:t>
            </a:r>
            <a:r>
              <a:rPr lang="es-ES" sz="3000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 smtClean="0"/>
              <a:t>Ruta de ciclismo barrio central – mirador El </a:t>
            </a:r>
            <a:r>
              <a:rPr lang="es-EC" sz="2800" dirty="0" smtClean="0"/>
              <a:t>Pino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sz="3000" dirty="0" smtClean="0"/>
              <a:t>Sendero de cabalgata </a:t>
            </a:r>
            <a:r>
              <a:rPr lang="es-EC" sz="3000" dirty="0" err="1" smtClean="0"/>
              <a:t>Inchalillo</a:t>
            </a:r>
            <a:r>
              <a:rPr lang="es-EC" sz="3000" dirty="0" smtClean="0"/>
              <a:t> - </a:t>
            </a:r>
            <a:r>
              <a:rPr lang="es-EC" sz="3000" dirty="0" err="1" smtClean="0"/>
              <a:t>Runahurco</a:t>
            </a:r>
            <a:r>
              <a:rPr lang="es-EC" sz="3000" dirty="0" smtClean="0"/>
              <a:t>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Se identificó que el turismo de la parroquia Cotogchoa está en etapa de introducción, por lo que se busca fundamentalmente es la mayor cantidad de probadores y </a:t>
            </a:r>
            <a:r>
              <a:rPr lang="es-ES" dirty="0" smtClean="0"/>
              <a:t>adoptadores del turismo de naturaleza existente.</a:t>
            </a: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ctr">
              <a:buNone/>
            </a:pP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571472" y="207167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 </a:t>
            </a:r>
            <a:endParaRPr lang="es-ES" dirty="0"/>
          </a:p>
        </p:txBody>
      </p:sp>
      <p:graphicFrame>
        <p:nvGraphicFramePr>
          <p:cNvPr id="17" name="16 Diagrama"/>
          <p:cNvGraphicFramePr/>
          <p:nvPr/>
        </p:nvGraphicFramePr>
        <p:xfrm>
          <a:off x="357158" y="285728"/>
          <a:ext cx="7358114" cy="6421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Botón de acción: Hacia delante o Siguiente">
            <a:hlinkClick r:id="" action="ppaction://hlinkshowjump?jump=previous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Las estrategias fundamentales de mercado que se deben aplicar para estos productos son: </a:t>
            </a:r>
          </a:p>
          <a:p>
            <a:pPr algn="just"/>
            <a:endParaRPr lang="es-EC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Acrecentar la conciencia de los clientes y su disposición a comprar.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Acrecentar la capacidad de los clientes para comprar.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38200"/>
          </a:xfrm>
        </p:spPr>
        <p:txBody>
          <a:bodyPr/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Las acciones fundamentales para las estrategias antes mencionadas deben orientarse a:</a:t>
            </a:r>
          </a:p>
          <a:p>
            <a:pPr algn="just">
              <a:buNone/>
            </a:pPr>
            <a:r>
              <a:rPr lang="es-EC" dirty="0" smtClean="0"/>
              <a:t>Publicidad y promoción de la parroquia</a:t>
            </a:r>
          </a:p>
          <a:p>
            <a:pPr algn="just">
              <a:buNone/>
            </a:pPr>
            <a:r>
              <a:rPr lang="es-EC" dirty="0" smtClean="0"/>
              <a:t>Fuerza de ventas</a:t>
            </a:r>
          </a:p>
          <a:p>
            <a:pPr algn="just">
              <a:buNone/>
            </a:pPr>
            <a:r>
              <a:rPr lang="es-EC" dirty="0" smtClean="0"/>
              <a:t>Promociones comerciales </a:t>
            </a:r>
          </a:p>
          <a:p>
            <a:pPr algn="just">
              <a:buNone/>
            </a:pPr>
            <a:r>
              <a:rPr lang="es-ES" dirty="0" smtClean="0"/>
              <a:t>Precios de penetración.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RECOMENDACIONES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Considerar las estrategias de marketing planteadas y desarrollar sistemáticamente los proyectos que se proponen los cuales correspondes a las estrategias y objetivos planteados en el presente trabajo.</a:t>
            </a:r>
          </a:p>
          <a:p>
            <a:pPr algn="just"/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/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Buscar alianzas estratégicas en el sector público y privado con el fin de generar políticas y líneas de crédito para implementar los proyectos de desarrollo de la actividad turística de la parroquia de Cotogchoa planteados en el presente trabajo.</a:t>
            </a:r>
          </a:p>
          <a:p>
            <a:pPr algn="just"/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RECOMENDACIONES </a:t>
            </a:r>
            <a:br>
              <a:rPr lang="es-ES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Elaborar un plan para desarrollar el turismo comunitario con apoyo en programas de capacitación del Ministerio de Turismo.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ESTRATEGIA GENERAL DEL PLAN MAESTRO</a:t>
            </a:r>
            <a:b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71736" y="1500174"/>
            <a:ext cx="6400784" cy="4000528"/>
          </a:xfrm>
        </p:spPr>
        <p:txBody>
          <a:bodyPr numCol="1">
            <a:normAutofit lnSpcReduction="10000"/>
          </a:bodyPr>
          <a:lstStyle/>
          <a:p>
            <a:pPr algn="just">
              <a:buNone/>
            </a:pPr>
            <a:endParaRPr lang="es-ES" b="1" dirty="0" smtClean="0"/>
          </a:p>
          <a:p>
            <a:pPr algn="just">
              <a:buNone/>
            </a:pPr>
            <a:r>
              <a:rPr lang="es-EC" dirty="0" smtClean="0"/>
              <a:t>Aprovechar el potencial turístico para la parroquia Cotogchoa, cantón Rumiñahui, a través de un análisis de los resultados obtenidos en la investigación del mercado y la utilización de métodos de análisis </a:t>
            </a:r>
            <a:r>
              <a:rPr lang="es-EC" dirty="0" err="1" smtClean="0"/>
              <a:t>multicriterios</a:t>
            </a:r>
            <a:r>
              <a:rPr lang="es-EC" dirty="0" smtClean="0"/>
              <a:t>.</a:t>
            </a:r>
          </a:p>
          <a:p>
            <a:endParaRPr lang="es-ES" dirty="0"/>
          </a:p>
        </p:txBody>
      </p:sp>
      <p:sp>
        <p:nvSpPr>
          <p:cNvPr id="76802" name="AutoShape 2" descr="data:image/jpeg;base64,/9j/4AAQSkZJRgABAQAAAQABAAD/2wCEAAkGBhQQERQQEBMVEBUUFBQVFhUUEBIQEBgYFBUWGBUUGBUXGyYeFxkkGRQWHy8gIyopMCwsFR4xNTAqNSYrLCkBCQoKDgwOGg8PGiokHyI1KTIyLCw1KSwvLCw1LDUtLCovLCw1NSwsLCkpLCwsLC8pLCwsKSksLCwsKSksNSwvKf/AABEIAIgAkwMBIgACEQEDEQH/xAAcAAABBQEBAQAAAAAAAAAAAAAAAQMEBQYHAgj/xABCEAABAwEEBgYHBgQGAwAAAAABAAIDEQQFEiEGMUFRcbEVMmFicpIHEyIzgZGhI0JSssHRFFOi4SWCk9Lw8TRjg//EABoBAAIDAQEAAAAAAAAAAAAAAAAEAwUGAgH/xAAwEQABAwIEBAUDBAMAAAAAAAABAAIDBBEFEiExQVGh0RMiYXGBI+HwFDJSkRWx8f/aAAwDAQACEQMRAD8A6zd13NkZidWtSMnEaipXQ0fe8xSXL7ocXc1PQhQeho+95ijoaPveYqchCFA6Gj73mKOh4+95inrwtwhjdI77o+Z2Bc1vTSyV7icZA2AEtA+ASFVWtpyG2uSnKakdOCb2AXROh4+95ijoaPveYrnN06cyxOGJxkZta41y7DsK6dYrY2WNsjDVrhUKSmqmzjQWPJc1FM6E66jmmOho+95ijoaPveYqchNpVQeho+95ijoaPveYqchCFB6Gj73mKi3hYWRsLhUnICrjrVwqS/JqkM3ZnidSRr5zBA5w32HupoWZ3gL1YbNFKPvB20Yz9OxSuh4+95iqOMlpBBoRtV5YbxD/AGXZO+h4JKgxMS/Tl0dz5/dSz0+TVuyXoaPveYo6Gj73mKnIV2lFlJBQkbiRt2FIlm6zvE7mUiEK9uX3Q4u5qeoFy+6HF3NT0IQhCEIVFplC51kkwZltHZbhrXFbRbM19DObUUK55pJ6KhK50lleIyc/VvBwV7HDMcFWVVIXv8RqsKapDG5CucMtC7L6PK/wLC7a55HCuS59oloC60yvEkgayJwa/CMRcc8mnVs19q7FZbM2NjY2DC1oAA3ALmihObxOC6rJdPD4p1CEK1VahCEIQkcaCqzMz8Ti7ef+lc3pPRuHa7ltVOGrK41UZniIcNT7/wDP9qwpW2BcvIalAXqiHGmZNBvJoFQXTRKs7DeNfZfr2H91YgrEWzSWCPLHjO5ntfXUp+iukj7S8s9U5sYbVrzUitdROpanDK2V1o5QTyPfukJogPM1eZus7xO5lIibrO8TtvaULQJRXty+6HF3NT1AuX3Q4u5qehCEIQhCjXhb2QRulkNGtFT+w7VjLz00dLH9n9m11cwavpx2I9JtucWxWWPrSOGXaThb9TX4Ku0s0ebY44Gx5NwYD2ubrce01+io6+WV4cIzZrbA+t1cUUUTS0yC5dcj4VRHpI+zV9W9zAcyGmldnxW70W0ndMfUzZPpVpIwl28EbHLmtz3f/EWuGE6nPFeDcz9At3p9ZjAY7ZFk4ODSRvGbHfSiXphJEzxWk2G49PsmKgxyv8JwFzsfX7rcVQoNy3kLTBHMMsbQSNx2j51U5aNrg4XCoCCDYoSVSpuaLE0tJIqCKg0Oe470G9tF4qO8LWMRc4hoGQJIAp8U1DK17Q5hDgdRBqE3FoBEXYp5JZzXLE7CKbss1LfYmRH1cTQxrdQGpYyvopIm+NIdSe6sY5WnytTYCg265Ba5GRveWtALiBt7P7qxovdi9+3wuSlCAahgPNdvPlKcsGilmhphiaT+J/2jvqrdraJULeta1ugCrCSd1lJus7xO5lIlm6zvE7mUi6Xivbl90OLuanqBcvuhxdzU9CEIQhCFzrS0f4pZvHD+Yq+0/hrZQfwyN+tQqXTg4bfZX7nRV/1P7rS6YtrZH8W08wVMQPDnHv3Vs0/UgPt2XPNCm/4jDwk/IV06/rsFps8kJ+8007HDNp+YC5toayl4xf8A0/IV1pS4cA6Ag8eyjryWzAjh3WH9F9uPq5bM7J0T602gO1j4OH1W4XPJpm2C9JJSaMkpibTY+lXfBwqugRSBwDgagioI1UKmo5AWmO+rbhQ1bCHB/B2q9oQhPJNCqLSavdxVs40CpzmarN48/wArGe5/P7TEG5K80SWL/wAgdjDzXui83bnaHdjQOSpsNF6lnumXHylXaEIW9VcspN1neJ3MpEs3Wd4ncykQhXty+6HF3NT1AuX3Q4u5qcUISpm1TYGOf+Fpd8gT+iyts9I8cc0kRhkIjdgx1aGuI10r2qJbPSXGRRkRcCCHY3Aa91K1Sb6yEXGbX5TTaSU2OXT4WAve9HzSF7ySSa51+m5X9i0sM13ywyOLnwuY5hObnMxAGu8iv1Cz1pZ1sDwAc6EPLj3K9m9P2N8AilLnPbK6ItDaNMJdUGuKuIVAoBSnaqOO9iL7g/Kun2uDbYj4Wl0JjYLcwnOsby012kDP5VXUAuR6JTUtVlO/2fm0hdbCtMLP0SORVbiY+qDzCxnpFuR0rGTsLG+rD8eI0cW0qAN5qNXarPQKdz7DE5/eArrwhxAVjfFxRWtoZMC4NNRR7mdmdDmFKstlbExscbQxrQA1oFAANgTTYLTmT0SzprwiNPIQhNJZR7XJRvHJV6kWySrqblHWGxWfxqg22GnfqnIhZqF4uDN0j95om7ZLhYT2UHEqXo/Dhhr+Ik/opsGjzT5uS6lNmFWiEIWzSKyk3Wd4ncykSzdZ3idzKRCFe3L7ocXc1NeaCqhXL7ocXc09ecmGGR2qjHn+krxxsLr0C5suKXlPjke6tavefm4qGV7ds4BeCsiDfVaki2iakTE2pPu1pi0HJStUblpdG5KTWV3/ALWfUrs65Dotd+O02aL8FHu/yCvOi68FaYUDkceZVbiZ87RyCEIQrZVaEzaJsI7dice+gqVXSyYjVVOJ1wp48rf3Hp69lJGzMV4K81SlM2mcMaXHYsVYlOBQL1lxObGPjxOQC09nhwMa3cAFmLigMs2N2pvtHj90f83LWBbDB4MkZeeKhqDqGoQhCu0qspN1neJ3MpEs3Wd4ncykQhXty+6HF3NRtL58FinO9hb5sv1Um5fdDi7mvGkN0fxUDocfq8VCHUrm01zG7JRTAmNwbvYqSIgPaXbXC4pJrTbitafRvasRFYqVyd6wgHtphJCkxeiuY9eeNvhY9/OizzaSb+JV6aqL+SwqLHD6yVo2A1PALo8PonZ9+0PPhY1vOqqNIdHIbC7DCXucWVcXuB1n2QABlqKJqeSGMudovYZ45ZA1qsvRzHjtE8n4WNA/zOP+1dDWH9GEX2c7tvrGt8rAeZW3qrihaGwD5VTWuzTFKvEkgAqUzLawNWfJQpJq5nNKVmKsiGWLV3Qd1AyIlOTTYk0XJt0ibfLTWsrI50ji55uSnGssnXSUVBeNu9Y6g6o+pReF5YvZbq2lStG7r9Y71jh7LDluLv7JmlpjI8Abn8uuzZguVfXJYPVRCvWdm79ArFIEq20cYjaGjgqxzi43KEIQpF4spN1neJ3MpEs3Wd4ncykQhXty+6HF3NT1V3VJSMcXc1M9cUk+tiY4tN9F1lKfolooxlO9eXSHeoHYnGNgei9yFSXuAFTkBmuU3/bPXSPf+I5cBkB8lv7yBMT6a8JAz3rn892y/wApx4UP6qmrq4zlrbWA1V3hjGMDnE67JzRy/JLJjEYDw9wcQciCBTJbSG+fWtB20BLajLsyWDF3TnIQu+NB+qsrluiZkrZJC2Jo151JG5Kunc5uQu05XU88EJ83FasykpC9Q57yYzbiVdaL4c7JvsqG19kkAFa2i2tZrKp7XeBky1BQ3SE5nNS7su187sLRkOs7YP3PYpY4S42GpQSGi693Xdzp34W5AdZ2wD91urNZxG0MaKACgTVgsDYWBjBxO0neVKWqo6QQNuf3H8sq2WXOfRCEITyhQhCEIWUm6zvE7mUiWbrO8TuZSIQn7PeRjGEMxDPPFTWnemj/AC/6x+yEKvkoI3uLiTr7dlKJLC1h1R0yf5f9YXg3y7ZGPOhCjOGRHi7p2Xvi+g690zPeT3CmED4qI6WTY0fMJELg4RTk3N/7+y7FS5uwCae6Y7h8Qo77LKdf5ghC6GE042v07L39S9NdGybh5gjo1+4eYJULr/GQ+vTsvP1D/RP2K6qu+1dgb3facewU1LVWW3wRNDGVaB3T8zvKEJqCljh/aFE+Rz90/wBNR7z5SjpqPefKUITKjR01HvPlKOmo958pQhCEdNR7z5SjpqPefKUIQhUMrquJG0k/MpEIQ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4 Imagen" descr="Objetivo gene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496"/>
            <a:ext cx="1857388" cy="17184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00034" y="1571612"/>
            <a:ext cx="371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Objetivo General</a:t>
            </a:r>
          </a:p>
        </p:txBody>
      </p:sp>
      <p:sp>
        <p:nvSpPr>
          <p:cNvPr id="8" name="7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32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ESTRATEGIA GENERAL DEL PLAN MAESTRO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94614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Objetivos Específicos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42910" y="2333685"/>
            <a:ext cx="56436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C" dirty="0" smtClean="0"/>
              <a:t>Diseñar una estrategia general de aprovechamiento del potencial turístico de la parroquia Cotogchoa en base a la información obtenida en el estudio de mercado </a:t>
            </a:r>
            <a:r>
              <a:rPr lang="es-ES" dirty="0" smtClean="0"/>
              <a:t>realizado en la zona.</a:t>
            </a:r>
          </a:p>
          <a:p>
            <a:pPr algn="just"/>
            <a:endParaRPr lang="es-ES" dirty="0" smtClean="0"/>
          </a:p>
          <a:p>
            <a:pPr algn="just">
              <a:buFont typeface="Wingdings" pitchFamily="2" charset="2"/>
              <a:buChar char="Ø"/>
            </a:pPr>
            <a:r>
              <a:rPr lang="es-EC" dirty="0" smtClean="0"/>
              <a:t>Definir programas y proyectos para el aprovechamiento del potencial turístico de la parroquia Cotogchoa, en base a la aplicación de métodos de análisis </a:t>
            </a:r>
            <a:r>
              <a:rPr lang="es-EC" dirty="0" err="1" smtClean="0"/>
              <a:t>multicriterios</a:t>
            </a:r>
            <a:r>
              <a:rPr lang="es-EC" dirty="0" smtClean="0"/>
              <a:t>.</a:t>
            </a:r>
          </a:p>
          <a:p>
            <a:pPr algn="just"/>
            <a:endParaRPr lang="es-EC" dirty="0" smtClean="0"/>
          </a:p>
          <a:p>
            <a:pPr algn="just">
              <a:buFont typeface="Wingdings" pitchFamily="2" charset="2"/>
              <a:buChar char="Ø"/>
            </a:pPr>
            <a:r>
              <a:rPr lang="es-EC" dirty="0" smtClean="0"/>
              <a:t>Diseñar estrategias de marketing para la promoción turística de la parroquia </a:t>
            </a:r>
            <a:r>
              <a:rPr lang="es-ES" dirty="0" smtClean="0"/>
              <a:t>Cotogchoa.</a:t>
            </a:r>
          </a:p>
        </p:txBody>
      </p:sp>
      <p:pic>
        <p:nvPicPr>
          <p:cNvPr id="5" name="4 Imagen" descr="Objetivos específic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643197"/>
            <a:ext cx="2143125" cy="2143125"/>
          </a:xfrm>
          <a:prstGeom prst="rect">
            <a:avLst/>
          </a:prstGeom>
        </p:spPr>
      </p:pic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MARCO LEGAL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671678" y="1500174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85720" y="1785926"/>
            <a:ext cx="2643206" cy="40011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7" action="ppaction://hlinksldjump"/>
              </a:rPr>
              <a:t>PLANDETUR 2020</a:t>
            </a:r>
            <a:endParaRPr lang="es-E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3667410"/>
            <a:ext cx="3429024" cy="70788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lvl="0" algn="ctr"/>
            <a:r>
              <a:rPr lang="es-E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Plan General de Desarrollo</a:t>
            </a:r>
          </a:p>
          <a:p>
            <a:pPr lvl="0"/>
            <a:r>
              <a:rPr lang="es-E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Provincial de Pichincha</a:t>
            </a:r>
            <a:endParaRPr lang="es-ES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85720" y="4915927"/>
            <a:ext cx="4429156" cy="70788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es-E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9" action="ppaction://hlinksldjump"/>
              </a:rPr>
              <a:t>Plan </a:t>
            </a:r>
            <a:r>
              <a:rPr lang="es-EC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9" action="ppaction://hlinksldjump"/>
              </a:rPr>
              <a:t>Estratégico de Turístico Sostenible del Cantón Rumiñahui</a:t>
            </a:r>
            <a:endParaRPr lang="es-EC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20" y="2726668"/>
            <a:ext cx="4429156" cy="40011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es-E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0" action="ppaction://hlinksldjump"/>
              </a:rPr>
              <a:t>Plan </a:t>
            </a:r>
            <a:r>
              <a:rPr lang="es-EC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0" action="ppaction://hlinksldjump"/>
              </a:rPr>
              <a:t>Nacional del Buen Vivir</a:t>
            </a:r>
            <a:endParaRPr lang="es-EC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Botón de acción: Hacia delante o Siguiente">
            <a:hlinkClick r:id="rId11" action="ppaction://hlinksldjump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0"/>
            <a:ext cx="8572560" cy="68580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s-EC" sz="3600" b="1" cap="all" dirty="0" smtClean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s-EC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  PLANDETUR 2020</a:t>
            </a:r>
          </a:p>
          <a:p>
            <a:pPr algn="just"/>
            <a:endParaRPr lang="es-EC" sz="2300" dirty="0" smtClean="0"/>
          </a:p>
          <a:p>
            <a:pPr algn="just"/>
            <a:r>
              <a:rPr lang="es-EC" sz="2000" dirty="0" smtClean="0"/>
              <a:t>Fortalecimiento de la actividad turística sostenible de Ecuador en los ámbitos económicos, sociales y estrategias turísticas del plan político del país.</a:t>
            </a:r>
          </a:p>
          <a:p>
            <a:pPr algn="just"/>
            <a:r>
              <a:rPr lang="es-EC" sz="2000" dirty="0" smtClean="0"/>
              <a:t>Transformación del sistema turístico ecuatoriano hacia el turismo sostenible, de forma integral y pionera a través de un proceso gradual de inclusión de criterios de sostenibilidad en sus actividades y a todo nivel, que fortalezcan el patrimonio social y </a:t>
            </a:r>
            <a:r>
              <a:rPr lang="es-ES" sz="2000" dirty="0" smtClean="0"/>
              <a:t>natural.</a:t>
            </a:r>
          </a:p>
          <a:p>
            <a:pPr algn="just"/>
            <a:r>
              <a:rPr lang="es-EC" sz="2000" dirty="0" smtClean="0"/>
              <a:t>Desarrollo, equipamiento y dotación de elementos necesarios para la creación, mejora y consolidación de los destinos turísticos de Ecuador, como componentes de productos </a:t>
            </a:r>
            <a:r>
              <a:rPr lang="es-ES" sz="2000" dirty="0" smtClean="0"/>
              <a:t>turísticos competitivos.</a:t>
            </a:r>
          </a:p>
          <a:p>
            <a:pPr algn="just"/>
            <a:r>
              <a:rPr lang="es-EC" sz="2000" dirty="0" smtClean="0"/>
              <a:t>Capacitación y formación integral en turismo sostenible, tanto a nivel de sensibilización de la sociedad civil en general como en la adquisición de conocimientos técnicos profesionales y competencias laborales del turismo.</a:t>
            </a:r>
          </a:p>
          <a:p>
            <a:pPr algn="just"/>
            <a:endParaRPr lang="es-EC" sz="2300" dirty="0" smtClean="0"/>
          </a:p>
          <a:p>
            <a:pPr algn="just"/>
            <a:endParaRPr lang="es-ES" dirty="0" smtClean="0"/>
          </a:p>
          <a:p>
            <a:pPr algn="just"/>
            <a:endParaRPr lang="es-EC" dirty="0" smtClean="0"/>
          </a:p>
          <a:p>
            <a:pPr algn="just"/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previousslide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 NACIONAL DEL BUEN VIVIR</a:t>
            </a:r>
            <a:endParaRPr lang="es-ES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Política 4.1. Conservar y manejar sustentablemente el patrimonio natural y su biodiversidad terrestre y marina, considerada como sector estratégico, en el literal b) Diseñar y aplicar procesos de planificación y de ordenamiento de territorial en todos los niveles de gobierno, que tomen en cuenta todas las zonas con vegetación nativa en distinto grado de conservación, priorizando las zonas ambientalmente sensibles y los ecosistemas frágiles, e incorporen acciones integrales de recuperación, conservación y manejo de la biodiversidad con participación de las y los diversos actores. (SENPLADES S. N., 2010)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EC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Plan general de desarrollo de la provincia de pichincha</a:t>
            </a:r>
            <a:endParaRPr lang="es-ES" b="1" cap="none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0066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EC" dirty="0" smtClean="0"/>
          </a:p>
          <a:p>
            <a:pPr algn="just"/>
            <a:r>
              <a:rPr lang="es-EC" dirty="0" smtClean="0"/>
              <a:t>Alianzas estratégicas con organismos nacionales e internacionales.</a:t>
            </a:r>
          </a:p>
          <a:p>
            <a:pPr algn="just"/>
            <a:r>
              <a:rPr lang="es-EC" dirty="0" smtClean="0"/>
              <a:t>Financiamiento con líneas de crédito, dispuestas a invertir en proyectos productivos.</a:t>
            </a:r>
          </a:p>
          <a:p>
            <a:pPr algn="just"/>
            <a:r>
              <a:rPr lang="es-EC" dirty="0" smtClean="0"/>
              <a:t>Fortalecer al sector turístico mejorando las habilidades, destrezas y conocimientos técnicos del talento humano para la ejecución eficiente de actividades, tareas y funciones que realizan en el día a día, mejorando los estándares de calidad en la prestación de servicios turísticos y de esa forma generando una mayor competitividad </a:t>
            </a:r>
            <a:r>
              <a:rPr lang="es-ES" dirty="0" smtClean="0"/>
              <a:t>sistémica del sector.</a:t>
            </a:r>
          </a:p>
          <a:p>
            <a:pPr algn="just"/>
            <a:r>
              <a:rPr lang="es-EC" dirty="0" smtClean="0"/>
              <a:t>Programas que pretende mejorar el producto turístico comunitario mediante el apoyo directo del Ministerio de Turismo a las comunidades que desarrollan actividades </a:t>
            </a:r>
            <a:r>
              <a:rPr lang="es-ES" dirty="0" smtClean="0"/>
              <a:t>turísticas.</a:t>
            </a:r>
          </a:p>
          <a:p>
            <a:pPr algn="just"/>
            <a:r>
              <a:rPr lang="es-EC" dirty="0" smtClean="0"/>
              <a:t>Capacitación sobre relaciones humanas a la comunidad.</a:t>
            </a:r>
          </a:p>
          <a:p>
            <a:r>
              <a:rPr lang="es-EC" dirty="0" smtClean="0"/>
              <a:t>Plan de legalización de organizaciones sociales.</a:t>
            </a:r>
          </a:p>
          <a:p>
            <a:r>
              <a:rPr lang="es-ES" dirty="0" smtClean="0"/>
              <a:t>Promoción de microempresas.</a:t>
            </a:r>
            <a:endParaRPr lang="es-EC" dirty="0" smtClean="0"/>
          </a:p>
          <a:p>
            <a:pPr algn="just"/>
            <a:endParaRPr lang="es-ES" dirty="0"/>
          </a:p>
        </p:txBody>
      </p:sp>
      <p:sp>
        <p:nvSpPr>
          <p:cNvPr id="4" name="3 Botón de acción: Hacia delante o Siguiente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928694" cy="7858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24296</TotalTime>
  <Words>1680</Words>
  <Application>Microsoft Office PowerPoint</Application>
  <PresentationFormat>On-screen Show (4:3)</PresentationFormat>
  <Paragraphs>277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1_Viajes</vt:lpstr>
      <vt:lpstr>PLAN MAESTRO DE APROVECHAMIENTO DEL POTENCIAL TURÍSTICO DE LA PARROQUIA COTOGCHOA, CANTÓN RUMIÑAHUI </vt:lpstr>
      <vt:lpstr>PowerPoint Presentation</vt:lpstr>
      <vt:lpstr>PowerPoint Presentation</vt:lpstr>
      <vt:lpstr> ESTRATEGIA GENERAL DEL PLAN MAESTRO </vt:lpstr>
      <vt:lpstr>ESTRATEGIA GENERAL DEL PLAN MAESTRO</vt:lpstr>
      <vt:lpstr>MARCO LEGAL</vt:lpstr>
      <vt:lpstr>PowerPoint Presentation</vt:lpstr>
      <vt:lpstr>PLAN NACIONAL DEL BUEN VIVIR</vt:lpstr>
      <vt:lpstr>Plan general de desarrollo de la provincia de pichincha</vt:lpstr>
      <vt:lpstr>Plan Estratégico de Turístico Sostenible del Cantón Rumiñahui</vt:lpstr>
      <vt:lpstr>Estrategias de Acción</vt:lpstr>
      <vt:lpstr>Escala definida</vt:lpstr>
      <vt:lpstr>Análisis de los criterios naturales – Saaty eco naturales </vt:lpstr>
      <vt:lpstr>Análisis de los criterios socioculturales – Saaty socioculturales </vt:lpstr>
      <vt:lpstr>Análisis de los criterios administrativos – Saaty administrativos </vt:lpstr>
      <vt:lpstr>Jerarquización de factores </vt:lpstr>
      <vt:lpstr>Valoración atractivos turísticos </vt:lpstr>
      <vt:lpstr>Jerarquización de Comunidades </vt:lpstr>
      <vt:lpstr>Análisis de los criterios de proyectos – Saaty proyectos </vt:lpstr>
      <vt:lpstr>Criterios de proyectos</vt:lpstr>
      <vt:lpstr>Análisis de proyectos </vt:lpstr>
      <vt:lpstr>Parámetros para análisis de proyectos</vt:lpstr>
      <vt:lpstr>Análisis de los criterios de comercialización – Saaty de comercialización </vt:lpstr>
      <vt:lpstr>Atractivos y actividades competitivas </vt:lpstr>
      <vt:lpstr>ESTRATEGIA DE MARKETING SEGÚN CICLO DE VIDA PARA LA ZONA </vt:lpstr>
      <vt:lpstr>CONCLUSIONES </vt:lpstr>
      <vt:lpstr>CONCLUSIONES </vt:lpstr>
      <vt:lpstr>CONCLUSIONES </vt:lpstr>
      <vt:lpstr>CONCLUSIONES </vt:lpstr>
      <vt:lpstr>CONCLUSIONES </vt:lpstr>
      <vt:lpstr>CONCLUSIONES</vt:lpstr>
      <vt:lpstr>RECOMENDACIONES </vt:lpstr>
      <vt:lpstr>RECOMENDACIONES</vt:lpstr>
      <vt:lpstr>RECOMENDACIONES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MAESTRO DE APROVECHAMIENTO DEL POTENCIAL TURÍSTICO DE LA PARROQUIA COTOGCHOA, CANTÓN RUMIÑAHUI</dc:title>
  <dc:creator>Franklin</dc:creator>
  <cp:lastModifiedBy>Jacque Condor</cp:lastModifiedBy>
  <cp:revision>898</cp:revision>
  <dcterms:created xsi:type="dcterms:W3CDTF">2012-10-31T17:36:22Z</dcterms:created>
  <dcterms:modified xsi:type="dcterms:W3CDTF">2013-06-20T17:22:31Z</dcterms:modified>
</cp:coreProperties>
</file>