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8" r:id="rId2"/>
    <p:sldId id="26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49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348" r:id="rId84"/>
    <p:sldId id="350" r:id="rId85"/>
    <p:sldId id="358" r:id="rId86"/>
    <p:sldId id="359" r:id="rId87"/>
    <p:sldId id="351" r:id="rId88"/>
    <p:sldId id="352" r:id="rId89"/>
    <p:sldId id="353" r:id="rId90"/>
    <p:sldId id="354" r:id="rId91"/>
    <p:sldId id="355" r:id="rId92"/>
    <p:sldId id="356" r:id="rId93"/>
    <p:sldId id="357" r:id="rId9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B71-29C5-423F-A371-1C62A8C2018C}" type="datetimeFigureOut">
              <a:rPr lang="es-EC" smtClean="0"/>
              <a:t>11/09/2013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48B0-EF8F-42F4-A4F1-1A2D215256B5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1376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B71-29C5-423F-A371-1C62A8C2018C}" type="datetimeFigureOut">
              <a:rPr lang="es-EC" smtClean="0"/>
              <a:t>11/09/2013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48B0-EF8F-42F4-A4F1-1A2D215256B5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2322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B71-29C5-423F-A371-1C62A8C2018C}" type="datetimeFigureOut">
              <a:rPr lang="es-EC" smtClean="0"/>
              <a:t>11/09/2013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48B0-EF8F-42F4-A4F1-1A2D215256B5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925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B71-29C5-423F-A371-1C62A8C2018C}" type="datetimeFigureOut">
              <a:rPr lang="es-EC" smtClean="0"/>
              <a:t>11/09/2013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48B0-EF8F-42F4-A4F1-1A2D215256B5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64253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B71-29C5-423F-A371-1C62A8C2018C}" type="datetimeFigureOut">
              <a:rPr lang="es-EC" smtClean="0"/>
              <a:t>11/09/2013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48B0-EF8F-42F4-A4F1-1A2D215256B5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049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B71-29C5-423F-A371-1C62A8C2018C}" type="datetimeFigureOut">
              <a:rPr lang="es-EC" smtClean="0"/>
              <a:t>11/09/2013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48B0-EF8F-42F4-A4F1-1A2D215256B5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5097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B71-29C5-423F-A371-1C62A8C2018C}" type="datetimeFigureOut">
              <a:rPr lang="es-EC" smtClean="0"/>
              <a:t>11/09/2013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48B0-EF8F-42F4-A4F1-1A2D215256B5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5873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B71-29C5-423F-A371-1C62A8C2018C}" type="datetimeFigureOut">
              <a:rPr lang="es-EC" smtClean="0"/>
              <a:t>11/09/2013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48B0-EF8F-42F4-A4F1-1A2D215256B5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050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B71-29C5-423F-A371-1C62A8C2018C}" type="datetimeFigureOut">
              <a:rPr lang="es-EC" smtClean="0"/>
              <a:t>11/09/2013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48B0-EF8F-42F4-A4F1-1A2D215256B5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6907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B71-29C5-423F-A371-1C62A8C2018C}" type="datetimeFigureOut">
              <a:rPr lang="es-EC" smtClean="0"/>
              <a:t>11/09/2013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48B0-EF8F-42F4-A4F1-1A2D215256B5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8224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2B71-29C5-423F-A371-1C62A8C2018C}" type="datetimeFigureOut">
              <a:rPr lang="es-EC" smtClean="0"/>
              <a:t>11/09/2013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E48B0-EF8F-42F4-A4F1-1A2D215256B5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69342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E2B71-29C5-423F-A371-1C62A8C2018C}" type="datetimeFigureOut">
              <a:rPr lang="es-EC" smtClean="0"/>
              <a:t>11/09/2013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E48B0-EF8F-42F4-A4F1-1A2D215256B5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358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97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60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39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26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46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31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44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77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82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91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88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34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37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97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58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57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28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89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23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62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58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37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99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88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38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81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86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87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80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93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81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82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8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268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66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59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10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909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925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095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400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404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43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258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63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024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439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626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531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506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669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281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83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23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357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448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881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317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518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385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380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806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361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68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49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542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129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906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161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375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537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857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207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966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408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78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835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017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023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697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683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631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30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797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54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876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72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320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656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369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8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8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0</Words>
  <Application>Microsoft Office PowerPoint</Application>
  <PresentationFormat>On-screen Show (4:3)</PresentationFormat>
  <Paragraphs>0</Paragraphs>
  <Slides>93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Albán</dc:creator>
  <cp:lastModifiedBy>Marco Albán</cp:lastModifiedBy>
  <cp:revision>1</cp:revision>
  <dcterms:created xsi:type="dcterms:W3CDTF">2013-09-12T02:08:07Z</dcterms:created>
  <dcterms:modified xsi:type="dcterms:W3CDTF">2013-09-12T02:17:26Z</dcterms:modified>
</cp:coreProperties>
</file>