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1" r:id="rId21"/>
    <p:sldId id="331" r:id="rId22"/>
    <p:sldId id="273" r:id="rId23"/>
    <p:sldId id="274" r:id="rId24"/>
    <p:sldId id="275" r:id="rId25"/>
    <p:sldId id="277" r:id="rId26"/>
    <p:sldId id="276" r:id="rId27"/>
    <p:sldId id="293" r:id="rId28"/>
    <p:sldId id="294" r:id="rId29"/>
    <p:sldId id="295" r:id="rId30"/>
    <p:sldId id="296" r:id="rId31"/>
    <p:sldId id="297" r:id="rId32"/>
    <p:sldId id="298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33" r:id="rId49"/>
    <p:sldId id="291" r:id="rId50"/>
    <p:sldId id="278" r:id="rId51"/>
    <p:sldId id="321" r:id="rId52"/>
    <p:sldId id="322" r:id="rId53"/>
    <p:sldId id="323" r:id="rId54"/>
    <p:sldId id="280" r:id="rId55"/>
    <p:sldId id="292" r:id="rId56"/>
    <p:sldId id="284" r:id="rId57"/>
    <p:sldId id="288" r:id="rId58"/>
    <p:sldId id="287" r:id="rId59"/>
    <p:sldId id="290" r:id="rId60"/>
    <p:sldId id="329" r:id="rId61"/>
    <p:sldId id="330" r:id="rId62"/>
    <p:sldId id="334" r:id="rId6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890593"/>
    <a:srgbClr val="E609F7"/>
    <a:srgbClr val="FFCC00"/>
    <a:srgbClr val="E21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849" autoAdjust="0"/>
  </p:normalViewPr>
  <p:slideViewPr>
    <p:cSldViewPr>
      <p:cViewPr>
        <p:scale>
          <a:sx n="70" d="100"/>
          <a:sy n="70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IEM-3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EXPORTACIONES POR GRUPO DE PRODUCTOS (MILES DE USD)</a:t>
            </a:r>
          </a:p>
        </c:rich>
      </c:tx>
      <c:layout>
        <c:manualLayout>
          <c:xMode val="edge"/>
          <c:yMode val="edge"/>
          <c:x val="0.14741429584623836"/>
          <c:y val="3.95061544056050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96997021772467"/>
          <c:y val="0.13057779461714647"/>
          <c:w val="0.83229703809588895"/>
          <c:h val="0.67531042660736385"/>
        </c:manualLayout>
      </c:layout>
      <c:lineChart>
        <c:grouping val="standard"/>
        <c:varyColors val="0"/>
        <c:ser>
          <c:idx val="0"/>
          <c:order val="0"/>
          <c:tx>
            <c:strRef>
              <c:f>'[IEM-312.xls]Hoja1'!$A$3</c:f>
              <c:strCache>
                <c:ptCount val="1"/>
                <c:pt idx="0">
                  <c:v>PETROLERAS</c:v>
                </c:pt>
              </c:strCache>
            </c:strRef>
          </c:tx>
          <c:cat>
            <c:numRef>
              <c:f>'[IEM-312.xls]Hoja1'!$B$2:$D$2</c:f>
              <c:numCache>
                <c:formatCode>#,##0_);\(#,##0\)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'[IEM-312.xls]Hoja1'!$B$3:$D$3</c:f>
              <c:numCache>
                <c:formatCode>#,##0_);\(#,##0\)</c:formatCode>
                <c:ptCount val="3"/>
                <c:pt idx="0">
                  <c:v>14813667.880000001</c:v>
                </c:pt>
                <c:pt idx="1">
                  <c:v>13791927.93</c:v>
                </c:pt>
                <c:pt idx="2">
                  <c:v>2297968.7399999998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'[IEM-312.xls]Hoja1'!$A$4</c:f>
              <c:strCache>
                <c:ptCount val="1"/>
                <c:pt idx="0">
                  <c:v>TRADICIONALES</c:v>
                </c:pt>
              </c:strCache>
            </c:strRef>
          </c:tx>
          <c:cat>
            <c:numRef>
              <c:f>'[IEM-312.xls]Hoja1'!$B$2:$D$2</c:f>
              <c:numCache>
                <c:formatCode>#,##0_);\(#,##0\)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'[IEM-312.xls]Hoja1'!$B$4:$D$4</c:f>
              <c:numCache>
                <c:formatCode>#,##0_);\(#,##0\)</c:formatCode>
                <c:ptCount val="3"/>
                <c:pt idx="0">
                  <c:v>5252596.07</c:v>
                </c:pt>
                <c:pt idx="1">
                  <c:v>4407519.3</c:v>
                </c:pt>
                <c:pt idx="2">
                  <c:v>826280.34999999986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'[IEM-312.xls]Hoja1'!$A$5</c:f>
              <c:strCache>
                <c:ptCount val="1"/>
                <c:pt idx="0">
                  <c:v>NO TRADICIONALES </c:v>
                </c:pt>
              </c:strCache>
            </c:strRef>
          </c:tx>
          <c:cat>
            <c:numRef>
              <c:f>'[IEM-312.xls]Hoja1'!$B$2:$D$2</c:f>
              <c:numCache>
                <c:formatCode>#,##0_);\(#,##0\)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'[IEM-312.xls]Hoja1'!$B$5:$D$5</c:f>
              <c:numCache>
                <c:formatCode>#,##0_);\(#,##0\)</c:formatCode>
                <c:ptCount val="3"/>
                <c:pt idx="0">
                  <c:v>5568110.3700000001</c:v>
                </c:pt>
                <c:pt idx="1">
                  <c:v>5652574.04</c:v>
                </c:pt>
                <c:pt idx="2">
                  <c:v>924559.54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82240"/>
        <c:axId val="108757760"/>
      </c:lineChart>
      <c:catAx>
        <c:axId val="108682240"/>
        <c:scaling>
          <c:orientation val="minMax"/>
        </c:scaling>
        <c:delete val="0"/>
        <c:axPos val="b"/>
        <c:numFmt formatCode="#,##0_);\(#,##0\)" sourceLinked="1"/>
        <c:majorTickMark val="none"/>
        <c:minorTickMark val="none"/>
        <c:tickLblPos val="nextTo"/>
        <c:crossAx val="108757760"/>
        <c:crosses val="autoZero"/>
        <c:auto val="1"/>
        <c:lblAlgn val="ctr"/>
        <c:lblOffset val="100"/>
        <c:noMultiLvlLbl val="0"/>
      </c:catAx>
      <c:valAx>
        <c:axId val="108757760"/>
        <c:scaling>
          <c:orientation val="minMax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spPr>
          <a:ln w="9525">
            <a:noFill/>
          </a:ln>
        </c:spPr>
        <c:crossAx val="108682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20000"/>
            <a:satMod val="180000"/>
            <a:lumMod val="98000"/>
          </a:schemeClr>
        </a:gs>
        <a:gs pos="40000">
          <a:schemeClr val="accent6">
            <a:tint val="30000"/>
            <a:satMod val="260000"/>
            <a:lumMod val="84000"/>
          </a:schemeClr>
        </a:gs>
        <a:gs pos="100000">
          <a:schemeClr val="accent6">
            <a:tint val="100000"/>
            <a:satMod val="110000"/>
            <a:lumMod val="100000"/>
          </a:schemeClr>
        </a:gs>
      </a:gsLst>
      <a:lin ang="5040000" scaled="1"/>
    </a:gradFill>
    <a:ln w="9525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jpe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jpe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4617A-08C0-4EB3-90BB-352FC623C5C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38E1AAA-F714-4EFA-B293-C523893540A2}">
      <dgm:prSet phldrT="[Texto]"/>
      <dgm:spPr/>
      <dgm:t>
        <a:bodyPr/>
        <a:lstStyle/>
        <a:p>
          <a:r>
            <a:rPr lang="es-EC" dirty="0" smtClean="0"/>
            <a:t>EL COMERCIO Y LAS PYMES</a:t>
          </a:r>
          <a:endParaRPr lang="es-EC" dirty="0"/>
        </a:p>
      </dgm:t>
    </dgm:pt>
    <dgm:pt modelId="{BDECA9FE-5A4A-4B68-9991-67F754BF6004}" type="parTrans" cxnId="{5085A36E-573E-4786-9E8A-C76B3F43A080}">
      <dgm:prSet/>
      <dgm:spPr/>
      <dgm:t>
        <a:bodyPr/>
        <a:lstStyle/>
        <a:p>
          <a:endParaRPr lang="es-EC"/>
        </a:p>
      </dgm:t>
    </dgm:pt>
    <dgm:pt modelId="{5ED8ADCF-BE04-4EF8-9B85-F2BFF62C1756}" type="sibTrans" cxnId="{5085A36E-573E-4786-9E8A-C76B3F43A080}">
      <dgm:prSet/>
      <dgm:spPr/>
      <dgm:t>
        <a:bodyPr/>
        <a:lstStyle/>
        <a:p>
          <a:endParaRPr lang="es-EC"/>
        </a:p>
      </dgm:t>
    </dgm:pt>
    <dgm:pt modelId="{EBDD7072-3028-4A1A-97EA-9EAA008AA287}">
      <dgm:prSet phldrT="[Texto]"/>
      <dgm:spPr/>
      <dgm:t>
        <a:bodyPr/>
        <a:lstStyle/>
        <a:p>
          <a:r>
            <a:rPr lang="es-EC" b="0" dirty="0" smtClean="0"/>
            <a:t>NEGOCIACIÓN INTERNACIONAL</a:t>
          </a:r>
          <a:endParaRPr lang="es-EC" b="0" dirty="0"/>
        </a:p>
      </dgm:t>
    </dgm:pt>
    <dgm:pt modelId="{F7884E19-8760-4264-AA08-7A8D5ACBD722}" type="parTrans" cxnId="{83743193-C665-4AB4-9CF7-C5FD71615DCD}">
      <dgm:prSet/>
      <dgm:spPr/>
      <dgm:t>
        <a:bodyPr/>
        <a:lstStyle/>
        <a:p>
          <a:endParaRPr lang="es-EC"/>
        </a:p>
      </dgm:t>
    </dgm:pt>
    <dgm:pt modelId="{A80D2D0A-6334-48B8-B8B9-E80A2CDE7AC0}" type="sibTrans" cxnId="{83743193-C665-4AB4-9CF7-C5FD71615DCD}">
      <dgm:prSet/>
      <dgm:spPr/>
      <dgm:t>
        <a:bodyPr/>
        <a:lstStyle/>
        <a:p>
          <a:endParaRPr lang="es-EC"/>
        </a:p>
      </dgm:t>
    </dgm:pt>
    <dgm:pt modelId="{E7A2FF67-BA9D-4329-B396-DA3D69077643}">
      <dgm:prSet phldrT="[Texto]"/>
      <dgm:spPr/>
      <dgm:t>
        <a:bodyPr/>
        <a:lstStyle/>
        <a:p>
          <a:r>
            <a:rPr lang="es-EC" b="0" dirty="0" smtClean="0"/>
            <a:t>PROCESOS DE FUNCIONAMIENTO, ESTATUTOS Y POLÍTICAS</a:t>
          </a:r>
          <a:endParaRPr lang="es-EC" b="0" dirty="0"/>
        </a:p>
      </dgm:t>
    </dgm:pt>
    <dgm:pt modelId="{92D335F6-D63B-450E-AC44-9EA04D3CF37C}" type="parTrans" cxnId="{DB693707-4C0B-407D-8783-E66D9724B562}">
      <dgm:prSet/>
      <dgm:spPr/>
      <dgm:t>
        <a:bodyPr/>
        <a:lstStyle/>
        <a:p>
          <a:endParaRPr lang="es-EC"/>
        </a:p>
      </dgm:t>
    </dgm:pt>
    <dgm:pt modelId="{9B89E6CA-EEDC-4301-B757-F46638827BFB}" type="sibTrans" cxnId="{DB693707-4C0B-407D-8783-E66D9724B562}">
      <dgm:prSet/>
      <dgm:spPr/>
      <dgm:t>
        <a:bodyPr/>
        <a:lstStyle/>
        <a:p>
          <a:endParaRPr lang="es-EC"/>
        </a:p>
      </dgm:t>
    </dgm:pt>
    <dgm:pt modelId="{3E592F7D-F039-4BCB-9FE6-6381223AC880}">
      <dgm:prSet/>
      <dgm:spPr/>
      <dgm:t>
        <a:bodyPr/>
        <a:lstStyle/>
        <a:p>
          <a:r>
            <a:rPr lang="es-EC" b="0" dirty="0" smtClean="0"/>
            <a:t>CENTRO DE COMERCIO EXTERIOR Y NEGOCIACIÓN PARA LA CAPEIPI</a:t>
          </a:r>
          <a:endParaRPr lang="es-EC" b="0" dirty="0"/>
        </a:p>
      </dgm:t>
    </dgm:pt>
    <dgm:pt modelId="{ADCFC28E-7402-4394-88FF-7E168F89B272}" type="parTrans" cxnId="{29AD88F8-623E-49D6-974B-53EB48735F44}">
      <dgm:prSet/>
      <dgm:spPr/>
      <dgm:t>
        <a:bodyPr/>
        <a:lstStyle/>
        <a:p>
          <a:endParaRPr lang="es-EC"/>
        </a:p>
      </dgm:t>
    </dgm:pt>
    <dgm:pt modelId="{24211560-2EF4-4315-BD82-7812A4C51CDD}" type="sibTrans" cxnId="{29AD88F8-623E-49D6-974B-53EB48735F44}">
      <dgm:prSet/>
      <dgm:spPr/>
      <dgm:t>
        <a:bodyPr/>
        <a:lstStyle/>
        <a:p>
          <a:endParaRPr lang="es-EC"/>
        </a:p>
      </dgm:t>
    </dgm:pt>
    <dgm:pt modelId="{A6D862E1-E3DD-4AB9-8EE8-5BFDE96D3CB7}">
      <dgm:prSet phldrT="[Texto]"/>
      <dgm:spPr/>
      <dgm:t>
        <a:bodyPr/>
        <a:lstStyle/>
        <a:p>
          <a:r>
            <a:rPr lang="es-EC" smtClean="0"/>
            <a:t>CONCLUSIONES Y RECOMENDACIONES</a:t>
          </a:r>
          <a:endParaRPr lang="es-EC" b="0" dirty="0"/>
        </a:p>
      </dgm:t>
    </dgm:pt>
    <dgm:pt modelId="{FD1C426F-1F30-42FA-AD98-12A9CA37C876}" type="parTrans" cxnId="{D1F8F212-AE7D-45E0-9184-AC0508D5CFD2}">
      <dgm:prSet/>
      <dgm:spPr/>
      <dgm:t>
        <a:bodyPr/>
        <a:lstStyle/>
        <a:p>
          <a:endParaRPr lang="es-EC"/>
        </a:p>
      </dgm:t>
    </dgm:pt>
    <dgm:pt modelId="{BB898D33-BF5C-44DB-9638-7E892FEC40F1}" type="sibTrans" cxnId="{D1F8F212-AE7D-45E0-9184-AC0508D5CFD2}">
      <dgm:prSet/>
      <dgm:spPr/>
      <dgm:t>
        <a:bodyPr/>
        <a:lstStyle/>
        <a:p>
          <a:endParaRPr lang="es-EC"/>
        </a:p>
      </dgm:t>
    </dgm:pt>
    <dgm:pt modelId="{96BF1AB4-0DDD-4F5C-B5B4-3149B0BBAAE9}" type="pres">
      <dgm:prSet presAssocID="{2B24617A-08C0-4EB3-90BB-352FC623C5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F06E97-30AB-4B73-9CF2-ADA819C7C15E}" type="pres">
      <dgm:prSet presAssocID="{F38E1AAA-F714-4EFA-B293-C523893540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F6794-C84C-4381-8A5D-F22A061AC367}" type="pres">
      <dgm:prSet presAssocID="{5ED8ADCF-BE04-4EF8-9B85-F2BFF62C1756}" presName="sibTrans" presStyleCnt="0"/>
      <dgm:spPr/>
    </dgm:pt>
    <dgm:pt modelId="{0EFCEF0C-5E73-4975-A83C-3ACED4ECAD8A}" type="pres">
      <dgm:prSet presAssocID="{EBDD7072-3028-4A1A-97EA-9EAA008AA2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C74CA-3006-4708-BB21-18BF06B69ABF}" type="pres">
      <dgm:prSet presAssocID="{A80D2D0A-6334-48B8-B8B9-E80A2CDE7AC0}" presName="sibTrans" presStyleCnt="0"/>
      <dgm:spPr/>
    </dgm:pt>
    <dgm:pt modelId="{F38E93E9-848D-4A55-AC5A-0DC360C01AD4}" type="pres">
      <dgm:prSet presAssocID="{3E592F7D-F039-4BCB-9FE6-6381223AC8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39930B-9C0A-4842-B273-2B68F9CF1BFF}" type="pres">
      <dgm:prSet presAssocID="{24211560-2EF4-4315-BD82-7812A4C51CDD}" presName="sibTrans" presStyleCnt="0"/>
      <dgm:spPr/>
    </dgm:pt>
    <dgm:pt modelId="{65E603F3-83D2-4BD7-B071-3B09074D54C9}" type="pres">
      <dgm:prSet presAssocID="{E7A2FF67-BA9D-4329-B396-DA3D690776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602832-62FE-4712-97C5-63F31311E009}" type="pres">
      <dgm:prSet presAssocID="{9B89E6CA-EEDC-4301-B757-F46638827BFB}" presName="sibTrans" presStyleCnt="0"/>
      <dgm:spPr/>
    </dgm:pt>
    <dgm:pt modelId="{86B7AFEB-D574-40BD-A504-71E610A65D78}" type="pres">
      <dgm:prSet presAssocID="{A6D862E1-E3DD-4AB9-8EE8-5BFDE96D3C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FE298D-84C8-4C6C-B49C-8C4052C24B3D}" type="presOf" srcId="{A6D862E1-E3DD-4AB9-8EE8-5BFDE96D3CB7}" destId="{86B7AFEB-D574-40BD-A504-71E610A65D78}" srcOrd="0" destOrd="0" presId="urn:microsoft.com/office/officeart/2005/8/layout/default"/>
    <dgm:cxn modelId="{06E0E860-B073-42D1-8BB0-88F6FD540D40}" type="presOf" srcId="{2B24617A-08C0-4EB3-90BB-352FC623C5CB}" destId="{96BF1AB4-0DDD-4F5C-B5B4-3149B0BBAAE9}" srcOrd="0" destOrd="0" presId="urn:microsoft.com/office/officeart/2005/8/layout/default"/>
    <dgm:cxn modelId="{BEFAC417-8462-4FCA-B83B-BC7F5A630651}" type="presOf" srcId="{F38E1AAA-F714-4EFA-B293-C523893540A2}" destId="{03F06E97-30AB-4B73-9CF2-ADA819C7C15E}" srcOrd="0" destOrd="0" presId="urn:microsoft.com/office/officeart/2005/8/layout/default"/>
    <dgm:cxn modelId="{5041703B-24CC-43AE-AAA1-75B45D1F51CA}" type="presOf" srcId="{3E592F7D-F039-4BCB-9FE6-6381223AC880}" destId="{F38E93E9-848D-4A55-AC5A-0DC360C01AD4}" srcOrd="0" destOrd="0" presId="urn:microsoft.com/office/officeart/2005/8/layout/default"/>
    <dgm:cxn modelId="{D1F8F212-AE7D-45E0-9184-AC0508D5CFD2}" srcId="{2B24617A-08C0-4EB3-90BB-352FC623C5CB}" destId="{A6D862E1-E3DD-4AB9-8EE8-5BFDE96D3CB7}" srcOrd="4" destOrd="0" parTransId="{FD1C426F-1F30-42FA-AD98-12A9CA37C876}" sibTransId="{BB898D33-BF5C-44DB-9638-7E892FEC40F1}"/>
    <dgm:cxn modelId="{5085A36E-573E-4786-9E8A-C76B3F43A080}" srcId="{2B24617A-08C0-4EB3-90BB-352FC623C5CB}" destId="{F38E1AAA-F714-4EFA-B293-C523893540A2}" srcOrd="0" destOrd="0" parTransId="{BDECA9FE-5A4A-4B68-9991-67F754BF6004}" sibTransId="{5ED8ADCF-BE04-4EF8-9B85-F2BFF62C1756}"/>
    <dgm:cxn modelId="{83743193-C665-4AB4-9CF7-C5FD71615DCD}" srcId="{2B24617A-08C0-4EB3-90BB-352FC623C5CB}" destId="{EBDD7072-3028-4A1A-97EA-9EAA008AA287}" srcOrd="1" destOrd="0" parTransId="{F7884E19-8760-4264-AA08-7A8D5ACBD722}" sibTransId="{A80D2D0A-6334-48B8-B8B9-E80A2CDE7AC0}"/>
    <dgm:cxn modelId="{DB693707-4C0B-407D-8783-E66D9724B562}" srcId="{2B24617A-08C0-4EB3-90BB-352FC623C5CB}" destId="{E7A2FF67-BA9D-4329-B396-DA3D69077643}" srcOrd="3" destOrd="0" parTransId="{92D335F6-D63B-450E-AC44-9EA04D3CF37C}" sibTransId="{9B89E6CA-EEDC-4301-B757-F46638827BFB}"/>
    <dgm:cxn modelId="{DEF9D9D8-5CB5-491A-A99F-2E4BB4B1B148}" type="presOf" srcId="{EBDD7072-3028-4A1A-97EA-9EAA008AA287}" destId="{0EFCEF0C-5E73-4975-A83C-3ACED4ECAD8A}" srcOrd="0" destOrd="0" presId="urn:microsoft.com/office/officeart/2005/8/layout/default"/>
    <dgm:cxn modelId="{00E5F04B-BE89-4CCB-AAF0-1BE08D615918}" type="presOf" srcId="{E7A2FF67-BA9D-4329-B396-DA3D69077643}" destId="{65E603F3-83D2-4BD7-B071-3B09074D54C9}" srcOrd="0" destOrd="0" presId="urn:microsoft.com/office/officeart/2005/8/layout/default"/>
    <dgm:cxn modelId="{29AD88F8-623E-49D6-974B-53EB48735F44}" srcId="{2B24617A-08C0-4EB3-90BB-352FC623C5CB}" destId="{3E592F7D-F039-4BCB-9FE6-6381223AC880}" srcOrd="2" destOrd="0" parTransId="{ADCFC28E-7402-4394-88FF-7E168F89B272}" sibTransId="{24211560-2EF4-4315-BD82-7812A4C51CDD}"/>
    <dgm:cxn modelId="{2EC972DF-EEDC-46F5-A285-597767355197}" type="presParOf" srcId="{96BF1AB4-0DDD-4F5C-B5B4-3149B0BBAAE9}" destId="{03F06E97-30AB-4B73-9CF2-ADA819C7C15E}" srcOrd="0" destOrd="0" presId="urn:microsoft.com/office/officeart/2005/8/layout/default"/>
    <dgm:cxn modelId="{12901F43-2468-4015-96AA-4D19EE677AE6}" type="presParOf" srcId="{96BF1AB4-0DDD-4F5C-B5B4-3149B0BBAAE9}" destId="{1FEF6794-C84C-4381-8A5D-F22A061AC367}" srcOrd="1" destOrd="0" presId="urn:microsoft.com/office/officeart/2005/8/layout/default"/>
    <dgm:cxn modelId="{5D2DA0EC-79FB-4212-BA36-180321210F13}" type="presParOf" srcId="{96BF1AB4-0DDD-4F5C-B5B4-3149B0BBAAE9}" destId="{0EFCEF0C-5E73-4975-A83C-3ACED4ECAD8A}" srcOrd="2" destOrd="0" presId="urn:microsoft.com/office/officeart/2005/8/layout/default"/>
    <dgm:cxn modelId="{772381FB-A2C7-46A0-9280-B7F3F4E8CD85}" type="presParOf" srcId="{96BF1AB4-0DDD-4F5C-B5B4-3149B0BBAAE9}" destId="{9A3C74CA-3006-4708-BB21-18BF06B69ABF}" srcOrd="3" destOrd="0" presId="urn:microsoft.com/office/officeart/2005/8/layout/default"/>
    <dgm:cxn modelId="{307F9617-0F7E-49E0-B124-68F8A0E35250}" type="presParOf" srcId="{96BF1AB4-0DDD-4F5C-B5B4-3149B0BBAAE9}" destId="{F38E93E9-848D-4A55-AC5A-0DC360C01AD4}" srcOrd="4" destOrd="0" presId="urn:microsoft.com/office/officeart/2005/8/layout/default"/>
    <dgm:cxn modelId="{349DAD4E-56C5-4810-95C6-ACCD37F764B7}" type="presParOf" srcId="{96BF1AB4-0DDD-4F5C-B5B4-3149B0BBAAE9}" destId="{7B39930B-9C0A-4842-B273-2B68F9CF1BFF}" srcOrd="5" destOrd="0" presId="urn:microsoft.com/office/officeart/2005/8/layout/default"/>
    <dgm:cxn modelId="{DFBBF1D9-182F-471C-9835-625FCBF591DF}" type="presParOf" srcId="{96BF1AB4-0DDD-4F5C-B5B4-3149B0BBAAE9}" destId="{65E603F3-83D2-4BD7-B071-3B09074D54C9}" srcOrd="6" destOrd="0" presId="urn:microsoft.com/office/officeart/2005/8/layout/default"/>
    <dgm:cxn modelId="{9BC2844E-7600-4A57-B73A-EA81068277C5}" type="presParOf" srcId="{96BF1AB4-0DDD-4F5C-B5B4-3149B0BBAAE9}" destId="{78602832-62FE-4712-97C5-63F31311E009}" srcOrd="7" destOrd="0" presId="urn:microsoft.com/office/officeart/2005/8/layout/default"/>
    <dgm:cxn modelId="{789AFF6D-8FAA-4C8C-98DE-F1FBEA71EEB4}" type="presParOf" srcId="{96BF1AB4-0DDD-4F5C-B5B4-3149B0BBAAE9}" destId="{86B7AFEB-D574-40BD-A504-71E610A65D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6A2954-6410-4ECD-90EC-5ABF8835B183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000A37E4-0487-4447-986A-7D82194ECBD6}">
      <dgm:prSet phldrT="[Texto]"/>
      <dgm:spPr/>
      <dgm:t>
        <a:bodyPr/>
        <a:lstStyle/>
        <a:p>
          <a:pPr algn="ctr"/>
          <a:r>
            <a:rPr lang="es-EC" smtClean="0"/>
            <a:t>Información de la empresa y sus productos</a:t>
          </a:r>
          <a:endParaRPr lang="es-EC" dirty="0"/>
        </a:p>
      </dgm:t>
    </dgm:pt>
    <dgm:pt modelId="{6CFAF26B-DD2A-4C49-9A24-706D5B292518}" type="parTrans" cxnId="{2D86C2A2-0DE3-4947-B9D0-1757333A8B08}">
      <dgm:prSet/>
      <dgm:spPr/>
      <dgm:t>
        <a:bodyPr/>
        <a:lstStyle/>
        <a:p>
          <a:pPr algn="ctr"/>
          <a:endParaRPr lang="es-EC"/>
        </a:p>
      </dgm:t>
    </dgm:pt>
    <dgm:pt modelId="{8BD5ED65-7465-4355-942B-3DABA82902FC}" type="sibTrans" cxnId="{2D86C2A2-0DE3-4947-B9D0-1757333A8B08}">
      <dgm:prSet/>
      <dgm:spPr/>
      <dgm:t>
        <a:bodyPr/>
        <a:lstStyle/>
        <a:p>
          <a:pPr algn="ctr"/>
          <a:endParaRPr lang="es-EC"/>
        </a:p>
      </dgm:t>
    </dgm:pt>
    <dgm:pt modelId="{4546DA6C-6C4A-47C6-84ED-5F255DEFA7A1}">
      <dgm:prSet phldrT="[Texto]"/>
      <dgm:spPr/>
      <dgm:t>
        <a:bodyPr/>
        <a:lstStyle/>
        <a:p>
          <a:pPr algn="ctr"/>
          <a:r>
            <a:rPr lang="es-EC" dirty="0"/>
            <a:t>Capacidad y frecuencia de producción</a:t>
          </a:r>
        </a:p>
      </dgm:t>
    </dgm:pt>
    <dgm:pt modelId="{E6A11D79-258A-4F5E-BC60-03AF642975F5}" type="parTrans" cxnId="{247A2733-A80D-4BCA-B547-C75851C3E479}">
      <dgm:prSet/>
      <dgm:spPr/>
      <dgm:t>
        <a:bodyPr/>
        <a:lstStyle/>
        <a:p>
          <a:pPr algn="ctr"/>
          <a:endParaRPr lang="es-EC"/>
        </a:p>
      </dgm:t>
    </dgm:pt>
    <dgm:pt modelId="{2C144642-1131-4DF6-AECB-7C214D52A8B0}" type="sibTrans" cxnId="{247A2733-A80D-4BCA-B547-C75851C3E479}">
      <dgm:prSet/>
      <dgm:spPr/>
      <dgm:t>
        <a:bodyPr/>
        <a:lstStyle/>
        <a:p>
          <a:pPr algn="ctr"/>
          <a:endParaRPr lang="es-EC"/>
        </a:p>
      </dgm:t>
    </dgm:pt>
    <dgm:pt modelId="{4AACCB17-4115-48CA-87DB-28914DEC2812}">
      <dgm:prSet phldrT="[Texto]"/>
      <dgm:spPr/>
      <dgm:t>
        <a:bodyPr/>
        <a:lstStyle/>
        <a:p>
          <a:r>
            <a:rPr lang="es-EC" smtClean="0"/>
            <a:t>Mercado al cual le interesaría llegar/ su objetivo comercial en dicho país</a:t>
          </a:r>
          <a:endParaRPr lang="es-EC" dirty="0"/>
        </a:p>
      </dgm:t>
    </dgm:pt>
    <dgm:pt modelId="{6913EC33-0292-47EC-B7E2-74BA0A7475B8}" type="parTrans" cxnId="{79FF29D3-5F1D-4EDC-9888-49456DC35A9F}">
      <dgm:prSet/>
      <dgm:spPr/>
      <dgm:t>
        <a:bodyPr/>
        <a:lstStyle/>
        <a:p>
          <a:endParaRPr lang="es-EC"/>
        </a:p>
      </dgm:t>
    </dgm:pt>
    <dgm:pt modelId="{715A4D09-62C6-4A6F-AB08-7A2AD94D56ED}" type="sibTrans" cxnId="{79FF29D3-5F1D-4EDC-9888-49456DC35A9F}">
      <dgm:prSet/>
      <dgm:spPr/>
      <dgm:t>
        <a:bodyPr/>
        <a:lstStyle/>
        <a:p>
          <a:endParaRPr lang="es-EC"/>
        </a:p>
      </dgm:t>
    </dgm:pt>
    <dgm:pt modelId="{84965F9F-C381-4F6D-AD41-6BEF495144D9}">
      <dgm:prSet phldrT="[Texto]"/>
      <dgm:spPr/>
      <dgm:t>
        <a:bodyPr/>
        <a:lstStyle/>
        <a:p>
          <a:r>
            <a:rPr lang="es-EC"/>
            <a:t>Qué tipo de socio requiere: distribuidor, importador, etc. </a:t>
          </a:r>
        </a:p>
      </dgm:t>
    </dgm:pt>
    <dgm:pt modelId="{DF1DD0CB-4676-4149-ACD1-7801A4BB4F92}" type="parTrans" cxnId="{668C5177-3F1E-4D96-9DA3-556D1303E43F}">
      <dgm:prSet/>
      <dgm:spPr/>
      <dgm:t>
        <a:bodyPr/>
        <a:lstStyle/>
        <a:p>
          <a:endParaRPr lang="es-EC"/>
        </a:p>
      </dgm:t>
    </dgm:pt>
    <dgm:pt modelId="{85C8C152-3F24-43B1-8F34-0CA46CE1B0FE}" type="sibTrans" cxnId="{668C5177-3F1E-4D96-9DA3-556D1303E43F}">
      <dgm:prSet/>
      <dgm:spPr/>
      <dgm:t>
        <a:bodyPr/>
        <a:lstStyle/>
        <a:p>
          <a:endParaRPr lang="es-EC"/>
        </a:p>
      </dgm:t>
    </dgm:pt>
    <dgm:pt modelId="{9590B118-E94C-48A0-A76C-2BA9B2CB3A0F}" type="pres">
      <dgm:prSet presAssocID="{116A2954-6410-4ECD-90EC-5ABF8835B183}" presName="compositeShape" presStyleCnt="0">
        <dgm:presLayoutVars>
          <dgm:dir/>
          <dgm:resizeHandles/>
        </dgm:presLayoutVars>
      </dgm:prSet>
      <dgm:spPr/>
    </dgm:pt>
    <dgm:pt modelId="{6B475626-8478-4391-8759-D6F36D47D055}" type="pres">
      <dgm:prSet presAssocID="{116A2954-6410-4ECD-90EC-5ABF8835B183}" presName="pyramid" presStyleLbl="node1" presStyleIdx="0" presStyleCnt="1"/>
      <dgm:spPr>
        <a:solidFill>
          <a:srgbClr val="00B050"/>
        </a:solidFill>
      </dgm:spPr>
    </dgm:pt>
    <dgm:pt modelId="{0942C190-A31C-4729-9325-F7C1325935DB}" type="pres">
      <dgm:prSet presAssocID="{116A2954-6410-4ECD-90EC-5ABF8835B183}" presName="theList" presStyleCnt="0"/>
      <dgm:spPr/>
    </dgm:pt>
    <dgm:pt modelId="{BD23EE12-A6C2-4804-B20C-DFA9003D6515}" type="pres">
      <dgm:prSet presAssocID="{000A37E4-0487-4447-986A-7D82194ECBD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516C19-3CC6-40EB-8EAF-20ADE27E5656}" type="pres">
      <dgm:prSet presAssocID="{000A37E4-0487-4447-986A-7D82194ECBD6}" presName="aSpace" presStyleCnt="0"/>
      <dgm:spPr/>
    </dgm:pt>
    <dgm:pt modelId="{47580557-3BE9-4F65-B663-315F2F93FD41}" type="pres">
      <dgm:prSet presAssocID="{4AACCB17-4115-48CA-87DB-28914DEC281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EFCFBC-2833-4B35-9466-D96A68F1F148}" type="pres">
      <dgm:prSet presAssocID="{4AACCB17-4115-48CA-87DB-28914DEC2812}" presName="aSpace" presStyleCnt="0"/>
      <dgm:spPr/>
    </dgm:pt>
    <dgm:pt modelId="{3F32E925-A570-476E-AE2E-FF3136B73A88}" type="pres">
      <dgm:prSet presAssocID="{84965F9F-C381-4F6D-AD41-6BEF495144D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F77496-8261-4EC5-9C43-0CA94848AA66}" type="pres">
      <dgm:prSet presAssocID="{84965F9F-C381-4F6D-AD41-6BEF495144D9}" presName="aSpace" presStyleCnt="0"/>
      <dgm:spPr/>
    </dgm:pt>
    <dgm:pt modelId="{025E47C5-6823-41A6-82EF-BBA390B3F1B6}" type="pres">
      <dgm:prSet presAssocID="{4546DA6C-6C4A-47C6-84ED-5F255DEFA7A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B145E-F625-4A0F-9127-F38C4578F2A0}" type="pres">
      <dgm:prSet presAssocID="{4546DA6C-6C4A-47C6-84ED-5F255DEFA7A1}" presName="aSpace" presStyleCnt="0"/>
      <dgm:spPr/>
    </dgm:pt>
  </dgm:ptLst>
  <dgm:cxnLst>
    <dgm:cxn modelId="{4B48C41D-F73E-4A09-BBA8-77FA17C2A3CD}" type="presOf" srcId="{116A2954-6410-4ECD-90EC-5ABF8835B183}" destId="{9590B118-E94C-48A0-A76C-2BA9B2CB3A0F}" srcOrd="0" destOrd="0" presId="urn:microsoft.com/office/officeart/2005/8/layout/pyramid2"/>
    <dgm:cxn modelId="{247A2733-A80D-4BCA-B547-C75851C3E479}" srcId="{116A2954-6410-4ECD-90EC-5ABF8835B183}" destId="{4546DA6C-6C4A-47C6-84ED-5F255DEFA7A1}" srcOrd="3" destOrd="0" parTransId="{E6A11D79-258A-4F5E-BC60-03AF642975F5}" sibTransId="{2C144642-1131-4DF6-AECB-7C214D52A8B0}"/>
    <dgm:cxn modelId="{7A0D0E95-DDCC-4668-9FB8-62A0B8D311CE}" type="presOf" srcId="{4546DA6C-6C4A-47C6-84ED-5F255DEFA7A1}" destId="{025E47C5-6823-41A6-82EF-BBA390B3F1B6}" srcOrd="0" destOrd="0" presId="urn:microsoft.com/office/officeart/2005/8/layout/pyramid2"/>
    <dgm:cxn modelId="{BAB4732A-73ED-4A23-8DF6-3605742A5E23}" type="presOf" srcId="{000A37E4-0487-4447-986A-7D82194ECBD6}" destId="{BD23EE12-A6C2-4804-B20C-DFA9003D6515}" srcOrd="0" destOrd="0" presId="urn:microsoft.com/office/officeart/2005/8/layout/pyramid2"/>
    <dgm:cxn modelId="{668C5177-3F1E-4D96-9DA3-556D1303E43F}" srcId="{116A2954-6410-4ECD-90EC-5ABF8835B183}" destId="{84965F9F-C381-4F6D-AD41-6BEF495144D9}" srcOrd="2" destOrd="0" parTransId="{DF1DD0CB-4676-4149-ACD1-7801A4BB4F92}" sibTransId="{85C8C152-3F24-43B1-8F34-0CA46CE1B0FE}"/>
    <dgm:cxn modelId="{79FF29D3-5F1D-4EDC-9888-49456DC35A9F}" srcId="{116A2954-6410-4ECD-90EC-5ABF8835B183}" destId="{4AACCB17-4115-48CA-87DB-28914DEC2812}" srcOrd="1" destOrd="0" parTransId="{6913EC33-0292-47EC-B7E2-74BA0A7475B8}" sibTransId="{715A4D09-62C6-4A6F-AB08-7A2AD94D56ED}"/>
    <dgm:cxn modelId="{625A031E-0419-4CCB-97AC-2F0D44E77D5D}" type="presOf" srcId="{84965F9F-C381-4F6D-AD41-6BEF495144D9}" destId="{3F32E925-A570-476E-AE2E-FF3136B73A88}" srcOrd="0" destOrd="0" presId="urn:microsoft.com/office/officeart/2005/8/layout/pyramid2"/>
    <dgm:cxn modelId="{2D86C2A2-0DE3-4947-B9D0-1757333A8B08}" srcId="{116A2954-6410-4ECD-90EC-5ABF8835B183}" destId="{000A37E4-0487-4447-986A-7D82194ECBD6}" srcOrd="0" destOrd="0" parTransId="{6CFAF26B-DD2A-4C49-9A24-706D5B292518}" sibTransId="{8BD5ED65-7465-4355-942B-3DABA82902FC}"/>
    <dgm:cxn modelId="{0B6FE17B-35A7-4F6D-872D-A6766C02A533}" type="presOf" srcId="{4AACCB17-4115-48CA-87DB-28914DEC2812}" destId="{47580557-3BE9-4F65-B663-315F2F93FD41}" srcOrd="0" destOrd="0" presId="urn:microsoft.com/office/officeart/2005/8/layout/pyramid2"/>
    <dgm:cxn modelId="{1EDDCD36-445B-410B-B1B5-CA1B7CA0E712}" type="presParOf" srcId="{9590B118-E94C-48A0-A76C-2BA9B2CB3A0F}" destId="{6B475626-8478-4391-8759-D6F36D47D055}" srcOrd="0" destOrd="0" presId="urn:microsoft.com/office/officeart/2005/8/layout/pyramid2"/>
    <dgm:cxn modelId="{09960C46-3AA0-4E85-B774-1668715FFD01}" type="presParOf" srcId="{9590B118-E94C-48A0-A76C-2BA9B2CB3A0F}" destId="{0942C190-A31C-4729-9325-F7C1325935DB}" srcOrd="1" destOrd="0" presId="urn:microsoft.com/office/officeart/2005/8/layout/pyramid2"/>
    <dgm:cxn modelId="{8ACBA151-6C50-403A-8548-F2063A2A2B5D}" type="presParOf" srcId="{0942C190-A31C-4729-9325-F7C1325935DB}" destId="{BD23EE12-A6C2-4804-B20C-DFA9003D6515}" srcOrd="0" destOrd="0" presId="urn:microsoft.com/office/officeart/2005/8/layout/pyramid2"/>
    <dgm:cxn modelId="{B2C31F89-F2CA-47B6-BC84-38AFAECA9848}" type="presParOf" srcId="{0942C190-A31C-4729-9325-F7C1325935DB}" destId="{2D516C19-3CC6-40EB-8EAF-20ADE27E5656}" srcOrd="1" destOrd="0" presId="urn:microsoft.com/office/officeart/2005/8/layout/pyramid2"/>
    <dgm:cxn modelId="{FBFD0DB2-9E1D-4053-9AF6-A8A674E32028}" type="presParOf" srcId="{0942C190-A31C-4729-9325-F7C1325935DB}" destId="{47580557-3BE9-4F65-B663-315F2F93FD41}" srcOrd="2" destOrd="0" presId="urn:microsoft.com/office/officeart/2005/8/layout/pyramid2"/>
    <dgm:cxn modelId="{F4846DAF-D045-4282-A6CB-07B228A443AC}" type="presParOf" srcId="{0942C190-A31C-4729-9325-F7C1325935DB}" destId="{79EFCFBC-2833-4B35-9466-D96A68F1F148}" srcOrd="3" destOrd="0" presId="urn:microsoft.com/office/officeart/2005/8/layout/pyramid2"/>
    <dgm:cxn modelId="{81BB622E-B727-4798-B3F1-3E54EEF96390}" type="presParOf" srcId="{0942C190-A31C-4729-9325-F7C1325935DB}" destId="{3F32E925-A570-476E-AE2E-FF3136B73A88}" srcOrd="4" destOrd="0" presId="urn:microsoft.com/office/officeart/2005/8/layout/pyramid2"/>
    <dgm:cxn modelId="{2FCBF0DE-B6D7-42CF-9525-BE3DE6D51B60}" type="presParOf" srcId="{0942C190-A31C-4729-9325-F7C1325935DB}" destId="{6DF77496-8261-4EC5-9C43-0CA94848AA66}" srcOrd="5" destOrd="0" presId="urn:microsoft.com/office/officeart/2005/8/layout/pyramid2"/>
    <dgm:cxn modelId="{B817E3D3-AA01-447F-9692-1091996055BD}" type="presParOf" srcId="{0942C190-A31C-4729-9325-F7C1325935DB}" destId="{025E47C5-6823-41A6-82EF-BBA390B3F1B6}" srcOrd="6" destOrd="0" presId="urn:microsoft.com/office/officeart/2005/8/layout/pyramid2"/>
    <dgm:cxn modelId="{A86F35A3-55A8-46D6-B523-65DE984C2838}" type="presParOf" srcId="{0942C190-A31C-4729-9325-F7C1325935DB}" destId="{622B145E-F625-4A0F-9127-F38C4578F2A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CA1800-75C2-45A9-9FCF-4302E974AB88}" type="doc">
      <dgm:prSet loTypeId="urn:microsoft.com/office/officeart/2005/8/layout/arrow2" loCatId="process" qsTypeId="urn:microsoft.com/office/officeart/2005/8/quickstyle/3d1" qsCatId="3D" csTypeId="urn:microsoft.com/office/officeart/2005/8/colors/accent0_3" csCatId="mainScheme" phldr="1"/>
      <dgm:spPr/>
    </dgm:pt>
    <dgm:pt modelId="{3B5565A3-90C6-4D01-AC36-70A000F96169}">
      <dgm:prSet phldrT="[Texto]"/>
      <dgm:spPr/>
      <dgm:t>
        <a:bodyPr/>
        <a:lstStyle/>
        <a:p>
          <a:r>
            <a:rPr lang="es-EC" dirty="0" smtClean="0"/>
            <a:t>Selección estratégica mercados potenciales </a:t>
          </a:r>
          <a:endParaRPr lang="es-EC" dirty="0"/>
        </a:p>
      </dgm:t>
    </dgm:pt>
    <dgm:pt modelId="{C93A7156-217D-4D3E-B028-EFBF80893B2F}" type="parTrans" cxnId="{B074C420-5BED-49D2-91B2-B2EA757DC0EE}">
      <dgm:prSet/>
      <dgm:spPr/>
      <dgm:t>
        <a:bodyPr/>
        <a:lstStyle/>
        <a:p>
          <a:endParaRPr lang="es-EC"/>
        </a:p>
      </dgm:t>
    </dgm:pt>
    <dgm:pt modelId="{735AA851-B145-427D-AD32-5CC63B8195F9}" type="sibTrans" cxnId="{B074C420-5BED-49D2-91B2-B2EA757DC0EE}">
      <dgm:prSet/>
      <dgm:spPr/>
      <dgm:t>
        <a:bodyPr/>
        <a:lstStyle/>
        <a:p>
          <a:endParaRPr lang="es-EC"/>
        </a:p>
      </dgm:t>
    </dgm:pt>
    <dgm:pt modelId="{DFC34862-9AEB-4FA6-903E-625A72F1C72C}">
      <dgm:prSet phldrT="[Texto]"/>
      <dgm:spPr/>
      <dgm:t>
        <a:bodyPr/>
        <a:lstStyle/>
        <a:p>
          <a:r>
            <a:rPr lang="es-EC" dirty="0" smtClean="0"/>
            <a:t>Identificación de empresas          - bases de datos -  contactos </a:t>
          </a:r>
          <a:endParaRPr lang="es-EC" dirty="0"/>
        </a:p>
      </dgm:t>
    </dgm:pt>
    <dgm:pt modelId="{F11D0917-22E8-460A-B766-7F0E22752C66}" type="parTrans" cxnId="{75925803-13CF-4940-8932-D08498DCC326}">
      <dgm:prSet/>
      <dgm:spPr/>
      <dgm:t>
        <a:bodyPr/>
        <a:lstStyle/>
        <a:p>
          <a:endParaRPr lang="es-EC"/>
        </a:p>
      </dgm:t>
    </dgm:pt>
    <dgm:pt modelId="{FC725699-7882-4143-9FE3-77739D59F4F3}" type="sibTrans" cxnId="{75925803-13CF-4940-8932-D08498DCC326}">
      <dgm:prSet/>
      <dgm:spPr/>
      <dgm:t>
        <a:bodyPr/>
        <a:lstStyle/>
        <a:p>
          <a:endParaRPr lang="es-EC"/>
        </a:p>
      </dgm:t>
    </dgm:pt>
    <dgm:pt modelId="{5DA6B716-08BC-48DE-A3A1-771620754C67}">
      <dgm:prSet phldrT="[Texto]"/>
      <dgm:spPr/>
      <dgm:t>
        <a:bodyPr/>
        <a:lstStyle/>
        <a:p>
          <a:r>
            <a:rPr lang="es-EC" dirty="0" smtClean="0"/>
            <a:t>Verificación datos de compañías</a:t>
          </a:r>
          <a:endParaRPr lang="es-EC" dirty="0"/>
        </a:p>
      </dgm:t>
    </dgm:pt>
    <dgm:pt modelId="{C2BB95E0-C0E9-4EF8-B29D-D6E19526E775}" type="parTrans" cxnId="{60EFD3ED-3B7D-40DF-9EEE-7699C1AAA974}">
      <dgm:prSet/>
      <dgm:spPr/>
      <dgm:t>
        <a:bodyPr/>
        <a:lstStyle/>
        <a:p>
          <a:endParaRPr lang="es-EC"/>
        </a:p>
      </dgm:t>
    </dgm:pt>
    <dgm:pt modelId="{1B24728D-CD70-4387-AA97-52FDA451CB94}" type="sibTrans" cxnId="{60EFD3ED-3B7D-40DF-9EEE-7699C1AAA974}">
      <dgm:prSet/>
      <dgm:spPr/>
      <dgm:t>
        <a:bodyPr/>
        <a:lstStyle/>
        <a:p>
          <a:endParaRPr lang="es-EC"/>
        </a:p>
      </dgm:t>
    </dgm:pt>
    <dgm:pt modelId="{8FF4F2E2-60A7-4BD5-88DA-8BBBE11F06CD}">
      <dgm:prSet phldrT="[Texto]"/>
      <dgm:spPr/>
      <dgm:t>
        <a:bodyPr/>
        <a:lstStyle/>
        <a:p>
          <a:r>
            <a:rPr lang="es-EC" dirty="0" smtClean="0"/>
            <a:t>Selección de mejores contactos adecúen al objetivo de la empresa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28ED89A-EAA3-423D-9B92-BD536F95DCBB}" type="parTrans" cxnId="{8F7D9A8D-E4AE-44DD-8CDB-A890E085AEB0}">
      <dgm:prSet/>
      <dgm:spPr/>
      <dgm:t>
        <a:bodyPr/>
        <a:lstStyle/>
        <a:p>
          <a:endParaRPr lang="es-EC"/>
        </a:p>
      </dgm:t>
    </dgm:pt>
    <dgm:pt modelId="{7C46376F-9571-496D-A980-743E3FE413A8}" type="sibTrans" cxnId="{8F7D9A8D-E4AE-44DD-8CDB-A890E085AEB0}">
      <dgm:prSet/>
      <dgm:spPr/>
      <dgm:t>
        <a:bodyPr/>
        <a:lstStyle/>
        <a:p>
          <a:endParaRPr lang="es-EC"/>
        </a:p>
      </dgm:t>
    </dgm:pt>
    <dgm:pt modelId="{8C97849A-437B-484D-A827-517ECB1A3373}">
      <dgm:prSet phldrT="[Texto]"/>
      <dgm:spPr/>
      <dgm:t>
        <a:bodyPr/>
        <a:lstStyle/>
        <a:p>
          <a:r>
            <a:rPr lang="es-EC" dirty="0" smtClean="0"/>
            <a:t>Presentación de la empresa contratante      - Indagación sobre el interés  - Idiomas 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D1DEE2D-0B05-44EF-879B-EAAC08F12E20}" type="parTrans" cxnId="{B8FD42FB-641A-4F89-B4B6-DDF62E23C956}">
      <dgm:prSet/>
      <dgm:spPr/>
      <dgm:t>
        <a:bodyPr/>
        <a:lstStyle/>
        <a:p>
          <a:endParaRPr lang="es-EC"/>
        </a:p>
      </dgm:t>
    </dgm:pt>
    <dgm:pt modelId="{4EBFDB54-2A42-477F-BDB0-1980778CE05A}" type="sibTrans" cxnId="{B8FD42FB-641A-4F89-B4B6-DDF62E23C956}">
      <dgm:prSet/>
      <dgm:spPr/>
      <dgm:t>
        <a:bodyPr/>
        <a:lstStyle/>
        <a:p>
          <a:endParaRPr lang="es-EC"/>
        </a:p>
      </dgm:t>
    </dgm:pt>
    <dgm:pt modelId="{7DFCF259-B588-47BB-A2EE-2CD6B46A3B00}" type="pres">
      <dgm:prSet presAssocID="{1FCA1800-75C2-45A9-9FCF-4302E974AB88}" presName="arrowDiagram" presStyleCnt="0">
        <dgm:presLayoutVars>
          <dgm:chMax val="5"/>
          <dgm:dir/>
          <dgm:resizeHandles val="exact"/>
        </dgm:presLayoutVars>
      </dgm:prSet>
      <dgm:spPr/>
    </dgm:pt>
    <dgm:pt modelId="{76EDA582-3DF2-4916-8ED2-10C72F285B16}" type="pres">
      <dgm:prSet presAssocID="{1FCA1800-75C2-45A9-9FCF-4302E974AB88}" presName="arrow" presStyleLbl="bgShp" presStyleIdx="0" presStyleCnt="1"/>
      <dgm:spPr/>
    </dgm:pt>
    <dgm:pt modelId="{66C0B981-1934-419A-A27B-68D1C2A1A759}" type="pres">
      <dgm:prSet presAssocID="{1FCA1800-75C2-45A9-9FCF-4302E974AB88}" presName="arrowDiagram5" presStyleCnt="0"/>
      <dgm:spPr/>
    </dgm:pt>
    <dgm:pt modelId="{4199900B-AC3A-4BCD-98CB-0A279E738D71}" type="pres">
      <dgm:prSet presAssocID="{3B5565A3-90C6-4D01-AC36-70A000F96169}" presName="bullet5a" presStyleLbl="node1" presStyleIdx="0" presStyleCnt="5"/>
      <dgm:spPr>
        <a:solidFill>
          <a:srgbClr val="FFFF00"/>
        </a:solidFill>
      </dgm:spPr>
    </dgm:pt>
    <dgm:pt modelId="{87805920-8066-4310-A80E-00B943F26C32}" type="pres">
      <dgm:prSet presAssocID="{3B5565A3-90C6-4D01-AC36-70A000F96169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788B75-83F1-4909-9C32-37FB13A5E57B}" type="pres">
      <dgm:prSet presAssocID="{DFC34862-9AEB-4FA6-903E-625A72F1C72C}" presName="bullet5b" presStyleLbl="node1" presStyleIdx="1" presStyleCnt="5"/>
      <dgm:spPr>
        <a:solidFill>
          <a:srgbClr val="00B050"/>
        </a:solidFill>
      </dgm:spPr>
    </dgm:pt>
    <dgm:pt modelId="{CB5D9946-C5FA-40CC-9FAA-5D0BD491236C}" type="pres">
      <dgm:prSet presAssocID="{DFC34862-9AEB-4FA6-903E-625A72F1C72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278893-739D-4FC8-89E5-1E763CC3E515}" type="pres">
      <dgm:prSet presAssocID="{5DA6B716-08BC-48DE-A3A1-771620754C67}" presName="bullet5c" presStyleLbl="node1" presStyleIdx="2" presStyleCnt="5"/>
      <dgm:spPr>
        <a:solidFill>
          <a:srgbClr val="7030A0"/>
        </a:solidFill>
      </dgm:spPr>
    </dgm:pt>
    <dgm:pt modelId="{C82E10C8-0ED1-407A-A081-04FEB12AB795}" type="pres">
      <dgm:prSet presAssocID="{5DA6B716-08BC-48DE-A3A1-771620754C6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C59A8-0D27-4363-A131-5351AA774806}" type="pres">
      <dgm:prSet presAssocID="{8FF4F2E2-60A7-4BD5-88DA-8BBBE11F06CD}" presName="bullet5d" presStyleLbl="node1" presStyleIdx="3" presStyleCnt="5"/>
      <dgm:spPr>
        <a:solidFill>
          <a:srgbClr val="FF0000"/>
        </a:solidFill>
      </dgm:spPr>
    </dgm:pt>
    <dgm:pt modelId="{DCC80F1A-7096-4A35-B50D-AAA1330A7DDE}" type="pres">
      <dgm:prSet presAssocID="{8FF4F2E2-60A7-4BD5-88DA-8BBBE11F06C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7D5393-5BF4-4FF0-AC24-12DF66B34844}" type="pres">
      <dgm:prSet presAssocID="{8C97849A-437B-484D-A827-517ECB1A3373}" presName="bullet5e" presStyleLbl="node1" presStyleIdx="4" presStyleCnt="5"/>
      <dgm:spPr>
        <a:solidFill>
          <a:srgbClr val="FF0000"/>
        </a:solidFill>
      </dgm:spPr>
    </dgm:pt>
    <dgm:pt modelId="{762F2E3E-E616-4D4A-845C-3A27A19EF58E}" type="pres">
      <dgm:prSet presAssocID="{8C97849A-437B-484D-A827-517ECB1A337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EFD3ED-3B7D-40DF-9EEE-7699C1AAA974}" srcId="{1FCA1800-75C2-45A9-9FCF-4302E974AB88}" destId="{5DA6B716-08BC-48DE-A3A1-771620754C67}" srcOrd="2" destOrd="0" parTransId="{C2BB95E0-C0E9-4EF8-B29D-D6E19526E775}" sibTransId="{1B24728D-CD70-4387-AA97-52FDA451CB94}"/>
    <dgm:cxn modelId="{B8FD42FB-641A-4F89-B4B6-DDF62E23C956}" srcId="{1FCA1800-75C2-45A9-9FCF-4302E974AB88}" destId="{8C97849A-437B-484D-A827-517ECB1A3373}" srcOrd="4" destOrd="0" parTransId="{3D1DEE2D-0B05-44EF-879B-EAAC08F12E20}" sibTransId="{4EBFDB54-2A42-477F-BDB0-1980778CE05A}"/>
    <dgm:cxn modelId="{8F7D9A8D-E4AE-44DD-8CDB-A890E085AEB0}" srcId="{1FCA1800-75C2-45A9-9FCF-4302E974AB88}" destId="{8FF4F2E2-60A7-4BD5-88DA-8BBBE11F06CD}" srcOrd="3" destOrd="0" parTransId="{F28ED89A-EAA3-423D-9B92-BD536F95DCBB}" sibTransId="{7C46376F-9571-496D-A980-743E3FE413A8}"/>
    <dgm:cxn modelId="{E5739A99-4E33-4368-AB29-CB0959120D5D}" type="presOf" srcId="{1FCA1800-75C2-45A9-9FCF-4302E974AB88}" destId="{7DFCF259-B588-47BB-A2EE-2CD6B46A3B00}" srcOrd="0" destOrd="0" presId="urn:microsoft.com/office/officeart/2005/8/layout/arrow2"/>
    <dgm:cxn modelId="{EC7F640F-3D19-4D21-B818-24B130FD85A1}" type="presOf" srcId="{8C97849A-437B-484D-A827-517ECB1A3373}" destId="{762F2E3E-E616-4D4A-845C-3A27A19EF58E}" srcOrd="0" destOrd="0" presId="urn:microsoft.com/office/officeart/2005/8/layout/arrow2"/>
    <dgm:cxn modelId="{D0AB449A-F907-4BA5-ACCD-4BAF61E82C98}" type="presOf" srcId="{8FF4F2E2-60A7-4BD5-88DA-8BBBE11F06CD}" destId="{DCC80F1A-7096-4A35-B50D-AAA1330A7DDE}" srcOrd="0" destOrd="0" presId="urn:microsoft.com/office/officeart/2005/8/layout/arrow2"/>
    <dgm:cxn modelId="{B074C420-5BED-49D2-91B2-B2EA757DC0EE}" srcId="{1FCA1800-75C2-45A9-9FCF-4302E974AB88}" destId="{3B5565A3-90C6-4D01-AC36-70A000F96169}" srcOrd="0" destOrd="0" parTransId="{C93A7156-217D-4D3E-B028-EFBF80893B2F}" sibTransId="{735AA851-B145-427D-AD32-5CC63B8195F9}"/>
    <dgm:cxn modelId="{75925803-13CF-4940-8932-D08498DCC326}" srcId="{1FCA1800-75C2-45A9-9FCF-4302E974AB88}" destId="{DFC34862-9AEB-4FA6-903E-625A72F1C72C}" srcOrd="1" destOrd="0" parTransId="{F11D0917-22E8-460A-B766-7F0E22752C66}" sibTransId="{FC725699-7882-4143-9FE3-77739D59F4F3}"/>
    <dgm:cxn modelId="{0FC6C2E1-787D-4680-9A26-C46246AE6EAF}" type="presOf" srcId="{DFC34862-9AEB-4FA6-903E-625A72F1C72C}" destId="{CB5D9946-C5FA-40CC-9FAA-5D0BD491236C}" srcOrd="0" destOrd="0" presId="urn:microsoft.com/office/officeart/2005/8/layout/arrow2"/>
    <dgm:cxn modelId="{953D4153-CE7D-4B3B-A203-E0F1EE535A72}" type="presOf" srcId="{5DA6B716-08BC-48DE-A3A1-771620754C67}" destId="{C82E10C8-0ED1-407A-A081-04FEB12AB795}" srcOrd="0" destOrd="0" presId="urn:microsoft.com/office/officeart/2005/8/layout/arrow2"/>
    <dgm:cxn modelId="{322F4329-22C2-47CC-BAC9-B847BE8410D0}" type="presOf" srcId="{3B5565A3-90C6-4D01-AC36-70A000F96169}" destId="{87805920-8066-4310-A80E-00B943F26C32}" srcOrd="0" destOrd="0" presId="urn:microsoft.com/office/officeart/2005/8/layout/arrow2"/>
    <dgm:cxn modelId="{BDC9D43F-D772-4FA9-B5DE-7DE4DA211BBF}" type="presParOf" srcId="{7DFCF259-B588-47BB-A2EE-2CD6B46A3B00}" destId="{76EDA582-3DF2-4916-8ED2-10C72F285B16}" srcOrd="0" destOrd="0" presId="urn:microsoft.com/office/officeart/2005/8/layout/arrow2"/>
    <dgm:cxn modelId="{3C9C38C4-0C64-4381-9632-46D09CFAC246}" type="presParOf" srcId="{7DFCF259-B588-47BB-A2EE-2CD6B46A3B00}" destId="{66C0B981-1934-419A-A27B-68D1C2A1A759}" srcOrd="1" destOrd="0" presId="urn:microsoft.com/office/officeart/2005/8/layout/arrow2"/>
    <dgm:cxn modelId="{C064CB2D-5A89-409E-90B3-F37935238B90}" type="presParOf" srcId="{66C0B981-1934-419A-A27B-68D1C2A1A759}" destId="{4199900B-AC3A-4BCD-98CB-0A279E738D71}" srcOrd="0" destOrd="0" presId="urn:microsoft.com/office/officeart/2005/8/layout/arrow2"/>
    <dgm:cxn modelId="{6D324441-24EC-4EC2-89CF-E766BF92B8FC}" type="presParOf" srcId="{66C0B981-1934-419A-A27B-68D1C2A1A759}" destId="{87805920-8066-4310-A80E-00B943F26C32}" srcOrd="1" destOrd="0" presId="urn:microsoft.com/office/officeart/2005/8/layout/arrow2"/>
    <dgm:cxn modelId="{FF7D8952-55B7-45CC-B650-9265227BE8CF}" type="presParOf" srcId="{66C0B981-1934-419A-A27B-68D1C2A1A759}" destId="{89788B75-83F1-4909-9C32-37FB13A5E57B}" srcOrd="2" destOrd="0" presId="urn:microsoft.com/office/officeart/2005/8/layout/arrow2"/>
    <dgm:cxn modelId="{F38C3EF9-A0C9-4877-B720-2CEF4E50AD7D}" type="presParOf" srcId="{66C0B981-1934-419A-A27B-68D1C2A1A759}" destId="{CB5D9946-C5FA-40CC-9FAA-5D0BD491236C}" srcOrd="3" destOrd="0" presId="urn:microsoft.com/office/officeart/2005/8/layout/arrow2"/>
    <dgm:cxn modelId="{EA98EDC9-C9C5-4308-9C90-9E82E890B382}" type="presParOf" srcId="{66C0B981-1934-419A-A27B-68D1C2A1A759}" destId="{D0278893-739D-4FC8-89E5-1E763CC3E515}" srcOrd="4" destOrd="0" presId="urn:microsoft.com/office/officeart/2005/8/layout/arrow2"/>
    <dgm:cxn modelId="{8FF1E967-85A1-47E9-A908-52107C2B164F}" type="presParOf" srcId="{66C0B981-1934-419A-A27B-68D1C2A1A759}" destId="{C82E10C8-0ED1-407A-A081-04FEB12AB795}" srcOrd="5" destOrd="0" presId="urn:microsoft.com/office/officeart/2005/8/layout/arrow2"/>
    <dgm:cxn modelId="{36D892A7-8E2D-4E89-8E41-9377DD897EEE}" type="presParOf" srcId="{66C0B981-1934-419A-A27B-68D1C2A1A759}" destId="{1C3C59A8-0D27-4363-A131-5351AA774806}" srcOrd="6" destOrd="0" presId="urn:microsoft.com/office/officeart/2005/8/layout/arrow2"/>
    <dgm:cxn modelId="{42EC4D83-03BC-461E-89A4-A97696169E02}" type="presParOf" srcId="{66C0B981-1934-419A-A27B-68D1C2A1A759}" destId="{DCC80F1A-7096-4A35-B50D-AAA1330A7DDE}" srcOrd="7" destOrd="0" presId="urn:microsoft.com/office/officeart/2005/8/layout/arrow2"/>
    <dgm:cxn modelId="{E267D535-8A25-435E-9499-9736E9FE7BD7}" type="presParOf" srcId="{66C0B981-1934-419A-A27B-68D1C2A1A759}" destId="{9A7D5393-5BF4-4FF0-AC24-12DF66B34844}" srcOrd="8" destOrd="0" presId="urn:microsoft.com/office/officeart/2005/8/layout/arrow2"/>
    <dgm:cxn modelId="{760A11DB-131A-4566-9500-DD74166DC0E3}" type="presParOf" srcId="{66C0B981-1934-419A-A27B-68D1C2A1A759}" destId="{762F2E3E-E616-4D4A-845C-3A27A19EF58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EF5BBB-9C25-42DB-AD85-FE9DDE54F691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C04C165-6A1C-4351-B23D-8304464E472E}">
      <dgm:prSet phldrT="[Texto]" custT="1"/>
      <dgm:spPr/>
      <dgm:t>
        <a:bodyPr/>
        <a:lstStyle/>
        <a:p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Importador</a:t>
          </a:r>
        </a:p>
      </dgm:t>
    </dgm:pt>
    <dgm:pt modelId="{5DD4EEC1-0E6C-46BF-BD3A-6121D563807A}" type="parTrans" cxnId="{85CE0FB8-6A7C-4B10-BDDD-F5490CCF9AFE}">
      <dgm:prSet/>
      <dgm:spPr/>
      <dgm:t>
        <a:bodyPr/>
        <a:lstStyle/>
        <a:p>
          <a:endParaRPr lang="es-EC"/>
        </a:p>
      </dgm:t>
    </dgm:pt>
    <dgm:pt modelId="{777B696B-D6F2-4C2D-AC71-52A5B7F6BA20}" type="sibTrans" cxnId="{85CE0FB8-6A7C-4B10-BDDD-F5490CCF9AFE}">
      <dgm:prSet/>
      <dgm:spPr/>
      <dgm:t>
        <a:bodyPr/>
        <a:lstStyle/>
        <a:p>
          <a:endParaRPr lang="es-EC"/>
        </a:p>
      </dgm:t>
    </dgm:pt>
    <dgm:pt modelId="{479854FD-EC6B-4049-9FE9-7BA42014EE26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Aranceles, barreras 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para arancelarias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E7650-AE71-4300-99C7-C125640C54E3}" type="parTrans" cxnId="{66F3F7B7-FD5A-45E8-87E7-A7D09ECDA513}">
      <dgm:prSet/>
      <dgm:spPr/>
      <dgm:t>
        <a:bodyPr/>
        <a:lstStyle/>
        <a:p>
          <a:endParaRPr lang="es-EC"/>
        </a:p>
      </dgm:t>
    </dgm:pt>
    <dgm:pt modelId="{87A27205-7A3F-43BA-80F3-AFD3C37F43D4}" type="sibTrans" cxnId="{66F3F7B7-FD5A-45E8-87E7-A7D09ECDA513}">
      <dgm:prSet/>
      <dgm:spPr/>
      <dgm:t>
        <a:bodyPr/>
        <a:lstStyle/>
        <a:p>
          <a:endParaRPr lang="es-EC"/>
        </a:p>
      </dgm:t>
    </dgm:pt>
    <dgm:pt modelId="{4CA9771D-9FBF-4415-9AAF-C423A64F2E6B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Requisitos de 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Importación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23392-0920-4856-A041-8DCB7FC69978}" type="parTrans" cxnId="{404ACA92-887D-40D3-8E7A-CE3E868FFE7C}">
      <dgm:prSet/>
      <dgm:spPr/>
      <dgm:t>
        <a:bodyPr/>
        <a:lstStyle/>
        <a:p>
          <a:endParaRPr lang="es-EC"/>
        </a:p>
      </dgm:t>
    </dgm:pt>
    <dgm:pt modelId="{3ED1D0E2-6899-4DFC-A7B4-5BF7BCCFFBC8}" type="sibTrans" cxnId="{404ACA92-887D-40D3-8E7A-CE3E868FFE7C}">
      <dgm:prSet/>
      <dgm:spPr/>
      <dgm:t>
        <a:bodyPr/>
        <a:lstStyle/>
        <a:p>
          <a:endParaRPr lang="es-EC"/>
        </a:p>
      </dgm:t>
    </dgm:pt>
    <dgm:pt modelId="{F9D6ECB6-0449-4D08-9306-2BA305F80D79}">
      <dgm:prSet phldrT="[Texto]" custT="1"/>
      <dgm:spPr/>
      <dgm:t>
        <a:bodyPr/>
        <a:lstStyle/>
        <a:p>
          <a:r>
            <a:rPr lang="es-EC" sz="2800">
              <a:latin typeface="Arial" panose="020B0604020202020204" pitchFamily="34" charset="0"/>
              <a:cs typeface="Arial" panose="020B0604020202020204" pitchFamily="34" charset="0"/>
            </a:rPr>
            <a:t>Exportador</a:t>
          </a:r>
        </a:p>
      </dgm:t>
    </dgm:pt>
    <dgm:pt modelId="{1E7F3600-8F9C-4B90-B5AD-844CEC2A3A57}" type="parTrans" cxnId="{BBA28613-7060-42E2-838F-64DAE898AE5C}">
      <dgm:prSet/>
      <dgm:spPr/>
      <dgm:t>
        <a:bodyPr/>
        <a:lstStyle/>
        <a:p>
          <a:endParaRPr lang="es-EC"/>
        </a:p>
      </dgm:t>
    </dgm:pt>
    <dgm:pt modelId="{46540A2C-B2AF-4332-BDC3-1A10BD29FEBF}" type="sibTrans" cxnId="{BBA28613-7060-42E2-838F-64DAE898AE5C}">
      <dgm:prSet/>
      <dgm:spPr/>
      <dgm:t>
        <a:bodyPr/>
        <a:lstStyle/>
        <a:p>
          <a:endParaRPr lang="es-EC"/>
        </a:p>
      </dgm:t>
    </dgm:pt>
    <dgm:pt modelId="{6B6668C2-A3E3-422B-BFFF-B0925FC258B0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Logística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53E4-2F20-4E71-80F8-416B6A324098}" type="parTrans" cxnId="{299B981A-F180-4E92-A136-F3542CDA65CA}">
      <dgm:prSet/>
      <dgm:spPr/>
      <dgm:t>
        <a:bodyPr/>
        <a:lstStyle/>
        <a:p>
          <a:endParaRPr lang="es-EC"/>
        </a:p>
      </dgm:t>
    </dgm:pt>
    <dgm:pt modelId="{F7D015CF-0350-4965-B702-C839F8FDEBDA}" type="sibTrans" cxnId="{299B981A-F180-4E92-A136-F3542CDA65CA}">
      <dgm:prSet/>
      <dgm:spPr/>
      <dgm:t>
        <a:bodyPr/>
        <a:lstStyle/>
        <a:p>
          <a:endParaRPr lang="es-EC"/>
        </a:p>
      </dgm:t>
    </dgm:pt>
    <dgm:pt modelId="{C9E8FB5E-9BB7-477E-98F0-3AB8B69F9FC7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Cumple con los 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requisitos </a:t>
          </a:r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para exportar?</a:t>
          </a:r>
        </a:p>
      </dgm:t>
    </dgm:pt>
    <dgm:pt modelId="{1093046E-C07A-4E2B-A8B4-7B9F40D449A9}" type="parTrans" cxnId="{D1A40977-358A-4A57-AD86-A0A9938B6DB1}">
      <dgm:prSet/>
      <dgm:spPr/>
      <dgm:t>
        <a:bodyPr/>
        <a:lstStyle/>
        <a:p>
          <a:endParaRPr lang="es-EC"/>
        </a:p>
      </dgm:t>
    </dgm:pt>
    <dgm:pt modelId="{22ED4F55-11A8-4D69-B2F1-5F6AC3FCEF0A}" type="sibTrans" cxnId="{D1A40977-358A-4A57-AD86-A0A9938B6DB1}">
      <dgm:prSet/>
      <dgm:spPr/>
      <dgm:t>
        <a:bodyPr/>
        <a:lstStyle/>
        <a:p>
          <a:endParaRPr lang="es-EC"/>
        </a:p>
      </dgm:t>
    </dgm:pt>
    <dgm:pt modelId="{B2FCDFFE-F299-4B4C-BA17-5BEDC52700D8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Oferta</a:t>
          </a:r>
        </a:p>
      </dgm:t>
    </dgm:pt>
    <dgm:pt modelId="{EC17F85A-98C9-4964-8848-DC7D8BE399AD}" type="parTrans" cxnId="{F946E4E5-F454-4B55-87B4-0598259353B2}">
      <dgm:prSet/>
      <dgm:spPr/>
      <dgm:t>
        <a:bodyPr/>
        <a:lstStyle/>
        <a:p>
          <a:endParaRPr lang="es-EC"/>
        </a:p>
      </dgm:t>
    </dgm:pt>
    <dgm:pt modelId="{71BE2AD0-A3AD-4C0F-B40A-383CC4AEF711}" type="sibTrans" cxnId="{F946E4E5-F454-4B55-87B4-0598259353B2}">
      <dgm:prSet/>
      <dgm:spPr/>
      <dgm:t>
        <a:bodyPr/>
        <a:lstStyle/>
        <a:p>
          <a:endParaRPr lang="es-EC"/>
        </a:p>
      </dgm:t>
    </dgm:pt>
    <dgm:pt modelId="{F599C2FA-3DB2-474E-AD85-10BDF8EC020D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Demanda</a:t>
          </a:r>
        </a:p>
      </dgm:t>
    </dgm:pt>
    <dgm:pt modelId="{F218F555-6064-41C5-9D49-1CA8A765E064}" type="parTrans" cxnId="{8D903F1C-37BB-44A4-BD5D-B55C1541540B}">
      <dgm:prSet/>
      <dgm:spPr/>
      <dgm:t>
        <a:bodyPr/>
        <a:lstStyle/>
        <a:p>
          <a:endParaRPr lang="es-EC"/>
        </a:p>
      </dgm:t>
    </dgm:pt>
    <dgm:pt modelId="{4ABEF836-31CB-49A6-8592-8024D0536D3C}" type="sibTrans" cxnId="{8D903F1C-37BB-44A4-BD5D-B55C1541540B}">
      <dgm:prSet/>
      <dgm:spPr/>
      <dgm:t>
        <a:bodyPr/>
        <a:lstStyle/>
        <a:p>
          <a:endParaRPr lang="es-EC"/>
        </a:p>
      </dgm:t>
    </dgm:pt>
    <dgm:pt modelId="{3D46C527-11A0-41F7-94B5-5FE28FCD3121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Costos de Exportación</a:t>
          </a:r>
        </a:p>
      </dgm:t>
    </dgm:pt>
    <dgm:pt modelId="{E670CAEC-7841-46B7-BEB6-FD15DFC24910}" type="parTrans" cxnId="{51115DAC-81F2-4BCA-BC02-F3116D1A669F}">
      <dgm:prSet/>
      <dgm:spPr/>
      <dgm:t>
        <a:bodyPr/>
        <a:lstStyle/>
        <a:p>
          <a:endParaRPr lang="es-EC"/>
        </a:p>
      </dgm:t>
    </dgm:pt>
    <dgm:pt modelId="{95A9121C-1154-4EC9-9ACD-EBFD37AB7141}" type="sibTrans" cxnId="{51115DAC-81F2-4BCA-BC02-F3116D1A669F}">
      <dgm:prSet/>
      <dgm:spPr/>
      <dgm:t>
        <a:bodyPr/>
        <a:lstStyle/>
        <a:p>
          <a:endParaRPr lang="es-EC"/>
        </a:p>
      </dgm:t>
    </dgm:pt>
    <dgm:pt modelId="{DB7D56AD-74BB-4E8E-BA0E-9CC0C6DEF766}" type="pres">
      <dgm:prSet presAssocID="{72EF5BBB-9C25-42DB-AD85-FE9DDE54F69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9FEF08-D67B-4DC2-872F-B87E6A2CC509}" type="pres">
      <dgm:prSet presAssocID="{72EF5BBB-9C25-42DB-AD85-FE9DDE54F691}" presName="dummyMaxCanvas" presStyleCnt="0"/>
      <dgm:spPr/>
      <dgm:t>
        <a:bodyPr/>
        <a:lstStyle/>
        <a:p>
          <a:endParaRPr lang="es-EC"/>
        </a:p>
      </dgm:t>
    </dgm:pt>
    <dgm:pt modelId="{5307036D-EDD5-4989-9C5F-F4BE296169CF}" type="pres">
      <dgm:prSet presAssocID="{72EF5BBB-9C25-42DB-AD85-FE9DDE54F691}" presName="parentComposite" presStyleCnt="0"/>
      <dgm:spPr/>
      <dgm:t>
        <a:bodyPr/>
        <a:lstStyle/>
        <a:p>
          <a:endParaRPr lang="es-EC"/>
        </a:p>
      </dgm:t>
    </dgm:pt>
    <dgm:pt modelId="{A84290E4-0AD5-420F-AED2-1CB7FEF19013}" type="pres">
      <dgm:prSet presAssocID="{72EF5BBB-9C25-42DB-AD85-FE9DDE54F691}" presName="parent1" presStyleLbl="alignAccFollowNode1" presStyleIdx="0" presStyleCnt="4" custScaleX="122223" custLinFactNeighborX="7408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00ED1111-DAA6-4B62-A2FE-EB5355451BA4}" type="pres">
      <dgm:prSet presAssocID="{72EF5BBB-9C25-42DB-AD85-FE9DDE54F691}" presName="parent2" presStyleLbl="alignAccFollowNode1" presStyleIdx="1" presStyleCnt="4" custScaleX="122223" custLinFactNeighborX="7408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C8D65445-FDED-4007-B8BE-9ED3CD206A94}" type="pres">
      <dgm:prSet presAssocID="{72EF5BBB-9C25-42DB-AD85-FE9DDE54F691}" presName="childrenComposite" presStyleCnt="0"/>
      <dgm:spPr/>
      <dgm:t>
        <a:bodyPr/>
        <a:lstStyle/>
        <a:p>
          <a:endParaRPr lang="es-EC"/>
        </a:p>
      </dgm:t>
    </dgm:pt>
    <dgm:pt modelId="{CD348394-072E-4A89-82E7-4B8D24597ACF}" type="pres">
      <dgm:prSet presAssocID="{72EF5BBB-9C25-42DB-AD85-FE9DDE54F691}" presName="dummyMaxCanvas_ChildArea" presStyleCnt="0"/>
      <dgm:spPr/>
      <dgm:t>
        <a:bodyPr/>
        <a:lstStyle/>
        <a:p>
          <a:endParaRPr lang="es-EC"/>
        </a:p>
      </dgm:t>
    </dgm:pt>
    <dgm:pt modelId="{FC52D99C-BEA4-46F5-BECA-D36437602EF1}" type="pres">
      <dgm:prSet presAssocID="{72EF5BBB-9C25-42DB-AD85-FE9DDE54F691}" presName="fulcrum" presStyleLbl="alignAccFollowNode1" presStyleIdx="2" presStyleCnt="4"/>
      <dgm:spPr/>
      <dgm:t>
        <a:bodyPr/>
        <a:lstStyle/>
        <a:p>
          <a:endParaRPr lang="es-EC"/>
        </a:p>
      </dgm:t>
    </dgm:pt>
    <dgm:pt modelId="{629EA417-0CB8-408E-B0A3-C1328CB80B31}" type="pres">
      <dgm:prSet presAssocID="{72EF5BBB-9C25-42DB-AD85-FE9DDE54F691}" presName="balance_34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3D6D31-81A0-4168-8583-6D21720253AD}" type="pres">
      <dgm:prSet presAssocID="{72EF5BBB-9C25-42DB-AD85-FE9DDE54F691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2D22F3-8112-4D67-AE5E-2E56C4D93831}" type="pres">
      <dgm:prSet presAssocID="{72EF5BBB-9C25-42DB-AD85-FE9DDE54F691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3B328C-8CDE-49B4-A9F6-4F9CCC1FED2B}" type="pres">
      <dgm:prSet presAssocID="{72EF5BBB-9C25-42DB-AD85-FE9DDE54F691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2A423F-C649-4B3D-B5A9-73D8A1CCD95D}" type="pres">
      <dgm:prSet presAssocID="{72EF5BBB-9C25-42DB-AD85-FE9DDE54F691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242D85-7B46-4796-A8E4-A304A6DE8DB0}" type="pres">
      <dgm:prSet presAssocID="{72EF5BBB-9C25-42DB-AD85-FE9DDE54F691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D812EA-222D-4435-A10C-B21B86432525}" type="pres">
      <dgm:prSet presAssocID="{72EF5BBB-9C25-42DB-AD85-FE9DDE54F691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023E7A-3F47-497D-A92A-8F71FC9A8FEB}" type="pres">
      <dgm:prSet presAssocID="{72EF5BBB-9C25-42DB-AD85-FE9DDE54F691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CE0FB8-6A7C-4B10-BDDD-F5490CCF9AFE}" srcId="{72EF5BBB-9C25-42DB-AD85-FE9DDE54F691}" destId="{5C04C165-6A1C-4351-B23D-8304464E472E}" srcOrd="0" destOrd="0" parTransId="{5DD4EEC1-0E6C-46BF-BD3A-6121D563807A}" sibTransId="{777B696B-D6F2-4C2D-AC71-52A5B7F6BA20}"/>
    <dgm:cxn modelId="{3FA659EA-54BB-4C8C-AAE0-2FED90375314}" type="presOf" srcId="{F9D6ECB6-0449-4D08-9306-2BA305F80D79}" destId="{00ED1111-DAA6-4B62-A2FE-EB5355451BA4}" srcOrd="0" destOrd="0" presId="urn:microsoft.com/office/officeart/2005/8/layout/balance1"/>
    <dgm:cxn modelId="{9BA1E776-B9D6-44F7-B553-6F76B5F5F4E9}" type="presOf" srcId="{C9E8FB5E-9BB7-477E-98F0-3AB8B69F9FC7}" destId="{003B328C-8CDE-49B4-A9F6-4F9CCC1FED2B}" srcOrd="0" destOrd="0" presId="urn:microsoft.com/office/officeart/2005/8/layout/balance1"/>
    <dgm:cxn modelId="{51115DAC-81F2-4BCA-BC02-F3116D1A669F}" srcId="{F9D6ECB6-0449-4D08-9306-2BA305F80D79}" destId="{3D46C527-11A0-41F7-94B5-5FE28FCD3121}" srcOrd="1" destOrd="0" parTransId="{E670CAEC-7841-46B7-BEB6-FD15DFC24910}" sibTransId="{95A9121C-1154-4EC9-9ACD-EBFD37AB7141}"/>
    <dgm:cxn modelId="{CB5E5C41-0444-4757-90DD-8BFCC8B4868A}" type="presOf" srcId="{5C04C165-6A1C-4351-B23D-8304464E472E}" destId="{A84290E4-0AD5-420F-AED2-1CB7FEF19013}" srcOrd="0" destOrd="0" presId="urn:microsoft.com/office/officeart/2005/8/layout/balance1"/>
    <dgm:cxn modelId="{2A140797-20D3-4032-83B2-5EAE530E1B14}" type="presOf" srcId="{F599C2FA-3DB2-474E-AD85-10BDF8EC020D}" destId="{55023E7A-3F47-497D-A92A-8F71FC9A8FEB}" srcOrd="0" destOrd="0" presId="urn:microsoft.com/office/officeart/2005/8/layout/balance1"/>
    <dgm:cxn modelId="{EEEC6209-7D6B-49A2-BD10-D492FFD9A86A}" type="presOf" srcId="{B2FCDFFE-F299-4B4C-BA17-5BEDC52700D8}" destId="{ED2A423F-C649-4B3D-B5A9-73D8A1CCD95D}" srcOrd="0" destOrd="0" presId="urn:microsoft.com/office/officeart/2005/8/layout/balance1"/>
    <dgm:cxn modelId="{299B981A-F180-4E92-A136-F3542CDA65CA}" srcId="{F9D6ECB6-0449-4D08-9306-2BA305F80D79}" destId="{6B6668C2-A3E3-422B-BFFF-B0925FC258B0}" srcOrd="0" destOrd="0" parTransId="{EAF553E4-2F20-4E71-80F8-416B6A324098}" sibTransId="{F7D015CF-0350-4965-B702-C839F8FDEBDA}"/>
    <dgm:cxn modelId="{66F3F7B7-FD5A-45E8-87E7-A7D09ECDA513}" srcId="{5C04C165-6A1C-4351-B23D-8304464E472E}" destId="{479854FD-EC6B-4049-9FE9-7BA42014EE26}" srcOrd="0" destOrd="0" parTransId="{8AFE7650-AE71-4300-99C7-C125640C54E3}" sibTransId="{87A27205-7A3F-43BA-80F3-AFD3C37F43D4}"/>
    <dgm:cxn modelId="{BBA28613-7060-42E2-838F-64DAE898AE5C}" srcId="{72EF5BBB-9C25-42DB-AD85-FE9DDE54F691}" destId="{F9D6ECB6-0449-4D08-9306-2BA305F80D79}" srcOrd="1" destOrd="0" parTransId="{1E7F3600-8F9C-4B90-B5AD-844CEC2A3A57}" sibTransId="{46540A2C-B2AF-4332-BDC3-1A10BD29FEBF}"/>
    <dgm:cxn modelId="{59111A1D-BFC7-4E55-BCCB-B8FE41B6986B}" type="presOf" srcId="{4CA9771D-9FBF-4415-9AAF-C423A64F2E6B}" destId="{6BD812EA-222D-4435-A10C-B21B86432525}" srcOrd="0" destOrd="0" presId="urn:microsoft.com/office/officeart/2005/8/layout/balance1"/>
    <dgm:cxn modelId="{D1A40977-358A-4A57-AD86-A0A9938B6DB1}" srcId="{F9D6ECB6-0449-4D08-9306-2BA305F80D79}" destId="{C9E8FB5E-9BB7-477E-98F0-3AB8B69F9FC7}" srcOrd="2" destOrd="0" parTransId="{1093046E-C07A-4E2B-A8B4-7B9F40D449A9}" sibTransId="{22ED4F55-11A8-4D69-B2F1-5F6AC3FCEF0A}"/>
    <dgm:cxn modelId="{DB11EAF9-B11E-4125-9430-89883A8747B7}" type="presOf" srcId="{6B6668C2-A3E3-422B-BFFF-B0925FC258B0}" destId="{103D6D31-81A0-4168-8583-6D21720253AD}" srcOrd="0" destOrd="0" presId="urn:microsoft.com/office/officeart/2005/8/layout/balance1"/>
    <dgm:cxn modelId="{45D240DD-1827-4B45-A7BA-2649343E976B}" type="presOf" srcId="{3D46C527-11A0-41F7-94B5-5FE28FCD3121}" destId="{5C2D22F3-8112-4D67-AE5E-2E56C4D93831}" srcOrd="0" destOrd="0" presId="urn:microsoft.com/office/officeart/2005/8/layout/balance1"/>
    <dgm:cxn modelId="{8D903F1C-37BB-44A4-BD5D-B55C1541540B}" srcId="{5C04C165-6A1C-4351-B23D-8304464E472E}" destId="{F599C2FA-3DB2-474E-AD85-10BDF8EC020D}" srcOrd="2" destOrd="0" parTransId="{F218F555-6064-41C5-9D49-1CA8A765E064}" sibTransId="{4ABEF836-31CB-49A6-8592-8024D0536D3C}"/>
    <dgm:cxn modelId="{F946E4E5-F454-4B55-87B4-0598259353B2}" srcId="{F9D6ECB6-0449-4D08-9306-2BA305F80D79}" destId="{B2FCDFFE-F299-4B4C-BA17-5BEDC52700D8}" srcOrd="3" destOrd="0" parTransId="{EC17F85A-98C9-4964-8848-DC7D8BE399AD}" sibTransId="{71BE2AD0-A3AD-4C0F-B40A-383CC4AEF711}"/>
    <dgm:cxn modelId="{D2E78950-A740-485C-8211-5852623ECBF6}" type="presOf" srcId="{479854FD-EC6B-4049-9FE9-7BA42014EE26}" destId="{28242D85-7B46-4796-A8E4-A304A6DE8DB0}" srcOrd="0" destOrd="0" presId="urn:microsoft.com/office/officeart/2005/8/layout/balance1"/>
    <dgm:cxn modelId="{1E619593-EF4D-4E89-9C26-BA682F8255A4}" type="presOf" srcId="{72EF5BBB-9C25-42DB-AD85-FE9DDE54F691}" destId="{DB7D56AD-74BB-4E8E-BA0E-9CC0C6DEF766}" srcOrd="0" destOrd="0" presId="urn:microsoft.com/office/officeart/2005/8/layout/balance1"/>
    <dgm:cxn modelId="{404ACA92-887D-40D3-8E7A-CE3E868FFE7C}" srcId="{5C04C165-6A1C-4351-B23D-8304464E472E}" destId="{4CA9771D-9FBF-4415-9AAF-C423A64F2E6B}" srcOrd="1" destOrd="0" parTransId="{15C23392-0920-4856-A041-8DCB7FC69978}" sibTransId="{3ED1D0E2-6899-4DFC-A7B4-5BF7BCCFFBC8}"/>
    <dgm:cxn modelId="{FBF864B9-5407-4156-84D3-A6AC3E83C699}" type="presParOf" srcId="{DB7D56AD-74BB-4E8E-BA0E-9CC0C6DEF766}" destId="{E19FEF08-D67B-4DC2-872F-B87E6A2CC509}" srcOrd="0" destOrd="0" presId="urn:microsoft.com/office/officeart/2005/8/layout/balance1"/>
    <dgm:cxn modelId="{50A64D45-29D4-4F41-A696-852A30FCCC5D}" type="presParOf" srcId="{DB7D56AD-74BB-4E8E-BA0E-9CC0C6DEF766}" destId="{5307036D-EDD5-4989-9C5F-F4BE296169CF}" srcOrd="1" destOrd="0" presId="urn:microsoft.com/office/officeart/2005/8/layout/balance1"/>
    <dgm:cxn modelId="{6608B494-9018-4D44-8408-1CC70CA578CD}" type="presParOf" srcId="{5307036D-EDD5-4989-9C5F-F4BE296169CF}" destId="{A84290E4-0AD5-420F-AED2-1CB7FEF19013}" srcOrd="0" destOrd="0" presId="urn:microsoft.com/office/officeart/2005/8/layout/balance1"/>
    <dgm:cxn modelId="{02DC02B5-957B-4A81-B6FA-2A5EB97FF145}" type="presParOf" srcId="{5307036D-EDD5-4989-9C5F-F4BE296169CF}" destId="{00ED1111-DAA6-4B62-A2FE-EB5355451BA4}" srcOrd="1" destOrd="0" presId="urn:microsoft.com/office/officeart/2005/8/layout/balance1"/>
    <dgm:cxn modelId="{AEB05B6E-78F8-4FB7-916C-876B99575E2F}" type="presParOf" srcId="{DB7D56AD-74BB-4E8E-BA0E-9CC0C6DEF766}" destId="{C8D65445-FDED-4007-B8BE-9ED3CD206A94}" srcOrd="2" destOrd="0" presId="urn:microsoft.com/office/officeart/2005/8/layout/balance1"/>
    <dgm:cxn modelId="{B81F673A-E895-4AAA-8FBC-5583F488EB1A}" type="presParOf" srcId="{C8D65445-FDED-4007-B8BE-9ED3CD206A94}" destId="{CD348394-072E-4A89-82E7-4B8D24597ACF}" srcOrd="0" destOrd="0" presId="urn:microsoft.com/office/officeart/2005/8/layout/balance1"/>
    <dgm:cxn modelId="{D500F74B-2BFD-489E-95BE-F1F55A3607C6}" type="presParOf" srcId="{C8D65445-FDED-4007-B8BE-9ED3CD206A94}" destId="{FC52D99C-BEA4-46F5-BECA-D36437602EF1}" srcOrd="1" destOrd="0" presId="urn:microsoft.com/office/officeart/2005/8/layout/balance1"/>
    <dgm:cxn modelId="{565A63EC-972A-4AB6-BEEA-7BB1655CED7D}" type="presParOf" srcId="{C8D65445-FDED-4007-B8BE-9ED3CD206A94}" destId="{629EA417-0CB8-408E-B0A3-C1328CB80B31}" srcOrd="2" destOrd="0" presId="urn:microsoft.com/office/officeart/2005/8/layout/balance1"/>
    <dgm:cxn modelId="{DD632187-10E0-4490-B30B-C5D0D15F5848}" type="presParOf" srcId="{C8D65445-FDED-4007-B8BE-9ED3CD206A94}" destId="{103D6D31-81A0-4168-8583-6D21720253AD}" srcOrd="3" destOrd="0" presId="urn:microsoft.com/office/officeart/2005/8/layout/balance1"/>
    <dgm:cxn modelId="{C3BDCCEA-FA65-4125-93E4-287EC665038D}" type="presParOf" srcId="{C8D65445-FDED-4007-B8BE-9ED3CD206A94}" destId="{5C2D22F3-8112-4D67-AE5E-2E56C4D93831}" srcOrd="4" destOrd="0" presId="urn:microsoft.com/office/officeart/2005/8/layout/balance1"/>
    <dgm:cxn modelId="{7F7EF529-293D-4B88-B4F7-45D767073462}" type="presParOf" srcId="{C8D65445-FDED-4007-B8BE-9ED3CD206A94}" destId="{003B328C-8CDE-49B4-A9F6-4F9CCC1FED2B}" srcOrd="5" destOrd="0" presId="urn:microsoft.com/office/officeart/2005/8/layout/balance1"/>
    <dgm:cxn modelId="{A8ECD91F-7129-4064-BC95-F4DA3015CB27}" type="presParOf" srcId="{C8D65445-FDED-4007-B8BE-9ED3CD206A94}" destId="{ED2A423F-C649-4B3D-B5A9-73D8A1CCD95D}" srcOrd="6" destOrd="0" presId="urn:microsoft.com/office/officeart/2005/8/layout/balance1"/>
    <dgm:cxn modelId="{A265E0A9-CB59-4F72-824B-5933608EB0B6}" type="presParOf" srcId="{C8D65445-FDED-4007-B8BE-9ED3CD206A94}" destId="{28242D85-7B46-4796-A8E4-A304A6DE8DB0}" srcOrd="7" destOrd="0" presId="urn:microsoft.com/office/officeart/2005/8/layout/balance1"/>
    <dgm:cxn modelId="{A5673274-E017-4D4E-B4CC-962ACE12085F}" type="presParOf" srcId="{C8D65445-FDED-4007-B8BE-9ED3CD206A94}" destId="{6BD812EA-222D-4435-A10C-B21B86432525}" srcOrd="8" destOrd="0" presId="urn:microsoft.com/office/officeart/2005/8/layout/balance1"/>
    <dgm:cxn modelId="{1EEC652E-3816-465D-9136-3741DAA7514B}" type="presParOf" srcId="{C8D65445-FDED-4007-B8BE-9ED3CD206A94}" destId="{55023E7A-3F47-497D-A92A-8F71FC9A8FE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08505C-4DDA-4451-9788-1236302B70F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E8BA3D-3404-4702-B9FD-FD5338D59BCA}">
      <dgm:prSet phldrT="[Texto]"/>
      <dgm:spPr/>
      <dgm:t>
        <a:bodyPr/>
        <a:lstStyle/>
        <a:p>
          <a:pPr algn="ctr"/>
          <a:r>
            <a:rPr lang="es-EC" dirty="0" smtClean="0"/>
            <a:t>Skype</a:t>
          </a:r>
          <a:endParaRPr lang="es-EC" dirty="0"/>
        </a:p>
      </dgm:t>
    </dgm:pt>
    <dgm:pt modelId="{9F8EE7C0-005E-4B45-947F-AEAD5FB605AA}" type="parTrans" cxnId="{9FE4C086-A38B-455F-B868-13DE8EE3EBCA}">
      <dgm:prSet/>
      <dgm:spPr/>
      <dgm:t>
        <a:bodyPr/>
        <a:lstStyle/>
        <a:p>
          <a:pPr algn="ctr"/>
          <a:endParaRPr lang="es-EC"/>
        </a:p>
      </dgm:t>
    </dgm:pt>
    <dgm:pt modelId="{2FE0AC26-653C-4204-9A97-EAFC9A51CAC6}" type="sibTrans" cxnId="{9FE4C086-A38B-455F-B868-13DE8EE3EBCA}">
      <dgm:prSet/>
      <dgm:spPr/>
      <dgm:t>
        <a:bodyPr/>
        <a:lstStyle/>
        <a:p>
          <a:pPr algn="ctr"/>
          <a:endParaRPr lang="es-EC"/>
        </a:p>
      </dgm:t>
    </dgm:pt>
    <dgm:pt modelId="{61F8208A-F8D8-4EFD-86F3-4878CA3BB532}">
      <dgm:prSet phldrT="[Texto]"/>
      <dgm:spPr/>
      <dgm:t>
        <a:bodyPr/>
        <a:lstStyle/>
        <a:p>
          <a:pPr algn="ctr"/>
          <a:r>
            <a:rPr lang="es-EC" dirty="0"/>
            <a:t>DDI (Marcado Directo </a:t>
          </a:r>
          <a:r>
            <a:rPr lang="es-EC" dirty="0" smtClean="0"/>
            <a:t>Internacional)</a:t>
          </a:r>
          <a:endParaRPr lang="es-EC" dirty="0"/>
        </a:p>
      </dgm:t>
    </dgm:pt>
    <dgm:pt modelId="{A2700B5C-26A0-49B1-9237-7B9EBFACA884}" type="parTrans" cxnId="{EC8183B4-E61B-41E2-9F60-3654FBC94DE1}">
      <dgm:prSet/>
      <dgm:spPr/>
      <dgm:t>
        <a:bodyPr/>
        <a:lstStyle/>
        <a:p>
          <a:pPr algn="ctr"/>
          <a:endParaRPr lang="es-EC"/>
        </a:p>
      </dgm:t>
    </dgm:pt>
    <dgm:pt modelId="{10789E1C-2742-4320-B2CC-BC2292A63B46}" type="sibTrans" cxnId="{EC8183B4-E61B-41E2-9F60-3654FBC94DE1}">
      <dgm:prSet/>
      <dgm:spPr/>
      <dgm:t>
        <a:bodyPr/>
        <a:lstStyle/>
        <a:p>
          <a:pPr algn="ctr"/>
          <a:endParaRPr lang="es-EC"/>
        </a:p>
      </dgm:t>
    </dgm:pt>
    <dgm:pt modelId="{B8F77D1F-4841-496C-8279-7529635AE530}">
      <dgm:prSet phldrT="[Texto]"/>
      <dgm:spPr/>
      <dgm:t>
        <a:bodyPr/>
        <a:lstStyle/>
        <a:p>
          <a:pPr algn="ctr"/>
          <a:r>
            <a:rPr lang="es-EC" dirty="0" smtClean="0"/>
            <a:t>Vía e-mail</a:t>
          </a:r>
          <a:endParaRPr lang="es-EC" dirty="0"/>
        </a:p>
      </dgm:t>
    </dgm:pt>
    <dgm:pt modelId="{6E5BFF4A-583F-4E2B-ACDD-F7705063364E}" type="parTrans" cxnId="{0D8255AC-4FF9-4FF5-8935-DF0613B6B0D5}">
      <dgm:prSet/>
      <dgm:spPr/>
      <dgm:t>
        <a:bodyPr/>
        <a:lstStyle/>
        <a:p>
          <a:endParaRPr lang="es-EC"/>
        </a:p>
      </dgm:t>
    </dgm:pt>
    <dgm:pt modelId="{DA4EFCFE-2E2D-400F-819B-6AFBDBBFA0DE}" type="sibTrans" cxnId="{0D8255AC-4FF9-4FF5-8935-DF0613B6B0D5}">
      <dgm:prSet/>
      <dgm:spPr/>
      <dgm:t>
        <a:bodyPr/>
        <a:lstStyle/>
        <a:p>
          <a:endParaRPr lang="es-EC"/>
        </a:p>
      </dgm:t>
    </dgm:pt>
    <dgm:pt modelId="{A32D94A2-1FAE-488B-9E60-25FCA2BC886F}" type="pres">
      <dgm:prSet presAssocID="{8608505C-4DDA-4451-9788-1236302B70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716C2B-ED29-4C0C-BECE-7ED87D8CA518}" type="pres">
      <dgm:prSet presAssocID="{EFE8BA3D-3404-4702-B9FD-FD5338D59BCA}" presName="compNode" presStyleCnt="0"/>
      <dgm:spPr/>
    </dgm:pt>
    <dgm:pt modelId="{95065A71-ED6C-46AA-A545-B75F130DAF4F}" type="pres">
      <dgm:prSet presAssocID="{EFE8BA3D-3404-4702-B9FD-FD5338D59BCA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E66C836-322E-4FE0-BDC1-C08B5A18ABC4}" type="pres">
      <dgm:prSet presAssocID="{EFE8BA3D-3404-4702-B9FD-FD5338D59BCA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EE1919-053C-478B-9A82-F9FA215B069F}" type="pres">
      <dgm:prSet presAssocID="{2FE0AC26-653C-4204-9A97-EAFC9A51CAC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766D5EF-C869-477D-829E-B1C03D115F1E}" type="pres">
      <dgm:prSet presAssocID="{61F8208A-F8D8-4EFD-86F3-4878CA3BB532}" presName="compNode" presStyleCnt="0"/>
      <dgm:spPr/>
    </dgm:pt>
    <dgm:pt modelId="{1680F067-E11F-490A-87ED-1F014EEA3DCA}" type="pres">
      <dgm:prSet presAssocID="{61F8208A-F8D8-4EFD-86F3-4878CA3BB532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4CEAC56-632F-4F88-A366-B370DFA76E0C}" type="pres">
      <dgm:prSet presAssocID="{61F8208A-F8D8-4EFD-86F3-4878CA3BB53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165306-EACE-4546-8EF1-24743460EDBE}" type="pres">
      <dgm:prSet presAssocID="{10789E1C-2742-4320-B2CC-BC2292A63B4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B512CC6-ACB3-4037-90B2-ED86F6E8CC25}" type="pres">
      <dgm:prSet presAssocID="{B8F77D1F-4841-496C-8279-7529635AE530}" presName="compNode" presStyleCnt="0"/>
      <dgm:spPr/>
    </dgm:pt>
    <dgm:pt modelId="{49D20DDC-5562-4ECD-B60B-F79D0FD9EAE5}" type="pres">
      <dgm:prSet presAssocID="{B8F77D1F-4841-496C-8279-7529635AE530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ECAF68E-2230-4BB0-A7B4-09F40B8F8966}" type="pres">
      <dgm:prSet presAssocID="{B8F77D1F-4841-496C-8279-7529635AE530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8183B4-E61B-41E2-9F60-3654FBC94DE1}" srcId="{8608505C-4DDA-4451-9788-1236302B70FF}" destId="{61F8208A-F8D8-4EFD-86F3-4878CA3BB532}" srcOrd="1" destOrd="0" parTransId="{A2700B5C-26A0-49B1-9237-7B9EBFACA884}" sibTransId="{10789E1C-2742-4320-B2CC-BC2292A63B46}"/>
    <dgm:cxn modelId="{E46B0AB2-A0D8-43A1-8540-B15056F3B02B}" type="presOf" srcId="{EFE8BA3D-3404-4702-B9FD-FD5338D59BCA}" destId="{CE66C836-322E-4FE0-BDC1-C08B5A18ABC4}" srcOrd="0" destOrd="0" presId="urn:microsoft.com/office/officeart/2005/8/layout/pList1"/>
    <dgm:cxn modelId="{4B71AD4C-A633-4774-A320-60A90E83B54F}" type="presOf" srcId="{8608505C-4DDA-4451-9788-1236302B70FF}" destId="{A32D94A2-1FAE-488B-9E60-25FCA2BC886F}" srcOrd="0" destOrd="0" presId="urn:microsoft.com/office/officeart/2005/8/layout/pList1"/>
    <dgm:cxn modelId="{C5E80EE7-5AC0-44CE-A0FA-D8122E7D6624}" type="presOf" srcId="{B8F77D1F-4841-496C-8279-7529635AE530}" destId="{EECAF68E-2230-4BB0-A7B4-09F40B8F8966}" srcOrd="0" destOrd="0" presId="urn:microsoft.com/office/officeart/2005/8/layout/pList1"/>
    <dgm:cxn modelId="{0D8255AC-4FF9-4FF5-8935-DF0613B6B0D5}" srcId="{8608505C-4DDA-4451-9788-1236302B70FF}" destId="{B8F77D1F-4841-496C-8279-7529635AE530}" srcOrd="2" destOrd="0" parTransId="{6E5BFF4A-583F-4E2B-ACDD-F7705063364E}" sibTransId="{DA4EFCFE-2E2D-400F-819B-6AFBDBBFA0DE}"/>
    <dgm:cxn modelId="{9FE4C086-A38B-455F-B868-13DE8EE3EBCA}" srcId="{8608505C-4DDA-4451-9788-1236302B70FF}" destId="{EFE8BA3D-3404-4702-B9FD-FD5338D59BCA}" srcOrd="0" destOrd="0" parTransId="{9F8EE7C0-005E-4B45-947F-AEAD5FB605AA}" sibTransId="{2FE0AC26-653C-4204-9A97-EAFC9A51CAC6}"/>
    <dgm:cxn modelId="{4018E3B0-49B2-42E4-AACE-B92987779C80}" type="presOf" srcId="{2FE0AC26-653C-4204-9A97-EAFC9A51CAC6}" destId="{AEEE1919-053C-478B-9A82-F9FA215B069F}" srcOrd="0" destOrd="0" presId="urn:microsoft.com/office/officeart/2005/8/layout/pList1"/>
    <dgm:cxn modelId="{63006AB7-C4B1-45ED-844B-1E374B1415D9}" type="presOf" srcId="{61F8208A-F8D8-4EFD-86F3-4878CA3BB532}" destId="{D4CEAC56-632F-4F88-A366-B370DFA76E0C}" srcOrd="0" destOrd="0" presId="urn:microsoft.com/office/officeart/2005/8/layout/pList1"/>
    <dgm:cxn modelId="{0E38CF29-D3DE-45CA-A888-A64AAB3C5470}" type="presOf" srcId="{10789E1C-2742-4320-B2CC-BC2292A63B46}" destId="{A8165306-EACE-4546-8EF1-24743460EDBE}" srcOrd="0" destOrd="0" presId="urn:microsoft.com/office/officeart/2005/8/layout/pList1"/>
    <dgm:cxn modelId="{A16881E5-E8CD-4C26-9DFB-FA0C05BFA7D1}" type="presParOf" srcId="{A32D94A2-1FAE-488B-9E60-25FCA2BC886F}" destId="{2C716C2B-ED29-4C0C-BECE-7ED87D8CA518}" srcOrd="0" destOrd="0" presId="urn:microsoft.com/office/officeart/2005/8/layout/pList1"/>
    <dgm:cxn modelId="{DED6E435-C048-4EEA-90FF-56EB0F108408}" type="presParOf" srcId="{2C716C2B-ED29-4C0C-BECE-7ED87D8CA518}" destId="{95065A71-ED6C-46AA-A545-B75F130DAF4F}" srcOrd="0" destOrd="0" presId="urn:microsoft.com/office/officeart/2005/8/layout/pList1"/>
    <dgm:cxn modelId="{8EF87CF2-5DFB-479C-B893-34964641F5B0}" type="presParOf" srcId="{2C716C2B-ED29-4C0C-BECE-7ED87D8CA518}" destId="{CE66C836-322E-4FE0-BDC1-C08B5A18ABC4}" srcOrd="1" destOrd="0" presId="urn:microsoft.com/office/officeart/2005/8/layout/pList1"/>
    <dgm:cxn modelId="{49FA3F20-4E13-428F-9B5B-FD69455EC06C}" type="presParOf" srcId="{A32D94A2-1FAE-488B-9E60-25FCA2BC886F}" destId="{AEEE1919-053C-478B-9A82-F9FA215B069F}" srcOrd="1" destOrd="0" presId="urn:microsoft.com/office/officeart/2005/8/layout/pList1"/>
    <dgm:cxn modelId="{1DA1361D-3AE9-441D-B559-AF13305E9305}" type="presParOf" srcId="{A32D94A2-1FAE-488B-9E60-25FCA2BC886F}" destId="{A766D5EF-C869-477D-829E-B1C03D115F1E}" srcOrd="2" destOrd="0" presId="urn:microsoft.com/office/officeart/2005/8/layout/pList1"/>
    <dgm:cxn modelId="{9B71EAB8-1F91-4A63-A632-AF2A73D654CC}" type="presParOf" srcId="{A766D5EF-C869-477D-829E-B1C03D115F1E}" destId="{1680F067-E11F-490A-87ED-1F014EEA3DCA}" srcOrd="0" destOrd="0" presId="urn:microsoft.com/office/officeart/2005/8/layout/pList1"/>
    <dgm:cxn modelId="{AC89039B-D315-406D-8319-3DCA02B50167}" type="presParOf" srcId="{A766D5EF-C869-477D-829E-B1C03D115F1E}" destId="{D4CEAC56-632F-4F88-A366-B370DFA76E0C}" srcOrd="1" destOrd="0" presId="urn:microsoft.com/office/officeart/2005/8/layout/pList1"/>
    <dgm:cxn modelId="{A87A5A72-D13D-48A4-81FF-A93B80BE4ECF}" type="presParOf" srcId="{A32D94A2-1FAE-488B-9E60-25FCA2BC886F}" destId="{A8165306-EACE-4546-8EF1-24743460EDBE}" srcOrd="3" destOrd="0" presId="urn:microsoft.com/office/officeart/2005/8/layout/pList1"/>
    <dgm:cxn modelId="{DD364611-DFAB-4337-88B4-3DE99F119D0D}" type="presParOf" srcId="{A32D94A2-1FAE-488B-9E60-25FCA2BC886F}" destId="{EB512CC6-ACB3-4037-90B2-ED86F6E8CC25}" srcOrd="4" destOrd="0" presId="urn:microsoft.com/office/officeart/2005/8/layout/pList1"/>
    <dgm:cxn modelId="{A4F2EC9D-351F-43B4-8AAC-0EEE6C6FB638}" type="presParOf" srcId="{EB512CC6-ACB3-4037-90B2-ED86F6E8CC25}" destId="{49D20DDC-5562-4ECD-B60B-F79D0FD9EAE5}" srcOrd="0" destOrd="0" presId="urn:microsoft.com/office/officeart/2005/8/layout/pList1"/>
    <dgm:cxn modelId="{A7CBC0DE-A902-493E-8870-0BF17A83D55F}" type="presParOf" srcId="{EB512CC6-ACB3-4037-90B2-ED86F6E8CC25}" destId="{EECAF68E-2230-4BB0-A7B4-09F40B8F89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418154-9F03-496A-AF4D-A40F6965560B}" type="doc">
      <dgm:prSet loTypeId="urn:microsoft.com/office/officeart/2005/8/layout/hierarchy6" loCatId="hierarchy" qsTypeId="urn:microsoft.com/office/officeart/2005/8/quickstyle/simple2" qsCatId="simple" csTypeId="urn:microsoft.com/office/officeart/2005/8/colors/colorful5" csCatId="colorful" phldr="1"/>
      <dgm:spPr/>
    </dgm:pt>
    <dgm:pt modelId="{A6D16AAF-D1DE-4FCE-AF25-D90B02AD387F}">
      <dgm:prSet phldrT="[Texto]"/>
      <dgm:spPr/>
      <dgm:t>
        <a:bodyPr/>
        <a:lstStyle/>
        <a:p>
          <a:r>
            <a:rPr lang="es-EC" dirty="0" smtClean="0"/>
            <a:t>información económica y de comercio </a:t>
          </a:r>
          <a:endParaRPr lang="es-EC" dirty="0"/>
        </a:p>
      </dgm:t>
    </dgm:pt>
    <dgm:pt modelId="{168687BD-B6BC-43A5-8D57-276EE0F585A4}" type="parTrans" cxnId="{9DAA828B-16EA-4EBC-A7A9-CA2DB63EB1D6}">
      <dgm:prSet/>
      <dgm:spPr/>
      <dgm:t>
        <a:bodyPr/>
        <a:lstStyle/>
        <a:p>
          <a:endParaRPr lang="es-EC"/>
        </a:p>
      </dgm:t>
    </dgm:pt>
    <dgm:pt modelId="{B668D5D3-E52F-47E3-AF23-DF247511DC84}" type="sibTrans" cxnId="{9DAA828B-16EA-4EBC-A7A9-CA2DB63EB1D6}">
      <dgm:prSet/>
      <dgm:spPr/>
      <dgm:t>
        <a:bodyPr/>
        <a:lstStyle/>
        <a:p>
          <a:endParaRPr lang="es-EC"/>
        </a:p>
      </dgm:t>
    </dgm:pt>
    <dgm:pt modelId="{DE18D2EF-6D8B-4F87-98B8-5D5584466792}">
      <dgm:prSet phldrT="[Texto]"/>
      <dgm:spPr/>
      <dgm:t>
        <a:bodyPr/>
        <a:lstStyle/>
        <a:p>
          <a:r>
            <a:rPr lang="es-EC" dirty="0" smtClean="0"/>
            <a:t>importadores, competencia internacional</a:t>
          </a:r>
          <a:endParaRPr lang="es-EC" dirty="0"/>
        </a:p>
      </dgm:t>
    </dgm:pt>
    <dgm:pt modelId="{7E9FCBCD-BE25-4187-BE93-56FF478BBB56}" type="parTrans" cxnId="{41737697-B48F-4E66-A539-D00DBDC37F41}">
      <dgm:prSet/>
      <dgm:spPr/>
      <dgm:t>
        <a:bodyPr/>
        <a:lstStyle/>
        <a:p>
          <a:endParaRPr lang="es-EC"/>
        </a:p>
      </dgm:t>
    </dgm:pt>
    <dgm:pt modelId="{81D5B0AE-12C5-4A2D-BDA3-F42830DAEE4E}" type="sibTrans" cxnId="{41737697-B48F-4E66-A539-D00DBDC37F41}">
      <dgm:prSet/>
      <dgm:spPr/>
      <dgm:t>
        <a:bodyPr/>
        <a:lstStyle/>
        <a:p>
          <a:endParaRPr lang="es-EC"/>
        </a:p>
      </dgm:t>
    </dgm:pt>
    <dgm:pt modelId="{83A1EF5C-220D-4331-AB14-45BCB08979D5}">
      <dgm:prSet phldrT="[Texto]"/>
      <dgm:spPr/>
      <dgm:t>
        <a:bodyPr/>
        <a:lstStyle/>
        <a:p>
          <a:r>
            <a:rPr lang="es-EC" dirty="0" smtClean="0"/>
            <a:t>Características de un mercado específico</a:t>
          </a:r>
          <a:endParaRPr lang="es-EC" dirty="0"/>
        </a:p>
      </dgm:t>
    </dgm:pt>
    <dgm:pt modelId="{E95F1BFC-5D86-47A7-8E5D-2E83A556EF72}" type="sibTrans" cxnId="{FBC14CF7-40B9-4CAD-840F-693FCE4B246F}">
      <dgm:prSet/>
      <dgm:spPr/>
      <dgm:t>
        <a:bodyPr/>
        <a:lstStyle/>
        <a:p>
          <a:endParaRPr lang="es-EC"/>
        </a:p>
      </dgm:t>
    </dgm:pt>
    <dgm:pt modelId="{F53119F6-8172-457B-8D2D-B02A47C93DE6}" type="parTrans" cxnId="{FBC14CF7-40B9-4CAD-840F-693FCE4B246F}">
      <dgm:prSet/>
      <dgm:spPr/>
      <dgm:t>
        <a:bodyPr/>
        <a:lstStyle/>
        <a:p>
          <a:endParaRPr lang="es-EC"/>
        </a:p>
      </dgm:t>
    </dgm:pt>
    <dgm:pt modelId="{F6B9872E-59CF-425D-868C-CB4372436085}" type="pres">
      <dgm:prSet presAssocID="{FA418154-9F03-496A-AF4D-A40F6965560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72D3CE-11B9-477E-831F-A9F7D4368491}" type="pres">
      <dgm:prSet presAssocID="{FA418154-9F03-496A-AF4D-A40F6965560B}" presName="hierFlow" presStyleCnt="0"/>
      <dgm:spPr/>
    </dgm:pt>
    <dgm:pt modelId="{C9351796-72FB-4049-8D5E-7B5BBFDC9560}" type="pres">
      <dgm:prSet presAssocID="{FA418154-9F03-496A-AF4D-A40F6965560B}" presName="firstBuf" presStyleCnt="0"/>
      <dgm:spPr/>
    </dgm:pt>
    <dgm:pt modelId="{56D3177E-BD0F-47EA-9D8F-36497AE77E93}" type="pres">
      <dgm:prSet presAssocID="{FA418154-9F03-496A-AF4D-A40F6965560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AA7FBE6-E37C-4A6F-9C74-8C14ADD6BE2F}" type="pres">
      <dgm:prSet presAssocID="{83A1EF5C-220D-4331-AB14-45BCB08979D5}" presName="Name14" presStyleCnt="0"/>
      <dgm:spPr/>
    </dgm:pt>
    <dgm:pt modelId="{8CA3FDF9-9EA6-41A5-B159-99F4F72BF338}" type="pres">
      <dgm:prSet presAssocID="{83A1EF5C-220D-4331-AB14-45BCB08979D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4C2470-83CF-44E2-9F55-BD61A6CD475C}" type="pres">
      <dgm:prSet presAssocID="{83A1EF5C-220D-4331-AB14-45BCB08979D5}" presName="hierChild2" presStyleCnt="0"/>
      <dgm:spPr/>
    </dgm:pt>
    <dgm:pt modelId="{480910C3-8FB3-4D55-B358-14410B606768}" type="pres">
      <dgm:prSet presAssocID="{FA418154-9F03-496A-AF4D-A40F6965560B}" presName="bgShapesFlow" presStyleCnt="0"/>
      <dgm:spPr/>
    </dgm:pt>
    <dgm:pt modelId="{FAC65BAD-EBFA-4FAD-86E9-4DFABA89FDFF}" type="pres">
      <dgm:prSet presAssocID="{A6D16AAF-D1DE-4FCE-AF25-D90B02AD387F}" presName="rectComp" presStyleCnt="0"/>
      <dgm:spPr/>
    </dgm:pt>
    <dgm:pt modelId="{C178CE4F-D779-4AA9-B7EB-A66EE8B0FD2D}" type="pres">
      <dgm:prSet presAssocID="{A6D16AAF-D1DE-4FCE-AF25-D90B02AD387F}" presName="bgRect" presStyleLbl="bgShp" presStyleIdx="0" presStyleCnt="2"/>
      <dgm:spPr/>
      <dgm:t>
        <a:bodyPr/>
        <a:lstStyle/>
        <a:p>
          <a:endParaRPr lang="es-EC"/>
        </a:p>
      </dgm:t>
    </dgm:pt>
    <dgm:pt modelId="{8CA13C9A-7EDA-4BCC-932C-3BD52B2C9BE4}" type="pres">
      <dgm:prSet presAssocID="{A6D16AAF-D1DE-4FCE-AF25-D90B02AD387F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30B81F-DDF2-4E7D-8629-ED497B911C3C}" type="pres">
      <dgm:prSet presAssocID="{A6D16AAF-D1DE-4FCE-AF25-D90B02AD387F}" presName="spComp" presStyleCnt="0"/>
      <dgm:spPr/>
    </dgm:pt>
    <dgm:pt modelId="{D9F77308-FB79-4115-BED5-E7EE062B8F33}" type="pres">
      <dgm:prSet presAssocID="{A6D16AAF-D1DE-4FCE-AF25-D90B02AD387F}" presName="vSp" presStyleCnt="0"/>
      <dgm:spPr/>
    </dgm:pt>
    <dgm:pt modelId="{722AD5D0-E8C2-4AED-9DB1-4311F40174BC}" type="pres">
      <dgm:prSet presAssocID="{DE18D2EF-6D8B-4F87-98B8-5D5584466792}" presName="rectComp" presStyleCnt="0"/>
      <dgm:spPr/>
    </dgm:pt>
    <dgm:pt modelId="{A3C2C531-9446-4AB6-9915-681E87C91CB9}" type="pres">
      <dgm:prSet presAssocID="{DE18D2EF-6D8B-4F87-98B8-5D5584466792}" presName="bgRect" presStyleLbl="bgShp" presStyleIdx="1" presStyleCnt="2"/>
      <dgm:spPr/>
      <dgm:t>
        <a:bodyPr/>
        <a:lstStyle/>
        <a:p>
          <a:endParaRPr lang="es-EC"/>
        </a:p>
      </dgm:t>
    </dgm:pt>
    <dgm:pt modelId="{FF2A0B3B-0C87-4CB5-BFDE-959F64622874}" type="pres">
      <dgm:prSet presAssocID="{DE18D2EF-6D8B-4F87-98B8-5D5584466792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F1E415-9139-4598-96C4-8A6C51E56D1D}" type="presOf" srcId="{FA418154-9F03-496A-AF4D-A40F6965560B}" destId="{F6B9872E-59CF-425D-868C-CB4372436085}" srcOrd="0" destOrd="0" presId="urn:microsoft.com/office/officeart/2005/8/layout/hierarchy6"/>
    <dgm:cxn modelId="{699189EC-C4C6-4878-8C43-7B62FBFB845D}" type="presOf" srcId="{DE18D2EF-6D8B-4F87-98B8-5D5584466792}" destId="{FF2A0B3B-0C87-4CB5-BFDE-959F64622874}" srcOrd="1" destOrd="0" presId="urn:microsoft.com/office/officeart/2005/8/layout/hierarchy6"/>
    <dgm:cxn modelId="{D438C59A-4E5B-4B98-B083-3265E56E911B}" type="presOf" srcId="{83A1EF5C-220D-4331-AB14-45BCB08979D5}" destId="{8CA3FDF9-9EA6-41A5-B159-99F4F72BF338}" srcOrd="0" destOrd="0" presId="urn:microsoft.com/office/officeart/2005/8/layout/hierarchy6"/>
    <dgm:cxn modelId="{FBC14CF7-40B9-4CAD-840F-693FCE4B246F}" srcId="{FA418154-9F03-496A-AF4D-A40F6965560B}" destId="{83A1EF5C-220D-4331-AB14-45BCB08979D5}" srcOrd="0" destOrd="0" parTransId="{F53119F6-8172-457B-8D2D-B02A47C93DE6}" sibTransId="{E95F1BFC-5D86-47A7-8E5D-2E83A556EF72}"/>
    <dgm:cxn modelId="{41737697-B48F-4E66-A539-D00DBDC37F41}" srcId="{FA418154-9F03-496A-AF4D-A40F6965560B}" destId="{DE18D2EF-6D8B-4F87-98B8-5D5584466792}" srcOrd="2" destOrd="0" parTransId="{7E9FCBCD-BE25-4187-BE93-56FF478BBB56}" sibTransId="{81D5B0AE-12C5-4A2D-BDA3-F42830DAEE4E}"/>
    <dgm:cxn modelId="{D4671F7F-E66F-4663-8C51-3CC5547733DD}" type="presOf" srcId="{A6D16AAF-D1DE-4FCE-AF25-D90B02AD387F}" destId="{8CA13C9A-7EDA-4BCC-932C-3BD52B2C9BE4}" srcOrd="1" destOrd="0" presId="urn:microsoft.com/office/officeart/2005/8/layout/hierarchy6"/>
    <dgm:cxn modelId="{1C10C9CE-E64F-4734-9939-BF75EA3D0A50}" type="presOf" srcId="{DE18D2EF-6D8B-4F87-98B8-5D5584466792}" destId="{A3C2C531-9446-4AB6-9915-681E87C91CB9}" srcOrd="0" destOrd="0" presId="urn:microsoft.com/office/officeart/2005/8/layout/hierarchy6"/>
    <dgm:cxn modelId="{9DAA828B-16EA-4EBC-A7A9-CA2DB63EB1D6}" srcId="{FA418154-9F03-496A-AF4D-A40F6965560B}" destId="{A6D16AAF-D1DE-4FCE-AF25-D90B02AD387F}" srcOrd="1" destOrd="0" parTransId="{168687BD-B6BC-43A5-8D57-276EE0F585A4}" sibTransId="{B668D5D3-E52F-47E3-AF23-DF247511DC84}"/>
    <dgm:cxn modelId="{F3F61FF4-CF67-4217-AC55-D2F73AE02277}" type="presOf" srcId="{A6D16AAF-D1DE-4FCE-AF25-D90B02AD387F}" destId="{C178CE4F-D779-4AA9-B7EB-A66EE8B0FD2D}" srcOrd="0" destOrd="0" presId="urn:microsoft.com/office/officeart/2005/8/layout/hierarchy6"/>
    <dgm:cxn modelId="{1C639F16-0727-426A-852C-2265F21DD860}" type="presParOf" srcId="{F6B9872E-59CF-425D-868C-CB4372436085}" destId="{FD72D3CE-11B9-477E-831F-A9F7D4368491}" srcOrd="0" destOrd="0" presId="urn:microsoft.com/office/officeart/2005/8/layout/hierarchy6"/>
    <dgm:cxn modelId="{57B54385-1EF7-4B1A-846D-78A2CD457111}" type="presParOf" srcId="{FD72D3CE-11B9-477E-831F-A9F7D4368491}" destId="{C9351796-72FB-4049-8D5E-7B5BBFDC9560}" srcOrd="0" destOrd="0" presId="urn:microsoft.com/office/officeart/2005/8/layout/hierarchy6"/>
    <dgm:cxn modelId="{3518C85D-740D-47CF-AADA-0F4351292C49}" type="presParOf" srcId="{FD72D3CE-11B9-477E-831F-A9F7D4368491}" destId="{56D3177E-BD0F-47EA-9D8F-36497AE77E93}" srcOrd="1" destOrd="0" presId="urn:microsoft.com/office/officeart/2005/8/layout/hierarchy6"/>
    <dgm:cxn modelId="{88F7F14D-8D33-41F0-9732-12CCA6FE1DE4}" type="presParOf" srcId="{56D3177E-BD0F-47EA-9D8F-36497AE77E93}" destId="{AAA7FBE6-E37C-4A6F-9C74-8C14ADD6BE2F}" srcOrd="0" destOrd="0" presId="urn:microsoft.com/office/officeart/2005/8/layout/hierarchy6"/>
    <dgm:cxn modelId="{9F00578A-56EC-4CB6-A418-D30DC622C48D}" type="presParOf" srcId="{AAA7FBE6-E37C-4A6F-9C74-8C14ADD6BE2F}" destId="{8CA3FDF9-9EA6-41A5-B159-99F4F72BF338}" srcOrd="0" destOrd="0" presId="urn:microsoft.com/office/officeart/2005/8/layout/hierarchy6"/>
    <dgm:cxn modelId="{B654AB82-407A-46C2-A348-ADBCF6FB1909}" type="presParOf" srcId="{AAA7FBE6-E37C-4A6F-9C74-8C14ADD6BE2F}" destId="{FA4C2470-83CF-44E2-9F55-BD61A6CD475C}" srcOrd="1" destOrd="0" presId="urn:microsoft.com/office/officeart/2005/8/layout/hierarchy6"/>
    <dgm:cxn modelId="{E9C5C95F-6FEA-4B1F-AE1A-C1BC43504BFF}" type="presParOf" srcId="{F6B9872E-59CF-425D-868C-CB4372436085}" destId="{480910C3-8FB3-4D55-B358-14410B606768}" srcOrd="1" destOrd="0" presId="urn:microsoft.com/office/officeart/2005/8/layout/hierarchy6"/>
    <dgm:cxn modelId="{5C8555A3-46DD-4593-93BB-7FC831F8EFD2}" type="presParOf" srcId="{480910C3-8FB3-4D55-B358-14410B606768}" destId="{FAC65BAD-EBFA-4FAD-86E9-4DFABA89FDFF}" srcOrd="0" destOrd="0" presId="urn:microsoft.com/office/officeart/2005/8/layout/hierarchy6"/>
    <dgm:cxn modelId="{6A2AF381-0CD9-44A8-8174-984935B46D0D}" type="presParOf" srcId="{FAC65BAD-EBFA-4FAD-86E9-4DFABA89FDFF}" destId="{C178CE4F-D779-4AA9-B7EB-A66EE8B0FD2D}" srcOrd="0" destOrd="0" presId="urn:microsoft.com/office/officeart/2005/8/layout/hierarchy6"/>
    <dgm:cxn modelId="{6B582072-7EEC-45D3-9F6D-08244E20E96C}" type="presParOf" srcId="{FAC65BAD-EBFA-4FAD-86E9-4DFABA89FDFF}" destId="{8CA13C9A-7EDA-4BCC-932C-3BD52B2C9BE4}" srcOrd="1" destOrd="0" presId="urn:microsoft.com/office/officeart/2005/8/layout/hierarchy6"/>
    <dgm:cxn modelId="{C6D55F96-A8CD-472A-B5FE-E34B9583E77E}" type="presParOf" srcId="{480910C3-8FB3-4D55-B358-14410B606768}" destId="{7C30B81F-DDF2-4E7D-8629-ED497B911C3C}" srcOrd="1" destOrd="0" presId="urn:microsoft.com/office/officeart/2005/8/layout/hierarchy6"/>
    <dgm:cxn modelId="{1F45F916-E313-4AB6-8B9B-03B2DCB26F61}" type="presParOf" srcId="{7C30B81F-DDF2-4E7D-8629-ED497B911C3C}" destId="{D9F77308-FB79-4115-BED5-E7EE062B8F33}" srcOrd="0" destOrd="0" presId="urn:microsoft.com/office/officeart/2005/8/layout/hierarchy6"/>
    <dgm:cxn modelId="{5E036DCC-A690-4962-B1B4-1C1C97F8ED20}" type="presParOf" srcId="{480910C3-8FB3-4D55-B358-14410B606768}" destId="{722AD5D0-E8C2-4AED-9DB1-4311F40174BC}" srcOrd="2" destOrd="0" presId="urn:microsoft.com/office/officeart/2005/8/layout/hierarchy6"/>
    <dgm:cxn modelId="{FC9EA6CE-62A5-4F0A-B510-7499407E80E3}" type="presParOf" srcId="{722AD5D0-E8C2-4AED-9DB1-4311F40174BC}" destId="{A3C2C531-9446-4AB6-9915-681E87C91CB9}" srcOrd="0" destOrd="0" presId="urn:microsoft.com/office/officeart/2005/8/layout/hierarchy6"/>
    <dgm:cxn modelId="{7DAD33C0-6722-4025-A169-A4314EB7E63D}" type="presParOf" srcId="{722AD5D0-E8C2-4AED-9DB1-4311F40174BC}" destId="{FF2A0B3B-0C87-4CB5-BFDE-959F6462287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153C69-F8FD-4F4E-AD1F-40A399CE233E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59DD146-58E6-4286-9B2A-C7FBF458CACB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/>
            <a:t>A QUIÉN VA DIRIGIDO </a:t>
          </a:r>
          <a:endParaRPr lang="es-EC" sz="1400" b="1" dirty="0"/>
        </a:p>
      </dgm:t>
    </dgm:pt>
    <dgm:pt modelId="{397E1EC5-F0E6-4493-9A8E-72FEA47B04B3}" type="parTrans" cxnId="{2D2FFA5C-E82A-4A43-83C8-0F303B8848E7}">
      <dgm:prSet/>
      <dgm:spPr/>
      <dgm:t>
        <a:bodyPr/>
        <a:lstStyle/>
        <a:p>
          <a:endParaRPr lang="es-EC" sz="1400"/>
        </a:p>
      </dgm:t>
    </dgm:pt>
    <dgm:pt modelId="{6C8917DB-185D-4B14-9FFF-E0A6D7BFC001}" type="sibTrans" cxnId="{2D2FFA5C-E82A-4A43-83C8-0F303B8848E7}">
      <dgm:prSet/>
      <dgm:spPr/>
      <dgm:t>
        <a:bodyPr/>
        <a:lstStyle/>
        <a:p>
          <a:endParaRPr lang="es-EC" sz="1400"/>
        </a:p>
      </dgm:t>
    </dgm:pt>
    <dgm:pt modelId="{DD5C3BF2-F317-4EAF-A2BF-DD1E61BE5760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Empresas</a:t>
          </a:r>
          <a:endParaRPr lang="es-EC" sz="1400" dirty="0"/>
        </a:p>
      </dgm:t>
    </dgm:pt>
    <dgm:pt modelId="{3FCC6CB7-DE9C-45B3-899F-8882F89B75D1}" type="parTrans" cxnId="{45B6FA75-8AD9-4B34-987A-6228D3ECCB75}">
      <dgm:prSet/>
      <dgm:spPr/>
      <dgm:t>
        <a:bodyPr/>
        <a:lstStyle/>
        <a:p>
          <a:endParaRPr lang="es-EC" sz="1400"/>
        </a:p>
      </dgm:t>
    </dgm:pt>
    <dgm:pt modelId="{F3532C1E-011D-4FC3-98B5-9A36FCE61CED}" type="sibTrans" cxnId="{45B6FA75-8AD9-4B34-987A-6228D3ECCB75}">
      <dgm:prSet/>
      <dgm:spPr/>
      <dgm:t>
        <a:bodyPr/>
        <a:lstStyle/>
        <a:p>
          <a:endParaRPr lang="es-EC" sz="1400"/>
        </a:p>
      </dgm:t>
    </dgm:pt>
    <dgm:pt modelId="{6B5A4EEE-EA90-4B12-8E95-A28BEF79A611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/>
            <a:t>DE LOS PRODUCTOS </a:t>
          </a:r>
          <a:endParaRPr lang="es-EC" sz="1400" b="1" dirty="0"/>
        </a:p>
      </dgm:t>
    </dgm:pt>
    <dgm:pt modelId="{F974B3C0-9F7A-4B9A-B6DB-6ED4279B4988}" type="parTrans" cxnId="{364A7621-9573-4016-B22E-E0484F5A652F}">
      <dgm:prSet/>
      <dgm:spPr/>
      <dgm:t>
        <a:bodyPr/>
        <a:lstStyle/>
        <a:p>
          <a:endParaRPr lang="es-EC" sz="1400"/>
        </a:p>
      </dgm:t>
    </dgm:pt>
    <dgm:pt modelId="{56A18B8A-5D59-4826-9620-BFBC523446D9}" type="sibTrans" cxnId="{364A7621-9573-4016-B22E-E0484F5A652F}">
      <dgm:prSet/>
      <dgm:spPr/>
      <dgm:t>
        <a:bodyPr/>
        <a:lstStyle/>
        <a:p>
          <a:endParaRPr lang="es-EC" sz="1400"/>
        </a:p>
      </dgm:t>
    </dgm:pt>
    <dgm:pt modelId="{5A94C4D9-7457-41AB-82D4-97B347E98B4D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Productos que ya son exportados</a:t>
          </a:r>
          <a:endParaRPr lang="es-EC" sz="1400" dirty="0"/>
        </a:p>
      </dgm:t>
    </dgm:pt>
    <dgm:pt modelId="{D21FF159-E8FC-48E9-BEC8-B353A2D65FC2}" type="parTrans" cxnId="{597DF909-2DE1-45F1-AB79-99A308CA4D26}">
      <dgm:prSet/>
      <dgm:spPr/>
      <dgm:t>
        <a:bodyPr/>
        <a:lstStyle/>
        <a:p>
          <a:endParaRPr lang="es-EC" sz="1400"/>
        </a:p>
      </dgm:t>
    </dgm:pt>
    <dgm:pt modelId="{90FF804C-A3A0-4C81-81B2-B3686368D31E}" type="sibTrans" cxnId="{597DF909-2DE1-45F1-AB79-99A308CA4D26}">
      <dgm:prSet/>
      <dgm:spPr/>
      <dgm:t>
        <a:bodyPr/>
        <a:lstStyle/>
        <a:p>
          <a:endParaRPr lang="es-EC" sz="1400"/>
        </a:p>
      </dgm:t>
    </dgm:pt>
    <dgm:pt modelId="{19943C49-4342-4614-9828-41462BDA55F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Productos que se deseen producir para exportación</a:t>
          </a:r>
          <a:endParaRPr lang="es-EC" sz="1400" dirty="0"/>
        </a:p>
      </dgm:t>
    </dgm:pt>
    <dgm:pt modelId="{36E5E4B8-516F-4ACD-A85C-E837E29C9C8B}" type="parTrans" cxnId="{92F8F71C-F962-41D9-B5BB-F7E8F70E3F42}">
      <dgm:prSet/>
      <dgm:spPr/>
      <dgm:t>
        <a:bodyPr/>
        <a:lstStyle/>
        <a:p>
          <a:endParaRPr lang="es-EC" sz="1400"/>
        </a:p>
      </dgm:t>
    </dgm:pt>
    <dgm:pt modelId="{1CDA5AE9-AC8C-491F-878B-4AB65CC16D2B}" type="sibTrans" cxnId="{92F8F71C-F962-41D9-B5BB-F7E8F70E3F42}">
      <dgm:prSet/>
      <dgm:spPr/>
      <dgm:t>
        <a:bodyPr/>
        <a:lstStyle/>
        <a:p>
          <a:endParaRPr lang="es-EC" sz="1400"/>
        </a:p>
      </dgm:t>
    </dgm:pt>
    <dgm:pt modelId="{3CA82617-FFA9-4EBD-BD43-23C7BC958C6D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Instituciones comercio exterior</a:t>
          </a:r>
          <a:endParaRPr lang="es-EC" sz="1400" dirty="0"/>
        </a:p>
      </dgm:t>
    </dgm:pt>
    <dgm:pt modelId="{D7814306-D3D5-43FB-82B1-4A4AE1E8B59F}" type="parTrans" cxnId="{518A4CCC-F9AF-478A-9D2C-9F6A73D8F218}">
      <dgm:prSet/>
      <dgm:spPr/>
      <dgm:t>
        <a:bodyPr/>
        <a:lstStyle/>
        <a:p>
          <a:endParaRPr lang="es-EC" sz="1400"/>
        </a:p>
      </dgm:t>
    </dgm:pt>
    <dgm:pt modelId="{CC4538CF-1C16-4916-A418-969CEC1E20C7}" type="sibTrans" cxnId="{518A4CCC-F9AF-478A-9D2C-9F6A73D8F218}">
      <dgm:prSet/>
      <dgm:spPr/>
      <dgm:t>
        <a:bodyPr/>
        <a:lstStyle/>
        <a:p>
          <a:endParaRPr lang="es-EC" sz="1400"/>
        </a:p>
      </dgm:t>
    </dgm:pt>
    <dgm:pt modelId="{C9C3CAE2-8D81-49E3-869A-B86021A3EFD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Universidades. </a:t>
          </a:r>
          <a:endParaRPr lang="es-EC" sz="1400" dirty="0"/>
        </a:p>
      </dgm:t>
    </dgm:pt>
    <dgm:pt modelId="{EDC07741-A035-43C0-86BF-7AD3434C6F63}" type="parTrans" cxnId="{42D750AB-6BA9-4412-AF01-A8A1E834E178}">
      <dgm:prSet/>
      <dgm:spPr/>
      <dgm:t>
        <a:bodyPr/>
        <a:lstStyle/>
        <a:p>
          <a:endParaRPr lang="es-EC" sz="1400"/>
        </a:p>
      </dgm:t>
    </dgm:pt>
    <dgm:pt modelId="{5737A86C-0A76-406C-858A-4CEA83F2B18A}" type="sibTrans" cxnId="{42D750AB-6BA9-4412-AF01-A8A1E834E178}">
      <dgm:prSet/>
      <dgm:spPr/>
      <dgm:t>
        <a:bodyPr/>
        <a:lstStyle/>
        <a:p>
          <a:endParaRPr lang="es-EC" sz="1400"/>
        </a:p>
      </dgm:t>
    </dgm:pt>
    <dgm:pt modelId="{22A8D8D7-4766-4C81-8FC5-5CAC8450A657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Productos con potencial de exportación</a:t>
          </a:r>
          <a:endParaRPr lang="es-EC" sz="1400" dirty="0"/>
        </a:p>
      </dgm:t>
    </dgm:pt>
    <dgm:pt modelId="{957EF735-4F59-49B6-8DC2-60AB279B26C5}" type="parTrans" cxnId="{A3D9589A-75E8-4DFA-907D-90E62A5F8FBE}">
      <dgm:prSet/>
      <dgm:spPr/>
      <dgm:t>
        <a:bodyPr/>
        <a:lstStyle/>
        <a:p>
          <a:endParaRPr lang="es-EC" sz="1400"/>
        </a:p>
      </dgm:t>
    </dgm:pt>
    <dgm:pt modelId="{A654A791-DEAE-4200-9B6D-BE6C876778D5}" type="sibTrans" cxnId="{A3D9589A-75E8-4DFA-907D-90E62A5F8FBE}">
      <dgm:prSet/>
      <dgm:spPr/>
      <dgm:t>
        <a:bodyPr/>
        <a:lstStyle/>
        <a:p>
          <a:endParaRPr lang="es-EC" sz="1400"/>
        </a:p>
      </dgm:t>
    </dgm:pt>
    <dgm:pt modelId="{29ACABD4-96F0-47F3-AD46-F09AF28EC54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#de proveedores locales con capacidad de exportación</a:t>
          </a:r>
          <a:endParaRPr lang="es-EC" sz="1400" dirty="0"/>
        </a:p>
      </dgm:t>
    </dgm:pt>
    <dgm:pt modelId="{95A015F3-406F-4C78-9844-AC95BF829F50}" type="parTrans" cxnId="{E42A8424-11FB-4191-ACB4-4C3D422A4389}">
      <dgm:prSet/>
      <dgm:spPr/>
      <dgm:t>
        <a:bodyPr/>
        <a:lstStyle/>
        <a:p>
          <a:endParaRPr lang="es-EC" sz="1400"/>
        </a:p>
      </dgm:t>
    </dgm:pt>
    <dgm:pt modelId="{161DB951-683D-41B9-A53C-299DC5FC939A}" type="sibTrans" cxnId="{E42A8424-11FB-4191-ACB4-4C3D422A4389}">
      <dgm:prSet/>
      <dgm:spPr/>
      <dgm:t>
        <a:bodyPr/>
        <a:lstStyle/>
        <a:p>
          <a:endParaRPr lang="es-EC" sz="1400"/>
        </a:p>
      </dgm:t>
    </dgm:pt>
    <dgm:pt modelId="{BAE186E2-2D63-4599-BF66-B0CB7F73F1D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/>
            <a:t>DE LOS MERCADOS </a:t>
          </a:r>
          <a:endParaRPr lang="es-EC" sz="1400" b="1" dirty="0"/>
        </a:p>
      </dgm:t>
    </dgm:pt>
    <dgm:pt modelId="{C07DCB2B-62B3-4579-BBCC-52FB81C30C7A}" type="parTrans" cxnId="{E4C5061C-AF43-4C6F-AD3E-5F9F53BCC11D}">
      <dgm:prSet/>
      <dgm:spPr/>
      <dgm:t>
        <a:bodyPr/>
        <a:lstStyle/>
        <a:p>
          <a:endParaRPr lang="es-EC" sz="1400"/>
        </a:p>
      </dgm:t>
    </dgm:pt>
    <dgm:pt modelId="{2BD9509A-2081-4D2F-A76E-9A803AFBF1D8}" type="sibTrans" cxnId="{E4C5061C-AF43-4C6F-AD3E-5F9F53BCC11D}">
      <dgm:prSet/>
      <dgm:spPr/>
      <dgm:t>
        <a:bodyPr/>
        <a:lstStyle/>
        <a:p>
          <a:endParaRPr lang="es-EC" sz="1400"/>
        </a:p>
      </dgm:t>
    </dgm:pt>
    <dgm:pt modelId="{6537130F-B585-49F6-B6F8-FC2010EA4CB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Análisis estadísticas </a:t>
          </a:r>
          <a:endParaRPr lang="es-EC" sz="1400" dirty="0"/>
        </a:p>
      </dgm:t>
    </dgm:pt>
    <dgm:pt modelId="{55A0F891-DFC2-4E48-89A1-B078383D13BA}" type="parTrans" cxnId="{320B314A-1745-4532-9692-043B3D87D4D2}">
      <dgm:prSet/>
      <dgm:spPr/>
      <dgm:t>
        <a:bodyPr/>
        <a:lstStyle/>
        <a:p>
          <a:endParaRPr lang="es-EC" sz="1400"/>
        </a:p>
      </dgm:t>
    </dgm:pt>
    <dgm:pt modelId="{575AA207-769B-4FD1-BBB2-DAFC88FC97DD}" type="sibTrans" cxnId="{320B314A-1745-4532-9692-043B3D87D4D2}">
      <dgm:prSet/>
      <dgm:spPr/>
      <dgm:t>
        <a:bodyPr/>
        <a:lstStyle/>
        <a:p>
          <a:endParaRPr lang="es-EC" sz="1400"/>
        </a:p>
      </dgm:t>
    </dgm:pt>
    <dgm:pt modelId="{5E9F24EF-339B-4F17-9D60-5C55F9222642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Publicaciones sobre oferta y demanda mercados específicos y sobre oportunidades de negocio. </a:t>
          </a:r>
          <a:endParaRPr lang="es-EC" sz="1400" dirty="0"/>
        </a:p>
      </dgm:t>
    </dgm:pt>
    <dgm:pt modelId="{2D158245-EACB-4608-A225-FB4CDDDD9B69}" type="parTrans" cxnId="{AB1084E8-B72A-46EF-BF3C-BF4DDCE9CC07}">
      <dgm:prSet/>
      <dgm:spPr/>
      <dgm:t>
        <a:bodyPr/>
        <a:lstStyle/>
        <a:p>
          <a:endParaRPr lang="es-EC" sz="1400"/>
        </a:p>
      </dgm:t>
    </dgm:pt>
    <dgm:pt modelId="{1B5A966F-6A47-43E7-BC6B-477ECE9FCDA6}" type="sibTrans" cxnId="{AB1084E8-B72A-46EF-BF3C-BF4DDCE9CC07}">
      <dgm:prSet/>
      <dgm:spPr/>
      <dgm:t>
        <a:bodyPr/>
        <a:lstStyle/>
        <a:p>
          <a:endParaRPr lang="es-EC" sz="1400"/>
        </a:p>
      </dgm:t>
    </dgm:pt>
    <dgm:pt modelId="{592A6098-5A92-4E79-BC05-11458104126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Solicitudes constantes de información – mercado determinado</a:t>
          </a:r>
          <a:endParaRPr lang="es-EC" sz="1400" dirty="0"/>
        </a:p>
      </dgm:t>
    </dgm:pt>
    <dgm:pt modelId="{F0FCE789-2555-400A-9617-98C078A0B962}" type="parTrans" cxnId="{5194E725-8B5A-417B-A546-6FC102537FBF}">
      <dgm:prSet/>
      <dgm:spPr/>
      <dgm:t>
        <a:bodyPr/>
        <a:lstStyle/>
        <a:p>
          <a:endParaRPr lang="es-EC" sz="1400"/>
        </a:p>
      </dgm:t>
    </dgm:pt>
    <dgm:pt modelId="{2F76076B-D458-4D61-8902-06ECEA06648C}" type="sibTrans" cxnId="{5194E725-8B5A-417B-A546-6FC102537FBF}">
      <dgm:prSet/>
      <dgm:spPr/>
      <dgm:t>
        <a:bodyPr/>
        <a:lstStyle/>
        <a:p>
          <a:endParaRPr lang="es-EC" sz="1400"/>
        </a:p>
      </dgm:t>
    </dgm:pt>
    <dgm:pt modelId="{52F3B8E5-8545-4533-8C0E-55B9379AB66C}" type="pres">
      <dgm:prSet presAssocID="{30153C69-F8FD-4F4E-AD1F-40A399CE23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9EA5DA-C046-4500-8E9E-738FC2C25AC9}" type="pres">
      <dgm:prSet presAssocID="{059DD146-58E6-4286-9B2A-C7FBF458CA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FDCF4-B813-4BF3-8A35-9E8207B1432E}" type="pres">
      <dgm:prSet presAssocID="{6C8917DB-185D-4B14-9FFF-E0A6D7BFC001}" presName="sibTrans" presStyleCnt="0"/>
      <dgm:spPr/>
    </dgm:pt>
    <dgm:pt modelId="{0A3C310C-890D-43B6-A8E5-F1CC73885055}" type="pres">
      <dgm:prSet presAssocID="{6B5A4EEE-EA90-4B12-8E95-A28BEF79A6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31EFB0-AF79-467C-97BB-D5A3C7D9C4D3}" type="pres">
      <dgm:prSet presAssocID="{56A18B8A-5D59-4826-9620-BFBC523446D9}" presName="sibTrans" presStyleCnt="0"/>
      <dgm:spPr/>
    </dgm:pt>
    <dgm:pt modelId="{227F58E6-D979-4D7E-A61F-3C537253668D}" type="pres">
      <dgm:prSet presAssocID="{BAE186E2-2D63-4599-BF66-B0CB7F73F1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F8F71C-F962-41D9-B5BB-F7E8F70E3F42}" srcId="{6B5A4EEE-EA90-4B12-8E95-A28BEF79A611}" destId="{19943C49-4342-4614-9828-41462BDA55F0}" srcOrd="2" destOrd="0" parTransId="{36E5E4B8-516F-4ACD-A85C-E837E29C9C8B}" sibTransId="{1CDA5AE9-AC8C-491F-878B-4AB65CC16D2B}"/>
    <dgm:cxn modelId="{364A7621-9573-4016-B22E-E0484F5A652F}" srcId="{30153C69-F8FD-4F4E-AD1F-40A399CE233E}" destId="{6B5A4EEE-EA90-4B12-8E95-A28BEF79A611}" srcOrd="1" destOrd="0" parTransId="{F974B3C0-9F7A-4B9A-B6DB-6ED4279B4988}" sibTransId="{56A18B8A-5D59-4826-9620-BFBC523446D9}"/>
    <dgm:cxn modelId="{1BA0D589-1A90-416B-859A-9845E565D596}" type="presOf" srcId="{592A6098-5A92-4E79-BC05-114581041265}" destId="{227F58E6-D979-4D7E-A61F-3C537253668D}" srcOrd="0" destOrd="3" presId="urn:microsoft.com/office/officeart/2005/8/layout/hList6"/>
    <dgm:cxn modelId="{320B314A-1745-4532-9692-043B3D87D4D2}" srcId="{BAE186E2-2D63-4599-BF66-B0CB7F73F1D7}" destId="{6537130F-B585-49F6-B6F8-FC2010EA4CBD}" srcOrd="0" destOrd="0" parTransId="{55A0F891-DFC2-4E48-89A1-B078383D13BA}" sibTransId="{575AA207-769B-4FD1-BBB2-DAFC88FC97DD}"/>
    <dgm:cxn modelId="{45B6FA75-8AD9-4B34-987A-6228D3ECCB75}" srcId="{059DD146-58E6-4286-9B2A-C7FBF458CACB}" destId="{DD5C3BF2-F317-4EAF-A2BF-DD1E61BE5760}" srcOrd="0" destOrd="0" parTransId="{3FCC6CB7-DE9C-45B3-899F-8882F89B75D1}" sibTransId="{F3532C1E-011D-4FC3-98B5-9A36FCE61CED}"/>
    <dgm:cxn modelId="{E42A8424-11FB-4191-ACB4-4C3D422A4389}" srcId="{6B5A4EEE-EA90-4B12-8E95-A28BEF79A611}" destId="{29ACABD4-96F0-47F3-AD46-F09AF28EC544}" srcOrd="3" destOrd="0" parTransId="{95A015F3-406F-4C78-9844-AC95BF829F50}" sibTransId="{161DB951-683D-41B9-A53C-299DC5FC939A}"/>
    <dgm:cxn modelId="{E4C5061C-AF43-4C6F-AD3E-5F9F53BCC11D}" srcId="{30153C69-F8FD-4F4E-AD1F-40A399CE233E}" destId="{BAE186E2-2D63-4599-BF66-B0CB7F73F1D7}" srcOrd="2" destOrd="0" parTransId="{C07DCB2B-62B3-4579-BBCC-52FB81C30C7A}" sibTransId="{2BD9509A-2081-4D2F-A76E-9A803AFBF1D8}"/>
    <dgm:cxn modelId="{23E09ADF-D69C-4D19-B048-EBAA1D54DE54}" type="presOf" srcId="{5E9F24EF-339B-4F17-9D60-5C55F9222642}" destId="{227F58E6-D979-4D7E-A61F-3C537253668D}" srcOrd="0" destOrd="2" presId="urn:microsoft.com/office/officeart/2005/8/layout/hList6"/>
    <dgm:cxn modelId="{A3D9589A-75E8-4DFA-907D-90E62A5F8FBE}" srcId="{6B5A4EEE-EA90-4B12-8E95-A28BEF79A611}" destId="{22A8D8D7-4766-4C81-8FC5-5CAC8450A657}" srcOrd="1" destOrd="0" parTransId="{957EF735-4F59-49B6-8DC2-60AB279B26C5}" sibTransId="{A654A791-DEAE-4200-9B6D-BE6C876778D5}"/>
    <dgm:cxn modelId="{7AC96E6E-75A8-4021-BE22-DEBDAF1FD0DD}" type="presOf" srcId="{5A94C4D9-7457-41AB-82D4-97B347E98B4D}" destId="{0A3C310C-890D-43B6-A8E5-F1CC73885055}" srcOrd="0" destOrd="1" presId="urn:microsoft.com/office/officeart/2005/8/layout/hList6"/>
    <dgm:cxn modelId="{911804E7-C535-4271-B39D-B45ACB1CB162}" type="presOf" srcId="{29ACABD4-96F0-47F3-AD46-F09AF28EC544}" destId="{0A3C310C-890D-43B6-A8E5-F1CC73885055}" srcOrd="0" destOrd="4" presId="urn:microsoft.com/office/officeart/2005/8/layout/hList6"/>
    <dgm:cxn modelId="{4B1FB0F5-E7BD-4479-B9E7-A96F727BD2BC}" type="presOf" srcId="{3CA82617-FFA9-4EBD-BD43-23C7BC958C6D}" destId="{629EA5DA-C046-4500-8E9E-738FC2C25AC9}" srcOrd="0" destOrd="2" presId="urn:microsoft.com/office/officeart/2005/8/layout/hList6"/>
    <dgm:cxn modelId="{B3F07700-BCD3-4302-91B9-450FC4FAB0DE}" type="presOf" srcId="{30153C69-F8FD-4F4E-AD1F-40A399CE233E}" destId="{52F3B8E5-8545-4533-8C0E-55B9379AB66C}" srcOrd="0" destOrd="0" presId="urn:microsoft.com/office/officeart/2005/8/layout/hList6"/>
    <dgm:cxn modelId="{2D2FFA5C-E82A-4A43-83C8-0F303B8848E7}" srcId="{30153C69-F8FD-4F4E-AD1F-40A399CE233E}" destId="{059DD146-58E6-4286-9B2A-C7FBF458CACB}" srcOrd="0" destOrd="0" parTransId="{397E1EC5-F0E6-4493-9A8E-72FEA47B04B3}" sibTransId="{6C8917DB-185D-4B14-9FFF-E0A6D7BFC001}"/>
    <dgm:cxn modelId="{13F5339E-72D8-45A8-8A02-6CB9002D65EB}" type="presOf" srcId="{6B5A4EEE-EA90-4B12-8E95-A28BEF79A611}" destId="{0A3C310C-890D-43B6-A8E5-F1CC73885055}" srcOrd="0" destOrd="0" presId="urn:microsoft.com/office/officeart/2005/8/layout/hList6"/>
    <dgm:cxn modelId="{C7A934BD-5FEC-402F-85FD-D815FE10EE5E}" type="presOf" srcId="{22A8D8D7-4766-4C81-8FC5-5CAC8450A657}" destId="{0A3C310C-890D-43B6-A8E5-F1CC73885055}" srcOrd="0" destOrd="2" presId="urn:microsoft.com/office/officeart/2005/8/layout/hList6"/>
    <dgm:cxn modelId="{597DF909-2DE1-45F1-AB79-99A308CA4D26}" srcId="{6B5A4EEE-EA90-4B12-8E95-A28BEF79A611}" destId="{5A94C4D9-7457-41AB-82D4-97B347E98B4D}" srcOrd="0" destOrd="0" parTransId="{D21FF159-E8FC-48E9-BEC8-B353A2D65FC2}" sibTransId="{90FF804C-A3A0-4C81-81B2-B3686368D31E}"/>
    <dgm:cxn modelId="{99B55BC7-7351-486B-AD14-CCE920D5EDC5}" type="presOf" srcId="{19943C49-4342-4614-9828-41462BDA55F0}" destId="{0A3C310C-890D-43B6-A8E5-F1CC73885055}" srcOrd="0" destOrd="3" presId="urn:microsoft.com/office/officeart/2005/8/layout/hList6"/>
    <dgm:cxn modelId="{4B1F3B70-FEDD-42ED-962C-0C29EB67CB5F}" type="presOf" srcId="{BAE186E2-2D63-4599-BF66-B0CB7F73F1D7}" destId="{227F58E6-D979-4D7E-A61F-3C537253668D}" srcOrd="0" destOrd="0" presId="urn:microsoft.com/office/officeart/2005/8/layout/hList6"/>
    <dgm:cxn modelId="{5194E725-8B5A-417B-A546-6FC102537FBF}" srcId="{BAE186E2-2D63-4599-BF66-B0CB7F73F1D7}" destId="{592A6098-5A92-4E79-BC05-114581041265}" srcOrd="2" destOrd="0" parTransId="{F0FCE789-2555-400A-9617-98C078A0B962}" sibTransId="{2F76076B-D458-4D61-8902-06ECEA06648C}"/>
    <dgm:cxn modelId="{D8797203-7DC6-4E48-9164-8E88015E6C6F}" type="presOf" srcId="{C9C3CAE2-8D81-49E3-869A-B86021A3EFD6}" destId="{629EA5DA-C046-4500-8E9E-738FC2C25AC9}" srcOrd="0" destOrd="3" presId="urn:microsoft.com/office/officeart/2005/8/layout/hList6"/>
    <dgm:cxn modelId="{DED27834-7210-4AC0-A917-2C6C67A8368F}" type="presOf" srcId="{059DD146-58E6-4286-9B2A-C7FBF458CACB}" destId="{629EA5DA-C046-4500-8E9E-738FC2C25AC9}" srcOrd="0" destOrd="0" presId="urn:microsoft.com/office/officeart/2005/8/layout/hList6"/>
    <dgm:cxn modelId="{3CDA5722-3252-4A5E-A6C2-0EA73F4DCB8D}" type="presOf" srcId="{DD5C3BF2-F317-4EAF-A2BF-DD1E61BE5760}" destId="{629EA5DA-C046-4500-8E9E-738FC2C25AC9}" srcOrd="0" destOrd="1" presId="urn:microsoft.com/office/officeart/2005/8/layout/hList6"/>
    <dgm:cxn modelId="{2F298909-56E8-45AA-AA8B-09F95EF45B5F}" type="presOf" srcId="{6537130F-B585-49F6-B6F8-FC2010EA4CBD}" destId="{227F58E6-D979-4D7E-A61F-3C537253668D}" srcOrd="0" destOrd="1" presId="urn:microsoft.com/office/officeart/2005/8/layout/hList6"/>
    <dgm:cxn modelId="{AB1084E8-B72A-46EF-BF3C-BF4DDCE9CC07}" srcId="{BAE186E2-2D63-4599-BF66-B0CB7F73F1D7}" destId="{5E9F24EF-339B-4F17-9D60-5C55F9222642}" srcOrd="1" destOrd="0" parTransId="{2D158245-EACB-4608-A225-FB4CDDDD9B69}" sibTransId="{1B5A966F-6A47-43E7-BC6B-477ECE9FCDA6}"/>
    <dgm:cxn modelId="{42D750AB-6BA9-4412-AF01-A8A1E834E178}" srcId="{059DD146-58E6-4286-9B2A-C7FBF458CACB}" destId="{C9C3CAE2-8D81-49E3-869A-B86021A3EFD6}" srcOrd="2" destOrd="0" parTransId="{EDC07741-A035-43C0-86BF-7AD3434C6F63}" sibTransId="{5737A86C-0A76-406C-858A-4CEA83F2B18A}"/>
    <dgm:cxn modelId="{518A4CCC-F9AF-478A-9D2C-9F6A73D8F218}" srcId="{059DD146-58E6-4286-9B2A-C7FBF458CACB}" destId="{3CA82617-FFA9-4EBD-BD43-23C7BC958C6D}" srcOrd="1" destOrd="0" parTransId="{D7814306-D3D5-43FB-82B1-4A4AE1E8B59F}" sibTransId="{CC4538CF-1C16-4916-A418-969CEC1E20C7}"/>
    <dgm:cxn modelId="{DA8EFE46-F60A-46FD-A446-59D1B60E9B7F}" type="presParOf" srcId="{52F3B8E5-8545-4533-8C0E-55B9379AB66C}" destId="{629EA5DA-C046-4500-8E9E-738FC2C25AC9}" srcOrd="0" destOrd="0" presId="urn:microsoft.com/office/officeart/2005/8/layout/hList6"/>
    <dgm:cxn modelId="{D45830EB-DD13-4D7F-A658-2232863CD68B}" type="presParOf" srcId="{52F3B8E5-8545-4533-8C0E-55B9379AB66C}" destId="{3A3FDCF4-B813-4BF3-8A35-9E8207B1432E}" srcOrd="1" destOrd="0" presId="urn:microsoft.com/office/officeart/2005/8/layout/hList6"/>
    <dgm:cxn modelId="{ADC6CFD0-7520-4606-B739-2BEBF43B4543}" type="presParOf" srcId="{52F3B8E5-8545-4533-8C0E-55B9379AB66C}" destId="{0A3C310C-890D-43B6-A8E5-F1CC73885055}" srcOrd="2" destOrd="0" presId="urn:microsoft.com/office/officeart/2005/8/layout/hList6"/>
    <dgm:cxn modelId="{BA0B11B4-3BB0-412D-A2E7-95C97347F99E}" type="presParOf" srcId="{52F3B8E5-8545-4533-8C0E-55B9379AB66C}" destId="{1E31EFB0-AF79-467C-97BB-D5A3C7D9C4D3}" srcOrd="3" destOrd="0" presId="urn:microsoft.com/office/officeart/2005/8/layout/hList6"/>
    <dgm:cxn modelId="{C75451D5-D2FE-4462-AD55-ACB32699452F}" type="presParOf" srcId="{52F3B8E5-8545-4533-8C0E-55B9379AB66C}" destId="{227F58E6-D979-4D7E-A61F-3C537253668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E6A411-4801-47C2-9AAB-0588C4078A64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EE75E60-84B1-440C-AA00-587C8AC26CA0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Contenidos</a:t>
          </a:r>
          <a:endParaRPr lang="es-EC" sz="2000" b="1" dirty="0">
            <a:solidFill>
              <a:schemeClr val="tx1"/>
            </a:solidFill>
          </a:endParaRPr>
        </a:p>
      </dgm:t>
    </dgm:pt>
    <dgm:pt modelId="{390CC2A8-E4EC-47E0-A31E-0ED6C26070D6}" type="parTrans" cxnId="{565E5A31-8D3B-43FE-9D4D-227F62093156}">
      <dgm:prSet/>
      <dgm:spPr/>
      <dgm:t>
        <a:bodyPr/>
        <a:lstStyle/>
        <a:p>
          <a:endParaRPr lang="es-EC" sz="3600"/>
        </a:p>
      </dgm:t>
    </dgm:pt>
    <dgm:pt modelId="{07BC7EB1-9A44-4746-9986-3B1A4DBF70BA}" type="sibTrans" cxnId="{565E5A31-8D3B-43FE-9D4D-227F62093156}">
      <dgm:prSet/>
      <dgm:spPr/>
      <dgm:t>
        <a:bodyPr/>
        <a:lstStyle/>
        <a:p>
          <a:endParaRPr lang="es-EC" sz="3600"/>
        </a:p>
      </dgm:t>
    </dgm:pt>
    <dgm:pt modelId="{572AE17B-85F6-4E14-8216-7709A6E6C0B8}">
      <dgm:prSet phldrT="[Texto]" custT="1"/>
      <dgm:spPr/>
      <dgm:t>
        <a:bodyPr/>
        <a:lstStyle/>
        <a:p>
          <a:r>
            <a:rPr lang="es-EC" sz="900" dirty="0" smtClean="0"/>
            <a:t>Posición arancelaria</a:t>
          </a:r>
        </a:p>
      </dgm:t>
    </dgm:pt>
    <dgm:pt modelId="{38EB2894-23D5-487A-8844-91E410816E85}" type="parTrans" cxnId="{D59D46D3-941F-4F8F-B1C6-F565F8303DAB}">
      <dgm:prSet/>
      <dgm:spPr/>
      <dgm:t>
        <a:bodyPr/>
        <a:lstStyle/>
        <a:p>
          <a:endParaRPr lang="es-EC" sz="3600"/>
        </a:p>
      </dgm:t>
    </dgm:pt>
    <dgm:pt modelId="{5410DD76-4D36-4D97-A417-825E8699CB25}" type="sibTrans" cxnId="{D59D46D3-941F-4F8F-B1C6-F565F8303DAB}">
      <dgm:prSet/>
      <dgm:spPr/>
      <dgm:t>
        <a:bodyPr/>
        <a:lstStyle/>
        <a:p>
          <a:endParaRPr lang="es-EC" sz="3600"/>
        </a:p>
      </dgm:t>
    </dgm:pt>
    <dgm:pt modelId="{5F252E1F-CD1E-4A36-8B47-CD3B99237F3E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900" dirty="0" smtClean="0"/>
            <a:t>Descripción del producto</a:t>
          </a:r>
          <a:endParaRPr lang="es-EC" sz="900" dirty="0"/>
        </a:p>
      </dgm:t>
    </dgm:pt>
    <dgm:pt modelId="{16899174-DE34-4A54-99C0-DCA7A07F73CD}" type="parTrans" cxnId="{A7BFE8CF-8895-4251-9E01-3E7E6852BDD0}">
      <dgm:prSet/>
      <dgm:spPr/>
      <dgm:t>
        <a:bodyPr/>
        <a:lstStyle/>
        <a:p>
          <a:endParaRPr lang="es-EC" sz="3600"/>
        </a:p>
      </dgm:t>
    </dgm:pt>
    <dgm:pt modelId="{537540DC-8A75-4FFD-AD42-F0FDD61911CE}" type="sibTrans" cxnId="{A7BFE8CF-8895-4251-9E01-3E7E6852BDD0}">
      <dgm:prSet/>
      <dgm:spPr/>
      <dgm:t>
        <a:bodyPr/>
        <a:lstStyle/>
        <a:p>
          <a:endParaRPr lang="es-EC" sz="3600"/>
        </a:p>
      </dgm:t>
    </dgm:pt>
    <dgm:pt modelId="{D897B469-8E5C-4D4B-BD7A-F9687509A64B}">
      <dgm:prSet phldrT="[Texto]" custT="1"/>
      <dgm:spPr>
        <a:solidFill>
          <a:srgbClr val="E21454"/>
        </a:solidFill>
      </dgm:spPr>
      <dgm:t>
        <a:bodyPr/>
        <a:lstStyle/>
        <a:p>
          <a:r>
            <a:rPr lang="es-EC" sz="900" dirty="0" smtClean="0"/>
            <a:t>Costo de nacionalización- impuestos locales</a:t>
          </a:r>
        </a:p>
      </dgm:t>
    </dgm:pt>
    <dgm:pt modelId="{96E7797B-69BE-4408-852B-9E04E112D025}" type="parTrans" cxnId="{40BB50A3-E198-4E08-AB96-F3BE526DAC89}">
      <dgm:prSet/>
      <dgm:spPr/>
      <dgm:t>
        <a:bodyPr/>
        <a:lstStyle/>
        <a:p>
          <a:endParaRPr lang="es-EC" sz="3600"/>
        </a:p>
      </dgm:t>
    </dgm:pt>
    <dgm:pt modelId="{D5663130-CC0D-4C80-951C-D98D0F58AF9F}" type="sibTrans" cxnId="{40BB50A3-E198-4E08-AB96-F3BE526DAC89}">
      <dgm:prSet/>
      <dgm:spPr/>
      <dgm:t>
        <a:bodyPr/>
        <a:lstStyle/>
        <a:p>
          <a:endParaRPr lang="es-EC" sz="3600"/>
        </a:p>
      </dgm:t>
    </dgm:pt>
    <dgm:pt modelId="{68798827-72B2-4D0F-BA13-9C87325C99FA}">
      <dgm:prSet phldrT="[Texto]" custT="1"/>
      <dgm:spPr/>
      <dgm:t>
        <a:bodyPr/>
        <a:lstStyle/>
        <a:p>
          <a:r>
            <a:rPr lang="es-EC" sz="900" dirty="0" smtClean="0"/>
            <a:t>Situación Macroeconómica</a:t>
          </a:r>
          <a:endParaRPr lang="es-EC" sz="900" dirty="0"/>
        </a:p>
      </dgm:t>
    </dgm:pt>
    <dgm:pt modelId="{14445295-3BF7-4DD3-BAB5-C6C77DD3FD14}" type="parTrans" cxnId="{417F5817-9E33-4BA2-920D-470975CDAF69}">
      <dgm:prSet/>
      <dgm:spPr/>
      <dgm:t>
        <a:bodyPr/>
        <a:lstStyle/>
        <a:p>
          <a:endParaRPr lang="es-EC" sz="3600"/>
        </a:p>
      </dgm:t>
    </dgm:pt>
    <dgm:pt modelId="{1066C156-3FF3-459B-813C-B3206CADD1CB}" type="sibTrans" cxnId="{417F5817-9E33-4BA2-920D-470975CDAF69}">
      <dgm:prSet/>
      <dgm:spPr/>
      <dgm:t>
        <a:bodyPr/>
        <a:lstStyle/>
        <a:p>
          <a:endParaRPr lang="es-EC" sz="3600"/>
        </a:p>
      </dgm:t>
    </dgm:pt>
    <dgm:pt modelId="{98F0E21B-D55B-4883-B73E-03C0AAA38029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900" dirty="0" smtClean="0"/>
            <a:t>Restricciones no arancelarias</a:t>
          </a:r>
        </a:p>
      </dgm:t>
    </dgm:pt>
    <dgm:pt modelId="{14E349CA-F7EF-4FB4-9256-CF0CB14C0384}" type="parTrans" cxnId="{BBACD9D2-8239-490F-BFD7-78D46F165796}">
      <dgm:prSet/>
      <dgm:spPr/>
      <dgm:t>
        <a:bodyPr/>
        <a:lstStyle/>
        <a:p>
          <a:endParaRPr lang="es-EC" sz="3600"/>
        </a:p>
      </dgm:t>
    </dgm:pt>
    <dgm:pt modelId="{FC32BE3C-3764-483A-AB94-5226074AD14D}" type="sibTrans" cxnId="{BBACD9D2-8239-490F-BFD7-78D46F165796}">
      <dgm:prSet/>
      <dgm:spPr/>
      <dgm:t>
        <a:bodyPr/>
        <a:lstStyle/>
        <a:p>
          <a:endParaRPr lang="es-EC" sz="3600"/>
        </a:p>
      </dgm:t>
    </dgm:pt>
    <dgm:pt modelId="{D9440EAA-7C6E-4FDE-B248-E7FAE1B4B23F}">
      <dgm:prSet phldrT="[Texto]" custT="1"/>
      <dgm:spPr/>
      <dgm:t>
        <a:bodyPr/>
        <a:lstStyle/>
        <a:p>
          <a:r>
            <a:rPr lang="es-EC" sz="900" dirty="0" smtClean="0"/>
            <a:t>Documentos exigidos en aduana</a:t>
          </a:r>
        </a:p>
      </dgm:t>
    </dgm:pt>
    <dgm:pt modelId="{01B41722-F9E0-42FA-9BA9-97B612BFA327}" type="parTrans" cxnId="{FF49F4E3-C2CA-40C3-B18F-EF674C02D529}">
      <dgm:prSet/>
      <dgm:spPr/>
      <dgm:t>
        <a:bodyPr/>
        <a:lstStyle/>
        <a:p>
          <a:endParaRPr lang="es-EC" sz="3600"/>
        </a:p>
      </dgm:t>
    </dgm:pt>
    <dgm:pt modelId="{2B31E9D2-3D08-4F27-9A17-1E6F866D4755}" type="sibTrans" cxnId="{FF49F4E3-C2CA-40C3-B18F-EF674C02D529}">
      <dgm:prSet/>
      <dgm:spPr/>
      <dgm:t>
        <a:bodyPr/>
        <a:lstStyle/>
        <a:p>
          <a:endParaRPr lang="es-EC" sz="3600"/>
        </a:p>
      </dgm:t>
    </dgm:pt>
    <dgm:pt modelId="{6C05FB6C-2A2A-4B9D-8269-72C8CE897E6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C" sz="900" dirty="0" smtClean="0"/>
            <a:t>Leyes, regulaciones y sistemas que rigen el producto</a:t>
          </a:r>
        </a:p>
      </dgm:t>
    </dgm:pt>
    <dgm:pt modelId="{795911CB-44FD-46B1-BBB1-171BF7612D83}" type="parTrans" cxnId="{F551799B-1507-45C9-A3CD-E2F74756E9A4}">
      <dgm:prSet/>
      <dgm:spPr/>
      <dgm:t>
        <a:bodyPr/>
        <a:lstStyle/>
        <a:p>
          <a:endParaRPr lang="es-EC" sz="3600"/>
        </a:p>
      </dgm:t>
    </dgm:pt>
    <dgm:pt modelId="{F7479CB3-ECA0-4386-AC44-699841D13CAC}" type="sibTrans" cxnId="{F551799B-1507-45C9-A3CD-E2F74756E9A4}">
      <dgm:prSet/>
      <dgm:spPr/>
      <dgm:t>
        <a:bodyPr/>
        <a:lstStyle/>
        <a:p>
          <a:endParaRPr lang="es-EC" sz="3600"/>
        </a:p>
      </dgm:t>
    </dgm:pt>
    <dgm:pt modelId="{57AA6A5E-9417-4F82-834C-EA4AB469ECDB}">
      <dgm:prSet phldrT="[Texto]" custT="1"/>
      <dgm:spPr/>
      <dgm:t>
        <a:bodyPr/>
        <a:lstStyle/>
        <a:p>
          <a:r>
            <a:rPr lang="es-EC" sz="900" dirty="0" smtClean="0"/>
            <a:t>Evolución de las importaciones </a:t>
          </a:r>
        </a:p>
      </dgm:t>
    </dgm:pt>
    <dgm:pt modelId="{3D9FD698-05AE-41EE-AD14-7633240AE123}" type="parTrans" cxnId="{D4A4B810-6392-4112-ABDF-77532A7E5F4A}">
      <dgm:prSet/>
      <dgm:spPr/>
      <dgm:t>
        <a:bodyPr/>
        <a:lstStyle/>
        <a:p>
          <a:endParaRPr lang="es-EC" sz="3600"/>
        </a:p>
      </dgm:t>
    </dgm:pt>
    <dgm:pt modelId="{46E22D1A-8CF6-4CA1-8B8F-8E2FE67BC1D9}" type="sibTrans" cxnId="{D4A4B810-6392-4112-ABDF-77532A7E5F4A}">
      <dgm:prSet/>
      <dgm:spPr/>
      <dgm:t>
        <a:bodyPr/>
        <a:lstStyle/>
        <a:p>
          <a:endParaRPr lang="es-EC" sz="3600"/>
        </a:p>
      </dgm:t>
    </dgm:pt>
    <dgm:pt modelId="{EEC971DA-74E5-4824-B60F-4F64A9C1994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900" dirty="0" smtClean="0"/>
            <a:t>Participación países proveedores </a:t>
          </a:r>
        </a:p>
      </dgm:t>
    </dgm:pt>
    <dgm:pt modelId="{3CC120E5-C8B8-4145-AEA3-15D8111CB472}" type="parTrans" cxnId="{47A214C6-D490-43FB-9981-3B6300845B35}">
      <dgm:prSet/>
      <dgm:spPr/>
      <dgm:t>
        <a:bodyPr/>
        <a:lstStyle/>
        <a:p>
          <a:endParaRPr lang="es-EC" sz="3600"/>
        </a:p>
      </dgm:t>
    </dgm:pt>
    <dgm:pt modelId="{0C5A6275-1FB1-469D-9254-35D47C980EA6}" type="sibTrans" cxnId="{47A214C6-D490-43FB-9981-3B6300845B35}">
      <dgm:prSet/>
      <dgm:spPr/>
      <dgm:t>
        <a:bodyPr/>
        <a:lstStyle/>
        <a:p>
          <a:endParaRPr lang="es-EC" sz="3600"/>
        </a:p>
      </dgm:t>
    </dgm:pt>
    <dgm:pt modelId="{FAE5F40B-93A1-48D5-B782-48C9597E40DC}">
      <dgm:prSet phldrT="[Texto]" custT="1"/>
      <dgm:spPr/>
      <dgm:t>
        <a:bodyPr/>
        <a:lstStyle/>
        <a:p>
          <a:r>
            <a:rPr lang="es-EC" sz="900" dirty="0" smtClean="0"/>
            <a:t>Participación de Ecuador </a:t>
          </a:r>
        </a:p>
      </dgm:t>
    </dgm:pt>
    <dgm:pt modelId="{74A90EE6-A870-42DC-BD61-BB3FDD8D3648}" type="parTrans" cxnId="{6D9108DE-BBC4-43E8-BDC3-08B374A7A40F}">
      <dgm:prSet/>
      <dgm:spPr/>
      <dgm:t>
        <a:bodyPr/>
        <a:lstStyle/>
        <a:p>
          <a:endParaRPr lang="es-EC" sz="3600"/>
        </a:p>
      </dgm:t>
    </dgm:pt>
    <dgm:pt modelId="{8F22B530-C6C9-474D-8EB3-0D5491DA1A68}" type="sibTrans" cxnId="{6D9108DE-BBC4-43E8-BDC3-08B374A7A40F}">
      <dgm:prSet/>
      <dgm:spPr/>
      <dgm:t>
        <a:bodyPr/>
        <a:lstStyle/>
        <a:p>
          <a:endParaRPr lang="es-EC" sz="3600"/>
        </a:p>
      </dgm:t>
    </dgm:pt>
    <dgm:pt modelId="{9096EEC3-0DE4-40DE-90D8-EEBD2503E4EB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900" dirty="0" smtClean="0"/>
            <a:t>Niveles de precios –cadenas comercialización</a:t>
          </a:r>
        </a:p>
      </dgm:t>
    </dgm:pt>
    <dgm:pt modelId="{9AE17C18-DF6C-47F6-A27A-8EFFF1AF6724}" type="parTrans" cxnId="{ED72B20F-D6CD-47E6-9ADF-2EC284D73DB2}">
      <dgm:prSet/>
      <dgm:spPr/>
      <dgm:t>
        <a:bodyPr/>
        <a:lstStyle/>
        <a:p>
          <a:endParaRPr lang="es-EC" sz="3600"/>
        </a:p>
      </dgm:t>
    </dgm:pt>
    <dgm:pt modelId="{B2E83038-2BAC-4BC4-97C5-0AD999E3A2C5}" type="sibTrans" cxnId="{ED72B20F-D6CD-47E6-9ADF-2EC284D73DB2}">
      <dgm:prSet/>
      <dgm:spPr/>
      <dgm:t>
        <a:bodyPr/>
        <a:lstStyle/>
        <a:p>
          <a:endParaRPr lang="es-EC" sz="3600"/>
        </a:p>
      </dgm:t>
    </dgm:pt>
    <dgm:pt modelId="{BDFFD596-D799-4B2D-9C7E-F549B3FA9556}">
      <dgm:prSet phldrT="[Texto]" custT="1"/>
      <dgm:spPr/>
      <dgm:t>
        <a:bodyPr/>
        <a:lstStyle/>
        <a:p>
          <a:r>
            <a:rPr lang="es-EC" sz="900" dirty="0" smtClean="0"/>
            <a:t>Características del consumo</a:t>
          </a:r>
        </a:p>
      </dgm:t>
    </dgm:pt>
    <dgm:pt modelId="{6EDFA8A9-B2F5-4A2E-9295-E4FAB9E99454}" type="parTrans" cxnId="{DB5F46A7-E54E-46E7-9980-8C0050BBA223}">
      <dgm:prSet/>
      <dgm:spPr/>
      <dgm:t>
        <a:bodyPr/>
        <a:lstStyle/>
        <a:p>
          <a:endParaRPr lang="es-EC" sz="3600"/>
        </a:p>
      </dgm:t>
    </dgm:pt>
    <dgm:pt modelId="{6114CC6A-0549-4AEC-B0ED-C2FA5BEC0403}" type="sibTrans" cxnId="{DB5F46A7-E54E-46E7-9980-8C0050BBA223}">
      <dgm:prSet/>
      <dgm:spPr/>
      <dgm:t>
        <a:bodyPr/>
        <a:lstStyle/>
        <a:p>
          <a:endParaRPr lang="es-EC" sz="3600"/>
        </a:p>
      </dgm:t>
    </dgm:pt>
    <dgm:pt modelId="{A7D3F707-5A95-4545-A944-201869C64DA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sz="900" dirty="0" smtClean="0"/>
            <a:t>Canales de comercialización</a:t>
          </a:r>
        </a:p>
      </dgm:t>
    </dgm:pt>
    <dgm:pt modelId="{9FF685EA-4534-44E5-ABDD-CE2A8B49612E}" type="parTrans" cxnId="{997DDE27-A005-4A49-8BF6-9406FD51876F}">
      <dgm:prSet/>
      <dgm:spPr/>
      <dgm:t>
        <a:bodyPr/>
        <a:lstStyle/>
        <a:p>
          <a:endParaRPr lang="es-EC" sz="3600"/>
        </a:p>
      </dgm:t>
    </dgm:pt>
    <dgm:pt modelId="{0228C947-D1D0-4F27-9D3A-8D60E29BA044}" type="sibTrans" cxnId="{997DDE27-A005-4A49-8BF6-9406FD51876F}">
      <dgm:prSet/>
      <dgm:spPr/>
      <dgm:t>
        <a:bodyPr/>
        <a:lstStyle/>
        <a:p>
          <a:endParaRPr lang="es-EC" sz="3600"/>
        </a:p>
      </dgm:t>
    </dgm:pt>
    <dgm:pt modelId="{392D2751-ABBA-42B2-923F-019DA96DE6FF}">
      <dgm:prSet phldrT="[Texto]" custT="1"/>
      <dgm:spPr/>
      <dgm:t>
        <a:bodyPr/>
        <a:lstStyle/>
        <a:p>
          <a:r>
            <a:rPr lang="es-EC" sz="900" dirty="0" smtClean="0"/>
            <a:t>Embalajes y formas de etiquetado</a:t>
          </a:r>
        </a:p>
      </dgm:t>
    </dgm:pt>
    <dgm:pt modelId="{C7F5ED4B-2553-411E-BD5C-21D298FE0F5A}" type="parTrans" cxnId="{0CA98F06-9E26-49A9-BBC0-4E655FF94A17}">
      <dgm:prSet/>
      <dgm:spPr/>
      <dgm:t>
        <a:bodyPr/>
        <a:lstStyle/>
        <a:p>
          <a:endParaRPr lang="es-EC" sz="3600"/>
        </a:p>
      </dgm:t>
    </dgm:pt>
    <dgm:pt modelId="{9F2A2FB9-2EE1-404F-8BF8-F35EAF9CCFF5}" type="sibTrans" cxnId="{0CA98F06-9E26-49A9-BBC0-4E655FF94A17}">
      <dgm:prSet/>
      <dgm:spPr/>
      <dgm:t>
        <a:bodyPr/>
        <a:lstStyle/>
        <a:p>
          <a:endParaRPr lang="es-EC" sz="3600"/>
        </a:p>
      </dgm:t>
    </dgm:pt>
    <dgm:pt modelId="{C5B24EE8-1829-4D1B-9E01-71F72453F4B0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C" sz="900" dirty="0" smtClean="0"/>
            <a:t>Principales formas de acceso al mercado</a:t>
          </a:r>
        </a:p>
      </dgm:t>
    </dgm:pt>
    <dgm:pt modelId="{0AA7932C-3E6D-49B3-817D-5208525CE545}" type="parTrans" cxnId="{D6FF1C89-6270-4BD0-9C3F-1D10BCC0F68F}">
      <dgm:prSet/>
      <dgm:spPr/>
      <dgm:t>
        <a:bodyPr/>
        <a:lstStyle/>
        <a:p>
          <a:endParaRPr lang="es-EC" sz="3600"/>
        </a:p>
      </dgm:t>
    </dgm:pt>
    <dgm:pt modelId="{837F1E54-6B98-4F15-9D5B-DD280EBF92AC}" type="sibTrans" cxnId="{D6FF1C89-6270-4BD0-9C3F-1D10BCC0F68F}">
      <dgm:prSet/>
      <dgm:spPr/>
      <dgm:t>
        <a:bodyPr/>
        <a:lstStyle/>
        <a:p>
          <a:endParaRPr lang="es-EC" sz="3600"/>
        </a:p>
      </dgm:t>
    </dgm:pt>
    <dgm:pt modelId="{F5FD59DA-B5E5-4F91-86D4-98B5058D919B}">
      <dgm:prSet phldrT="[Texto]" custT="1"/>
      <dgm:spPr/>
      <dgm:t>
        <a:bodyPr/>
        <a:lstStyle/>
        <a:p>
          <a:r>
            <a:rPr lang="es-EC" sz="900" dirty="0" smtClean="0"/>
            <a:t>Ferias y exposiciones</a:t>
          </a:r>
        </a:p>
      </dgm:t>
    </dgm:pt>
    <dgm:pt modelId="{511729FF-D41D-4464-AE83-8FF8DA7FA752}" type="parTrans" cxnId="{6ECC0737-A3EE-41BF-ABF4-DD96D023C5DD}">
      <dgm:prSet/>
      <dgm:spPr/>
      <dgm:t>
        <a:bodyPr/>
        <a:lstStyle/>
        <a:p>
          <a:endParaRPr lang="es-EC" sz="3600"/>
        </a:p>
      </dgm:t>
    </dgm:pt>
    <dgm:pt modelId="{5BB9F42E-0795-432F-A6CB-04F316DA11B1}" type="sibTrans" cxnId="{6ECC0737-A3EE-41BF-ABF4-DD96D023C5DD}">
      <dgm:prSet/>
      <dgm:spPr/>
      <dgm:t>
        <a:bodyPr/>
        <a:lstStyle/>
        <a:p>
          <a:endParaRPr lang="es-EC" sz="3600"/>
        </a:p>
      </dgm:t>
    </dgm:pt>
    <dgm:pt modelId="{5355AE1A-B3B1-45D6-8B59-E929FF20CDF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900" dirty="0" smtClean="0"/>
            <a:t>Asociaciones sectoriales</a:t>
          </a:r>
        </a:p>
      </dgm:t>
    </dgm:pt>
    <dgm:pt modelId="{A75D1C52-C243-4413-B99E-E4C93B478083}" type="parTrans" cxnId="{CB2D4B57-7B74-4616-9F12-9C6B9028F95A}">
      <dgm:prSet/>
      <dgm:spPr/>
      <dgm:t>
        <a:bodyPr/>
        <a:lstStyle/>
        <a:p>
          <a:endParaRPr lang="es-EC" sz="3600"/>
        </a:p>
      </dgm:t>
    </dgm:pt>
    <dgm:pt modelId="{3DF1EED7-36B0-4E70-9AD1-91C348F3B761}" type="sibTrans" cxnId="{CB2D4B57-7B74-4616-9F12-9C6B9028F95A}">
      <dgm:prSet/>
      <dgm:spPr/>
      <dgm:t>
        <a:bodyPr/>
        <a:lstStyle/>
        <a:p>
          <a:endParaRPr lang="es-EC" sz="3600"/>
        </a:p>
      </dgm:t>
    </dgm:pt>
    <dgm:pt modelId="{1C57D91B-C5B7-4004-ABDA-110CA346635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900" dirty="0" smtClean="0"/>
            <a:t>Cultura de negociación </a:t>
          </a:r>
        </a:p>
      </dgm:t>
    </dgm:pt>
    <dgm:pt modelId="{AA3F7BB7-F387-4CEE-92A5-357F67A6A44A}" type="parTrans" cxnId="{54AFD1B2-0F8C-4048-B4EC-4F05BFE15439}">
      <dgm:prSet/>
      <dgm:spPr/>
      <dgm:t>
        <a:bodyPr/>
        <a:lstStyle/>
        <a:p>
          <a:endParaRPr lang="es-EC"/>
        </a:p>
      </dgm:t>
    </dgm:pt>
    <dgm:pt modelId="{308C2E06-450C-48D5-B3DB-54C1F9990654}" type="sibTrans" cxnId="{54AFD1B2-0F8C-4048-B4EC-4F05BFE15439}">
      <dgm:prSet/>
      <dgm:spPr/>
      <dgm:t>
        <a:bodyPr/>
        <a:lstStyle/>
        <a:p>
          <a:endParaRPr lang="es-EC"/>
        </a:p>
      </dgm:t>
    </dgm:pt>
    <dgm:pt modelId="{CEDDCBFE-BA4C-4B87-B199-7D231374CD56}" type="pres">
      <dgm:prSet presAssocID="{BFE6A411-4801-47C2-9AAB-0588C4078A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ACC8E78-7C99-4F7D-9AAB-628B572640B5}" type="pres">
      <dgm:prSet presAssocID="{FEE75E60-84B1-440C-AA00-587C8AC26CA0}" presName="hierRoot1" presStyleCnt="0">
        <dgm:presLayoutVars>
          <dgm:hierBranch val="init"/>
        </dgm:presLayoutVars>
      </dgm:prSet>
      <dgm:spPr/>
    </dgm:pt>
    <dgm:pt modelId="{A2D0870C-6C2F-4F82-9B28-B69AE2B0227E}" type="pres">
      <dgm:prSet presAssocID="{FEE75E60-84B1-440C-AA00-587C8AC26CA0}" presName="rootComposite1" presStyleCnt="0"/>
      <dgm:spPr/>
    </dgm:pt>
    <dgm:pt modelId="{6571FC95-F444-4D42-AFAF-64A81E2C0BF2}" type="pres">
      <dgm:prSet presAssocID="{FEE75E60-84B1-440C-AA00-587C8AC26CA0}" presName="rootText1" presStyleLbl="node0" presStyleIdx="0" presStyleCnt="1" custScaleX="709961" custScaleY="1268409" custLinFactX="-100000" custLinFactY="-63345" custLinFactNeighborX="-145025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3C3424-FB13-46BD-9CF1-1F389F5A93BD}" type="pres">
      <dgm:prSet presAssocID="{FEE75E60-84B1-440C-AA00-587C8AC26CA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E7DB8DA-966F-4711-B4BC-E28FA41F43C0}" type="pres">
      <dgm:prSet presAssocID="{FEE75E60-84B1-440C-AA00-587C8AC26CA0}" presName="hierChild2" presStyleCnt="0"/>
      <dgm:spPr/>
    </dgm:pt>
    <dgm:pt modelId="{8E3FC017-E1C2-4422-A69A-29BC5148E506}" type="pres">
      <dgm:prSet presAssocID="{38EB2894-23D5-487A-8844-91E410816E85}" presName="Name64" presStyleLbl="parChTrans1D2" presStyleIdx="0" presStyleCnt="18"/>
      <dgm:spPr/>
      <dgm:t>
        <a:bodyPr/>
        <a:lstStyle/>
        <a:p>
          <a:endParaRPr lang="es-EC"/>
        </a:p>
      </dgm:t>
    </dgm:pt>
    <dgm:pt modelId="{DB824D7E-0C58-4882-9D12-FDD7CF2058F2}" type="pres">
      <dgm:prSet presAssocID="{572AE17B-85F6-4E14-8216-7709A6E6C0B8}" presName="hierRoot2" presStyleCnt="0">
        <dgm:presLayoutVars>
          <dgm:hierBranch val="init"/>
        </dgm:presLayoutVars>
      </dgm:prSet>
      <dgm:spPr/>
    </dgm:pt>
    <dgm:pt modelId="{E75814A9-C1CE-406F-873C-D72EF3B107A0}" type="pres">
      <dgm:prSet presAssocID="{572AE17B-85F6-4E14-8216-7709A6E6C0B8}" presName="rootComposite" presStyleCnt="0"/>
      <dgm:spPr/>
    </dgm:pt>
    <dgm:pt modelId="{C229E955-385A-4125-B6B8-936CEFC2DDC4}" type="pres">
      <dgm:prSet presAssocID="{572AE17B-85F6-4E14-8216-7709A6E6C0B8}" presName="rootText" presStyleLbl="node2" presStyleIdx="0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213A93-402C-4B3D-AA20-6B6B5E0DDB91}" type="pres">
      <dgm:prSet presAssocID="{572AE17B-85F6-4E14-8216-7709A6E6C0B8}" presName="rootConnector" presStyleLbl="node2" presStyleIdx="0" presStyleCnt="18"/>
      <dgm:spPr/>
      <dgm:t>
        <a:bodyPr/>
        <a:lstStyle/>
        <a:p>
          <a:endParaRPr lang="es-EC"/>
        </a:p>
      </dgm:t>
    </dgm:pt>
    <dgm:pt modelId="{B5F98633-E12C-4203-8A36-DFCC3F8D1096}" type="pres">
      <dgm:prSet presAssocID="{572AE17B-85F6-4E14-8216-7709A6E6C0B8}" presName="hierChild4" presStyleCnt="0"/>
      <dgm:spPr/>
    </dgm:pt>
    <dgm:pt modelId="{408E02EE-8E1F-41C7-8793-30C582847614}" type="pres">
      <dgm:prSet presAssocID="{572AE17B-85F6-4E14-8216-7709A6E6C0B8}" presName="hierChild5" presStyleCnt="0"/>
      <dgm:spPr/>
    </dgm:pt>
    <dgm:pt modelId="{130D769C-C2A1-4896-A112-93E025A25C3B}" type="pres">
      <dgm:prSet presAssocID="{16899174-DE34-4A54-99C0-DCA7A07F73CD}" presName="Name64" presStyleLbl="parChTrans1D2" presStyleIdx="1" presStyleCnt="18"/>
      <dgm:spPr/>
      <dgm:t>
        <a:bodyPr/>
        <a:lstStyle/>
        <a:p>
          <a:endParaRPr lang="es-EC"/>
        </a:p>
      </dgm:t>
    </dgm:pt>
    <dgm:pt modelId="{18E9F06D-FC28-481E-8F5F-4999E6F1F56A}" type="pres">
      <dgm:prSet presAssocID="{5F252E1F-CD1E-4A36-8B47-CD3B99237F3E}" presName="hierRoot2" presStyleCnt="0">
        <dgm:presLayoutVars>
          <dgm:hierBranch val="init"/>
        </dgm:presLayoutVars>
      </dgm:prSet>
      <dgm:spPr/>
    </dgm:pt>
    <dgm:pt modelId="{56DE01D4-0EE6-4C20-ABA0-0ADB5A359CC8}" type="pres">
      <dgm:prSet presAssocID="{5F252E1F-CD1E-4A36-8B47-CD3B99237F3E}" presName="rootComposite" presStyleCnt="0"/>
      <dgm:spPr/>
    </dgm:pt>
    <dgm:pt modelId="{05321515-0F8E-4D8E-AB7A-CDE481FE4D3D}" type="pres">
      <dgm:prSet presAssocID="{5F252E1F-CD1E-4A36-8B47-CD3B99237F3E}" presName="rootText" presStyleLbl="node2" presStyleIdx="1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774BDB-060A-469B-BD60-C4B22661E5A1}" type="pres">
      <dgm:prSet presAssocID="{5F252E1F-CD1E-4A36-8B47-CD3B99237F3E}" presName="rootConnector" presStyleLbl="node2" presStyleIdx="1" presStyleCnt="18"/>
      <dgm:spPr/>
      <dgm:t>
        <a:bodyPr/>
        <a:lstStyle/>
        <a:p>
          <a:endParaRPr lang="es-EC"/>
        </a:p>
      </dgm:t>
    </dgm:pt>
    <dgm:pt modelId="{9D0C069B-AD59-42A5-A193-A58F09B46577}" type="pres">
      <dgm:prSet presAssocID="{5F252E1F-CD1E-4A36-8B47-CD3B99237F3E}" presName="hierChild4" presStyleCnt="0"/>
      <dgm:spPr/>
    </dgm:pt>
    <dgm:pt modelId="{BF05C998-8ADB-4704-AB7B-9EE9E371F20E}" type="pres">
      <dgm:prSet presAssocID="{5F252E1F-CD1E-4A36-8B47-CD3B99237F3E}" presName="hierChild5" presStyleCnt="0"/>
      <dgm:spPr/>
    </dgm:pt>
    <dgm:pt modelId="{05679FD8-26C8-45F2-B74D-EE98E8E33F1D}" type="pres">
      <dgm:prSet presAssocID="{14445295-3BF7-4DD3-BAB5-C6C77DD3FD14}" presName="Name64" presStyleLbl="parChTrans1D2" presStyleIdx="2" presStyleCnt="18"/>
      <dgm:spPr/>
      <dgm:t>
        <a:bodyPr/>
        <a:lstStyle/>
        <a:p>
          <a:endParaRPr lang="es-EC"/>
        </a:p>
      </dgm:t>
    </dgm:pt>
    <dgm:pt modelId="{DEA2D386-15CE-4992-82E5-334A5CC669A1}" type="pres">
      <dgm:prSet presAssocID="{68798827-72B2-4D0F-BA13-9C87325C99FA}" presName="hierRoot2" presStyleCnt="0">
        <dgm:presLayoutVars>
          <dgm:hierBranch val="init"/>
        </dgm:presLayoutVars>
      </dgm:prSet>
      <dgm:spPr/>
    </dgm:pt>
    <dgm:pt modelId="{177B953C-DF7A-41F0-850A-698EDAECFA6A}" type="pres">
      <dgm:prSet presAssocID="{68798827-72B2-4D0F-BA13-9C87325C99FA}" presName="rootComposite" presStyleCnt="0"/>
      <dgm:spPr/>
    </dgm:pt>
    <dgm:pt modelId="{1BB7E77D-F836-40C4-880A-3329BF58346A}" type="pres">
      <dgm:prSet presAssocID="{68798827-72B2-4D0F-BA13-9C87325C99FA}" presName="rootText" presStyleLbl="node2" presStyleIdx="2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A46C9A-4FA4-4C9C-8822-F81F034CEF12}" type="pres">
      <dgm:prSet presAssocID="{68798827-72B2-4D0F-BA13-9C87325C99FA}" presName="rootConnector" presStyleLbl="node2" presStyleIdx="2" presStyleCnt="18"/>
      <dgm:spPr/>
      <dgm:t>
        <a:bodyPr/>
        <a:lstStyle/>
        <a:p>
          <a:endParaRPr lang="es-EC"/>
        </a:p>
      </dgm:t>
    </dgm:pt>
    <dgm:pt modelId="{22EA4894-3870-4F6B-A36A-0F070391174E}" type="pres">
      <dgm:prSet presAssocID="{68798827-72B2-4D0F-BA13-9C87325C99FA}" presName="hierChild4" presStyleCnt="0"/>
      <dgm:spPr/>
    </dgm:pt>
    <dgm:pt modelId="{8A4CA5D7-E8D8-4FE9-93EE-72F5FFEC3270}" type="pres">
      <dgm:prSet presAssocID="{68798827-72B2-4D0F-BA13-9C87325C99FA}" presName="hierChild5" presStyleCnt="0"/>
      <dgm:spPr/>
    </dgm:pt>
    <dgm:pt modelId="{69C046AB-C2A6-4ED0-A529-88C81145C095}" type="pres">
      <dgm:prSet presAssocID="{96E7797B-69BE-4408-852B-9E04E112D025}" presName="Name64" presStyleLbl="parChTrans1D2" presStyleIdx="3" presStyleCnt="18"/>
      <dgm:spPr/>
      <dgm:t>
        <a:bodyPr/>
        <a:lstStyle/>
        <a:p>
          <a:endParaRPr lang="es-EC"/>
        </a:p>
      </dgm:t>
    </dgm:pt>
    <dgm:pt modelId="{6D4A2FA9-0C6B-4DED-8D8B-FCBE15C3D6C0}" type="pres">
      <dgm:prSet presAssocID="{D897B469-8E5C-4D4B-BD7A-F9687509A64B}" presName="hierRoot2" presStyleCnt="0">
        <dgm:presLayoutVars>
          <dgm:hierBranch val="init"/>
        </dgm:presLayoutVars>
      </dgm:prSet>
      <dgm:spPr/>
    </dgm:pt>
    <dgm:pt modelId="{98EE3C70-4687-47DB-9AC5-CE9DAA3C04B7}" type="pres">
      <dgm:prSet presAssocID="{D897B469-8E5C-4D4B-BD7A-F9687509A64B}" presName="rootComposite" presStyleCnt="0"/>
      <dgm:spPr/>
    </dgm:pt>
    <dgm:pt modelId="{715A747D-6942-4FDE-98CE-8CA51D7573EA}" type="pres">
      <dgm:prSet presAssocID="{D897B469-8E5C-4D4B-BD7A-F9687509A64B}" presName="rootText" presStyleLbl="node2" presStyleIdx="3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207408-D529-4518-A567-B187A4D65E8D}" type="pres">
      <dgm:prSet presAssocID="{D897B469-8E5C-4D4B-BD7A-F9687509A64B}" presName="rootConnector" presStyleLbl="node2" presStyleIdx="3" presStyleCnt="18"/>
      <dgm:spPr/>
      <dgm:t>
        <a:bodyPr/>
        <a:lstStyle/>
        <a:p>
          <a:endParaRPr lang="es-EC"/>
        </a:p>
      </dgm:t>
    </dgm:pt>
    <dgm:pt modelId="{77761343-0001-4718-A5B1-13384C4376B0}" type="pres">
      <dgm:prSet presAssocID="{D897B469-8E5C-4D4B-BD7A-F9687509A64B}" presName="hierChild4" presStyleCnt="0"/>
      <dgm:spPr/>
    </dgm:pt>
    <dgm:pt modelId="{051DB540-FA8F-4670-A54B-4D3C955E69E9}" type="pres">
      <dgm:prSet presAssocID="{D897B469-8E5C-4D4B-BD7A-F9687509A64B}" presName="hierChild5" presStyleCnt="0"/>
      <dgm:spPr/>
    </dgm:pt>
    <dgm:pt modelId="{99A6ADC9-AB5D-45C0-8023-8B7E3DA63C0B}" type="pres">
      <dgm:prSet presAssocID="{14E349CA-F7EF-4FB4-9256-CF0CB14C0384}" presName="Name64" presStyleLbl="parChTrans1D2" presStyleIdx="4" presStyleCnt="18"/>
      <dgm:spPr/>
      <dgm:t>
        <a:bodyPr/>
        <a:lstStyle/>
        <a:p>
          <a:endParaRPr lang="es-EC"/>
        </a:p>
      </dgm:t>
    </dgm:pt>
    <dgm:pt modelId="{CAF8090C-95E0-4626-9190-EF8B2886171D}" type="pres">
      <dgm:prSet presAssocID="{98F0E21B-D55B-4883-B73E-03C0AAA38029}" presName="hierRoot2" presStyleCnt="0">
        <dgm:presLayoutVars>
          <dgm:hierBranch val="init"/>
        </dgm:presLayoutVars>
      </dgm:prSet>
      <dgm:spPr/>
    </dgm:pt>
    <dgm:pt modelId="{5254A807-F187-4E72-86F7-739985498333}" type="pres">
      <dgm:prSet presAssocID="{98F0E21B-D55B-4883-B73E-03C0AAA38029}" presName="rootComposite" presStyleCnt="0"/>
      <dgm:spPr/>
    </dgm:pt>
    <dgm:pt modelId="{B8885B95-6C72-4A1D-8B05-7D2ED33FC4EF}" type="pres">
      <dgm:prSet presAssocID="{98F0E21B-D55B-4883-B73E-03C0AAA38029}" presName="rootText" presStyleLbl="node2" presStyleIdx="4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B2C356-50DB-4612-86E6-28AA91DB57F0}" type="pres">
      <dgm:prSet presAssocID="{98F0E21B-D55B-4883-B73E-03C0AAA38029}" presName="rootConnector" presStyleLbl="node2" presStyleIdx="4" presStyleCnt="18"/>
      <dgm:spPr/>
      <dgm:t>
        <a:bodyPr/>
        <a:lstStyle/>
        <a:p>
          <a:endParaRPr lang="es-EC"/>
        </a:p>
      </dgm:t>
    </dgm:pt>
    <dgm:pt modelId="{CD111C73-2F04-416D-B677-6934A290A907}" type="pres">
      <dgm:prSet presAssocID="{98F0E21B-D55B-4883-B73E-03C0AAA38029}" presName="hierChild4" presStyleCnt="0"/>
      <dgm:spPr/>
    </dgm:pt>
    <dgm:pt modelId="{7302FF41-1D92-4D6B-BF00-A1E9FFAB9A0F}" type="pres">
      <dgm:prSet presAssocID="{98F0E21B-D55B-4883-B73E-03C0AAA38029}" presName="hierChild5" presStyleCnt="0"/>
      <dgm:spPr/>
    </dgm:pt>
    <dgm:pt modelId="{B4E50106-9409-46B2-B25C-EE7589C4F4AF}" type="pres">
      <dgm:prSet presAssocID="{01B41722-F9E0-42FA-9BA9-97B612BFA327}" presName="Name64" presStyleLbl="parChTrans1D2" presStyleIdx="5" presStyleCnt="18"/>
      <dgm:spPr/>
      <dgm:t>
        <a:bodyPr/>
        <a:lstStyle/>
        <a:p>
          <a:endParaRPr lang="es-EC"/>
        </a:p>
      </dgm:t>
    </dgm:pt>
    <dgm:pt modelId="{0D756018-9249-46BC-826B-7FC0E765CCCE}" type="pres">
      <dgm:prSet presAssocID="{D9440EAA-7C6E-4FDE-B248-E7FAE1B4B23F}" presName="hierRoot2" presStyleCnt="0">
        <dgm:presLayoutVars>
          <dgm:hierBranch val="init"/>
        </dgm:presLayoutVars>
      </dgm:prSet>
      <dgm:spPr/>
    </dgm:pt>
    <dgm:pt modelId="{82658320-2489-4D84-A6FC-97E137F5AC5E}" type="pres">
      <dgm:prSet presAssocID="{D9440EAA-7C6E-4FDE-B248-E7FAE1B4B23F}" presName="rootComposite" presStyleCnt="0"/>
      <dgm:spPr/>
    </dgm:pt>
    <dgm:pt modelId="{573CE9E9-54C7-4C0B-8203-D1F251BD985A}" type="pres">
      <dgm:prSet presAssocID="{D9440EAA-7C6E-4FDE-B248-E7FAE1B4B23F}" presName="rootText" presStyleLbl="node2" presStyleIdx="5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9623AD-33A7-42EB-9DFB-366881529E99}" type="pres">
      <dgm:prSet presAssocID="{D9440EAA-7C6E-4FDE-B248-E7FAE1B4B23F}" presName="rootConnector" presStyleLbl="node2" presStyleIdx="5" presStyleCnt="18"/>
      <dgm:spPr/>
      <dgm:t>
        <a:bodyPr/>
        <a:lstStyle/>
        <a:p>
          <a:endParaRPr lang="es-EC"/>
        </a:p>
      </dgm:t>
    </dgm:pt>
    <dgm:pt modelId="{83707E76-74A6-4937-86E9-0F26B44B9966}" type="pres">
      <dgm:prSet presAssocID="{D9440EAA-7C6E-4FDE-B248-E7FAE1B4B23F}" presName="hierChild4" presStyleCnt="0"/>
      <dgm:spPr/>
    </dgm:pt>
    <dgm:pt modelId="{A4CBD76E-77CE-478A-BA87-3001195D96EC}" type="pres">
      <dgm:prSet presAssocID="{D9440EAA-7C6E-4FDE-B248-E7FAE1B4B23F}" presName="hierChild5" presStyleCnt="0"/>
      <dgm:spPr/>
    </dgm:pt>
    <dgm:pt modelId="{0B5A25DC-EA14-4220-B68C-A508C052322B}" type="pres">
      <dgm:prSet presAssocID="{795911CB-44FD-46B1-BBB1-171BF7612D83}" presName="Name64" presStyleLbl="parChTrans1D2" presStyleIdx="6" presStyleCnt="18"/>
      <dgm:spPr/>
      <dgm:t>
        <a:bodyPr/>
        <a:lstStyle/>
        <a:p>
          <a:endParaRPr lang="es-EC"/>
        </a:p>
      </dgm:t>
    </dgm:pt>
    <dgm:pt modelId="{70DEA129-012E-433E-96F3-84F36B77FB7D}" type="pres">
      <dgm:prSet presAssocID="{6C05FB6C-2A2A-4B9D-8269-72C8CE897E64}" presName="hierRoot2" presStyleCnt="0">
        <dgm:presLayoutVars>
          <dgm:hierBranch val="init"/>
        </dgm:presLayoutVars>
      </dgm:prSet>
      <dgm:spPr/>
    </dgm:pt>
    <dgm:pt modelId="{DDE90F81-3EEA-42D2-88A2-A2AC87781CC9}" type="pres">
      <dgm:prSet presAssocID="{6C05FB6C-2A2A-4B9D-8269-72C8CE897E64}" presName="rootComposite" presStyleCnt="0"/>
      <dgm:spPr/>
    </dgm:pt>
    <dgm:pt modelId="{62C9C7A0-B9FD-438B-BFD6-4CE13A7CBDC5}" type="pres">
      <dgm:prSet presAssocID="{6C05FB6C-2A2A-4B9D-8269-72C8CE897E64}" presName="rootText" presStyleLbl="node2" presStyleIdx="6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E1BE014-EE38-4639-AEA1-7348BF50A134}" type="pres">
      <dgm:prSet presAssocID="{6C05FB6C-2A2A-4B9D-8269-72C8CE897E64}" presName="rootConnector" presStyleLbl="node2" presStyleIdx="6" presStyleCnt="18"/>
      <dgm:spPr/>
      <dgm:t>
        <a:bodyPr/>
        <a:lstStyle/>
        <a:p>
          <a:endParaRPr lang="es-EC"/>
        </a:p>
      </dgm:t>
    </dgm:pt>
    <dgm:pt modelId="{CE2ECD54-F072-409A-8276-005E86BF75EF}" type="pres">
      <dgm:prSet presAssocID="{6C05FB6C-2A2A-4B9D-8269-72C8CE897E64}" presName="hierChild4" presStyleCnt="0"/>
      <dgm:spPr/>
    </dgm:pt>
    <dgm:pt modelId="{E5B204BE-B791-4430-9617-55B6DCED51F9}" type="pres">
      <dgm:prSet presAssocID="{6C05FB6C-2A2A-4B9D-8269-72C8CE897E64}" presName="hierChild5" presStyleCnt="0"/>
      <dgm:spPr/>
    </dgm:pt>
    <dgm:pt modelId="{4FC237A8-C9BC-402C-AE10-388EFAD6E5DD}" type="pres">
      <dgm:prSet presAssocID="{3D9FD698-05AE-41EE-AD14-7633240AE123}" presName="Name64" presStyleLbl="parChTrans1D2" presStyleIdx="7" presStyleCnt="18"/>
      <dgm:spPr/>
      <dgm:t>
        <a:bodyPr/>
        <a:lstStyle/>
        <a:p>
          <a:endParaRPr lang="es-EC"/>
        </a:p>
      </dgm:t>
    </dgm:pt>
    <dgm:pt modelId="{2D6EFA1F-D6E1-4CF7-B0FE-907427C821DD}" type="pres">
      <dgm:prSet presAssocID="{57AA6A5E-9417-4F82-834C-EA4AB469ECDB}" presName="hierRoot2" presStyleCnt="0">
        <dgm:presLayoutVars>
          <dgm:hierBranch val="init"/>
        </dgm:presLayoutVars>
      </dgm:prSet>
      <dgm:spPr/>
    </dgm:pt>
    <dgm:pt modelId="{D7E78403-71DD-4CDB-B701-F0BA96411731}" type="pres">
      <dgm:prSet presAssocID="{57AA6A5E-9417-4F82-834C-EA4AB469ECDB}" presName="rootComposite" presStyleCnt="0"/>
      <dgm:spPr/>
    </dgm:pt>
    <dgm:pt modelId="{DB4BB2B4-4D4A-417E-A41F-52C560740B9D}" type="pres">
      <dgm:prSet presAssocID="{57AA6A5E-9417-4F82-834C-EA4AB469ECDB}" presName="rootText" presStyleLbl="node2" presStyleIdx="7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C39C90-4BDD-4099-9891-24651B56DD8E}" type="pres">
      <dgm:prSet presAssocID="{57AA6A5E-9417-4F82-834C-EA4AB469ECDB}" presName="rootConnector" presStyleLbl="node2" presStyleIdx="7" presStyleCnt="18"/>
      <dgm:spPr/>
      <dgm:t>
        <a:bodyPr/>
        <a:lstStyle/>
        <a:p>
          <a:endParaRPr lang="es-EC"/>
        </a:p>
      </dgm:t>
    </dgm:pt>
    <dgm:pt modelId="{873D17DD-D3D2-404A-A086-8FE4F57CA5D8}" type="pres">
      <dgm:prSet presAssocID="{57AA6A5E-9417-4F82-834C-EA4AB469ECDB}" presName="hierChild4" presStyleCnt="0"/>
      <dgm:spPr/>
    </dgm:pt>
    <dgm:pt modelId="{375404EF-5AAB-49D2-BB27-D6A1166B4E5C}" type="pres">
      <dgm:prSet presAssocID="{57AA6A5E-9417-4F82-834C-EA4AB469ECDB}" presName="hierChild5" presStyleCnt="0"/>
      <dgm:spPr/>
    </dgm:pt>
    <dgm:pt modelId="{11DFBCD4-3BF0-46F1-B335-718F183E35CE}" type="pres">
      <dgm:prSet presAssocID="{3CC120E5-C8B8-4145-AEA3-15D8111CB472}" presName="Name64" presStyleLbl="parChTrans1D2" presStyleIdx="8" presStyleCnt="18"/>
      <dgm:spPr/>
      <dgm:t>
        <a:bodyPr/>
        <a:lstStyle/>
        <a:p>
          <a:endParaRPr lang="es-EC"/>
        </a:p>
      </dgm:t>
    </dgm:pt>
    <dgm:pt modelId="{BE3F3187-BAB4-41FF-840C-B7E15BBC2DB3}" type="pres">
      <dgm:prSet presAssocID="{EEC971DA-74E5-4824-B60F-4F64A9C1994E}" presName="hierRoot2" presStyleCnt="0">
        <dgm:presLayoutVars>
          <dgm:hierBranch val="init"/>
        </dgm:presLayoutVars>
      </dgm:prSet>
      <dgm:spPr/>
    </dgm:pt>
    <dgm:pt modelId="{026F9454-4F43-4469-89B3-43AD075338DB}" type="pres">
      <dgm:prSet presAssocID="{EEC971DA-74E5-4824-B60F-4F64A9C1994E}" presName="rootComposite" presStyleCnt="0"/>
      <dgm:spPr/>
    </dgm:pt>
    <dgm:pt modelId="{338C9091-BA76-443A-9D02-B07378AC8A68}" type="pres">
      <dgm:prSet presAssocID="{EEC971DA-74E5-4824-B60F-4F64A9C1994E}" presName="rootText" presStyleLbl="node2" presStyleIdx="8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B5D8D4-5EA0-4DD6-884B-1DA0CB704894}" type="pres">
      <dgm:prSet presAssocID="{EEC971DA-74E5-4824-B60F-4F64A9C1994E}" presName="rootConnector" presStyleLbl="node2" presStyleIdx="8" presStyleCnt="18"/>
      <dgm:spPr/>
      <dgm:t>
        <a:bodyPr/>
        <a:lstStyle/>
        <a:p>
          <a:endParaRPr lang="es-EC"/>
        </a:p>
      </dgm:t>
    </dgm:pt>
    <dgm:pt modelId="{596C846D-3EF9-47AA-85C2-E0B8199E1C83}" type="pres">
      <dgm:prSet presAssocID="{EEC971DA-74E5-4824-B60F-4F64A9C1994E}" presName="hierChild4" presStyleCnt="0"/>
      <dgm:spPr/>
    </dgm:pt>
    <dgm:pt modelId="{CD8813EB-D484-4B2B-81D1-B2F8E8289AB1}" type="pres">
      <dgm:prSet presAssocID="{EEC971DA-74E5-4824-B60F-4F64A9C1994E}" presName="hierChild5" presStyleCnt="0"/>
      <dgm:spPr/>
    </dgm:pt>
    <dgm:pt modelId="{31D6C4A8-98B7-4781-A402-71116465E415}" type="pres">
      <dgm:prSet presAssocID="{74A90EE6-A870-42DC-BD61-BB3FDD8D3648}" presName="Name64" presStyleLbl="parChTrans1D2" presStyleIdx="9" presStyleCnt="18"/>
      <dgm:spPr/>
      <dgm:t>
        <a:bodyPr/>
        <a:lstStyle/>
        <a:p>
          <a:endParaRPr lang="es-EC"/>
        </a:p>
      </dgm:t>
    </dgm:pt>
    <dgm:pt modelId="{88F2DD4D-A259-4387-A17D-08C5EECB9F74}" type="pres">
      <dgm:prSet presAssocID="{FAE5F40B-93A1-48D5-B782-48C9597E40DC}" presName="hierRoot2" presStyleCnt="0">
        <dgm:presLayoutVars>
          <dgm:hierBranch val="init"/>
        </dgm:presLayoutVars>
      </dgm:prSet>
      <dgm:spPr/>
    </dgm:pt>
    <dgm:pt modelId="{08BCBE0C-A8F4-4D9F-8791-3CC34C78A67A}" type="pres">
      <dgm:prSet presAssocID="{FAE5F40B-93A1-48D5-B782-48C9597E40DC}" presName="rootComposite" presStyleCnt="0"/>
      <dgm:spPr/>
    </dgm:pt>
    <dgm:pt modelId="{414FFFAD-0E83-447D-BCD8-01568579427B}" type="pres">
      <dgm:prSet presAssocID="{FAE5F40B-93A1-48D5-B782-48C9597E40DC}" presName="rootText" presStyleLbl="node2" presStyleIdx="9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9F69BF-2610-4DAF-A6B9-B6E475688203}" type="pres">
      <dgm:prSet presAssocID="{FAE5F40B-93A1-48D5-B782-48C9597E40DC}" presName="rootConnector" presStyleLbl="node2" presStyleIdx="9" presStyleCnt="18"/>
      <dgm:spPr/>
      <dgm:t>
        <a:bodyPr/>
        <a:lstStyle/>
        <a:p>
          <a:endParaRPr lang="es-EC"/>
        </a:p>
      </dgm:t>
    </dgm:pt>
    <dgm:pt modelId="{98985AED-69BF-41FF-8E52-E03E8AF8C2B0}" type="pres">
      <dgm:prSet presAssocID="{FAE5F40B-93A1-48D5-B782-48C9597E40DC}" presName="hierChild4" presStyleCnt="0"/>
      <dgm:spPr/>
    </dgm:pt>
    <dgm:pt modelId="{20EFE4F9-7AB9-4267-98D6-80C492A6ADFD}" type="pres">
      <dgm:prSet presAssocID="{FAE5F40B-93A1-48D5-B782-48C9597E40DC}" presName="hierChild5" presStyleCnt="0"/>
      <dgm:spPr/>
    </dgm:pt>
    <dgm:pt modelId="{BC82340F-21FE-49D4-9550-03E5D7397A8A}" type="pres">
      <dgm:prSet presAssocID="{9AE17C18-DF6C-47F6-A27A-8EFFF1AF6724}" presName="Name64" presStyleLbl="parChTrans1D2" presStyleIdx="10" presStyleCnt="18"/>
      <dgm:spPr/>
      <dgm:t>
        <a:bodyPr/>
        <a:lstStyle/>
        <a:p>
          <a:endParaRPr lang="es-EC"/>
        </a:p>
      </dgm:t>
    </dgm:pt>
    <dgm:pt modelId="{A6A47B1B-13D9-4BB7-89DF-4C9040D81F47}" type="pres">
      <dgm:prSet presAssocID="{9096EEC3-0DE4-40DE-90D8-EEBD2503E4EB}" presName="hierRoot2" presStyleCnt="0">
        <dgm:presLayoutVars>
          <dgm:hierBranch val="init"/>
        </dgm:presLayoutVars>
      </dgm:prSet>
      <dgm:spPr/>
    </dgm:pt>
    <dgm:pt modelId="{DDB9EC9F-94BE-4E26-BD8D-700D808343A4}" type="pres">
      <dgm:prSet presAssocID="{9096EEC3-0DE4-40DE-90D8-EEBD2503E4EB}" presName="rootComposite" presStyleCnt="0"/>
      <dgm:spPr/>
    </dgm:pt>
    <dgm:pt modelId="{5D5F2C26-003C-4D82-B616-28C48FD970A0}" type="pres">
      <dgm:prSet presAssocID="{9096EEC3-0DE4-40DE-90D8-EEBD2503E4EB}" presName="rootText" presStyleLbl="node2" presStyleIdx="10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9E3215-D316-4721-89C4-163B01D85146}" type="pres">
      <dgm:prSet presAssocID="{9096EEC3-0DE4-40DE-90D8-EEBD2503E4EB}" presName="rootConnector" presStyleLbl="node2" presStyleIdx="10" presStyleCnt="18"/>
      <dgm:spPr/>
      <dgm:t>
        <a:bodyPr/>
        <a:lstStyle/>
        <a:p>
          <a:endParaRPr lang="es-EC"/>
        </a:p>
      </dgm:t>
    </dgm:pt>
    <dgm:pt modelId="{6BB7159E-3504-42CB-BDA6-0A31CD4FEBE1}" type="pres">
      <dgm:prSet presAssocID="{9096EEC3-0DE4-40DE-90D8-EEBD2503E4EB}" presName="hierChild4" presStyleCnt="0"/>
      <dgm:spPr/>
    </dgm:pt>
    <dgm:pt modelId="{6D0B7CEE-4E7D-498E-97B6-3FB129727BF6}" type="pres">
      <dgm:prSet presAssocID="{9096EEC3-0DE4-40DE-90D8-EEBD2503E4EB}" presName="hierChild5" presStyleCnt="0"/>
      <dgm:spPr/>
    </dgm:pt>
    <dgm:pt modelId="{BAC8DA35-EC95-40FB-BA7D-F28E4AF7F77E}" type="pres">
      <dgm:prSet presAssocID="{6EDFA8A9-B2F5-4A2E-9295-E4FAB9E99454}" presName="Name64" presStyleLbl="parChTrans1D2" presStyleIdx="11" presStyleCnt="18"/>
      <dgm:spPr/>
      <dgm:t>
        <a:bodyPr/>
        <a:lstStyle/>
        <a:p>
          <a:endParaRPr lang="es-EC"/>
        </a:p>
      </dgm:t>
    </dgm:pt>
    <dgm:pt modelId="{67B2A1B7-DFBC-490A-98B4-E0230E15357E}" type="pres">
      <dgm:prSet presAssocID="{BDFFD596-D799-4B2D-9C7E-F549B3FA9556}" presName="hierRoot2" presStyleCnt="0">
        <dgm:presLayoutVars>
          <dgm:hierBranch val="init"/>
        </dgm:presLayoutVars>
      </dgm:prSet>
      <dgm:spPr/>
    </dgm:pt>
    <dgm:pt modelId="{35196476-9A6F-4CF9-B386-957A4D4570D0}" type="pres">
      <dgm:prSet presAssocID="{BDFFD596-D799-4B2D-9C7E-F549B3FA9556}" presName="rootComposite" presStyleCnt="0"/>
      <dgm:spPr/>
    </dgm:pt>
    <dgm:pt modelId="{4245C7C3-26CD-4473-80F6-3CD003C8DB4D}" type="pres">
      <dgm:prSet presAssocID="{BDFFD596-D799-4B2D-9C7E-F549B3FA9556}" presName="rootText" presStyleLbl="node2" presStyleIdx="11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D06FE9-253B-47AF-B9FB-6A414AE2C040}" type="pres">
      <dgm:prSet presAssocID="{BDFFD596-D799-4B2D-9C7E-F549B3FA9556}" presName="rootConnector" presStyleLbl="node2" presStyleIdx="11" presStyleCnt="18"/>
      <dgm:spPr/>
      <dgm:t>
        <a:bodyPr/>
        <a:lstStyle/>
        <a:p>
          <a:endParaRPr lang="es-EC"/>
        </a:p>
      </dgm:t>
    </dgm:pt>
    <dgm:pt modelId="{60131458-91A2-4DEF-BF47-0D58AC77535F}" type="pres">
      <dgm:prSet presAssocID="{BDFFD596-D799-4B2D-9C7E-F549B3FA9556}" presName="hierChild4" presStyleCnt="0"/>
      <dgm:spPr/>
    </dgm:pt>
    <dgm:pt modelId="{1C826630-4345-4E6A-A17D-3DCC582A509A}" type="pres">
      <dgm:prSet presAssocID="{BDFFD596-D799-4B2D-9C7E-F549B3FA9556}" presName="hierChild5" presStyleCnt="0"/>
      <dgm:spPr/>
    </dgm:pt>
    <dgm:pt modelId="{46036EE8-F900-4EFB-A95A-A85536759B41}" type="pres">
      <dgm:prSet presAssocID="{9FF685EA-4534-44E5-ABDD-CE2A8B49612E}" presName="Name64" presStyleLbl="parChTrans1D2" presStyleIdx="12" presStyleCnt="18"/>
      <dgm:spPr/>
      <dgm:t>
        <a:bodyPr/>
        <a:lstStyle/>
        <a:p>
          <a:endParaRPr lang="es-EC"/>
        </a:p>
      </dgm:t>
    </dgm:pt>
    <dgm:pt modelId="{1BB42EDB-38C2-4EE6-B365-764831C8AC4D}" type="pres">
      <dgm:prSet presAssocID="{A7D3F707-5A95-4545-A944-201869C64DAF}" presName="hierRoot2" presStyleCnt="0">
        <dgm:presLayoutVars>
          <dgm:hierBranch val="init"/>
        </dgm:presLayoutVars>
      </dgm:prSet>
      <dgm:spPr/>
    </dgm:pt>
    <dgm:pt modelId="{1EDC2D58-2100-4D68-A2E2-C525DBB01652}" type="pres">
      <dgm:prSet presAssocID="{A7D3F707-5A95-4545-A944-201869C64DAF}" presName="rootComposite" presStyleCnt="0"/>
      <dgm:spPr/>
    </dgm:pt>
    <dgm:pt modelId="{C9CDAC0F-A359-48AA-9938-0BF3FB7DE6EE}" type="pres">
      <dgm:prSet presAssocID="{A7D3F707-5A95-4545-A944-201869C64DAF}" presName="rootText" presStyleLbl="node2" presStyleIdx="12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BE0993-F9C7-423C-A720-6B4E636FAB0C}" type="pres">
      <dgm:prSet presAssocID="{A7D3F707-5A95-4545-A944-201869C64DAF}" presName="rootConnector" presStyleLbl="node2" presStyleIdx="12" presStyleCnt="18"/>
      <dgm:spPr/>
      <dgm:t>
        <a:bodyPr/>
        <a:lstStyle/>
        <a:p>
          <a:endParaRPr lang="es-EC"/>
        </a:p>
      </dgm:t>
    </dgm:pt>
    <dgm:pt modelId="{43723C09-FB0F-4FC2-B35D-257BE7B3AACF}" type="pres">
      <dgm:prSet presAssocID="{A7D3F707-5A95-4545-A944-201869C64DAF}" presName="hierChild4" presStyleCnt="0"/>
      <dgm:spPr/>
    </dgm:pt>
    <dgm:pt modelId="{0F141BF5-F21E-4195-BCCB-53C7D6A7DC53}" type="pres">
      <dgm:prSet presAssocID="{A7D3F707-5A95-4545-A944-201869C64DAF}" presName="hierChild5" presStyleCnt="0"/>
      <dgm:spPr/>
    </dgm:pt>
    <dgm:pt modelId="{58840E77-B3D7-47BF-B79D-D09187DDF2E2}" type="pres">
      <dgm:prSet presAssocID="{C7F5ED4B-2553-411E-BD5C-21D298FE0F5A}" presName="Name64" presStyleLbl="parChTrans1D2" presStyleIdx="13" presStyleCnt="18"/>
      <dgm:spPr/>
      <dgm:t>
        <a:bodyPr/>
        <a:lstStyle/>
        <a:p>
          <a:endParaRPr lang="es-EC"/>
        </a:p>
      </dgm:t>
    </dgm:pt>
    <dgm:pt modelId="{62E4B53E-6703-4B70-BF30-61F2BE022E8B}" type="pres">
      <dgm:prSet presAssocID="{392D2751-ABBA-42B2-923F-019DA96DE6FF}" presName="hierRoot2" presStyleCnt="0">
        <dgm:presLayoutVars>
          <dgm:hierBranch val="init"/>
        </dgm:presLayoutVars>
      </dgm:prSet>
      <dgm:spPr/>
    </dgm:pt>
    <dgm:pt modelId="{CC229EEE-36F8-489D-8C1A-1F5576F4DD57}" type="pres">
      <dgm:prSet presAssocID="{392D2751-ABBA-42B2-923F-019DA96DE6FF}" presName="rootComposite" presStyleCnt="0"/>
      <dgm:spPr/>
    </dgm:pt>
    <dgm:pt modelId="{C0FBD7FD-E477-48F7-B405-61BCB4789AFA}" type="pres">
      <dgm:prSet presAssocID="{392D2751-ABBA-42B2-923F-019DA96DE6FF}" presName="rootText" presStyleLbl="node2" presStyleIdx="13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11D386-819A-4E5F-A474-B48B9CBFDAB6}" type="pres">
      <dgm:prSet presAssocID="{392D2751-ABBA-42B2-923F-019DA96DE6FF}" presName="rootConnector" presStyleLbl="node2" presStyleIdx="13" presStyleCnt="18"/>
      <dgm:spPr/>
      <dgm:t>
        <a:bodyPr/>
        <a:lstStyle/>
        <a:p>
          <a:endParaRPr lang="es-EC"/>
        </a:p>
      </dgm:t>
    </dgm:pt>
    <dgm:pt modelId="{FE2990ED-955C-4743-8B0C-D942F9ECC4C5}" type="pres">
      <dgm:prSet presAssocID="{392D2751-ABBA-42B2-923F-019DA96DE6FF}" presName="hierChild4" presStyleCnt="0"/>
      <dgm:spPr/>
    </dgm:pt>
    <dgm:pt modelId="{322C807C-9202-4E88-9A74-861E0759B8E0}" type="pres">
      <dgm:prSet presAssocID="{392D2751-ABBA-42B2-923F-019DA96DE6FF}" presName="hierChild5" presStyleCnt="0"/>
      <dgm:spPr/>
    </dgm:pt>
    <dgm:pt modelId="{3135C170-19EC-4A54-9A62-844560C7EFA0}" type="pres">
      <dgm:prSet presAssocID="{0AA7932C-3E6D-49B3-817D-5208525CE545}" presName="Name64" presStyleLbl="parChTrans1D2" presStyleIdx="14" presStyleCnt="18"/>
      <dgm:spPr/>
      <dgm:t>
        <a:bodyPr/>
        <a:lstStyle/>
        <a:p>
          <a:endParaRPr lang="es-EC"/>
        </a:p>
      </dgm:t>
    </dgm:pt>
    <dgm:pt modelId="{AB3FE83C-9F34-469E-B386-365B6137FAD0}" type="pres">
      <dgm:prSet presAssocID="{C5B24EE8-1829-4D1B-9E01-71F72453F4B0}" presName="hierRoot2" presStyleCnt="0">
        <dgm:presLayoutVars>
          <dgm:hierBranch val="init"/>
        </dgm:presLayoutVars>
      </dgm:prSet>
      <dgm:spPr/>
    </dgm:pt>
    <dgm:pt modelId="{36D2570D-981D-4425-8990-DD01BC18A8B0}" type="pres">
      <dgm:prSet presAssocID="{C5B24EE8-1829-4D1B-9E01-71F72453F4B0}" presName="rootComposite" presStyleCnt="0"/>
      <dgm:spPr/>
    </dgm:pt>
    <dgm:pt modelId="{92ED5BC5-7006-4D41-83C7-15FF3B545BEB}" type="pres">
      <dgm:prSet presAssocID="{C5B24EE8-1829-4D1B-9E01-71F72453F4B0}" presName="rootText" presStyleLbl="node2" presStyleIdx="14" presStyleCnt="18" custScaleX="2000000" custScaleY="390611" custLinFactNeighborX="-3633" custLinFactNeighborY="-556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D0EA8E-AE93-4FD3-84B2-4069252724AF}" type="pres">
      <dgm:prSet presAssocID="{C5B24EE8-1829-4D1B-9E01-71F72453F4B0}" presName="rootConnector" presStyleLbl="node2" presStyleIdx="14" presStyleCnt="18"/>
      <dgm:spPr/>
      <dgm:t>
        <a:bodyPr/>
        <a:lstStyle/>
        <a:p>
          <a:endParaRPr lang="es-EC"/>
        </a:p>
      </dgm:t>
    </dgm:pt>
    <dgm:pt modelId="{C1EA06A7-BAB7-4F2D-985C-EF728F65449B}" type="pres">
      <dgm:prSet presAssocID="{C5B24EE8-1829-4D1B-9E01-71F72453F4B0}" presName="hierChild4" presStyleCnt="0"/>
      <dgm:spPr/>
    </dgm:pt>
    <dgm:pt modelId="{1981A5CD-44B6-4238-9ADD-A28D7A461DFB}" type="pres">
      <dgm:prSet presAssocID="{C5B24EE8-1829-4D1B-9E01-71F72453F4B0}" presName="hierChild5" presStyleCnt="0"/>
      <dgm:spPr/>
    </dgm:pt>
    <dgm:pt modelId="{54A31133-2707-420C-BA28-7933281E1754}" type="pres">
      <dgm:prSet presAssocID="{511729FF-D41D-4464-AE83-8FF8DA7FA752}" presName="Name64" presStyleLbl="parChTrans1D2" presStyleIdx="15" presStyleCnt="18"/>
      <dgm:spPr/>
      <dgm:t>
        <a:bodyPr/>
        <a:lstStyle/>
        <a:p>
          <a:endParaRPr lang="es-EC"/>
        </a:p>
      </dgm:t>
    </dgm:pt>
    <dgm:pt modelId="{8CAD9D95-BF72-415E-AE28-F2FA649AA217}" type="pres">
      <dgm:prSet presAssocID="{F5FD59DA-B5E5-4F91-86D4-98B5058D919B}" presName="hierRoot2" presStyleCnt="0">
        <dgm:presLayoutVars>
          <dgm:hierBranch val="init"/>
        </dgm:presLayoutVars>
      </dgm:prSet>
      <dgm:spPr/>
    </dgm:pt>
    <dgm:pt modelId="{67EFC8F0-0888-4B8B-B898-6F568044EC08}" type="pres">
      <dgm:prSet presAssocID="{F5FD59DA-B5E5-4F91-86D4-98B5058D919B}" presName="rootComposite" presStyleCnt="0"/>
      <dgm:spPr/>
    </dgm:pt>
    <dgm:pt modelId="{F9DB751A-D6C4-4EA7-A454-C33D1A5F2ADC}" type="pres">
      <dgm:prSet presAssocID="{F5FD59DA-B5E5-4F91-86D4-98B5058D919B}" presName="rootText" presStyleLbl="node2" presStyleIdx="15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277FBA-AC34-45B4-A380-199706FC73BE}" type="pres">
      <dgm:prSet presAssocID="{F5FD59DA-B5E5-4F91-86D4-98B5058D919B}" presName="rootConnector" presStyleLbl="node2" presStyleIdx="15" presStyleCnt="18"/>
      <dgm:spPr/>
      <dgm:t>
        <a:bodyPr/>
        <a:lstStyle/>
        <a:p>
          <a:endParaRPr lang="es-EC"/>
        </a:p>
      </dgm:t>
    </dgm:pt>
    <dgm:pt modelId="{DED89D39-ED5A-411B-AE1B-E5E20654B43E}" type="pres">
      <dgm:prSet presAssocID="{F5FD59DA-B5E5-4F91-86D4-98B5058D919B}" presName="hierChild4" presStyleCnt="0"/>
      <dgm:spPr/>
    </dgm:pt>
    <dgm:pt modelId="{087B55F6-F1A6-4E2B-9CA0-0CDD9F6C9BB1}" type="pres">
      <dgm:prSet presAssocID="{F5FD59DA-B5E5-4F91-86D4-98B5058D919B}" presName="hierChild5" presStyleCnt="0"/>
      <dgm:spPr/>
    </dgm:pt>
    <dgm:pt modelId="{D6148B4F-39FF-4C10-9370-71F105B7BDC6}" type="pres">
      <dgm:prSet presAssocID="{A75D1C52-C243-4413-B99E-E4C93B478083}" presName="Name64" presStyleLbl="parChTrans1D2" presStyleIdx="16" presStyleCnt="18"/>
      <dgm:spPr/>
      <dgm:t>
        <a:bodyPr/>
        <a:lstStyle/>
        <a:p>
          <a:endParaRPr lang="es-EC"/>
        </a:p>
      </dgm:t>
    </dgm:pt>
    <dgm:pt modelId="{A76F727A-B266-46C7-9985-AFF10FB7728E}" type="pres">
      <dgm:prSet presAssocID="{5355AE1A-B3B1-45D6-8B59-E929FF20CDFA}" presName="hierRoot2" presStyleCnt="0">
        <dgm:presLayoutVars>
          <dgm:hierBranch val="init"/>
        </dgm:presLayoutVars>
      </dgm:prSet>
      <dgm:spPr/>
    </dgm:pt>
    <dgm:pt modelId="{7AD7845B-96F2-4DD4-9FA2-35CF93A52680}" type="pres">
      <dgm:prSet presAssocID="{5355AE1A-B3B1-45D6-8B59-E929FF20CDFA}" presName="rootComposite" presStyleCnt="0"/>
      <dgm:spPr/>
    </dgm:pt>
    <dgm:pt modelId="{8654E026-3DB7-4659-8704-1D0296224D64}" type="pres">
      <dgm:prSet presAssocID="{5355AE1A-B3B1-45D6-8B59-E929FF20CDFA}" presName="rootText" presStyleLbl="node2" presStyleIdx="16" presStyleCnt="18" custScaleX="2000000" custScaleY="3906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8BB67C-4575-42FF-B6B0-BD17BD40CF84}" type="pres">
      <dgm:prSet presAssocID="{5355AE1A-B3B1-45D6-8B59-E929FF20CDFA}" presName="rootConnector" presStyleLbl="node2" presStyleIdx="16" presStyleCnt="18"/>
      <dgm:spPr/>
      <dgm:t>
        <a:bodyPr/>
        <a:lstStyle/>
        <a:p>
          <a:endParaRPr lang="es-EC"/>
        </a:p>
      </dgm:t>
    </dgm:pt>
    <dgm:pt modelId="{865DA3B5-E9A5-481A-A1C1-DB5DA143E572}" type="pres">
      <dgm:prSet presAssocID="{5355AE1A-B3B1-45D6-8B59-E929FF20CDFA}" presName="hierChild4" presStyleCnt="0"/>
      <dgm:spPr/>
    </dgm:pt>
    <dgm:pt modelId="{7F32FB2E-62C8-4084-AE4B-3BA4FFC229B0}" type="pres">
      <dgm:prSet presAssocID="{5355AE1A-B3B1-45D6-8B59-E929FF20CDFA}" presName="hierChild5" presStyleCnt="0"/>
      <dgm:spPr/>
    </dgm:pt>
    <dgm:pt modelId="{28677725-E54E-4053-8CF6-DCB792FAA2BD}" type="pres">
      <dgm:prSet presAssocID="{AA3F7BB7-F387-4CEE-92A5-357F67A6A44A}" presName="Name64" presStyleLbl="parChTrans1D2" presStyleIdx="17" presStyleCnt="18"/>
      <dgm:spPr/>
      <dgm:t>
        <a:bodyPr/>
        <a:lstStyle/>
        <a:p>
          <a:endParaRPr lang="es-EC"/>
        </a:p>
      </dgm:t>
    </dgm:pt>
    <dgm:pt modelId="{82031EF6-1200-4989-9D76-203DBDC51D9A}" type="pres">
      <dgm:prSet presAssocID="{1C57D91B-C5B7-4004-ABDA-110CA346635E}" presName="hierRoot2" presStyleCnt="0">
        <dgm:presLayoutVars>
          <dgm:hierBranch val="init"/>
        </dgm:presLayoutVars>
      </dgm:prSet>
      <dgm:spPr/>
    </dgm:pt>
    <dgm:pt modelId="{4A6CCFBE-990A-4FA2-94C8-C4B21A7B1A40}" type="pres">
      <dgm:prSet presAssocID="{1C57D91B-C5B7-4004-ABDA-110CA346635E}" presName="rootComposite" presStyleCnt="0"/>
      <dgm:spPr/>
    </dgm:pt>
    <dgm:pt modelId="{C561521D-E116-4C9D-9868-CC5A985EE120}" type="pres">
      <dgm:prSet presAssocID="{1C57D91B-C5B7-4004-ABDA-110CA346635E}" presName="rootText" presStyleLbl="node2" presStyleIdx="17" presStyleCnt="18" custAng="10800000" custFlipVert="1" custScaleX="2000000" custScaleY="3118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DE84B6-0DC9-46A5-A199-53D5A47364AC}" type="pres">
      <dgm:prSet presAssocID="{1C57D91B-C5B7-4004-ABDA-110CA346635E}" presName="rootConnector" presStyleLbl="node2" presStyleIdx="17" presStyleCnt="18"/>
      <dgm:spPr/>
      <dgm:t>
        <a:bodyPr/>
        <a:lstStyle/>
        <a:p>
          <a:endParaRPr lang="es-EC"/>
        </a:p>
      </dgm:t>
    </dgm:pt>
    <dgm:pt modelId="{C832CF99-A9E1-4937-B2B6-AFB876EF397E}" type="pres">
      <dgm:prSet presAssocID="{1C57D91B-C5B7-4004-ABDA-110CA346635E}" presName="hierChild4" presStyleCnt="0"/>
      <dgm:spPr/>
    </dgm:pt>
    <dgm:pt modelId="{EA6C4452-2823-451E-9C63-2F6175E08086}" type="pres">
      <dgm:prSet presAssocID="{1C57D91B-C5B7-4004-ABDA-110CA346635E}" presName="hierChild5" presStyleCnt="0"/>
      <dgm:spPr/>
    </dgm:pt>
    <dgm:pt modelId="{0CE1AFDD-6489-4730-8C1F-462350CEDC4E}" type="pres">
      <dgm:prSet presAssocID="{FEE75E60-84B1-440C-AA00-587C8AC26CA0}" presName="hierChild3" presStyleCnt="0"/>
      <dgm:spPr/>
    </dgm:pt>
  </dgm:ptLst>
  <dgm:cxnLst>
    <dgm:cxn modelId="{A2C75F0E-9381-4B91-B27F-DC02AD27D5F9}" type="presOf" srcId="{F5FD59DA-B5E5-4F91-86D4-98B5058D919B}" destId="{F9DB751A-D6C4-4EA7-A454-C33D1A5F2ADC}" srcOrd="0" destOrd="0" presId="urn:microsoft.com/office/officeart/2009/3/layout/HorizontalOrganizationChart"/>
    <dgm:cxn modelId="{0CA98F06-9E26-49A9-BBC0-4E655FF94A17}" srcId="{FEE75E60-84B1-440C-AA00-587C8AC26CA0}" destId="{392D2751-ABBA-42B2-923F-019DA96DE6FF}" srcOrd="13" destOrd="0" parTransId="{C7F5ED4B-2553-411E-BD5C-21D298FE0F5A}" sibTransId="{9F2A2FB9-2EE1-404F-8BF8-F35EAF9CCFF5}"/>
    <dgm:cxn modelId="{0E8DFA3E-A3C8-43E5-8851-BE90769EB792}" type="presOf" srcId="{96E7797B-69BE-4408-852B-9E04E112D025}" destId="{69C046AB-C2A6-4ED0-A529-88C81145C095}" srcOrd="0" destOrd="0" presId="urn:microsoft.com/office/officeart/2009/3/layout/HorizontalOrganizationChart"/>
    <dgm:cxn modelId="{565E5A31-8D3B-43FE-9D4D-227F62093156}" srcId="{BFE6A411-4801-47C2-9AAB-0588C4078A64}" destId="{FEE75E60-84B1-440C-AA00-587C8AC26CA0}" srcOrd="0" destOrd="0" parTransId="{390CC2A8-E4EC-47E0-A31E-0ED6C26070D6}" sibTransId="{07BC7EB1-9A44-4746-9986-3B1A4DBF70BA}"/>
    <dgm:cxn modelId="{F551799B-1507-45C9-A3CD-E2F74756E9A4}" srcId="{FEE75E60-84B1-440C-AA00-587C8AC26CA0}" destId="{6C05FB6C-2A2A-4B9D-8269-72C8CE897E64}" srcOrd="6" destOrd="0" parTransId="{795911CB-44FD-46B1-BBB1-171BF7612D83}" sibTransId="{F7479CB3-ECA0-4386-AC44-699841D13CAC}"/>
    <dgm:cxn modelId="{DB97EB1E-BF23-41E9-B280-8504DE747AB7}" type="presOf" srcId="{FAE5F40B-93A1-48D5-B782-48C9597E40DC}" destId="{414FFFAD-0E83-447D-BCD8-01568579427B}" srcOrd="0" destOrd="0" presId="urn:microsoft.com/office/officeart/2009/3/layout/HorizontalOrganizationChart"/>
    <dgm:cxn modelId="{54AFD1B2-0F8C-4048-B4EC-4F05BFE15439}" srcId="{FEE75E60-84B1-440C-AA00-587C8AC26CA0}" destId="{1C57D91B-C5B7-4004-ABDA-110CA346635E}" srcOrd="17" destOrd="0" parTransId="{AA3F7BB7-F387-4CEE-92A5-357F67A6A44A}" sibTransId="{308C2E06-450C-48D5-B3DB-54C1F9990654}"/>
    <dgm:cxn modelId="{62C0F98D-C9DA-4777-8461-9A9701AE96B9}" type="presOf" srcId="{0AA7932C-3E6D-49B3-817D-5208525CE545}" destId="{3135C170-19EC-4A54-9A62-844560C7EFA0}" srcOrd="0" destOrd="0" presId="urn:microsoft.com/office/officeart/2009/3/layout/HorizontalOrganizationChart"/>
    <dgm:cxn modelId="{DD5017C6-0F8F-4EA2-BBEC-387D38B6E49F}" type="presOf" srcId="{FAE5F40B-93A1-48D5-B782-48C9597E40DC}" destId="{699F69BF-2610-4DAF-A6B9-B6E475688203}" srcOrd="1" destOrd="0" presId="urn:microsoft.com/office/officeart/2009/3/layout/HorizontalOrganizationChart"/>
    <dgm:cxn modelId="{CC22253E-BE8F-4815-A7B4-C8111F972C5E}" type="presOf" srcId="{572AE17B-85F6-4E14-8216-7709A6E6C0B8}" destId="{B5213A93-402C-4B3D-AA20-6B6B5E0DDB91}" srcOrd="1" destOrd="0" presId="urn:microsoft.com/office/officeart/2009/3/layout/HorizontalOrganizationChart"/>
    <dgm:cxn modelId="{668A7450-2C97-4A5C-B774-85BC9E1D1BA1}" type="presOf" srcId="{14E349CA-F7EF-4FB4-9256-CF0CB14C0384}" destId="{99A6ADC9-AB5D-45C0-8023-8B7E3DA63C0B}" srcOrd="0" destOrd="0" presId="urn:microsoft.com/office/officeart/2009/3/layout/HorizontalOrganizationChart"/>
    <dgm:cxn modelId="{6434F661-5893-43A7-9DC7-6D984EF99C57}" type="presOf" srcId="{01B41722-F9E0-42FA-9BA9-97B612BFA327}" destId="{B4E50106-9409-46B2-B25C-EE7589C4F4AF}" srcOrd="0" destOrd="0" presId="urn:microsoft.com/office/officeart/2009/3/layout/HorizontalOrganizationChart"/>
    <dgm:cxn modelId="{CB2D4B57-7B74-4616-9F12-9C6B9028F95A}" srcId="{FEE75E60-84B1-440C-AA00-587C8AC26CA0}" destId="{5355AE1A-B3B1-45D6-8B59-E929FF20CDFA}" srcOrd="16" destOrd="0" parTransId="{A75D1C52-C243-4413-B99E-E4C93B478083}" sibTransId="{3DF1EED7-36B0-4E70-9AD1-91C348F3B761}"/>
    <dgm:cxn modelId="{C94073F1-DC22-4129-BF95-107EA6D3DE23}" type="presOf" srcId="{9096EEC3-0DE4-40DE-90D8-EEBD2503E4EB}" destId="{AE9E3215-D316-4721-89C4-163B01D85146}" srcOrd="1" destOrd="0" presId="urn:microsoft.com/office/officeart/2009/3/layout/HorizontalOrganizationChart"/>
    <dgm:cxn modelId="{95495AFB-A129-4CE1-BE19-F1F7C8CC6DE4}" type="presOf" srcId="{9FF685EA-4534-44E5-ABDD-CE2A8B49612E}" destId="{46036EE8-F900-4EFB-A95A-A85536759B41}" srcOrd="0" destOrd="0" presId="urn:microsoft.com/office/officeart/2009/3/layout/HorizontalOrganizationChart"/>
    <dgm:cxn modelId="{39B39F27-07A2-4EAE-98E0-F96A9C2B6A6B}" type="presOf" srcId="{74A90EE6-A870-42DC-BD61-BB3FDD8D3648}" destId="{31D6C4A8-98B7-4781-A402-71116465E415}" srcOrd="0" destOrd="0" presId="urn:microsoft.com/office/officeart/2009/3/layout/HorizontalOrganizationChart"/>
    <dgm:cxn modelId="{FF49F4E3-C2CA-40C3-B18F-EF674C02D529}" srcId="{FEE75E60-84B1-440C-AA00-587C8AC26CA0}" destId="{D9440EAA-7C6E-4FDE-B248-E7FAE1B4B23F}" srcOrd="5" destOrd="0" parTransId="{01B41722-F9E0-42FA-9BA9-97B612BFA327}" sibTransId="{2B31E9D2-3D08-4F27-9A17-1E6F866D4755}"/>
    <dgm:cxn modelId="{D288FB44-6132-40B6-91FE-29B737B8BEBD}" type="presOf" srcId="{D9440EAA-7C6E-4FDE-B248-E7FAE1B4B23F}" destId="{B39623AD-33A7-42EB-9DFB-366881529E99}" srcOrd="1" destOrd="0" presId="urn:microsoft.com/office/officeart/2009/3/layout/HorizontalOrganizationChart"/>
    <dgm:cxn modelId="{6D9108DE-BBC4-43E8-BDC3-08B374A7A40F}" srcId="{FEE75E60-84B1-440C-AA00-587C8AC26CA0}" destId="{FAE5F40B-93A1-48D5-B782-48C9597E40DC}" srcOrd="9" destOrd="0" parTransId="{74A90EE6-A870-42DC-BD61-BB3FDD8D3648}" sibTransId="{8F22B530-C6C9-474D-8EB3-0D5491DA1A68}"/>
    <dgm:cxn modelId="{D4A4B810-6392-4112-ABDF-77532A7E5F4A}" srcId="{FEE75E60-84B1-440C-AA00-587C8AC26CA0}" destId="{57AA6A5E-9417-4F82-834C-EA4AB469ECDB}" srcOrd="7" destOrd="0" parTransId="{3D9FD698-05AE-41EE-AD14-7633240AE123}" sibTransId="{46E22D1A-8CF6-4CA1-8B8F-8E2FE67BC1D9}"/>
    <dgm:cxn modelId="{E8D2D27F-A5EF-43EB-9EAC-935AC0B95FD6}" type="presOf" srcId="{FEE75E60-84B1-440C-AA00-587C8AC26CA0}" destId="{6571FC95-F444-4D42-AFAF-64A81E2C0BF2}" srcOrd="0" destOrd="0" presId="urn:microsoft.com/office/officeart/2009/3/layout/HorizontalOrganizationChart"/>
    <dgm:cxn modelId="{8C10B2C7-55D0-4728-93FA-420EE5D98C5E}" type="presOf" srcId="{EEC971DA-74E5-4824-B60F-4F64A9C1994E}" destId="{CDB5D8D4-5EA0-4DD6-884B-1DA0CB704894}" srcOrd="1" destOrd="0" presId="urn:microsoft.com/office/officeart/2009/3/layout/HorizontalOrganizationChart"/>
    <dgm:cxn modelId="{3070B978-3F4C-405F-BB29-2C5D3587130B}" type="presOf" srcId="{F5FD59DA-B5E5-4F91-86D4-98B5058D919B}" destId="{53277FBA-AC34-45B4-A380-199706FC73BE}" srcOrd="1" destOrd="0" presId="urn:microsoft.com/office/officeart/2009/3/layout/HorizontalOrganizationChart"/>
    <dgm:cxn modelId="{AEED1ED3-FB29-4B77-85DB-A23ED0E12D88}" type="presOf" srcId="{1C57D91B-C5B7-4004-ABDA-110CA346635E}" destId="{C561521D-E116-4C9D-9868-CC5A985EE120}" srcOrd="0" destOrd="0" presId="urn:microsoft.com/office/officeart/2009/3/layout/HorizontalOrganizationChart"/>
    <dgm:cxn modelId="{9AA5D308-CD32-47EC-A7DB-1014EBC71A39}" type="presOf" srcId="{795911CB-44FD-46B1-BBB1-171BF7612D83}" destId="{0B5A25DC-EA14-4220-B68C-A508C052322B}" srcOrd="0" destOrd="0" presId="urn:microsoft.com/office/officeart/2009/3/layout/HorizontalOrganizationChart"/>
    <dgm:cxn modelId="{B1263F8A-9122-4BE3-AEA1-ED87CB3FBB4A}" type="presOf" srcId="{57AA6A5E-9417-4F82-834C-EA4AB469ECDB}" destId="{77C39C90-4BDD-4099-9891-24651B56DD8E}" srcOrd="1" destOrd="0" presId="urn:microsoft.com/office/officeart/2009/3/layout/HorizontalOrganizationChart"/>
    <dgm:cxn modelId="{75601000-CC59-4E70-86FB-8C259DE90DCC}" type="presOf" srcId="{C7F5ED4B-2553-411E-BD5C-21D298FE0F5A}" destId="{58840E77-B3D7-47BF-B79D-D09187DDF2E2}" srcOrd="0" destOrd="0" presId="urn:microsoft.com/office/officeart/2009/3/layout/HorizontalOrganizationChart"/>
    <dgm:cxn modelId="{8E6FB80A-4CAD-49DB-A9B2-929B64B81FB2}" type="presOf" srcId="{5F252E1F-CD1E-4A36-8B47-CD3B99237F3E}" destId="{86774BDB-060A-469B-BD60-C4B22661E5A1}" srcOrd="1" destOrd="0" presId="urn:microsoft.com/office/officeart/2009/3/layout/HorizontalOrganizationChart"/>
    <dgm:cxn modelId="{D6FF1C89-6270-4BD0-9C3F-1D10BCC0F68F}" srcId="{FEE75E60-84B1-440C-AA00-587C8AC26CA0}" destId="{C5B24EE8-1829-4D1B-9E01-71F72453F4B0}" srcOrd="14" destOrd="0" parTransId="{0AA7932C-3E6D-49B3-817D-5208525CE545}" sibTransId="{837F1E54-6B98-4F15-9D5B-DD280EBF92AC}"/>
    <dgm:cxn modelId="{BBACD9D2-8239-490F-BFD7-78D46F165796}" srcId="{FEE75E60-84B1-440C-AA00-587C8AC26CA0}" destId="{98F0E21B-D55B-4883-B73E-03C0AAA38029}" srcOrd="4" destOrd="0" parTransId="{14E349CA-F7EF-4FB4-9256-CF0CB14C0384}" sibTransId="{FC32BE3C-3764-483A-AB94-5226074AD14D}"/>
    <dgm:cxn modelId="{4F0CE719-FCCA-446B-8CBF-D167965F2E69}" type="presOf" srcId="{5F252E1F-CD1E-4A36-8B47-CD3B99237F3E}" destId="{05321515-0F8E-4D8E-AB7A-CDE481FE4D3D}" srcOrd="0" destOrd="0" presId="urn:microsoft.com/office/officeart/2009/3/layout/HorizontalOrganizationChart"/>
    <dgm:cxn modelId="{D07355A5-0312-45D9-A042-C1F337F32918}" type="presOf" srcId="{D9440EAA-7C6E-4FDE-B248-E7FAE1B4B23F}" destId="{573CE9E9-54C7-4C0B-8203-D1F251BD985A}" srcOrd="0" destOrd="0" presId="urn:microsoft.com/office/officeart/2009/3/layout/HorizontalOrganizationChart"/>
    <dgm:cxn modelId="{99E36B90-CA8C-4C9F-AA4F-0AA4EE8C7474}" type="presOf" srcId="{1C57D91B-C5B7-4004-ABDA-110CA346635E}" destId="{0ADE84B6-0DC9-46A5-A199-53D5A47364AC}" srcOrd="1" destOrd="0" presId="urn:microsoft.com/office/officeart/2009/3/layout/HorizontalOrganizationChart"/>
    <dgm:cxn modelId="{5CC32CE9-C1A2-45CA-9218-3300BE0AFC0C}" type="presOf" srcId="{FEE75E60-84B1-440C-AA00-587C8AC26CA0}" destId="{963C3424-FB13-46BD-9CF1-1F389F5A93BD}" srcOrd="1" destOrd="0" presId="urn:microsoft.com/office/officeart/2009/3/layout/HorizontalOrganizationChart"/>
    <dgm:cxn modelId="{D59D46D3-941F-4F8F-B1C6-F565F8303DAB}" srcId="{FEE75E60-84B1-440C-AA00-587C8AC26CA0}" destId="{572AE17B-85F6-4E14-8216-7709A6E6C0B8}" srcOrd="0" destOrd="0" parTransId="{38EB2894-23D5-487A-8844-91E410816E85}" sibTransId="{5410DD76-4D36-4D97-A417-825E8699CB25}"/>
    <dgm:cxn modelId="{ED72B20F-D6CD-47E6-9ADF-2EC284D73DB2}" srcId="{FEE75E60-84B1-440C-AA00-587C8AC26CA0}" destId="{9096EEC3-0DE4-40DE-90D8-EEBD2503E4EB}" srcOrd="10" destOrd="0" parTransId="{9AE17C18-DF6C-47F6-A27A-8EFFF1AF6724}" sibTransId="{B2E83038-2BAC-4BC4-97C5-0AD999E3A2C5}"/>
    <dgm:cxn modelId="{4BFC0014-7F0B-4AA8-BDF5-34E4FE6D6201}" type="presOf" srcId="{EEC971DA-74E5-4824-B60F-4F64A9C1994E}" destId="{338C9091-BA76-443A-9D02-B07378AC8A68}" srcOrd="0" destOrd="0" presId="urn:microsoft.com/office/officeart/2009/3/layout/HorizontalOrganizationChart"/>
    <dgm:cxn modelId="{C2163161-E5E9-4B7E-BDB3-C6B4CEF5DADC}" type="presOf" srcId="{392D2751-ABBA-42B2-923F-019DA96DE6FF}" destId="{B911D386-819A-4E5F-A474-B48B9CBFDAB6}" srcOrd="1" destOrd="0" presId="urn:microsoft.com/office/officeart/2009/3/layout/HorizontalOrganizationChart"/>
    <dgm:cxn modelId="{4A6943A9-CA73-4B2A-A4A8-A166195BC61C}" type="presOf" srcId="{BDFFD596-D799-4B2D-9C7E-F549B3FA9556}" destId="{4245C7C3-26CD-4473-80F6-3CD003C8DB4D}" srcOrd="0" destOrd="0" presId="urn:microsoft.com/office/officeart/2009/3/layout/HorizontalOrganizationChart"/>
    <dgm:cxn modelId="{DB5F46A7-E54E-46E7-9980-8C0050BBA223}" srcId="{FEE75E60-84B1-440C-AA00-587C8AC26CA0}" destId="{BDFFD596-D799-4B2D-9C7E-F549B3FA9556}" srcOrd="11" destOrd="0" parTransId="{6EDFA8A9-B2F5-4A2E-9295-E4FAB9E99454}" sibTransId="{6114CC6A-0549-4AEC-B0ED-C2FA5BEC0403}"/>
    <dgm:cxn modelId="{5EC0F85F-E8D4-4105-BBA9-978C0C880B01}" type="presOf" srcId="{6EDFA8A9-B2F5-4A2E-9295-E4FAB9E99454}" destId="{BAC8DA35-EC95-40FB-BA7D-F28E4AF7F77E}" srcOrd="0" destOrd="0" presId="urn:microsoft.com/office/officeart/2009/3/layout/HorizontalOrganizationChart"/>
    <dgm:cxn modelId="{2FE168D4-E3CD-47C2-8AEF-783F45CCCC15}" type="presOf" srcId="{68798827-72B2-4D0F-BA13-9C87325C99FA}" destId="{56A46C9A-4FA4-4C9C-8822-F81F034CEF12}" srcOrd="1" destOrd="0" presId="urn:microsoft.com/office/officeart/2009/3/layout/HorizontalOrganizationChart"/>
    <dgm:cxn modelId="{1FB36337-C843-46C8-AAE4-69C69D494E09}" type="presOf" srcId="{5355AE1A-B3B1-45D6-8B59-E929FF20CDFA}" destId="{288BB67C-4575-42FF-B6B0-BD17BD40CF84}" srcOrd="1" destOrd="0" presId="urn:microsoft.com/office/officeart/2009/3/layout/HorizontalOrganizationChart"/>
    <dgm:cxn modelId="{CB3D5D10-84F4-43F7-836F-0169C9551A4F}" type="presOf" srcId="{98F0E21B-D55B-4883-B73E-03C0AAA38029}" destId="{76B2C356-50DB-4612-86E6-28AA91DB57F0}" srcOrd="1" destOrd="0" presId="urn:microsoft.com/office/officeart/2009/3/layout/HorizontalOrganizationChart"/>
    <dgm:cxn modelId="{017525AB-6881-4C4E-89D6-1772447FE3F6}" type="presOf" srcId="{68798827-72B2-4D0F-BA13-9C87325C99FA}" destId="{1BB7E77D-F836-40C4-880A-3329BF58346A}" srcOrd="0" destOrd="0" presId="urn:microsoft.com/office/officeart/2009/3/layout/HorizontalOrganizationChart"/>
    <dgm:cxn modelId="{BB93031E-0D13-453D-B7EB-F6B9BF3A065B}" type="presOf" srcId="{14445295-3BF7-4DD3-BAB5-C6C77DD3FD14}" destId="{05679FD8-26C8-45F2-B74D-EE98E8E33F1D}" srcOrd="0" destOrd="0" presId="urn:microsoft.com/office/officeart/2009/3/layout/HorizontalOrganizationChart"/>
    <dgm:cxn modelId="{70C206F9-3748-4168-8DBB-9118EEFCDA1E}" type="presOf" srcId="{C5B24EE8-1829-4D1B-9E01-71F72453F4B0}" destId="{92ED5BC5-7006-4D41-83C7-15FF3B545BEB}" srcOrd="0" destOrd="0" presId="urn:microsoft.com/office/officeart/2009/3/layout/HorizontalOrganizationChart"/>
    <dgm:cxn modelId="{47A214C6-D490-43FB-9981-3B6300845B35}" srcId="{FEE75E60-84B1-440C-AA00-587C8AC26CA0}" destId="{EEC971DA-74E5-4824-B60F-4F64A9C1994E}" srcOrd="8" destOrd="0" parTransId="{3CC120E5-C8B8-4145-AEA3-15D8111CB472}" sibTransId="{0C5A6275-1FB1-469D-9254-35D47C980EA6}"/>
    <dgm:cxn modelId="{290A56F3-D072-4364-BAD3-FF2BE80C761C}" type="presOf" srcId="{A75D1C52-C243-4413-B99E-E4C93B478083}" destId="{D6148B4F-39FF-4C10-9370-71F105B7BDC6}" srcOrd="0" destOrd="0" presId="urn:microsoft.com/office/officeart/2009/3/layout/HorizontalOrganizationChart"/>
    <dgm:cxn modelId="{E98D01D7-ED11-433D-BD35-46C48BD6018A}" type="presOf" srcId="{5355AE1A-B3B1-45D6-8B59-E929FF20CDFA}" destId="{8654E026-3DB7-4659-8704-1D0296224D64}" srcOrd="0" destOrd="0" presId="urn:microsoft.com/office/officeart/2009/3/layout/HorizontalOrganizationChart"/>
    <dgm:cxn modelId="{C9E15402-3963-4868-9710-64B7DE0D2226}" type="presOf" srcId="{D897B469-8E5C-4D4B-BD7A-F9687509A64B}" destId="{715A747D-6942-4FDE-98CE-8CA51D7573EA}" srcOrd="0" destOrd="0" presId="urn:microsoft.com/office/officeart/2009/3/layout/HorizontalOrganizationChart"/>
    <dgm:cxn modelId="{CB125658-832B-48DE-9829-71EEFD68A657}" type="presOf" srcId="{6C05FB6C-2A2A-4B9D-8269-72C8CE897E64}" destId="{2E1BE014-EE38-4639-AEA1-7348BF50A134}" srcOrd="1" destOrd="0" presId="urn:microsoft.com/office/officeart/2009/3/layout/HorizontalOrganizationChart"/>
    <dgm:cxn modelId="{1EF68070-C095-49A8-BEAC-E8DF6124E332}" type="presOf" srcId="{BDFFD596-D799-4B2D-9C7E-F549B3FA9556}" destId="{D9D06FE9-253B-47AF-B9FB-6A414AE2C040}" srcOrd="1" destOrd="0" presId="urn:microsoft.com/office/officeart/2009/3/layout/HorizontalOrganizationChart"/>
    <dgm:cxn modelId="{799C3F1A-40C2-4B2F-B50A-56AC12FF7EB7}" type="presOf" srcId="{16899174-DE34-4A54-99C0-DCA7A07F73CD}" destId="{130D769C-C2A1-4896-A112-93E025A25C3B}" srcOrd="0" destOrd="0" presId="urn:microsoft.com/office/officeart/2009/3/layout/HorizontalOrganizationChart"/>
    <dgm:cxn modelId="{A7BFE8CF-8895-4251-9E01-3E7E6852BDD0}" srcId="{FEE75E60-84B1-440C-AA00-587C8AC26CA0}" destId="{5F252E1F-CD1E-4A36-8B47-CD3B99237F3E}" srcOrd="1" destOrd="0" parTransId="{16899174-DE34-4A54-99C0-DCA7A07F73CD}" sibTransId="{537540DC-8A75-4FFD-AD42-F0FDD61911CE}"/>
    <dgm:cxn modelId="{734BD24D-A986-4180-A44E-15EDC5D02B99}" type="presOf" srcId="{C5B24EE8-1829-4D1B-9E01-71F72453F4B0}" destId="{4DD0EA8E-AE93-4FD3-84B2-4069252724AF}" srcOrd="1" destOrd="0" presId="urn:microsoft.com/office/officeart/2009/3/layout/HorizontalOrganizationChart"/>
    <dgm:cxn modelId="{6ECC0737-A3EE-41BF-ABF4-DD96D023C5DD}" srcId="{FEE75E60-84B1-440C-AA00-587C8AC26CA0}" destId="{F5FD59DA-B5E5-4F91-86D4-98B5058D919B}" srcOrd="15" destOrd="0" parTransId="{511729FF-D41D-4464-AE83-8FF8DA7FA752}" sibTransId="{5BB9F42E-0795-432F-A6CB-04F316DA11B1}"/>
    <dgm:cxn modelId="{66334C3F-A8CB-41DE-8D78-BF33320BE038}" type="presOf" srcId="{572AE17B-85F6-4E14-8216-7709A6E6C0B8}" destId="{C229E955-385A-4125-B6B8-936CEFC2DDC4}" srcOrd="0" destOrd="0" presId="urn:microsoft.com/office/officeart/2009/3/layout/HorizontalOrganizationChart"/>
    <dgm:cxn modelId="{417F5817-9E33-4BA2-920D-470975CDAF69}" srcId="{FEE75E60-84B1-440C-AA00-587C8AC26CA0}" destId="{68798827-72B2-4D0F-BA13-9C87325C99FA}" srcOrd="2" destOrd="0" parTransId="{14445295-3BF7-4DD3-BAB5-C6C77DD3FD14}" sibTransId="{1066C156-3FF3-459B-813C-B3206CADD1CB}"/>
    <dgm:cxn modelId="{94421FDC-3607-49BD-B366-EFE7B98D2804}" type="presOf" srcId="{A7D3F707-5A95-4545-A944-201869C64DAF}" destId="{2CBE0993-F9C7-423C-A720-6B4E636FAB0C}" srcOrd="1" destOrd="0" presId="urn:microsoft.com/office/officeart/2009/3/layout/HorizontalOrganizationChart"/>
    <dgm:cxn modelId="{54B1E47C-252F-4B7D-9396-BA6326083F0E}" type="presOf" srcId="{3D9FD698-05AE-41EE-AD14-7633240AE123}" destId="{4FC237A8-C9BC-402C-AE10-388EFAD6E5DD}" srcOrd="0" destOrd="0" presId="urn:microsoft.com/office/officeart/2009/3/layout/HorizontalOrganizationChart"/>
    <dgm:cxn modelId="{2305E472-33D6-4DDB-A154-A928B48A0607}" type="presOf" srcId="{57AA6A5E-9417-4F82-834C-EA4AB469ECDB}" destId="{DB4BB2B4-4D4A-417E-A41F-52C560740B9D}" srcOrd="0" destOrd="0" presId="urn:microsoft.com/office/officeart/2009/3/layout/HorizontalOrganizationChart"/>
    <dgm:cxn modelId="{634788AE-C69F-46CF-9FAF-5A4AAF8B4411}" type="presOf" srcId="{3CC120E5-C8B8-4145-AEA3-15D8111CB472}" destId="{11DFBCD4-3BF0-46F1-B335-718F183E35CE}" srcOrd="0" destOrd="0" presId="urn:microsoft.com/office/officeart/2009/3/layout/HorizontalOrganizationChart"/>
    <dgm:cxn modelId="{E17660FC-49C0-4EFE-81C6-823185BAFC54}" type="presOf" srcId="{98F0E21B-D55B-4883-B73E-03C0AAA38029}" destId="{B8885B95-6C72-4A1D-8B05-7D2ED33FC4EF}" srcOrd="0" destOrd="0" presId="urn:microsoft.com/office/officeart/2009/3/layout/HorizontalOrganizationChart"/>
    <dgm:cxn modelId="{DA5F7349-E814-4A12-ACD8-17845FBDD786}" type="presOf" srcId="{392D2751-ABBA-42B2-923F-019DA96DE6FF}" destId="{C0FBD7FD-E477-48F7-B405-61BCB4789AFA}" srcOrd="0" destOrd="0" presId="urn:microsoft.com/office/officeart/2009/3/layout/HorizontalOrganizationChart"/>
    <dgm:cxn modelId="{997DDE27-A005-4A49-8BF6-9406FD51876F}" srcId="{FEE75E60-84B1-440C-AA00-587C8AC26CA0}" destId="{A7D3F707-5A95-4545-A944-201869C64DAF}" srcOrd="12" destOrd="0" parTransId="{9FF685EA-4534-44E5-ABDD-CE2A8B49612E}" sibTransId="{0228C947-D1D0-4F27-9D3A-8D60E29BA044}"/>
    <dgm:cxn modelId="{ABFCD1B2-83DC-44D2-AD6B-1D31BEC2463E}" type="presOf" srcId="{D897B469-8E5C-4D4B-BD7A-F9687509A64B}" destId="{D6207408-D529-4518-A567-B187A4D65E8D}" srcOrd="1" destOrd="0" presId="urn:microsoft.com/office/officeart/2009/3/layout/HorizontalOrganizationChart"/>
    <dgm:cxn modelId="{5F9928B5-74F7-428C-8AD3-D37B039C0A83}" type="presOf" srcId="{38EB2894-23D5-487A-8844-91E410816E85}" destId="{8E3FC017-E1C2-4422-A69A-29BC5148E506}" srcOrd="0" destOrd="0" presId="urn:microsoft.com/office/officeart/2009/3/layout/HorizontalOrganizationChart"/>
    <dgm:cxn modelId="{EA171EAB-8464-4F73-982F-FB46D0738D70}" type="presOf" srcId="{A7D3F707-5A95-4545-A944-201869C64DAF}" destId="{C9CDAC0F-A359-48AA-9938-0BF3FB7DE6EE}" srcOrd="0" destOrd="0" presId="urn:microsoft.com/office/officeart/2009/3/layout/HorizontalOrganizationChart"/>
    <dgm:cxn modelId="{C9C34615-753D-4931-804A-D8536B48A3AB}" type="presOf" srcId="{9AE17C18-DF6C-47F6-A27A-8EFFF1AF6724}" destId="{BC82340F-21FE-49D4-9550-03E5D7397A8A}" srcOrd="0" destOrd="0" presId="urn:microsoft.com/office/officeart/2009/3/layout/HorizontalOrganizationChart"/>
    <dgm:cxn modelId="{ED04F5AD-9773-490C-ACFF-C50868EC8F1D}" type="presOf" srcId="{AA3F7BB7-F387-4CEE-92A5-357F67A6A44A}" destId="{28677725-E54E-4053-8CF6-DCB792FAA2BD}" srcOrd="0" destOrd="0" presId="urn:microsoft.com/office/officeart/2009/3/layout/HorizontalOrganizationChart"/>
    <dgm:cxn modelId="{D047EBDB-1E76-492A-9E95-89D89C3590BB}" type="presOf" srcId="{BFE6A411-4801-47C2-9AAB-0588C4078A64}" destId="{CEDDCBFE-BA4C-4B87-B199-7D231374CD56}" srcOrd="0" destOrd="0" presId="urn:microsoft.com/office/officeart/2009/3/layout/HorizontalOrganizationChart"/>
    <dgm:cxn modelId="{93D54BD8-F2C2-4107-BB3A-581227C339AC}" type="presOf" srcId="{511729FF-D41D-4464-AE83-8FF8DA7FA752}" destId="{54A31133-2707-420C-BA28-7933281E1754}" srcOrd="0" destOrd="0" presId="urn:microsoft.com/office/officeart/2009/3/layout/HorizontalOrganizationChart"/>
    <dgm:cxn modelId="{40BB50A3-E198-4E08-AB96-F3BE526DAC89}" srcId="{FEE75E60-84B1-440C-AA00-587C8AC26CA0}" destId="{D897B469-8E5C-4D4B-BD7A-F9687509A64B}" srcOrd="3" destOrd="0" parTransId="{96E7797B-69BE-4408-852B-9E04E112D025}" sibTransId="{D5663130-CC0D-4C80-951C-D98D0F58AF9F}"/>
    <dgm:cxn modelId="{4469DAB0-0200-496F-9C4D-51DD9276E9E5}" type="presOf" srcId="{6C05FB6C-2A2A-4B9D-8269-72C8CE897E64}" destId="{62C9C7A0-B9FD-438B-BFD6-4CE13A7CBDC5}" srcOrd="0" destOrd="0" presId="urn:microsoft.com/office/officeart/2009/3/layout/HorizontalOrganizationChart"/>
    <dgm:cxn modelId="{706D87F2-E534-4260-8B65-B03D95C75536}" type="presOf" srcId="{9096EEC3-0DE4-40DE-90D8-EEBD2503E4EB}" destId="{5D5F2C26-003C-4D82-B616-28C48FD970A0}" srcOrd="0" destOrd="0" presId="urn:microsoft.com/office/officeart/2009/3/layout/HorizontalOrganizationChart"/>
    <dgm:cxn modelId="{599CC777-F086-42CA-B687-881C3285BEF1}" type="presParOf" srcId="{CEDDCBFE-BA4C-4B87-B199-7D231374CD56}" destId="{7ACC8E78-7C99-4F7D-9AAB-628B572640B5}" srcOrd="0" destOrd="0" presId="urn:microsoft.com/office/officeart/2009/3/layout/HorizontalOrganizationChart"/>
    <dgm:cxn modelId="{D9A7E9B0-A552-499F-BDFA-81EAF6733C78}" type="presParOf" srcId="{7ACC8E78-7C99-4F7D-9AAB-628B572640B5}" destId="{A2D0870C-6C2F-4F82-9B28-B69AE2B0227E}" srcOrd="0" destOrd="0" presId="urn:microsoft.com/office/officeart/2009/3/layout/HorizontalOrganizationChart"/>
    <dgm:cxn modelId="{209ECB4C-1FD0-409E-BDB8-2670E273C171}" type="presParOf" srcId="{A2D0870C-6C2F-4F82-9B28-B69AE2B0227E}" destId="{6571FC95-F444-4D42-AFAF-64A81E2C0BF2}" srcOrd="0" destOrd="0" presId="urn:microsoft.com/office/officeart/2009/3/layout/HorizontalOrganizationChart"/>
    <dgm:cxn modelId="{2C9C54B3-63C7-4B28-BD7E-CDC163365D11}" type="presParOf" srcId="{A2D0870C-6C2F-4F82-9B28-B69AE2B0227E}" destId="{963C3424-FB13-46BD-9CF1-1F389F5A93BD}" srcOrd="1" destOrd="0" presId="urn:microsoft.com/office/officeart/2009/3/layout/HorizontalOrganizationChart"/>
    <dgm:cxn modelId="{436F4A2B-594F-4507-82BD-516CC9495C2E}" type="presParOf" srcId="{7ACC8E78-7C99-4F7D-9AAB-628B572640B5}" destId="{7E7DB8DA-966F-4711-B4BC-E28FA41F43C0}" srcOrd="1" destOrd="0" presId="urn:microsoft.com/office/officeart/2009/3/layout/HorizontalOrganizationChart"/>
    <dgm:cxn modelId="{7F7E10EE-72A5-4155-89B2-75FC7A028E47}" type="presParOf" srcId="{7E7DB8DA-966F-4711-B4BC-E28FA41F43C0}" destId="{8E3FC017-E1C2-4422-A69A-29BC5148E506}" srcOrd="0" destOrd="0" presId="urn:microsoft.com/office/officeart/2009/3/layout/HorizontalOrganizationChart"/>
    <dgm:cxn modelId="{C1DCBE35-9EE7-4F22-81CE-97F8EED73B2C}" type="presParOf" srcId="{7E7DB8DA-966F-4711-B4BC-E28FA41F43C0}" destId="{DB824D7E-0C58-4882-9D12-FDD7CF2058F2}" srcOrd="1" destOrd="0" presId="urn:microsoft.com/office/officeart/2009/3/layout/HorizontalOrganizationChart"/>
    <dgm:cxn modelId="{296FCB46-1810-494D-BA2F-D48BB2D21F3B}" type="presParOf" srcId="{DB824D7E-0C58-4882-9D12-FDD7CF2058F2}" destId="{E75814A9-C1CE-406F-873C-D72EF3B107A0}" srcOrd="0" destOrd="0" presId="urn:microsoft.com/office/officeart/2009/3/layout/HorizontalOrganizationChart"/>
    <dgm:cxn modelId="{EB6D7144-A4D8-4466-BC55-D73F70260A8B}" type="presParOf" srcId="{E75814A9-C1CE-406F-873C-D72EF3B107A0}" destId="{C229E955-385A-4125-B6B8-936CEFC2DDC4}" srcOrd="0" destOrd="0" presId="urn:microsoft.com/office/officeart/2009/3/layout/HorizontalOrganizationChart"/>
    <dgm:cxn modelId="{2579280C-9731-438A-8E82-54C07E825584}" type="presParOf" srcId="{E75814A9-C1CE-406F-873C-D72EF3B107A0}" destId="{B5213A93-402C-4B3D-AA20-6B6B5E0DDB91}" srcOrd="1" destOrd="0" presId="urn:microsoft.com/office/officeart/2009/3/layout/HorizontalOrganizationChart"/>
    <dgm:cxn modelId="{5F69E35B-DB03-42D5-90C6-F4A742029C4F}" type="presParOf" srcId="{DB824D7E-0C58-4882-9D12-FDD7CF2058F2}" destId="{B5F98633-E12C-4203-8A36-DFCC3F8D1096}" srcOrd="1" destOrd="0" presId="urn:microsoft.com/office/officeart/2009/3/layout/HorizontalOrganizationChart"/>
    <dgm:cxn modelId="{6644BD68-2183-4C60-A161-4F5B57BF26D0}" type="presParOf" srcId="{DB824D7E-0C58-4882-9D12-FDD7CF2058F2}" destId="{408E02EE-8E1F-41C7-8793-30C582847614}" srcOrd="2" destOrd="0" presId="urn:microsoft.com/office/officeart/2009/3/layout/HorizontalOrganizationChart"/>
    <dgm:cxn modelId="{7F649DBB-C4D3-4538-B494-7A834A821957}" type="presParOf" srcId="{7E7DB8DA-966F-4711-B4BC-E28FA41F43C0}" destId="{130D769C-C2A1-4896-A112-93E025A25C3B}" srcOrd="2" destOrd="0" presId="urn:microsoft.com/office/officeart/2009/3/layout/HorizontalOrganizationChart"/>
    <dgm:cxn modelId="{CD0090FA-91EC-40AD-A60D-F66DDB302EC5}" type="presParOf" srcId="{7E7DB8DA-966F-4711-B4BC-E28FA41F43C0}" destId="{18E9F06D-FC28-481E-8F5F-4999E6F1F56A}" srcOrd="3" destOrd="0" presId="urn:microsoft.com/office/officeart/2009/3/layout/HorizontalOrganizationChart"/>
    <dgm:cxn modelId="{A23AAB74-2FF8-42DB-8A3F-D06C809063E4}" type="presParOf" srcId="{18E9F06D-FC28-481E-8F5F-4999E6F1F56A}" destId="{56DE01D4-0EE6-4C20-ABA0-0ADB5A359CC8}" srcOrd="0" destOrd="0" presId="urn:microsoft.com/office/officeart/2009/3/layout/HorizontalOrganizationChart"/>
    <dgm:cxn modelId="{174B3077-DE2F-41C5-9C8A-2FA7619CD927}" type="presParOf" srcId="{56DE01D4-0EE6-4C20-ABA0-0ADB5A359CC8}" destId="{05321515-0F8E-4D8E-AB7A-CDE481FE4D3D}" srcOrd="0" destOrd="0" presId="urn:microsoft.com/office/officeart/2009/3/layout/HorizontalOrganizationChart"/>
    <dgm:cxn modelId="{6D03AEC4-7988-413E-9708-5E3FEFA577E3}" type="presParOf" srcId="{56DE01D4-0EE6-4C20-ABA0-0ADB5A359CC8}" destId="{86774BDB-060A-469B-BD60-C4B22661E5A1}" srcOrd="1" destOrd="0" presId="urn:microsoft.com/office/officeart/2009/3/layout/HorizontalOrganizationChart"/>
    <dgm:cxn modelId="{9AAE1874-D74A-4FAA-AE27-AD3A4F3637A7}" type="presParOf" srcId="{18E9F06D-FC28-481E-8F5F-4999E6F1F56A}" destId="{9D0C069B-AD59-42A5-A193-A58F09B46577}" srcOrd="1" destOrd="0" presId="urn:microsoft.com/office/officeart/2009/3/layout/HorizontalOrganizationChart"/>
    <dgm:cxn modelId="{BDA8AE91-123E-48E4-9AFE-ED9C2FD3F651}" type="presParOf" srcId="{18E9F06D-FC28-481E-8F5F-4999E6F1F56A}" destId="{BF05C998-8ADB-4704-AB7B-9EE9E371F20E}" srcOrd="2" destOrd="0" presId="urn:microsoft.com/office/officeart/2009/3/layout/HorizontalOrganizationChart"/>
    <dgm:cxn modelId="{CA774407-839D-4027-A967-E1EB5CE8D476}" type="presParOf" srcId="{7E7DB8DA-966F-4711-B4BC-E28FA41F43C0}" destId="{05679FD8-26C8-45F2-B74D-EE98E8E33F1D}" srcOrd="4" destOrd="0" presId="urn:microsoft.com/office/officeart/2009/3/layout/HorizontalOrganizationChart"/>
    <dgm:cxn modelId="{E2393BAF-35A6-4BAC-A5D6-39C129D6B250}" type="presParOf" srcId="{7E7DB8DA-966F-4711-B4BC-E28FA41F43C0}" destId="{DEA2D386-15CE-4992-82E5-334A5CC669A1}" srcOrd="5" destOrd="0" presId="urn:microsoft.com/office/officeart/2009/3/layout/HorizontalOrganizationChart"/>
    <dgm:cxn modelId="{F7308836-0F53-421E-9863-C40A6E95FA8A}" type="presParOf" srcId="{DEA2D386-15CE-4992-82E5-334A5CC669A1}" destId="{177B953C-DF7A-41F0-850A-698EDAECFA6A}" srcOrd="0" destOrd="0" presId="urn:microsoft.com/office/officeart/2009/3/layout/HorizontalOrganizationChart"/>
    <dgm:cxn modelId="{0A10EA19-F954-4435-AEC0-1A3DE94E6458}" type="presParOf" srcId="{177B953C-DF7A-41F0-850A-698EDAECFA6A}" destId="{1BB7E77D-F836-40C4-880A-3329BF58346A}" srcOrd="0" destOrd="0" presId="urn:microsoft.com/office/officeart/2009/3/layout/HorizontalOrganizationChart"/>
    <dgm:cxn modelId="{236F1C3E-15F1-46C3-ABB3-C6D022B638B4}" type="presParOf" srcId="{177B953C-DF7A-41F0-850A-698EDAECFA6A}" destId="{56A46C9A-4FA4-4C9C-8822-F81F034CEF12}" srcOrd="1" destOrd="0" presId="urn:microsoft.com/office/officeart/2009/3/layout/HorizontalOrganizationChart"/>
    <dgm:cxn modelId="{9FEE1A45-19BE-4FBB-9CDE-1E71A133B0D3}" type="presParOf" srcId="{DEA2D386-15CE-4992-82E5-334A5CC669A1}" destId="{22EA4894-3870-4F6B-A36A-0F070391174E}" srcOrd="1" destOrd="0" presId="urn:microsoft.com/office/officeart/2009/3/layout/HorizontalOrganizationChart"/>
    <dgm:cxn modelId="{DE721E25-A4D5-4204-B8E5-E78B9619C0B5}" type="presParOf" srcId="{DEA2D386-15CE-4992-82E5-334A5CC669A1}" destId="{8A4CA5D7-E8D8-4FE9-93EE-72F5FFEC3270}" srcOrd="2" destOrd="0" presId="urn:microsoft.com/office/officeart/2009/3/layout/HorizontalOrganizationChart"/>
    <dgm:cxn modelId="{0569F1D0-D3AE-48C5-B20C-4A48F92F15CC}" type="presParOf" srcId="{7E7DB8DA-966F-4711-B4BC-E28FA41F43C0}" destId="{69C046AB-C2A6-4ED0-A529-88C81145C095}" srcOrd="6" destOrd="0" presId="urn:microsoft.com/office/officeart/2009/3/layout/HorizontalOrganizationChart"/>
    <dgm:cxn modelId="{890641C9-E87F-4A03-A89E-F3FFFB44442F}" type="presParOf" srcId="{7E7DB8DA-966F-4711-B4BC-E28FA41F43C0}" destId="{6D4A2FA9-0C6B-4DED-8D8B-FCBE15C3D6C0}" srcOrd="7" destOrd="0" presId="urn:microsoft.com/office/officeart/2009/3/layout/HorizontalOrganizationChart"/>
    <dgm:cxn modelId="{A2BA776F-54DD-434A-922C-A9E0343CB11E}" type="presParOf" srcId="{6D4A2FA9-0C6B-4DED-8D8B-FCBE15C3D6C0}" destId="{98EE3C70-4687-47DB-9AC5-CE9DAA3C04B7}" srcOrd="0" destOrd="0" presId="urn:microsoft.com/office/officeart/2009/3/layout/HorizontalOrganizationChart"/>
    <dgm:cxn modelId="{5B72D31F-2E1C-49BF-86B8-BB957D4EBC94}" type="presParOf" srcId="{98EE3C70-4687-47DB-9AC5-CE9DAA3C04B7}" destId="{715A747D-6942-4FDE-98CE-8CA51D7573EA}" srcOrd="0" destOrd="0" presId="urn:microsoft.com/office/officeart/2009/3/layout/HorizontalOrganizationChart"/>
    <dgm:cxn modelId="{7473052D-4969-4455-9C05-BA3B5D85B03A}" type="presParOf" srcId="{98EE3C70-4687-47DB-9AC5-CE9DAA3C04B7}" destId="{D6207408-D529-4518-A567-B187A4D65E8D}" srcOrd="1" destOrd="0" presId="urn:microsoft.com/office/officeart/2009/3/layout/HorizontalOrganizationChart"/>
    <dgm:cxn modelId="{385FD5D9-FA77-42DA-ADE9-37C1D92D9CBF}" type="presParOf" srcId="{6D4A2FA9-0C6B-4DED-8D8B-FCBE15C3D6C0}" destId="{77761343-0001-4718-A5B1-13384C4376B0}" srcOrd="1" destOrd="0" presId="urn:microsoft.com/office/officeart/2009/3/layout/HorizontalOrganizationChart"/>
    <dgm:cxn modelId="{33E41320-B2C4-4AD6-81B9-2962F12919AF}" type="presParOf" srcId="{6D4A2FA9-0C6B-4DED-8D8B-FCBE15C3D6C0}" destId="{051DB540-FA8F-4670-A54B-4D3C955E69E9}" srcOrd="2" destOrd="0" presId="urn:microsoft.com/office/officeart/2009/3/layout/HorizontalOrganizationChart"/>
    <dgm:cxn modelId="{0BEE1FAA-DD56-48B7-933C-4F46B252C9EB}" type="presParOf" srcId="{7E7DB8DA-966F-4711-B4BC-E28FA41F43C0}" destId="{99A6ADC9-AB5D-45C0-8023-8B7E3DA63C0B}" srcOrd="8" destOrd="0" presId="urn:microsoft.com/office/officeart/2009/3/layout/HorizontalOrganizationChart"/>
    <dgm:cxn modelId="{319E62DE-DC43-4ECE-8ACF-37162715F7F1}" type="presParOf" srcId="{7E7DB8DA-966F-4711-B4BC-E28FA41F43C0}" destId="{CAF8090C-95E0-4626-9190-EF8B2886171D}" srcOrd="9" destOrd="0" presId="urn:microsoft.com/office/officeart/2009/3/layout/HorizontalOrganizationChart"/>
    <dgm:cxn modelId="{36B8119B-4B6A-4DAC-88CE-F5D572F8FF0F}" type="presParOf" srcId="{CAF8090C-95E0-4626-9190-EF8B2886171D}" destId="{5254A807-F187-4E72-86F7-739985498333}" srcOrd="0" destOrd="0" presId="urn:microsoft.com/office/officeart/2009/3/layout/HorizontalOrganizationChart"/>
    <dgm:cxn modelId="{A6D53FE5-915D-4E42-A30A-3BD24711373E}" type="presParOf" srcId="{5254A807-F187-4E72-86F7-739985498333}" destId="{B8885B95-6C72-4A1D-8B05-7D2ED33FC4EF}" srcOrd="0" destOrd="0" presId="urn:microsoft.com/office/officeart/2009/3/layout/HorizontalOrganizationChart"/>
    <dgm:cxn modelId="{7385F1D5-873E-4D34-983D-9F5D02146543}" type="presParOf" srcId="{5254A807-F187-4E72-86F7-739985498333}" destId="{76B2C356-50DB-4612-86E6-28AA91DB57F0}" srcOrd="1" destOrd="0" presId="urn:microsoft.com/office/officeart/2009/3/layout/HorizontalOrganizationChart"/>
    <dgm:cxn modelId="{4AA09A12-3763-4B49-86D4-B99C16ECF0F0}" type="presParOf" srcId="{CAF8090C-95E0-4626-9190-EF8B2886171D}" destId="{CD111C73-2F04-416D-B677-6934A290A907}" srcOrd="1" destOrd="0" presId="urn:microsoft.com/office/officeart/2009/3/layout/HorizontalOrganizationChart"/>
    <dgm:cxn modelId="{DF99FFAE-618C-411B-871E-543474E094E4}" type="presParOf" srcId="{CAF8090C-95E0-4626-9190-EF8B2886171D}" destId="{7302FF41-1D92-4D6B-BF00-A1E9FFAB9A0F}" srcOrd="2" destOrd="0" presId="urn:microsoft.com/office/officeart/2009/3/layout/HorizontalOrganizationChart"/>
    <dgm:cxn modelId="{BA317DAF-CC46-4F6D-BADF-D74F2BCC8787}" type="presParOf" srcId="{7E7DB8DA-966F-4711-B4BC-E28FA41F43C0}" destId="{B4E50106-9409-46B2-B25C-EE7589C4F4AF}" srcOrd="10" destOrd="0" presId="urn:microsoft.com/office/officeart/2009/3/layout/HorizontalOrganizationChart"/>
    <dgm:cxn modelId="{C11F8E34-6774-4C93-BD3D-BB6589A13D19}" type="presParOf" srcId="{7E7DB8DA-966F-4711-B4BC-E28FA41F43C0}" destId="{0D756018-9249-46BC-826B-7FC0E765CCCE}" srcOrd="11" destOrd="0" presId="urn:microsoft.com/office/officeart/2009/3/layout/HorizontalOrganizationChart"/>
    <dgm:cxn modelId="{95D02ACE-CC58-41A4-A02F-DD6CACB7E432}" type="presParOf" srcId="{0D756018-9249-46BC-826B-7FC0E765CCCE}" destId="{82658320-2489-4D84-A6FC-97E137F5AC5E}" srcOrd="0" destOrd="0" presId="urn:microsoft.com/office/officeart/2009/3/layout/HorizontalOrganizationChart"/>
    <dgm:cxn modelId="{107B5044-2944-49CE-A980-1A2B415276AC}" type="presParOf" srcId="{82658320-2489-4D84-A6FC-97E137F5AC5E}" destId="{573CE9E9-54C7-4C0B-8203-D1F251BD985A}" srcOrd="0" destOrd="0" presId="urn:microsoft.com/office/officeart/2009/3/layout/HorizontalOrganizationChart"/>
    <dgm:cxn modelId="{2EF45C8A-82AB-4012-8718-BC1D2BAB8574}" type="presParOf" srcId="{82658320-2489-4D84-A6FC-97E137F5AC5E}" destId="{B39623AD-33A7-42EB-9DFB-366881529E99}" srcOrd="1" destOrd="0" presId="urn:microsoft.com/office/officeart/2009/3/layout/HorizontalOrganizationChart"/>
    <dgm:cxn modelId="{85413E9E-15EF-4CE8-8A00-B6C73B85DAB9}" type="presParOf" srcId="{0D756018-9249-46BC-826B-7FC0E765CCCE}" destId="{83707E76-74A6-4937-86E9-0F26B44B9966}" srcOrd="1" destOrd="0" presId="urn:microsoft.com/office/officeart/2009/3/layout/HorizontalOrganizationChart"/>
    <dgm:cxn modelId="{0F5C17F6-67CF-4084-878F-EF95E19CCCDA}" type="presParOf" srcId="{0D756018-9249-46BC-826B-7FC0E765CCCE}" destId="{A4CBD76E-77CE-478A-BA87-3001195D96EC}" srcOrd="2" destOrd="0" presId="urn:microsoft.com/office/officeart/2009/3/layout/HorizontalOrganizationChart"/>
    <dgm:cxn modelId="{FC5D9677-FE03-4E42-BEE1-407C1AFAE49E}" type="presParOf" srcId="{7E7DB8DA-966F-4711-B4BC-E28FA41F43C0}" destId="{0B5A25DC-EA14-4220-B68C-A508C052322B}" srcOrd="12" destOrd="0" presId="urn:microsoft.com/office/officeart/2009/3/layout/HorizontalOrganizationChart"/>
    <dgm:cxn modelId="{8A81BE3F-822D-45F6-89A4-CA934BB28AD9}" type="presParOf" srcId="{7E7DB8DA-966F-4711-B4BC-E28FA41F43C0}" destId="{70DEA129-012E-433E-96F3-84F36B77FB7D}" srcOrd="13" destOrd="0" presId="urn:microsoft.com/office/officeart/2009/3/layout/HorizontalOrganizationChart"/>
    <dgm:cxn modelId="{1F3364AE-BFBD-47B3-93B9-CA36190F1132}" type="presParOf" srcId="{70DEA129-012E-433E-96F3-84F36B77FB7D}" destId="{DDE90F81-3EEA-42D2-88A2-A2AC87781CC9}" srcOrd="0" destOrd="0" presId="urn:microsoft.com/office/officeart/2009/3/layout/HorizontalOrganizationChart"/>
    <dgm:cxn modelId="{498C8105-4841-4525-B3A3-22ED81D13BBA}" type="presParOf" srcId="{DDE90F81-3EEA-42D2-88A2-A2AC87781CC9}" destId="{62C9C7A0-B9FD-438B-BFD6-4CE13A7CBDC5}" srcOrd="0" destOrd="0" presId="urn:microsoft.com/office/officeart/2009/3/layout/HorizontalOrganizationChart"/>
    <dgm:cxn modelId="{4120FA28-43D1-4222-8485-3527834A97A3}" type="presParOf" srcId="{DDE90F81-3EEA-42D2-88A2-A2AC87781CC9}" destId="{2E1BE014-EE38-4639-AEA1-7348BF50A134}" srcOrd="1" destOrd="0" presId="urn:microsoft.com/office/officeart/2009/3/layout/HorizontalOrganizationChart"/>
    <dgm:cxn modelId="{63D144EA-9963-4DE0-98D5-FB67A9A75149}" type="presParOf" srcId="{70DEA129-012E-433E-96F3-84F36B77FB7D}" destId="{CE2ECD54-F072-409A-8276-005E86BF75EF}" srcOrd="1" destOrd="0" presId="urn:microsoft.com/office/officeart/2009/3/layout/HorizontalOrganizationChart"/>
    <dgm:cxn modelId="{9DEB0FEC-DD33-45D0-97B9-E9C10CDC5A0B}" type="presParOf" srcId="{70DEA129-012E-433E-96F3-84F36B77FB7D}" destId="{E5B204BE-B791-4430-9617-55B6DCED51F9}" srcOrd="2" destOrd="0" presId="urn:microsoft.com/office/officeart/2009/3/layout/HorizontalOrganizationChart"/>
    <dgm:cxn modelId="{CAA847C4-B239-44DC-8C38-0EE354E331B6}" type="presParOf" srcId="{7E7DB8DA-966F-4711-B4BC-E28FA41F43C0}" destId="{4FC237A8-C9BC-402C-AE10-388EFAD6E5DD}" srcOrd="14" destOrd="0" presId="urn:microsoft.com/office/officeart/2009/3/layout/HorizontalOrganizationChart"/>
    <dgm:cxn modelId="{2C4667FD-1E83-4FA9-945B-822CC6E9564A}" type="presParOf" srcId="{7E7DB8DA-966F-4711-B4BC-E28FA41F43C0}" destId="{2D6EFA1F-D6E1-4CF7-B0FE-907427C821DD}" srcOrd="15" destOrd="0" presId="urn:microsoft.com/office/officeart/2009/3/layout/HorizontalOrganizationChart"/>
    <dgm:cxn modelId="{CA8C7E5A-1E44-4EC4-9FA7-33D04FE5076D}" type="presParOf" srcId="{2D6EFA1F-D6E1-4CF7-B0FE-907427C821DD}" destId="{D7E78403-71DD-4CDB-B701-F0BA96411731}" srcOrd="0" destOrd="0" presId="urn:microsoft.com/office/officeart/2009/3/layout/HorizontalOrganizationChart"/>
    <dgm:cxn modelId="{B3CF0EC0-929F-4C7A-95E9-BC041C806536}" type="presParOf" srcId="{D7E78403-71DD-4CDB-B701-F0BA96411731}" destId="{DB4BB2B4-4D4A-417E-A41F-52C560740B9D}" srcOrd="0" destOrd="0" presId="urn:microsoft.com/office/officeart/2009/3/layout/HorizontalOrganizationChart"/>
    <dgm:cxn modelId="{75159915-E2D0-4CE3-8E55-D6B9F82E3038}" type="presParOf" srcId="{D7E78403-71DD-4CDB-B701-F0BA96411731}" destId="{77C39C90-4BDD-4099-9891-24651B56DD8E}" srcOrd="1" destOrd="0" presId="urn:microsoft.com/office/officeart/2009/3/layout/HorizontalOrganizationChart"/>
    <dgm:cxn modelId="{90CA92B8-A362-4ECF-8BF7-9487CAB48892}" type="presParOf" srcId="{2D6EFA1F-D6E1-4CF7-B0FE-907427C821DD}" destId="{873D17DD-D3D2-404A-A086-8FE4F57CA5D8}" srcOrd="1" destOrd="0" presId="urn:microsoft.com/office/officeart/2009/3/layout/HorizontalOrganizationChart"/>
    <dgm:cxn modelId="{E6EC7DB8-7B75-4EB6-9750-A5E4D1E89FDE}" type="presParOf" srcId="{2D6EFA1F-D6E1-4CF7-B0FE-907427C821DD}" destId="{375404EF-5AAB-49D2-BB27-D6A1166B4E5C}" srcOrd="2" destOrd="0" presId="urn:microsoft.com/office/officeart/2009/3/layout/HorizontalOrganizationChart"/>
    <dgm:cxn modelId="{955EF468-5CF8-4E74-984C-2FB4F5FA77EC}" type="presParOf" srcId="{7E7DB8DA-966F-4711-B4BC-E28FA41F43C0}" destId="{11DFBCD4-3BF0-46F1-B335-718F183E35CE}" srcOrd="16" destOrd="0" presId="urn:microsoft.com/office/officeart/2009/3/layout/HorizontalOrganizationChart"/>
    <dgm:cxn modelId="{5E45B9C1-1CE3-452C-A66C-7227AEDB36D3}" type="presParOf" srcId="{7E7DB8DA-966F-4711-B4BC-E28FA41F43C0}" destId="{BE3F3187-BAB4-41FF-840C-B7E15BBC2DB3}" srcOrd="17" destOrd="0" presId="urn:microsoft.com/office/officeart/2009/3/layout/HorizontalOrganizationChart"/>
    <dgm:cxn modelId="{97BE4FE0-8097-4896-8CA5-F5F4069A47C3}" type="presParOf" srcId="{BE3F3187-BAB4-41FF-840C-B7E15BBC2DB3}" destId="{026F9454-4F43-4469-89B3-43AD075338DB}" srcOrd="0" destOrd="0" presId="urn:microsoft.com/office/officeart/2009/3/layout/HorizontalOrganizationChart"/>
    <dgm:cxn modelId="{EC1F216D-1519-443C-B1AD-DAA86E814E66}" type="presParOf" srcId="{026F9454-4F43-4469-89B3-43AD075338DB}" destId="{338C9091-BA76-443A-9D02-B07378AC8A68}" srcOrd="0" destOrd="0" presId="urn:microsoft.com/office/officeart/2009/3/layout/HorizontalOrganizationChart"/>
    <dgm:cxn modelId="{D0A1E345-1BDA-4454-A12B-237BBB1ABB4D}" type="presParOf" srcId="{026F9454-4F43-4469-89B3-43AD075338DB}" destId="{CDB5D8D4-5EA0-4DD6-884B-1DA0CB704894}" srcOrd="1" destOrd="0" presId="urn:microsoft.com/office/officeart/2009/3/layout/HorizontalOrganizationChart"/>
    <dgm:cxn modelId="{3986DD43-A5B5-47EB-A479-ED905FB0B171}" type="presParOf" srcId="{BE3F3187-BAB4-41FF-840C-B7E15BBC2DB3}" destId="{596C846D-3EF9-47AA-85C2-E0B8199E1C83}" srcOrd="1" destOrd="0" presId="urn:microsoft.com/office/officeart/2009/3/layout/HorizontalOrganizationChart"/>
    <dgm:cxn modelId="{90BDCD22-6794-4BFE-ADE8-582C1E362EBC}" type="presParOf" srcId="{BE3F3187-BAB4-41FF-840C-B7E15BBC2DB3}" destId="{CD8813EB-D484-4B2B-81D1-B2F8E8289AB1}" srcOrd="2" destOrd="0" presId="urn:microsoft.com/office/officeart/2009/3/layout/HorizontalOrganizationChart"/>
    <dgm:cxn modelId="{B7C9D237-EA3C-4BDD-B160-671206908A69}" type="presParOf" srcId="{7E7DB8DA-966F-4711-B4BC-E28FA41F43C0}" destId="{31D6C4A8-98B7-4781-A402-71116465E415}" srcOrd="18" destOrd="0" presId="urn:microsoft.com/office/officeart/2009/3/layout/HorizontalOrganizationChart"/>
    <dgm:cxn modelId="{7BE38C43-74FC-4216-8200-B9E5F89A27C6}" type="presParOf" srcId="{7E7DB8DA-966F-4711-B4BC-E28FA41F43C0}" destId="{88F2DD4D-A259-4387-A17D-08C5EECB9F74}" srcOrd="19" destOrd="0" presId="urn:microsoft.com/office/officeart/2009/3/layout/HorizontalOrganizationChart"/>
    <dgm:cxn modelId="{EAC6D885-AE08-4DD1-B476-B03EBF85231A}" type="presParOf" srcId="{88F2DD4D-A259-4387-A17D-08C5EECB9F74}" destId="{08BCBE0C-A8F4-4D9F-8791-3CC34C78A67A}" srcOrd="0" destOrd="0" presId="urn:microsoft.com/office/officeart/2009/3/layout/HorizontalOrganizationChart"/>
    <dgm:cxn modelId="{7CE2995C-4E01-4082-AA3C-0EB15A306320}" type="presParOf" srcId="{08BCBE0C-A8F4-4D9F-8791-3CC34C78A67A}" destId="{414FFFAD-0E83-447D-BCD8-01568579427B}" srcOrd="0" destOrd="0" presId="urn:microsoft.com/office/officeart/2009/3/layout/HorizontalOrganizationChart"/>
    <dgm:cxn modelId="{CB729D3B-E790-493F-A2ED-2255EF36947C}" type="presParOf" srcId="{08BCBE0C-A8F4-4D9F-8791-3CC34C78A67A}" destId="{699F69BF-2610-4DAF-A6B9-B6E475688203}" srcOrd="1" destOrd="0" presId="urn:microsoft.com/office/officeart/2009/3/layout/HorizontalOrganizationChart"/>
    <dgm:cxn modelId="{9A1CFA34-8B41-454F-848A-8CAD167A45E9}" type="presParOf" srcId="{88F2DD4D-A259-4387-A17D-08C5EECB9F74}" destId="{98985AED-69BF-41FF-8E52-E03E8AF8C2B0}" srcOrd="1" destOrd="0" presId="urn:microsoft.com/office/officeart/2009/3/layout/HorizontalOrganizationChart"/>
    <dgm:cxn modelId="{D537ED9F-264A-40D9-B630-1FC5DE0065E1}" type="presParOf" srcId="{88F2DD4D-A259-4387-A17D-08C5EECB9F74}" destId="{20EFE4F9-7AB9-4267-98D6-80C492A6ADFD}" srcOrd="2" destOrd="0" presId="urn:microsoft.com/office/officeart/2009/3/layout/HorizontalOrganizationChart"/>
    <dgm:cxn modelId="{6629DFA1-02F8-4DF3-8B3D-53C6FB7000C9}" type="presParOf" srcId="{7E7DB8DA-966F-4711-B4BC-E28FA41F43C0}" destId="{BC82340F-21FE-49D4-9550-03E5D7397A8A}" srcOrd="20" destOrd="0" presId="urn:microsoft.com/office/officeart/2009/3/layout/HorizontalOrganizationChart"/>
    <dgm:cxn modelId="{07026F4A-E520-4513-8455-250346A2186F}" type="presParOf" srcId="{7E7DB8DA-966F-4711-B4BC-E28FA41F43C0}" destId="{A6A47B1B-13D9-4BB7-89DF-4C9040D81F47}" srcOrd="21" destOrd="0" presId="urn:microsoft.com/office/officeart/2009/3/layout/HorizontalOrganizationChart"/>
    <dgm:cxn modelId="{195717BC-D663-4CDA-8A57-C4961B433FA5}" type="presParOf" srcId="{A6A47B1B-13D9-4BB7-89DF-4C9040D81F47}" destId="{DDB9EC9F-94BE-4E26-BD8D-700D808343A4}" srcOrd="0" destOrd="0" presId="urn:microsoft.com/office/officeart/2009/3/layout/HorizontalOrganizationChart"/>
    <dgm:cxn modelId="{940A3B68-8BC4-4608-9F78-BCA385E854DE}" type="presParOf" srcId="{DDB9EC9F-94BE-4E26-BD8D-700D808343A4}" destId="{5D5F2C26-003C-4D82-B616-28C48FD970A0}" srcOrd="0" destOrd="0" presId="urn:microsoft.com/office/officeart/2009/3/layout/HorizontalOrganizationChart"/>
    <dgm:cxn modelId="{7A2DBE4D-457C-4F65-9FAA-4F0F10F9A871}" type="presParOf" srcId="{DDB9EC9F-94BE-4E26-BD8D-700D808343A4}" destId="{AE9E3215-D316-4721-89C4-163B01D85146}" srcOrd="1" destOrd="0" presId="urn:microsoft.com/office/officeart/2009/3/layout/HorizontalOrganizationChart"/>
    <dgm:cxn modelId="{9EBBD70C-E087-426F-8121-C38213F25B76}" type="presParOf" srcId="{A6A47B1B-13D9-4BB7-89DF-4C9040D81F47}" destId="{6BB7159E-3504-42CB-BDA6-0A31CD4FEBE1}" srcOrd="1" destOrd="0" presId="urn:microsoft.com/office/officeart/2009/3/layout/HorizontalOrganizationChart"/>
    <dgm:cxn modelId="{2A600B31-EA75-4A87-BC73-75F337B923BA}" type="presParOf" srcId="{A6A47B1B-13D9-4BB7-89DF-4C9040D81F47}" destId="{6D0B7CEE-4E7D-498E-97B6-3FB129727BF6}" srcOrd="2" destOrd="0" presId="urn:microsoft.com/office/officeart/2009/3/layout/HorizontalOrganizationChart"/>
    <dgm:cxn modelId="{50DD851A-66A6-42DD-9B1C-853FDC813EFF}" type="presParOf" srcId="{7E7DB8DA-966F-4711-B4BC-E28FA41F43C0}" destId="{BAC8DA35-EC95-40FB-BA7D-F28E4AF7F77E}" srcOrd="22" destOrd="0" presId="urn:microsoft.com/office/officeart/2009/3/layout/HorizontalOrganizationChart"/>
    <dgm:cxn modelId="{2C355C39-5D47-4FB1-8627-DBD7EDBD3F14}" type="presParOf" srcId="{7E7DB8DA-966F-4711-B4BC-E28FA41F43C0}" destId="{67B2A1B7-DFBC-490A-98B4-E0230E15357E}" srcOrd="23" destOrd="0" presId="urn:microsoft.com/office/officeart/2009/3/layout/HorizontalOrganizationChart"/>
    <dgm:cxn modelId="{6E12D585-843B-4AAE-B690-CCA31C184C2E}" type="presParOf" srcId="{67B2A1B7-DFBC-490A-98B4-E0230E15357E}" destId="{35196476-9A6F-4CF9-B386-957A4D4570D0}" srcOrd="0" destOrd="0" presId="urn:microsoft.com/office/officeart/2009/3/layout/HorizontalOrganizationChart"/>
    <dgm:cxn modelId="{76EB11A6-048C-4584-9814-6424D80AFD6B}" type="presParOf" srcId="{35196476-9A6F-4CF9-B386-957A4D4570D0}" destId="{4245C7C3-26CD-4473-80F6-3CD003C8DB4D}" srcOrd="0" destOrd="0" presId="urn:microsoft.com/office/officeart/2009/3/layout/HorizontalOrganizationChart"/>
    <dgm:cxn modelId="{2BCA6B33-C4E0-4F03-8EA7-B290D0A0D1B3}" type="presParOf" srcId="{35196476-9A6F-4CF9-B386-957A4D4570D0}" destId="{D9D06FE9-253B-47AF-B9FB-6A414AE2C040}" srcOrd="1" destOrd="0" presId="urn:microsoft.com/office/officeart/2009/3/layout/HorizontalOrganizationChart"/>
    <dgm:cxn modelId="{6F119827-7A4B-4A62-BF17-D05FCA9C02BE}" type="presParOf" srcId="{67B2A1B7-DFBC-490A-98B4-E0230E15357E}" destId="{60131458-91A2-4DEF-BF47-0D58AC77535F}" srcOrd="1" destOrd="0" presId="urn:microsoft.com/office/officeart/2009/3/layout/HorizontalOrganizationChart"/>
    <dgm:cxn modelId="{7877E76B-7DAF-49F4-A481-8A57B96BAB24}" type="presParOf" srcId="{67B2A1B7-DFBC-490A-98B4-E0230E15357E}" destId="{1C826630-4345-4E6A-A17D-3DCC582A509A}" srcOrd="2" destOrd="0" presId="urn:microsoft.com/office/officeart/2009/3/layout/HorizontalOrganizationChart"/>
    <dgm:cxn modelId="{09F7D7D6-248B-48AA-87FD-5603F9416674}" type="presParOf" srcId="{7E7DB8DA-966F-4711-B4BC-E28FA41F43C0}" destId="{46036EE8-F900-4EFB-A95A-A85536759B41}" srcOrd="24" destOrd="0" presId="urn:microsoft.com/office/officeart/2009/3/layout/HorizontalOrganizationChart"/>
    <dgm:cxn modelId="{86710572-A10F-459D-9D5F-296C718398FB}" type="presParOf" srcId="{7E7DB8DA-966F-4711-B4BC-E28FA41F43C0}" destId="{1BB42EDB-38C2-4EE6-B365-764831C8AC4D}" srcOrd="25" destOrd="0" presId="urn:microsoft.com/office/officeart/2009/3/layout/HorizontalOrganizationChart"/>
    <dgm:cxn modelId="{90EF193B-D619-4B41-A0D7-817F676008FA}" type="presParOf" srcId="{1BB42EDB-38C2-4EE6-B365-764831C8AC4D}" destId="{1EDC2D58-2100-4D68-A2E2-C525DBB01652}" srcOrd="0" destOrd="0" presId="urn:microsoft.com/office/officeart/2009/3/layout/HorizontalOrganizationChart"/>
    <dgm:cxn modelId="{C9B5FFE5-592C-4ADF-AD28-87FB8F6503AF}" type="presParOf" srcId="{1EDC2D58-2100-4D68-A2E2-C525DBB01652}" destId="{C9CDAC0F-A359-48AA-9938-0BF3FB7DE6EE}" srcOrd="0" destOrd="0" presId="urn:microsoft.com/office/officeart/2009/3/layout/HorizontalOrganizationChart"/>
    <dgm:cxn modelId="{9086F8D8-082C-42CD-8841-7780A0B4F9AF}" type="presParOf" srcId="{1EDC2D58-2100-4D68-A2E2-C525DBB01652}" destId="{2CBE0993-F9C7-423C-A720-6B4E636FAB0C}" srcOrd="1" destOrd="0" presId="urn:microsoft.com/office/officeart/2009/3/layout/HorizontalOrganizationChart"/>
    <dgm:cxn modelId="{31E4383D-7C09-46EB-82B6-58A75F685E0E}" type="presParOf" srcId="{1BB42EDB-38C2-4EE6-B365-764831C8AC4D}" destId="{43723C09-FB0F-4FC2-B35D-257BE7B3AACF}" srcOrd="1" destOrd="0" presId="urn:microsoft.com/office/officeart/2009/3/layout/HorizontalOrganizationChart"/>
    <dgm:cxn modelId="{19B3467C-BAB1-421A-AD11-540F9B2071DA}" type="presParOf" srcId="{1BB42EDB-38C2-4EE6-B365-764831C8AC4D}" destId="{0F141BF5-F21E-4195-BCCB-53C7D6A7DC53}" srcOrd="2" destOrd="0" presId="urn:microsoft.com/office/officeart/2009/3/layout/HorizontalOrganizationChart"/>
    <dgm:cxn modelId="{7209E8E2-BC99-4DAE-A121-CCC633A15216}" type="presParOf" srcId="{7E7DB8DA-966F-4711-B4BC-E28FA41F43C0}" destId="{58840E77-B3D7-47BF-B79D-D09187DDF2E2}" srcOrd="26" destOrd="0" presId="urn:microsoft.com/office/officeart/2009/3/layout/HorizontalOrganizationChart"/>
    <dgm:cxn modelId="{F6664AEB-D910-40BC-925A-06E1AC17FE3F}" type="presParOf" srcId="{7E7DB8DA-966F-4711-B4BC-E28FA41F43C0}" destId="{62E4B53E-6703-4B70-BF30-61F2BE022E8B}" srcOrd="27" destOrd="0" presId="urn:microsoft.com/office/officeart/2009/3/layout/HorizontalOrganizationChart"/>
    <dgm:cxn modelId="{F42EB1ED-A08B-4593-914C-EE8BEDBC9579}" type="presParOf" srcId="{62E4B53E-6703-4B70-BF30-61F2BE022E8B}" destId="{CC229EEE-36F8-489D-8C1A-1F5576F4DD57}" srcOrd="0" destOrd="0" presId="urn:microsoft.com/office/officeart/2009/3/layout/HorizontalOrganizationChart"/>
    <dgm:cxn modelId="{EF55589A-BB65-423B-808E-19F21D1334F7}" type="presParOf" srcId="{CC229EEE-36F8-489D-8C1A-1F5576F4DD57}" destId="{C0FBD7FD-E477-48F7-B405-61BCB4789AFA}" srcOrd="0" destOrd="0" presId="urn:microsoft.com/office/officeart/2009/3/layout/HorizontalOrganizationChart"/>
    <dgm:cxn modelId="{9B5469E4-6656-4456-8A1B-625D167B3DF7}" type="presParOf" srcId="{CC229EEE-36F8-489D-8C1A-1F5576F4DD57}" destId="{B911D386-819A-4E5F-A474-B48B9CBFDAB6}" srcOrd="1" destOrd="0" presId="urn:microsoft.com/office/officeart/2009/3/layout/HorizontalOrganizationChart"/>
    <dgm:cxn modelId="{161643E0-46B6-4484-AB03-1A36DC07461B}" type="presParOf" srcId="{62E4B53E-6703-4B70-BF30-61F2BE022E8B}" destId="{FE2990ED-955C-4743-8B0C-D942F9ECC4C5}" srcOrd="1" destOrd="0" presId="urn:microsoft.com/office/officeart/2009/3/layout/HorizontalOrganizationChart"/>
    <dgm:cxn modelId="{39A162A7-1707-457C-A9D7-7145713F74F1}" type="presParOf" srcId="{62E4B53E-6703-4B70-BF30-61F2BE022E8B}" destId="{322C807C-9202-4E88-9A74-861E0759B8E0}" srcOrd="2" destOrd="0" presId="urn:microsoft.com/office/officeart/2009/3/layout/HorizontalOrganizationChart"/>
    <dgm:cxn modelId="{6C5A705E-CF9B-4F58-AE0F-AACA5C8A917C}" type="presParOf" srcId="{7E7DB8DA-966F-4711-B4BC-E28FA41F43C0}" destId="{3135C170-19EC-4A54-9A62-844560C7EFA0}" srcOrd="28" destOrd="0" presId="urn:microsoft.com/office/officeart/2009/3/layout/HorizontalOrganizationChart"/>
    <dgm:cxn modelId="{84253BB6-2C5F-49D8-95CD-0D6AB5578679}" type="presParOf" srcId="{7E7DB8DA-966F-4711-B4BC-E28FA41F43C0}" destId="{AB3FE83C-9F34-469E-B386-365B6137FAD0}" srcOrd="29" destOrd="0" presId="urn:microsoft.com/office/officeart/2009/3/layout/HorizontalOrganizationChart"/>
    <dgm:cxn modelId="{F11C2EF3-8E79-423A-910E-05FB69BF2930}" type="presParOf" srcId="{AB3FE83C-9F34-469E-B386-365B6137FAD0}" destId="{36D2570D-981D-4425-8990-DD01BC18A8B0}" srcOrd="0" destOrd="0" presId="urn:microsoft.com/office/officeart/2009/3/layout/HorizontalOrganizationChart"/>
    <dgm:cxn modelId="{ABD8C935-2FB7-464F-9913-CD4AF2F2B23F}" type="presParOf" srcId="{36D2570D-981D-4425-8990-DD01BC18A8B0}" destId="{92ED5BC5-7006-4D41-83C7-15FF3B545BEB}" srcOrd="0" destOrd="0" presId="urn:microsoft.com/office/officeart/2009/3/layout/HorizontalOrganizationChart"/>
    <dgm:cxn modelId="{894FA4E7-49E3-4BB1-8833-D313F9BFD841}" type="presParOf" srcId="{36D2570D-981D-4425-8990-DD01BC18A8B0}" destId="{4DD0EA8E-AE93-4FD3-84B2-4069252724AF}" srcOrd="1" destOrd="0" presId="urn:microsoft.com/office/officeart/2009/3/layout/HorizontalOrganizationChart"/>
    <dgm:cxn modelId="{5512278D-BC31-4BC6-AC72-5EE15F7EB249}" type="presParOf" srcId="{AB3FE83C-9F34-469E-B386-365B6137FAD0}" destId="{C1EA06A7-BAB7-4F2D-985C-EF728F65449B}" srcOrd="1" destOrd="0" presId="urn:microsoft.com/office/officeart/2009/3/layout/HorizontalOrganizationChart"/>
    <dgm:cxn modelId="{742E7506-09DC-4258-9BD9-4F063AA23C5F}" type="presParOf" srcId="{AB3FE83C-9F34-469E-B386-365B6137FAD0}" destId="{1981A5CD-44B6-4238-9ADD-A28D7A461DFB}" srcOrd="2" destOrd="0" presId="urn:microsoft.com/office/officeart/2009/3/layout/HorizontalOrganizationChart"/>
    <dgm:cxn modelId="{5832D1BF-43C2-4DFC-A992-8DD10162E020}" type="presParOf" srcId="{7E7DB8DA-966F-4711-B4BC-E28FA41F43C0}" destId="{54A31133-2707-420C-BA28-7933281E1754}" srcOrd="30" destOrd="0" presId="urn:microsoft.com/office/officeart/2009/3/layout/HorizontalOrganizationChart"/>
    <dgm:cxn modelId="{63A5EEED-652A-46F7-AB83-B2574222C741}" type="presParOf" srcId="{7E7DB8DA-966F-4711-B4BC-E28FA41F43C0}" destId="{8CAD9D95-BF72-415E-AE28-F2FA649AA217}" srcOrd="31" destOrd="0" presId="urn:microsoft.com/office/officeart/2009/3/layout/HorizontalOrganizationChart"/>
    <dgm:cxn modelId="{59A04741-BB9B-4785-8006-979C1284C0E9}" type="presParOf" srcId="{8CAD9D95-BF72-415E-AE28-F2FA649AA217}" destId="{67EFC8F0-0888-4B8B-B898-6F568044EC08}" srcOrd="0" destOrd="0" presId="urn:microsoft.com/office/officeart/2009/3/layout/HorizontalOrganizationChart"/>
    <dgm:cxn modelId="{C2A79F71-A06E-4FEA-B4D7-BA225A88E636}" type="presParOf" srcId="{67EFC8F0-0888-4B8B-B898-6F568044EC08}" destId="{F9DB751A-D6C4-4EA7-A454-C33D1A5F2ADC}" srcOrd="0" destOrd="0" presId="urn:microsoft.com/office/officeart/2009/3/layout/HorizontalOrganizationChart"/>
    <dgm:cxn modelId="{F50E8F34-CCE1-48F4-A7B4-D117F1420137}" type="presParOf" srcId="{67EFC8F0-0888-4B8B-B898-6F568044EC08}" destId="{53277FBA-AC34-45B4-A380-199706FC73BE}" srcOrd="1" destOrd="0" presId="urn:microsoft.com/office/officeart/2009/3/layout/HorizontalOrganizationChart"/>
    <dgm:cxn modelId="{4BCAD09E-C00F-4B77-B91F-E986BA53F23B}" type="presParOf" srcId="{8CAD9D95-BF72-415E-AE28-F2FA649AA217}" destId="{DED89D39-ED5A-411B-AE1B-E5E20654B43E}" srcOrd="1" destOrd="0" presId="urn:microsoft.com/office/officeart/2009/3/layout/HorizontalOrganizationChart"/>
    <dgm:cxn modelId="{3B7C17B7-5E97-445F-BB74-4E25B4C13780}" type="presParOf" srcId="{8CAD9D95-BF72-415E-AE28-F2FA649AA217}" destId="{087B55F6-F1A6-4E2B-9CA0-0CDD9F6C9BB1}" srcOrd="2" destOrd="0" presId="urn:microsoft.com/office/officeart/2009/3/layout/HorizontalOrganizationChart"/>
    <dgm:cxn modelId="{BCBF0F7B-CA0A-4F70-B6A3-0E8200B4B638}" type="presParOf" srcId="{7E7DB8DA-966F-4711-B4BC-E28FA41F43C0}" destId="{D6148B4F-39FF-4C10-9370-71F105B7BDC6}" srcOrd="32" destOrd="0" presId="urn:microsoft.com/office/officeart/2009/3/layout/HorizontalOrganizationChart"/>
    <dgm:cxn modelId="{A52F9136-43A2-488C-805E-B1B7FE9A8DFF}" type="presParOf" srcId="{7E7DB8DA-966F-4711-B4BC-E28FA41F43C0}" destId="{A76F727A-B266-46C7-9985-AFF10FB7728E}" srcOrd="33" destOrd="0" presId="urn:microsoft.com/office/officeart/2009/3/layout/HorizontalOrganizationChart"/>
    <dgm:cxn modelId="{33DF8147-6A58-420D-917A-5FE65047ED5A}" type="presParOf" srcId="{A76F727A-B266-46C7-9985-AFF10FB7728E}" destId="{7AD7845B-96F2-4DD4-9FA2-35CF93A52680}" srcOrd="0" destOrd="0" presId="urn:microsoft.com/office/officeart/2009/3/layout/HorizontalOrganizationChart"/>
    <dgm:cxn modelId="{D6407C52-5733-4BBD-A241-71C223CC2B87}" type="presParOf" srcId="{7AD7845B-96F2-4DD4-9FA2-35CF93A52680}" destId="{8654E026-3DB7-4659-8704-1D0296224D64}" srcOrd="0" destOrd="0" presId="urn:microsoft.com/office/officeart/2009/3/layout/HorizontalOrganizationChart"/>
    <dgm:cxn modelId="{8D60D0F5-C532-4E0D-9DB4-856B3498FBA8}" type="presParOf" srcId="{7AD7845B-96F2-4DD4-9FA2-35CF93A52680}" destId="{288BB67C-4575-42FF-B6B0-BD17BD40CF84}" srcOrd="1" destOrd="0" presId="urn:microsoft.com/office/officeart/2009/3/layout/HorizontalOrganizationChart"/>
    <dgm:cxn modelId="{18E02AE6-F396-4DD9-A953-0EF3EFA881F1}" type="presParOf" srcId="{A76F727A-B266-46C7-9985-AFF10FB7728E}" destId="{865DA3B5-E9A5-481A-A1C1-DB5DA143E572}" srcOrd="1" destOrd="0" presId="urn:microsoft.com/office/officeart/2009/3/layout/HorizontalOrganizationChart"/>
    <dgm:cxn modelId="{DA1C8F9B-2D72-487A-9F90-7D375DAC8C71}" type="presParOf" srcId="{A76F727A-B266-46C7-9985-AFF10FB7728E}" destId="{7F32FB2E-62C8-4084-AE4B-3BA4FFC229B0}" srcOrd="2" destOrd="0" presId="urn:microsoft.com/office/officeart/2009/3/layout/HorizontalOrganizationChart"/>
    <dgm:cxn modelId="{296C0989-4FA7-4D0F-B16C-75526C2E06E0}" type="presParOf" srcId="{7E7DB8DA-966F-4711-B4BC-E28FA41F43C0}" destId="{28677725-E54E-4053-8CF6-DCB792FAA2BD}" srcOrd="34" destOrd="0" presId="urn:microsoft.com/office/officeart/2009/3/layout/HorizontalOrganizationChart"/>
    <dgm:cxn modelId="{41F58DC5-7369-41D8-812E-3A6607164954}" type="presParOf" srcId="{7E7DB8DA-966F-4711-B4BC-E28FA41F43C0}" destId="{82031EF6-1200-4989-9D76-203DBDC51D9A}" srcOrd="35" destOrd="0" presId="urn:microsoft.com/office/officeart/2009/3/layout/HorizontalOrganizationChart"/>
    <dgm:cxn modelId="{1B416A7B-FF85-4BBB-90C9-045F6CEBDD01}" type="presParOf" srcId="{82031EF6-1200-4989-9D76-203DBDC51D9A}" destId="{4A6CCFBE-990A-4FA2-94C8-C4B21A7B1A40}" srcOrd="0" destOrd="0" presId="urn:microsoft.com/office/officeart/2009/3/layout/HorizontalOrganizationChart"/>
    <dgm:cxn modelId="{908365A1-FA22-41A4-B6E1-5BFA5626E798}" type="presParOf" srcId="{4A6CCFBE-990A-4FA2-94C8-C4B21A7B1A40}" destId="{C561521D-E116-4C9D-9868-CC5A985EE120}" srcOrd="0" destOrd="0" presId="urn:microsoft.com/office/officeart/2009/3/layout/HorizontalOrganizationChart"/>
    <dgm:cxn modelId="{40C66CAA-74CA-487F-B332-A40A3E50A403}" type="presParOf" srcId="{4A6CCFBE-990A-4FA2-94C8-C4B21A7B1A40}" destId="{0ADE84B6-0DC9-46A5-A199-53D5A47364AC}" srcOrd="1" destOrd="0" presId="urn:microsoft.com/office/officeart/2009/3/layout/HorizontalOrganizationChart"/>
    <dgm:cxn modelId="{8AA1B8F4-F481-48F9-86B4-9DACF7B81604}" type="presParOf" srcId="{82031EF6-1200-4989-9D76-203DBDC51D9A}" destId="{C832CF99-A9E1-4937-B2B6-AFB876EF397E}" srcOrd="1" destOrd="0" presId="urn:microsoft.com/office/officeart/2009/3/layout/HorizontalOrganizationChart"/>
    <dgm:cxn modelId="{0151EEFE-8382-48F9-8E89-00F1E2CA5EAE}" type="presParOf" srcId="{82031EF6-1200-4989-9D76-203DBDC51D9A}" destId="{EA6C4452-2823-451E-9C63-2F6175E08086}" srcOrd="2" destOrd="0" presId="urn:microsoft.com/office/officeart/2009/3/layout/HorizontalOrganizationChart"/>
    <dgm:cxn modelId="{EF1B87C5-302E-417A-99D2-5D8DBD0491E8}" type="presParOf" srcId="{7ACC8E78-7C99-4F7D-9AAB-628B572640B5}" destId="{0CE1AFDD-6489-4730-8C1F-462350CEDC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3FC14D-B917-4F55-A23D-67326233BF05}" type="doc">
      <dgm:prSet loTypeId="urn:microsoft.com/office/officeart/2005/8/layout/hierarchy5" loCatId="hierarchy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B6747BD-1920-4F19-B194-BA3434FC1939}">
      <dgm:prSet phldrT="[Texto]"/>
      <dgm:spPr/>
      <dgm:t>
        <a:bodyPr/>
        <a:lstStyle/>
        <a:p>
          <a:r>
            <a:rPr lang="es-EC" dirty="0" smtClean="0"/>
            <a:t>CATEGORÍAS</a:t>
          </a:r>
          <a:endParaRPr lang="es-EC" dirty="0"/>
        </a:p>
      </dgm:t>
    </dgm:pt>
    <dgm:pt modelId="{54FB0A97-9DBF-4B47-BA2C-A31387990803}" type="parTrans" cxnId="{E458FF7D-82FB-41B4-AEA9-5D59A6A1CC67}">
      <dgm:prSet/>
      <dgm:spPr/>
      <dgm:t>
        <a:bodyPr/>
        <a:lstStyle/>
        <a:p>
          <a:endParaRPr lang="es-EC"/>
        </a:p>
      </dgm:t>
    </dgm:pt>
    <dgm:pt modelId="{1EFF8F4A-11DD-4E9F-9016-E4000EFD83FB}" type="sibTrans" cxnId="{E458FF7D-82FB-41B4-AEA9-5D59A6A1CC67}">
      <dgm:prSet/>
      <dgm:spPr/>
      <dgm:t>
        <a:bodyPr/>
        <a:lstStyle/>
        <a:p>
          <a:endParaRPr lang="es-EC"/>
        </a:p>
      </dgm:t>
    </dgm:pt>
    <dgm:pt modelId="{B6B3DF93-E440-4A66-96B6-5EE9107B7463}">
      <dgm:prSet phldrT="[Texto]"/>
      <dgm:spPr/>
      <dgm:t>
        <a:bodyPr/>
        <a:lstStyle/>
        <a:p>
          <a:r>
            <a:rPr lang="es-EC" dirty="0" smtClean="0"/>
            <a:t>Unisectorial </a:t>
          </a:r>
        </a:p>
      </dgm:t>
    </dgm:pt>
    <dgm:pt modelId="{FD60F51A-E674-49C6-B1A9-EE779CD68253}" type="parTrans" cxnId="{7EFCB951-7502-4FD6-8DC0-251D5A7B9754}">
      <dgm:prSet/>
      <dgm:spPr/>
      <dgm:t>
        <a:bodyPr/>
        <a:lstStyle/>
        <a:p>
          <a:endParaRPr lang="es-EC"/>
        </a:p>
      </dgm:t>
    </dgm:pt>
    <dgm:pt modelId="{3E4A6664-7F58-4472-8713-DEE3467068A8}" type="sibTrans" cxnId="{7EFCB951-7502-4FD6-8DC0-251D5A7B9754}">
      <dgm:prSet/>
      <dgm:spPr/>
      <dgm:t>
        <a:bodyPr/>
        <a:lstStyle/>
        <a:p>
          <a:endParaRPr lang="es-EC"/>
        </a:p>
      </dgm:t>
    </dgm:pt>
    <dgm:pt modelId="{B1A02B54-85C4-4114-8583-2DA4B5D94848}">
      <dgm:prSet phldrT="[Texto]"/>
      <dgm:spPr/>
      <dgm:t>
        <a:bodyPr/>
        <a:lstStyle/>
        <a:p>
          <a:r>
            <a:rPr lang="es-EC" dirty="0" smtClean="0"/>
            <a:t>Plurisectorial </a:t>
          </a:r>
          <a:endParaRPr lang="es-EC" dirty="0"/>
        </a:p>
      </dgm:t>
    </dgm:pt>
    <dgm:pt modelId="{DBB36784-83F3-4F3D-BEDE-7968044593D7}" type="parTrans" cxnId="{8251952A-A873-46D7-B80D-26C73316AA44}">
      <dgm:prSet/>
      <dgm:spPr/>
      <dgm:t>
        <a:bodyPr/>
        <a:lstStyle/>
        <a:p>
          <a:endParaRPr lang="es-EC"/>
        </a:p>
      </dgm:t>
    </dgm:pt>
    <dgm:pt modelId="{EBAF7E15-C11F-48F9-B844-F673DFC0B71D}" type="sibTrans" cxnId="{8251952A-A873-46D7-B80D-26C73316AA44}">
      <dgm:prSet/>
      <dgm:spPr/>
      <dgm:t>
        <a:bodyPr/>
        <a:lstStyle/>
        <a:p>
          <a:endParaRPr lang="es-EC"/>
        </a:p>
      </dgm:t>
    </dgm:pt>
    <dgm:pt modelId="{DEECC788-8C9D-44D2-93A2-7868136D478D}" type="pres">
      <dgm:prSet presAssocID="{163FC14D-B917-4F55-A23D-67326233BF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459C8E-D1B3-4E36-B144-C1DDE36A6786}" type="pres">
      <dgm:prSet presAssocID="{163FC14D-B917-4F55-A23D-67326233BF05}" presName="hierFlow" presStyleCnt="0"/>
      <dgm:spPr/>
    </dgm:pt>
    <dgm:pt modelId="{F50EC0C1-521F-4979-8C57-50C2824EC0FF}" type="pres">
      <dgm:prSet presAssocID="{163FC14D-B917-4F55-A23D-67326233BF0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F60B48-4835-49F3-839E-61D030492E70}" type="pres">
      <dgm:prSet presAssocID="{6B6747BD-1920-4F19-B194-BA3434FC1939}" presName="Name17" presStyleCnt="0"/>
      <dgm:spPr/>
    </dgm:pt>
    <dgm:pt modelId="{AE12D5E3-8918-4951-8AE3-C63D066E0F56}" type="pres">
      <dgm:prSet presAssocID="{6B6747BD-1920-4F19-B194-BA3434FC193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DE1C88-B3A8-492F-8635-58FDE9C32A98}" type="pres">
      <dgm:prSet presAssocID="{6B6747BD-1920-4F19-B194-BA3434FC1939}" presName="hierChild2" presStyleCnt="0"/>
      <dgm:spPr/>
    </dgm:pt>
    <dgm:pt modelId="{BA493D3E-5EC7-4807-BC34-001DF0B7BD71}" type="pres">
      <dgm:prSet presAssocID="{FD60F51A-E674-49C6-B1A9-EE779CD68253}" presName="Name25" presStyleLbl="parChTrans1D2" presStyleIdx="0" presStyleCnt="2"/>
      <dgm:spPr/>
      <dgm:t>
        <a:bodyPr/>
        <a:lstStyle/>
        <a:p>
          <a:endParaRPr lang="es-EC"/>
        </a:p>
      </dgm:t>
    </dgm:pt>
    <dgm:pt modelId="{DA1AF316-A5BB-4A0E-B63B-28B3816ACA4D}" type="pres">
      <dgm:prSet presAssocID="{FD60F51A-E674-49C6-B1A9-EE779CD6825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F9541CE-A992-4326-A0D6-E65B3A090FE6}" type="pres">
      <dgm:prSet presAssocID="{B6B3DF93-E440-4A66-96B6-5EE9107B7463}" presName="Name30" presStyleCnt="0"/>
      <dgm:spPr/>
    </dgm:pt>
    <dgm:pt modelId="{1BCCDD9A-D25B-4112-A55B-C86CD31A7591}" type="pres">
      <dgm:prSet presAssocID="{B6B3DF93-E440-4A66-96B6-5EE9107B7463}" presName="level2Shape" presStyleLbl="node2" presStyleIdx="0" presStyleCnt="2"/>
      <dgm:spPr/>
      <dgm:t>
        <a:bodyPr/>
        <a:lstStyle/>
        <a:p>
          <a:endParaRPr lang="es-EC"/>
        </a:p>
      </dgm:t>
    </dgm:pt>
    <dgm:pt modelId="{347C84A2-3366-4103-BACA-DB87CF8A5289}" type="pres">
      <dgm:prSet presAssocID="{B6B3DF93-E440-4A66-96B6-5EE9107B7463}" presName="hierChild3" presStyleCnt="0"/>
      <dgm:spPr/>
    </dgm:pt>
    <dgm:pt modelId="{F0A43DA9-6EB4-4188-9D3B-90B8D710779D}" type="pres">
      <dgm:prSet presAssocID="{DBB36784-83F3-4F3D-BEDE-7968044593D7}" presName="Name25" presStyleLbl="parChTrans1D2" presStyleIdx="1" presStyleCnt="2"/>
      <dgm:spPr/>
      <dgm:t>
        <a:bodyPr/>
        <a:lstStyle/>
        <a:p>
          <a:endParaRPr lang="es-EC"/>
        </a:p>
      </dgm:t>
    </dgm:pt>
    <dgm:pt modelId="{A9C42C24-22C9-4E9D-A818-35F9C2ED0F83}" type="pres">
      <dgm:prSet presAssocID="{DBB36784-83F3-4F3D-BEDE-7968044593D7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F4025F3-8F17-4661-BCA0-0B6B438FD2A2}" type="pres">
      <dgm:prSet presAssocID="{B1A02B54-85C4-4114-8583-2DA4B5D94848}" presName="Name30" presStyleCnt="0"/>
      <dgm:spPr/>
    </dgm:pt>
    <dgm:pt modelId="{F0C39AED-4316-4E34-B2F3-41A77B5113D7}" type="pres">
      <dgm:prSet presAssocID="{B1A02B54-85C4-4114-8583-2DA4B5D94848}" presName="level2Shape" presStyleLbl="node2" presStyleIdx="1" presStyleCnt="2"/>
      <dgm:spPr/>
      <dgm:t>
        <a:bodyPr/>
        <a:lstStyle/>
        <a:p>
          <a:endParaRPr lang="es-EC"/>
        </a:p>
      </dgm:t>
    </dgm:pt>
    <dgm:pt modelId="{E7BB1676-527C-4B9E-8039-0DC91E6B691E}" type="pres">
      <dgm:prSet presAssocID="{B1A02B54-85C4-4114-8583-2DA4B5D94848}" presName="hierChild3" presStyleCnt="0"/>
      <dgm:spPr/>
    </dgm:pt>
    <dgm:pt modelId="{2F69D7CE-BA43-472F-A371-A335DB8AEBAA}" type="pres">
      <dgm:prSet presAssocID="{163FC14D-B917-4F55-A23D-67326233BF05}" presName="bgShapesFlow" presStyleCnt="0"/>
      <dgm:spPr/>
    </dgm:pt>
  </dgm:ptLst>
  <dgm:cxnLst>
    <dgm:cxn modelId="{E7426A53-2B7C-448A-8BE7-3B588B894503}" type="presOf" srcId="{6B6747BD-1920-4F19-B194-BA3434FC1939}" destId="{AE12D5E3-8918-4951-8AE3-C63D066E0F56}" srcOrd="0" destOrd="0" presId="urn:microsoft.com/office/officeart/2005/8/layout/hierarchy5"/>
    <dgm:cxn modelId="{9F9E1B11-0DCC-46C7-8C0B-0CB8D4F75456}" type="presOf" srcId="{B1A02B54-85C4-4114-8583-2DA4B5D94848}" destId="{F0C39AED-4316-4E34-B2F3-41A77B5113D7}" srcOrd="0" destOrd="0" presId="urn:microsoft.com/office/officeart/2005/8/layout/hierarchy5"/>
    <dgm:cxn modelId="{7EFCB951-7502-4FD6-8DC0-251D5A7B9754}" srcId="{6B6747BD-1920-4F19-B194-BA3434FC1939}" destId="{B6B3DF93-E440-4A66-96B6-5EE9107B7463}" srcOrd="0" destOrd="0" parTransId="{FD60F51A-E674-49C6-B1A9-EE779CD68253}" sibTransId="{3E4A6664-7F58-4472-8713-DEE3467068A8}"/>
    <dgm:cxn modelId="{8251952A-A873-46D7-B80D-26C73316AA44}" srcId="{6B6747BD-1920-4F19-B194-BA3434FC1939}" destId="{B1A02B54-85C4-4114-8583-2DA4B5D94848}" srcOrd="1" destOrd="0" parTransId="{DBB36784-83F3-4F3D-BEDE-7968044593D7}" sibTransId="{EBAF7E15-C11F-48F9-B844-F673DFC0B71D}"/>
    <dgm:cxn modelId="{4649B52D-FDAC-4AEB-B818-6FF105DEB6E1}" type="presOf" srcId="{163FC14D-B917-4F55-A23D-67326233BF05}" destId="{DEECC788-8C9D-44D2-93A2-7868136D478D}" srcOrd="0" destOrd="0" presId="urn:microsoft.com/office/officeart/2005/8/layout/hierarchy5"/>
    <dgm:cxn modelId="{ADF25BBA-46A7-4FA6-A99D-9368B30D1DBB}" type="presOf" srcId="{B6B3DF93-E440-4A66-96B6-5EE9107B7463}" destId="{1BCCDD9A-D25B-4112-A55B-C86CD31A7591}" srcOrd="0" destOrd="0" presId="urn:microsoft.com/office/officeart/2005/8/layout/hierarchy5"/>
    <dgm:cxn modelId="{446231E8-F8FE-41E9-8BC9-10C420A1C0EB}" type="presOf" srcId="{FD60F51A-E674-49C6-B1A9-EE779CD68253}" destId="{DA1AF316-A5BB-4A0E-B63B-28B3816ACA4D}" srcOrd="1" destOrd="0" presId="urn:microsoft.com/office/officeart/2005/8/layout/hierarchy5"/>
    <dgm:cxn modelId="{14948F90-1DA7-45B3-B809-3B26DF97BF7A}" type="presOf" srcId="{FD60F51A-E674-49C6-B1A9-EE779CD68253}" destId="{BA493D3E-5EC7-4807-BC34-001DF0B7BD71}" srcOrd="0" destOrd="0" presId="urn:microsoft.com/office/officeart/2005/8/layout/hierarchy5"/>
    <dgm:cxn modelId="{E458FF7D-82FB-41B4-AEA9-5D59A6A1CC67}" srcId="{163FC14D-B917-4F55-A23D-67326233BF05}" destId="{6B6747BD-1920-4F19-B194-BA3434FC1939}" srcOrd="0" destOrd="0" parTransId="{54FB0A97-9DBF-4B47-BA2C-A31387990803}" sibTransId="{1EFF8F4A-11DD-4E9F-9016-E4000EFD83FB}"/>
    <dgm:cxn modelId="{80708796-E1C8-4E78-852A-BFC176508B7B}" type="presOf" srcId="{DBB36784-83F3-4F3D-BEDE-7968044593D7}" destId="{A9C42C24-22C9-4E9D-A818-35F9C2ED0F83}" srcOrd="1" destOrd="0" presId="urn:microsoft.com/office/officeart/2005/8/layout/hierarchy5"/>
    <dgm:cxn modelId="{9E00EBE4-D836-4D8C-8B20-F494F2894BCC}" type="presOf" srcId="{DBB36784-83F3-4F3D-BEDE-7968044593D7}" destId="{F0A43DA9-6EB4-4188-9D3B-90B8D710779D}" srcOrd="0" destOrd="0" presId="urn:microsoft.com/office/officeart/2005/8/layout/hierarchy5"/>
    <dgm:cxn modelId="{A29A3DE1-3883-4209-88F9-B5F2DE5D460E}" type="presParOf" srcId="{DEECC788-8C9D-44D2-93A2-7868136D478D}" destId="{FD459C8E-D1B3-4E36-B144-C1DDE36A6786}" srcOrd="0" destOrd="0" presId="urn:microsoft.com/office/officeart/2005/8/layout/hierarchy5"/>
    <dgm:cxn modelId="{5F5A94B4-50E7-417F-82F6-F78F7EB61D74}" type="presParOf" srcId="{FD459C8E-D1B3-4E36-B144-C1DDE36A6786}" destId="{F50EC0C1-521F-4979-8C57-50C2824EC0FF}" srcOrd="0" destOrd="0" presId="urn:microsoft.com/office/officeart/2005/8/layout/hierarchy5"/>
    <dgm:cxn modelId="{6B21177C-F7B0-4DD1-904A-E87E609459A0}" type="presParOf" srcId="{F50EC0C1-521F-4979-8C57-50C2824EC0FF}" destId="{D7F60B48-4835-49F3-839E-61D030492E70}" srcOrd="0" destOrd="0" presId="urn:microsoft.com/office/officeart/2005/8/layout/hierarchy5"/>
    <dgm:cxn modelId="{5DAE10D3-F6E7-4395-B71D-524858148A90}" type="presParOf" srcId="{D7F60B48-4835-49F3-839E-61D030492E70}" destId="{AE12D5E3-8918-4951-8AE3-C63D066E0F56}" srcOrd="0" destOrd="0" presId="urn:microsoft.com/office/officeart/2005/8/layout/hierarchy5"/>
    <dgm:cxn modelId="{CD964670-A453-49ED-A329-A573D421996D}" type="presParOf" srcId="{D7F60B48-4835-49F3-839E-61D030492E70}" destId="{B1DE1C88-B3A8-492F-8635-58FDE9C32A98}" srcOrd="1" destOrd="0" presId="urn:microsoft.com/office/officeart/2005/8/layout/hierarchy5"/>
    <dgm:cxn modelId="{0A674B82-140B-4733-9326-C8C2C72FBBCF}" type="presParOf" srcId="{B1DE1C88-B3A8-492F-8635-58FDE9C32A98}" destId="{BA493D3E-5EC7-4807-BC34-001DF0B7BD71}" srcOrd="0" destOrd="0" presId="urn:microsoft.com/office/officeart/2005/8/layout/hierarchy5"/>
    <dgm:cxn modelId="{C79A7E25-3E46-46CB-B40A-7124C11A3A51}" type="presParOf" srcId="{BA493D3E-5EC7-4807-BC34-001DF0B7BD71}" destId="{DA1AF316-A5BB-4A0E-B63B-28B3816ACA4D}" srcOrd="0" destOrd="0" presId="urn:microsoft.com/office/officeart/2005/8/layout/hierarchy5"/>
    <dgm:cxn modelId="{69406237-00AA-46D5-AB86-389C8A2BA257}" type="presParOf" srcId="{B1DE1C88-B3A8-492F-8635-58FDE9C32A98}" destId="{0F9541CE-A992-4326-A0D6-E65B3A090FE6}" srcOrd="1" destOrd="0" presId="urn:microsoft.com/office/officeart/2005/8/layout/hierarchy5"/>
    <dgm:cxn modelId="{CAA83661-C46B-497C-874E-8DDA1F7A0121}" type="presParOf" srcId="{0F9541CE-A992-4326-A0D6-E65B3A090FE6}" destId="{1BCCDD9A-D25B-4112-A55B-C86CD31A7591}" srcOrd="0" destOrd="0" presId="urn:microsoft.com/office/officeart/2005/8/layout/hierarchy5"/>
    <dgm:cxn modelId="{11B6C104-7848-4EBD-8C8C-0C530C289383}" type="presParOf" srcId="{0F9541CE-A992-4326-A0D6-E65B3A090FE6}" destId="{347C84A2-3366-4103-BACA-DB87CF8A5289}" srcOrd="1" destOrd="0" presId="urn:microsoft.com/office/officeart/2005/8/layout/hierarchy5"/>
    <dgm:cxn modelId="{3F9FD058-1BB5-406B-9477-562E81B7C998}" type="presParOf" srcId="{B1DE1C88-B3A8-492F-8635-58FDE9C32A98}" destId="{F0A43DA9-6EB4-4188-9D3B-90B8D710779D}" srcOrd="2" destOrd="0" presId="urn:microsoft.com/office/officeart/2005/8/layout/hierarchy5"/>
    <dgm:cxn modelId="{113B8534-4555-4DEE-A1A1-47A0853F5073}" type="presParOf" srcId="{F0A43DA9-6EB4-4188-9D3B-90B8D710779D}" destId="{A9C42C24-22C9-4E9D-A818-35F9C2ED0F83}" srcOrd="0" destOrd="0" presId="urn:microsoft.com/office/officeart/2005/8/layout/hierarchy5"/>
    <dgm:cxn modelId="{1C6B6462-4554-4E03-9D13-81B3A804801F}" type="presParOf" srcId="{B1DE1C88-B3A8-492F-8635-58FDE9C32A98}" destId="{2F4025F3-8F17-4661-BCA0-0B6B438FD2A2}" srcOrd="3" destOrd="0" presId="urn:microsoft.com/office/officeart/2005/8/layout/hierarchy5"/>
    <dgm:cxn modelId="{6D796E82-F982-4105-B9AE-C8E880DAEA0F}" type="presParOf" srcId="{2F4025F3-8F17-4661-BCA0-0B6B438FD2A2}" destId="{F0C39AED-4316-4E34-B2F3-41A77B5113D7}" srcOrd="0" destOrd="0" presId="urn:microsoft.com/office/officeart/2005/8/layout/hierarchy5"/>
    <dgm:cxn modelId="{3801B9EE-B047-4C5E-AE31-BB5FF98C25B4}" type="presParOf" srcId="{2F4025F3-8F17-4661-BCA0-0B6B438FD2A2}" destId="{E7BB1676-527C-4B9E-8039-0DC91E6B691E}" srcOrd="1" destOrd="0" presId="urn:microsoft.com/office/officeart/2005/8/layout/hierarchy5"/>
    <dgm:cxn modelId="{A8118825-E893-4FE8-B2F8-D430CFE97E5E}" type="presParOf" srcId="{DEECC788-8C9D-44D2-93A2-7868136D478D}" destId="{2F69D7CE-BA43-472F-A371-A335DB8AEBA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A17766-B129-403A-BABD-FA656D07495E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D936620-2162-46BF-8A37-4034D52471CE}">
      <dgm:prSet phldrT="[Texto]" custT="1"/>
      <dgm:spPr/>
      <dgm:t>
        <a:bodyPr/>
        <a:lstStyle/>
        <a:p>
          <a:r>
            <a:rPr lang="es-EC" sz="1400" dirty="0" smtClean="0"/>
            <a:t>Presupuesto Anual Directorio- sectores </a:t>
          </a:r>
          <a:endParaRPr lang="es-EC" sz="1400" dirty="0"/>
        </a:p>
      </dgm:t>
    </dgm:pt>
    <dgm:pt modelId="{9E3E74FC-74E0-45A1-9B43-07513AB280F3}" type="parTrans" cxnId="{D473AB7C-4F2D-4917-B73E-C0758F6D2DE0}">
      <dgm:prSet/>
      <dgm:spPr/>
      <dgm:t>
        <a:bodyPr/>
        <a:lstStyle/>
        <a:p>
          <a:endParaRPr lang="es-EC"/>
        </a:p>
      </dgm:t>
    </dgm:pt>
    <dgm:pt modelId="{6BDB5F79-C235-4B3F-84B3-16163625E247}" type="sibTrans" cxnId="{D473AB7C-4F2D-4917-B73E-C0758F6D2DE0}">
      <dgm:prSet/>
      <dgm:spPr/>
      <dgm:t>
        <a:bodyPr/>
        <a:lstStyle/>
        <a:p>
          <a:endParaRPr lang="es-EC"/>
        </a:p>
      </dgm:t>
    </dgm:pt>
    <dgm:pt modelId="{D7B76F7A-1E40-43E1-B1C6-3466736F7B9F}">
      <dgm:prSet phldrT="[Texto]" custT="1"/>
      <dgm:spPr/>
      <dgm:t>
        <a:bodyPr/>
        <a:lstStyle/>
        <a:p>
          <a:r>
            <a:rPr lang="es-EC" sz="1400" dirty="0" smtClean="0"/>
            <a:t>Realice en mercados claves</a:t>
          </a:r>
          <a:endParaRPr lang="es-EC" sz="1400" dirty="0"/>
        </a:p>
      </dgm:t>
    </dgm:pt>
    <dgm:pt modelId="{3E58951F-CA44-4581-B1CB-6707F2572426}" type="parTrans" cxnId="{42FF3391-D19B-49C4-A648-E4E7CE1BAC09}">
      <dgm:prSet/>
      <dgm:spPr/>
      <dgm:t>
        <a:bodyPr/>
        <a:lstStyle/>
        <a:p>
          <a:endParaRPr lang="es-EC"/>
        </a:p>
      </dgm:t>
    </dgm:pt>
    <dgm:pt modelId="{8BB6CB95-77FD-435B-94F5-285CFF93705C}" type="sibTrans" cxnId="{42FF3391-D19B-49C4-A648-E4E7CE1BAC09}">
      <dgm:prSet/>
      <dgm:spPr/>
      <dgm:t>
        <a:bodyPr/>
        <a:lstStyle/>
        <a:p>
          <a:endParaRPr lang="es-EC"/>
        </a:p>
      </dgm:t>
    </dgm:pt>
    <dgm:pt modelId="{4AE0D009-FD81-4192-AC94-7DAE49823D2C}">
      <dgm:prSet phldrT="[Texto]" custT="1"/>
      <dgm:spPr/>
      <dgm:t>
        <a:bodyPr/>
        <a:lstStyle/>
        <a:p>
          <a:r>
            <a:rPr lang="es-EC" sz="1400" dirty="0" smtClean="0"/>
            <a:t>Análisis geográfico mercado seleccionado- preferencias</a:t>
          </a:r>
          <a:endParaRPr lang="es-EC" sz="1400" dirty="0"/>
        </a:p>
      </dgm:t>
    </dgm:pt>
    <dgm:pt modelId="{D610F0AD-FF68-451E-8C9E-68DD3080E688}" type="parTrans" cxnId="{39F8CE81-EB60-43EB-854E-FB16129970EA}">
      <dgm:prSet/>
      <dgm:spPr/>
      <dgm:t>
        <a:bodyPr/>
        <a:lstStyle/>
        <a:p>
          <a:endParaRPr lang="es-EC"/>
        </a:p>
      </dgm:t>
    </dgm:pt>
    <dgm:pt modelId="{1F5D8A86-4EF5-4764-AF8F-2AC37D522122}" type="sibTrans" cxnId="{39F8CE81-EB60-43EB-854E-FB16129970EA}">
      <dgm:prSet/>
      <dgm:spPr/>
      <dgm:t>
        <a:bodyPr/>
        <a:lstStyle/>
        <a:p>
          <a:endParaRPr lang="es-EC"/>
        </a:p>
      </dgm:t>
    </dgm:pt>
    <dgm:pt modelId="{ACBC06D4-F15A-43F2-9624-C98CD27EB895}">
      <dgm:prSet phldrT="[Texto]" custT="1"/>
      <dgm:spPr/>
      <dgm:t>
        <a:bodyPr/>
        <a:lstStyle/>
        <a:p>
          <a:r>
            <a:rPr lang="es-EC" sz="1400" dirty="0" smtClean="0"/>
            <a:t>Análisis estadísticas de visitantes y expositores --^ buena selección</a:t>
          </a:r>
          <a:endParaRPr lang="es-EC" sz="1400" dirty="0"/>
        </a:p>
      </dgm:t>
    </dgm:pt>
    <dgm:pt modelId="{409DDA1F-AE2B-4B6F-B75C-EF909A991688}" type="parTrans" cxnId="{75409D13-ACEA-45BF-A996-7846AEBD4040}">
      <dgm:prSet/>
      <dgm:spPr/>
      <dgm:t>
        <a:bodyPr/>
        <a:lstStyle/>
        <a:p>
          <a:endParaRPr lang="es-EC"/>
        </a:p>
      </dgm:t>
    </dgm:pt>
    <dgm:pt modelId="{8BE5526E-44EE-4EAC-91E9-945F66C57F47}" type="sibTrans" cxnId="{75409D13-ACEA-45BF-A996-7846AEBD4040}">
      <dgm:prSet/>
      <dgm:spPr/>
      <dgm:t>
        <a:bodyPr/>
        <a:lstStyle/>
        <a:p>
          <a:endParaRPr lang="es-EC"/>
        </a:p>
      </dgm:t>
    </dgm:pt>
    <dgm:pt modelId="{07E160A4-9D9D-4040-9FAA-5C1310C5B2B0}">
      <dgm:prSet phldrT="[Texto]" custT="1"/>
      <dgm:spPr/>
      <dgm:t>
        <a:bodyPr/>
        <a:lstStyle/>
        <a:p>
          <a:r>
            <a:rPr lang="es-EC" sz="1400" dirty="0" smtClean="0"/>
            <a:t>Solicitud 6 meses mínimo </a:t>
          </a:r>
          <a:endParaRPr lang="es-EC" sz="1400" dirty="0"/>
        </a:p>
      </dgm:t>
    </dgm:pt>
    <dgm:pt modelId="{A6EFA00A-588F-42A6-8E29-6D97A9A555F2}" type="parTrans" cxnId="{FBF110C6-A947-4275-8DBA-027F0E25A557}">
      <dgm:prSet/>
      <dgm:spPr/>
      <dgm:t>
        <a:bodyPr/>
        <a:lstStyle/>
        <a:p>
          <a:endParaRPr lang="es-EC"/>
        </a:p>
      </dgm:t>
    </dgm:pt>
    <dgm:pt modelId="{518BD2B5-218F-4F1B-AA9D-8600FD4783DD}" type="sibTrans" cxnId="{FBF110C6-A947-4275-8DBA-027F0E25A557}">
      <dgm:prSet/>
      <dgm:spPr/>
      <dgm:t>
        <a:bodyPr/>
        <a:lstStyle/>
        <a:p>
          <a:endParaRPr lang="es-EC"/>
        </a:p>
      </dgm:t>
    </dgm:pt>
    <dgm:pt modelId="{5A3DF3D2-FDEA-43D5-9E9A-BF4CE424FE56}" type="pres">
      <dgm:prSet presAssocID="{FEA17766-B129-403A-BABD-FA656D0749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38A7E1-7C8C-413B-AF18-7EB8524048CE}" type="pres">
      <dgm:prSet presAssocID="{3D936620-2162-46BF-8A37-4034D52471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12BD96-203A-4617-9783-C24D3B2C0E4A}" type="pres">
      <dgm:prSet presAssocID="{6BDB5F79-C235-4B3F-84B3-16163625E24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D36DF474-DED0-4188-9AB3-0A00222522FC}" type="pres">
      <dgm:prSet presAssocID="{6BDB5F79-C235-4B3F-84B3-16163625E247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D023FF3D-A024-440D-B301-ED1C16D96DC6}" type="pres">
      <dgm:prSet presAssocID="{D7B76F7A-1E40-43E1-B1C6-3466736F7B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760E40-56AB-40DB-8A2C-0AFB316B3405}" type="pres">
      <dgm:prSet presAssocID="{8BB6CB95-77FD-435B-94F5-285CFF93705C}" presName="sibTrans" presStyleLbl="sibTrans2D1" presStyleIdx="1" presStyleCnt="4"/>
      <dgm:spPr/>
      <dgm:t>
        <a:bodyPr/>
        <a:lstStyle/>
        <a:p>
          <a:endParaRPr lang="es-EC"/>
        </a:p>
      </dgm:t>
    </dgm:pt>
    <dgm:pt modelId="{C018B9AE-1D38-46B3-86F5-8D49BB0578B9}" type="pres">
      <dgm:prSet presAssocID="{8BB6CB95-77FD-435B-94F5-285CFF93705C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4413E6C8-3615-4481-BD36-8851354502B2}" type="pres">
      <dgm:prSet presAssocID="{4AE0D009-FD81-4192-AC94-7DAE49823D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DEFADE-A53E-4977-8712-7A694A4D4948}" type="pres">
      <dgm:prSet presAssocID="{1F5D8A86-4EF5-4764-AF8F-2AC37D52212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E6DE682-0513-41F8-A2B9-EBC625D29F13}" type="pres">
      <dgm:prSet presAssocID="{1F5D8A86-4EF5-4764-AF8F-2AC37D522122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E730ADAA-DE23-4AF6-81AD-9E15D36DCFAD}" type="pres">
      <dgm:prSet presAssocID="{ACBC06D4-F15A-43F2-9624-C98CD27EB8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3365B-C71E-4C75-AC81-2671A9860CF8}" type="pres">
      <dgm:prSet presAssocID="{8BE5526E-44EE-4EAC-91E9-945F66C57F47}" presName="sibTrans" presStyleLbl="sibTrans2D1" presStyleIdx="3" presStyleCnt="4"/>
      <dgm:spPr/>
      <dgm:t>
        <a:bodyPr/>
        <a:lstStyle/>
        <a:p>
          <a:endParaRPr lang="es-EC"/>
        </a:p>
      </dgm:t>
    </dgm:pt>
    <dgm:pt modelId="{E882B46B-2C13-4269-B50F-CFB3A0F89425}" type="pres">
      <dgm:prSet presAssocID="{8BE5526E-44EE-4EAC-91E9-945F66C57F47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C5F902D-440D-4A80-B438-EDF34DFB39CF}" type="pres">
      <dgm:prSet presAssocID="{07E160A4-9D9D-4040-9FAA-5C1310C5B2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5AD876-8C91-4155-913D-FAC8672D9736}" type="presOf" srcId="{D7B76F7A-1E40-43E1-B1C6-3466736F7B9F}" destId="{D023FF3D-A024-440D-B301-ED1C16D96DC6}" srcOrd="0" destOrd="0" presId="urn:microsoft.com/office/officeart/2005/8/layout/process5"/>
    <dgm:cxn modelId="{D473AB7C-4F2D-4917-B73E-C0758F6D2DE0}" srcId="{FEA17766-B129-403A-BABD-FA656D07495E}" destId="{3D936620-2162-46BF-8A37-4034D52471CE}" srcOrd="0" destOrd="0" parTransId="{9E3E74FC-74E0-45A1-9B43-07513AB280F3}" sibTransId="{6BDB5F79-C235-4B3F-84B3-16163625E247}"/>
    <dgm:cxn modelId="{B753123A-1955-4B50-944E-1A1CF6EEDCD2}" type="presOf" srcId="{6BDB5F79-C235-4B3F-84B3-16163625E247}" destId="{D36DF474-DED0-4188-9AB3-0A00222522FC}" srcOrd="1" destOrd="0" presId="urn:microsoft.com/office/officeart/2005/8/layout/process5"/>
    <dgm:cxn modelId="{EEFA1306-6779-420B-84AF-29397AFB7B51}" type="presOf" srcId="{07E160A4-9D9D-4040-9FAA-5C1310C5B2B0}" destId="{4C5F902D-440D-4A80-B438-EDF34DFB39CF}" srcOrd="0" destOrd="0" presId="urn:microsoft.com/office/officeart/2005/8/layout/process5"/>
    <dgm:cxn modelId="{E33C2F2E-F2B8-42B9-89FC-A8565DFD01AC}" type="presOf" srcId="{8BE5526E-44EE-4EAC-91E9-945F66C57F47}" destId="{E882B46B-2C13-4269-B50F-CFB3A0F89425}" srcOrd="1" destOrd="0" presId="urn:microsoft.com/office/officeart/2005/8/layout/process5"/>
    <dgm:cxn modelId="{75409D13-ACEA-45BF-A996-7846AEBD4040}" srcId="{FEA17766-B129-403A-BABD-FA656D07495E}" destId="{ACBC06D4-F15A-43F2-9624-C98CD27EB895}" srcOrd="3" destOrd="0" parTransId="{409DDA1F-AE2B-4B6F-B75C-EF909A991688}" sibTransId="{8BE5526E-44EE-4EAC-91E9-945F66C57F47}"/>
    <dgm:cxn modelId="{44320AFA-0C10-4144-9DE3-B5997FECE37E}" type="presOf" srcId="{8BE5526E-44EE-4EAC-91E9-945F66C57F47}" destId="{3BE3365B-C71E-4C75-AC81-2671A9860CF8}" srcOrd="0" destOrd="0" presId="urn:microsoft.com/office/officeart/2005/8/layout/process5"/>
    <dgm:cxn modelId="{061C1D60-CB19-4FE1-AF2F-F4EF30724067}" type="presOf" srcId="{3D936620-2162-46BF-8A37-4034D52471CE}" destId="{8938A7E1-7C8C-413B-AF18-7EB8524048CE}" srcOrd="0" destOrd="0" presId="urn:microsoft.com/office/officeart/2005/8/layout/process5"/>
    <dgm:cxn modelId="{C0D30244-DDBE-4710-84F1-B91733ED6283}" type="presOf" srcId="{1F5D8A86-4EF5-4764-AF8F-2AC37D522122}" destId="{D8DEFADE-A53E-4977-8712-7A694A4D4948}" srcOrd="0" destOrd="0" presId="urn:microsoft.com/office/officeart/2005/8/layout/process5"/>
    <dgm:cxn modelId="{42FF3391-D19B-49C4-A648-E4E7CE1BAC09}" srcId="{FEA17766-B129-403A-BABD-FA656D07495E}" destId="{D7B76F7A-1E40-43E1-B1C6-3466736F7B9F}" srcOrd="1" destOrd="0" parTransId="{3E58951F-CA44-4581-B1CB-6707F2572426}" sibTransId="{8BB6CB95-77FD-435B-94F5-285CFF93705C}"/>
    <dgm:cxn modelId="{FBF110C6-A947-4275-8DBA-027F0E25A557}" srcId="{FEA17766-B129-403A-BABD-FA656D07495E}" destId="{07E160A4-9D9D-4040-9FAA-5C1310C5B2B0}" srcOrd="4" destOrd="0" parTransId="{A6EFA00A-588F-42A6-8E29-6D97A9A555F2}" sibTransId="{518BD2B5-218F-4F1B-AA9D-8600FD4783DD}"/>
    <dgm:cxn modelId="{C2A0D172-E040-4D1D-805A-51C18229357A}" type="presOf" srcId="{6BDB5F79-C235-4B3F-84B3-16163625E247}" destId="{3012BD96-203A-4617-9783-C24D3B2C0E4A}" srcOrd="0" destOrd="0" presId="urn:microsoft.com/office/officeart/2005/8/layout/process5"/>
    <dgm:cxn modelId="{94255D08-0FC0-4792-B883-048AAF3C4487}" type="presOf" srcId="{FEA17766-B129-403A-BABD-FA656D07495E}" destId="{5A3DF3D2-FDEA-43D5-9E9A-BF4CE424FE56}" srcOrd="0" destOrd="0" presId="urn:microsoft.com/office/officeart/2005/8/layout/process5"/>
    <dgm:cxn modelId="{39F8CE81-EB60-43EB-854E-FB16129970EA}" srcId="{FEA17766-B129-403A-BABD-FA656D07495E}" destId="{4AE0D009-FD81-4192-AC94-7DAE49823D2C}" srcOrd="2" destOrd="0" parTransId="{D610F0AD-FF68-451E-8C9E-68DD3080E688}" sibTransId="{1F5D8A86-4EF5-4764-AF8F-2AC37D522122}"/>
    <dgm:cxn modelId="{CA8A14C5-BEF0-4F02-BF89-C151DCF5888B}" type="presOf" srcId="{8BB6CB95-77FD-435B-94F5-285CFF93705C}" destId="{F3760E40-56AB-40DB-8A2C-0AFB316B3405}" srcOrd="0" destOrd="0" presId="urn:microsoft.com/office/officeart/2005/8/layout/process5"/>
    <dgm:cxn modelId="{791961F1-6ACB-4503-8C41-1B85E5D0467D}" type="presOf" srcId="{4AE0D009-FD81-4192-AC94-7DAE49823D2C}" destId="{4413E6C8-3615-4481-BD36-8851354502B2}" srcOrd="0" destOrd="0" presId="urn:microsoft.com/office/officeart/2005/8/layout/process5"/>
    <dgm:cxn modelId="{0BC67E93-13B1-428C-BA0E-21BC9B40C7A7}" type="presOf" srcId="{8BB6CB95-77FD-435B-94F5-285CFF93705C}" destId="{C018B9AE-1D38-46B3-86F5-8D49BB0578B9}" srcOrd="1" destOrd="0" presId="urn:microsoft.com/office/officeart/2005/8/layout/process5"/>
    <dgm:cxn modelId="{B8F22CCB-50F7-4F46-AD9E-2F66C671FADC}" type="presOf" srcId="{ACBC06D4-F15A-43F2-9624-C98CD27EB895}" destId="{E730ADAA-DE23-4AF6-81AD-9E15D36DCFAD}" srcOrd="0" destOrd="0" presId="urn:microsoft.com/office/officeart/2005/8/layout/process5"/>
    <dgm:cxn modelId="{55DD8B9F-67EF-422F-9D3C-7FEFF481D723}" type="presOf" srcId="{1F5D8A86-4EF5-4764-AF8F-2AC37D522122}" destId="{FE6DE682-0513-41F8-A2B9-EBC625D29F13}" srcOrd="1" destOrd="0" presId="urn:microsoft.com/office/officeart/2005/8/layout/process5"/>
    <dgm:cxn modelId="{4E6754A9-75EA-4B7D-BF1C-B69ABF62E29A}" type="presParOf" srcId="{5A3DF3D2-FDEA-43D5-9E9A-BF4CE424FE56}" destId="{8938A7E1-7C8C-413B-AF18-7EB8524048CE}" srcOrd="0" destOrd="0" presId="urn:microsoft.com/office/officeart/2005/8/layout/process5"/>
    <dgm:cxn modelId="{0B1366E4-FFA2-435A-ACE3-36A73A993236}" type="presParOf" srcId="{5A3DF3D2-FDEA-43D5-9E9A-BF4CE424FE56}" destId="{3012BD96-203A-4617-9783-C24D3B2C0E4A}" srcOrd="1" destOrd="0" presId="urn:microsoft.com/office/officeart/2005/8/layout/process5"/>
    <dgm:cxn modelId="{1D14036E-56FF-41CB-BFB1-4649A7E17174}" type="presParOf" srcId="{3012BD96-203A-4617-9783-C24D3B2C0E4A}" destId="{D36DF474-DED0-4188-9AB3-0A00222522FC}" srcOrd="0" destOrd="0" presId="urn:microsoft.com/office/officeart/2005/8/layout/process5"/>
    <dgm:cxn modelId="{6F323AF6-C2BD-4745-9B5A-49F62A2A34A7}" type="presParOf" srcId="{5A3DF3D2-FDEA-43D5-9E9A-BF4CE424FE56}" destId="{D023FF3D-A024-440D-B301-ED1C16D96DC6}" srcOrd="2" destOrd="0" presId="urn:microsoft.com/office/officeart/2005/8/layout/process5"/>
    <dgm:cxn modelId="{EA9317A9-7F81-44FB-9533-F837BF6753F1}" type="presParOf" srcId="{5A3DF3D2-FDEA-43D5-9E9A-BF4CE424FE56}" destId="{F3760E40-56AB-40DB-8A2C-0AFB316B3405}" srcOrd="3" destOrd="0" presId="urn:microsoft.com/office/officeart/2005/8/layout/process5"/>
    <dgm:cxn modelId="{79BB50CD-B32D-4B18-B0E4-2163457F76EE}" type="presParOf" srcId="{F3760E40-56AB-40DB-8A2C-0AFB316B3405}" destId="{C018B9AE-1D38-46B3-86F5-8D49BB0578B9}" srcOrd="0" destOrd="0" presId="urn:microsoft.com/office/officeart/2005/8/layout/process5"/>
    <dgm:cxn modelId="{35329A98-3AFA-4121-B730-418D7B1663EB}" type="presParOf" srcId="{5A3DF3D2-FDEA-43D5-9E9A-BF4CE424FE56}" destId="{4413E6C8-3615-4481-BD36-8851354502B2}" srcOrd="4" destOrd="0" presId="urn:microsoft.com/office/officeart/2005/8/layout/process5"/>
    <dgm:cxn modelId="{0B6BAA5D-2EFC-45BE-BD3B-2D1D7D8960F7}" type="presParOf" srcId="{5A3DF3D2-FDEA-43D5-9E9A-BF4CE424FE56}" destId="{D8DEFADE-A53E-4977-8712-7A694A4D4948}" srcOrd="5" destOrd="0" presId="urn:microsoft.com/office/officeart/2005/8/layout/process5"/>
    <dgm:cxn modelId="{22F4C47B-DB41-48DA-9B9A-34C11759D4B6}" type="presParOf" srcId="{D8DEFADE-A53E-4977-8712-7A694A4D4948}" destId="{FE6DE682-0513-41F8-A2B9-EBC625D29F13}" srcOrd="0" destOrd="0" presId="urn:microsoft.com/office/officeart/2005/8/layout/process5"/>
    <dgm:cxn modelId="{44D84D08-08DB-4510-B0B4-7E3859707311}" type="presParOf" srcId="{5A3DF3D2-FDEA-43D5-9E9A-BF4CE424FE56}" destId="{E730ADAA-DE23-4AF6-81AD-9E15D36DCFAD}" srcOrd="6" destOrd="0" presId="urn:microsoft.com/office/officeart/2005/8/layout/process5"/>
    <dgm:cxn modelId="{94B44075-A506-463A-8731-31C25C2557A5}" type="presParOf" srcId="{5A3DF3D2-FDEA-43D5-9E9A-BF4CE424FE56}" destId="{3BE3365B-C71E-4C75-AC81-2671A9860CF8}" srcOrd="7" destOrd="0" presId="urn:microsoft.com/office/officeart/2005/8/layout/process5"/>
    <dgm:cxn modelId="{7CC1F77C-AA75-444C-9555-3A8DCCB5BF74}" type="presParOf" srcId="{3BE3365B-C71E-4C75-AC81-2671A9860CF8}" destId="{E882B46B-2C13-4269-B50F-CFB3A0F89425}" srcOrd="0" destOrd="0" presId="urn:microsoft.com/office/officeart/2005/8/layout/process5"/>
    <dgm:cxn modelId="{0489B99D-E992-4A28-86CA-8F1E30393DE6}" type="presParOf" srcId="{5A3DF3D2-FDEA-43D5-9E9A-BF4CE424FE56}" destId="{4C5F902D-440D-4A80-B438-EDF34DFB39C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6477D3-2D94-4F41-A1D6-DFAE564BB518}" type="doc">
      <dgm:prSet loTypeId="urn:microsoft.com/office/officeart/2008/layout/CircleAccentTimeline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59BE034-FA5C-418D-AFEF-2C8324BA6BF0}">
      <dgm:prSet phldrT="[Texto]" custT="1"/>
      <dgm:spPr/>
      <dgm:t>
        <a:bodyPr/>
        <a:lstStyle/>
        <a:p>
          <a:r>
            <a:rPr lang="es-EC" sz="1200" dirty="0" smtClean="0"/>
            <a:t>RUC-RISE</a:t>
          </a:r>
          <a:endParaRPr lang="es-EC" sz="1200" dirty="0"/>
        </a:p>
      </dgm:t>
    </dgm:pt>
    <dgm:pt modelId="{CBBD2751-55BB-4705-A8ED-8B02A88BCEC4}" type="parTrans" cxnId="{FD58AE82-8430-446B-A6BE-DCCDAB902586}">
      <dgm:prSet/>
      <dgm:spPr/>
      <dgm:t>
        <a:bodyPr/>
        <a:lstStyle/>
        <a:p>
          <a:endParaRPr lang="es-EC"/>
        </a:p>
      </dgm:t>
    </dgm:pt>
    <dgm:pt modelId="{F59A1DF5-883C-49EF-9A58-8F45453ABECC}" type="sibTrans" cxnId="{FD58AE82-8430-446B-A6BE-DCCDAB902586}">
      <dgm:prSet/>
      <dgm:spPr/>
      <dgm:t>
        <a:bodyPr/>
        <a:lstStyle/>
        <a:p>
          <a:endParaRPr lang="es-EC"/>
        </a:p>
      </dgm:t>
    </dgm:pt>
    <dgm:pt modelId="{A7280556-61CA-419A-AD19-50DC4588B54C}">
      <dgm:prSet phldrT="[Texto]" custT="1"/>
      <dgm:spPr/>
      <dgm:t>
        <a:bodyPr/>
        <a:lstStyle/>
        <a:p>
          <a:r>
            <a:rPr lang="es-EC" sz="1200" dirty="0" smtClean="0"/>
            <a:t>No antecedentes incumplimiento CAPEIPI</a:t>
          </a:r>
          <a:endParaRPr lang="es-EC" sz="1200" dirty="0"/>
        </a:p>
      </dgm:t>
    </dgm:pt>
    <dgm:pt modelId="{062C34CF-A5CF-43D7-9FAC-A5EC4A8A6446}" type="parTrans" cxnId="{D7AB37C5-3F2D-43DA-BEC1-866A1E8DC87B}">
      <dgm:prSet/>
      <dgm:spPr/>
      <dgm:t>
        <a:bodyPr/>
        <a:lstStyle/>
        <a:p>
          <a:endParaRPr lang="es-EC"/>
        </a:p>
      </dgm:t>
    </dgm:pt>
    <dgm:pt modelId="{F4F57D76-ECD7-420A-9FAA-6D1EE29BBE86}" type="sibTrans" cxnId="{D7AB37C5-3F2D-43DA-BEC1-866A1E8DC87B}">
      <dgm:prSet/>
      <dgm:spPr/>
      <dgm:t>
        <a:bodyPr/>
        <a:lstStyle/>
        <a:p>
          <a:endParaRPr lang="es-EC"/>
        </a:p>
      </dgm:t>
    </dgm:pt>
    <dgm:pt modelId="{717AAD40-A62D-44E0-8D68-6B422F522332}">
      <dgm:prSet phldrT="[Texto]" custT="1"/>
      <dgm:spPr/>
      <dgm:t>
        <a:bodyPr/>
        <a:lstStyle/>
        <a:p>
          <a:r>
            <a:rPr lang="es-EC" sz="1200" dirty="0" smtClean="0"/>
            <a:t>No mora IESS, SRI y demás.</a:t>
          </a:r>
          <a:endParaRPr lang="es-EC" sz="1200" dirty="0"/>
        </a:p>
      </dgm:t>
    </dgm:pt>
    <dgm:pt modelId="{0BE13A34-6181-44F1-B331-8FACBE8BFA1C}" type="parTrans" cxnId="{5B94E784-98D0-4805-8448-E6F2290CA7F6}">
      <dgm:prSet/>
      <dgm:spPr/>
      <dgm:t>
        <a:bodyPr/>
        <a:lstStyle/>
        <a:p>
          <a:endParaRPr lang="es-EC"/>
        </a:p>
      </dgm:t>
    </dgm:pt>
    <dgm:pt modelId="{8E2BC30C-ECDF-49FA-8EAC-A092ED5C39AB}" type="sibTrans" cxnId="{5B94E784-98D0-4805-8448-E6F2290CA7F6}">
      <dgm:prSet/>
      <dgm:spPr/>
      <dgm:t>
        <a:bodyPr/>
        <a:lstStyle/>
        <a:p>
          <a:endParaRPr lang="es-EC"/>
        </a:p>
      </dgm:t>
    </dgm:pt>
    <dgm:pt modelId="{491F1078-DC41-4B5C-A0AF-8175225FEC16}">
      <dgm:prSet phldrT="[Texto]" custT="1"/>
      <dgm:spPr/>
      <dgm:t>
        <a:bodyPr/>
        <a:lstStyle/>
        <a:p>
          <a:r>
            <a:rPr lang="es-EC" sz="1200" dirty="0" smtClean="0"/>
            <a:t>Socia CAPEIPI</a:t>
          </a:r>
          <a:endParaRPr lang="es-EC" sz="1200" dirty="0"/>
        </a:p>
      </dgm:t>
    </dgm:pt>
    <dgm:pt modelId="{3D6710E7-CB3E-4D95-942D-A2458402E525}" type="parTrans" cxnId="{0DEB9E36-46AF-4487-B7D0-A8F50355887D}">
      <dgm:prSet/>
      <dgm:spPr/>
      <dgm:t>
        <a:bodyPr/>
        <a:lstStyle/>
        <a:p>
          <a:endParaRPr lang="es-EC"/>
        </a:p>
      </dgm:t>
    </dgm:pt>
    <dgm:pt modelId="{2F2C3B3D-AED1-4C2D-A82A-8FAFFAFBBD47}" type="sibTrans" cxnId="{0DEB9E36-46AF-4487-B7D0-A8F50355887D}">
      <dgm:prSet/>
      <dgm:spPr/>
      <dgm:t>
        <a:bodyPr/>
        <a:lstStyle/>
        <a:p>
          <a:endParaRPr lang="es-EC"/>
        </a:p>
      </dgm:t>
    </dgm:pt>
    <dgm:pt modelId="{8D369A35-2A90-4BC3-96BE-72AE1CED89C1}">
      <dgm:prSet phldrT="[Texto]" custT="1"/>
      <dgm:spPr/>
      <dgm:t>
        <a:bodyPr/>
        <a:lstStyle/>
        <a:p>
          <a:r>
            <a:rPr lang="es-EC" sz="1200" dirty="0" smtClean="0"/>
            <a:t>Producto- servicio potencial de exportación- NO experiencia</a:t>
          </a:r>
          <a:endParaRPr lang="es-EC" sz="1200" dirty="0"/>
        </a:p>
      </dgm:t>
    </dgm:pt>
    <dgm:pt modelId="{7E6D3279-66A8-4061-94B5-5DC3198FBE54}" type="parTrans" cxnId="{3BC5A769-E076-4055-AAF9-558C6512B3D2}">
      <dgm:prSet/>
      <dgm:spPr/>
      <dgm:t>
        <a:bodyPr/>
        <a:lstStyle/>
        <a:p>
          <a:endParaRPr lang="es-EC"/>
        </a:p>
      </dgm:t>
    </dgm:pt>
    <dgm:pt modelId="{6AAA8433-BEC1-4D07-9DDB-0BB71CF2ABCF}" type="sibTrans" cxnId="{3BC5A769-E076-4055-AAF9-558C6512B3D2}">
      <dgm:prSet/>
      <dgm:spPr/>
      <dgm:t>
        <a:bodyPr/>
        <a:lstStyle/>
        <a:p>
          <a:endParaRPr lang="es-EC"/>
        </a:p>
      </dgm:t>
    </dgm:pt>
    <dgm:pt modelId="{95830354-5419-430C-B2F8-89D889A1F027}">
      <dgm:prSet phldrT="[Texto]" custT="1"/>
      <dgm:spPr/>
      <dgm:t>
        <a:bodyPr/>
        <a:lstStyle/>
        <a:p>
          <a:r>
            <a:rPr lang="es-EC" sz="1200" dirty="0" smtClean="0"/>
            <a:t>certificaciones necesarias</a:t>
          </a:r>
          <a:endParaRPr lang="es-EC" sz="1200" dirty="0"/>
        </a:p>
      </dgm:t>
    </dgm:pt>
    <dgm:pt modelId="{71BEF2F2-7E0D-429B-A260-52B1B6572EB3}" type="parTrans" cxnId="{CB891EE1-E1AE-4359-BD64-166B46D275AB}">
      <dgm:prSet/>
      <dgm:spPr/>
      <dgm:t>
        <a:bodyPr/>
        <a:lstStyle/>
        <a:p>
          <a:endParaRPr lang="es-EC"/>
        </a:p>
      </dgm:t>
    </dgm:pt>
    <dgm:pt modelId="{0EC421D4-A0B2-4B76-9BA3-B85E6AC2D6D9}" type="sibTrans" cxnId="{CB891EE1-E1AE-4359-BD64-166B46D275AB}">
      <dgm:prSet/>
      <dgm:spPr/>
      <dgm:t>
        <a:bodyPr/>
        <a:lstStyle/>
        <a:p>
          <a:endParaRPr lang="es-EC"/>
        </a:p>
      </dgm:t>
    </dgm:pt>
    <dgm:pt modelId="{3180C3FC-8746-423B-95AC-9B796DB10584}">
      <dgm:prSet phldrT="[Texto]" custT="1"/>
      <dgm:spPr/>
      <dgm:t>
        <a:bodyPr/>
        <a:lstStyle/>
        <a:p>
          <a:r>
            <a:rPr lang="es-EC" sz="1200" dirty="0" smtClean="0"/>
            <a:t>Formulario de inscripción</a:t>
          </a:r>
          <a:endParaRPr lang="es-EC" sz="1200" dirty="0"/>
        </a:p>
      </dgm:t>
    </dgm:pt>
    <dgm:pt modelId="{63C8FA72-4DAA-4EF7-9821-F5D7DC530318}" type="parTrans" cxnId="{4B034EEF-3D86-4BD4-B1A3-5238BA897EF0}">
      <dgm:prSet/>
      <dgm:spPr/>
      <dgm:t>
        <a:bodyPr/>
        <a:lstStyle/>
        <a:p>
          <a:endParaRPr lang="es-EC"/>
        </a:p>
      </dgm:t>
    </dgm:pt>
    <dgm:pt modelId="{F07B3433-699C-42B5-BCDC-530CA0FDBB39}" type="sibTrans" cxnId="{4B034EEF-3D86-4BD4-B1A3-5238BA897EF0}">
      <dgm:prSet/>
      <dgm:spPr/>
      <dgm:t>
        <a:bodyPr/>
        <a:lstStyle/>
        <a:p>
          <a:endParaRPr lang="es-EC"/>
        </a:p>
      </dgm:t>
    </dgm:pt>
    <dgm:pt modelId="{22303B06-9E71-4FF6-AEF4-EC096A31C245}">
      <dgm:prSet phldrT="[Texto]" custT="1"/>
      <dgm:spPr/>
      <dgm:t>
        <a:bodyPr/>
        <a:lstStyle/>
        <a:p>
          <a:r>
            <a:rPr lang="es-EC" sz="1200" dirty="0" smtClean="0"/>
            <a:t>Junta de Selección CAPEIPI</a:t>
          </a:r>
          <a:endParaRPr lang="es-EC" sz="1200" dirty="0"/>
        </a:p>
      </dgm:t>
    </dgm:pt>
    <dgm:pt modelId="{03E7EEF6-0EFA-49BE-ABB0-D3E85FA55412}" type="parTrans" cxnId="{9AC1FFD8-251A-4091-B8B5-03D299CC1051}">
      <dgm:prSet/>
      <dgm:spPr/>
      <dgm:t>
        <a:bodyPr/>
        <a:lstStyle/>
        <a:p>
          <a:endParaRPr lang="es-EC"/>
        </a:p>
      </dgm:t>
    </dgm:pt>
    <dgm:pt modelId="{C0208943-79B4-4865-9944-01A32EE4B2BF}" type="sibTrans" cxnId="{9AC1FFD8-251A-4091-B8B5-03D299CC1051}">
      <dgm:prSet/>
      <dgm:spPr/>
      <dgm:t>
        <a:bodyPr/>
        <a:lstStyle/>
        <a:p>
          <a:endParaRPr lang="es-EC"/>
        </a:p>
      </dgm:t>
    </dgm:pt>
    <dgm:pt modelId="{4BC54731-3CD4-4A9D-AC03-5A549430E11C}" type="pres">
      <dgm:prSet presAssocID="{536477D3-2D94-4F41-A1D6-DFAE564BB518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AF01CAC7-3927-489F-BC83-DD9ACE272F56}" type="pres">
      <dgm:prSet presAssocID="{359BE034-FA5C-418D-AFEF-2C8324BA6BF0}" presName="parComposite" presStyleCnt="0"/>
      <dgm:spPr/>
    </dgm:pt>
    <dgm:pt modelId="{1AC2456B-1AFB-4A4E-A152-90573F33DEA7}" type="pres">
      <dgm:prSet presAssocID="{359BE034-FA5C-418D-AFEF-2C8324BA6BF0}" presName="parBigCircle" presStyleLbl="node0" presStyleIdx="0" presStyleCnt="7"/>
      <dgm:spPr>
        <a:solidFill>
          <a:srgbClr val="00B050"/>
        </a:solidFill>
      </dgm:spPr>
    </dgm:pt>
    <dgm:pt modelId="{0CB90C05-D2C5-45C4-8D98-AD1A9D38A4B4}" type="pres">
      <dgm:prSet presAssocID="{359BE034-FA5C-418D-AFEF-2C8324BA6BF0}" presName="parTx" presStyleLbl="revTx" presStyleIdx="0" presStyleCnt="9" custAng="2166896" custLinFactNeighborX="-15407"/>
      <dgm:spPr/>
      <dgm:t>
        <a:bodyPr/>
        <a:lstStyle/>
        <a:p>
          <a:endParaRPr lang="es-EC"/>
        </a:p>
      </dgm:t>
    </dgm:pt>
    <dgm:pt modelId="{AF8ED3B5-53C5-4FC6-96DD-027A8E6A0B59}" type="pres">
      <dgm:prSet presAssocID="{359BE034-FA5C-418D-AFEF-2C8324BA6BF0}" presName="bSpace" presStyleCnt="0"/>
      <dgm:spPr/>
    </dgm:pt>
    <dgm:pt modelId="{AC374E6B-8F20-419C-A8D0-65288BF47A5C}" type="pres">
      <dgm:prSet presAssocID="{359BE034-FA5C-418D-AFEF-2C8324BA6BF0}" presName="parBackupNorm" presStyleCnt="0"/>
      <dgm:spPr/>
    </dgm:pt>
    <dgm:pt modelId="{712A268C-FBFF-4C3B-80B7-F5684A399271}" type="pres">
      <dgm:prSet presAssocID="{F59A1DF5-883C-49EF-9A58-8F45453ABECC}" presName="parSpace" presStyleCnt="0"/>
      <dgm:spPr/>
    </dgm:pt>
    <dgm:pt modelId="{1E58FEC9-D68D-4C15-9355-FD5C00C88AAD}" type="pres">
      <dgm:prSet presAssocID="{8D369A35-2A90-4BC3-96BE-72AE1CED89C1}" presName="parComposite" presStyleCnt="0"/>
      <dgm:spPr/>
    </dgm:pt>
    <dgm:pt modelId="{B952D750-218D-4576-A858-F9B40A1C41F5}" type="pres">
      <dgm:prSet presAssocID="{8D369A35-2A90-4BC3-96BE-72AE1CED89C1}" presName="parBigCircle" presStyleLbl="node0" presStyleIdx="1" presStyleCnt="7"/>
      <dgm:spPr>
        <a:solidFill>
          <a:schemeClr val="accent2"/>
        </a:solidFill>
      </dgm:spPr>
    </dgm:pt>
    <dgm:pt modelId="{29183699-8665-4E65-A190-99C8334FFDA4}" type="pres">
      <dgm:prSet presAssocID="{8D369A35-2A90-4BC3-96BE-72AE1CED89C1}" presName="parTx" presStyleLbl="revTx" presStyleIdx="1" presStyleCnt="9" custAng="2166896" custLinFactNeighborX="-15407"/>
      <dgm:spPr/>
      <dgm:t>
        <a:bodyPr/>
        <a:lstStyle/>
        <a:p>
          <a:endParaRPr lang="es-EC"/>
        </a:p>
      </dgm:t>
    </dgm:pt>
    <dgm:pt modelId="{1E2FD702-C6BA-460A-8A5F-77418BA69C8B}" type="pres">
      <dgm:prSet presAssocID="{8D369A35-2A90-4BC3-96BE-72AE1CED89C1}" presName="bSpace" presStyleCnt="0"/>
      <dgm:spPr/>
    </dgm:pt>
    <dgm:pt modelId="{8398B86A-0164-44B0-8950-69A96B28E022}" type="pres">
      <dgm:prSet presAssocID="{8D369A35-2A90-4BC3-96BE-72AE1CED89C1}" presName="parBackupNorm" presStyleCnt="0"/>
      <dgm:spPr/>
    </dgm:pt>
    <dgm:pt modelId="{67FD0966-9D46-4B50-A2B9-8E39AB00F9FB}" type="pres">
      <dgm:prSet presAssocID="{6AAA8433-BEC1-4D07-9DDB-0BB71CF2ABCF}" presName="parSpace" presStyleCnt="0"/>
      <dgm:spPr/>
    </dgm:pt>
    <dgm:pt modelId="{78280859-4EB2-4EC6-8743-8F6893DEEA85}" type="pres">
      <dgm:prSet presAssocID="{95830354-5419-430C-B2F8-89D889A1F027}" presName="desBackupLeftNorm" presStyleCnt="0"/>
      <dgm:spPr/>
    </dgm:pt>
    <dgm:pt modelId="{E14C52F3-169E-44C9-ABBE-C9793A64152F}" type="pres">
      <dgm:prSet presAssocID="{95830354-5419-430C-B2F8-89D889A1F027}" presName="desComposite" presStyleCnt="0"/>
      <dgm:spPr/>
    </dgm:pt>
    <dgm:pt modelId="{2E7C56EA-46A2-4181-9E9C-B401993E2885}" type="pres">
      <dgm:prSet presAssocID="{95830354-5419-430C-B2F8-89D889A1F027}" presName="desCircle" presStyleLbl="node1" presStyleIdx="0" presStyleCnt="1"/>
      <dgm:spPr/>
    </dgm:pt>
    <dgm:pt modelId="{36DBC1E5-EBC6-4EEF-92E0-63CD60FA4D66}" type="pres">
      <dgm:prSet presAssocID="{95830354-5419-430C-B2F8-89D889A1F027}" presName="chTx" presStyleLbl="revTx" presStyleIdx="2" presStyleCnt="9" custAng="2166896" custLinFactNeighborX="-17807"/>
      <dgm:spPr/>
      <dgm:t>
        <a:bodyPr/>
        <a:lstStyle/>
        <a:p>
          <a:endParaRPr lang="es-EC"/>
        </a:p>
      </dgm:t>
    </dgm:pt>
    <dgm:pt modelId="{C2D87615-F7F9-444A-9BF9-237A18123CB5}" type="pres">
      <dgm:prSet presAssocID="{95830354-5419-430C-B2F8-89D889A1F027}" presName="desTx" presStyleLbl="revTx" presStyleIdx="3" presStyleCnt="9">
        <dgm:presLayoutVars>
          <dgm:bulletEnabled val="1"/>
        </dgm:presLayoutVars>
      </dgm:prSet>
      <dgm:spPr/>
    </dgm:pt>
    <dgm:pt modelId="{99E7B597-9390-40A5-9D77-9716CABB398B}" type="pres">
      <dgm:prSet presAssocID="{95830354-5419-430C-B2F8-89D889A1F027}" presName="desBackupRightNorm" presStyleCnt="0"/>
      <dgm:spPr/>
    </dgm:pt>
    <dgm:pt modelId="{B25415E7-3190-4CCF-9BBE-963DF0D77F4A}" type="pres">
      <dgm:prSet presAssocID="{0EC421D4-A0B2-4B76-9BA3-B85E6AC2D6D9}" presName="desSpace" presStyleCnt="0"/>
      <dgm:spPr/>
    </dgm:pt>
    <dgm:pt modelId="{2A6D8C82-8DB8-4767-92DB-089BC31AD839}" type="pres">
      <dgm:prSet presAssocID="{A7280556-61CA-419A-AD19-50DC4588B54C}" presName="parComposite" presStyleCnt="0"/>
      <dgm:spPr/>
    </dgm:pt>
    <dgm:pt modelId="{FAA2A038-8153-41F2-A24E-F2B313024EC6}" type="pres">
      <dgm:prSet presAssocID="{A7280556-61CA-419A-AD19-50DC4588B54C}" presName="parBigCircle" presStyleLbl="node0" presStyleIdx="2" presStyleCnt="7"/>
      <dgm:spPr>
        <a:solidFill>
          <a:srgbClr val="7030A0"/>
        </a:solidFill>
      </dgm:spPr>
    </dgm:pt>
    <dgm:pt modelId="{0152B5AF-EEBF-4DA8-B562-E80EA51C9835}" type="pres">
      <dgm:prSet presAssocID="{A7280556-61CA-419A-AD19-50DC4588B54C}" presName="parTx" presStyleLbl="revTx" presStyleIdx="4" presStyleCnt="9" custAng="2166896" custLinFactNeighborX="-15407"/>
      <dgm:spPr/>
      <dgm:t>
        <a:bodyPr/>
        <a:lstStyle/>
        <a:p>
          <a:endParaRPr lang="es-EC"/>
        </a:p>
      </dgm:t>
    </dgm:pt>
    <dgm:pt modelId="{41DF4E04-035D-4495-B608-2FF8FA0B16BC}" type="pres">
      <dgm:prSet presAssocID="{A7280556-61CA-419A-AD19-50DC4588B54C}" presName="bSpace" presStyleCnt="0"/>
      <dgm:spPr/>
    </dgm:pt>
    <dgm:pt modelId="{18E4B9BF-9F0A-476C-B447-488FA2708F36}" type="pres">
      <dgm:prSet presAssocID="{A7280556-61CA-419A-AD19-50DC4588B54C}" presName="parBackupNorm" presStyleCnt="0"/>
      <dgm:spPr/>
    </dgm:pt>
    <dgm:pt modelId="{7AD07F84-B293-4022-A38C-FD07B6BCD659}" type="pres">
      <dgm:prSet presAssocID="{F4F57D76-ECD7-420A-9FAA-6D1EE29BBE86}" presName="parSpace" presStyleCnt="0"/>
      <dgm:spPr/>
    </dgm:pt>
    <dgm:pt modelId="{82095BA6-E29A-4296-89B8-22BD90C78418}" type="pres">
      <dgm:prSet presAssocID="{717AAD40-A62D-44E0-8D68-6B422F522332}" presName="parComposite" presStyleCnt="0"/>
      <dgm:spPr/>
    </dgm:pt>
    <dgm:pt modelId="{A17631BD-4FEE-43E6-8701-E834565A04A9}" type="pres">
      <dgm:prSet presAssocID="{717AAD40-A62D-44E0-8D68-6B422F522332}" presName="parBigCircle" presStyleLbl="node0" presStyleIdx="3" presStyleCnt="7"/>
      <dgm:spPr>
        <a:solidFill>
          <a:schemeClr val="accent2">
            <a:lumMod val="60000"/>
            <a:lumOff val="40000"/>
          </a:schemeClr>
        </a:solidFill>
      </dgm:spPr>
    </dgm:pt>
    <dgm:pt modelId="{53C5BF76-520E-45F2-9DD3-2914743A112F}" type="pres">
      <dgm:prSet presAssocID="{717AAD40-A62D-44E0-8D68-6B422F522332}" presName="parTx" presStyleLbl="revTx" presStyleIdx="5" presStyleCnt="9" custAng="2166896" custLinFactNeighborX="-15407"/>
      <dgm:spPr/>
      <dgm:t>
        <a:bodyPr/>
        <a:lstStyle/>
        <a:p>
          <a:endParaRPr lang="es-EC"/>
        </a:p>
      </dgm:t>
    </dgm:pt>
    <dgm:pt modelId="{A8E2A47B-C203-4C5A-A69A-96CAEB7386B8}" type="pres">
      <dgm:prSet presAssocID="{717AAD40-A62D-44E0-8D68-6B422F522332}" presName="bSpace" presStyleCnt="0"/>
      <dgm:spPr/>
    </dgm:pt>
    <dgm:pt modelId="{A38D48B8-0C80-4239-9CC2-01BF4B2FBBEA}" type="pres">
      <dgm:prSet presAssocID="{717AAD40-A62D-44E0-8D68-6B422F522332}" presName="parBackupNorm" presStyleCnt="0"/>
      <dgm:spPr/>
    </dgm:pt>
    <dgm:pt modelId="{4CB746F0-5020-48A1-A033-14471E82F056}" type="pres">
      <dgm:prSet presAssocID="{8E2BC30C-ECDF-49FA-8EAC-A092ED5C39AB}" presName="parSpace" presStyleCnt="0"/>
      <dgm:spPr/>
    </dgm:pt>
    <dgm:pt modelId="{6026782C-53D0-4E60-A7A1-204CACECFC08}" type="pres">
      <dgm:prSet presAssocID="{491F1078-DC41-4B5C-A0AF-8175225FEC16}" presName="parComposite" presStyleCnt="0"/>
      <dgm:spPr/>
    </dgm:pt>
    <dgm:pt modelId="{E106928D-E824-4C08-9045-2C52AB010B92}" type="pres">
      <dgm:prSet presAssocID="{491F1078-DC41-4B5C-A0AF-8175225FEC16}" presName="parBigCircle" presStyleLbl="node0" presStyleIdx="4" presStyleCnt="7"/>
      <dgm:spPr>
        <a:solidFill>
          <a:srgbClr val="FFC000"/>
        </a:solidFill>
      </dgm:spPr>
    </dgm:pt>
    <dgm:pt modelId="{62BEB460-4313-4152-80D9-E7372352CFEB}" type="pres">
      <dgm:prSet presAssocID="{491F1078-DC41-4B5C-A0AF-8175225FEC16}" presName="parTx" presStyleLbl="revTx" presStyleIdx="6" presStyleCnt="9" custAng="2166896" custLinFactNeighborX="-15407"/>
      <dgm:spPr/>
      <dgm:t>
        <a:bodyPr/>
        <a:lstStyle/>
        <a:p>
          <a:endParaRPr lang="es-EC"/>
        </a:p>
      </dgm:t>
    </dgm:pt>
    <dgm:pt modelId="{0FB1915C-12B8-4789-ABEB-03571BD4DF3F}" type="pres">
      <dgm:prSet presAssocID="{491F1078-DC41-4B5C-A0AF-8175225FEC16}" presName="bSpace" presStyleCnt="0"/>
      <dgm:spPr/>
    </dgm:pt>
    <dgm:pt modelId="{EF035378-B9E7-4701-8F71-E22E3783C6EF}" type="pres">
      <dgm:prSet presAssocID="{491F1078-DC41-4B5C-A0AF-8175225FEC16}" presName="parBackupNorm" presStyleCnt="0"/>
      <dgm:spPr/>
    </dgm:pt>
    <dgm:pt modelId="{0EFC0649-032D-4BD0-BC7A-0845E0888C46}" type="pres">
      <dgm:prSet presAssocID="{2F2C3B3D-AED1-4C2D-A82A-8FAFFAFBBD47}" presName="parSpace" presStyleCnt="0"/>
      <dgm:spPr/>
    </dgm:pt>
    <dgm:pt modelId="{C29DCE01-D14D-4F69-A4E5-F0C4160EB823}" type="pres">
      <dgm:prSet presAssocID="{3180C3FC-8746-423B-95AC-9B796DB10584}" presName="parComposite" presStyleCnt="0"/>
      <dgm:spPr/>
    </dgm:pt>
    <dgm:pt modelId="{782DBF5F-07F9-454A-8606-AB70A1DF6EEB}" type="pres">
      <dgm:prSet presAssocID="{3180C3FC-8746-423B-95AC-9B796DB10584}" presName="parBigCircle" presStyleLbl="node0" presStyleIdx="5" presStyleCnt="7"/>
      <dgm:spPr>
        <a:solidFill>
          <a:srgbClr val="92D050"/>
        </a:solidFill>
      </dgm:spPr>
    </dgm:pt>
    <dgm:pt modelId="{82A08EBA-73FD-4088-8F7D-A1F97F823B80}" type="pres">
      <dgm:prSet presAssocID="{3180C3FC-8746-423B-95AC-9B796DB10584}" presName="parTx" presStyleLbl="revTx" presStyleIdx="7" presStyleCnt="9" custAng="2166896" custLinFactNeighborX="-15407"/>
      <dgm:spPr/>
      <dgm:t>
        <a:bodyPr/>
        <a:lstStyle/>
        <a:p>
          <a:endParaRPr lang="es-EC"/>
        </a:p>
      </dgm:t>
    </dgm:pt>
    <dgm:pt modelId="{109846F8-2731-4247-A2A6-3C6AF2C362F9}" type="pres">
      <dgm:prSet presAssocID="{3180C3FC-8746-423B-95AC-9B796DB10584}" presName="bSpace" presStyleCnt="0"/>
      <dgm:spPr/>
    </dgm:pt>
    <dgm:pt modelId="{B68ED6D2-5488-4EFA-BA5A-7F6E8AC27FF9}" type="pres">
      <dgm:prSet presAssocID="{3180C3FC-8746-423B-95AC-9B796DB10584}" presName="parBackupNorm" presStyleCnt="0"/>
      <dgm:spPr/>
    </dgm:pt>
    <dgm:pt modelId="{7B334BF8-7D8F-498F-82E9-C508A98067A0}" type="pres">
      <dgm:prSet presAssocID="{F07B3433-699C-42B5-BCDC-530CA0FDBB39}" presName="parSpace" presStyleCnt="0"/>
      <dgm:spPr/>
    </dgm:pt>
    <dgm:pt modelId="{DA1F00D5-1726-4A35-9758-55E12184C0DB}" type="pres">
      <dgm:prSet presAssocID="{22303B06-9E71-4FF6-AEF4-EC096A31C245}" presName="parComposite" presStyleCnt="0"/>
      <dgm:spPr/>
    </dgm:pt>
    <dgm:pt modelId="{329E5C08-F23A-4F60-9A0B-E481100875D2}" type="pres">
      <dgm:prSet presAssocID="{22303B06-9E71-4FF6-AEF4-EC096A31C245}" presName="parBigCircle" presStyleLbl="node0" presStyleIdx="6" presStyleCnt="7"/>
      <dgm:spPr/>
    </dgm:pt>
    <dgm:pt modelId="{D1B2C709-16E2-496A-AA4B-766B0B49CBF9}" type="pres">
      <dgm:prSet presAssocID="{22303B06-9E71-4FF6-AEF4-EC096A31C245}" presName="parTx" presStyleLbl="revTx" presStyleIdx="8" presStyleCnt="9" custAng="2330151"/>
      <dgm:spPr/>
      <dgm:t>
        <a:bodyPr/>
        <a:lstStyle/>
        <a:p>
          <a:endParaRPr lang="es-EC"/>
        </a:p>
      </dgm:t>
    </dgm:pt>
    <dgm:pt modelId="{A255D67F-A3C9-4277-8577-BF46C3BBCE7E}" type="pres">
      <dgm:prSet presAssocID="{22303B06-9E71-4FF6-AEF4-EC096A31C245}" presName="bSpace" presStyleCnt="0"/>
      <dgm:spPr/>
    </dgm:pt>
    <dgm:pt modelId="{E8BB347C-811C-4863-ABB5-01751B97E6A7}" type="pres">
      <dgm:prSet presAssocID="{22303B06-9E71-4FF6-AEF4-EC096A31C245}" presName="parBackupNorm" presStyleCnt="0"/>
      <dgm:spPr/>
    </dgm:pt>
    <dgm:pt modelId="{9A19EDB2-6C27-4A33-BD4A-34EF5546591E}" type="pres">
      <dgm:prSet presAssocID="{C0208943-79B4-4865-9944-01A32EE4B2BF}" presName="parSpace" presStyleCnt="0"/>
      <dgm:spPr/>
    </dgm:pt>
  </dgm:ptLst>
  <dgm:cxnLst>
    <dgm:cxn modelId="{4B034EEF-3D86-4BD4-B1A3-5238BA897EF0}" srcId="{536477D3-2D94-4F41-A1D6-DFAE564BB518}" destId="{3180C3FC-8746-423B-95AC-9B796DB10584}" srcOrd="5" destOrd="0" parTransId="{63C8FA72-4DAA-4EF7-9821-F5D7DC530318}" sibTransId="{F07B3433-699C-42B5-BCDC-530CA0FDBB39}"/>
    <dgm:cxn modelId="{0DEB9E36-46AF-4487-B7D0-A8F50355887D}" srcId="{536477D3-2D94-4F41-A1D6-DFAE564BB518}" destId="{491F1078-DC41-4B5C-A0AF-8175225FEC16}" srcOrd="4" destOrd="0" parTransId="{3D6710E7-CB3E-4D95-942D-A2458402E525}" sibTransId="{2F2C3B3D-AED1-4C2D-A82A-8FAFFAFBBD47}"/>
    <dgm:cxn modelId="{E432D45B-2581-40A9-BD89-E60D078BBF0A}" type="presOf" srcId="{359BE034-FA5C-418D-AFEF-2C8324BA6BF0}" destId="{0CB90C05-D2C5-45C4-8D98-AD1A9D38A4B4}" srcOrd="0" destOrd="0" presId="urn:microsoft.com/office/officeart/2008/layout/CircleAccentTimeline"/>
    <dgm:cxn modelId="{3BC5A769-E076-4055-AAF9-558C6512B3D2}" srcId="{536477D3-2D94-4F41-A1D6-DFAE564BB518}" destId="{8D369A35-2A90-4BC3-96BE-72AE1CED89C1}" srcOrd="1" destOrd="0" parTransId="{7E6D3279-66A8-4061-94B5-5DC3198FBE54}" sibTransId="{6AAA8433-BEC1-4D07-9DDB-0BB71CF2ABCF}"/>
    <dgm:cxn modelId="{3803DBC1-60CB-4302-AE46-9392391F8032}" type="presOf" srcId="{22303B06-9E71-4FF6-AEF4-EC096A31C245}" destId="{D1B2C709-16E2-496A-AA4B-766B0B49CBF9}" srcOrd="0" destOrd="0" presId="urn:microsoft.com/office/officeart/2008/layout/CircleAccentTimeline"/>
    <dgm:cxn modelId="{5B94E784-98D0-4805-8448-E6F2290CA7F6}" srcId="{536477D3-2D94-4F41-A1D6-DFAE564BB518}" destId="{717AAD40-A62D-44E0-8D68-6B422F522332}" srcOrd="3" destOrd="0" parTransId="{0BE13A34-6181-44F1-B331-8FACBE8BFA1C}" sibTransId="{8E2BC30C-ECDF-49FA-8EAC-A092ED5C39AB}"/>
    <dgm:cxn modelId="{73E19C68-0061-42E0-91B3-F1B12255D2B7}" type="presOf" srcId="{491F1078-DC41-4B5C-A0AF-8175225FEC16}" destId="{62BEB460-4313-4152-80D9-E7372352CFEB}" srcOrd="0" destOrd="0" presId="urn:microsoft.com/office/officeart/2008/layout/CircleAccentTimeline"/>
    <dgm:cxn modelId="{67C58DFC-6B34-4544-8884-633EC69D37FB}" type="presOf" srcId="{8D369A35-2A90-4BC3-96BE-72AE1CED89C1}" destId="{29183699-8665-4E65-A190-99C8334FFDA4}" srcOrd="0" destOrd="0" presId="urn:microsoft.com/office/officeart/2008/layout/CircleAccentTimeline"/>
    <dgm:cxn modelId="{9AC1FFD8-251A-4091-B8B5-03D299CC1051}" srcId="{536477D3-2D94-4F41-A1D6-DFAE564BB518}" destId="{22303B06-9E71-4FF6-AEF4-EC096A31C245}" srcOrd="6" destOrd="0" parTransId="{03E7EEF6-0EFA-49BE-ABB0-D3E85FA55412}" sibTransId="{C0208943-79B4-4865-9944-01A32EE4B2BF}"/>
    <dgm:cxn modelId="{84EE4391-109F-49ED-86C4-AF2CD2919178}" type="presOf" srcId="{95830354-5419-430C-B2F8-89D889A1F027}" destId="{36DBC1E5-EBC6-4EEF-92E0-63CD60FA4D66}" srcOrd="0" destOrd="0" presId="urn:microsoft.com/office/officeart/2008/layout/CircleAccentTimeline"/>
    <dgm:cxn modelId="{F84A7B5D-3017-4DAC-A43C-9963BB1D5C52}" type="presOf" srcId="{536477D3-2D94-4F41-A1D6-DFAE564BB518}" destId="{4BC54731-3CD4-4A9D-AC03-5A549430E11C}" srcOrd="0" destOrd="0" presId="urn:microsoft.com/office/officeart/2008/layout/CircleAccentTimeline"/>
    <dgm:cxn modelId="{FD58AE82-8430-446B-A6BE-DCCDAB902586}" srcId="{536477D3-2D94-4F41-A1D6-DFAE564BB518}" destId="{359BE034-FA5C-418D-AFEF-2C8324BA6BF0}" srcOrd="0" destOrd="0" parTransId="{CBBD2751-55BB-4705-A8ED-8B02A88BCEC4}" sibTransId="{F59A1DF5-883C-49EF-9A58-8F45453ABECC}"/>
    <dgm:cxn modelId="{B5404DAC-B033-46F8-B56F-73042CB067D5}" type="presOf" srcId="{3180C3FC-8746-423B-95AC-9B796DB10584}" destId="{82A08EBA-73FD-4088-8F7D-A1F97F823B80}" srcOrd="0" destOrd="0" presId="urn:microsoft.com/office/officeart/2008/layout/CircleAccentTimeline"/>
    <dgm:cxn modelId="{2FB4D724-FD53-44E3-B2D5-133BBDD29BC6}" type="presOf" srcId="{A7280556-61CA-419A-AD19-50DC4588B54C}" destId="{0152B5AF-EEBF-4DA8-B562-E80EA51C9835}" srcOrd="0" destOrd="0" presId="urn:microsoft.com/office/officeart/2008/layout/CircleAccentTimeline"/>
    <dgm:cxn modelId="{1B5861A2-AEA9-44E6-AB87-3D54F7BA502D}" type="presOf" srcId="{717AAD40-A62D-44E0-8D68-6B422F522332}" destId="{53C5BF76-520E-45F2-9DD3-2914743A112F}" srcOrd="0" destOrd="0" presId="urn:microsoft.com/office/officeart/2008/layout/CircleAccentTimeline"/>
    <dgm:cxn modelId="{D7AB37C5-3F2D-43DA-BEC1-866A1E8DC87B}" srcId="{536477D3-2D94-4F41-A1D6-DFAE564BB518}" destId="{A7280556-61CA-419A-AD19-50DC4588B54C}" srcOrd="2" destOrd="0" parTransId="{062C34CF-A5CF-43D7-9FAC-A5EC4A8A6446}" sibTransId="{F4F57D76-ECD7-420A-9FAA-6D1EE29BBE86}"/>
    <dgm:cxn modelId="{CB891EE1-E1AE-4359-BD64-166B46D275AB}" srcId="{8D369A35-2A90-4BC3-96BE-72AE1CED89C1}" destId="{95830354-5419-430C-B2F8-89D889A1F027}" srcOrd="0" destOrd="0" parTransId="{71BEF2F2-7E0D-429B-A260-52B1B6572EB3}" sibTransId="{0EC421D4-A0B2-4B76-9BA3-B85E6AC2D6D9}"/>
    <dgm:cxn modelId="{20F91534-064F-4721-9FC6-DE40BBAEC802}" type="presParOf" srcId="{4BC54731-3CD4-4A9D-AC03-5A549430E11C}" destId="{AF01CAC7-3927-489F-BC83-DD9ACE272F56}" srcOrd="0" destOrd="0" presId="urn:microsoft.com/office/officeart/2008/layout/CircleAccentTimeline"/>
    <dgm:cxn modelId="{1E86595E-B5F4-4494-A349-1054C965CC3A}" type="presParOf" srcId="{AF01CAC7-3927-489F-BC83-DD9ACE272F56}" destId="{1AC2456B-1AFB-4A4E-A152-90573F33DEA7}" srcOrd="0" destOrd="0" presId="urn:microsoft.com/office/officeart/2008/layout/CircleAccentTimeline"/>
    <dgm:cxn modelId="{023C84AE-F2B1-4D8E-905F-F6775FCF941E}" type="presParOf" srcId="{AF01CAC7-3927-489F-BC83-DD9ACE272F56}" destId="{0CB90C05-D2C5-45C4-8D98-AD1A9D38A4B4}" srcOrd="1" destOrd="0" presId="urn:microsoft.com/office/officeart/2008/layout/CircleAccentTimeline"/>
    <dgm:cxn modelId="{BBEDD09D-6E8D-4785-A406-47E7EAFB4AE5}" type="presParOf" srcId="{AF01CAC7-3927-489F-BC83-DD9ACE272F56}" destId="{AF8ED3B5-53C5-4FC6-96DD-027A8E6A0B59}" srcOrd="2" destOrd="0" presId="urn:microsoft.com/office/officeart/2008/layout/CircleAccentTimeline"/>
    <dgm:cxn modelId="{116A5336-805E-4BAB-A9AB-A7839368B35B}" type="presParOf" srcId="{4BC54731-3CD4-4A9D-AC03-5A549430E11C}" destId="{AC374E6B-8F20-419C-A8D0-65288BF47A5C}" srcOrd="1" destOrd="0" presId="urn:microsoft.com/office/officeart/2008/layout/CircleAccentTimeline"/>
    <dgm:cxn modelId="{295C732B-34DF-4979-BDD7-279F905101F3}" type="presParOf" srcId="{4BC54731-3CD4-4A9D-AC03-5A549430E11C}" destId="{712A268C-FBFF-4C3B-80B7-F5684A399271}" srcOrd="2" destOrd="0" presId="urn:microsoft.com/office/officeart/2008/layout/CircleAccentTimeline"/>
    <dgm:cxn modelId="{C145B71A-535F-412D-A189-266485C5F952}" type="presParOf" srcId="{4BC54731-3CD4-4A9D-AC03-5A549430E11C}" destId="{1E58FEC9-D68D-4C15-9355-FD5C00C88AAD}" srcOrd="3" destOrd="0" presId="urn:microsoft.com/office/officeart/2008/layout/CircleAccentTimeline"/>
    <dgm:cxn modelId="{D7334061-6CF4-4A79-A33F-9E971289ECC0}" type="presParOf" srcId="{1E58FEC9-D68D-4C15-9355-FD5C00C88AAD}" destId="{B952D750-218D-4576-A858-F9B40A1C41F5}" srcOrd="0" destOrd="0" presId="urn:microsoft.com/office/officeart/2008/layout/CircleAccentTimeline"/>
    <dgm:cxn modelId="{63DDBB3D-AEE3-4D0E-B291-D3C582486838}" type="presParOf" srcId="{1E58FEC9-D68D-4C15-9355-FD5C00C88AAD}" destId="{29183699-8665-4E65-A190-99C8334FFDA4}" srcOrd="1" destOrd="0" presId="urn:microsoft.com/office/officeart/2008/layout/CircleAccentTimeline"/>
    <dgm:cxn modelId="{6E1C7CD2-E991-402E-829E-1989865D1FD3}" type="presParOf" srcId="{1E58FEC9-D68D-4C15-9355-FD5C00C88AAD}" destId="{1E2FD702-C6BA-460A-8A5F-77418BA69C8B}" srcOrd="2" destOrd="0" presId="urn:microsoft.com/office/officeart/2008/layout/CircleAccentTimeline"/>
    <dgm:cxn modelId="{5C2DE02F-D82C-4F21-B616-4F6F592DB2C5}" type="presParOf" srcId="{4BC54731-3CD4-4A9D-AC03-5A549430E11C}" destId="{8398B86A-0164-44B0-8950-69A96B28E022}" srcOrd="4" destOrd="0" presId="urn:microsoft.com/office/officeart/2008/layout/CircleAccentTimeline"/>
    <dgm:cxn modelId="{8DEECC52-8B1B-4A71-9D68-6DF688C906B2}" type="presParOf" srcId="{4BC54731-3CD4-4A9D-AC03-5A549430E11C}" destId="{67FD0966-9D46-4B50-A2B9-8E39AB00F9FB}" srcOrd="5" destOrd="0" presId="urn:microsoft.com/office/officeart/2008/layout/CircleAccentTimeline"/>
    <dgm:cxn modelId="{88A434A7-C5CD-43C2-9ED0-219C859F0B80}" type="presParOf" srcId="{4BC54731-3CD4-4A9D-AC03-5A549430E11C}" destId="{78280859-4EB2-4EC6-8743-8F6893DEEA85}" srcOrd="6" destOrd="0" presId="urn:microsoft.com/office/officeart/2008/layout/CircleAccentTimeline"/>
    <dgm:cxn modelId="{F54AF1CA-2BB8-4771-AE13-E6D26315AEEA}" type="presParOf" srcId="{4BC54731-3CD4-4A9D-AC03-5A549430E11C}" destId="{E14C52F3-169E-44C9-ABBE-C9793A64152F}" srcOrd="7" destOrd="0" presId="urn:microsoft.com/office/officeart/2008/layout/CircleAccentTimeline"/>
    <dgm:cxn modelId="{F856191C-7C2C-4138-9579-65B2B15370F2}" type="presParOf" srcId="{E14C52F3-169E-44C9-ABBE-C9793A64152F}" destId="{2E7C56EA-46A2-4181-9E9C-B401993E2885}" srcOrd="0" destOrd="0" presId="urn:microsoft.com/office/officeart/2008/layout/CircleAccentTimeline"/>
    <dgm:cxn modelId="{015AE9B9-8967-4482-B162-EE07EEDB6EFA}" type="presParOf" srcId="{E14C52F3-169E-44C9-ABBE-C9793A64152F}" destId="{36DBC1E5-EBC6-4EEF-92E0-63CD60FA4D66}" srcOrd="1" destOrd="0" presId="urn:microsoft.com/office/officeart/2008/layout/CircleAccentTimeline"/>
    <dgm:cxn modelId="{24EBCE79-E67A-47F3-ADB3-12C5E4AB2481}" type="presParOf" srcId="{E14C52F3-169E-44C9-ABBE-C9793A64152F}" destId="{C2D87615-F7F9-444A-9BF9-237A18123CB5}" srcOrd="2" destOrd="0" presId="urn:microsoft.com/office/officeart/2008/layout/CircleAccentTimeline"/>
    <dgm:cxn modelId="{C6B76041-0F82-4131-B43A-33D3BFFCB606}" type="presParOf" srcId="{4BC54731-3CD4-4A9D-AC03-5A549430E11C}" destId="{99E7B597-9390-40A5-9D77-9716CABB398B}" srcOrd="8" destOrd="0" presId="urn:microsoft.com/office/officeart/2008/layout/CircleAccentTimeline"/>
    <dgm:cxn modelId="{436D5537-0279-4689-9FA5-D793285C66AA}" type="presParOf" srcId="{4BC54731-3CD4-4A9D-AC03-5A549430E11C}" destId="{B25415E7-3190-4CCF-9BBE-963DF0D77F4A}" srcOrd="9" destOrd="0" presId="urn:microsoft.com/office/officeart/2008/layout/CircleAccentTimeline"/>
    <dgm:cxn modelId="{BBD81145-472B-439A-A7AD-A046898DF7B3}" type="presParOf" srcId="{4BC54731-3CD4-4A9D-AC03-5A549430E11C}" destId="{2A6D8C82-8DB8-4767-92DB-089BC31AD839}" srcOrd="10" destOrd="0" presId="urn:microsoft.com/office/officeart/2008/layout/CircleAccentTimeline"/>
    <dgm:cxn modelId="{83423DFB-AC7A-4602-A2EE-0A612BFF6BED}" type="presParOf" srcId="{2A6D8C82-8DB8-4767-92DB-089BC31AD839}" destId="{FAA2A038-8153-41F2-A24E-F2B313024EC6}" srcOrd="0" destOrd="0" presId="urn:microsoft.com/office/officeart/2008/layout/CircleAccentTimeline"/>
    <dgm:cxn modelId="{5F299453-05A4-4332-A05C-C2F6D98EC87D}" type="presParOf" srcId="{2A6D8C82-8DB8-4767-92DB-089BC31AD839}" destId="{0152B5AF-EEBF-4DA8-B562-E80EA51C9835}" srcOrd="1" destOrd="0" presId="urn:microsoft.com/office/officeart/2008/layout/CircleAccentTimeline"/>
    <dgm:cxn modelId="{51E0A1D4-4C25-46B6-8778-4A1816D5429D}" type="presParOf" srcId="{2A6D8C82-8DB8-4767-92DB-089BC31AD839}" destId="{41DF4E04-035D-4495-B608-2FF8FA0B16BC}" srcOrd="2" destOrd="0" presId="urn:microsoft.com/office/officeart/2008/layout/CircleAccentTimeline"/>
    <dgm:cxn modelId="{1044F953-63E1-4301-96E7-EF337BE600EF}" type="presParOf" srcId="{4BC54731-3CD4-4A9D-AC03-5A549430E11C}" destId="{18E4B9BF-9F0A-476C-B447-488FA2708F36}" srcOrd="11" destOrd="0" presId="urn:microsoft.com/office/officeart/2008/layout/CircleAccentTimeline"/>
    <dgm:cxn modelId="{7BBB487C-DE08-48E5-A9C5-569C0096FA19}" type="presParOf" srcId="{4BC54731-3CD4-4A9D-AC03-5A549430E11C}" destId="{7AD07F84-B293-4022-A38C-FD07B6BCD659}" srcOrd="12" destOrd="0" presId="urn:microsoft.com/office/officeart/2008/layout/CircleAccentTimeline"/>
    <dgm:cxn modelId="{49F82475-9881-4B80-B35E-544CFCBB88E1}" type="presParOf" srcId="{4BC54731-3CD4-4A9D-AC03-5A549430E11C}" destId="{82095BA6-E29A-4296-89B8-22BD90C78418}" srcOrd="13" destOrd="0" presId="urn:microsoft.com/office/officeart/2008/layout/CircleAccentTimeline"/>
    <dgm:cxn modelId="{394F807E-DA6B-45C5-8E31-DF3D17AE0CC1}" type="presParOf" srcId="{82095BA6-E29A-4296-89B8-22BD90C78418}" destId="{A17631BD-4FEE-43E6-8701-E834565A04A9}" srcOrd="0" destOrd="0" presId="urn:microsoft.com/office/officeart/2008/layout/CircleAccentTimeline"/>
    <dgm:cxn modelId="{391413B4-B898-488E-BB61-6536DC2E49F2}" type="presParOf" srcId="{82095BA6-E29A-4296-89B8-22BD90C78418}" destId="{53C5BF76-520E-45F2-9DD3-2914743A112F}" srcOrd="1" destOrd="0" presId="urn:microsoft.com/office/officeart/2008/layout/CircleAccentTimeline"/>
    <dgm:cxn modelId="{C3DFF16E-CE28-4FE8-8187-DA3A4E45CC6A}" type="presParOf" srcId="{82095BA6-E29A-4296-89B8-22BD90C78418}" destId="{A8E2A47B-C203-4C5A-A69A-96CAEB7386B8}" srcOrd="2" destOrd="0" presId="urn:microsoft.com/office/officeart/2008/layout/CircleAccentTimeline"/>
    <dgm:cxn modelId="{03612A26-1349-486A-A68F-33BCEABF5185}" type="presParOf" srcId="{4BC54731-3CD4-4A9D-AC03-5A549430E11C}" destId="{A38D48B8-0C80-4239-9CC2-01BF4B2FBBEA}" srcOrd="14" destOrd="0" presId="urn:microsoft.com/office/officeart/2008/layout/CircleAccentTimeline"/>
    <dgm:cxn modelId="{184852F2-C93A-4D64-AB01-D5B32FE21CE2}" type="presParOf" srcId="{4BC54731-3CD4-4A9D-AC03-5A549430E11C}" destId="{4CB746F0-5020-48A1-A033-14471E82F056}" srcOrd="15" destOrd="0" presId="urn:microsoft.com/office/officeart/2008/layout/CircleAccentTimeline"/>
    <dgm:cxn modelId="{A7AE7C1A-6FEA-429B-AF63-AAD35446BFCE}" type="presParOf" srcId="{4BC54731-3CD4-4A9D-AC03-5A549430E11C}" destId="{6026782C-53D0-4E60-A7A1-204CACECFC08}" srcOrd="16" destOrd="0" presId="urn:microsoft.com/office/officeart/2008/layout/CircleAccentTimeline"/>
    <dgm:cxn modelId="{BA6869FA-9F85-41E2-BA29-6147AD2111AB}" type="presParOf" srcId="{6026782C-53D0-4E60-A7A1-204CACECFC08}" destId="{E106928D-E824-4C08-9045-2C52AB010B92}" srcOrd="0" destOrd="0" presId="urn:microsoft.com/office/officeart/2008/layout/CircleAccentTimeline"/>
    <dgm:cxn modelId="{9E8EE1C3-9274-4930-98F7-E817483F4FD9}" type="presParOf" srcId="{6026782C-53D0-4E60-A7A1-204CACECFC08}" destId="{62BEB460-4313-4152-80D9-E7372352CFEB}" srcOrd="1" destOrd="0" presId="urn:microsoft.com/office/officeart/2008/layout/CircleAccentTimeline"/>
    <dgm:cxn modelId="{69AA6F00-024B-4BB6-A160-384AF01B512E}" type="presParOf" srcId="{6026782C-53D0-4E60-A7A1-204CACECFC08}" destId="{0FB1915C-12B8-4789-ABEB-03571BD4DF3F}" srcOrd="2" destOrd="0" presId="urn:microsoft.com/office/officeart/2008/layout/CircleAccentTimeline"/>
    <dgm:cxn modelId="{E1AC2E28-1CB8-4D58-9974-3C264E511655}" type="presParOf" srcId="{4BC54731-3CD4-4A9D-AC03-5A549430E11C}" destId="{EF035378-B9E7-4701-8F71-E22E3783C6EF}" srcOrd="17" destOrd="0" presId="urn:microsoft.com/office/officeart/2008/layout/CircleAccentTimeline"/>
    <dgm:cxn modelId="{9F722464-330E-44E6-A034-136AEC9AE96E}" type="presParOf" srcId="{4BC54731-3CD4-4A9D-AC03-5A549430E11C}" destId="{0EFC0649-032D-4BD0-BC7A-0845E0888C46}" srcOrd="18" destOrd="0" presId="urn:microsoft.com/office/officeart/2008/layout/CircleAccentTimeline"/>
    <dgm:cxn modelId="{3EE8FF16-D2C2-46AC-826D-8915C16957C4}" type="presParOf" srcId="{4BC54731-3CD4-4A9D-AC03-5A549430E11C}" destId="{C29DCE01-D14D-4F69-A4E5-F0C4160EB823}" srcOrd="19" destOrd="0" presId="urn:microsoft.com/office/officeart/2008/layout/CircleAccentTimeline"/>
    <dgm:cxn modelId="{16044AF1-E8F4-4FB3-8839-425069B16E3F}" type="presParOf" srcId="{C29DCE01-D14D-4F69-A4E5-F0C4160EB823}" destId="{782DBF5F-07F9-454A-8606-AB70A1DF6EEB}" srcOrd="0" destOrd="0" presId="urn:microsoft.com/office/officeart/2008/layout/CircleAccentTimeline"/>
    <dgm:cxn modelId="{5AC8D0AC-02F0-4F20-BB55-8D0669B5C1F4}" type="presParOf" srcId="{C29DCE01-D14D-4F69-A4E5-F0C4160EB823}" destId="{82A08EBA-73FD-4088-8F7D-A1F97F823B80}" srcOrd="1" destOrd="0" presId="urn:microsoft.com/office/officeart/2008/layout/CircleAccentTimeline"/>
    <dgm:cxn modelId="{F31966B6-5DDD-4EE5-B1ED-AB1B2E43DDFF}" type="presParOf" srcId="{C29DCE01-D14D-4F69-A4E5-F0C4160EB823}" destId="{109846F8-2731-4247-A2A6-3C6AF2C362F9}" srcOrd="2" destOrd="0" presId="urn:microsoft.com/office/officeart/2008/layout/CircleAccentTimeline"/>
    <dgm:cxn modelId="{87543A8E-0112-49E4-AE67-7E137B0EC320}" type="presParOf" srcId="{4BC54731-3CD4-4A9D-AC03-5A549430E11C}" destId="{B68ED6D2-5488-4EFA-BA5A-7F6E8AC27FF9}" srcOrd="20" destOrd="0" presId="urn:microsoft.com/office/officeart/2008/layout/CircleAccentTimeline"/>
    <dgm:cxn modelId="{421A0ADE-928A-4A15-B5DE-5D2A22BE18F6}" type="presParOf" srcId="{4BC54731-3CD4-4A9D-AC03-5A549430E11C}" destId="{7B334BF8-7D8F-498F-82E9-C508A98067A0}" srcOrd="21" destOrd="0" presId="urn:microsoft.com/office/officeart/2008/layout/CircleAccentTimeline"/>
    <dgm:cxn modelId="{9D1C8948-BBF2-4B4A-A18A-79FBCE877B0C}" type="presParOf" srcId="{4BC54731-3CD4-4A9D-AC03-5A549430E11C}" destId="{DA1F00D5-1726-4A35-9758-55E12184C0DB}" srcOrd="22" destOrd="0" presId="urn:microsoft.com/office/officeart/2008/layout/CircleAccentTimeline"/>
    <dgm:cxn modelId="{72B67FE1-ECDF-430A-A7AC-2295E253F2BC}" type="presParOf" srcId="{DA1F00D5-1726-4A35-9758-55E12184C0DB}" destId="{329E5C08-F23A-4F60-9A0B-E481100875D2}" srcOrd="0" destOrd="0" presId="urn:microsoft.com/office/officeart/2008/layout/CircleAccentTimeline"/>
    <dgm:cxn modelId="{8846630E-32D8-471B-964C-8DAFE7E1F219}" type="presParOf" srcId="{DA1F00D5-1726-4A35-9758-55E12184C0DB}" destId="{D1B2C709-16E2-496A-AA4B-766B0B49CBF9}" srcOrd="1" destOrd="0" presId="urn:microsoft.com/office/officeart/2008/layout/CircleAccentTimeline"/>
    <dgm:cxn modelId="{D3D5BF7D-2D5B-4C4D-8166-F2C901CFBCDF}" type="presParOf" srcId="{DA1F00D5-1726-4A35-9758-55E12184C0DB}" destId="{A255D67F-A3C9-4277-8577-BF46C3BBCE7E}" srcOrd="2" destOrd="0" presId="urn:microsoft.com/office/officeart/2008/layout/CircleAccentTimeline"/>
    <dgm:cxn modelId="{76B6F5D1-ECC3-40B2-9ED0-DF774B1E301B}" type="presParOf" srcId="{4BC54731-3CD4-4A9D-AC03-5A549430E11C}" destId="{E8BB347C-811C-4863-ABB5-01751B97E6A7}" srcOrd="23" destOrd="0" presId="urn:microsoft.com/office/officeart/2008/layout/CircleAccentTimeline"/>
    <dgm:cxn modelId="{9A690455-2B75-4122-98A9-C18E06B70A7F}" type="presParOf" srcId="{4BC54731-3CD4-4A9D-AC03-5A549430E11C}" destId="{9A19EDB2-6C27-4A33-BD4A-34EF5546591E}" srcOrd="2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9DBCD-E61D-4616-A9C6-FB6076E38BA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7CD0A72-0039-4BAA-AEFE-2D621572C158}">
      <dgm:prSet phldrT="[Texto]" custT="1"/>
      <dgm:spPr/>
      <dgm:t>
        <a:bodyPr/>
        <a:lstStyle/>
        <a:p>
          <a:r>
            <a:rPr lang="es-EC" sz="1400" dirty="0" smtClean="0"/>
            <a:t>“Comercio Internacional es el intercambio de bienes, productos y servicios entre dos países (uno exportador y otro importador). </a:t>
          </a:r>
          <a:endParaRPr lang="es-EC" sz="1400" dirty="0"/>
        </a:p>
      </dgm:t>
    </dgm:pt>
    <dgm:pt modelId="{6757102A-5FA5-4433-B1EB-0642F3DF3DFE}" type="parTrans" cxnId="{C039D470-6F88-4A83-A6BE-A94BB157C54E}">
      <dgm:prSet/>
      <dgm:spPr/>
      <dgm:t>
        <a:bodyPr/>
        <a:lstStyle/>
        <a:p>
          <a:endParaRPr lang="es-EC"/>
        </a:p>
      </dgm:t>
    </dgm:pt>
    <dgm:pt modelId="{BCA01E4A-CFC0-493F-9BA3-45182E115FBB}" type="sibTrans" cxnId="{C039D470-6F88-4A83-A6BE-A94BB157C54E}">
      <dgm:prSet/>
      <dgm:spPr/>
      <dgm:t>
        <a:bodyPr/>
        <a:lstStyle/>
        <a:p>
          <a:endParaRPr lang="es-EC"/>
        </a:p>
      </dgm:t>
    </dgm:pt>
    <dgm:pt modelId="{18DD9C62-A1AD-44E3-9690-EF92B8543DDC}" type="pres">
      <dgm:prSet presAssocID="{C899DBCD-E61D-4616-A9C6-FB6076E38B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5ED5FC-65CE-4432-A694-AB0E6BC4FA08}" type="pres">
      <dgm:prSet presAssocID="{C7CD0A72-0039-4BAA-AEFE-2D621572C158}" presName="node" presStyleLbl="node1" presStyleIdx="0" presStyleCnt="1" custScaleX="120755" custScaleY="20557" custLinFactNeighborY="-41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C4FAD9-1C20-4115-BE97-E0C4A8D315EF}" type="presOf" srcId="{C7CD0A72-0039-4BAA-AEFE-2D621572C158}" destId="{845ED5FC-65CE-4432-A694-AB0E6BC4FA08}" srcOrd="0" destOrd="0" presId="urn:microsoft.com/office/officeart/2005/8/layout/default"/>
    <dgm:cxn modelId="{39A85984-3C99-4E96-A391-B9C796D0C877}" type="presOf" srcId="{C899DBCD-E61D-4616-A9C6-FB6076E38BA1}" destId="{18DD9C62-A1AD-44E3-9690-EF92B8543DDC}" srcOrd="0" destOrd="0" presId="urn:microsoft.com/office/officeart/2005/8/layout/default"/>
    <dgm:cxn modelId="{C039D470-6F88-4A83-A6BE-A94BB157C54E}" srcId="{C899DBCD-E61D-4616-A9C6-FB6076E38BA1}" destId="{C7CD0A72-0039-4BAA-AEFE-2D621572C158}" srcOrd="0" destOrd="0" parTransId="{6757102A-5FA5-4433-B1EB-0642F3DF3DFE}" sibTransId="{BCA01E4A-CFC0-493F-9BA3-45182E115FBB}"/>
    <dgm:cxn modelId="{BD23E14C-77BB-4D65-9902-BBE12E71986F}" type="presParOf" srcId="{18DD9C62-A1AD-44E3-9690-EF92B8543DDC}" destId="{845ED5FC-65CE-4432-A694-AB0E6BC4FA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9EB4AC-37D3-4571-9B87-861C3D2B7F7E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</dgm:pt>
    <dgm:pt modelId="{1D0838F6-F74A-4846-B896-A680C778C3DB}">
      <dgm:prSet phldrT="[Texto]" custT="1"/>
      <dgm:spPr/>
      <dgm:t>
        <a:bodyPr/>
        <a:lstStyle/>
        <a:p>
          <a:r>
            <a:rPr lang="es-EC" sz="1200" dirty="0" smtClean="0"/>
            <a:t>Solicitud organización /participación ferias internacionales</a:t>
          </a:r>
          <a:endParaRPr lang="es-EC" sz="1200" dirty="0"/>
        </a:p>
      </dgm:t>
    </dgm:pt>
    <dgm:pt modelId="{C3964B29-CE48-4BAF-B3D4-E3B835A7282C}" type="parTrans" cxnId="{7F390B62-6E7A-4F13-9056-56C9A8A2A7C8}">
      <dgm:prSet/>
      <dgm:spPr/>
      <dgm:t>
        <a:bodyPr/>
        <a:lstStyle/>
        <a:p>
          <a:endParaRPr lang="es-EC" sz="3200"/>
        </a:p>
      </dgm:t>
    </dgm:pt>
    <dgm:pt modelId="{82D84178-41EB-4E78-A483-5AFB26ADFA1D}" type="sibTrans" cxnId="{7F390B62-6E7A-4F13-9056-56C9A8A2A7C8}">
      <dgm:prSet custT="1"/>
      <dgm:spPr/>
      <dgm:t>
        <a:bodyPr/>
        <a:lstStyle/>
        <a:p>
          <a:endParaRPr lang="es-EC" sz="900"/>
        </a:p>
      </dgm:t>
    </dgm:pt>
    <dgm:pt modelId="{C2CD5E2C-B647-4E47-B43C-BC5EA656C8F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 smtClean="0"/>
            <a:t>Información feria </a:t>
          </a:r>
          <a:endParaRPr lang="es-EC" sz="1200" dirty="0"/>
        </a:p>
      </dgm:t>
    </dgm:pt>
    <dgm:pt modelId="{C3B2BF02-EDED-40FE-8603-49AFFB9A1481}" type="parTrans" cxnId="{FEEF529F-2815-424A-90F9-5943A37BE064}">
      <dgm:prSet/>
      <dgm:spPr/>
      <dgm:t>
        <a:bodyPr/>
        <a:lstStyle/>
        <a:p>
          <a:endParaRPr lang="es-EC" sz="3200"/>
        </a:p>
      </dgm:t>
    </dgm:pt>
    <dgm:pt modelId="{5CF11834-6558-4EA6-AA2D-8C5CD3A55A3C}" type="sibTrans" cxnId="{FEEF529F-2815-424A-90F9-5943A37BE064}">
      <dgm:prSet custT="1"/>
      <dgm:spPr/>
      <dgm:t>
        <a:bodyPr/>
        <a:lstStyle/>
        <a:p>
          <a:endParaRPr lang="es-EC" sz="900"/>
        </a:p>
      </dgm:t>
    </dgm:pt>
    <dgm:pt modelId="{0167DC5D-9432-4366-8945-C82CBE1CBA71}">
      <dgm:prSet phldrT="[Texto]" custT="1"/>
      <dgm:spPr/>
      <dgm:t>
        <a:bodyPr/>
        <a:lstStyle/>
        <a:p>
          <a:r>
            <a:rPr lang="es-EC" sz="1200" dirty="0" smtClean="0"/>
            <a:t>Información técnica Feria </a:t>
          </a:r>
          <a:endParaRPr lang="es-EC" sz="1200" dirty="0"/>
        </a:p>
      </dgm:t>
    </dgm:pt>
    <dgm:pt modelId="{6E7D5109-E839-4C61-802F-7715B11E4F1B}" type="parTrans" cxnId="{22599BAF-9DA7-441A-8977-36B0491C873E}">
      <dgm:prSet/>
      <dgm:spPr/>
      <dgm:t>
        <a:bodyPr/>
        <a:lstStyle/>
        <a:p>
          <a:endParaRPr lang="es-EC" sz="3200"/>
        </a:p>
      </dgm:t>
    </dgm:pt>
    <dgm:pt modelId="{ACFC6F5D-A548-4D2F-AF4F-35C280C68E12}" type="sibTrans" cxnId="{22599BAF-9DA7-441A-8977-36B0491C873E}">
      <dgm:prSet custT="1"/>
      <dgm:spPr/>
      <dgm:t>
        <a:bodyPr/>
        <a:lstStyle/>
        <a:p>
          <a:endParaRPr lang="es-EC" sz="900"/>
        </a:p>
      </dgm:t>
    </dgm:pt>
    <dgm:pt modelId="{E70BF36D-D68A-490B-AD2C-059BBAD30D7C}">
      <dgm:prSet phldrT="[Texto]" custT="1"/>
      <dgm:spPr/>
      <dgm:t>
        <a:bodyPr/>
        <a:lstStyle/>
        <a:p>
          <a:r>
            <a:rPr lang="es-EC" sz="1200" dirty="0" smtClean="0"/>
            <a:t>Reservar y pago espacio requerido CAPEIPI</a:t>
          </a:r>
          <a:endParaRPr lang="es-EC" sz="1200" dirty="0"/>
        </a:p>
      </dgm:t>
    </dgm:pt>
    <dgm:pt modelId="{D1801DE6-BC71-414A-BDAB-DFE1EE1A798C}" type="parTrans" cxnId="{6E5FAA67-C119-4478-8583-5A68EADE3EB9}">
      <dgm:prSet/>
      <dgm:spPr/>
      <dgm:t>
        <a:bodyPr/>
        <a:lstStyle/>
        <a:p>
          <a:endParaRPr lang="es-EC" sz="3200"/>
        </a:p>
      </dgm:t>
    </dgm:pt>
    <dgm:pt modelId="{FC368154-CD48-408C-BFB3-031A22148719}" type="sibTrans" cxnId="{6E5FAA67-C119-4478-8583-5A68EADE3EB9}">
      <dgm:prSet custT="1"/>
      <dgm:spPr/>
      <dgm:t>
        <a:bodyPr/>
        <a:lstStyle/>
        <a:p>
          <a:endParaRPr lang="es-EC" sz="900"/>
        </a:p>
      </dgm:t>
    </dgm:pt>
    <dgm:pt modelId="{AE0280BB-590F-4C32-9099-BC34A83D1859}">
      <dgm:prSet phldrT="[Texto]" custT="1"/>
      <dgm:spPr/>
      <dgm:t>
        <a:bodyPr/>
        <a:lstStyle/>
        <a:p>
          <a:r>
            <a:rPr lang="es-EC" sz="1200" dirty="0" smtClean="0"/>
            <a:t>Coordinar área comunicación y marketing. Invitaciones, material promocional </a:t>
          </a:r>
          <a:endParaRPr lang="es-EC" sz="1200" dirty="0"/>
        </a:p>
      </dgm:t>
    </dgm:pt>
    <dgm:pt modelId="{A6A05E5A-A28F-40C4-95F0-2865AA3A5734}" type="parTrans" cxnId="{B6E3D91C-5847-4C8F-AEB2-777052C8FA29}">
      <dgm:prSet/>
      <dgm:spPr/>
      <dgm:t>
        <a:bodyPr/>
        <a:lstStyle/>
        <a:p>
          <a:endParaRPr lang="es-EC" sz="3200"/>
        </a:p>
      </dgm:t>
    </dgm:pt>
    <dgm:pt modelId="{802E7B86-B272-4ABD-BDEA-EBB3EA5C1AFC}" type="sibTrans" cxnId="{B6E3D91C-5847-4C8F-AEB2-777052C8FA29}">
      <dgm:prSet custT="1"/>
      <dgm:spPr/>
      <dgm:t>
        <a:bodyPr/>
        <a:lstStyle/>
        <a:p>
          <a:endParaRPr lang="es-EC" sz="900"/>
        </a:p>
      </dgm:t>
    </dgm:pt>
    <dgm:pt modelId="{C025CFBF-3D21-4416-9E24-7C7FFFB622E3}">
      <dgm:prSet phldrT="[Texto]" custT="1"/>
      <dgm:spPr/>
      <dgm:t>
        <a:bodyPr/>
        <a:lstStyle/>
        <a:p>
          <a:r>
            <a:rPr lang="es-EC" sz="1200" dirty="0" smtClean="0"/>
            <a:t>Divulgar mail/teléfono la invitación – SEGUIMIENTO</a:t>
          </a:r>
          <a:endParaRPr lang="es-EC" sz="1200" dirty="0"/>
        </a:p>
      </dgm:t>
    </dgm:pt>
    <dgm:pt modelId="{36268881-88A8-4DFF-B418-F2E0FE78E30D}" type="parTrans" cxnId="{DA958F13-F885-4935-B371-B31316AEF37C}">
      <dgm:prSet/>
      <dgm:spPr/>
      <dgm:t>
        <a:bodyPr/>
        <a:lstStyle/>
        <a:p>
          <a:endParaRPr lang="es-EC" sz="3200"/>
        </a:p>
      </dgm:t>
    </dgm:pt>
    <dgm:pt modelId="{20C01FFC-0359-4622-AEB2-97BAD70BA5D5}" type="sibTrans" cxnId="{DA958F13-F885-4935-B371-B31316AEF37C}">
      <dgm:prSet custT="1"/>
      <dgm:spPr/>
      <dgm:t>
        <a:bodyPr/>
        <a:lstStyle/>
        <a:p>
          <a:endParaRPr lang="es-EC" sz="900"/>
        </a:p>
      </dgm:t>
    </dgm:pt>
    <dgm:pt modelId="{AFCE3BD4-7329-426D-900D-4F2924C06211}">
      <dgm:prSet phldrT="[Texto]" custT="1"/>
      <dgm:spPr/>
      <dgm:t>
        <a:bodyPr/>
        <a:lstStyle/>
        <a:p>
          <a:r>
            <a:rPr lang="es-EC" sz="1200" dirty="0" smtClean="0"/>
            <a:t>Recibir formularios inscripción, comprobar cumplan requisitos</a:t>
          </a:r>
          <a:endParaRPr lang="es-EC" sz="1200" dirty="0"/>
        </a:p>
      </dgm:t>
    </dgm:pt>
    <dgm:pt modelId="{5E7DF0BE-3229-485D-A59E-1D7416762607}" type="parTrans" cxnId="{1898F5D2-5C49-4FB1-A899-2887B1BDACA2}">
      <dgm:prSet/>
      <dgm:spPr/>
      <dgm:t>
        <a:bodyPr/>
        <a:lstStyle/>
        <a:p>
          <a:endParaRPr lang="es-EC" sz="3200"/>
        </a:p>
      </dgm:t>
    </dgm:pt>
    <dgm:pt modelId="{7BE6290B-478A-4F92-BA14-C7C234824040}" type="sibTrans" cxnId="{1898F5D2-5C49-4FB1-A899-2887B1BDACA2}">
      <dgm:prSet/>
      <dgm:spPr/>
      <dgm:t>
        <a:bodyPr/>
        <a:lstStyle/>
        <a:p>
          <a:endParaRPr lang="es-EC" sz="3200"/>
        </a:p>
      </dgm:t>
    </dgm:pt>
    <dgm:pt modelId="{029A1C97-82DB-4004-B456-3B8EBDA04186}" type="pres">
      <dgm:prSet presAssocID="{5C9EB4AC-37D3-4571-9B87-861C3D2B7F7E}" presName="Name0" presStyleCnt="0">
        <dgm:presLayoutVars>
          <dgm:dir/>
          <dgm:resizeHandles val="exact"/>
        </dgm:presLayoutVars>
      </dgm:prSet>
      <dgm:spPr/>
    </dgm:pt>
    <dgm:pt modelId="{CED0F410-72D8-4411-9946-88206192C513}" type="pres">
      <dgm:prSet presAssocID="{1D0838F6-F74A-4846-B896-A680C778C3D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D33453-9C52-40EE-A40F-4A2E1AE6AAAB}" type="pres">
      <dgm:prSet presAssocID="{82D84178-41EB-4E78-A483-5AFB26ADFA1D}" presName="sibTrans" presStyleLbl="sibTrans1D1" presStyleIdx="0" presStyleCnt="6"/>
      <dgm:spPr/>
      <dgm:t>
        <a:bodyPr/>
        <a:lstStyle/>
        <a:p>
          <a:endParaRPr lang="es-EC"/>
        </a:p>
      </dgm:t>
    </dgm:pt>
    <dgm:pt modelId="{5CBF60A1-19A7-4205-B847-4B8BA22357B1}" type="pres">
      <dgm:prSet presAssocID="{82D84178-41EB-4E78-A483-5AFB26ADFA1D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55B577C4-7C3D-4D49-B6AD-D70CB44D553A}" type="pres">
      <dgm:prSet presAssocID="{C2CD5E2C-B647-4E47-B43C-BC5EA656C8F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1F34E4-52AC-48CB-8265-6458DA498B57}" type="pres">
      <dgm:prSet presAssocID="{5CF11834-6558-4EA6-AA2D-8C5CD3A55A3C}" presName="sibTrans" presStyleLbl="sibTrans1D1" presStyleIdx="1" presStyleCnt="6"/>
      <dgm:spPr/>
      <dgm:t>
        <a:bodyPr/>
        <a:lstStyle/>
        <a:p>
          <a:endParaRPr lang="es-EC"/>
        </a:p>
      </dgm:t>
    </dgm:pt>
    <dgm:pt modelId="{2D708FBA-E86C-46BE-B6F5-E14387F07C61}" type="pres">
      <dgm:prSet presAssocID="{5CF11834-6558-4EA6-AA2D-8C5CD3A55A3C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BC7CB6F6-15A4-4692-97CB-0560E5E0DBCB}" type="pres">
      <dgm:prSet presAssocID="{0167DC5D-9432-4366-8945-C82CBE1CBA7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E490EB-D3A3-43CA-A012-9968959362B1}" type="pres">
      <dgm:prSet presAssocID="{ACFC6F5D-A548-4D2F-AF4F-35C280C68E12}" presName="sibTrans" presStyleLbl="sibTrans1D1" presStyleIdx="2" presStyleCnt="6"/>
      <dgm:spPr/>
      <dgm:t>
        <a:bodyPr/>
        <a:lstStyle/>
        <a:p>
          <a:endParaRPr lang="es-EC"/>
        </a:p>
      </dgm:t>
    </dgm:pt>
    <dgm:pt modelId="{691EE663-F9D3-4020-94EE-68E5D95DE18F}" type="pres">
      <dgm:prSet presAssocID="{ACFC6F5D-A548-4D2F-AF4F-35C280C68E12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AA2BB3A3-F104-465D-8EAC-710C27356C6E}" type="pres">
      <dgm:prSet presAssocID="{E70BF36D-D68A-490B-AD2C-059BBAD30D7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3972E-C39D-41B0-8DD8-6C1AB94D41B4}" type="pres">
      <dgm:prSet presAssocID="{FC368154-CD48-408C-BFB3-031A22148719}" presName="sibTrans" presStyleLbl="sibTrans1D1" presStyleIdx="3" presStyleCnt="6"/>
      <dgm:spPr/>
      <dgm:t>
        <a:bodyPr/>
        <a:lstStyle/>
        <a:p>
          <a:endParaRPr lang="es-EC"/>
        </a:p>
      </dgm:t>
    </dgm:pt>
    <dgm:pt modelId="{4076E4EE-60B5-4CF8-955D-12FAA136264B}" type="pres">
      <dgm:prSet presAssocID="{FC368154-CD48-408C-BFB3-031A22148719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0747C008-0A9C-4235-ADD4-A0F9DF1F9D15}" type="pres">
      <dgm:prSet presAssocID="{AE0280BB-590F-4C32-9099-BC34A83D185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408943-9E68-4B63-9161-F33C385EE9F8}" type="pres">
      <dgm:prSet presAssocID="{802E7B86-B272-4ABD-BDEA-EBB3EA5C1AFC}" presName="sibTrans" presStyleLbl="sibTrans1D1" presStyleIdx="4" presStyleCnt="6"/>
      <dgm:spPr/>
      <dgm:t>
        <a:bodyPr/>
        <a:lstStyle/>
        <a:p>
          <a:endParaRPr lang="es-EC"/>
        </a:p>
      </dgm:t>
    </dgm:pt>
    <dgm:pt modelId="{192C026C-6C4B-4CEB-B615-AD70D24A4C50}" type="pres">
      <dgm:prSet presAssocID="{802E7B86-B272-4ABD-BDEA-EBB3EA5C1AFC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1A01DC3C-8D90-41A7-8CB0-DC0D42F3A864}" type="pres">
      <dgm:prSet presAssocID="{C025CFBF-3D21-4416-9E24-7C7FFFB622E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F82267-90E0-4ABE-AA06-DD4D907CFC06}" type="pres">
      <dgm:prSet presAssocID="{20C01FFC-0359-4622-AEB2-97BAD70BA5D5}" presName="sibTrans" presStyleLbl="sibTrans1D1" presStyleIdx="5" presStyleCnt="6"/>
      <dgm:spPr/>
      <dgm:t>
        <a:bodyPr/>
        <a:lstStyle/>
        <a:p>
          <a:endParaRPr lang="es-EC"/>
        </a:p>
      </dgm:t>
    </dgm:pt>
    <dgm:pt modelId="{D0E85BBF-FEDB-4762-B014-A42F34B42469}" type="pres">
      <dgm:prSet presAssocID="{20C01FFC-0359-4622-AEB2-97BAD70BA5D5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D15F6AE1-CE5A-418E-A103-F4CD68908EE1}" type="pres">
      <dgm:prSet presAssocID="{AFCE3BD4-7329-426D-900D-4F2924C062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E3D91C-5847-4C8F-AEB2-777052C8FA29}" srcId="{5C9EB4AC-37D3-4571-9B87-861C3D2B7F7E}" destId="{AE0280BB-590F-4C32-9099-BC34A83D1859}" srcOrd="4" destOrd="0" parTransId="{A6A05E5A-A28F-40C4-95F0-2865AA3A5734}" sibTransId="{802E7B86-B272-4ABD-BDEA-EBB3EA5C1AFC}"/>
    <dgm:cxn modelId="{520AB54E-FD85-4773-B629-F59DCD931965}" type="presOf" srcId="{ACFC6F5D-A548-4D2F-AF4F-35C280C68E12}" destId="{02E490EB-D3A3-43CA-A012-9968959362B1}" srcOrd="0" destOrd="0" presId="urn:microsoft.com/office/officeart/2005/8/layout/bProcess3"/>
    <dgm:cxn modelId="{654704E3-FF16-451F-BD3A-56AB5BEE6237}" type="presOf" srcId="{FC368154-CD48-408C-BFB3-031A22148719}" destId="{B283972E-C39D-41B0-8DD8-6C1AB94D41B4}" srcOrd="0" destOrd="0" presId="urn:microsoft.com/office/officeart/2005/8/layout/bProcess3"/>
    <dgm:cxn modelId="{7F390B62-6E7A-4F13-9056-56C9A8A2A7C8}" srcId="{5C9EB4AC-37D3-4571-9B87-861C3D2B7F7E}" destId="{1D0838F6-F74A-4846-B896-A680C778C3DB}" srcOrd="0" destOrd="0" parTransId="{C3964B29-CE48-4BAF-B3D4-E3B835A7282C}" sibTransId="{82D84178-41EB-4E78-A483-5AFB26ADFA1D}"/>
    <dgm:cxn modelId="{B0D7D636-E3FC-4605-9C81-06522FBF2E68}" type="presOf" srcId="{AFCE3BD4-7329-426D-900D-4F2924C06211}" destId="{D15F6AE1-CE5A-418E-A103-F4CD68908EE1}" srcOrd="0" destOrd="0" presId="urn:microsoft.com/office/officeart/2005/8/layout/bProcess3"/>
    <dgm:cxn modelId="{DA958F13-F885-4935-B371-B31316AEF37C}" srcId="{5C9EB4AC-37D3-4571-9B87-861C3D2B7F7E}" destId="{C025CFBF-3D21-4416-9E24-7C7FFFB622E3}" srcOrd="5" destOrd="0" parTransId="{36268881-88A8-4DFF-B418-F2E0FE78E30D}" sibTransId="{20C01FFC-0359-4622-AEB2-97BAD70BA5D5}"/>
    <dgm:cxn modelId="{6E5FAA67-C119-4478-8583-5A68EADE3EB9}" srcId="{5C9EB4AC-37D3-4571-9B87-861C3D2B7F7E}" destId="{E70BF36D-D68A-490B-AD2C-059BBAD30D7C}" srcOrd="3" destOrd="0" parTransId="{D1801DE6-BC71-414A-BDAB-DFE1EE1A798C}" sibTransId="{FC368154-CD48-408C-BFB3-031A22148719}"/>
    <dgm:cxn modelId="{1898F5D2-5C49-4FB1-A899-2887B1BDACA2}" srcId="{5C9EB4AC-37D3-4571-9B87-861C3D2B7F7E}" destId="{AFCE3BD4-7329-426D-900D-4F2924C06211}" srcOrd="6" destOrd="0" parTransId="{5E7DF0BE-3229-485D-A59E-1D7416762607}" sibTransId="{7BE6290B-478A-4F92-BA14-C7C234824040}"/>
    <dgm:cxn modelId="{6DE142CC-F127-4322-BB94-B09DD8411C97}" type="presOf" srcId="{802E7B86-B272-4ABD-BDEA-EBB3EA5C1AFC}" destId="{52408943-9E68-4B63-9161-F33C385EE9F8}" srcOrd="0" destOrd="0" presId="urn:microsoft.com/office/officeart/2005/8/layout/bProcess3"/>
    <dgm:cxn modelId="{0D567E85-F70B-49B1-B5BE-29B74F206EFF}" type="presOf" srcId="{5CF11834-6558-4EA6-AA2D-8C5CD3A55A3C}" destId="{DB1F34E4-52AC-48CB-8265-6458DA498B57}" srcOrd="0" destOrd="0" presId="urn:microsoft.com/office/officeart/2005/8/layout/bProcess3"/>
    <dgm:cxn modelId="{80A55215-2787-491D-8806-65C058BE96D5}" type="presOf" srcId="{C2CD5E2C-B647-4E47-B43C-BC5EA656C8F3}" destId="{55B577C4-7C3D-4D49-B6AD-D70CB44D553A}" srcOrd="0" destOrd="0" presId="urn:microsoft.com/office/officeart/2005/8/layout/bProcess3"/>
    <dgm:cxn modelId="{FEEF529F-2815-424A-90F9-5943A37BE064}" srcId="{5C9EB4AC-37D3-4571-9B87-861C3D2B7F7E}" destId="{C2CD5E2C-B647-4E47-B43C-BC5EA656C8F3}" srcOrd="1" destOrd="0" parTransId="{C3B2BF02-EDED-40FE-8603-49AFFB9A1481}" sibTransId="{5CF11834-6558-4EA6-AA2D-8C5CD3A55A3C}"/>
    <dgm:cxn modelId="{35DD7A00-F954-43E3-9CB9-089350477AF9}" type="presOf" srcId="{ACFC6F5D-A548-4D2F-AF4F-35C280C68E12}" destId="{691EE663-F9D3-4020-94EE-68E5D95DE18F}" srcOrd="1" destOrd="0" presId="urn:microsoft.com/office/officeart/2005/8/layout/bProcess3"/>
    <dgm:cxn modelId="{C2798E8A-6D0B-4FBA-9262-7E5FE7DD0DDE}" type="presOf" srcId="{0167DC5D-9432-4366-8945-C82CBE1CBA71}" destId="{BC7CB6F6-15A4-4692-97CB-0560E5E0DBCB}" srcOrd="0" destOrd="0" presId="urn:microsoft.com/office/officeart/2005/8/layout/bProcess3"/>
    <dgm:cxn modelId="{C38FB101-E32D-4D03-983C-F933B1B7C8D9}" type="presOf" srcId="{5CF11834-6558-4EA6-AA2D-8C5CD3A55A3C}" destId="{2D708FBA-E86C-46BE-B6F5-E14387F07C61}" srcOrd="1" destOrd="0" presId="urn:microsoft.com/office/officeart/2005/8/layout/bProcess3"/>
    <dgm:cxn modelId="{BD72650F-D01E-4BC3-91CA-609B0AC4FB25}" type="presOf" srcId="{82D84178-41EB-4E78-A483-5AFB26ADFA1D}" destId="{5CBF60A1-19A7-4205-B847-4B8BA22357B1}" srcOrd="1" destOrd="0" presId="urn:microsoft.com/office/officeart/2005/8/layout/bProcess3"/>
    <dgm:cxn modelId="{C3A80437-188C-4177-AD6F-BADAE34B8A08}" type="presOf" srcId="{20C01FFC-0359-4622-AEB2-97BAD70BA5D5}" destId="{60F82267-90E0-4ABE-AA06-DD4D907CFC06}" srcOrd="0" destOrd="0" presId="urn:microsoft.com/office/officeart/2005/8/layout/bProcess3"/>
    <dgm:cxn modelId="{E02690CE-1AD5-4646-BBD5-41BF4AB4A133}" type="presOf" srcId="{20C01FFC-0359-4622-AEB2-97BAD70BA5D5}" destId="{D0E85BBF-FEDB-4762-B014-A42F34B42469}" srcOrd="1" destOrd="0" presId="urn:microsoft.com/office/officeart/2005/8/layout/bProcess3"/>
    <dgm:cxn modelId="{92D2090A-8558-4A2E-93C2-368F90228760}" type="presOf" srcId="{1D0838F6-F74A-4846-B896-A680C778C3DB}" destId="{CED0F410-72D8-4411-9946-88206192C513}" srcOrd="0" destOrd="0" presId="urn:microsoft.com/office/officeart/2005/8/layout/bProcess3"/>
    <dgm:cxn modelId="{9A2D214D-FA49-434B-A44D-7102DC94C00A}" type="presOf" srcId="{5C9EB4AC-37D3-4571-9B87-861C3D2B7F7E}" destId="{029A1C97-82DB-4004-B456-3B8EBDA04186}" srcOrd="0" destOrd="0" presId="urn:microsoft.com/office/officeart/2005/8/layout/bProcess3"/>
    <dgm:cxn modelId="{3886803E-64DD-4612-8973-7B3FF0E7805A}" type="presOf" srcId="{AE0280BB-590F-4C32-9099-BC34A83D1859}" destId="{0747C008-0A9C-4235-ADD4-A0F9DF1F9D15}" srcOrd="0" destOrd="0" presId="urn:microsoft.com/office/officeart/2005/8/layout/bProcess3"/>
    <dgm:cxn modelId="{97D94AAF-2617-49F0-B94A-6BACD1F92B67}" type="presOf" srcId="{82D84178-41EB-4E78-A483-5AFB26ADFA1D}" destId="{BDD33453-9C52-40EE-A40F-4A2E1AE6AAAB}" srcOrd="0" destOrd="0" presId="urn:microsoft.com/office/officeart/2005/8/layout/bProcess3"/>
    <dgm:cxn modelId="{66B360C7-D29D-482E-8B6F-9756EF532F62}" type="presOf" srcId="{FC368154-CD48-408C-BFB3-031A22148719}" destId="{4076E4EE-60B5-4CF8-955D-12FAA136264B}" srcOrd="1" destOrd="0" presId="urn:microsoft.com/office/officeart/2005/8/layout/bProcess3"/>
    <dgm:cxn modelId="{22599BAF-9DA7-441A-8977-36B0491C873E}" srcId="{5C9EB4AC-37D3-4571-9B87-861C3D2B7F7E}" destId="{0167DC5D-9432-4366-8945-C82CBE1CBA71}" srcOrd="2" destOrd="0" parTransId="{6E7D5109-E839-4C61-802F-7715B11E4F1B}" sibTransId="{ACFC6F5D-A548-4D2F-AF4F-35C280C68E12}"/>
    <dgm:cxn modelId="{37ED303F-8A7D-43F0-A6E1-E332F01263D7}" type="presOf" srcId="{802E7B86-B272-4ABD-BDEA-EBB3EA5C1AFC}" destId="{192C026C-6C4B-4CEB-B615-AD70D24A4C50}" srcOrd="1" destOrd="0" presId="urn:microsoft.com/office/officeart/2005/8/layout/bProcess3"/>
    <dgm:cxn modelId="{294F521D-94A7-4588-BF8C-862744003DA6}" type="presOf" srcId="{C025CFBF-3D21-4416-9E24-7C7FFFB622E3}" destId="{1A01DC3C-8D90-41A7-8CB0-DC0D42F3A864}" srcOrd="0" destOrd="0" presId="urn:microsoft.com/office/officeart/2005/8/layout/bProcess3"/>
    <dgm:cxn modelId="{72A69D7C-C032-4043-92FC-9863EE6EF3D2}" type="presOf" srcId="{E70BF36D-D68A-490B-AD2C-059BBAD30D7C}" destId="{AA2BB3A3-F104-465D-8EAC-710C27356C6E}" srcOrd="0" destOrd="0" presId="urn:microsoft.com/office/officeart/2005/8/layout/bProcess3"/>
    <dgm:cxn modelId="{ED6BD16D-AD20-457F-A222-6262AEEBB0DE}" type="presParOf" srcId="{029A1C97-82DB-4004-B456-3B8EBDA04186}" destId="{CED0F410-72D8-4411-9946-88206192C513}" srcOrd="0" destOrd="0" presId="urn:microsoft.com/office/officeart/2005/8/layout/bProcess3"/>
    <dgm:cxn modelId="{99BD20FA-A65A-45C2-8642-BBC070702FDA}" type="presParOf" srcId="{029A1C97-82DB-4004-B456-3B8EBDA04186}" destId="{BDD33453-9C52-40EE-A40F-4A2E1AE6AAAB}" srcOrd="1" destOrd="0" presId="urn:microsoft.com/office/officeart/2005/8/layout/bProcess3"/>
    <dgm:cxn modelId="{38DBFC8D-A8D6-44EE-92C8-43951C5B060A}" type="presParOf" srcId="{BDD33453-9C52-40EE-A40F-4A2E1AE6AAAB}" destId="{5CBF60A1-19A7-4205-B847-4B8BA22357B1}" srcOrd="0" destOrd="0" presId="urn:microsoft.com/office/officeart/2005/8/layout/bProcess3"/>
    <dgm:cxn modelId="{4B238121-1A22-44AA-8A74-CEE3B66718FC}" type="presParOf" srcId="{029A1C97-82DB-4004-B456-3B8EBDA04186}" destId="{55B577C4-7C3D-4D49-B6AD-D70CB44D553A}" srcOrd="2" destOrd="0" presId="urn:microsoft.com/office/officeart/2005/8/layout/bProcess3"/>
    <dgm:cxn modelId="{990FE2D7-D0CE-464C-91D2-6F640AA9FEAA}" type="presParOf" srcId="{029A1C97-82DB-4004-B456-3B8EBDA04186}" destId="{DB1F34E4-52AC-48CB-8265-6458DA498B57}" srcOrd="3" destOrd="0" presId="urn:microsoft.com/office/officeart/2005/8/layout/bProcess3"/>
    <dgm:cxn modelId="{2B72756A-E59C-4B79-B1EE-404C858B0DC7}" type="presParOf" srcId="{DB1F34E4-52AC-48CB-8265-6458DA498B57}" destId="{2D708FBA-E86C-46BE-B6F5-E14387F07C61}" srcOrd="0" destOrd="0" presId="urn:microsoft.com/office/officeart/2005/8/layout/bProcess3"/>
    <dgm:cxn modelId="{BED5342E-09B9-4277-827D-027111BB321E}" type="presParOf" srcId="{029A1C97-82DB-4004-B456-3B8EBDA04186}" destId="{BC7CB6F6-15A4-4692-97CB-0560E5E0DBCB}" srcOrd="4" destOrd="0" presId="urn:microsoft.com/office/officeart/2005/8/layout/bProcess3"/>
    <dgm:cxn modelId="{78D2DEC8-3EE4-49A9-BD97-0AC707541D20}" type="presParOf" srcId="{029A1C97-82DB-4004-B456-3B8EBDA04186}" destId="{02E490EB-D3A3-43CA-A012-9968959362B1}" srcOrd="5" destOrd="0" presId="urn:microsoft.com/office/officeart/2005/8/layout/bProcess3"/>
    <dgm:cxn modelId="{C75086D0-4541-468E-A7F4-106D5E4E9817}" type="presParOf" srcId="{02E490EB-D3A3-43CA-A012-9968959362B1}" destId="{691EE663-F9D3-4020-94EE-68E5D95DE18F}" srcOrd="0" destOrd="0" presId="urn:microsoft.com/office/officeart/2005/8/layout/bProcess3"/>
    <dgm:cxn modelId="{8D44DC7A-23E2-4A2E-A009-D4004A84EC84}" type="presParOf" srcId="{029A1C97-82DB-4004-B456-3B8EBDA04186}" destId="{AA2BB3A3-F104-465D-8EAC-710C27356C6E}" srcOrd="6" destOrd="0" presId="urn:microsoft.com/office/officeart/2005/8/layout/bProcess3"/>
    <dgm:cxn modelId="{90C41CC8-CACE-4000-A115-AB5C3709043E}" type="presParOf" srcId="{029A1C97-82DB-4004-B456-3B8EBDA04186}" destId="{B283972E-C39D-41B0-8DD8-6C1AB94D41B4}" srcOrd="7" destOrd="0" presId="urn:microsoft.com/office/officeart/2005/8/layout/bProcess3"/>
    <dgm:cxn modelId="{FD077FA7-8AB3-491D-A44D-EF9628E2AB7C}" type="presParOf" srcId="{B283972E-C39D-41B0-8DD8-6C1AB94D41B4}" destId="{4076E4EE-60B5-4CF8-955D-12FAA136264B}" srcOrd="0" destOrd="0" presId="urn:microsoft.com/office/officeart/2005/8/layout/bProcess3"/>
    <dgm:cxn modelId="{10605696-583D-4038-B815-1BB2F999B01C}" type="presParOf" srcId="{029A1C97-82DB-4004-B456-3B8EBDA04186}" destId="{0747C008-0A9C-4235-ADD4-A0F9DF1F9D15}" srcOrd="8" destOrd="0" presId="urn:microsoft.com/office/officeart/2005/8/layout/bProcess3"/>
    <dgm:cxn modelId="{B88B68D8-CEFB-4AC0-930A-89DA33A54FE0}" type="presParOf" srcId="{029A1C97-82DB-4004-B456-3B8EBDA04186}" destId="{52408943-9E68-4B63-9161-F33C385EE9F8}" srcOrd="9" destOrd="0" presId="urn:microsoft.com/office/officeart/2005/8/layout/bProcess3"/>
    <dgm:cxn modelId="{BBD7993A-5464-42F7-BF84-AFA9CB7643CA}" type="presParOf" srcId="{52408943-9E68-4B63-9161-F33C385EE9F8}" destId="{192C026C-6C4B-4CEB-B615-AD70D24A4C50}" srcOrd="0" destOrd="0" presId="urn:microsoft.com/office/officeart/2005/8/layout/bProcess3"/>
    <dgm:cxn modelId="{656FBE3B-6EB6-4175-88E6-84430E28CE01}" type="presParOf" srcId="{029A1C97-82DB-4004-B456-3B8EBDA04186}" destId="{1A01DC3C-8D90-41A7-8CB0-DC0D42F3A864}" srcOrd="10" destOrd="0" presId="urn:microsoft.com/office/officeart/2005/8/layout/bProcess3"/>
    <dgm:cxn modelId="{7313F311-8CDD-4A21-A7F3-28FA44DD4E8B}" type="presParOf" srcId="{029A1C97-82DB-4004-B456-3B8EBDA04186}" destId="{60F82267-90E0-4ABE-AA06-DD4D907CFC06}" srcOrd="11" destOrd="0" presId="urn:microsoft.com/office/officeart/2005/8/layout/bProcess3"/>
    <dgm:cxn modelId="{90FD5646-6662-4148-9A9A-B36597F29670}" type="presParOf" srcId="{60F82267-90E0-4ABE-AA06-DD4D907CFC06}" destId="{D0E85BBF-FEDB-4762-B014-A42F34B42469}" srcOrd="0" destOrd="0" presId="urn:microsoft.com/office/officeart/2005/8/layout/bProcess3"/>
    <dgm:cxn modelId="{1B6F58E5-4125-49E1-91E8-173FD472F4DB}" type="presParOf" srcId="{029A1C97-82DB-4004-B456-3B8EBDA04186}" destId="{D15F6AE1-CE5A-418E-A103-F4CD68908EE1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3CC9B3-2D22-4BBE-A443-29116664907B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D84E233-8D89-4076-BA21-602B6B0D7AC3}">
      <dgm:prSet phldrT="[Texto]"/>
      <dgm:spPr/>
      <dgm:t>
        <a:bodyPr/>
        <a:lstStyle/>
        <a:p>
          <a:r>
            <a:rPr lang="es-EC" dirty="0" smtClean="0"/>
            <a:t>Coordinar reunión pre-feria con empresarios que participarán</a:t>
          </a:r>
          <a:endParaRPr lang="es-EC" dirty="0"/>
        </a:p>
      </dgm:t>
    </dgm:pt>
    <dgm:pt modelId="{8420361C-F3A6-4A16-8B84-ECECDCEF14F1}" type="parTrans" cxnId="{24501647-E098-4C5E-86E3-213AA208590A}">
      <dgm:prSet/>
      <dgm:spPr/>
      <dgm:t>
        <a:bodyPr/>
        <a:lstStyle/>
        <a:p>
          <a:endParaRPr lang="es-EC"/>
        </a:p>
      </dgm:t>
    </dgm:pt>
    <dgm:pt modelId="{EF9EBE7B-9FB4-4232-A471-EBED1D02CBDB}" type="sibTrans" cxnId="{24501647-E098-4C5E-86E3-213AA208590A}">
      <dgm:prSet/>
      <dgm:spPr/>
      <dgm:t>
        <a:bodyPr/>
        <a:lstStyle/>
        <a:p>
          <a:endParaRPr lang="es-EC"/>
        </a:p>
      </dgm:t>
    </dgm:pt>
    <dgm:pt modelId="{0013EDDD-0939-4E7C-BF99-54AA15D86052}">
      <dgm:prSet phldrT="[Texto]"/>
      <dgm:spPr/>
      <dgm:t>
        <a:bodyPr/>
        <a:lstStyle/>
        <a:p>
          <a:r>
            <a:rPr lang="es-EC" dirty="0" smtClean="0"/>
            <a:t>Acompañar a las empresas</a:t>
          </a:r>
          <a:endParaRPr lang="es-EC" dirty="0"/>
        </a:p>
      </dgm:t>
    </dgm:pt>
    <dgm:pt modelId="{989328D9-928A-4622-A80B-8512996BBA55}" type="parTrans" cxnId="{A4715EA5-1F16-446A-99F5-4F723D83AA87}">
      <dgm:prSet/>
      <dgm:spPr/>
      <dgm:t>
        <a:bodyPr/>
        <a:lstStyle/>
        <a:p>
          <a:endParaRPr lang="es-EC"/>
        </a:p>
      </dgm:t>
    </dgm:pt>
    <dgm:pt modelId="{AF89C8E0-58F3-40FA-BD37-DD383B28B6F8}" type="sibTrans" cxnId="{A4715EA5-1F16-446A-99F5-4F723D83AA87}">
      <dgm:prSet/>
      <dgm:spPr/>
      <dgm:t>
        <a:bodyPr/>
        <a:lstStyle/>
        <a:p>
          <a:endParaRPr lang="es-EC"/>
        </a:p>
      </dgm:t>
    </dgm:pt>
    <dgm:pt modelId="{4B0895C9-C6B6-4F20-BB30-BFEBCF3FBD5D}">
      <dgm:prSet/>
      <dgm:spPr/>
      <dgm:t>
        <a:bodyPr/>
        <a:lstStyle/>
        <a:p>
          <a:r>
            <a:rPr lang="es-EC" dirty="0" smtClean="0"/>
            <a:t>CAPEIPI diseñará stand conforme a los objetivos planteados</a:t>
          </a:r>
          <a:endParaRPr lang="es-EC" dirty="0"/>
        </a:p>
      </dgm:t>
    </dgm:pt>
    <dgm:pt modelId="{8B6B9577-5F63-4B3B-9442-1FE9D96B31F9}" type="parTrans" cxnId="{E30367DF-BE90-44C0-B875-C2C3A4C62A60}">
      <dgm:prSet/>
      <dgm:spPr/>
      <dgm:t>
        <a:bodyPr/>
        <a:lstStyle/>
        <a:p>
          <a:endParaRPr lang="es-EC"/>
        </a:p>
      </dgm:t>
    </dgm:pt>
    <dgm:pt modelId="{FA9511B7-D754-4734-BBF3-E8EF047140F3}" type="sibTrans" cxnId="{E30367DF-BE90-44C0-B875-C2C3A4C62A60}">
      <dgm:prSet/>
      <dgm:spPr/>
      <dgm:t>
        <a:bodyPr/>
        <a:lstStyle/>
        <a:p>
          <a:endParaRPr lang="es-EC"/>
        </a:p>
      </dgm:t>
    </dgm:pt>
    <dgm:pt modelId="{DEEBDAF8-70AE-4F96-B9B0-7B1DA07DF507}">
      <dgm:prSet/>
      <dgm:spPr/>
      <dgm:t>
        <a:bodyPr/>
        <a:lstStyle/>
        <a:p>
          <a:r>
            <a:rPr lang="es-EC" dirty="0" smtClean="0"/>
            <a:t>Registrar a empresarios y obtener pases de expositor</a:t>
          </a:r>
          <a:endParaRPr lang="es-EC" dirty="0"/>
        </a:p>
      </dgm:t>
    </dgm:pt>
    <dgm:pt modelId="{3FA177AD-8BAD-46EB-918C-CA3DED8DDABC}" type="parTrans" cxnId="{56F68969-FAB2-47E2-9763-550E67AA51D3}">
      <dgm:prSet/>
      <dgm:spPr/>
      <dgm:t>
        <a:bodyPr/>
        <a:lstStyle/>
        <a:p>
          <a:endParaRPr lang="es-EC"/>
        </a:p>
      </dgm:t>
    </dgm:pt>
    <dgm:pt modelId="{121FE1B1-5006-445E-8094-DDF8E77F0ED2}" type="sibTrans" cxnId="{56F68969-FAB2-47E2-9763-550E67AA51D3}">
      <dgm:prSet/>
      <dgm:spPr/>
      <dgm:t>
        <a:bodyPr/>
        <a:lstStyle/>
        <a:p>
          <a:endParaRPr lang="es-EC"/>
        </a:p>
      </dgm:t>
    </dgm:pt>
    <dgm:pt modelId="{615A26A2-526E-485F-BB04-13DB93D4E330}">
      <dgm:prSet/>
      <dgm:spPr/>
      <dgm:t>
        <a:bodyPr/>
        <a:lstStyle/>
        <a:p>
          <a:r>
            <a:rPr lang="es-EC" dirty="0" smtClean="0"/>
            <a:t>Realizar pagos locales respectivos autorizados</a:t>
          </a:r>
          <a:endParaRPr lang="es-EC" dirty="0"/>
        </a:p>
      </dgm:t>
    </dgm:pt>
    <dgm:pt modelId="{89241E94-ADFD-465A-BCA9-AA33468248B9}" type="parTrans" cxnId="{19C4F99F-716F-4FE1-A102-7FDE1467D2E3}">
      <dgm:prSet/>
      <dgm:spPr/>
      <dgm:t>
        <a:bodyPr/>
        <a:lstStyle/>
        <a:p>
          <a:endParaRPr lang="es-EC"/>
        </a:p>
      </dgm:t>
    </dgm:pt>
    <dgm:pt modelId="{F5DDDF74-5D14-473A-A6FB-3F6173F82724}" type="sibTrans" cxnId="{19C4F99F-716F-4FE1-A102-7FDE1467D2E3}">
      <dgm:prSet/>
      <dgm:spPr/>
      <dgm:t>
        <a:bodyPr/>
        <a:lstStyle/>
        <a:p>
          <a:endParaRPr lang="es-EC"/>
        </a:p>
      </dgm:t>
    </dgm:pt>
    <dgm:pt modelId="{C4A3A048-6B7B-4755-B624-38256652F8EA}">
      <dgm:prSet/>
      <dgm:spPr/>
      <dgm:t>
        <a:bodyPr/>
        <a:lstStyle/>
        <a:p>
          <a:r>
            <a:rPr lang="es-EC" dirty="0" smtClean="0"/>
            <a:t>Coordinar la logística en el lugar de la feria</a:t>
          </a:r>
          <a:endParaRPr lang="es-EC" dirty="0"/>
        </a:p>
      </dgm:t>
    </dgm:pt>
    <dgm:pt modelId="{BA6D0E68-388E-4576-88B6-50DE4BA29952}" type="parTrans" cxnId="{2BC181BD-0C4D-490D-A8D3-80DD2ADC916A}">
      <dgm:prSet/>
      <dgm:spPr/>
      <dgm:t>
        <a:bodyPr/>
        <a:lstStyle/>
        <a:p>
          <a:endParaRPr lang="es-EC"/>
        </a:p>
      </dgm:t>
    </dgm:pt>
    <dgm:pt modelId="{1FE63344-471F-4250-8A9A-53C02B956593}" type="sibTrans" cxnId="{2BC181BD-0C4D-490D-A8D3-80DD2ADC916A}">
      <dgm:prSet/>
      <dgm:spPr/>
      <dgm:t>
        <a:bodyPr/>
        <a:lstStyle/>
        <a:p>
          <a:endParaRPr lang="es-EC"/>
        </a:p>
      </dgm:t>
    </dgm:pt>
    <dgm:pt modelId="{60FDBDAC-C62D-4D1E-A54C-CC999717E02C}">
      <dgm:prSet/>
      <dgm:spPr/>
      <dgm:t>
        <a:bodyPr/>
        <a:lstStyle/>
        <a:p>
          <a:r>
            <a:rPr lang="es-EC" dirty="0" smtClean="0"/>
            <a:t>Informe de Participación máximo 15 días después de realizada-2 reuniones </a:t>
          </a:r>
          <a:endParaRPr lang="es-EC" dirty="0"/>
        </a:p>
      </dgm:t>
    </dgm:pt>
    <dgm:pt modelId="{CFB19719-B268-4C60-BC56-9D16D4B03AC9}" type="parTrans" cxnId="{278FFD6B-242F-4FC4-8B44-4FB3900AF1DB}">
      <dgm:prSet/>
      <dgm:spPr/>
      <dgm:t>
        <a:bodyPr/>
        <a:lstStyle/>
        <a:p>
          <a:endParaRPr lang="es-EC"/>
        </a:p>
      </dgm:t>
    </dgm:pt>
    <dgm:pt modelId="{CC41E55A-E79E-49FA-B02A-5F832F071E99}" type="sibTrans" cxnId="{278FFD6B-242F-4FC4-8B44-4FB3900AF1DB}">
      <dgm:prSet/>
      <dgm:spPr/>
      <dgm:t>
        <a:bodyPr/>
        <a:lstStyle/>
        <a:p>
          <a:endParaRPr lang="es-EC"/>
        </a:p>
      </dgm:t>
    </dgm:pt>
    <dgm:pt modelId="{8849E617-0BD6-4EDA-ADB8-657EE1C800F6}" type="pres">
      <dgm:prSet presAssocID="{533CC9B3-2D22-4BBE-A443-2911666490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E013EB-BB9B-4668-9127-DCE5FECDE1D1}" type="pres">
      <dgm:prSet presAssocID="{AD84E233-8D89-4076-BA21-602B6B0D7AC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92EC1-20D7-4E78-B0E3-A1D252F5EDB7}" type="pres">
      <dgm:prSet presAssocID="{EF9EBE7B-9FB4-4232-A471-EBED1D02CBDB}" presName="sibTrans" presStyleLbl="sibTrans1D1" presStyleIdx="0" presStyleCnt="6"/>
      <dgm:spPr/>
      <dgm:t>
        <a:bodyPr/>
        <a:lstStyle/>
        <a:p>
          <a:endParaRPr lang="es-EC"/>
        </a:p>
      </dgm:t>
    </dgm:pt>
    <dgm:pt modelId="{5D8CA62C-7301-4592-A684-5570550CE5BF}" type="pres">
      <dgm:prSet presAssocID="{EF9EBE7B-9FB4-4232-A471-EBED1D02CBDB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EEF69805-4DEB-4699-AB59-9F3A360B5997}" type="pres">
      <dgm:prSet presAssocID="{0013EDDD-0939-4E7C-BF99-54AA15D860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B4024-25DB-4EC5-928A-4FF4D673A04D}" type="pres">
      <dgm:prSet presAssocID="{AF89C8E0-58F3-40FA-BD37-DD383B28B6F8}" presName="sibTrans" presStyleLbl="sibTrans1D1" presStyleIdx="1" presStyleCnt="6"/>
      <dgm:spPr/>
      <dgm:t>
        <a:bodyPr/>
        <a:lstStyle/>
        <a:p>
          <a:endParaRPr lang="es-EC"/>
        </a:p>
      </dgm:t>
    </dgm:pt>
    <dgm:pt modelId="{EB13DF13-38D2-4654-8ABE-284293F38B6A}" type="pres">
      <dgm:prSet presAssocID="{AF89C8E0-58F3-40FA-BD37-DD383B28B6F8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262CADA2-FE3D-46E4-AE34-4AA7463825CC}" type="pres">
      <dgm:prSet presAssocID="{4B0895C9-C6B6-4F20-BB30-BFEBCF3FBD5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A547E-03A1-49BE-94B4-3BC2B4F8D3E9}" type="pres">
      <dgm:prSet presAssocID="{FA9511B7-D754-4734-BBF3-E8EF047140F3}" presName="sibTrans" presStyleLbl="sibTrans1D1" presStyleIdx="2" presStyleCnt="6"/>
      <dgm:spPr/>
      <dgm:t>
        <a:bodyPr/>
        <a:lstStyle/>
        <a:p>
          <a:endParaRPr lang="es-EC"/>
        </a:p>
      </dgm:t>
    </dgm:pt>
    <dgm:pt modelId="{AACB0F6D-0CC9-40F3-9E38-FC3759081587}" type="pres">
      <dgm:prSet presAssocID="{FA9511B7-D754-4734-BBF3-E8EF047140F3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FA93143F-A9FD-406C-B0F9-0154E51AD331}" type="pres">
      <dgm:prSet presAssocID="{DEEBDAF8-70AE-4F96-B9B0-7B1DA07DF50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CAD248-BF24-4B41-B558-41999543D097}" type="pres">
      <dgm:prSet presAssocID="{121FE1B1-5006-445E-8094-DDF8E77F0ED2}" presName="sibTrans" presStyleLbl="sibTrans1D1" presStyleIdx="3" presStyleCnt="6"/>
      <dgm:spPr/>
      <dgm:t>
        <a:bodyPr/>
        <a:lstStyle/>
        <a:p>
          <a:endParaRPr lang="es-EC"/>
        </a:p>
      </dgm:t>
    </dgm:pt>
    <dgm:pt modelId="{772FE8C0-3CE6-4A1F-BFD4-5BD3F7B7CE67}" type="pres">
      <dgm:prSet presAssocID="{121FE1B1-5006-445E-8094-DDF8E77F0ED2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17A784AF-11A1-4AB0-9AD0-B51DE874BBF9}" type="pres">
      <dgm:prSet presAssocID="{615A26A2-526E-485F-BB04-13DB93D4E33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6D4D82-9B9C-4F71-988F-22C905D62738}" type="pres">
      <dgm:prSet presAssocID="{F5DDDF74-5D14-473A-A6FB-3F6173F82724}" presName="sibTrans" presStyleLbl="sibTrans1D1" presStyleIdx="4" presStyleCnt="6"/>
      <dgm:spPr/>
      <dgm:t>
        <a:bodyPr/>
        <a:lstStyle/>
        <a:p>
          <a:endParaRPr lang="es-EC"/>
        </a:p>
      </dgm:t>
    </dgm:pt>
    <dgm:pt modelId="{14535050-F663-478C-9D5A-B45516BA1068}" type="pres">
      <dgm:prSet presAssocID="{F5DDDF74-5D14-473A-A6FB-3F6173F82724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C8E43E66-0033-4904-BCB4-7976A0CDD530}" type="pres">
      <dgm:prSet presAssocID="{C4A3A048-6B7B-4755-B624-38256652F8E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3FED20-3D3B-4181-9A14-D04070D831AC}" type="pres">
      <dgm:prSet presAssocID="{1FE63344-471F-4250-8A9A-53C02B956593}" presName="sibTrans" presStyleLbl="sibTrans1D1" presStyleIdx="5" presStyleCnt="6"/>
      <dgm:spPr/>
      <dgm:t>
        <a:bodyPr/>
        <a:lstStyle/>
        <a:p>
          <a:endParaRPr lang="es-EC"/>
        </a:p>
      </dgm:t>
    </dgm:pt>
    <dgm:pt modelId="{6A7C35D8-0A79-470A-B847-D286E6565E2A}" type="pres">
      <dgm:prSet presAssocID="{1FE63344-471F-4250-8A9A-53C02B956593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2D346B42-7538-4D38-A5A2-7B2E176AE974}" type="pres">
      <dgm:prSet presAssocID="{60FDBDAC-C62D-4D1E-A54C-CC999717E0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715EA5-1F16-446A-99F5-4F723D83AA87}" srcId="{533CC9B3-2D22-4BBE-A443-29116664907B}" destId="{0013EDDD-0939-4E7C-BF99-54AA15D86052}" srcOrd="1" destOrd="0" parTransId="{989328D9-928A-4622-A80B-8512996BBA55}" sibTransId="{AF89C8E0-58F3-40FA-BD37-DD383B28B6F8}"/>
    <dgm:cxn modelId="{FB89658F-B95D-4A5A-AAED-A631F931A0C3}" type="presOf" srcId="{533CC9B3-2D22-4BBE-A443-29116664907B}" destId="{8849E617-0BD6-4EDA-ADB8-657EE1C800F6}" srcOrd="0" destOrd="0" presId="urn:microsoft.com/office/officeart/2005/8/layout/bProcess3"/>
    <dgm:cxn modelId="{520D0B3D-B9B2-4125-8DAC-072EC6CB2808}" type="presOf" srcId="{FA9511B7-D754-4734-BBF3-E8EF047140F3}" destId="{821A547E-03A1-49BE-94B4-3BC2B4F8D3E9}" srcOrd="0" destOrd="0" presId="urn:microsoft.com/office/officeart/2005/8/layout/bProcess3"/>
    <dgm:cxn modelId="{2BC181BD-0C4D-490D-A8D3-80DD2ADC916A}" srcId="{533CC9B3-2D22-4BBE-A443-29116664907B}" destId="{C4A3A048-6B7B-4755-B624-38256652F8EA}" srcOrd="5" destOrd="0" parTransId="{BA6D0E68-388E-4576-88B6-50DE4BA29952}" sibTransId="{1FE63344-471F-4250-8A9A-53C02B956593}"/>
    <dgm:cxn modelId="{E30367DF-BE90-44C0-B875-C2C3A4C62A60}" srcId="{533CC9B3-2D22-4BBE-A443-29116664907B}" destId="{4B0895C9-C6B6-4F20-BB30-BFEBCF3FBD5D}" srcOrd="2" destOrd="0" parTransId="{8B6B9577-5F63-4B3B-9442-1FE9D96B31F9}" sibTransId="{FA9511B7-D754-4734-BBF3-E8EF047140F3}"/>
    <dgm:cxn modelId="{104EDEA2-8968-4634-BBB2-E7CF590DA0DC}" type="presOf" srcId="{DEEBDAF8-70AE-4F96-B9B0-7B1DA07DF507}" destId="{FA93143F-A9FD-406C-B0F9-0154E51AD331}" srcOrd="0" destOrd="0" presId="urn:microsoft.com/office/officeart/2005/8/layout/bProcess3"/>
    <dgm:cxn modelId="{56F68969-FAB2-47E2-9763-550E67AA51D3}" srcId="{533CC9B3-2D22-4BBE-A443-29116664907B}" destId="{DEEBDAF8-70AE-4F96-B9B0-7B1DA07DF507}" srcOrd="3" destOrd="0" parTransId="{3FA177AD-8BAD-46EB-918C-CA3DED8DDABC}" sibTransId="{121FE1B1-5006-445E-8094-DDF8E77F0ED2}"/>
    <dgm:cxn modelId="{24501647-E098-4C5E-86E3-213AA208590A}" srcId="{533CC9B3-2D22-4BBE-A443-29116664907B}" destId="{AD84E233-8D89-4076-BA21-602B6B0D7AC3}" srcOrd="0" destOrd="0" parTransId="{8420361C-F3A6-4A16-8B84-ECECDCEF14F1}" sibTransId="{EF9EBE7B-9FB4-4232-A471-EBED1D02CBDB}"/>
    <dgm:cxn modelId="{C258B7DB-4772-4AC6-BDFC-B92E27B9CF5E}" type="presOf" srcId="{AD84E233-8D89-4076-BA21-602B6B0D7AC3}" destId="{FFE013EB-BB9B-4668-9127-DCE5FECDE1D1}" srcOrd="0" destOrd="0" presId="urn:microsoft.com/office/officeart/2005/8/layout/bProcess3"/>
    <dgm:cxn modelId="{D285E55D-BA23-450A-A166-575882D9C311}" type="presOf" srcId="{0013EDDD-0939-4E7C-BF99-54AA15D86052}" destId="{EEF69805-4DEB-4699-AB59-9F3A360B5997}" srcOrd="0" destOrd="0" presId="urn:microsoft.com/office/officeart/2005/8/layout/bProcess3"/>
    <dgm:cxn modelId="{D2C0A531-ED1E-41FE-97D1-5B07C2870AB5}" type="presOf" srcId="{FA9511B7-D754-4734-BBF3-E8EF047140F3}" destId="{AACB0F6D-0CC9-40F3-9E38-FC3759081587}" srcOrd="1" destOrd="0" presId="urn:microsoft.com/office/officeart/2005/8/layout/bProcess3"/>
    <dgm:cxn modelId="{CE2EED6C-1AFB-42D0-8978-284A597C687D}" type="presOf" srcId="{1FE63344-471F-4250-8A9A-53C02B956593}" destId="{6A7C35D8-0A79-470A-B847-D286E6565E2A}" srcOrd="1" destOrd="0" presId="urn:microsoft.com/office/officeart/2005/8/layout/bProcess3"/>
    <dgm:cxn modelId="{0C2EBF85-410C-4B31-8DF6-3FF8C4E2D36B}" type="presOf" srcId="{121FE1B1-5006-445E-8094-DDF8E77F0ED2}" destId="{CECAD248-BF24-4B41-B558-41999543D097}" srcOrd="0" destOrd="0" presId="urn:microsoft.com/office/officeart/2005/8/layout/bProcess3"/>
    <dgm:cxn modelId="{59A7589F-D734-4969-91EA-424FE39CFAD4}" type="presOf" srcId="{AF89C8E0-58F3-40FA-BD37-DD383B28B6F8}" destId="{0C5B4024-25DB-4EC5-928A-4FF4D673A04D}" srcOrd="0" destOrd="0" presId="urn:microsoft.com/office/officeart/2005/8/layout/bProcess3"/>
    <dgm:cxn modelId="{67888F00-CBEE-43F0-95B6-F77C3C54C4A3}" type="presOf" srcId="{4B0895C9-C6B6-4F20-BB30-BFEBCF3FBD5D}" destId="{262CADA2-FE3D-46E4-AE34-4AA7463825CC}" srcOrd="0" destOrd="0" presId="urn:microsoft.com/office/officeart/2005/8/layout/bProcess3"/>
    <dgm:cxn modelId="{92EC102F-FD27-494F-8618-C5ACB1098B0A}" type="presOf" srcId="{EF9EBE7B-9FB4-4232-A471-EBED1D02CBDB}" destId="{D3792EC1-20D7-4E78-B0E3-A1D252F5EDB7}" srcOrd="0" destOrd="0" presId="urn:microsoft.com/office/officeart/2005/8/layout/bProcess3"/>
    <dgm:cxn modelId="{4270D8DE-418D-4DEB-BFB3-27584C5C1FC3}" type="presOf" srcId="{1FE63344-471F-4250-8A9A-53C02B956593}" destId="{173FED20-3D3B-4181-9A14-D04070D831AC}" srcOrd="0" destOrd="0" presId="urn:microsoft.com/office/officeart/2005/8/layout/bProcess3"/>
    <dgm:cxn modelId="{8272CC04-1D02-49CA-A7E9-2A468F644C02}" type="presOf" srcId="{60FDBDAC-C62D-4D1E-A54C-CC999717E02C}" destId="{2D346B42-7538-4D38-A5A2-7B2E176AE974}" srcOrd="0" destOrd="0" presId="urn:microsoft.com/office/officeart/2005/8/layout/bProcess3"/>
    <dgm:cxn modelId="{2DBCCAB7-C566-4861-A76A-2983FB5ABBD2}" type="presOf" srcId="{F5DDDF74-5D14-473A-A6FB-3F6173F82724}" destId="{14535050-F663-478C-9D5A-B45516BA1068}" srcOrd="1" destOrd="0" presId="urn:microsoft.com/office/officeart/2005/8/layout/bProcess3"/>
    <dgm:cxn modelId="{278FFD6B-242F-4FC4-8B44-4FB3900AF1DB}" srcId="{533CC9B3-2D22-4BBE-A443-29116664907B}" destId="{60FDBDAC-C62D-4D1E-A54C-CC999717E02C}" srcOrd="6" destOrd="0" parTransId="{CFB19719-B268-4C60-BC56-9D16D4B03AC9}" sibTransId="{CC41E55A-E79E-49FA-B02A-5F832F071E99}"/>
    <dgm:cxn modelId="{18BF1F9D-3196-46C0-8D96-D7DF32E0D0C4}" type="presOf" srcId="{615A26A2-526E-485F-BB04-13DB93D4E330}" destId="{17A784AF-11A1-4AB0-9AD0-B51DE874BBF9}" srcOrd="0" destOrd="0" presId="urn:microsoft.com/office/officeart/2005/8/layout/bProcess3"/>
    <dgm:cxn modelId="{19C4F99F-716F-4FE1-A102-7FDE1467D2E3}" srcId="{533CC9B3-2D22-4BBE-A443-29116664907B}" destId="{615A26A2-526E-485F-BB04-13DB93D4E330}" srcOrd="4" destOrd="0" parTransId="{89241E94-ADFD-465A-BCA9-AA33468248B9}" sibTransId="{F5DDDF74-5D14-473A-A6FB-3F6173F82724}"/>
    <dgm:cxn modelId="{D3922FC9-1083-4C75-8C40-D399C3FDDCE8}" type="presOf" srcId="{EF9EBE7B-9FB4-4232-A471-EBED1D02CBDB}" destId="{5D8CA62C-7301-4592-A684-5570550CE5BF}" srcOrd="1" destOrd="0" presId="urn:microsoft.com/office/officeart/2005/8/layout/bProcess3"/>
    <dgm:cxn modelId="{DED67074-F28F-4942-B929-D5F7E8671374}" type="presOf" srcId="{121FE1B1-5006-445E-8094-DDF8E77F0ED2}" destId="{772FE8C0-3CE6-4A1F-BFD4-5BD3F7B7CE67}" srcOrd="1" destOrd="0" presId="urn:microsoft.com/office/officeart/2005/8/layout/bProcess3"/>
    <dgm:cxn modelId="{0C37CAAD-9019-4FCA-9406-611A2EE02A12}" type="presOf" srcId="{F5DDDF74-5D14-473A-A6FB-3F6173F82724}" destId="{226D4D82-9B9C-4F71-988F-22C905D62738}" srcOrd="0" destOrd="0" presId="urn:microsoft.com/office/officeart/2005/8/layout/bProcess3"/>
    <dgm:cxn modelId="{FFB3FABF-89C0-4ECD-A9B2-EDACD7B1B8C4}" type="presOf" srcId="{AF89C8E0-58F3-40FA-BD37-DD383B28B6F8}" destId="{EB13DF13-38D2-4654-8ABE-284293F38B6A}" srcOrd="1" destOrd="0" presId="urn:microsoft.com/office/officeart/2005/8/layout/bProcess3"/>
    <dgm:cxn modelId="{1A5D0080-6E4B-4792-910A-D474FB346F62}" type="presOf" srcId="{C4A3A048-6B7B-4755-B624-38256652F8EA}" destId="{C8E43E66-0033-4904-BCB4-7976A0CDD530}" srcOrd="0" destOrd="0" presId="urn:microsoft.com/office/officeart/2005/8/layout/bProcess3"/>
    <dgm:cxn modelId="{9506FD8C-F3D1-4C70-B1FA-1E24C729AC4D}" type="presParOf" srcId="{8849E617-0BD6-4EDA-ADB8-657EE1C800F6}" destId="{FFE013EB-BB9B-4668-9127-DCE5FECDE1D1}" srcOrd="0" destOrd="0" presId="urn:microsoft.com/office/officeart/2005/8/layout/bProcess3"/>
    <dgm:cxn modelId="{F769C361-5205-446A-B820-1F76DE24C1A7}" type="presParOf" srcId="{8849E617-0BD6-4EDA-ADB8-657EE1C800F6}" destId="{D3792EC1-20D7-4E78-B0E3-A1D252F5EDB7}" srcOrd="1" destOrd="0" presId="urn:microsoft.com/office/officeart/2005/8/layout/bProcess3"/>
    <dgm:cxn modelId="{172553D7-FA48-4DC5-A103-4E999131E360}" type="presParOf" srcId="{D3792EC1-20D7-4E78-B0E3-A1D252F5EDB7}" destId="{5D8CA62C-7301-4592-A684-5570550CE5BF}" srcOrd="0" destOrd="0" presId="urn:microsoft.com/office/officeart/2005/8/layout/bProcess3"/>
    <dgm:cxn modelId="{7AFAD4C3-DE0F-4F7E-A507-A7265EA88DE9}" type="presParOf" srcId="{8849E617-0BD6-4EDA-ADB8-657EE1C800F6}" destId="{EEF69805-4DEB-4699-AB59-9F3A360B5997}" srcOrd="2" destOrd="0" presId="urn:microsoft.com/office/officeart/2005/8/layout/bProcess3"/>
    <dgm:cxn modelId="{9C85F221-FEE6-4BD1-8E22-280B6537F45E}" type="presParOf" srcId="{8849E617-0BD6-4EDA-ADB8-657EE1C800F6}" destId="{0C5B4024-25DB-4EC5-928A-4FF4D673A04D}" srcOrd="3" destOrd="0" presId="urn:microsoft.com/office/officeart/2005/8/layout/bProcess3"/>
    <dgm:cxn modelId="{E92CE66D-1EBE-4834-9935-965B0FA934F3}" type="presParOf" srcId="{0C5B4024-25DB-4EC5-928A-4FF4D673A04D}" destId="{EB13DF13-38D2-4654-8ABE-284293F38B6A}" srcOrd="0" destOrd="0" presId="urn:microsoft.com/office/officeart/2005/8/layout/bProcess3"/>
    <dgm:cxn modelId="{42C5EE77-CC68-488B-ABEB-8171D1620BDA}" type="presParOf" srcId="{8849E617-0BD6-4EDA-ADB8-657EE1C800F6}" destId="{262CADA2-FE3D-46E4-AE34-4AA7463825CC}" srcOrd="4" destOrd="0" presId="urn:microsoft.com/office/officeart/2005/8/layout/bProcess3"/>
    <dgm:cxn modelId="{94CCBC3C-9689-4AFF-801E-23A41D2B4B6F}" type="presParOf" srcId="{8849E617-0BD6-4EDA-ADB8-657EE1C800F6}" destId="{821A547E-03A1-49BE-94B4-3BC2B4F8D3E9}" srcOrd="5" destOrd="0" presId="urn:microsoft.com/office/officeart/2005/8/layout/bProcess3"/>
    <dgm:cxn modelId="{7BB1A277-6DFB-4736-8723-D18A7196F6D5}" type="presParOf" srcId="{821A547E-03A1-49BE-94B4-3BC2B4F8D3E9}" destId="{AACB0F6D-0CC9-40F3-9E38-FC3759081587}" srcOrd="0" destOrd="0" presId="urn:microsoft.com/office/officeart/2005/8/layout/bProcess3"/>
    <dgm:cxn modelId="{554A8DAF-46EC-4AB4-896D-79551694BEEC}" type="presParOf" srcId="{8849E617-0BD6-4EDA-ADB8-657EE1C800F6}" destId="{FA93143F-A9FD-406C-B0F9-0154E51AD331}" srcOrd="6" destOrd="0" presId="urn:microsoft.com/office/officeart/2005/8/layout/bProcess3"/>
    <dgm:cxn modelId="{F1E66097-7BCB-4AC7-A77C-D6C0BAE4014F}" type="presParOf" srcId="{8849E617-0BD6-4EDA-ADB8-657EE1C800F6}" destId="{CECAD248-BF24-4B41-B558-41999543D097}" srcOrd="7" destOrd="0" presId="urn:microsoft.com/office/officeart/2005/8/layout/bProcess3"/>
    <dgm:cxn modelId="{06BCEAB7-D8B4-4974-882E-735C744A7C19}" type="presParOf" srcId="{CECAD248-BF24-4B41-B558-41999543D097}" destId="{772FE8C0-3CE6-4A1F-BFD4-5BD3F7B7CE67}" srcOrd="0" destOrd="0" presId="urn:microsoft.com/office/officeart/2005/8/layout/bProcess3"/>
    <dgm:cxn modelId="{D5F6B567-3496-48E6-961F-3FD7E9A3E4E5}" type="presParOf" srcId="{8849E617-0BD6-4EDA-ADB8-657EE1C800F6}" destId="{17A784AF-11A1-4AB0-9AD0-B51DE874BBF9}" srcOrd="8" destOrd="0" presId="urn:microsoft.com/office/officeart/2005/8/layout/bProcess3"/>
    <dgm:cxn modelId="{C4D250FB-A2A9-4329-A0E5-5CBD5DBC2CA3}" type="presParOf" srcId="{8849E617-0BD6-4EDA-ADB8-657EE1C800F6}" destId="{226D4D82-9B9C-4F71-988F-22C905D62738}" srcOrd="9" destOrd="0" presId="urn:microsoft.com/office/officeart/2005/8/layout/bProcess3"/>
    <dgm:cxn modelId="{720C0ED0-7094-479D-B893-DE01351E4742}" type="presParOf" srcId="{226D4D82-9B9C-4F71-988F-22C905D62738}" destId="{14535050-F663-478C-9D5A-B45516BA1068}" srcOrd="0" destOrd="0" presId="urn:microsoft.com/office/officeart/2005/8/layout/bProcess3"/>
    <dgm:cxn modelId="{4EBC10FB-9787-46F5-A550-BBDB76C7B890}" type="presParOf" srcId="{8849E617-0BD6-4EDA-ADB8-657EE1C800F6}" destId="{C8E43E66-0033-4904-BCB4-7976A0CDD530}" srcOrd="10" destOrd="0" presId="urn:microsoft.com/office/officeart/2005/8/layout/bProcess3"/>
    <dgm:cxn modelId="{F3E4E2B1-7D98-48D0-939A-C01A9C0E611C}" type="presParOf" srcId="{8849E617-0BD6-4EDA-ADB8-657EE1C800F6}" destId="{173FED20-3D3B-4181-9A14-D04070D831AC}" srcOrd="11" destOrd="0" presId="urn:microsoft.com/office/officeart/2005/8/layout/bProcess3"/>
    <dgm:cxn modelId="{A74C7A35-54BB-4E70-963D-AF12FA3D3CE5}" type="presParOf" srcId="{173FED20-3D3B-4181-9A14-D04070D831AC}" destId="{6A7C35D8-0A79-470A-B847-D286E6565E2A}" srcOrd="0" destOrd="0" presId="urn:microsoft.com/office/officeart/2005/8/layout/bProcess3"/>
    <dgm:cxn modelId="{009E1AC9-C0F0-4468-AB9C-D3A55FC1CEF7}" type="presParOf" srcId="{8849E617-0BD6-4EDA-ADB8-657EE1C800F6}" destId="{2D346B42-7538-4D38-A5A2-7B2E176AE97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407544-AD23-4B92-874E-A2AFE4F8F09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A8AC7A-0C51-439C-BEC9-B4682AAF2598}">
      <dgm:prSet phldrT="[Texto]"/>
      <dgm:spPr/>
      <dgm:t>
        <a:bodyPr/>
        <a:lstStyle/>
        <a:p>
          <a:r>
            <a:rPr lang="es-EC" dirty="0" smtClean="0"/>
            <a:t>Nuevas tendencias de negociación </a:t>
          </a:r>
        </a:p>
        <a:p>
          <a:r>
            <a:rPr lang="es-EC" dirty="0" smtClean="0"/>
            <a:t>Oferta exportable </a:t>
          </a:r>
          <a:endParaRPr lang="es-EC" dirty="0"/>
        </a:p>
      </dgm:t>
    </dgm:pt>
    <dgm:pt modelId="{AC1A7C84-598D-4C68-B74F-800DBD47EB82}" type="parTrans" cxnId="{5852DD06-F01C-43DC-9537-AB2E0A0FD159}">
      <dgm:prSet/>
      <dgm:spPr/>
      <dgm:t>
        <a:bodyPr/>
        <a:lstStyle/>
        <a:p>
          <a:endParaRPr lang="es-EC"/>
        </a:p>
      </dgm:t>
    </dgm:pt>
    <dgm:pt modelId="{DA3B11F9-3099-44B4-A907-79EB3BB905C0}" type="sibTrans" cxnId="{5852DD06-F01C-43DC-9537-AB2E0A0FD159}">
      <dgm:prSet/>
      <dgm:spPr/>
      <dgm:t>
        <a:bodyPr/>
        <a:lstStyle/>
        <a:p>
          <a:endParaRPr lang="es-EC"/>
        </a:p>
      </dgm:t>
    </dgm:pt>
    <dgm:pt modelId="{207935C7-A032-4486-BAA4-ACD8C774B2F6}">
      <dgm:prSet phldrT="[Texto]"/>
      <dgm:spPr/>
      <dgm:t>
        <a:bodyPr/>
        <a:lstStyle/>
        <a:p>
          <a:r>
            <a:rPr lang="es-EC" dirty="0" smtClean="0"/>
            <a:t>Negociaciones internacionales.</a:t>
          </a:r>
        </a:p>
        <a:p>
          <a:r>
            <a:rPr lang="es-EC" dirty="0" smtClean="0"/>
            <a:t>Costos relativamente bajos.</a:t>
          </a:r>
          <a:endParaRPr lang="es-EC" dirty="0"/>
        </a:p>
      </dgm:t>
    </dgm:pt>
    <dgm:pt modelId="{2BA0DAB0-3475-49EB-91D9-ED6D09DD3C2C}" type="parTrans" cxnId="{BEBC7C94-2AFE-4675-85B4-5548DF5B8CDC}">
      <dgm:prSet/>
      <dgm:spPr/>
      <dgm:t>
        <a:bodyPr/>
        <a:lstStyle/>
        <a:p>
          <a:endParaRPr lang="es-EC"/>
        </a:p>
      </dgm:t>
    </dgm:pt>
    <dgm:pt modelId="{2D23DE51-2610-4C05-BB6E-26C4C71C7BDE}" type="sibTrans" cxnId="{BEBC7C94-2AFE-4675-85B4-5548DF5B8CDC}">
      <dgm:prSet/>
      <dgm:spPr/>
      <dgm:t>
        <a:bodyPr/>
        <a:lstStyle/>
        <a:p>
          <a:endParaRPr lang="es-EC"/>
        </a:p>
      </dgm:t>
    </dgm:pt>
    <dgm:pt modelId="{CA183D61-26DA-4467-9DDA-5EE3F0D8FA36}" type="pres">
      <dgm:prSet presAssocID="{66407544-AD23-4B92-874E-A2AFE4F8F09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0760888-9ED5-4784-AE34-094722175AA7}" type="pres">
      <dgm:prSet presAssocID="{66407544-AD23-4B92-874E-A2AFE4F8F09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344AC-9618-49CF-A5BE-416E75650265}" type="pres">
      <dgm:prSet presAssocID="{66407544-AD23-4B92-874E-A2AFE4F8F095}" presName="LeftNode" presStyleLbl="bgImgPlace1" presStyleIdx="0" presStyleCnt="2" custScaleY="68751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A5AD14AF-42F7-4237-9EFB-B4A0F7AAF197}" type="pres">
      <dgm:prSet presAssocID="{66407544-AD23-4B92-874E-A2AFE4F8F09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AD9EB-E88F-49E7-9264-AEA75661BBB9}" type="pres">
      <dgm:prSet presAssocID="{66407544-AD23-4B92-874E-A2AFE4F8F095}" presName="RightNode" presStyleLbl="bgImgPlace1" presStyleIdx="1" presStyleCnt="2" custScaleY="6875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90E8B08-D656-4CA4-BE78-F9495D57336D}" type="pres">
      <dgm:prSet presAssocID="{66407544-AD23-4B92-874E-A2AFE4F8F095}" presName="TopArrow" presStyleLbl="node1" presStyleIdx="0" presStyleCnt="2"/>
      <dgm:spPr/>
      <dgm:t>
        <a:bodyPr/>
        <a:lstStyle/>
        <a:p>
          <a:endParaRPr lang="es-EC"/>
        </a:p>
      </dgm:t>
    </dgm:pt>
    <dgm:pt modelId="{5E3D9323-91DF-40AA-8F18-090B5E4D98F4}" type="pres">
      <dgm:prSet presAssocID="{66407544-AD23-4B92-874E-A2AFE4F8F095}" presName="BottomArrow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AEE1312B-82F8-4B0C-BB1F-13E04BFEF5F5}" type="presOf" srcId="{207935C7-A032-4486-BAA4-ACD8C774B2F6}" destId="{A5AD14AF-42F7-4237-9EFB-B4A0F7AAF197}" srcOrd="0" destOrd="0" presId="urn:microsoft.com/office/officeart/2009/layout/ReverseList"/>
    <dgm:cxn modelId="{05E17B8E-6210-48D3-932E-0DA234B53829}" type="presOf" srcId="{66407544-AD23-4B92-874E-A2AFE4F8F095}" destId="{CA183D61-26DA-4467-9DDA-5EE3F0D8FA36}" srcOrd="0" destOrd="0" presId="urn:microsoft.com/office/officeart/2009/layout/ReverseList"/>
    <dgm:cxn modelId="{5C88746C-9A99-4516-AB76-12E6F1AE4B8D}" type="presOf" srcId="{207935C7-A032-4486-BAA4-ACD8C774B2F6}" destId="{37EAD9EB-E88F-49E7-9264-AEA75661BBB9}" srcOrd="1" destOrd="0" presId="urn:microsoft.com/office/officeart/2009/layout/ReverseList"/>
    <dgm:cxn modelId="{5852DD06-F01C-43DC-9537-AB2E0A0FD159}" srcId="{66407544-AD23-4B92-874E-A2AFE4F8F095}" destId="{3EA8AC7A-0C51-439C-BEC9-B4682AAF2598}" srcOrd="0" destOrd="0" parTransId="{AC1A7C84-598D-4C68-B74F-800DBD47EB82}" sibTransId="{DA3B11F9-3099-44B4-A907-79EB3BB905C0}"/>
    <dgm:cxn modelId="{3B10465C-2391-47DC-B388-3462AC9BADDB}" type="presOf" srcId="{3EA8AC7A-0C51-439C-BEC9-B4682AAF2598}" destId="{A0760888-9ED5-4784-AE34-094722175AA7}" srcOrd="0" destOrd="0" presId="urn:microsoft.com/office/officeart/2009/layout/ReverseList"/>
    <dgm:cxn modelId="{005943DC-F5C5-43A4-A24C-B7A3112AD1D1}" type="presOf" srcId="{3EA8AC7A-0C51-439C-BEC9-B4682AAF2598}" destId="{CFF344AC-9618-49CF-A5BE-416E75650265}" srcOrd="1" destOrd="0" presId="urn:microsoft.com/office/officeart/2009/layout/ReverseList"/>
    <dgm:cxn modelId="{BEBC7C94-2AFE-4675-85B4-5548DF5B8CDC}" srcId="{66407544-AD23-4B92-874E-A2AFE4F8F095}" destId="{207935C7-A032-4486-BAA4-ACD8C774B2F6}" srcOrd="1" destOrd="0" parTransId="{2BA0DAB0-3475-49EB-91D9-ED6D09DD3C2C}" sibTransId="{2D23DE51-2610-4C05-BB6E-26C4C71C7BDE}"/>
    <dgm:cxn modelId="{5FB4EF14-C799-416F-BDCF-815917F92A67}" type="presParOf" srcId="{CA183D61-26DA-4467-9DDA-5EE3F0D8FA36}" destId="{A0760888-9ED5-4784-AE34-094722175AA7}" srcOrd="0" destOrd="0" presId="urn:microsoft.com/office/officeart/2009/layout/ReverseList"/>
    <dgm:cxn modelId="{AC11485D-B6DF-410F-A3B0-5BE92AEF0DD8}" type="presParOf" srcId="{CA183D61-26DA-4467-9DDA-5EE3F0D8FA36}" destId="{CFF344AC-9618-49CF-A5BE-416E75650265}" srcOrd="1" destOrd="0" presId="urn:microsoft.com/office/officeart/2009/layout/ReverseList"/>
    <dgm:cxn modelId="{D8DFE367-EC2F-4A9E-B9EE-AB0F8BD40A87}" type="presParOf" srcId="{CA183D61-26DA-4467-9DDA-5EE3F0D8FA36}" destId="{A5AD14AF-42F7-4237-9EFB-B4A0F7AAF197}" srcOrd="2" destOrd="0" presId="urn:microsoft.com/office/officeart/2009/layout/ReverseList"/>
    <dgm:cxn modelId="{E1624ACC-5C38-4AAE-BCCB-86F1D250159F}" type="presParOf" srcId="{CA183D61-26DA-4467-9DDA-5EE3F0D8FA36}" destId="{37EAD9EB-E88F-49E7-9264-AEA75661BBB9}" srcOrd="3" destOrd="0" presId="urn:microsoft.com/office/officeart/2009/layout/ReverseList"/>
    <dgm:cxn modelId="{8A3E6384-85EB-4665-B893-DD6BA0984ED4}" type="presParOf" srcId="{CA183D61-26DA-4467-9DDA-5EE3F0D8FA36}" destId="{A90E8B08-D656-4CA4-BE78-F9495D57336D}" srcOrd="4" destOrd="0" presId="urn:microsoft.com/office/officeart/2009/layout/ReverseList"/>
    <dgm:cxn modelId="{44DE794D-2AAC-406F-914C-90AF69F67DE5}" type="presParOf" srcId="{CA183D61-26DA-4467-9DDA-5EE3F0D8FA36}" destId="{5E3D9323-91DF-40AA-8F18-090B5E4D98F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2D7A395-31DE-48EE-B943-3DC18D0E000D}" type="doc">
      <dgm:prSet loTypeId="urn:microsoft.com/office/officeart/2005/8/layout/cycle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195CFD-6B1F-4346-9F03-17C02908A9EB}">
      <dgm:prSet phldrT="[Texto]"/>
      <dgm:spPr/>
      <dgm:t>
        <a:bodyPr/>
        <a:lstStyle/>
        <a:p>
          <a:r>
            <a:rPr lang="es-EC" dirty="0" smtClean="0"/>
            <a:t>Potencializar productos estrella</a:t>
          </a:r>
          <a:endParaRPr lang="es-EC" dirty="0"/>
        </a:p>
      </dgm:t>
    </dgm:pt>
    <dgm:pt modelId="{9436F5B0-0FC6-4F30-BAA5-546D4EC5E317}" type="parTrans" cxnId="{1562AEF8-740D-4CB2-B72E-066F9B097DBB}">
      <dgm:prSet/>
      <dgm:spPr/>
      <dgm:t>
        <a:bodyPr/>
        <a:lstStyle/>
        <a:p>
          <a:endParaRPr lang="es-EC"/>
        </a:p>
      </dgm:t>
    </dgm:pt>
    <dgm:pt modelId="{1D097BD0-56DE-4337-9B39-39706C6DF2A5}" type="sibTrans" cxnId="{1562AEF8-740D-4CB2-B72E-066F9B097DBB}">
      <dgm:prSet/>
      <dgm:spPr/>
      <dgm:t>
        <a:bodyPr/>
        <a:lstStyle/>
        <a:p>
          <a:endParaRPr lang="es-EC"/>
        </a:p>
      </dgm:t>
    </dgm:pt>
    <dgm:pt modelId="{010EAF4E-F245-4DAA-84E2-0FD237ECB483}">
      <dgm:prSet phldrT="[Texto]"/>
      <dgm:spPr/>
      <dgm:t>
        <a:bodyPr/>
        <a:lstStyle/>
        <a:p>
          <a:r>
            <a:rPr lang="es-EC" dirty="0" smtClean="0"/>
            <a:t>Presupuesto anual</a:t>
          </a:r>
          <a:endParaRPr lang="es-EC" dirty="0"/>
        </a:p>
      </dgm:t>
    </dgm:pt>
    <dgm:pt modelId="{7FC71381-2A78-4D48-BEDE-65233FA8726F}" type="parTrans" cxnId="{95A5D635-D6AF-4B3E-B3DB-00D960F43621}">
      <dgm:prSet/>
      <dgm:spPr/>
      <dgm:t>
        <a:bodyPr/>
        <a:lstStyle/>
        <a:p>
          <a:endParaRPr lang="es-EC"/>
        </a:p>
      </dgm:t>
    </dgm:pt>
    <dgm:pt modelId="{1B43163A-5196-47E0-A3EA-D173C8B3C697}" type="sibTrans" cxnId="{95A5D635-D6AF-4B3E-B3DB-00D960F43621}">
      <dgm:prSet/>
      <dgm:spPr/>
      <dgm:t>
        <a:bodyPr/>
        <a:lstStyle/>
        <a:p>
          <a:endParaRPr lang="es-EC"/>
        </a:p>
      </dgm:t>
    </dgm:pt>
    <dgm:pt modelId="{971EB5FA-5DF2-43A8-8215-B1A4AC17D7D3}">
      <dgm:prSet phldrT="[Texto]"/>
      <dgm:spPr/>
      <dgm:t>
        <a:bodyPr/>
        <a:lstStyle/>
        <a:p>
          <a:r>
            <a:rPr lang="es-EC" dirty="0" smtClean="0"/>
            <a:t>Promover interés de inversión (nacional e internacional)</a:t>
          </a:r>
          <a:endParaRPr lang="es-EC" dirty="0"/>
        </a:p>
      </dgm:t>
    </dgm:pt>
    <dgm:pt modelId="{6B5B480D-A437-402A-BF70-2BFB386728E5}" type="parTrans" cxnId="{2FF84E28-ED0C-4D16-AA42-C60890FCADBB}">
      <dgm:prSet/>
      <dgm:spPr/>
      <dgm:t>
        <a:bodyPr/>
        <a:lstStyle/>
        <a:p>
          <a:endParaRPr lang="es-EC"/>
        </a:p>
      </dgm:t>
    </dgm:pt>
    <dgm:pt modelId="{D3A63E97-6FD9-444B-857E-8A86646D91F6}" type="sibTrans" cxnId="{2FF84E28-ED0C-4D16-AA42-C60890FCADBB}">
      <dgm:prSet/>
      <dgm:spPr/>
      <dgm:t>
        <a:bodyPr/>
        <a:lstStyle/>
        <a:p>
          <a:endParaRPr lang="es-EC"/>
        </a:p>
      </dgm:t>
    </dgm:pt>
    <dgm:pt modelId="{EEC0C987-7D1F-4790-9200-23407F652C6F}">
      <dgm:prSet phldrT="[Texto]"/>
      <dgm:spPr/>
      <dgm:t>
        <a:bodyPr/>
        <a:lstStyle/>
        <a:p>
          <a:r>
            <a:rPr lang="es-EC" dirty="0" smtClean="0"/>
            <a:t>Planificación</a:t>
          </a:r>
          <a:endParaRPr lang="es-EC" dirty="0"/>
        </a:p>
      </dgm:t>
    </dgm:pt>
    <dgm:pt modelId="{4289FCFE-248D-493B-BF5C-8118A4B90B5E}" type="parTrans" cxnId="{6ED53F69-04AE-4D79-8543-38C841FE2BB6}">
      <dgm:prSet/>
      <dgm:spPr/>
      <dgm:t>
        <a:bodyPr/>
        <a:lstStyle/>
        <a:p>
          <a:endParaRPr lang="es-EC"/>
        </a:p>
      </dgm:t>
    </dgm:pt>
    <dgm:pt modelId="{9CDD0D24-210B-4644-9A0D-2371A94CFBE0}" type="sibTrans" cxnId="{6ED53F69-04AE-4D79-8543-38C841FE2BB6}">
      <dgm:prSet/>
      <dgm:spPr/>
      <dgm:t>
        <a:bodyPr/>
        <a:lstStyle/>
        <a:p>
          <a:endParaRPr lang="es-EC"/>
        </a:p>
      </dgm:t>
    </dgm:pt>
    <dgm:pt modelId="{7F9A91AB-CE99-4282-84F1-E2DEA884CE4E}">
      <dgm:prSet phldrT="[Texto]"/>
      <dgm:spPr/>
      <dgm:t>
        <a:bodyPr/>
        <a:lstStyle/>
        <a:p>
          <a:r>
            <a:rPr lang="es-EC" dirty="0" smtClean="0"/>
            <a:t>Impulsar las visitas de empresas al ecuador</a:t>
          </a:r>
          <a:endParaRPr lang="es-EC" dirty="0"/>
        </a:p>
      </dgm:t>
    </dgm:pt>
    <dgm:pt modelId="{D76C1897-1213-4E25-AA86-66AC3C07887B}" type="parTrans" cxnId="{D2352FB3-1A53-43F8-9A53-666904C054B6}">
      <dgm:prSet/>
      <dgm:spPr/>
      <dgm:t>
        <a:bodyPr/>
        <a:lstStyle/>
        <a:p>
          <a:endParaRPr lang="es-EC"/>
        </a:p>
      </dgm:t>
    </dgm:pt>
    <dgm:pt modelId="{03FC90DA-198F-42AD-AE75-CD78359F1B2D}" type="sibTrans" cxnId="{D2352FB3-1A53-43F8-9A53-666904C054B6}">
      <dgm:prSet/>
      <dgm:spPr/>
      <dgm:t>
        <a:bodyPr/>
        <a:lstStyle/>
        <a:p>
          <a:endParaRPr lang="es-EC"/>
        </a:p>
      </dgm:t>
    </dgm:pt>
    <dgm:pt modelId="{BECAB28A-9CD0-42D9-A9BF-40C84328D966}">
      <dgm:prSet phldrT="[Texto]"/>
      <dgm:spPr/>
      <dgm:t>
        <a:bodyPr/>
        <a:lstStyle/>
        <a:p>
          <a:r>
            <a:rPr lang="es-EC" dirty="0" smtClean="0"/>
            <a:t>Financiamiento</a:t>
          </a:r>
          <a:endParaRPr lang="es-EC" dirty="0"/>
        </a:p>
      </dgm:t>
    </dgm:pt>
    <dgm:pt modelId="{3E40220F-1994-45F2-BB29-AFFCB76AA40C}" type="parTrans" cxnId="{25ED7832-F4D8-4E98-8693-A43D2F186051}">
      <dgm:prSet/>
      <dgm:spPr/>
      <dgm:t>
        <a:bodyPr/>
        <a:lstStyle/>
        <a:p>
          <a:endParaRPr lang="es-EC"/>
        </a:p>
      </dgm:t>
    </dgm:pt>
    <dgm:pt modelId="{B5187458-2B29-454A-A77C-EAD998E6737E}" type="sibTrans" cxnId="{25ED7832-F4D8-4E98-8693-A43D2F186051}">
      <dgm:prSet/>
      <dgm:spPr/>
      <dgm:t>
        <a:bodyPr/>
        <a:lstStyle/>
        <a:p>
          <a:endParaRPr lang="es-EC"/>
        </a:p>
      </dgm:t>
    </dgm:pt>
    <dgm:pt modelId="{4C7EFBFB-B381-440D-AE8E-B0F9B1EC40CB}">
      <dgm:prSet phldrT="[Texto]"/>
      <dgm:spPr/>
      <dgm:t>
        <a:bodyPr/>
        <a:lstStyle/>
        <a:p>
          <a:r>
            <a:rPr lang="es-EC" dirty="0" smtClean="0"/>
            <a:t>Conocer nuevos mercados</a:t>
          </a:r>
          <a:endParaRPr lang="es-EC" dirty="0"/>
        </a:p>
      </dgm:t>
    </dgm:pt>
    <dgm:pt modelId="{5CF2BF73-5A1C-4D96-B7C6-C1A5C6E64D53}" type="parTrans" cxnId="{D79F234E-04DF-4A99-AA75-60AA7E1D70FC}">
      <dgm:prSet/>
      <dgm:spPr/>
      <dgm:t>
        <a:bodyPr/>
        <a:lstStyle/>
        <a:p>
          <a:endParaRPr lang="es-EC"/>
        </a:p>
      </dgm:t>
    </dgm:pt>
    <dgm:pt modelId="{CCDAE87C-DA83-404C-A5B8-25E1A06C2D3C}" type="sibTrans" cxnId="{D79F234E-04DF-4A99-AA75-60AA7E1D70FC}">
      <dgm:prSet/>
      <dgm:spPr/>
      <dgm:t>
        <a:bodyPr/>
        <a:lstStyle/>
        <a:p>
          <a:endParaRPr lang="es-EC"/>
        </a:p>
      </dgm:t>
    </dgm:pt>
    <dgm:pt modelId="{8B831220-0F36-40A5-83E3-2E8F719CCF53}">
      <dgm:prSet phldrT="[Texto]"/>
      <dgm:spPr/>
      <dgm:t>
        <a:bodyPr/>
        <a:lstStyle/>
        <a:p>
          <a:r>
            <a:rPr lang="es-EC" dirty="0" smtClean="0"/>
            <a:t>Relación publica y  privada - nacional e internacional</a:t>
          </a:r>
          <a:endParaRPr lang="es-EC" dirty="0"/>
        </a:p>
      </dgm:t>
    </dgm:pt>
    <dgm:pt modelId="{8C1621F8-1071-4D63-80F0-D29C516AD596}" type="parTrans" cxnId="{52F58BAD-1D25-4197-88B2-7DC26FDAE749}">
      <dgm:prSet/>
      <dgm:spPr/>
      <dgm:t>
        <a:bodyPr/>
        <a:lstStyle/>
        <a:p>
          <a:endParaRPr lang="es-EC"/>
        </a:p>
      </dgm:t>
    </dgm:pt>
    <dgm:pt modelId="{EDE76CAB-F8CD-453E-ADF5-248D5F483085}" type="sibTrans" cxnId="{52F58BAD-1D25-4197-88B2-7DC26FDAE749}">
      <dgm:prSet/>
      <dgm:spPr/>
      <dgm:t>
        <a:bodyPr/>
        <a:lstStyle/>
        <a:p>
          <a:endParaRPr lang="es-EC"/>
        </a:p>
      </dgm:t>
    </dgm:pt>
    <dgm:pt modelId="{A57078DE-4E9E-452C-8536-7B0D3F3876BD}">
      <dgm:prSet phldrT="[Texto]"/>
      <dgm:spPr/>
      <dgm:t>
        <a:bodyPr/>
        <a:lstStyle/>
        <a:p>
          <a:r>
            <a:rPr lang="es-EC" dirty="0" smtClean="0"/>
            <a:t>Procedimiento  </a:t>
          </a:r>
          <a:endParaRPr lang="es-EC" dirty="0"/>
        </a:p>
      </dgm:t>
    </dgm:pt>
    <dgm:pt modelId="{F23C0A4F-CEAD-4254-A2FB-F234A2674236}" type="parTrans" cxnId="{639B4D13-9108-4CD0-A260-34A106868C41}">
      <dgm:prSet/>
      <dgm:spPr/>
      <dgm:t>
        <a:bodyPr/>
        <a:lstStyle/>
        <a:p>
          <a:endParaRPr lang="es-EC"/>
        </a:p>
      </dgm:t>
    </dgm:pt>
    <dgm:pt modelId="{FE5C04E0-8FBB-486E-BE22-005251D10978}" type="sibTrans" cxnId="{639B4D13-9108-4CD0-A260-34A106868C41}">
      <dgm:prSet/>
      <dgm:spPr/>
      <dgm:t>
        <a:bodyPr/>
        <a:lstStyle/>
        <a:p>
          <a:endParaRPr lang="es-EC"/>
        </a:p>
      </dgm:t>
    </dgm:pt>
    <dgm:pt modelId="{72BE3CE0-0A70-464B-9AFD-206EC1774733}" type="pres">
      <dgm:prSet presAssocID="{F2D7A395-31DE-48EE-B943-3DC18D0E00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C553E6-9800-4106-82EE-56439F14C6BF}" type="pres">
      <dgm:prSet presAssocID="{F2D7A395-31DE-48EE-B943-3DC18D0E000D}" presName="children" presStyleCnt="0"/>
      <dgm:spPr/>
      <dgm:t>
        <a:bodyPr/>
        <a:lstStyle/>
        <a:p>
          <a:endParaRPr lang="es-EC"/>
        </a:p>
      </dgm:t>
    </dgm:pt>
    <dgm:pt modelId="{C88C4439-77A2-4976-A8FA-461DE1F8E037}" type="pres">
      <dgm:prSet presAssocID="{F2D7A395-31DE-48EE-B943-3DC18D0E000D}" presName="child1group" presStyleCnt="0"/>
      <dgm:spPr/>
      <dgm:t>
        <a:bodyPr/>
        <a:lstStyle/>
        <a:p>
          <a:endParaRPr lang="es-EC"/>
        </a:p>
      </dgm:t>
    </dgm:pt>
    <dgm:pt modelId="{896E5EA9-86F4-42CC-92E3-D1B472B49592}" type="pres">
      <dgm:prSet presAssocID="{F2D7A395-31DE-48EE-B943-3DC18D0E000D}" presName="child1" presStyleLbl="bgAcc1" presStyleIdx="0" presStyleCnt="4"/>
      <dgm:spPr/>
      <dgm:t>
        <a:bodyPr/>
        <a:lstStyle/>
        <a:p>
          <a:endParaRPr lang="es-EC"/>
        </a:p>
      </dgm:t>
    </dgm:pt>
    <dgm:pt modelId="{219D23A8-7EE0-471F-860A-C8A48280C407}" type="pres">
      <dgm:prSet presAssocID="{F2D7A395-31DE-48EE-B943-3DC18D0E000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1276E9-2D57-41E8-BBA6-8CC3FF0F115D}" type="pres">
      <dgm:prSet presAssocID="{F2D7A395-31DE-48EE-B943-3DC18D0E000D}" presName="child2group" presStyleCnt="0"/>
      <dgm:spPr/>
      <dgm:t>
        <a:bodyPr/>
        <a:lstStyle/>
        <a:p>
          <a:endParaRPr lang="es-EC"/>
        </a:p>
      </dgm:t>
    </dgm:pt>
    <dgm:pt modelId="{F1C7190B-A761-436B-AC98-266817830249}" type="pres">
      <dgm:prSet presAssocID="{F2D7A395-31DE-48EE-B943-3DC18D0E000D}" presName="child2" presStyleLbl="bgAcc1" presStyleIdx="1" presStyleCnt="4"/>
      <dgm:spPr/>
      <dgm:t>
        <a:bodyPr/>
        <a:lstStyle/>
        <a:p>
          <a:endParaRPr lang="es-EC"/>
        </a:p>
      </dgm:t>
    </dgm:pt>
    <dgm:pt modelId="{5ED07369-CE97-48D4-B8E0-105A10AE4339}" type="pres">
      <dgm:prSet presAssocID="{F2D7A395-31DE-48EE-B943-3DC18D0E000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240B13-18A5-48EC-83B8-7F25B84D5C4E}" type="pres">
      <dgm:prSet presAssocID="{F2D7A395-31DE-48EE-B943-3DC18D0E000D}" presName="child3group" presStyleCnt="0"/>
      <dgm:spPr/>
      <dgm:t>
        <a:bodyPr/>
        <a:lstStyle/>
        <a:p>
          <a:endParaRPr lang="es-EC"/>
        </a:p>
      </dgm:t>
    </dgm:pt>
    <dgm:pt modelId="{ED1E1E23-7E55-49A4-897C-D1E5D7347442}" type="pres">
      <dgm:prSet presAssocID="{F2D7A395-31DE-48EE-B943-3DC18D0E000D}" presName="child3" presStyleLbl="bgAcc1" presStyleIdx="2" presStyleCnt="4" custLinFactNeighborX="7718"/>
      <dgm:spPr/>
      <dgm:t>
        <a:bodyPr/>
        <a:lstStyle/>
        <a:p>
          <a:endParaRPr lang="es-EC"/>
        </a:p>
      </dgm:t>
    </dgm:pt>
    <dgm:pt modelId="{1A03D9A7-F87D-4265-A4D9-634DA16E02FA}" type="pres">
      <dgm:prSet presAssocID="{F2D7A395-31DE-48EE-B943-3DC18D0E000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EAF63-9BC1-4072-BD65-C5A812D07A4E}" type="pres">
      <dgm:prSet presAssocID="{F2D7A395-31DE-48EE-B943-3DC18D0E000D}" presName="child4group" presStyleCnt="0"/>
      <dgm:spPr/>
      <dgm:t>
        <a:bodyPr/>
        <a:lstStyle/>
        <a:p>
          <a:endParaRPr lang="es-EC"/>
        </a:p>
      </dgm:t>
    </dgm:pt>
    <dgm:pt modelId="{0F03C55A-1A7A-415C-A0AB-A5D11B1A4631}" type="pres">
      <dgm:prSet presAssocID="{F2D7A395-31DE-48EE-B943-3DC18D0E000D}" presName="child4" presStyleLbl="bgAcc1" presStyleIdx="3" presStyleCnt="4"/>
      <dgm:spPr/>
      <dgm:t>
        <a:bodyPr/>
        <a:lstStyle/>
        <a:p>
          <a:endParaRPr lang="es-EC"/>
        </a:p>
      </dgm:t>
    </dgm:pt>
    <dgm:pt modelId="{50D4F4C2-6E22-4F8B-9774-C16730871446}" type="pres">
      <dgm:prSet presAssocID="{F2D7A395-31DE-48EE-B943-3DC18D0E000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363B6F-3547-45D0-A7E6-2E4A7E6210D4}" type="pres">
      <dgm:prSet presAssocID="{F2D7A395-31DE-48EE-B943-3DC18D0E000D}" presName="childPlaceholder" presStyleCnt="0"/>
      <dgm:spPr/>
      <dgm:t>
        <a:bodyPr/>
        <a:lstStyle/>
        <a:p>
          <a:endParaRPr lang="es-EC"/>
        </a:p>
      </dgm:t>
    </dgm:pt>
    <dgm:pt modelId="{82E7A3AB-1F76-4C8D-B7B6-0279411636A6}" type="pres">
      <dgm:prSet presAssocID="{F2D7A395-31DE-48EE-B943-3DC18D0E000D}" presName="circle" presStyleCnt="0"/>
      <dgm:spPr/>
      <dgm:t>
        <a:bodyPr/>
        <a:lstStyle/>
        <a:p>
          <a:endParaRPr lang="es-EC"/>
        </a:p>
      </dgm:t>
    </dgm:pt>
    <dgm:pt modelId="{61962D24-E34A-464C-837B-A9415D1F8EE2}" type="pres">
      <dgm:prSet presAssocID="{F2D7A395-31DE-48EE-B943-3DC18D0E000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2950A3-B1F7-4A19-8FE1-89E7C1E26B8E}" type="pres">
      <dgm:prSet presAssocID="{F2D7A395-31DE-48EE-B943-3DC18D0E000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E2550B-6876-4D2C-ABB4-0DD8E4D3E57E}" type="pres">
      <dgm:prSet presAssocID="{F2D7A395-31DE-48EE-B943-3DC18D0E000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6171CD-FB93-4D2A-94AF-4CC2D4F71722}" type="pres">
      <dgm:prSet presAssocID="{F2D7A395-31DE-48EE-B943-3DC18D0E000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9FC17-7FFF-4EB8-9B24-F8A93A85034A}" type="pres">
      <dgm:prSet presAssocID="{F2D7A395-31DE-48EE-B943-3DC18D0E000D}" presName="quadrantPlaceholder" presStyleCnt="0"/>
      <dgm:spPr/>
      <dgm:t>
        <a:bodyPr/>
        <a:lstStyle/>
        <a:p>
          <a:endParaRPr lang="es-EC"/>
        </a:p>
      </dgm:t>
    </dgm:pt>
    <dgm:pt modelId="{A95BFD61-2AE7-48A6-B029-4AE6A4D2578D}" type="pres">
      <dgm:prSet presAssocID="{F2D7A395-31DE-48EE-B943-3DC18D0E000D}" presName="center1" presStyleLbl="fgShp" presStyleIdx="0" presStyleCnt="2"/>
      <dgm:spPr/>
      <dgm:t>
        <a:bodyPr/>
        <a:lstStyle/>
        <a:p>
          <a:endParaRPr lang="es-EC"/>
        </a:p>
      </dgm:t>
    </dgm:pt>
    <dgm:pt modelId="{5331D2AA-AD69-48A7-9B83-F0E4A294FEB9}" type="pres">
      <dgm:prSet presAssocID="{F2D7A395-31DE-48EE-B943-3DC18D0E000D}" presName="center2" presStyleLbl="fgShp" presStyleIdx="1" presStyleCnt="2"/>
      <dgm:spPr/>
      <dgm:t>
        <a:bodyPr/>
        <a:lstStyle/>
        <a:p>
          <a:endParaRPr lang="es-EC"/>
        </a:p>
      </dgm:t>
    </dgm:pt>
  </dgm:ptLst>
  <dgm:cxnLst>
    <dgm:cxn modelId="{53D69411-26D5-43AA-993A-F40F0D96680A}" type="presOf" srcId="{44195CFD-6B1F-4346-9F03-17C02908A9EB}" destId="{61962D24-E34A-464C-837B-A9415D1F8EE2}" srcOrd="0" destOrd="0" presId="urn:microsoft.com/office/officeart/2005/8/layout/cycle4"/>
    <dgm:cxn modelId="{1562AEF8-740D-4CB2-B72E-066F9B097DBB}" srcId="{F2D7A395-31DE-48EE-B943-3DC18D0E000D}" destId="{44195CFD-6B1F-4346-9F03-17C02908A9EB}" srcOrd="0" destOrd="0" parTransId="{9436F5B0-0FC6-4F30-BAA5-546D4EC5E317}" sibTransId="{1D097BD0-56DE-4337-9B39-39706C6DF2A5}"/>
    <dgm:cxn modelId="{E9C9BD23-2744-4E58-BE7C-B80DE396EA7C}" type="presOf" srcId="{8B831220-0F36-40A5-83E3-2E8F719CCF53}" destId="{50D4F4C2-6E22-4F8B-9774-C16730871446}" srcOrd="1" destOrd="0" presId="urn:microsoft.com/office/officeart/2005/8/layout/cycle4"/>
    <dgm:cxn modelId="{7512A8B3-4165-4C0B-9261-02BF8AAAC160}" type="presOf" srcId="{010EAF4E-F245-4DAA-84E2-0FD237ECB483}" destId="{896E5EA9-86F4-42CC-92E3-D1B472B49592}" srcOrd="0" destOrd="0" presId="urn:microsoft.com/office/officeart/2005/8/layout/cycle4"/>
    <dgm:cxn modelId="{2FF84E28-ED0C-4D16-AA42-C60890FCADBB}" srcId="{F2D7A395-31DE-48EE-B943-3DC18D0E000D}" destId="{971EB5FA-5DF2-43A8-8215-B1A4AC17D7D3}" srcOrd="1" destOrd="0" parTransId="{6B5B480D-A437-402A-BF70-2BFB386728E5}" sibTransId="{D3A63E97-6FD9-444B-857E-8A86646D91F6}"/>
    <dgm:cxn modelId="{3AC66035-3AE7-45DD-88BC-302753E937D1}" type="presOf" srcId="{4C7EFBFB-B381-440D-AE8E-B0F9B1EC40CB}" destId="{7D6171CD-FB93-4D2A-94AF-4CC2D4F71722}" srcOrd="0" destOrd="0" presId="urn:microsoft.com/office/officeart/2005/8/layout/cycle4"/>
    <dgm:cxn modelId="{6ED53F69-04AE-4D79-8543-38C841FE2BB6}" srcId="{971EB5FA-5DF2-43A8-8215-B1A4AC17D7D3}" destId="{EEC0C987-7D1F-4790-9200-23407F652C6F}" srcOrd="0" destOrd="0" parTransId="{4289FCFE-248D-493B-BF5C-8118A4B90B5E}" sibTransId="{9CDD0D24-210B-4644-9A0D-2371A94CFBE0}"/>
    <dgm:cxn modelId="{60B3A09B-9488-4AB4-9F0B-EC07C841700D}" type="presOf" srcId="{010EAF4E-F245-4DAA-84E2-0FD237ECB483}" destId="{219D23A8-7EE0-471F-860A-C8A48280C407}" srcOrd="1" destOrd="0" presId="urn:microsoft.com/office/officeart/2005/8/layout/cycle4"/>
    <dgm:cxn modelId="{9CFA043D-FD75-4451-9D40-80CD17F05E36}" type="presOf" srcId="{BECAB28A-9CD0-42D9-A9BF-40C84328D966}" destId="{1A03D9A7-F87D-4265-A4D9-634DA16E02FA}" srcOrd="1" destOrd="0" presId="urn:microsoft.com/office/officeart/2005/8/layout/cycle4"/>
    <dgm:cxn modelId="{639B4D13-9108-4CD0-A260-34A106868C41}" srcId="{971EB5FA-5DF2-43A8-8215-B1A4AC17D7D3}" destId="{A57078DE-4E9E-452C-8536-7B0D3F3876BD}" srcOrd="1" destOrd="0" parTransId="{F23C0A4F-CEAD-4254-A2FB-F234A2674236}" sibTransId="{FE5C04E0-8FBB-486E-BE22-005251D10978}"/>
    <dgm:cxn modelId="{D2352FB3-1A53-43F8-9A53-666904C054B6}" srcId="{F2D7A395-31DE-48EE-B943-3DC18D0E000D}" destId="{7F9A91AB-CE99-4282-84F1-E2DEA884CE4E}" srcOrd="2" destOrd="0" parTransId="{D76C1897-1213-4E25-AA86-66AC3C07887B}" sibTransId="{03FC90DA-198F-42AD-AE75-CD78359F1B2D}"/>
    <dgm:cxn modelId="{52F58BAD-1D25-4197-88B2-7DC26FDAE749}" srcId="{4C7EFBFB-B381-440D-AE8E-B0F9B1EC40CB}" destId="{8B831220-0F36-40A5-83E3-2E8F719CCF53}" srcOrd="0" destOrd="0" parTransId="{8C1621F8-1071-4D63-80F0-D29C516AD596}" sibTransId="{EDE76CAB-F8CD-453E-ADF5-248D5F483085}"/>
    <dgm:cxn modelId="{F21E7E5B-B171-4356-88EF-D6DB581EC01D}" type="presOf" srcId="{A57078DE-4E9E-452C-8536-7B0D3F3876BD}" destId="{5ED07369-CE97-48D4-B8E0-105A10AE4339}" srcOrd="1" destOrd="1" presId="urn:microsoft.com/office/officeart/2005/8/layout/cycle4"/>
    <dgm:cxn modelId="{74D29C58-F726-4F67-8E01-02678C67BECA}" type="presOf" srcId="{7F9A91AB-CE99-4282-84F1-E2DEA884CE4E}" destId="{88E2550B-6876-4D2C-ABB4-0DD8E4D3E57E}" srcOrd="0" destOrd="0" presId="urn:microsoft.com/office/officeart/2005/8/layout/cycle4"/>
    <dgm:cxn modelId="{95A5D635-D6AF-4B3E-B3DB-00D960F43621}" srcId="{44195CFD-6B1F-4346-9F03-17C02908A9EB}" destId="{010EAF4E-F245-4DAA-84E2-0FD237ECB483}" srcOrd="0" destOrd="0" parTransId="{7FC71381-2A78-4D48-BEDE-65233FA8726F}" sibTransId="{1B43163A-5196-47E0-A3EA-D173C8B3C697}"/>
    <dgm:cxn modelId="{826DCC80-596B-4D46-98FA-5D328B74A461}" type="presOf" srcId="{F2D7A395-31DE-48EE-B943-3DC18D0E000D}" destId="{72BE3CE0-0A70-464B-9AFD-206EC1774733}" srcOrd="0" destOrd="0" presId="urn:microsoft.com/office/officeart/2005/8/layout/cycle4"/>
    <dgm:cxn modelId="{49F653CD-9193-4B5C-9619-FA3C741F6C9B}" type="presOf" srcId="{A57078DE-4E9E-452C-8536-7B0D3F3876BD}" destId="{F1C7190B-A761-436B-AC98-266817830249}" srcOrd="0" destOrd="1" presId="urn:microsoft.com/office/officeart/2005/8/layout/cycle4"/>
    <dgm:cxn modelId="{DD64F1F2-DD41-407E-B7A9-94F131F03EF4}" type="presOf" srcId="{EEC0C987-7D1F-4790-9200-23407F652C6F}" destId="{F1C7190B-A761-436B-AC98-266817830249}" srcOrd="0" destOrd="0" presId="urn:microsoft.com/office/officeart/2005/8/layout/cycle4"/>
    <dgm:cxn modelId="{D79F234E-04DF-4A99-AA75-60AA7E1D70FC}" srcId="{F2D7A395-31DE-48EE-B943-3DC18D0E000D}" destId="{4C7EFBFB-B381-440D-AE8E-B0F9B1EC40CB}" srcOrd="3" destOrd="0" parTransId="{5CF2BF73-5A1C-4D96-B7C6-C1A5C6E64D53}" sibTransId="{CCDAE87C-DA83-404C-A5B8-25E1A06C2D3C}"/>
    <dgm:cxn modelId="{F41FFABA-014F-4A9F-8953-1670573F1856}" type="presOf" srcId="{971EB5FA-5DF2-43A8-8215-B1A4AC17D7D3}" destId="{582950A3-B1F7-4A19-8FE1-89E7C1E26B8E}" srcOrd="0" destOrd="0" presId="urn:microsoft.com/office/officeart/2005/8/layout/cycle4"/>
    <dgm:cxn modelId="{8643CE9B-A08E-407D-83AA-08A62BD338F9}" type="presOf" srcId="{8B831220-0F36-40A5-83E3-2E8F719CCF53}" destId="{0F03C55A-1A7A-415C-A0AB-A5D11B1A4631}" srcOrd="0" destOrd="0" presId="urn:microsoft.com/office/officeart/2005/8/layout/cycle4"/>
    <dgm:cxn modelId="{7D5650E2-758B-4078-A05E-74C2573D6223}" type="presOf" srcId="{EEC0C987-7D1F-4790-9200-23407F652C6F}" destId="{5ED07369-CE97-48D4-B8E0-105A10AE4339}" srcOrd="1" destOrd="0" presId="urn:microsoft.com/office/officeart/2005/8/layout/cycle4"/>
    <dgm:cxn modelId="{25ED7832-F4D8-4E98-8693-A43D2F186051}" srcId="{7F9A91AB-CE99-4282-84F1-E2DEA884CE4E}" destId="{BECAB28A-9CD0-42D9-A9BF-40C84328D966}" srcOrd="0" destOrd="0" parTransId="{3E40220F-1994-45F2-BB29-AFFCB76AA40C}" sibTransId="{B5187458-2B29-454A-A77C-EAD998E6737E}"/>
    <dgm:cxn modelId="{28875C50-5C1F-418D-A02E-51D14C83E126}" type="presOf" srcId="{BECAB28A-9CD0-42D9-A9BF-40C84328D966}" destId="{ED1E1E23-7E55-49A4-897C-D1E5D7347442}" srcOrd="0" destOrd="0" presId="urn:microsoft.com/office/officeart/2005/8/layout/cycle4"/>
    <dgm:cxn modelId="{689C53DC-F071-4DFE-95C0-92E2E196FF0D}" type="presParOf" srcId="{72BE3CE0-0A70-464B-9AFD-206EC1774733}" destId="{32C553E6-9800-4106-82EE-56439F14C6BF}" srcOrd="0" destOrd="0" presId="urn:microsoft.com/office/officeart/2005/8/layout/cycle4"/>
    <dgm:cxn modelId="{8847F890-611F-456A-918F-8FE3B75CB70F}" type="presParOf" srcId="{32C553E6-9800-4106-82EE-56439F14C6BF}" destId="{C88C4439-77A2-4976-A8FA-461DE1F8E037}" srcOrd="0" destOrd="0" presId="urn:microsoft.com/office/officeart/2005/8/layout/cycle4"/>
    <dgm:cxn modelId="{653C8847-6D9F-4C12-9936-6EE080BEA451}" type="presParOf" srcId="{C88C4439-77A2-4976-A8FA-461DE1F8E037}" destId="{896E5EA9-86F4-42CC-92E3-D1B472B49592}" srcOrd="0" destOrd="0" presId="urn:microsoft.com/office/officeart/2005/8/layout/cycle4"/>
    <dgm:cxn modelId="{68E71420-90B0-4A57-B963-C77EF984E651}" type="presParOf" srcId="{C88C4439-77A2-4976-A8FA-461DE1F8E037}" destId="{219D23A8-7EE0-471F-860A-C8A48280C407}" srcOrd="1" destOrd="0" presId="urn:microsoft.com/office/officeart/2005/8/layout/cycle4"/>
    <dgm:cxn modelId="{4573C9F0-04F1-4BB7-9DB8-6CEDA1AEA421}" type="presParOf" srcId="{32C553E6-9800-4106-82EE-56439F14C6BF}" destId="{581276E9-2D57-41E8-BBA6-8CC3FF0F115D}" srcOrd="1" destOrd="0" presId="urn:microsoft.com/office/officeart/2005/8/layout/cycle4"/>
    <dgm:cxn modelId="{880D093D-1DB0-471A-AB93-98A55E13B8EB}" type="presParOf" srcId="{581276E9-2D57-41E8-BBA6-8CC3FF0F115D}" destId="{F1C7190B-A761-436B-AC98-266817830249}" srcOrd="0" destOrd="0" presId="urn:microsoft.com/office/officeart/2005/8/layout/cycle4"/>
    <dgm:cxn modelId="{559DE0DD-389C-4F01-B179-7618DFBC9E28}" type="presParOf" srcId="{581276E9-2D57-41E8-BBA6-8CC3FF0F115D}" destId="{5ED07369-CE97-48D4-B8E0-105A10AE4339}" srcOrd="1" destOrd="0" presId="urn:microsoft.com/office/officeart/2005/8/layout/cycle4"/>
    <dgm:cxn modelId="{1ABEBDCB-AB7A-493A-B298-A1BEC372EFC6}" type="presParOf" srcId="{32C553E6-9800-4106-82EE-56439F14C6BF}" destId="{0C240B13-18A5-48EC-83B8-7F25B84D5C4E}" srcOrd="2" destOrd="0" presId="urn:microsoft.com/office/officeart/2005/8/layout/cycle4"/>
    <dgm:cxn modelId="{1BBA3DAB-86D6-473E-B448-6DA770FEAE1C}" type="presParOf" srcId="{0C240B13-18A5-48EC-83B8-7F25B84D5C4E}" destId="{ED1E1E23-7E55-49A4-897C-D1E5D7347442}" srcOrd="0" destOrd="0" presId="urn:microsoft.com/office/officeart/2005/8/layout/cycle4"/>
    <dgm:cxn modelId="{9AD021D8-A3E8-428A-AF3B-365B69040DC2}" type="presParOf" srcId="{0C240B13-18A5-48EC-83B8-7F25B84D5C4E}" destId="{1A03D9A7-F87D-4265-A4D9-634DA16E02FA}" srcOrd="1" destOrd="0" presId="urn:microsoft.com/office/officeart/2005/8/layout/cycle4"/>
    <dgm:cxn modelId="{258F2636-6BC3-43B0-9E06-D3C940DA162A}" type="presParOf" srcId="{32C553E6-9800-4106-82EE-56439F14C6BF}" destId="{22AEAF63-9BC1-4072-BD65-C5A812D07A4E}" srcOrd="3" destOrd="0" presId="urn:microsoft.com/office/officeart/2005/8/layout/cycle4"/>
    <dgm:cxn modelId="{1CD0213F-EEE9-4603-BE13-48783A641925}" type="presParOf" srcId="{22AEAF63-9BC1-4072-BD65-C5A812D07A4E}" destId="{0F03C55A-1A7A-415C-A0AB-A5D11B1A4631}" srcOrd="0" destOrd="0" presId="urn:microsoft.com/office/officeart/2005/8/layout/cycle4"/>
    <dgm:cxn modelId="{78110DE3-9217-4C12-893F-2336EAFA6E2A}" type="presParOf" srcId="{22AEAF63-9BC1-4072-BD65-C5A812D07A4E}" destId="{50D4F4C2-6E22-4F8B-9774-C16730871446}" srcOrd="1" destOrd="0" presId="urn:microsoft.com/office/officeart/2005/8/layout/cycle4"/>
    <dgm:cxn modelId="{69D30EBE-4587-45C6-9CCE-A747B9CF9FCE}" type="presParOf" srcId="{32C553E6-9800-4106-82EE-56439F14C6BF}" destId="{CD363B6F-3547-45D0-A7E6-2E4A7E6210D4}" srcOrd="4" destOrd="0" presId="urn:microsoft.com/office/officeart/2005/8/layout/cycle4"/>
    <dgm:cxn modelId="{22DA967E-3795-4B19-8DDE-6F8DFF8ED73F}" type="presParOf" srcId="{72BE3CE0-0A70-464B-9AFD-206EC1774733}" destId="{82E7A3AB-1F76-4C8D-B7B6-0279411636A6}" srcOrd="1" destOrd="0" presId="urn:microsoft.com/office/officeart/2005/8/layout/cycle4"/>
    <dgm:cxn modelId="{F2AA039F-7C8A-4076-927E-074D50BFB11B}" type="presParOf" srcId="{82E7A3AB-1F76-4C8D-B7B6-0279411636A6}" destId="{61962D24-E34A-464C-837B-A9415D1F8EE2}" srcOrd="0" destOrd="0" presId="urn:microsoft.com/office/officeart/2005/8/layout/cycle4"/>
    <dgm:cxn modelId="{7F3F82C1-A2DF-416C-B127-E7EC2237F12E}" type="presParOf" srcId="{82E7A3AB-1F76-4C8D-B7B6-0279411636A6}" destId="{582950A3-B1F7-4A19-8FE1-89E7C1E26B8E}" srcOrd="1" destOrd="0" presId="urn:microsoft.com/office/officeart/2005/8/layout/cycle4"/>
    <dgm:cxn modelId="{899F0250-11FF-4FA1-B24D-7A871CFBE5D7}" type="presParOf" srcId="{82E7A3AB-1F76-4C8D-B7B6-0279411636A6}" destId="{88E2550B-6876-4D2C-ABB4-0DD8E4D3E57E}" srcOrd="2" destOrd="0" presId="urn:microsoft.com/office/officeart/2005/8/layout/cycle4"/>
    <dgm:cxn modelId="{D08D0882-EDD6-4ED2-8F60-8A02DEB91976}" type="presParOf" srcId="{82E7A3AB-1F76-4C8D-B7B6-0279411636A6}" destId="{7D6171CD-FB93-4D2A-94AF-4CC2D4F71722}" srcOrd="3" destOrd="0" presId="urn:microsoft.com/office/officeart/2005/8/layout/cycle4"/>
    <dgm:cxn modelId="{28F33692-BDDA-4857-8D56-4C58136AF938}" type="presParOf" srcId="{82E7A3AB-1F76-4C8D-B7B6-0279411636A6}" destId="{4949FC17-7FFF-4EB8-9B24-F8A93A85034A}" srcOrd="4" destOrd="0" presId="urn:microsoft.com/office/officeart/2005/8/layout/cycle4"/>
    <dgm:cxn modelId="{270318EC-5D30-489A-89A2-EE33ACC75003}" type="presParOf" srcId="{72BE3CE0-0A70-464B-9AFD-206EC1774733}" destId="{A95BFD61-2AE7-48A6-B029-4AE6A4D2578D}" srcOrd="2" destOrd="0" presId="urn:microsoft.com/office/officeart/2005/8/layout/cycle4"/>
    <dgm:cxn modelId="{5C9CCF37-63E5-400A-BD52-59BE5512E1BE}" type="presParOf" srcId="{72BE3CE0-0A70-464B-9AFD-206EC1774733}" destId="{5331D2AA-AD69-48A7-9B83-F0E4A294FEB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E8A02EF-F57F-4DBA-AC66-55F82AEF22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79F87F0-9832-460C-A34C-E8FFB2A3FA32}">
      <dgm:prSet phldrT="[Texto]"/>
      <dgm:spPr/>
      <dgm:t>
        <a:bodyPr/>
        <a:lstStyle/>
        <a:p>
          <a:r>
            <a:rPr lang="es-EC" dirty="0" smtClean="0"/>
            <a:t>PROMOTORES</a:t>
          </a:r>
        </a:p>
        <a:p>
          <a:r>
            <a:rPr lang="es-EC" dirty="0" smtClean="0"/>
            <a:t>1. Centro de comercio exterior</a:t>
          </a:r>
        </a:p>
        <a:p>
          <a:r>
            <a:rPr lang="es-EC" dirty="0" smtClean="0"/>
            <a:t>2. Gremio empresarial unido</a:t>
          </a:r>
          <a:endParaRPr lang="es-EC" dirty="0"/>
        </a:p>
      </dgm:t>
    </dgm:pt>
    <dgm:pt modelId="{4580AAB4-18B3-4982-A6CD-7F69F31C6846}" type="parTrans" cxnId="{31B390CC-6A22-45BF-B87B-E8E87737493E}">
      <dgm:prSet/>
      <dgm:spPr/>
      <dgm:t>
        <a:bodyPr/>
        <a:lstStyle/>
        <a:p>
          <a:endParaRPr lang="es-EC"/>
        </a:p>
      </dgm:t>
    </dgm:pt>
    <dgm:pt modelId="{C8037531-671B-438C-AD23-B4CBFC59B2B3}" type="sibTrans" cxnId="{31B390CC-6A22-45BF-B87B-E8E87737493E}">
      <dgm:prSet/>
      <dgm:spPr/>
      <dgm:t>
        <a:bodyPr/>
        <a:lstStyle/>
        <a:p>
          <a:endParaRPr lang="es-EC"/>
        </a:p>
      </dgm:t>
    </dgm:pt>
    <dgm:pt modelId="{89795810-0162-41C6-B1CD-6416EE9EFD53}">
      <dgm:prSet phldrT="[Texto]"/>
      <dgm:spPr/>
      <dgm:t>
        <a:bodyPr/>
        <a:lstStyle/>
        <a:p>
          <a:r>
            <a:rPr lang="es-EC" dirty="0" smtClean="0"/>
            <a:t>RECOLECTAR INFORMACION</a:t>
          </a:r>
        </a:p>
        <a:p>
          <a:r>
            <a:rPr lang="es-EC" dirty="0" smtClean="0"/>
            <a:t>1. Ficha Técnica de los productos y empresas participantes</a:t>
          </a:r>
        </a:p>
        <a:p>
          <a:r>
            <a:rPr lang="es-EC" dirty="0" smtClean="0"/>
            <a:t>2. Análisis de empresas visitantes </a:t>
          </a:r>
          <a:endParaRPr lang="es-EC" dirty="0"/>
        </a:p>
      </dgm:t>
    </dgm:pt>
    <dgm:pt modelId="{F4EFF5B2-6E57-4E34-86FC-9F7CB4C3AE90}" type="parTrans" cxnId="{44ABA0E3-EBBC-4575-AC31-546711DF87D4}">
      <dgm:prSet/>
      <dgm:spPr/>
      <dgm:t>
        <a:bodyPr/>
        <a:lstStyle/>
        <a:p>
          <a:endParaRPr lang="es-EC"/>
        </a:p>
      </dgm:t>
    </dgm:pt>
    <dgm:pt modelId="{1B7065E1-C9F2-4C6A-81FD-17E03967D8C2}" type="sibTrans" cxnId="{44ABA0E3-EBBC-4575-AC31-546711DF87D4}">
      <dgm:prSet/>
      <dgm:spPr/>
      <dgm:t>
        <a:bodyPr/>
        <a:lstStyle/>
        <a:p>
          <a:endParaRPr lang="es-EC"/>
        </a:p>
      </dgm:t>
    </dgm:pt>
    <dgm:pt modelId="{F612BD68-9722-421C-B4AF-DAAE78324199}">
      <dgm:prSet phldrT="[Texto]"/>
      <dgm:spPr/>
      <dgm:t>
        <a:bodyPr/>
        <a:lstStyle/>
        <a:p>
          <a:r>
            <a:rPr lang="es-EC" dirty="0" smtClean="0"/>
            <a:t>ORGANIZACIÓN OPERATIVA DE LA MISION</a:t>
          </a:r>
        </a:p>
        <a:p>
          <a:r>
            <a:rPr lang="es-EC" dirty="0" smtClean="0"/>
            <a:t>1. Cronograma de actividades</a:t>
          </a:r>
        </a:p>
        <a:p>
          <a:r>
            <a:rPr lang="es-EC" dirty="0" smtClean="0"/>
            <a:t>2. Planificación  del personal operativo</a:t>
          </a:r>
        </a:p>
        <a:p>
          <a:r>
            <a:rPr lang="es-EC" dirty="0" smtClean="0"/>
            <a:t>- logística, hospedaje, protocolo, etc.</a:t>
          </a:r>
          <a:endParaRPr lang="es-EC" dirty="0"/>
        </a:p>
      </dgm:t>
    </dgm:pt>
    <dgm:pt modelId="{3B42FF80-2C2E-40C1-B1A3-733C280F0088}" type="parTrans" cxnId="{BB9AA806-CC9A-45B5-A7FC-DCC703130A73}">
      <dgm:prSet/>
      <dgm:spPr/>
      <dgm:t>
        <a:bodyPr/>
        <a:lstStyle/>
        <a:p>
          <a:endParaRPr lang="es-EC"/>
        </a:p>
      </dgm:t>
    </dgm:pt>
    <dgm:pt modelId="{ED27D4F4-C327-43B7-A355-65B0F9413FAB}" type="sibTrans" cxnId="{BB9AA806-CC9A-45B5-A7FC-DCC703130A73}">
      <dgm:prSet/>
      <dgm:spPr/>
      <dgm:t>
        <a:bodyPr/>
        <a:lstStyle/>
        <a:p>
          <a:endParaRPr lang="es-EC"/>
        </a:p>
      </dgm:t>
    </dgm:pt>
    <dgm:pt modelId="{7F8A1309-6484-4815-BF59-B58851290506}" type="pres">
      <dgm:prSet presAssocID="{EE8A02EF-F57F-4DBA-AC66-55F82AEF22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BF48A83-1C23-4A02-9BBC-664308DB1939}" type="pres">
      <dgm:prSet presAssocID="{B79F87F0-9832-460C-A34C-E8FFB2A3FA32}" presName="composite" presStyleCnt="0"/>
      <dgm:spPr/>
    </dgm:pt>
    <dgm:pt modelId="{7F8756CB-4860-47CA-8CC9-2E0BAC1B0A8B}" type="pres">
      <dgm:prSet presAssocID="{B79F87F0-9832-460C-A34C-E8FFB2A3FA32}" presName="LShape" presStyleLbl="alignNode1" presStyleIdx="0" presStyleCnt="5"/>
      <dgm:spPr/>
    </dgm:pt>
    <dgm:pt modelId="{3F61E4C8-D6E9-48A1-806B-F8498ED44B11}" type="pres">
      <dgm:prSet presAssocID="{B79F87F0-9832-460C-A34C-E8FFB2A3FA3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FCA5CB-4C5B-4366-A4A4-42E15A205949}" type="pres">
      <dgm:prSet presAssocID="{B79F87F0-9832-460C-A34C-E8FFB2A3FA32}" presName="Triangle" presStyleLbl="alignNode1" presStyleIdx="1" presStyleCnt="5"/>
      <dgm:spPr/>
    </dgm:pt>
    <dgm:pt modelId="{6213DFA6-2ABB-4C48-A48B-2758A0E75BF6}" type="pres">
      <dgm:prSet presAssocID="{C8037531-671B-438C-AD23-B4CBFC59B2B3}" presName="sibTrans" presStyleCnt="0"/>
      <dgm:spPr/>
    </dgm:pt>
    <dgm:pt modelId="{7649E2F4-E59C-4427-97A4-A62C0C8B523E}" type="pres">
      <dgm:prSet presAssocID="{C8037531-671B-438C-AD23-B4CBFC59B2B3}" presName="space" presStyleCnt="0"/>
      <dgm:spPr/>
    </dgm:pt>
    <dgm:pt modelId="{75D565B4-2C0C-4A93-A06F-6FF8E1D70EDF}" type="pres">
      <dgm:prSet presAssocID="{89795810-0162-41C6-B1CD-6416EE9EFD53}" presName="composite" presStyleCnt="0"/>
      <dgm:spPr/>
    </dgm:pt>
    <dgm:pt modelId="{42F88AC5-716A-4D0C-9627-14D6F8D33199}" type="pres">
      <dgm:prSet presAssocID="{89795810-0162-41C6-B1CD-6416EE9EFD53}" presName="LShape" presStyleLbl="alignNode1" presStyleIdx="2" presStyleCnt="5" custLinFactNeighborX="2079" custLinFactNeighborY="3103"/>
      <dgm:spPr/>
    </dgm:pt>
    <dgm:pt modelId="{6C73D80F-4C9D-43B7-8EE8-345BB1360099}" type="pres">
      <dgm:prSet presAssocID="{89795810-0162-41C6-B1CD-6416EE9EFD53}" presName="ParentText" presStyleLbl="revTx" presStyleIdx="1" presStyleCnt="3" custLinFactNeighborX="6450" custLinFactNeighborY="6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18354-A9F1-4367-9598-05349F5D0F5F}" type="pres">
      <dgm:prSet presAssocID="{89795810-0162-41C6-B1CD-6416EE9EFD53}" presName="Triangle" presStyleLbl="alignNode1" presStyleIdx="3" presStyleCnt="5"/>
      <dgm:spPr/>
    </dgm:pt>
    <dgm:pt modelId="{B03DE980-AC0B-4CB4-8FA3-C7DA76307918}" type="pres">
      <dgm:prSet presAssocID="{1B7065E1-C9F2-4C6A-81FD-17E03967D8C2}" presName="sibTrans" presStyleCnt="0"/>
      <dgm:spPr/>
    </dgm:pt>
    <dgm:pt modelId="{840046EF-5ACA-4894-8263-627EAFE0DA1B}" type="pres">
      <dgm:prSet presAssocID="{1B7065E1-C9F2-4C6A-81FD-17E03967D8C2}" presName="space" presStyleCnt="0"/>
      <dgm:spPr/>
    </dgm:pt>
    <dgm:pt modelId="{F4908BDB-5611-47ED-AE2B-52D1B3CA57CA}" type="pres">
      <dgm:prSet presAssocID="{F612BD68-9722-421C-B4AF-DAAE78324199}" presName="composite" presStyleCnt="0"/>
      <dgm:spPr/>
    </dgm:pt>
    <dgm:pt modelId="{34F73237-500F-4A69-8EE5-9ED456AB819D}" type="pres">
      <dgm:prSet presAssocID="{F612BD68-9722-421C-B4AF-DAAE78324199}" presName="LShape" presStyleLbl="alignNode1" presStyleIdx="4" presStyleCnt="5"/>
      <dgm:spPr/>
    </dgm:pt>
    <dgm:pt modelId="{B6DD5E56-201A-4FF3-B1E6-606C3A7D112E}" type="pres">
      <dgm:prSet presAssocID="{F612BD68-9722-421C-B4AF-DAAE7832419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459CD9-D188-4C15-90A5-094FCCA419C2}" type="presOf" srcId="{B79F87F0-9832-460C-A34C-E8FFB2A3FA32}" destId="{3F61E4C8-D6E9-48A1-806B-F8498ED44B11}" srcOrd="0" destOrd="0" presId="urn:microsoft.com/office/officeart/2009/3/layout/StepUpProcess"/>
    <dgm:cxn modelId="{44ABA0E3-EBBC-4575-AC31-546711DF87D4}" srcId="{EE8A02EF-F57F-4DBA-AC66-55F82AEF220B}" destId="{89795810-0162-41C6-B1CD-6416EE9EFD53}" srcOrd="1" destOrd="0" parTransId="{F4EFF5B2-6E57-4E34-86FC-9F7CB4C3AE90}" sibTransId="{1B7065E1-C9F2-4C6A-81FD-17E03967D8C2}"/>
    <dgm:cxn modelId="{31B390CC-6A22-45BF-B87B-E8E87737493E}" srcId="{EE8A02EF-F57F-4DBA-AC66-55F82AEF220B}" destId="{B79F87F0-9832-460C-A34C-E8FFB2A3FA32}" srcOrd="0" destOrd="0" parTransId="{4580AAB4-18B3-4982-A6CD-7F69F31C6846}" sibTransId="{C8037531-671B-438C-AD23-B4CBFC59B2B3}"/>
    <dgm:cxn modelId="{AB38091E-1781-4D0D-BDA1-638D04531469}" type="presOf" srcId="{EE8A02EF-F57F-4DBA-AC66-55F82AEF220B}" destId="{7F8A1309-6484-4815-BF59-B58851290506}" srcOrd="0" destOrd="0" presId="urn:microsoft.com/office/officeart/2009/3/layout/StepUpProcess"/>
    <dgm:cxn modelId="{6F7EF17E-4F89-4E8C-82B3-526C813D33B9}" type="presOf" srcId="{F612BD68-9722-421C-B4AF-DAAE78324199}" destId="{B6DD5E56-201A-4FF3-B1E6-606C3A7D112E}" srcOrd="0" destOrd="0" presId="urn:microsoft.com/office/officeart/2009/3/layout/StepUpProcess"/>
    <dgm:cxn modelId="{BB9AA806-CC9A-45B5-A7FC-DCC703130A73}" srcId="{EE8A02EF-F57F-4DBA-AC66-55F82AEF220B}" destId="{F612BD68-9722-421C-B4AF-DAAE78324199}" srcOrd="2" destOrd="0" parTransId="{3B42FF80-2C2E-40C1-B1A3-733C280F0088}" sibTransId="{ED27D4F4-C327-43B7-A355-65B0F9413FAB}"/>
    <dgm:cxn modelId="{C793C7C3-D1B4-430D-A559-7B380DEA7BDA}" type="presOf" srcId="{89795810-0162-41C6-B1CD-6416EE9EFD53}" destId="{6C73D80F-4C9D-43B7-8EE8-345BB1360099}" srcOrd="0" destOrd="0" presId="urn:microsoft.com/office/officeart/2009/3/layout/StepUpProcess"/>
    <dgm:cxn modelId="{4A7673C1-4030-46FA-B5F9-82B6956A5DFE}" type="presParOf" srcId="{7F8A1309-6484-4815-BF59-B58851290506}" destId="{4BF48A83-1C23-4A02-9BBC-664308DB1939}" srcOrd="0" destOrd="0" presId="urn:microsoft.com/office/officeart/2009/3/layout/StepUpProcess"/>
    <dgm:cxn modelId="{EDE76FCC-D534-434B-858F-D134AF29E611}" type="presParOf" srcId="{4BF48A83-1C23-4A02-9BBC-664308DB1939}" destId="{7F8756CB-4860-47CA-8CC9-2E0BAC1B0A8B}" srcOrd="0" destOrd="0" presId="urn:microsoft.com/office/officeart/2009/3/layout/StepUpProcess"/>
    <dgm:cxn modelId="{9F7C3F35-AA39-4C81-AB03-5B254D31D240}" type="presParOf" srcId="{4BF48A83-1C23-4A02-9BBC-664308DB1939}" destId="{3F61E4C8-D6E9-48A1-806B-F8498ED44B11}" srcOrd="1" destOrd="0" presId="urn:microsoft.com/office/officeart/2009/3/layout/StepUpProcess"/>
    <dgm:cxn modelId="{76729577-4E51-47AF-9099-AF9E47C296FC}" type="presParOf" srcId="{4BF48A83-1C23-4A02-9BBC-664308DB1939}" destId="{4AFCA5CB-4C5B-4366-A4A4-42E15A205949}" srcOrd="2" destOrd="0" presId="urn:microsoft.com/office/officeart/2009/3/layout/StepUpProcess"/>
    <dgm:cxn modelId="{9D355460-9BF7-4CA0-AC86-369D936190AB}" type="presParOf" srcId="{7F8A1309-6484-4815-BF59-B58851290506}" destId="{6213DFA6-2ABB-4C48-A48B-2758A0E75BF6}" srcOrd="1" destOrd="0" presId="urn:microsoft.com/office/officeart/2009/3/layout/StepUpProcess"/>
    <dgm:cxn modelId="{1B4CCE22-903A-4410-8D84-0C39F7F1DE5F}" type="presParOf" srcId="{6213DFA6-2ABB-4C48-A48B-2758A0E75BF6}" destId="{7649E2F4-E59C-4427-97A4-A62C0C8B523E}" srcOrd="0" destOrd="0" presId="urn:microsoft.com/office/officeart/2009/3/layout/StepUpProcess"/>
    <dgm:cxn modelId="{CE5955AC-94F1-4D9F-B306-60AD6B727370}" type="presParOf" srcId="{7F8A1309-6484-4815-BF59-B58851290506}" destId="{75D565B4-2C0C-4A93-A06F-6FF8E1D70EDF}" srcOrd="2" destOrd="0" presId="urn:microsoft.com/office/officeart/2009/3/layout/StepUpProcess"/>
    <dgm:cxn modelId="{5F504552-B4CA-4A14-9F9D-276519EFF245}" type="presParOf" srcId="{75D565B4-2C0C-4A93-A06F-6FF8E1D70EDF}" destId="{42F88AC5-716A-4D0C-9627-14D6F8D33199}" srcOrd="0" destOrd="0" presId="urn:microsoft.com/office/officeart/2009/3/layout/StepUpProcess"/>
    <dgm:cxn modelId="{B14D2EE2-7C40-4CED-9174-18480D9D2A56}" type="presParOf" srcId="{75D565B4-2C0C-4A93-A06F-6FF8E1D70EDF}" destId="{6C73D80F-4C9D-43B7-8EE8-345BB1360099}" srcOrd="1" destOrd="0" presId="urn:microsoft.com/office/officeart/2009/3/layout/StepUpProcess"/>
    <dgm:cxn modelId="{78163035-80C1-4F9D-84B3-BB3B553B1940}" type="presParOf" srcId="{75D565B4-2C0C-4A93-A06F-6FF8E1D70EDF}" destId="{90818354-A9F1-4367-9598-05349F5D0F5F}" srcOrd="2" destOrd="0" presId="urn:microsoft.com/office/officeart/2009/3/layout/StepUpProcess"/>
    <dgm:cxn modelId="{461E19D9-1406-41C1-80C1-9AB65F7DEEF6}" type="presParOf" srcId="{7F8A1309-6484-4815-BF59-B58851290506}" destId="{B03DE980-AC0B-4CB4-8FA3-C7DA76307918}" srcOrd="3" destOrd="0" presId="urn:microsoft.com/office/officeart/2009/3/layout/StepUpProcess"/>
    <dgm:cxn modelId="{77E8C5F3-1F97-4180-AE18-B22BD4B6C7DF}" type="presParOf" srcId="{B03DE980-AC0B-4CB4-8FA3-C7DA76307918}" destId="{840046EF-5ACA-4894-8263-627EAFE0DA1B}" srcOrd="0" destOrd="0" presId="urn:microsoft.com/office/officeart/2009/3/layout/StepUpProcess"/>
    <dgm:cxn modelId="{E49AEFBB-2EDA-48CB-B1A2-0A5AFF9D6315}" type="presParOf" srcId="{7F8A1309-6484-4815-BF59-B58851290506}" destId="{F4908BDB-5611-47ED-AE2B-52D1B3CA57CA}" srcOrd="4" destOrd="0" presId="urn:microsoft.com/office/officeart/2009/3/layout/StepUpProcess"/>
    <dgm:cxn modelId="{74A79560-B752-44D5-B0A0-2E44856AA1BB}" type="presParOf" srcId="{F4908BDB-5611-47ED-AE2B-52D1B3CA57CA}" destId="{34F73237-500F-4A69-8EE5-9ED456AB819D}" srcOrd="0" destOrd="0" presId="urn:microsoft.com/office/officeart/2009/3/layout/StepUpProcess"/>
    <dgm:cxn modelId="{5DD08FE4-6694-4C0A-B486-9A8DDB3D5603}" type="presParOf" srcId="{F4908BDB-5611-47ED-AE2B-52D1B3CA57CA}" destId="{B6DD5E56-201A-4FF3-B1E6-606C3A7D112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91A7628-E706-4523-8CAA-DE34E83BBE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CF179CE-F814-455A-91D7-0003AB57F23E}">
      <dgm:prSet phldrT="[Texto]"/>
      <dgm:spPr/>
      <dgm:t>
        <a:bodyPr/>
        <a:lstStyle/>
        <a:p>
          <a:r>
            <a:rPr lang="es-EC" dirty="0" smtClean="0"/>
            <a:t>Tipo de materia prima usada en los productos</a:t>
          </a:r>
          <a:endParaRPr lang="es-EC" dirty="0"/>
        </a:p>
      </dgm:t>
    </dgm:pt>
    <dgm:pt modelId="{500A8F90-803D-4F7E-9EDF-815B667C3182}" type="parTrans" cxnId="{A9653945-D01D-4F3E-88E3-B37B026D08B1}">
      <dgm:prSet/>
      <dgm:spPr/>
      <dgm:t>
        <a:bodyPr/>
        <a:lstStyle/>
        <a:p>
          <a:endParaRPr lang="es-EC"/>
        </a:p>
      </dgm:t>
    </dgm:pt>
    <dgm:pt modelId="{55369E4F-B998-4E7F-BCA9-100E1B1EB108}" type="sibTrans" cxnId="{A9653945-D01D-4F3E-88E3-B37B026D08B1}">
      <dgm:prSet/>
      <dgm:spPr/>
      <dgm:t>
        <a:bodyPr/>
        <a:lstStyle/>
        <a:p>
          <a:endParaRPr lang="es-EC"/>
        </a:p>
      </dgm:t>
    </dgm:pt>
    <dgm:pt modelId="{9CCE177D-19A1-4940-A067-D036541A46C9}">
      <dgm:prSet phldrT="[Texto]"/>
      <dgm:spPr/>
      <dgm:t>
        <a:bodyPr/>
        <a:lstStyle/>
        <a:p>
          <a:r>
            <a:rPr lang="es-EC" dirty="0" smtClean="0"/>
            <a:t>Empresa/Producto/Valor agregado</a:t>
          </a:r>
          <a:endParaRPr lang="es-EC" dirty="0"/>
        </a:p>
      </dgm:t>
    </dgm:pt>
    <dgm:pt modelId="{01456388-8C5F-45EE-8B02-69A678B3BEF0}" type="parTrans" cxnId="{7CD1A36C-8B45-4855-B31F-FB995DDDB04C}">
      <dgm:prSet/>
      <dgm:spPr/>
      <dgm:t>
        <a:bodyPr/>
        <a:lstStyle/>
        <a:p>
          <a:endParaRPr lang="es-EC"/>
        </a:p>
      </dgm:t>
    </dgm:pt>
    <dgm:pt modelId="{F5EE8019-3948-4C80-8B8F-F905714BD72B}" type="sibTrans" cxnId="{7CD1A36C-8B45-4855-B31F-FB995DDDB04C}">
      <dgm:prSet/>
      <dgm:spPr/>
      <dgm:t>
        <a:bodyPr/>
        <a:lstStyle/>
        <a:p>
          <a:endParaRPr lang="es-EC"/>
        </a:p>
      </dgm:t>
    </dgm:pt>
    <dgm:pt modelId="{F38FBB33-7981-441A-988B-414CA01E906A}">
      <dgm:prSet phldrT="[Texto]"/>
      <dgm:spPr/>
      <dgm:t>
        <a:bodyPr/>
        <a:lstStyle/>
        <a:p>
          <a:r>
            <a:rPr lang="es-EC" dirty="0" smtClean="0"/>
            <a:t>Requisitos de exportación/importación/Logística</a:t>
          </a:r>
          <a:endParaRPr lang="es-EC" dirty="0"/>
        </a:p>
      </dgm:t>
    </dgm:pt>
    <dgm:pt modelId="{FC1C606C-2B02-4487-B210-13D09575CA15}" type="parTrans" cxnId="{128EB266-DF11-40A6-83A0-7A113BBF728E}">
      <dgm:prSet/>
      <dgm:spPr/>
      <dgm:t>
        <a:bodyPr/>
        <a:lstStyle/>
        <a:p>
          <a:endParaRPr lang="es-EC"/>
        </a:p>
      </dgm:t>
    </dgm:pt>
    <dgm:pt modelId="{D9C8770A-ADE0-4172-BC96-58927AD4E488}" type="sibTrans" cxnId="{128EB266-DF11-40A6-83A0-7A113BBF728E}">
      <dgm:prSet/>
      <dgm:spPr/>
      <dgm:t>
        <a:bodyPr/>
        <a:lstStyle/>
        <a:p>
          <a:endParaRPr lang="es-EC"/>
        </a:p>
      </dgm:t>
    </dgm:pt>
    <dgm:pt modelId="{BB140AAF-8E5F-46DD-9D1E-54458C2528F5}">
      <dgm:prSet/>
      <dgm:spPr/>
      <dgm:t>
        <a:bodyPr/>
        <a:lstStyle/>
        <a:p>
          <a:r>
            <a:rPr lang="es-EC" dirty="0" smtClean="0"/>
            <a:t>Términos de negociación/OCES/Costos y precios Internacionales</a:t>
          </a:r>
          <a:endParaRPr lang="es-EC" dirty="0"/>
        </a:p>
      </dgm:t>
    </dgm:pt>
    <dgm:pt modelId="{D5D2718C-C67A-43B4-BEA7-69FB2CE2D29D}" type="parTrans" cxnId="{D4599C6E-2500-41F2-A962-A4838D1ACC44}">
      <dgm:prSet/>
      <dgm:spPr/>
      <dgm:t>
        <a:bodyPr/>
        <a:lstStyle/>
        <a:p>
          <a:endParaRPr lang="es-EC"/>
        </a:p>
      </dgm:t>
    </dgm:pt>
    <dgm:pt modelId="{EFBBE95A-795E-4FE6-A8C0-DB662A7FDB8E}" type="sibTrans" cxnId="{D4599C6E-2500-41F2-A962-A4838D1ACC44}">
      <dgm:prSet/>
      <dgm:spPr/>
      <dgm:t>
        <a:bodyPr/>
        <a:lstStyle/>
        <a:p>
          <a:endParaRPr lang="es-EC"/>
        </a:p>
      </dgm:t>
    </dgm:pt>
    <dgm:pt modelId="{63ED5077-AC14-41C7-A799-A89289BBD41A}" type="pres">
      <dgm:prSet presAssocID="{B91A7628-E706-4523-8CAA-DE34E83BBE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A6A8F72-E1B8-4147-9879-03392C83EB3A}" type="pres">
      <dgm:prSet presAssocID="{B91A7628-E706-4523-8CAA-DE34E83BBE82}" presName="Name1" presStyleCnt="0"/>
      <dgm:spPr/>
    </dgm:pt>
    <dgm:pt modelId="{53F746D9-F4E1-4FCC-9522-91F3EAC58C8A}" type="pres">
      <dgm:prSet presAssocID="{B91A7628-E706-4523-8CAA-DE34E83BBE82}" presName="cycle" presStyleCnt="0"/>
      <dgm:spPr/>
    </dgm:pt>
    <dgm:pt modelId="{83EDF9FE-F58A-48FE-A1F9-34666448E59A}" type="pres">
      <dgm:prSet presAssocID="{B91A7628-E706-4523-8CAA-DE34E83BBE82}" presName="srcNode" presStyleLbl="node1" presStyleIdx="0" presStyleCnt="4"/>
      <dgm:spPr/>
    </dgm:pt>
    <dgm:pt modelId="{B64AFD4A-DF2F-439C-8E2F-715C7BD6CD32}" type="pres">
      <dgm:prSet presAssocID="{B91A7628-E706-4523-8CAA-DE34E83BBE82}" presName="conn" presStyleLbl="parChTrans1D2" presStyleIdx="0" presStyleCnt="1"/>
      <dgm:spPr/>
      <dgm:t>
        <a:bodyPr/>
        <a:lstStyle/>
        <a:p>
          <a:endParaRPr lang="es-EC"/>
        </a:p>
      </dgm:t>
    </dgm:pt>
    <dgm:pt modelId="{10440764-FEA4-4305-BAB3-5E0F3FD3685F}" type="pres">
      <dgm:prSet presAssocID="{B91A7628-E706-4523-8CAA-DE34E83BBE82}" presName="extraNode" presStyleLbl="node1" presStyleIdx="0" presStyleCnt="4"/>
      <dgm:spPr/>
    </dgm:pt>
    <dgm:pt modelId="{699A178D-4468-4919-9CE2-91F0A6FB0E64}" type="pres">
      <dgm:prSet presAssocID="{B91A7628-E706-4523-8CAA-DE34E83BBE82}" presName="dstNode" presStyleLbl="node1" presStyleIdx="0" presStyleCnt="4"/>
      <dgm:spPr/>
    </dgm:pt>
    <dgm:pt modelId="{740333F1-4A06-4D0B-BDB5-1A46C29EC18D}" type="pres">
      <dgm:prSet presAssocID="{DCF179CE-F814-455A-91D7-0003AB57F23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CAB262-98BA-4E56-AD61-E892729348FB}" type="pres">
      <dgm:prSet presAssocID="{DCF179CE-F814-455A-91D7-0003AB57F23E}" presName="accent_1" presStyleCnt="0"/>
      <dgm:spPr/>
    </dgm:pt>
    <dgm:pt modelId="{AFD4AE17-2CF5-4F67-B5C3-0DCB8F2A8404}" type="pres">
      <dgm:prSet presAssocID="{DCF179CE-F814-455A-91D7-0003AB57F23E}" presName="accentRepeatNode" presStyleLbl="solidFgAcc1" presStyleIdx="0" presStyleCnt="4"/>
      <dgm:spPr/>
    </dgm:pt>
    <dgm:pt modelId="{833F9929-7F09-4DF8-9A08-4E43D1888620}" type="pres">
      <dgm:prSet presAssocID="{9CCE177D-19A1-4940-A067-D036541A46C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37101D-FA28-4F2C-A6A2-C0F9FE5571EF}" type="pres">
      <dgm:prSet presAssocID="{9CCE177D-19A1-4940-A067-D036541A46C9}" presName="accent_2" presStyleCnt="0"/>
      <dgm:spPr/>
    </dgm:pt>
    <dgm:pt modelId="{F67E9310-9ECB-400E-8F57-CC87322ADBB5}" type="pres">
      <dgm:prSet presAssocID="{9CCE177D-19A1-4940-A067-D036541A46C9}" presName="accentRepeatNode" presStyleLbl="solidFgAcc1" presStyleIdx="1" presStyleCnt="4"/>
      <dgm:spPr/>
    </dgm:pt>
    <dgm:pt modelId="{94F27D38-7397-4BB3-B79F-4F558BB9FBF1}" type="pres">
      <dgm:prSet presAssocID="{F38FBB33-7981-441A-988B-414CA01E906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79148E-D815-4E42-BD79-180CAB39B61E}" type="pres">
      <dgm:prSet presAssocID="{F38FBB33-7981-441A-988B-414CA01E906A}" presName="accent_3" presStyleCnt="0"/>
      <dgm:spPr/>
    </dgm:pt>
    <dgm:pt modelId="{10039DB4-A72E-440E-91FE-ECC1CF1C7CC7}" type="pres">
      <dgm:prSet presAssocID="{F38FBB33-7981-441A-988B-414CA01E906A}" presName="accentRepeatNode" presStyleLbl="solidFgAcc1" presStyleIdx="2" presStyleCnt="4"/>
      <dgm:spPr/>
    </dgm:pt>
    <dgm:pt modelId="{E285FD77-304E-4E75-B8E4-B2F4539612FC}" type="pres">
      <dgm:prSet presAssocID="{BB140AAF-8E5F-46DD-9D1E-54458C2528F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0678E-C875-47DD-BC29-A9554A7CFB19}" type="pres">
      <dgm:prSet presAssocID="{BB140AAF-8E5F-46DD-9D1E-54458C2528F5}" presName="accent_4" presStyleCnt="0"/>
      <dgm:spPr/>
    </dgm:pt>
    <dgm:pt modelId="{4DCFE46B-40D0-4665-BA7C-6812EF89FAF4}" type="pres">
      <dgm:prSet presAssocID="{BB140AAF-8E5F-46DD-9D1E-54458C2528F5}" presName="accentRepeatNode" presStyleLbl="solidFgAcc1" presStyleIdx="3" presStyleCnt="4"/>
      <dgm:spPr/>
    </dgm:pt>
  </dgm:ptLst>
  <dgm:cxnLst>
    <dgm:cxn modelId="{D4599C6E-2500-41F2-A962-A4838D1ACC44}" srcId="{B91A7628-E706-4523-8CAA-DE34E83BBE82}" destId="{BB140AAF-8E5F-46DD-9D1E-54458C2528F5}" srcOrd="3" destOrd="0" parTransId="{D5D2718C-C67A-43B4-BEA7-69FB2CE2D29D}" sibTransId="{EFBBE95A-795E-4FE6-A8C0-DB662A7FDB8E}"/>
    <dgm:cxn modelId="{44D76F81-AF20-4B37-9DD8-0B8544602BE0}" type="presOf" srcId="{F38FBB33-7981-441A-988B-414CA01E906A}" destId="{94F27D38-7397-4BB3-B79F-4F558BB9FBF1}" srcOrd="0" destOrd="0" presId="urn:microsoft.com/office/officeart/2008/layout/VerticalCurvedList"/>
    <dgm:cxn modelId="{833CF615-616C-4FAE-97B4-4C17A9D26188}" type="presOf" srcId="{BB140AAF-8E5F-46DD-9D1E-54458C2528F5}" destId="{E285FD77-304E-4E75-B8E4-B2F4539612FC}" srcOrd="0" destOrd="0" presId="urn:microsoft.com/office/officeart/2008/layout/VerticalCurvedList"/>
    <dgm:cxn modelId="{7CD1A36C-8B45-4855-B31F-FB995DDDB04C}" srcId="{B91A7628-E706-4523-8CAA-DE34E83BBE82}" destId="{9CCE177D-19A1-4940-A067-D036541A46C9}" srcOrd="1" destOrd="0" parTransId="{01456388-8C5F-45EE-8B02-69A678B3BEF0}" sibTransId="{F5EE8019-3948-4C80-8B8F-F905714BD72B}"/>
    <dgm:cxn modelId="{E04527C6-7BFA-4AA0-B226-AD49927847A4}" type="presOf" srcId="{DCF179CE-F814-455A-91D7-0003AB57F23E}" destId="{740333F1-4A06-4D0B-BDB5-1A46C29EC18D}" srcOrd="0" destOrd="0" presId="urn:microsoft.com/office/officeart/2008/layout/VerticalCurvedList"/>
    <dgm:cxn modelId="{2591EB2A-C610-42DC-B0B4-5AE4CFE16655}" type="presOf" srcId="{B91A7628-E706-4523-8CAA-DE34E83BBE82}" destId="{63ED5077-AC14-41C7-A799-A89289BBD41A}" srcOrd="0" destOrd="0" presId="urn:microsoft.com/office/officeart/2008/layout/VerticalCurvedList"/>
    <dgm:cxn modelId="{A9653945-D01D-4F3E-88E3-B37B026D08B1}" srcId="{B91A7628-E706-4523-8CAA-DE34E83BBE82}" destId="{DCF179CE-F814-455A-91D7-0003AB57F23E}" srcOrd="0" destOrd="0" parTransId="{500A8F90-803D-4F7E-9EDF-815B667C3182}" sibTransId="{55369E4F-B998-4E7F-BCA9-100E1B1EB108}"/>
    <dgm:cxn modelId="{746DD40A-03DE-4C18-A5A0-7626A599368C}" type="presOf" srcId="{55369E4F-B998-4E7F-BCA9-100E1B1EB108}" destId="{B64AFD4A-DF2F-439C-8E2F-715C7BD6CD32}" srcOrd="0" destOrd="0" presId="urn:microsoft.com/office/officeart/2008/layout/VerticalCurvedList"/>
    <dgm:cxn modelId="{128EB266-DF11-40A6-83A0-7A113BBF728E}" srcId="{B91A7628-E706-4523-8CAA-DE34E83BBE82}" destId="{F38FBB33-7981-441A-988B-414CA01E906A}" srcOrd="2" destOrd="0" parTransId="{FC1C606C-2B02-4487-B210-13D09575CA15}" sibTransId="{D9C8770A-ADE0-4172-BC96-58927AD4E488}"/>
    <dgm:cxn modelId="{A9EED965-6208-4188-B412-2056A6670CC4}" type="presOf" srcId="{9CCE177D-19A1-4940-A067-D036541A46C9}" destId="{833F9929-7F09-4DF8-9A08-4E43D1888620}" srcOrd="0" destOrd="0" presId="urn:microsoft.com/office/officeart/2008/layout/VerticalCurvedList"/>
    <dgm:cxn modelId="{B39B7F59-91E7-4EE2-B131-306D7C99A377}" type="presParOf" srcId="{63ED5077-AC14-41C7-A799-A89289BBD41A}" destId="{AA6A8F72-E1B8-4147-9879-03392C83EB3A}" srcOrd="0" destOrd="0" presId="urn:microsoft.com/office/officeart/2008/layout/VerticalCurvedList"/>
    <dgm:cxn modelId="{E8C5B144-AD7E-4DD7-9293-9425183DD30C}" type="presParOf" srcId="{AA6A8F72-E1B8-4147-9879-03392C83EB3A}" destId="{53F746D9-F4E1-4FCC-9522-91F3EAC58C8A}" srcOrd="0" destOrd="0" presId="urn:microsoft.com/office/officeart/2008/layout/VerticalCurvedList"/>
    <dgm:cxn modelId="{BEB0EA82-A30C-4F78-B89E-6D0858722461}" type="presParOf" srcId="{53F746D9-F4E1-4FCC-9522-91F3EAC58C8A}" destId="{83EDF9FE-F58A-48FE-A1F9-34666448E59A}" srcOrd="0" destOrd="0" presId="urn:microsoft.com/office/officeart/2008/layout/VerticalCurvedList"/>
    <dgm:cxn modelId="{134EB0EC-3AB7-4509-818E-CD773BF107E3}" type="presParOf" srcId="{53F746D9-F4E1-4FCC-9522-91F3EAC58C8A}" destId="{B64AFD4A-DF2F-439C-8E2F-715C7BD6CD32}" srcOrd="1" destOrd="0" presId="urn:microsoft.com/office/officeart/2008/layout/VerticalCurvedList"/>
    <dgm:cxn modelId="{E3AF6BFC-4026-44C5-A899-B7A818D737A8}" type="presParOf" srcId="{53F746D9-F4E1-4FCC-9522-91F3EAC58C8A}" destId="{10440764-FEA4-4305-BAB3-5E0F3FD3685F}" srcOrd="2" destOrd="0" presId="urn:microsoft.com/office/officeart/2008/layout/VerticalCurvedList"/>
    <dgm:cxn modelId="{FD5313EA-30A4-44F3-841F-3876778990AA}" type="presParOf" srcId="{53F746D9-F4E1-4FCC-9522-91F3EAC58C8A}" destId="{699A178D-4468-4919-9CE2-91F0A6FB0E64}" srcOrd="3" destOrd="0" presId="urn:microsoft.com/office/officeart/2008/layout/VerticalCurvedList"/>
    <dgm:cxn modelId="{2936FA3E-0CF8-4081-8260-A2041D0AF895}" type="presParOf" srcId="{AA6A8F72-E1B8-4147-9879-03392C83EB3A}" destId="{740333F1-4A06-4D0B-BDB5-1A46C29EC18D}" srcOrd="1" destOrd="0" presId="urn:microsoft.com/office/officeart/2008/layout/VerticalCurvedList"/>
    <dgm:cxn modelId="{7D94DB50-E96F-4A98-9724-23D66BE87683}" type="presParOf" srcId="{AA6A8F72-E1B8-4147-9879-03392C83EB3A}" destId="{F4CAB262-98BA-4E56-AD61-E892729348FB}" srcOrd="2" destOrd="0" presId="urn:microsoft.com/office/officeart/2008/layout/VerticalCurvedList"/>
    <dgm:cxn modelId="{63AD7F57-0D3B-4847-8112-1184A5957DB6}" type="presParOf" srcId="{F4CAB262-98BA-4E56-AD61-E892729348FB}" destId="{AFD4AE17-2CF5-4F67-B5C3-0DCB8F2A8404}" srcOrd="0" destOrd="0" presId="urn:microsoft.com/office/officeart/2008/layout/VerticalCurvedList"/>
    <dgm:cxn modelId="{CED32DC5-80D6-40EC-8D57-11FA7CE06E07}" type="presParOf" srcId="{AA6A8F72-E1B8-4147-9879-03392C83EB3A}" destId="{833F9929-7F09-4DF8-9A08-4E43D1888620}" srcOrd="3" destOrd="0" presId="urn:microsoft.com/office/officeart/2008/layout/VerticalCurvedList"/>
    <dgm:cxn modelId="{4A7A2BD3-63F6-4609-BCDA-8E4CB796C715}" type="presParOf" srcId="{AA6A8F72-E1B8-4147-9879-03392C83EB3A}" destId="{3337101D-FA28-4F2C-A6A2-C0F9FE5571EF}" srcOrd="4" destOrd="0" presId="urn:microsoft.com/office/officeart/2008/layout/VerticalCurvedList"/>
    <dgm:cxn modelId="{C6880662-14D8-4E51-8700-EE74D219784C}" type="presParOf" srcId="{3337101D-FA28-4F2C-A6A2-C0F9FE5571EF}" destId="{F67E9310-9ECB-400E-8F57-CC87322ADBB5}" srcOrd="0" destOrd="0" presId="urn:microsoft.com/office/officeart/2008/layout/VerticalCurvedList"/>
    <dgm:cxn modelId="{2928D2BF-2425-45EE-856D-0DC7E7A84E03}" type="presParOf" srcId="{AA6A8F72-E1B8-4147-9879-03392C83EB3A}" destId="{94F27D38-7397-4BB3-B79F-4F558BB9FBF1}" srcOrd="5" destOrd="0" presId="urn:microsoft.com/office/officeart/2008/layout/VerticalCurvedList"/>
    <dgm:cxn modelId="{E1C925C0-EFB6-486C-ABC6-9629C0D2B4A0}" type="presParOf" srcId="{AA6A8F72-E1B8-4147-9879-03392C83EB3A}" destId="{B879148E-D815-4E42-BD79-180CAB39B61E}" srcOrd="6" destOrd="0" presId="urn:microsoft.com/office/officeart/2008/layout/VerticalCurvedList"/>
    <dgm:cxn modelId="{43C26948-C24C-48E9-AC00-31C6F0F424F6}" type="presParOf" srcId="{B879148E-D815-4E42-BD79-180CAB39B61E}" destId="{10039DB4-A72E-440E-91FE-ECC1CF1C7CC7}" srcOrd="0" destOrd="0" presId="urn:microsoft.com/office/officeart/2008/layout/VerticalCurvedList"/>
    <dgm:cxn modelId="{ABFA2249-5C3A-45FF-AE6E-4B84E74E8A90}" type="presParOf" srcId="{AA6A8F72-E1B8-4147-9879-03392C83EB3A}" destId="{E285FD77-304E-4E75-B8E4-B2F4539612FC}" srcOrd="7" destOrd="0" presId="urn:microsoft.com/office/officeart/2008/layout/VerticalCurvedList"/>
    <dgm:cxn modelId="{326FCFC4-0262-4ABF-A452-FDD516F00743}" type="presParOf" srcId="{AA6A8F72-E1B8-4147-9879-03392C83EB3A}" destId="{2BC0678E-C875-47DD-BC29-A9554A7CFB19}" srcOrd="8" destOrd="0" presId="urn:microsoft.com/office/officeart/2008/layout/VerticalCurvedList"/>
    <dgm:cxn modelId="{8530C66F-E29B-4304-B464-590E8E3FDB5F}" type="presParOf" srcId="{2BC0678E-C875-47DD-BC29-A9554A7CFB19}" destId="{4DCFE46B-40D0-4665-BA7C-6812EF89FA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4265173-FD5F-425F-9DAF-934AC7F847E2}" type="doc">
      <dgm:prSet loTypeId="urn:microsoft.com/office/officeart/2005/8/layout/radial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CCF7CE3-1D22-46C5-A083-B3DBBACC556F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Financiamiento</a:t>
          </a:r>
          <a:endParaRPr lang="es-EC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2B79C-9C44-46D2-83AD-4982F1301E7B}" type="parTrans" cxnId="{7D3BCBAC-924D-4EB8-BF90-DF8ABAD41E7A}">
      <dgm:prSet/>
      <dgm:spPr/>
      <dgm:t>
        <a:bodyPr/>
        <a:lstStyle/>
        <a:p>
          <a:endParaRPr lang="es-EC"/>
        </a:p>
      </dgm:t>
    </dgm:pt>
    <dgm:pt modelId="{C57B73A0-9E13-47B5-AEF1-65C94FE862C3}" type="sibTrans" cxnId="{7D3BCBAC-924D-4EB8-BF90-DF8ABAD41E7A}">
      <dgm:prSet/>
      <dgm:spPr/>
      <dgm:t>
        <a:bodyPr/>
        <a:lstStyle/>
        <a:p>
          <a:endParaRPr lang="es-EC"/>
        </a:p>
      </dgm:t>
    </dgm:pt>
    <dgm:pt modelId="{3FB2245B-5148-4B3F-A589-CDB016E1A816}">
      <dgm:prSet phldrT="[Texto]" custT="1"/>
      <dgm:spPr/>
      <dgm:t>
        <a:bodyPr/>
        <a:lstStyle/>
        <a:p>
          <a:pPr algn="ctr"/>
          <a:r>
            <a:rPr lang="es-EC" sz="1000" dirty="0">
              <a:latin typeface="Arial" panose="020B0604020202020204" pitchFamily="34" charset="0"/>
              <a:cs typeface="Arial" panose="020B0604020202020204" pitchFamily="34" charset="0"/>
            </a:rPr>
            <a:t>SOCIOS</a:t>
          </a:r>
        </a:p>
      </dgm:t>
    </dgm:pt>
    <dgm:pt modelId="{EBE342CA-7A04-4B09-9B4E-8BA531E2B05B}" type="parTrans" cxnId="{D204F1E5-8D30-4927-B7FE-6252A71DD282}">
      <dgm:prSet/>
      <dgm:spPr/>
      <dgm:t>
        <a:bodyPr/>
        <a:lstStyle/>
        <a:p>
          <a:endParaRPr lang="es-EC"/>
        </a:p>
      </dgm:t>
    </dgm:pt>
    <dgm:pt modelId="{81EEC56B-B144-47E4-BEB7-499524233B9A}" type="sibTrans" cxnId="{D204F1E5-8D30-4927-B7FE-6252A71DD282}">
      <dgm:prSet/>
      <dgm:spPr/>
      <dgm:t>
        <a:bodyPr/>
        <a:lstStyle/>
        <a:p>
          <a:endParaRPr lang="es-EC"/>
        </a:p>
      </dgm:t>
    </dgm:pt>
    <dgm:pt modelId="{876C2764-12EC-43BA-83CF-B69F98067378}">
      <dgm:prSet phldrT="[Texto]" custT="1"/>
      <dgm:spPr/>
      <dgm:t>
        <a:bodyPr/>
        <a:lstStyle/>
        <a:p>
          <a:r>
            <a:rPr lang="es-EC" sz="1000" dirty="0">
              <a:latin typeface="Arial" panose="020B0604020202020204" pitchFamily="34" charset="0"/>
              <a:cs typeface="Arial" panose="020B0604020202020204" pitchFamily="34" charset="0"/>
            </a:rPr>
            <a:t>CAPEIPI</a:t>
          </a:r>
        </a:p>
      </dgm:t>
    </dgm:pt>
    <dgm:pt modelId="{58868893-C01A-4BBE-AD05-E1C8534BF890}" type="parTrans" cxnId="{3B524E64-2046-4D33-AD6A-479E6EB2D7C0}">
      <dgm:prSet/>
      <dgm:spPr/>
      <dgm:t>
        <a:bodyPr/>
        <a:lstStyle/>
        <a:p>
          <a:endParaRPr lang="es-EC"/>
        </a:p>
      </dgm:t>
    </dgm:pt>
    <dgm:pt modelId="{F1BB3225-8075-4C62-8E8D-2C11ADDAE9B4}" type="sibTrans" cxnId="{3B524E64-2046-4D33-AD6A-479E6EB2D7C0}">
      <dgm:prSet/>
      <dgm:spPr/>
      <dgm:t>
        <a:bodyPr/>
        <a:lstStyle/>
        <a:p>
          <a:endParaRPr lang="es-EC"/>
        </a:p>
      </dgm:t>
    </dgm:pt>
    <dgm:pt modelId="{154B7220-0066-4C56-95B5-49DA396D2821}">
      <dgm:prSet phldrT="[Texto]" custT="1"/>
      <dgm:spPr/>
      <dgm:t>
        <a:bodyPr/>
        <a:lstStyle/>
        <a:p>
          <a:r>
            <a:rPr lang="es-EC" sz="1000" dirty="0">
              <a:latin typeface="Arial" panose="020B0604020202020204" pitchFamily="34" charset="0"/>
              <a:cs typeface="Arial" panose="020B0604020202020204" pitchFamily="34" charset="0"/>
            </a:rPr>
            <a:t>EMRPESAS U ORGANISMOS INTERNACIONLES</a:t>
          </a:r>
        </a:p>
      </dgm:t>
    </dgm:pt>
    <dgm:pt modelId="{5DDD795E-C9CD-4E14-B838-42D0B077A910}" type="parTrans" cxnId="{3AD7AA78-B5F8-4428-AD87-CA8D7E50BCBA}">
      <dgm:prSet/>
      <dgm:spPr/>
      <dgm:t>
        <a:bodyPr/>
        <a:lstStyle/>
        <a:p>
          <a:endParaRPr lang="es-EC"/>
        </a:p>
      </dgm:t>
    </dgm:pt>
    <dgm:pt modelId="{E6138743-3CBF-423F-B7DD-6EE22BAEA19D}" type="sibTrans" cxnId="{3AD7AA78-B5F8-4428-AD87-CA8D7E50BCBA}">
      <dgm:prSet/>
      <dgm:spPr/>
      <dgm:t>
        <a:bodyPr/>
        <a:lstStyle/>
        <a:p>
          <a:endParaRPr lang="es-EC"/>
        </a:p>
      </dgm:t>
    </dgm:pt>
    <dgm:pt modelId="{AFBD5896-BA5E-48E8-B65D-DC79726E8448}">
      <dgm:prSet phldrT="[Texto]" custT="1"/>
      <dgm:spPr/>
      <dgm:t>
        <a:bodyPr/>
        <a:lstStyle/>
        <a:p>
          <a:r>
            <a:rPr lang="es-EC" sz="1000" dirty="0">
              <a:latin typeface="Arial" panose="020B0604020202020204" pitchFamily="34" charset="0"/>
              <a:cs typeface="Arial" panose="020B0604020202020204" pitchFamily="34" charset="0"/>
            </a:rPr>
            <a:t>ENTES PRIVADOS O PUBLICOS</a:t>
          </a:r>
        </a:p>
      </dgm:t>
    </dgm:pt>
    <dgm:pt modelId="{BAFAC5FF-4298-436C-BE52-CD7AFC35099B}" type="parTrans" cxnId="{92FDDF77-1A30-4033-81A8-0B3930CAF182}">
      <dgm:prSet/>
      <dgm:spPr/>
      <dgm:t>
        <a:bodyPr/>
        <a:lstStyle/>
        <a:p>
          <a:endParaRPr lang="es-EC"/>
        </a:p>
      </dgm:t>
    </dgm:pt>
    <dgm:pt modelId="{584AB77E-BD26-46AB-BD7A-048A3AE3C730}" type="sibTrans" cxnId="{92FDDF77-1A30-4033-81A8-0B3930CAF182}">
      <dgm:prSet/>
      <dgm:spPr/>
      <dgm:t>
        <a:bodyPr/>
        <a:lstStyle/>
        <a:p>
          <a:endParaRPr lang="es-EC"/>
        </a:p>
      </dgm:t>
    </dgm:pt>
    <dgm:pt modelId="{9223ECE8-E354-415B-BDC3-5AED01CD3FFD}" type="pres">
      <dgm:prSet presAssocID="{F4265173-FD5F-425F-9DAF-934AC7F847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4196FB-C5A4-40DD-A2B3-7538EC82D00D}" type="pres">
      <dgm:prSet presAssocID="{F4265173-FD5F-425F-9DAF-934AC7F847E2}" presName="radial" presStyleCnt="0">
        <dgm:presLayoutVars>
          <dgm:animLvl val="ctr"/>
        </dgm:presLayoutVars>
      </dgm:prSet>
      <dgm:spPr/>
      <dgm:t>
        <a:bodyPr/>
        <a:lstStyle/>
        <a:p>
          <a:endParaRPr lang="es-EC"/>
        </a:p>
      </dgm:t>
    </dgm:pt>
    <dgm:pt modelId="{C380F307-AF8D-4042-9D24-BDD91F94DA95}" type="pres">
      <dgm:prSet presAssocID="{CCCF7CE3-1D22-46C5-A083-B3DBBACC556F}" presName="centerShape" presStyleLbl="vennNode1" presStyleIdx="0" presStyleCnt="5" custScaleX="133975" custScaleY="107529"/>
      <dgm:spPr/>
      <dgm:t>
        <a:bodyPr/>
        <a:lstStyle/>
        <a:p>
          <a:endParaRPr lang="es-EC"/>
        </a:p>
      </dgm:t>
    </dgm:pt>
    <dgm:pt modelId="{7345E35F-C684-41A5-9186-2769AF7A1C38}" type="pres">
      <dgm:prSet presAssocID="{3FB2245B-5148-4B3F-A589-CDB016E1A816}" presName="node" presStyleLbl="vennNode1" presStyleIdx="1" presStyleCnt="5" custScaleX="159811" custScaleY="1283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2B4518-9D95-4DBB-B50F-9FC34172F6DB}" type="pres">
      <dgm:prSet presAssocID="{876C2764-12EC-43BA-83CF-B69F98067378}" presName="node" presStyleLbl="vennNode1" presStyleIdx="2" presStyleCnt="5" custScaleX="159811" custScaleY="1283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144D8-BAB7-4EDD-9C1F-7CA4AD0B6F44}" type="pres">
      <dgm:prSet presAssocID="{154B7220-0066-4C56-95B5-49DA396D2821}" presName="node" presStyleLbl="vennNode1" presStyleIdx="3" presStyleCnt="5" custScaleX="159811" custScaleY="1283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44D2A1-6133-492B-A1E8-0C4A4691052F}" type="pres">
      <dgm:prSet presAssocID="{AFBD5896-BA5E-48E8-B65D-DC79726E8448}" presName="node" presStyleLbl="vennNode1" presStyleIdx="4" presStyleCnt="5" custScaleX="159811" custScaleY="1283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3BCBAC-924D-4EB8-BF90-DF8ABAD41E7A}" srcId="{F4265173-FD5F-425F-9DAF-934AC7F847E2}" destId="{CCCF7CE3-1D22-46C5-A083-B3DBBACC556F}" srcOrd="0" destOrd="0" parTransId="{1AF2B79C-9C44-46D2-83AD-4982F1301E7B}" sibTransId="{C57B73A0-9E13-47B5-AEF1-65C94FE862C3}"/>
    <dgm:cxn modelId="{030F4DF4-982D-4E73-B10C-82BC6B526D50}" type="presOf" srcId="{AFBD5896-BA5E-48E8-B65D-DC79726E8448}" destId="{3344D2A1-6133-492B-A1E8-0C4A4691052F}" srcOrd="0" destOrd="0" presId="urn:microsoft.com/office/officeart/2005/8/layout/radial3"/>
    <dgm:cxn modelId="{5E12F388-6AAE-4C3F-AAE7-E878E956BB49}" type="presOf" srcId="{CCCF7CE3-1D22-46C5-A083-B3DBBACC556F}" destId="{C380F307-AF8D-4042-9D24-BDD91F94DA95}" srcOrd="0" destOrd="0" presId="urn:microsoft.com/office/officeart/2005/8/layout/radial3"/>
    <dgm:cxn modelId="{3AD7AA78-B5F8-4428-AD87-CA8D7E50BCBA}" srcId="{CCCF7CE3-1D22-46C5-A083-B3DBBACC556F}" destId="{154B7220-0066-4C56-95B5-49DA396D2821}" srcOrd="2" destOrd="0" parTransId="{5DDD795E-C9CD-4E14-B838-42D0B077A910}" sibTransId="{E6138743-3CBF-423F-B7DD-6EE22BAEA19D}"/>
    <dgm:cxn modelId="{2A5FB201-B474-417D-9A68-6B874A26910C}" type="presOf" srcId="{154B7220-0066-4C56-95B5-49DA396D2821}" destId="{EDD144D8-BAB7-4EDD-9C1F-7CA4AD0B6F44}" srcOrd="0" destOrd="0" presId="urn:microsoft.com/office/officeart/2005/8/layout/radial3"/>
    <dgm:cxn modelId="{1820743F-7687-4592-BC25-01EFFDA12E46}" type="presOf" srcId="{3FB2245B-5148-4B3F-A589-CDB016E1A816}" destId="{7345E35F-C684-41A5-9186-2769AF7A1C38}" srcOrd="0" destOrd="0" presId="urn:microsoft.com/office/officeart/2005/8/layout/radial3"/>
    <dgm:cxn modelId="{3B524E64-2046-4D33-AD6A-479E6EB2D7C0}" srcId="{CCCF7CE3-1D22-46C5-A083-B3DBBACC556F}" destId="{876C2764-12EC-43BA-83CF-B69F98067378}" srcOrd="1" destOrd="0" parTransId="{58868893-C01A-4BBE-AD05-E1C8534BF890}" sibTransId="{F1BB3225-8075-4C62-8E8D-2C11ADDAE9B4}"/>
    <dgm:cxn modelId="{20429456-3D86-4CA4-A999-CD0B7714CEAC}" type="presOf" srcId="{876C2764-12EC-43BA-83CF-B69F98067378}" destId="{F82B4518-9D95-4DBB-B50F-9FC34172F6DB}" srcOrd="0" destOrd="0" presId="urn:microsoft.com/office/officeart/2005/8/layout/radial3"/>
    <dgm:cxn modelId="{92FDDF77-1A30-4033-81A8-0B3930CAF182}" srcId="{CCCF7CE3-1D22-46C5-A083-B3DBBACC556F}" destId="{AFBD5896-BA5E-48E8-B65D-DC79726E8448}" srcOrd="3" destOrd="0" parTransId="{BAFAC5FF-4298-436C-BE52-CD7AFC35099B}" sibTransId="{584AB77E-BD26-46AB-BD7A-048A3AE3C730}"/>
    <dgm:cxn modelId="{D204F1E5-8D30-4927-B7FE-6252A71DD282}" srcId="{CCCF7CE3-1D22-46C5-A083-B3DBBACC556F}" destId="{3FB2245B-5148-4B3F-A589-CDB016E1A816}" srcOrd="0" destOrd="0" parTransId="{EBE342CA-7A04-4B09-9B4E-8BA531E2B05B}" sibTransId="{81EEC56B-B144-47E4-BEB7-499524233B9A}"/>
    <dgm:cxn modelId="{61BAD12D-1CBB-477F-B672-0460430D8933}" type="presOf" srcId="{F4265173-FD5F-425F-9DAF-934AC7F847E2}" destId="{9223ECE8-E354-415B-BDC3-5AED01CD3FFD}" srcOrd="0" destOrd="0" presId="urn:microsoft.com/office/officeart/2005/8/layout/radial3"/>
    <dgm:cxn modelId="{BF534707-E69A-4380-9073-27571129C321}" type="presParOf" srcId="{9223ECE8-E354-415B-BDC3-5AED01CD3FFD}" destId="{484196FB-C5A4-40DD-A2B3-7538EC82D00D}" srcOrd="0" destOrd="0" presId="urn:microsoft.com/office/officeart/2005/8/layout/radial3"/>
    <dgm:cxn modelId="{9F92A808-24C4-4F55-9443-3845A96D666F}" type="presParOf" srcId="{484196FB-C5A4-40DD-A2B3-7538EC82D00D}" destId="{C380F307-AF8D-4042-9D24-BDD91F94DA95}" srcOrd="0" destOrd="0" presId="urn:microsoft.com/office/officeart/2005/8/layout/radial3"/>
    <dgm:cxn modelId="{DC004EFB-1DE6-4188-93A3-F75429FC80A6}" type="presParOf" srcId="{484196FB-C5A4-40DD-A2B3-7538EC82D00D}" destId="{7345E35F-C684-41A5-9186-2769AF7A1C38}" srcOrd="1" destOrd="0" presId="urn:microsoft.com/office/officeart/2005/8/layout/radial3"/>
    <dgm:cxn modelId="{86B7066B-F643-44DE-B81F-9971D21716E3}" type="presParOf" srcId="{484196FB-C5A4-40DD-A2B3-7538EC82D00D}" destId="{F82B4518-9D95-4DBB-B50F-9FC34172F6DB}" srcOrd="2" destOrd="0" presId="urn:microsoft.com/office/officeart/2005/8/layout/radial3"/>
    <dgm:cxn modelId="{3CA8D287-16BB-4E88-9068-A57009B6BE8D}" type="presParOf" srcId="{484196FB-C5A4-40DD-A2B3-7538EC82D00D}" destId="{EDD144D8-BAB7-4EDD-9C1F-7CA4AD0B6F44}" srcOrd="3" destOrd="0" presId="urn:microsoft.com/office/officeart/2005/8/layout/radial3"/>
    <dgm:cxn modelId="{F4C4D027-573E-4DF6-B91E-ECD8C6FFC1CC}" type="presParOf" srcId="{484196FB-C5A4-40DD-A2B3-7538EC82D00D}" destId="{3344D2A1-6133-492B-A1E8-0C4A4691052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936C4D9-B1B8-470F-8D3F-64134498F93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3FC0B05-CA7E-449A-ACF3-7D93D976B059}">
      <dgm:prSet phldrT="[Texto]"/>
      <dgm:spPr/>
      <dgm:t>
        <a:bodyPr/>
        <a:lstStyle/>
        <a:p>
          <a:r>
            <a:rPr lang="es-EC" dirty="0" smtClean="0"/>
            <a:t>Antecedentes </a:t>
          </a:r>
          <a:endParaRPr lang="es-EC" dirty="0"/>
        </a:p>
      </dgm:t>
    </dgm:pt>
    <dgm:pt modelId="{11BE721B-34C8-4609-990C-25775E14070F}" type="parTrans" cxnId="{33FEB447-9B28-4E4F-B085-278025076699}">
      <dgm:prSet/>
      <dgm:spPr/>
      <dgm:t>
        <a:bodyPr/>
        <a:lstStyle/>
        <a:p>
          <a:endParaRPr lang="es-EC"/>
        </a:p>
      </dgm:t>
    </dgm:pt>
    <dgm:pt modelId="{7F1CCD3B-B1EE-44EA-9E1C-E6CAA4360A07}" type="sibTrans" cxnId="{33FEB447-9B28-4E4F-B085-278025076699}">
      <dgm:prSet/>
      <dgm:spPr/>
      <dgm:t>
        <a:bodyPr/>
        <a:lstStyle/>
        <a:p>
          <a:endParaRPr lang="es-EC"/>
        </a:p>
      </dgm:t>
    </dgm:pt>
    <dgm:pt modelId="{6D8102E6-09EF-411F-82E2-A4E97EFA6D2B}">
      <dgm:prSet phldrT="[Texto]"/>
      <dgm:spPr/>
      <dgm:t>
        <a:bodyPr/>
        <a:lstStyle/>
        <a:p>
          <a:r>
            <a:rPr lang="es-EC" dirty="0" smtClean="0"/>
            <a:t>Constante cambio/actualización de conocimientos/incremento de competencia</a:t>
          </a:r>
          <a:endParaRPr lang="es-EC" dirty="0"/>
        </a:p>
      </dgm:t>
    </dgm:pt>
    <dgm:pt modelId="{5EC88AE6-B5B8-4CE2-816C-565EA6F4C518}" type="parTrans" cxnId="{C8AB67FA-24CF-48C1-B8CC-C27590A33D76}">
      <dgm:prSet/>
      <dgm:spPr/>
      <dgm:t>
        <a:bodyPr/>
        <a:lstStyle/>
        <a:p>
          <a:endParaRPr lang="es-EC"/>
        </a:p>
      </dgm:t>
    </dgm:pt>
    <dgm:pt modelId="{B40B5750-DADF-4F85-8D1D-694506691963}" type="sibTrans" cxnId="{C8AB67FA-24CF-48C1-B8CC-C27590A33D76}">
      <dgm:prSet/>
      <dgm:spPr/>
      <dgm:t>
        <a:bodyPr/>
        <a:lstStyle/>
        <a:p>
          <a:endParaRPr lang="es-EC"/>
        </a:p>
      </dgm:t>
    </dgm:pt>
    <dgm:pt modelId="{6F7B8BEE-037B-494C-8EB2-F64D5ED92020}">
      <dgm:prSet phldrT="[Texto]"/>
      <dgm:spPr/>
      <dgm:t>
        <a:bodyPr/>
        <a:lstStyle/>
        <a:p>
          <a:r>
            <a:rPr lang="es-EC" dirty="0" smtClean="0"/>
            <a:t>Las PYMES invierten poco en capacitación y asesoramiento / permanencia en los mercados competitivos</a:t>
          </a:r>
          <a:endParaRPr lang="es-EC" dirty="0"/>
        </a:p>
      </dgm:t>
    </dgm:pt>
    <dgm:pt modelId="{AF6A8AED-FD13-47B8-9CBA-E6CAC2782604}" type="parTrans" cxnId="{84C160AC-0535-45DC-92A1-998A0E6177EF}">
      <dgm:prSet/>
      <dgm:spPr/>
      <dgm:t>
        <a:bodyPr/>
        <a:lstStyle/>
        <a:p>
          <a:endParaRPr lang="es-EC"/>
        </a:p>
      </dgm:t>
    </dgm:pt>
    <dgm:pt modelId="{786FF6D2-AA40-490B-A4AC-1E4A818FD17D}" type="sibTrans" cxnId="{84C160AC-0535-45DC-92A1-998A0E6177EF}">
      <dgm:prSet/>
      <dgm:spPr/>
      <dgm:t>
        <a:bodyPr/>
        <a:lstStyle/>
        <a:p>
          <a:endParaRPr lang="es-EC"/>
        </a:p>
      </dgm:t>
    </dgm:pt>
    <dgm:pt modelId="{550837B9-16C1-4B11-811F-50F985EBE452}">
      <dgm:prSet/>
      <dgm:spPr/>
      <dgm:t>
        <a:bodyPr/>
        <a:lstStyle/>
        <a:p>
          <a:r>
            <a:rPr lang="es-EC" dirty="0" smtClean="0"/>
            <a:t>PYME-Desarrollo y motor de la economía de un país.</a:t>
          </a:r>
        </a:p>
        <a:p>
          <a:r>
            <a:rPr lang="es-EC" dirty="0" smtClean="0"/>
            <a:t>Gestor de ideas innovadoras.</a:t>
          </a:r>
        </a:p>
        <a:p>
          <a:r>
            <a:rPr lang="es-EC" dirty="0" smtClean="0"/>
            <a:t>Aporte al empleo de un país </a:t>
          </a:r>
          <a:endParaRPr lang="es-EC" dirty="0"/>
        </a:p>
      </dgm:t>
    </dgm:pt>
    <dgm:pt modelId="{D126F3B5-7C52-4781-BA6D-7707F08B13FA}" type="parTrans" cxnId="{265900F6-C4FE-4A48-BCF0-0E2C9E76A674}">
      <dgm:prSet/>
      <dgm:spPr/>
      <dgm:t>
        <a:bodyPr/>
        <a:lstStyle/>
        <a:p>
          <a:endParaRPr lang="es-EC"/>
        </a:p>
      </dgm:t>
    </dgm:pt>
    <dgm:pt modelId="{C2E1E80A-5778-4E22-B293-2C38A5C9C648}" type="sibTrans" cxnId="{265900F6-C4FE-4A48-BCF0-0E2C9E76A674}">
      <dgm:prSet/>
      <dgm:spPr/>
      <dgm:t>
        <a:bodyPr/>
        <a:lstStyle/>
        <a:p>
          <a:endParaRPr lang="es-EC"/>
        </a:p>
      </dgm:t>
    </dgm:pt>
    <dgm:pt modelId="{91528DCC-670C-47C6-8A87-AEDD9772C279}" type="pres">
      <dgm:prSet presAssocID="{5936C4D9-B1B8-470F-8D3F-64134498F93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44E1391-6832-4866-B27B-853690561D3B}" type="pres">
      <dgm:prSet presAssocID="{B3FC0B05-CA7E-449A-ACF3-7D93D976B059}" presName="root" presStyleCnt="0">
        <dgm:presLayoutVars>
          <dgm:chMax/>
          <dgm:chPref val="4"/>
        </dgm:presLayoutVars>
      </dgm:prSet>
      <dgm:spPr/>
    </dgm:pt>
    <dgm:pt modelId="{2F9A50D1-1396-4B1F-9DB5-F26A06F072C8}" type="pres">
      <dgm:prSet presAssocID="{B3FC0B05-CA7E-449A-ACF3-7D93D976B059}" presName="rootComposite" presStyleCnt="0">
        <dgm:presLayoutVars/>
      </dgm:prSet>
      <dgm:spPr/>
    </dgm:pt>
    <dgm:pt modelId="{C12A48E0-0F9A-46F6-9CD7-28ADC540238A}" type="pres">
      <dgm:prSet presAssocID="{B3FC0B05-CA7E-449A-ACF3-7D93D976B05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3704C470-13A5-4C16-8E83-9087DE17888B}" type="pres">
      <dgm:prSet presAssocID="{B3FC0B05-CA7E-449A-ACF3-7D93D976B059}" presName="childShape" presStyleCnt="0">
        <dgm:presLayoutVars>
          <dgm:chMax val="0"/>
          <dgm:chPref val="0"/>
        </dgm:presLayoutVars>
      </dgm:prSet>
      <dgm:spPr/>
    </dgm:pt>
    <dgm:pt modelId="{3978949D-E636-4F22-9839-A02333262B0B}" type="pres">
      <dgm:prSet presAssocID="{6D8102E6-09EF-411F-82E2-A4E97EFA6D2B}" presName="childComposite" presStyleCnt="0">
        <dgm:presLayoutVars>
          <dgm:chMax val="0"/>
          <dgm:chPref val="0"/>
        </dgm:presLayoutVars>
      </dgm:prSet>
      <dgm:spPr/>
    </dgm:pt>
    <dgm:pt modelId="{35FAE2FF-710F-4550-81F8-A5057FA7565B}" type="pres">
      <dgm:prSet presAssocID="{6D8102E6-09EF-411F-82E2-A4E97EFA6D2B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17067C31-23F0-4C2E-AD3A-2B3470CD8E99}" type="pres">
      <dgm:prSet presAssocID="{6D8102E6-09EF-411F-82E2-A4E97EFA6D2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481AA0-8310-4E0A-81F9-02611C13D74E}" type="pres">
      <dgm:prSet presAssocID="{6F7B8BEE-037B-494C-8EB2-F64D5ED92020}" presName="childComposite" presStyleCnt="0">
        <dgm:presLayoutVars>
          <dgm:chMax val="0"/>
          <dgm:chPref val="0"/>
        </dgm:presLayoutVars>
      </dgm:prSet>
      <dgm:spPr/>
    </dgm:pt>
    <dgm:pt modelId="{6EAC80B1-E20C-4C10-876F-FC77C622DA8A}" type="pres">
      <dgm:prSet presAssocID="{6F7B8BEE-037B-494C-8EB2-F64D5ED92020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BB08F92F-D2FA-476E-A2D0-7C7C164BEA73}" type="pres">
      <dgm:prSet presAssocID="{6F7B8BEE-037B-494C-8EB2-F64D5ED92020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A7AF06-9889-4350-88B6-E7DD4777DF99}" type="pres">
      <dgm:prSet presAssocID="{550837B9-16C1-4B11-811F-50F985EBE452}" presName="childComposite" presStyleCnt="0">
        <dgm:presLayoutVars>
          <dgm:chMax val="0"/>
          <dgm:chPref val="0"/>
        </dgm:presLayoutVars>
      </dgm:prSet>
      <dgm:spPr/>
    </dgm:pt>
    <dgm:pt modelId="{91DB4442-3D92-4655-98E3-93796579B575}" type="pres">
      <dgm:prSet presAssocID="{550837B9-16C1-4B11-811F-50F985EBE452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C"/>
        </a:p>
      </dgm:t>
    </dgm:pt>
    <dgm:pt modelId="{E7672359-0D84-4F44-95EA-54FD19613A11}" type="pres">
      <dgm:prSet presAssocID="{550837B9-16C1-4B11-811F-50F985EBE45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D35599-ECA3-40BB-9630-9D27CED06E00}" type="presOf" srcId="{6F7B8BEE-037B-494C-8EB2-F64D5ED92020}" destId="{BB08F92F-D2FA-476E-A2D0-7C7C164BEA73}" srcOrd="0" destOrd="0" presId="urn:microsoft.com/office/officeart/2008/layout/PictureAccentList"/>
    <dgm:cxn modelId="{33FEB447-9B28-4E4F-B085-278025076699}" srcId="{5936C4D9-B1B8-470F-8D3F-64134498F932}" destId="{B3FC0B05-CA7E-449A-ACF3-7D93D976B059}" srcOrd="0" destOrd="0" parTransId="{11BE721B-34C8-4609-990C-25775E14070F}" sibTransId="{7F1CCD3B-B1EE-44EA-9E1C-E6CAA4360A07}"/>
    <dgm:cxn modelId="{CDB37975-BD5D-40C6-AF23-0CD4617B266B}" type="presOf" srcId="{550837B9-16C1-4B11-811F-50F985EBE452}" destId="{E7672359-0D84-4F44-95EA-54FD19613A11}" srcOrd="0" destOrd="0" presId="urn:microsoft.com/office/officeart/2008/layout/PictureAccentList"/>
    <dgm:cxn modelId="{C1329A85-65C8-477F-9E2F-0A0250AE6202}" type="presOf" srcId="{5936C4D9-B1B8-470F-8D3F-64134498F932}" destId="{91528DCC-670C-47C6-8A87-AEDD9772C279}" srcOrd="0" destOrd="0" presId="urn:microsoft.com/office/officeart/2008/layout/PictureAccentList"/>
    <dgm:cxn modelId="{C8AB67FA-24CF-48C1-B8CC-C27590A33D76}" srcId="{B3FC0B05-CA7E-449A-ACF3-7D93D976B059}" destId="{6D8102E6-09EF-411F-82E2-A4E97EFA6D2B}" srcOrd="0" destOrd="0" parTransId="{5EC88AE6-B5B8-4CE2-816C-565EA6F4C518}" sibTransId="{B40B5750-DADF-4F85-8D1D-694506691963}"/>
    <dgm:cxn modelId="{94C8B65C-C9DF-435E-9EE6-55AF2773949E}" type="presOf" srcId="{B3FC0B05-CA7E-449A-ACF3-7D93D976B059}" destId="{C12A48E0-0F9A-46F6-9CD7-28ADC540238A}" srcOrd="0" destOrd="0" presId="urn:microsoft.com/office/officeart/2008/layout/PictureAccentList"/>
    <dgm:cxn modelId="{F59E84FA-63D3-4C02-A3FE-140CCCE8C204}" type="presOf" srcId="{6D8102E6-09EF-411F-82E2-A4E97EFA6D2B}" destId="{17067C31-23F0-4C2E-AD3A-2B3470CD8E99}" srcOrd="0" destOrd="0" presId="urn:microsoft.com/office/officeart/2008/layout/PictureAccentList"/>
    <dgm:cxn modelId="{265900F6-C4FE-4A48-BCF0-0E2C9E76A674}" srcId="{B3FC0B05-CA7E-449A-ACF3-7D93D976B059}" destId="{550837B9-16C1-4B11-811F-50F985EBE452}" srcOrd="2" destOrd="0" parTransId="{D126F3B5-7C52-4781-BA6D-7707F08B13FA}" sibTransId="{C2E1E80A-5778-4E22-B293-2C38A5C9C648}"/>
    <dgm:cxn modelId="{84C160AC-0535-45DC-92A1-998A0E6177EF}" srcId="{B3FC0B05-CA7E-449A-ACF3-7D93D976B059}" destId="{6F7B8BEE-037B-494C-8EB2-F64D5ED92020}" srcOrd="1" destOrd="0" parTransId="{AF6A8AED-FD13-47B8-9CBA-E6CAC2782604}" sibTransId="{786FF6D2-AA40-490B-A4AC-1E4A818FD17D}"/>
    <dgm:cxn modelId="{DC79A9E0-29E2-47F6-8AC8-52BEF269DADC}" type="presParOf" srcId="{91528DCC-670C-47C6-8A87-AEDD9772C279}" destId="{C44E1391-6832-4866-B27B-853690561D3B}" srcOrd="0" destOrd="0" presId="urn:microsoft.com/office/officeart/2008/layout/PictureAccentList"/>
    <dgm:cxn modelId="{4B980389-58CA-4E02-8C02-02EE4E310083}" type="presParOf" srcId="{C44E1391-6832-4866-B27B-853690561D3B}" destId="{2F9A50D1-1396-4B1F-9DB5-F26A06F072C8}" srcOrd="0" destOrd="0" presId="urn:microsoft.com/office/officeart/2008/layout/PictureAccentList"/>
    <dgm:cxn modelId="{D4E8CC67-2564-43B3-9D2C-6434D4946DB2}" type="presParOf" srcId="{2F9A50D1-1396-4B1F-9DB5-F26A06F072C8}" destId="{C12A48E0-0F9A-46F6-9CD7-28ADC540238A}" srcOrd="0" destOrd="0" presId="urn:microsoft.com/office/officeart/2008/layout/PictureAccentList"/>
    <dgm:cxn modelId="{ACFBE62A-9906-4660-B7A4-839159E8EE73}" type="presParOf" srcId="{C44E1391-6832-4866-B27B-853690561D3B}" destId="{3704C470-13A5-4C16-8E83-9087DE17888B}" srcOrd="1" destOrd="0" presId="urn:microsoft.com/office/officeart/2008/layout/PictureAccentList"/>
    <dgm:cxn modelId="{66EBC6EC-D0F9-4DA1-9141-790B4EB39421}" type="presParOf" srcId="{3704C470-13A5-4C16-8E83-9087DE17888B}" destId="{3978949D-E636-4F22-9839-A02333262B0B}" srcOrd="0" destOrd="0" presId="urn:microsoft.com/office/officeart/2008/layout/PictureAccentList"/>
    <dgm:cxn modelId="{A0B2622A-3CDB-4426-A4D6-0DCD4ADBF2A4}" type="presParOf" srcId="{3978949D-E636-4F22-9839-A02333262B0B}" destId="{35FAE2FF-710F-4550-81F8-A5057FA7565B}" srcOrd="0" destOrd="0" presId="urn:microsoft.com/office/officeart/2008/layout/PictureAccentList"/>
    <dgm:cxn modelId="{553BB358-38E2-4CFF-8DC8-3A5684429127}" type="presParOf" srcId="{3978949D-E636-4F22-9839-A02333262B0B}" destId="{17067C31-23F0-4C2E-AD3A-2B3470CD8E99}" srcOrd="1" destOrd="0" presId="urn:microsoft.com/office/officeart/2008/layout/PictureAccentList"/>
    <dgm:cxn modelId="{526D9CC7-3858-4D12-AE59-CBF574C60405}" type="presParOf" srcId="{3704C470-13A5-4C16-8E83-9087DE17888B}" destId="{0F481AA0-8310-4E0A-81F9-02611C13D74E}" srcOrd="1" destOrd="0" presId="urn:microsoft.com/office/officeart/2008/layout/PictureAccentList"/>
    <dgm:cxn modelId="{8ECC7378-75D0-4672-BA5C-AF0AF4954234}" type="presParOf" srcId="{0F481AA0-8310-4E0A-81F9-02611C13D74E}" destId="{6EAC80B1-E20C-4C10-876F-FC77C622DA8A}" srcOrd="0" destOrd="0" presId="urn:microsoft.com/office/officeart/2008/layout/PictureAccentList"/>
    <dgm:cxn modelId="{FD6F0748-EDD2-4835-AF07-9A80D362A04C}" type="presParOf" srcId="{0F481AA0-8310-4E0A-81F9-02611C13D74E}" destId="{BB08F92F-D2FA-476E-A2D0-7C7C164BEA73}" srcOrd="1" destOrd="0" presId="urn:microsoft.com/office/officeart/2008/layout/PictureAccentList"/>
    <dgm:cxn modelId="{335E04F9-CCD2-47DD-B299-F85621452AA2}" type="presParOf" srcId="{3704C470-13A5-4C16-8E83-9087DE17888B}" destId="{27A7AF06-9889-4350-88B6-E7DD4777DF99}" srcOrd="2" destOrd="0" presId="urn:microsoft.com/office/officeart/2008/layout/PictureAccentList"/>
    <dgm:cxn modelId="{B6AA9861-DD88-499E-98EC-8A8B84C8EEE2}" type="presParOf" srcId="{27A7AF06-9889-4350-88B6-E7DD4777DF99}" destId="{91DB4442-3D92-4655-98E3-93796579B575}" srcOrd="0" destOrd="0" presId="urn:microsoft.com/office/officeart/2008/layout/PictureAccentList"/>
    <dgm:cxn modelId="{877360C4-138F-4202-AB23-49FF03FCC8E5}" type="presParOf" srcId="{27A7AF06-9889-4350-88B6-E7DD4777DF99}" destId="{E7672359-0D84-4F44-95EA-54FD19613A1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E1DC72-FF16-4370-8028-C9A45012333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24AAF9E-9048-4C65-8466-FFE23A26110E}">
      <dgm:prSet phldrT="[Texto]" custT="1"/>
      <dgm:spPr/>
      <dgm:t>
        <a:bodyPr/>
        <a:lstStyle/>
        <a:p>
          <a:r>
            <a:rPr lang="es-EC" sz="1800" dirty="0" smtClean="0"/>
            <a:t>El asistente a la capacitación debe contar con el aval del gerente de la empresa. </a:t>
          </a:r>
          <a:endParaRPr lang="es-EC" sz="1800" dirty="0"/>
        </a:p>
      </dgm:t>
    </dgm:pt>
    <dgm:pt modelId="{5E25F510-7F9B-42D1-9A0D-55F50FE4149B}" type="parTrans" cxnId="{B65E91B5-2809-4800-A2ED-7A18FC8ED63D}">
      <dgm:prSet/>
      <dgm:spPr/>
      <dgm:t>
        <a:bodyPr/>
        <a:lstStyle/>
        <a:p>
          <a:endParaRPr lang="es-EC" sz="1400"/>
        </a:p>
      </dgm:t>
    </dgm:pt>
    <dgm:pt modelId="{A7F8184A-9536-451A-B830-2417E3A8588C}" type="sibTrans" cxnId="{B65E91B5-2809-4800-A2ED-7A18FC8ED63D}">
      <dgm:prSet/>
      <dgm:spPr/>
      <dgm:t>
        <a:bodyPr/>
        <a:lstStyle/>
        <a:p>
          <a:endParaRPr lang="es-EC" sz="1400"/>
        </a:p>
      </dgm:t>
    </dgm:pt>
    <dgm:pt modelId="{6E06CCD2-F85F-40C0-99D3-42E39863F6A9}">
      <dgm:prSet phldrT="[Texto]" custT="1"/>
      <dgm:spPr/>
      <dgm:t>
        <a:bodyPr/>
        <a:lstStyle/>
        <a:p>
          <a:r>
            <a:rPr lang="es-EC" sz="1400" dirty="0" smtClean="0"/>
            <a:t>No deberá estar participando en otra capacitación </a:t>
          </a:r>
          <a:endParaRPr lang="es-EC" sz="1400" dirty="0"/>
        </a:p>
      </dgm:t>
    </dgm:pt>
    <dgm:pt modelId="{FB96077A-66C3-4F19-880A-F71ACB00580B}" type="parTrans" cxnId="{A62A1F2E-A526-4147-89C9-2D378BEC10FF}">
      <dgm:prSet/>
      <dgm:spPr/>
      <dgm:t>
        <a:bodyPr/>
        <a:lstStyle/>
        <a:p>
          <a:endParaRPr lang="es-EC" sz="1400"/>
        </a:p>
      </dgm:t>
    </dgm:pt>
    <dgm:pt modelId="{1FCBBCE4-D868-44CF-8EEF-82EC46AE5FBD}" type="sibTrans" cxnId="{A62A1F2E-A526-4147-89C9-2D378BEC10FF}">
      <dgm:prSet/>
      <dgm:spPr/>
      <dgm:t>
        <a:bodyPr/>
        <a:lstStyle/>
        <a:p>
          <a:endParaRPr lang="es-EC" sz="1400"/>
        </a:p>
      </dgm:t>
    </dgm:pt>
    <dgm:pt modelId="{2486B436-777E-443B-9DA4-303AE0EC8124}">
      <dgm:prSet phldrT="[Texto]" custT="1"/>
      <dgm:spPr/>
      <dgm:t>
        <a:bodyPr/>
        <a:lstStyle/>
        <a:p>
          <a:r>
            <a:rPr lang="es-EC" sz="1800" dirty="0" smtClean="0"/>
            <a:t>Estar inscrito en el curso.</a:t>
          </a:r>
          <a:endParaRPr lang="es-EC" sz="1800" dirty="0"/>
        </a:p>
      </dgm:t>
    </dgm:pt>
    <dgm:pt modelId="{A1D8618F-F274-46BE-8605-47D2DCBE090A}" type="parTrans" cxnId="{D93BC21F-B3FE-416B-882B-56E047B20C05}">
      <dgm:prSet/>
      <dgm:spPr/>
      <dgm:t>
        <a:bodyPr/>
        <a:lstStyle/>
        <a:p>
          <a:endParaRPr lang="es-EC" sz="1400"/>
        </a:p>
      </dgm:t>
    </dgm:pt>
    <dgm:pt modelId="{C783D67A-1C5A-4FEE-9526-982266D2CF2C}" type="sibTrans" cxnId="{D93BC21F-B3FE-416B-882B-56E047B20C05}">
      <dgm:prSet/>
      <dgm:spPr/>
      <dgm:t>
        <a:bodyPr/>
        <a:lstStyle/>
        <a:p>
          <a:endParaRPr lang="es-EC" sz="1400"/>
        </a:p>
      </dgm:t>
    </dgm:pt>
    <dgm:pt modelId="{FDB503B5-C8A6-404A-AF05-05BC23758297}">
      <dgm:prSet phldrT="[Texto]" custT="1"/>
      <dgm:spPr/>
      <dgm:t>
        <a:bodyPr/>
        <a:lstStyle/>
        <a:p>
          <a:r>
            <a:rPr lang="es-EC" sz="1400" dirty="0" smtClean="0"/>
            <a:t>El manejo de las TIC's será un requisito exigible, excepto cuando la capacitación se vaya a tratar estos temas</a:t>
          </a:r>
          <a:endParaRPr lang="es-EC" sz="1400" dirty="0"/>
        </a:p>
      </dgm:t>
    </dgm:pt>
    <dgm:pt modelId="{8209E76E-A416-484B-9AB5-CD79A0DAE3CB}" type="parTrans" cxnId="{ADEF54DE-FDD8-4F18-8E84-D2E94F4016B6}">
      <dgm:prSet/>
      <dgm:spPr/>
      <dgm:t>
        <a:bodyPr/>
        <a:lstStyle/>
        <a:p>
          <a:endParaRPr lang="es-EC" sz="1400"/>
        </a:p>
      </dgm:t>
    </dgm:pt>
    <dgm:pt modelId="{3DA40745-C5CF-4B99-AA52-BA146CFED1F7}" type="sibTrans" cxnId="{ADEF54DE-FDD8-4F18-8E84-D2E94F4016B6}">
      <dgm:prSet/>
      <dgm:spPr/>
      <dgm:t>
        <a:bodyPr/>
        <a:lstStyle/>
        <a:p>
          <a:endParaRPr lang="es-EC" sz="1400"/>
        </a:p>
      </dgm:t>
    </dgm:pt>
    <dgm:pt modelId="{A4123901-764A-4D98-87FC-EC846D5B4D02}">
      <dgm:prSet custT="1"/>
      <dgm:spPr/>
      <dgm:t>
        <a:bodyPr/>
        <a:lstStyle/>
        <a:p>
          <a:r>
            <a:rPr lang="es-EC" sz="1800" dirty="0" smtClean="0"/>
            <a:t>Los requisitos pueden ser variables según se apruebe por el director del centro y CAPEIPI según consideren necesario.</a:t>
          </a:r>
          <a:endParaRPr lang="es-EC" sz="1800" dirty="0"/>
        </a:p>
      </dgm:t>
    </dgm:pt>
    <dgm:pt modelId="{373F909B-B2C8-4431-B157-82041919C7C4}" type="parTrans" cxnId="{6009A5E3-0D16-4103-A73D-7818C99CDDB6}">
      <dgm:prSet/>
      <dgm:spPr/>
      <dgm:t>
        <a:bodyPr/>
        <a:lstStyle/>
        <a:p>
          <a:endParaRPr lang="es-EC" sz="1400"/>
        </a:p>
      </dgm:t>
    </dgm:pt>
    <dgm:pt modelId="{46888BB3-1C27-498D-A21C-AE5558638B5E}" type="sibTrans" cxnId="{6009A5E3-0D16-4103-A73D-7818C99CDDB6}">
      <dgm:prSet/>
      <dgm:spPr/>
      <dgm:t>
        <a:bodyPr/>
        <a:lstStyle/>
        <a:p>
          <a:endParaRPr lang="es-EC" sz="1400"/>
        </a:p>
      </dgm:t>
    </dgm:pt>
    <dgm:pt modelId="{1BC45B76-298F-49A2-9C12-CE956E2E7DBD}">
      <dgm:prSet phldrT="[Texto]" custT="1"/>
      <dgm:spPr/>
      <dgm:t>
        <a:bodyPr/>
        <a:lstStyle/>
        <a:p>
          <a:endParaRPr lang="es-EC" sz="1400" dirty="0"/>
        </a:p>
      </dgm:t>
    </dgm:pt>
    <dgm:pt modelId="{944F0B9C-357D-44AB-A866-C903D23A155B}" type="parTrans" cxnId="{9067E0B7-3B55-4F1D-AB0E-9CF8D213E98F}">
      <dgm:prSet/>
      <dgm:spPr/>
      <dgm:t>
        <a:bodyPr/>
        <a:lstStyle/>
        <a:p>
          <a:endParaRPr lang="es-EC"/>
        </a:p>
      </dgm:t>
    </dgm:pt>
    <dgm:pt modelId="{1A23C3E7-F252-4B86-AFBB-2E5DADA6C67E}" type="sibTrans" cxnId="{9067E0B7-3B55-4F1D-AB0E-9CF8D213E98F}">
      <dgm:prSet/>
      <dgm:spPr/>
      <dgm:t>
        <a:bodyPr/>
        <a:lstStyle/>
        <a:p>
          <a:endParaRPr lang="es-EC"/>
        </a:p>
      </dgm:t>
    </dgm:pt>
    <dgm:pt modelId="{A6CF2503-AC3B-4B7C-9B5E-B5C884A34BFF}">
      <dgm:prSet phldrT="[Texto]" custT="1"/>
      <dgm:spPr/>
      <dgm:t>
        <a:bodyPr/>
        <a:lstStyle/>
        <a:p>
          <a:endParaRPr lang="es-EC" sz="1400" dirty="0"/>
        </a:p>
      </dgm:t>
    </dgm:pt>
    <dgm:pt modelId="{D9830608-AE9D-4263-A9D2-FEDBD4A65D43}" type="parTrans" cxnId="{41CB673F-03AA-42CC-BF68-3A15E15086B6}">
      <dgm:prSet/>
      <dgm:spPr/>
      <dgm:t>
        <a:bodyPr/>
        <a:lstStyle/>
        <a:p>
          <a:endParaRPr lang="es-EC"/>
        </a:p>
      </dgm:t>
    </dgm:pt>
    <dgm:pt modelId="{49EF26B7-91E1-480D-BD0D-8BC799D11119}" type="sibTrans" cxnId="{41CB673F-03AA-42CC-BF68-3A15E15086B6}">
      <dgm:prSet/>
      <dgm:spPr/>
      <dgm:t>
        <a:bodyPr/>
        <a:lstStyle/>
        <a:p>
          <a:endParaRPr lang="es-EC"/>
        </a:p>
      </dgm:t>
    </dgm:pt>
    <dgm:pt modelId="{62BBE46B-5058-4B40-BBD7-3F4A33B6C0B2}" type="pres">
      <dgm:prSet presAssocID="{52E1DC72-FF16-4370-8028-C9A4501233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1C442B-1795-4067-89C6-B0EFAB7E73C7}" type="pres">
      <dgm:prSet presAssocID="{A24AAF9E-9048-4C65-8466-FFE23A2611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7EAA1C-3B2C-4F26-9F13-71CBCFB9EBDE}" type="pres">
      <dgm:prSet presAssocID="{A24AAF9E-9048-4C65-8466-FFE23A26110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08C47-5FAC-43C5-9B61-F8BA4B6B2F61}" type="pres">
      <dgm:prSet presAssocID="{2486B436-777E-443B-9DA4-303AE0EC81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92731-6BBA-4B68-9E17-35B87BF1FA25}" type="pres">
      <dgm:prSet presAssocID="{2486B436-777E-443B-9DA4-303AE0EC812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F0DAA0-699D-4D55-87EE-97D1E66A3D4C}" type="pres">
      <dgm:prSet presAssocID="{A4123901-764A-4D98-87FC-EC846D5B4D02}" presName="parentText" presStyleLbl="node1" presStyleIdx="2" presStyleCnt="3" custLinFactNeighborX="-1063" custLinFactNeighborY="105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2C4CD3-EB73-4800-B40D-388E87907C5F}" type="presOf" srcId="{2486B436-777E-443B-9DA4-303AE0EC8124}" destId="{E5508C47-5FAC-43C5-9B61-F8BA4B6B2F61}" srcOrd="0" destOrd="0" presId="urn:microsoft.com/office/officeart/2005/8/layout/vList2"/>
    <dgm:cxn modelId="{7E926AA5-6316-4EAE-B69E-02E5253C9EA7}" type="presOf" srcId="{A4123901-764A-4D98-87FC-EC846D5B4D02}" destId="{B6F0DAA0-699D-4D55-87EE-97D1E66A3D4C}" srcOrd="0" destOrd="0" presId="urn:microsoft.com/office/officeart/2005/8/layout/vList2"/>
    <dgm:cxn modelId="{9F7220CA-36F9-43FF-8477-97BFF371AB2D}" type="presOf" srcId="{FDB503B5-C8A6-404A-AF05-05BC23758297}" destId="{90592731-6BBA-4B68-9E17-35B87BF1FA25}" srcOrd="0" destOrd="1" presId="urn:microsoft.com/office/officeart/2005/8/layout/vList2"/>
    <dgm:cxn modelId="{ADEF54DE-FDD8-4F18-8E84-D2E94F4016B6}" srcId="{2486B436-777E-443B-9DA4-303AE0EC8124}" destId="{FDB503B5-C8A6-404A-AF05-05BC23758297}" srcOrd="1" destOrd="0" parTransId="{8209E76E-A416-484B-9AB5-CD79A0DAE3CB}" sibTransId="{3DA40745-C5CF-4B99-AA52-BA146CFED1F7}"/>
    <dgm:cxn modelId="{87A4CECD-B26D-4FD3-9955-FECEE8AEA4A9}" type="presOf" srcId="{6E06CCD2-F85F-40C0-99D3-42E39863F6A9}" destId="{767EAA1C-3B2C-4F26-9F13-71CBCFB9EBDE}" srcOrd="0" destOrd="1" presId="urn:microsoft.com/office/officeart/2005/8/layout/vList2"/>
    <dgm:cxn modelId="{B65E91B5-2809-4800-A2ED-7A18FC8ED63D}" srcId="{52E1DC72-FF16-4370-8028-C9A450123331}" destId="{A24AAF9E-9048-4C65-8466-FFE23A26110E}" srcOrd="0" destOrd="0" parTransId="{5E25F510-7F9B-42D1-9A0D-55F50FE4149B}" sibTransId="{A7F8184A-9536-451A-B830-2417E3A8588C}"/>
    <dgm:cxn modelId="{41CB673F-03AA-42CC-BF68-3A15E15086B6}" srcId="{2486B436-777E-443B-9DA4-303AE0EC8124}" destId="{A6CF2503-AC3B-4B7C-9B5E-B5C884A34BFF}" srcOrd="0" destOrd="0" parTransId="{D9830608-AE9D-4263-A9D2-FEDBD4A65D43}" sibTransId="{49EF26B7-91E1-480D-BD0D-8BC799D11119}"/>
    <dgm:cxn modelId="{B1E0E5B8-2AFA-4269-8F13-BF272C1495F7}" type="presOf" srcId="{A6CF2503-AC3B-4B7C-9B5E-B5C884A34BFF}" destId="{90592731-6BBA-4B68-9E17-35B87BF1FA25}" srcOrd="0" destOrd="0" presId="urn:microsoft.com/office/officeart/2005/8/layout/vList2"/>
    <dgm:cxn modelId="{6009A5E3-0D16-4103-A73D-7818C99CDDB6}" srcId="{52E1DC72-FF16-4370-8028-C9A450123331}" destId="{A4123901-764A-4D98-87FC-EC846D5B4D02}" srcOrd="2" destOrd="0" parTransId="{373F909B-B2C8-4431-B157-82041919C7C4}" sibTransId="{46888BB3-1C27-498D-A21C-AE5558638B5E}"/>
    <dgm:cxn modelId="{9067E0B7-3B55-4F1D-AB0E-9CF8D213E98F}" srcId="{A24AAF9E-9048-4C65-8466-FFE23A26110E}" destId="{1BC45B76-298F-49A2-9C12-CE956E2E7DBD}" srcOrd="0" destOrd="0" parTransId="{944F0B9C-357D-44AB-A866-C903D23A155B}" sibTransId="{1A23C3E7-F252-4B86-AFBB-2E5DADA6C67E}"/>
    <dgm:cxn modelId="{A62A1F2E-A526-4147-89C9-2D378BEC10FF}" srcId="{A24AAF9E-9048-4C65-8466-FFE23A26110E}" destId="{6E06CCD2-F85F-40C0-99D3-42E39863F6A9}" srcOrd="1" destOrd="0" parTransId="{FB96077A-66C3-4F19-880A-F71ACB00580B}" sibTransId="{1FCBBCE4-D868-44CF-8EEF-82EC46AE5FBD}"/>
    <dgm:cxn modelId="{AF729544-B011-411D-9808-81F603315785}" type="presOf" srcId="{A24AAF9E-9048-4C65-8466-FFE23A26110E}" destId="{841C442B-1795-4067-89C6-B0EFAB7E73C7}" srcOrd="0" destOrd="0" presId="urn:microsoft.com/office/officeart/2005/8/layout/vList2"/>
    <dgm:cxn modelId="{BA9D44A7-35B1-4DAD-B95B-F35320CF5E5D}" type="presOf" srcId="{1BC45B76-298F-49A2-9C12-CE956E2E7DBD}" destId="{767EAA1C-3B2C-4F26-9F13-71CBCFB9EBDE}" srcOrd="0" destOrd="0" presId="urn:microsoft.com/office/officeart/2005/8/layout/vList2"/>
    <dgm:cxn modelId="{D93BC21F-B3FE-416B-882B-56E047B20C05}" srcId="{52E1DC72-FF16-4370-8028-C9A450123331}" destId="{2486B436-777E-443B-9DA4-303AE0EC8124}" srcOrd="1" destOrd="0" parTransId="{A1D8618F-F274-46BE-8605-47D2DCBE090A}" sibTransId="{C783D67A-1C5A-4FEE-9526-982266D2CF2C}"/>
    <dgm:cxn modelId="{9A29D64B-BCBA-4FDA-BF76-6E7724B90013}" type="presOf" srcId="{52E1DC72-FF16-4370-8028-C9A450123331}" destId="{62BBE46B-5058-4B40-BBD7-3F4A33B6C0B2}" srcOrd="0" destOrd="0" presId="urn:microsoft.com/office/officeart/2005/8/layout/vList2"/>
    <dgm:cxn modelId="{8C28A859-11B1-4EFA-A628-6845BB6029DA}" type="presParOf" srcId="{62BBE46B-5058-4B40-BBD7-3F4A33B6C0B2}" destId="{841C442B-1795-4067-89C6-B0EFAB7E73C7}" srcOrd="0" destOrd="0" presId="urn:microsoft.com/office/officeart/2005/8/layout/vList2"/>
    <dgm:cxn modelId="{CBF1D8B6-F167-4A66-9676-9823FCCC2F6E}" type="presParOf" srcId="{62BBE46B-5058-4B40-BBD7-3F4A33B6C0B2}" destId="{767EAA1C-3B2C-4F26-9F13-71CBCFB9EBDE}" srcOrd="1" destOrd="0" presId="urn:microsoft.com/office/officeart/2005/8/layout/vList2"/>
    <dgm:cxn modelId="{006A9CA3-9C5F-4AAD-A06A-C76FB88383D6}" type="presParOf" srcId="{62BBE46B-5058-4B40-BBD7-3F4A33B6C0B2}" destId="{E5508C47-5FAC-43C5-9B61-F8BA4B6B2F61}" srcOrd="2" destOrd="0" presId="urn:microsoft.com/office/officeart/2005/8/layout/vList2"/>
    <dgm:cxn modelId="{13B1F8C6-610B-400C-AA67-98170C32C6BC}" type="presParOf" srcId="{62BBE46B-5058-4B40-BBD7-3F4A33B6C0B2}" destId="{90592731-6BBA-4B68-9E17-35B87BF1FA25}" srcOrd="3" destOrd="0" presId="urn:microsoft.com/office/officeart/2005/8/layout/vList2"/>
    <dgm:cxn modelId="{7C0FB6ED-40A2-4C27-BCA9-16B954B70445}" type="presParOf" srcId="{62BBE46B-5058-4B40-BBD7-3F4A33B6C0B2}" destId="{B6F0DAA0-699D-4D55-87EE-97D1E66A3D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1605CDA-04EA-4E25-A7EC-258D0D49ADA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F9536D2-74C3-4E6A-990A-8220919F1965}">
      <dgm:prSet phldrT="[Texto]"/>
      <dgm:spPr/>
      <dgm:t>
        <a:bodyPr/>
        <a:lstStyle/>
        <a:p>
          <a:r>
            <a:rPr lang="es-EC"/>
            <a:t>CAPACITACIÓN</a:t>
          </a:r>
        </a:p>
      </dgm:t>
    </dgm:pt>
    <dgm:pt modelId="{F069FED0-BB11-43A3-AF67-E5E24A3B1A64}" type="parTrans" cxnId="{300D463B-F1F3-4AC0-98D1-A6C1BEA5603C}">
      <dgm:prSet/>
      <dgm:spPr/>
      <dgm:t>
        <a:bodyPr/>
        <a:lstStyle/>
        <a:p>
          <a:endParaRPr lang="es-EC"/>
        </a:p>
      </dgm:t>
    </dgm:pt>
    <dgm:pt modelId="{0002E43E-A583-435C-A1EC-0C77C4EDA3F5}" type="sibTrans" cxnId="{300D463B-F1F3-4AC0-98D1-A6C1BEA5603C}">
      <dgm:prSet/>
      <dgm:spPr/>
      <dgm:t>
        <a:bodyPr/>
        <a:lstStyle/>
        <a:p>
          <a:endParaRPr lang="es-EC"/>
        </a:p>
      </dgm:t>
    </dgm:pt>
    <dgm:pt modelId="{E690E3B4-E5EE-43D2-B502-A4DD445931D5}">
      <dgm:prSet phldrT="[Texto]"/>
      <dgm:spPr/>
      <dgm:t>
        <a:bodyPr/>
        <a:lstStyle/>
        <a:p>
          <a:r>
            <a:rPr lang="es-EC" dirty="0" smtClean="0"/>
            <a:t>INTERNA (personal del centro-CAPEIPI)</a:t>
          </a:r>
          <a:endParaRPr lang="es-EC" dirty="0"/>
        </a:p>
      </dgm:t>
    </dgm:pt>
    <dgm:pt modelId="{4056C1A9-AFC4-48C5-A9F4-1AC1EEC67868}" type="parTrans" cxnId="{AC7946A5-59DC-419A-ACF0-E6BC26237928}">
      <dgm:prSet/>
      <dgm:spPr/>
      <dgm:t>
        <a:bodyPr/>
        <a:lstStyle/>
        <a:p>
          <a:endParaRPr lang="es-EC"/>
        </a:p>
      </dgm:t>
    </dgm:pt>
    <dgm:pt modelId="{653A3B12-AF0D-4AF3-84B1-3B2270D2C948}" type="sibTrans" cxnId="{AC7946A5-59DC-419A-ACF0-E6BC26237928}">
      <dgm:prSet/>
      <dgm:spPr/>
      <dgm:t>
        <a:bodyPr/>
        <a:lstStyle/>
        <a:p>
          <a:endParaRPr lang="es-EC"/>
        </a:p>
      </dgm:t>
    </dgm:pt>
    <dgm:pt modelId="{3C3C6583-1998-4814-8BD6-43F79E61D6A3}">
      <dgm:prSet phldrT="[Texto]"/>
      <dgm:spPr/>
      <dgm:t>
        <a:bodyPr/>
        <a:lstStyle/>
        <a:p>
          <a:r>
            <a:rPr lang="es-EC" dirty="0" smtClean="0"/>
            <a:t>EXTERNA (personal publico o privado)</a:t>
          </a:r>
          <a:endParaRPr lang="es-EC" dirty="0"/>
        </a:p>
      </dgm:t>
    </dgm:pt>
    <dgm:pt modelId="{52F5EBDD-A81C-4098-A1D7-F7900FC1AE99}" type="parTrans" cxnId="{F0C25ED3-A813-404E-B005-A2FFD4128137}">
      <dgm:prSet/>
      <dgm:spPr/>
      <dgm:t>
        <a:bodyPr/>
        <a:lstStyle/>
        <a:p>
          <a:endParaRPr lang="es-EC"/>
        </a:p>
      </dgm:t>
    </dgm:pt>
    <dgm:pt modelId="{DD01FD91-ADE5-4BB6-BABB-CF3D290D604F}" type="sibTrans" cxnId="{F0C25ED3-A813-404E-B005-A2FFD4128137}">
      <dgm:prSet/>
      <dgm:spPr/>
      <dgm:t>
        <a:bodyPr/>
        <a:lstStyle/>
        <a:p>
          <a:endParaRPr lang="es-EC"/>
        </a:p>
      </dgm:t>
    </dgm:pt>
    <dgm:pt modelId="{5E477B13-7555-4E70-BFCB-214D4E606BF1}" type="pres">
      <dgm:prSet presAssocID="{01605CDA-04EA-4E25-A7EC-258D0D49AD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3A2008-303B-42D7-A96F-58F4F26A800B}" type="pres">
      <dgm:prSet presAssocID="{5F9536D2-74C3-4E6A-990A-8220919F1965}" presName="root1" presStyleCnt="0"/>
      <dgm:spPr/>
      <dgm:t>
        <a:bodyPr/>
        <a:lstStyle/>
        <a:p>
          <a:endParaRPr lang="es-EC"/>
        </a:p>
      </dgm:t>
    </dgm:pt>
    <dgm:pt modelId="{FF5B6509-648A-48E2-8416-4A475608478A}" type="pres">
      <dgm:prSet presAssocID="{5F9536D2-74C3-4E6A-990A-8220919F19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F4F211-3020-4F67-B433-7AD97AE8D8D6}" type="pres">
      <dgm:prSet presAssocID="{5F9536D2-74C3-4E6A-990A-8220919F1965}" presName="level2hierChild" presStyleCnt="0"/>
      <dgm:spPr/>
      <dgm:t>
        <a:bodyPr/>
        <a:lstStyle/>
        <a:p>
          <a:endParaRPr lang="es-EC"/>
        </a:p>
      </dgm:t>
    </dgm:pt>
    <dgm:pt modelId="{F48938DC-D2D9-4DDB-9F6B-4995B51E04BD}" type="pres">
      <dgm:prSet presAssocID="{4056C1A9-AFC4-48C5-A9F4-1AC1EEC6786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CE920C6-DA80-491A-8AF6-ACC1A6A2559B}" type="pres">
      <dgm:prSet presAssocID="{4056C1A9-AFC4-48C5-A9F4-1AC1EEC6786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DE76088F-7267-4F19-9805-899937E391E9}" type="pres">
      <dgm:prSet presAssocID="{E690E3B4-E5EE-43D2-B502-A4DD445931D5}" presName="root2" presStyleCnt="0"/>
      <dgm:spPr/>
      <dgm:t>
        <a:bodyPr/>
        <a:lstStyle/>
        <a:p>
          <a:endParaRPr lang="es-EC"/>
        </a:p>
      </dgm:t>
    </dgm:pt>
    <dgm:pt modelId="{B3F166E9-5ED8-468F-A727-ED0AB00824D0}" type="pres">
      <dgm:prSet presAssocID="{E690E3B4-E5EE-43D2-B502-A4DD445931D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8D62B8-E50F-4260-B3A8-2AEAEB1A0980}" type="pres">
      <dgm:prSet presAssocID="{E690E3B4-E5EE-43D2-B502-A4DD445931D5}" presName="level3hierChild" presStyleCnt="0"/>
      <dgm:spPr/>
      <dgm:t>
        <a:bodyPr/>
        <a:lstStyle/>
        <a:p>
          <a:endParaRPr lang="es-EC"/>
        </a:p>
      </dgm:t>
    </dgm:pt>
    <dgm:pt modelId="{FEB7C1C8-ADE9-4487-BAE1-8CACA18EE21B}" type="pres">
      <dgm:prSet presAssocID="{52F5EBDD-A81C-4098-A1D7-F7900FC1AE99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A5CD8BE2-D4CF-4A5E-BBFA-BBEAED76348D}" type="pres">
      <dgm:prSet presAssocID="{52F5EBDD-A81C-4098-A1D7-F7900FC1AE99}" presName="connTx" presStyleLbl="parChTrans1D2" presStyleIdx="1" presStyleCnt="2"/>
      <dgm:spPr/>
      <dgm:t>
        <a:bodyPr/>
        <a:lstStyle/>
        <a:p>
          <a:endParaRPr lang="es-EC"/>
        </a:p>
      </dgm:t>
    </dgm:pt>
    <dgm:pt modelId="{F685282D-DB56-4DC9-9B3A-C8CD74DAF3DE}" type="pres">
      <dgm:prSet presAssocID="{3C3C6583-1998-4814-8BD6-43F79E61D6A3}" presName="root2" presStyleCnt="0"/>
      <dgm:spPr/>
      <dgm:t>
        <a:bodyPr/>
        <a:lstStyle/>
        <a:p>
          <a:endParaRPr lang="es-EC"/>
        </a:p>
      </dgm:t>
    </dgm:pt>
    <dgm:pt modelId="{1A010162-A725-42E5-8394-4F8A3643327D}" type="pres">
      <dgm:prSet presAssocID="{3C3C6583-1998-4814-8BD6-43F79E61D6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45007B-F557-4E94-AFC2-ABE972E3A8D3}" type="pres">
      <dgm:prSet presAssocID="{3C3C6583-1998-4814-8BD6-43F79E61D6A3}" presName="level3hierChild" presStyleCnt="0"/>
      <dgm:spPr/>
      <dgm:t>
        <a:bodyPr/>
        <a:lstStyle/>
        <a:p>
          <a:endParaRPr lang="es-EC"/>
        </a:p>
      </dgm:t>
    </dgm:pt>
  </dgm:ptLst>
  <dgm:cxnLst>
    <dgm:cxn modelId="{B4304237-C1A3-410C-A3E2-AF077F221D99}" type="presOf" srcId="{4056C1A9-AFC4-48C5-A9F4-1AC1EEC67868}" destId="{F48938DC-D2D9-4DDB-9F6B-4995B51E04BD}" srcOrd="0" destOrd="0" presId="urn:microsoft.com/office/officeart/2005/8/layout/hierarchy2"/>
    <dgm:cxn modelId="{300D463B-F1F3-4AC0-98D1-A6C1BEA5603C}" srcId="{01605CDA-04EA-4E25-A7EC-258D0D49ADAD}" destId="{5F9536D2-74C3-4E6A-990A-8220919F1965}" srcOrd="0" destOrd="0" parTransId="{F069FED0-BB11-43A3-AF67-E5E24A3B1A64}" sibTransId="{0002E43E-A583-435C-A1EC-0C77C4EDA3F5}"/>
    <dgm:cxn modelId="{5CF0A24A-F089-44F1-A1AA-225279791059}" type="presOf" srcId="{01605CDA-04EA-4E25-A7EC-258D0D49ADAD}" destId="{5E477B13-7555-4E70-BFCB-214D4E606BF1}" srcOrd="0" destOrd="0" presId="urn:microsoft.com/office/officeart/2005/8/layout/hierarchy2"/>
    <dgm:cxn modelId="{175EB89A-4267-499B-BD4E-0814E1571F17}" type="presOf" srcId="{5F9536D2-74C3-4E6A-990A-8220919F1965}" destId="{FF5B6509-648A-48E2-8416-4A475608478A}" srcOrd="0" destOrd="0" presId="urn:microsoft.com/office/officeart/2005/8/layout/hierarchy2"/>
    <dgm:cxn modelId="{57CF436E-F28C-4768-8CCC-19A5BB4E3D94}" type="presOf" srcId="{E690E3B4-E5EE-43D2-B502-A4DD445931D5}" destId="{B3F166E9-5ED8-468F-A727-ED0AB00824D0}" srcOrd="0" destOrd="0" presId="urn:microsoft.com/office/officeart/2005/8/layout/hierarchy2"/>
    <dgm:cxn modelId="{141B34BA-2CDD-4E30-9979-E76A842B827D}" type="presOf" srcId="{52F5EBDD-A81C-4098-A1D7-F7900FC1AE99}" destId="{FEB7C1C8-ADE9-4487-BAE1-8CACA18EE21B}" srcOrd="0" destOrd="0" presId="urn:microsoft.com/office/officeart/2005/8/layout/hierarchy2"/>
    <dgm:cxn modelId="{AC7946A5-59DC-419A-ACF0-E6BC26237928}" srcId="{5F9536D2-74C3-4E6A-990A-8220919F1965}" destId="{E690E3B4-E5EE-43D2-B502-A4DD445931D5}" srcOrd="0" destOrd="0" parTransId="{4056C1A9-AFC4-48C5-A9F4-1AC1EEC67868}" sibTransId="{653A3B12-AF0D-4AF3-84B1-3B2270D2C948}"/>
    <dgm:cxn modelId="{250CAAC3-4763-4C91-82AB-9640BAC456E0}" type="presOf" srcId="{4056C1A9-AFC4-48C5-A9F4-1AC1EEC67868}" destId="{DCE920C6-DA80-491A-8AF6-ACC1A6A2559B}" srcOrd="1" destOrd="0" presId="urn:microsoft.com/office/officeart/2005/8/layout/hierarchy2"/>
    <dgm:cxn modelId="{A7DB2D1C-AA82-4787-9E58-CD48508D492D}" type="presOf" srcId="{3C3C6583-1998-4814-8BD6-43F79E61D6A3}" destId="{1A010162-A725-42E5-8394-4F8A3643327D}" srcOrd="0" destOrd="0" presId="urn:microsoft.com/office/officeart/2005/8/layout/hierarchy2"/>
    <dgm:cxn modelId="{1C45F7B3-3C8A-4D96-9081-E4C542887FE9}" type="presOf" srcId="{52F5EBDD-A81C-4098-A1D7-F7900FC1AE99}" destId="{A5CD8BE2-D4CF-4A5E-BBFA-BBEAED76348D}" srcOrd="1" destOrd="0" presId="urn:microsoft.com/office/officeart/2005/8/layout/hierarchy2"/>
    <dgm:cxn modelId="{F0C25ED3-A813-404E-B005-A2FFD4128137}" srcId="{5F9536D2-74C3-4E6A-990A-8220919F1965}" destId="{3C3C6583-1998-4814-8BD6-43F79E61D6A3}" srcOrd="1" destOrd="0" parTransId="{52F5EBDD-A81C-4098-A1D7-F7900FC1AE99}" sibTransId="{DD01FD91-ADE5-4BB6-BABB-CF3D290D604F}"/>
    <dgm:cxn modelId="{627BB41F-B123-43C6-89A0-3569B43E8AFC}" type="presParOf" srcId="{5E477B13-7555-4E70-BFCB-214D4E606BF1}" destId="{2A3A2008-303B-42D7-A96F-58F4F26A800B}" srcOrd="0" destOrd="0" presId="urn:microsoft.com/office/officeart/2005/8/layout/hierarchy2"/>
    <dgm:cxn modelId="{87632D0E-D4E7-4200-BFF0-82756C090467}" type="presParOf" srcId="{2A3A2008-303B-42D7-A96F-58F4F26A800B}" destId="{FF5B6509-648A-48E2-8416-4A475608478A}" srcOrd="0" destOrd="0" presId="urn:microsoft.com/office/officeart/2005/8/layout/hierarchy2"/>
    <dgm:cxn modelId="{3709E4DB-D3D8-42E2-B65B-FA4A606B9F85}" type="presParOf" srcId="{2A3A2008-303B-42D7-A96F-58F4F26A800B}" destId="{76F4F211-3020-4F67-B433-7AD97AE8D8D6}" srcOrd="1" destOrd="0" presId="urn:microsoft.com/office/officeart/2005/8/layout/hierarchy2"/>
    <dgm:cxn modelId="{F7899696-7D24-44B3-9BA7-63C0F90251A4}" type="presParOf" srcId="{76F4F211-3020-4F67-B433-7AD97AE8D8D6}" destId="{F48938DC-D2D9-4DDB-9F6B-4995B51E04BD}" srcOrd="0" destOrd="0" presId="urn:microsoft.com/office/officeart/2005/8/layout/hierarchy2"/>
    <dgm:cxn modelId="{C215CA79-FFD3-4F89-BDFD-5D8B8286FD34}" type="presParOf" srcId="{F48938DC-D2D9-4DDB-9F6B-4995B51E04BD}" destId="{DCE920C6-DA80-491A-8AF6-ACC1A6A2559B}" srcOrd="0" destOrd="0" presId="urn:microsoft.com/office/officeart/2005/8/layout/hierarchy2"/>
    <dgm:cxn modelId="{5B92B8E0-3485-494E-8803-AE9598B6DA88}" type="presParOf" srcId="{76F4F211-3020-4F67-B433-7AD97AE8D8D6}" destId="{DE76088F-7267-4F19-9805-899937E391E9}" srcOrd="1" destOrd="0" presId="urn:microsoft.com/office/officeart/2005/8/layout/hierarchy2"/>
    <dgm:cxn modelId="{B49C5145-4605-47D4-9C9A-E3586D80218B}" type="presParOf" srcId="{DE76088F-7267-4F19-9805-899937E391E9}" destId="{B3F166E9-5ED8-468F-A727-ED0AB00824D0}" srcOrd="0" destOrd="0" presId="urn:microsoft.com/office/officeart/2005/8/layout/hierarchy2"/>
    <dgm:cxn modelId="{C3D7D02A-06FB-460D-A0DE-4E0607460F8D}" type="presParOf" srcId="{DE76088F-7267-4F19-9805-899937E391E9}" destId="{F08D62B8-E50F-4260-B3A8-2AEAEB1A0980}" srcOrd="1" destOrd="0" presId="urn:microsoft.com/office/officeart/2005/8/layout/hierarchy2"/>
    <dgm:cxn modelId="{F951E30A-8B1D-4C7A-912E-BB0F9957FC5D}" type="presParOf" srcId="{76F4F211-3020-4F67-B433-7AD97AE8D8D6}" destId="{FEB7C1C8-ADE9-4487-BAE1-8CACA18EE21B}" srcOrd="2" destOrd="0" presId="urn:microsoft.com/office/officeart/2005/8/layout/hierarchy2"/>
    <dgm:cxn modelId="{8611E4C5-D7E1-48C3-8B0D-BED4F40D092E}" type="presParOf" srcId="{FEB7C1C8-ADE9-4487-BAE1-8CACA18EE21B}" destId="{A5CD8BE2-D4CF-4A5E-BBFA-BBEAED76348D}" srcOrd="0" destOrd="0" presId="urn:microsoft.com/office/officeart/2005/8/layout/hierarchy2"/>
    <dgm:cxn modelId="{901908DF-B8D5-44A0-A2C5-7EB33DF9427E}" type="presParOf" srcId="{76F4F211-3020-4F67-B433-7AD97AE8D8D6}" destId="{F685282D-DB56-4DC9-9B3A-C8CD74DAF3DE}" srcOrd="3" destOrd="0" presId="urn:microsoft.com/office/officeart/2005/8/layout/hierarchy2"/>
    <dgm:cxn modelId="{045C1675-3CA6-4162-9BDE-DD1DA9148977}" type="presParOf" srcId="{F685282D-DB56-4DC9-9B3A-C8CD74DAF3DE}" destId="{1A010162-A725-42E5-8394-4F8A3643327D}" srcOrd="0" destOrd="0" presId="urn:microsoft.com/office/officeart/2005/8/layout/hierarchy2"/>
    <dgm:cxn modelId="{B67ECCE5-A977-4486-9BF1-EAFCC3511424}" type="presParOf" srcId="{F685282D-DB56-4DC9-9B3A-C8CD74DAF3DE}" destId="{B245007B-F557-4E94-AFC2-ABE972E3A8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8A00E-952A-488C-B801-687CE2BD47C9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A6F87BD-6229-46D5-925D-B6CC43FC2EBA}">
      <dgm:prSet phldrT="[Texto]" custT="1"/>
      <dgm:spPr/>
      <dgm:t>
        <a:bodyPr/>
        <a:lstStyle/>
        <a:p>
          <a:r>
            <a:rPr lang="es-EC" sz="1050" dirty="0" smtClean="0"/>
            <a:t>Avance tecnológico </a:t>
          </a:r>
          <a:endParaRPr lang="es-EC" sz="1050" dirty="0"/>
        </a:p>
      </dgm:t>
    </dgm:pt>
    <dgm:pt modelId="{55FC56DE-3A4A-4E06-A870-60BF1310BB18}" type="parTrans" cxnId="{D15BA812-DEE5-4DE3-8193-53132CBFF8B5}">
      <dgm:prSet/>
      <dgm:spPr/>
      <dgm:t>
        <a:bodyPr/>
        <a:lstStyle/>
        <a:p>
          <a:endParaRPr lang="es-EC"/>
        </a:p>
      </dgm:t>
    </dgm:pt>
    <dgm:pt modelId="{FC793CFD-65C9-443F-A4D0-00089062F3E3}" type="sibTrans" cxnId="{D15BA812-DEE5-4DE3-8193-53132CBFF8B5}">
      <dgm:prSet/>
      <dgm:spPr/>
      <dgm:t>
        <a:bodyPr/>
        <a:lstStyle/>
        <a:p>
          <a:endParaRPr lang="es-EC"/>
        </a:p>
      </dgm:t>
    </dgm:pt>
    <dgm:pt modelId="{54A7C237-19F3-4578-9612-52AC68E6A763}">
      <dgm:prSet phldrT="[Texto]" custT="1"/>
      <dgm:spPr/>
      <dgm:t>
        <a:bodyPr/>
        <a:lstStyle/>
        <a:p>
          <a:r>
            <a:rPr lang="es-EC" sz="1050" dirty="0" smtClean="0"/>
            <a:t>globalizar de alguna manera la información, los mercados, el comercio, la cultura, etc.</a:t>
          </a:r>
          <a:endParaRPr lang="es-EC" sz="1050" dirty="0"/>
        </a:p>
      </dgm:t>
    </dgm:pt>
    <dgm:pt modelId="{D1A48969-A507-4134-89CD-3A100BCE2889}" type="parTrans" cxnId="{4EE8ED3B-B7A3-42B8-8C54-C9372C2EA0EA}">
      <dgm:prSet/>
      <dgm:spPr/>
      <dgm:t>
        <a:bodyPr/>
        <a:lstStyle/>
        <a:p>
          <a:endParaRPr lang="es-EC"/>
        </a:p>
      </dgm:t>
    </dgm:pt>
    <dgm:pt modelId="{4F55FD17-D246-4FE2-98BD-6E0FAA935ADD}" type="sibTrans" cxnId="{4EE8ED3B-B7A3-42B8-8C54-C9372C2EA0EA}">
      <dgm:prSet/>
      <dgm:spPr/>
      <dgm:t>
        <a:bodyPr/>
        <a:lstStyle/>
        <a:p>
          <a:endParaRPr lang="es-EC"/>
        </a:p>
      </dgm:t>
    </dgm:pt>
    <dgm:pt modelId="{290A727B-2A76-4D0C-8AAC-F2444E7E2D85}">
      <dgm:prSet phldrT="[Texto]" custT="1"/>
      <dgm:spPr/>
      <dgm:t>
        <a:bodyPr/>
        <a:lstStyle/>
        <a:p>
          <a:r>
            <a:rPr lang="es-EC" sz="1050" dirty="0" smtClean="0"/>
            <a:t>Buenas y malas noticias para los países </a:t>
          </a:r>
          <a:endParaRPr lang="es-EC" sz="1050" dirty="0"/>
        </a:p>
      </dgm:t>
    </dgm:pt>
    <dgm:pt modelId="{1B6640FE-838E-484E-9202-659A24C311E4}" type="parTrans" cxnId="{7DE36219-31E3-4FD0-BC95-49C10A21F6AA}">
      <dgm:prSet/>
      <dgm:spPr/>
      <dgm:t>
        <a:bodyPr/>
        <a:lstStyle/>
        <a:p>
          <a:endParaRPr lang="es-EC"/>
        </a:p>
      </dgm:t>
    </dgm:pt>
    <dgm:pt modelId="{9AD7E637-A05D-4D32-9297-C12CA0398F99}" type="sibTrans" cxnId="{7DE36219-31E3-4FD0-BC95-49C10A21F6AA}">
      <dgm:prSet/>
      <dgm:spPr/>
      <dgm:t>
        <a:bodyPr/>
        <a:lstStyle/>
        <a:p>
          <a:endParaRPr lang="es-EC"/>
        </a:p>
      </dgm:t>
    </dgm:pt>
    <dgm:pt modelId="{1AC8895F-D081-4A47-AD40-5774942B35DD}">
      <dgm:prSet phldrT="[Texto]" custT="1"/>
      <dgm:spPr/>
      <dgm:t>
        <a:bodyPr/>
        <a:lstStyle/>
        <a:p>
          <a:r>
            <a:rPr lang="es-EC" sz="1050" dirty="0" smtClean="0"/>
            <a:t>La oportunidad: el comercio internacional</a:t>
          </a:r>
          <a:endParaRPr lang="es-EC" sz="1050" dirty="0"/>
        </a:p>
      </dgm:t>
    </dgm:pt>
    <dgm:pt modelId="{EA9566A3-5C66-4F29-8F24-C699E44E9AC2}" type="parTrans" cxnId="{35BC0E3E-F464-4D14-80E3-1B2C095E3BDC}">
      <dgm:prSet/>
      <dgm:spPr/>
      <dgm:t>
        <a:bodyPr/>
        <a:lstStyle/>
        <a:p>
          <a:endParaRPr lang="es-EC"/>
        </a:p>
      </dgm:t>
    </dgm:pt>
    <dgm:pt modelId="{3A9B599F-0549-46D4-9B4C-9BF04CE22C07}" type="sibTrans" cxnId="{35BC0E3E-F464-4D14-80E3-1B2C095E3BDC}">
      <dgm:prSet/>
      <dgm:spPr/>
      <dgm:t>
        <a:bodyPr/>
        <a:lstStyle/>
        <a:p>
          <a:endParaRPr lang="es-EC"/>
        </a:p>
      </dgm:t>
    </dgm:pt>
    <dgm:pt modelId="{F365F14B-9DDB-4CB7-A6F9-CE15BF2D291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050" b="1" dirty="0" smtClean="0"/>
            <a:t>El Comercio Exterior como estrategia de desarrollo económico</a:t>
          </a:r>
          <a:endParaRPr lang="es-EC" sz="1050" dirty="0"/>
        </a:p>
      </dgm:t>
    </dgm:pt>
    <dgm:pt modelId="{61E5FC50-1AF5-43BF-B520-869EBC074A25}" type="sibTrans" cxnId="{6808B940-0F25-4BBD-90D4-C53B3E20D0AD}">
      <dgm:prSet/>
      <dgm:spPr/>
      <dgm:t>
        <a:bodyPr/>
        <a:lstStyle/>
        <a:p>
          <a:endParaRPr lang="es-EC"/>
        </a:p>
      </dgm:t>
    </dgm:pt>
    <dgm:pt modelId="{74A93D90-933B-4116-97CA-2E93E4DFE1D8}" type="parTrans" cxnId="{6808B940-0F25-4BBD-90D4-C53B3E20D0AD}">
      <dgm:prSet/>
      <dgm:spPr/>
      <dgm:t>
        <a:bodyPr/>
        <a:lstStyle/>
        <a:p>
          <a:endParaRPr lang="es-EC"/>
        </a:p>
      </dgm:t>
    </dgm:pt>
    <dgm:pt modelId="{CAB21914-8BF8-4610-A1BC-2FA11B866AA2}" type="pres">
      <dgm:prSet presAssocID="{7AA8A00E-952A-488C-B801-687CE2BD47C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C93DDFF8-453B-4EE6-8395-1D89B22B2B4E}" type="pres">
      <dgm:prSet presAssocID="{1AC8895F-D081-4A47-AD40-5774942B35DD}" presName="Accent5" presStyleCnt="0"/>
      <dgm:spPr/>
    </dgm:pt>
    <dgm:pt modelId="{6ADF27CD-DD93-428D-88D4-B8AD7222534C}" type="pres">
      <dgm:prSet presAssocID="{1AC8895F-D081-4A47-AD40-5774942B35DD}" presName="Accent" presStyleLbl="node1" presStyleIdx="0" presStyleCnt="5"/>
      <dgm:spPr/>
    </dgm:pt>
    <dgm:pt modelId="{AC4EED8F-DEBD-43EE-8B95-D1777ECDF1F5}" type="pres">
      <dgm:prSet presAssocID="{1AC8895F-D081-4A47-AD40-5774942B35DD}" presName="ParentBackground5" presStyleCnt="0"/>
      <dgm:spPr/>
    </dgm:pt>
    <dgm:pt modelId="{6E0D6E43-3F32-4763-8CA9-6A0D25C4C7E1}" type="pres">
      <dgm:prSet presAssocID="{1AC8895F-D081-4A47-AD40-5774942B35DD}" presName="ParentBackground" presStyleLbl="fgAcc1" presStyleIdx="0" presStyleCnt="5"/>
      <dgm:spPr/>
      <dgm:t>
        <a:bodyPr/>
        <a:lstStyle/>
        <a:p>
          <a:endParaRPr lang="es-EC"/>
        </a:p>
      </dgm:t>
    </dgm:pt>
    <dgm:pt modelId="{45B58E07-3C83-45AB-9F99-D2B5B86519FB}" type="pres">
      <dgm:prSet presAssocID="{1AC8895F-D081-4A47-AD40-5774942B35D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015DE4-53F8-4264-B622-3C606A95C502}" type="pres">
      <dgm:prSet presAssocID="{290A727B-2A76-4D0C-8AAC-F2444E7E2D85}" presName="Accent4" presStyleCnt="0"/>
      <dgm:spPr/>
    </dgm:pt>
    <dgm:pt modelId="{E9B826F2-ABE0-4EE4-B08F-344DC8BDBCCC}" type="pres">
      <dgm:prSet presAssocID="{290A727B-2A76-4D0C-8AAC-F2444E7E2D85}" presName="Accent" presStyleLbl="node1" presStyleIdx="1" presStyleCnt="5"/>
      <dgm:spPr/>
    </dgm:pt>
    <dgm:pt modelId="{9ED74D0F-FE56-45C6-A9FE-1D5877514C6D}" type="pres">
      <dgm:prSet presAssocID="{290A727B-2A76-4D0C-8AAC-F2444E7E2D85}" presName="ParentBackground4" presStyleCnt="0"/>
      <dgm:spPr/>
    </dgm:pt>
    <dgm:pt modelId="{69E11A35-874B-43E0-84E7-8433F3A1FB65}" type="pres">
      <dgm:prSet presAssocID="{290A727B-2A76-4D0C-8AAC-F2444E7E2D85}" presName="ParentBackground" presStyleLbl="fgAcc1" presStyleIdx="1" presStyleCnt="5"/>
      <dgm:spPr/>
      <dgm:t>
        <a:bodyPr/>
        <a:lstStyle/>
        <a:p>
          <a:endParaRPr lang="es-EC"/>
        </a:p>
      </dgm:t>
    </dgm:pt>
    <dgm:pt modelId="{39E33416-B2E0-4F99-B98B-E8528E0806C8}" type="pres">
      <dgm:prSet presAssocID="{290A727B-2A76-4D0C-8AAC-F2444E7E2D8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85819-C91D-4F5D-AC7E-F8E24BECDF66}" type="pres">
      <dgm:prSet presAssocID="{54A7C237-19F3-4578-9612-52AC68E6A763}" presName="Accent3" presStyleCnt="0"/>
      <dgm:spPr/>
    </dgm:pt>
    <dgm:pt modelId="{C36CEB33-3257-4760-A890-72E0800AC88A}" type="pres">
      <dgm:prSet presAssocID="{54A7C237-19F3-4578-9612-52AC68E6A763}" presName="Accent" presStyleLbl="node1" presStyleIdx="2" presStyleCnt="5"/>
      <dgm:spPr/>
    </dgm:pt>
    <dgm:pt modelId="{8E7B9738-AEEE-401B-9080-1D59B6B636A9}" type="pres">
      <dgm:prSet presAssocID="{54A7C237-19F3-4578-9612-52AC68E6A763}" presName="ParentBackground3" presStyleCnt="0"/>
      <dgm:spPr/>
    </dgm:pt>
    <dgm:pt modelId="{92546938-AD19-420D-BFF7-1E0048E1559E}" type="pres">
      <dgm:prSet presAssocID="{54A7C237-19F3-4578-9612-52AC68E6A763}" presName="ParentBackground" presStyleLbl="fgAcc1" presStyleIdx="2" presStyleCnt="5"/>
      <dgm:spPr/>
      <dgm:t>
        <a:bodyPr/>
        <a:lstStyle/>
        <a:p>
          <a:endParaRPr lang="es-EC"/>
        </a:p>
      </dgm:t>
    </dgm:pt>
    <dgm:pt modelId="{390B0C45-0265-4250-9E4E-8ADDC0E125A3}" type="pres">
      <dgm:prSet presAssocID="{54A7C237-19F3-4578-9612-52AC68E6A76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F128B-C4E5-48A2-ADD9-1F9161A5F1D9}" type="pres">
      <dgm:prSet presAssocID="{AA6F87BD-6229-46D5-925D-B6CC43FC2EBA}" presName="Accent2" presStyleCnt="0"/>
      <dgm:spPr/>
    </dgm:pt>
    <dgm:pt modelId="{3AB9FE9E-39C7-4F2E-B28E-BABB2C100B87}" type="pres">
      <dgm:prSet presAssocID="{AA6F87BD-6229-46D5-925D-B6CC43FC2EBA}" presName="Accent" presStyleLbl="node1" presStyleIdx="3" presStyleCnt="5"/>
      <dgm:spPr/>
    </dgm:pt>
    <dgm:pt modelId="{2E59C687-30BA-4096-BFC7-04B9252217E8}" type="pres">
      <dgm:prSet presAssocID="{AA6F87BD-6229-46D5-925D-B6CC43FC2EBA}" presName="ParentBackground2" presStyleCnt="0"/>
      <dgm:spPr/>
    </dgm:pt>
    <dgm:pt modelId="{D5911EA6-9B5B-426D-B872-5357C416058C}" type="pres">
      <dgm:prSet presAssocID="{AA6F87BD-6229-46D5-925D-B6CC43FC2EBA}" presName="ParentBackground" presStyleLbl="fgAcc1" presStyleIdx="3" presStyleCnt="5"/>
      <dgm:spPr/>
      <dgm:t>
        <a:bodyPr/>
        <a:lstStyle/>
        <a:p>
          <a:endParaRPr lang="es-EC"/>
        </a:p>
      </dgm:t>
    </dgm:pt>
    <dgm:pt modelId="{31FF7A70-53F7-4B97-99BB-FBB48D66C41C}" type="pres">
      <dgm:prSet presAssocID="{AA6F87BD-6229-46D5-925D-B6CC43FC2EB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F94E8-EAF2-4A01-B603-E28C880CD387}" type="pres">
      <dgm:prSet presAssocID="{F365F14B-9DDB-4CB7-A6F9-CE15BF2D291D}" presName="Accent1" presStyleCnt="0"/>
      <dgm:spPr/>
    </dgm:pt>
    <dgm:pt modelId="{E0E74393-B395-442C-B380-8741735074CF}" type="pres">
      <dgm:prSet presAssocID="{F365F14B-9DDB-4CB7-A6F9-CE15BF2D291D}" presName="Accent" presStyleLbl="node1" presStyleIdx="4" presStyleCnt="5"/>
      <dgm:spPr/>
    </dgm:pt>
    <dgm:pt modelId="{E3CE5828-4E0C-4BA5-843C-EA43824E400C}" type="pres">
      <dgm:prSet presAssocID="{F365F14B-9DDB-4CB7-A6F9-CE15BF2D291D}" presName="ParentBackground1" presStyleCnt="0"/>
      <dgm:spPr/>
    </dgm:pt>
    <dgm:pt modelId="{08AD7744-57AB-41CC-96C9-14F1DDB34555}" type="pres">
      <dgm:prSet presAssocID="{F365F14B-9DDB-4CB7-A6F9-CE15BF2D291D}" presName="ParentBackground" presStyleLbl="fgAcc1" presStyleIdx="4" presStyleCnt="5" custLinFactNeighborX="-740" custLinFactNeighborY="2876"/>
      <dgm:spPr/>
      <dgm:t>
        <a:bodyPr/>
        <a:lstStyle/>
        <a:p>
          <a:endParaRPr lang="es-EC"/>
        </a:p>
      </dgm:t>
    </dgm:pt>
    <dgm:pt modelId="{97CB7E55-B9CB-4223-92E2-1FC3D3AD0492}" type="pres">
      <dgm:prSet presAssocID="{F365F14B-9DDB-4CB7-A6F9-CE15BF2D291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29FAA6-016E-475A-890D-DF896924BEA3}" type="presOf" srcId="{290A727B-2A76-4D0C-8AAC-F2444E7E2D85}" destId="{39E33416-B2E0-4F99-B98B-E8528E0806C8}" srcOrd="1" destOrd="0" presId="urn:microsoft.com/office/officeart/2011/layout/CircleProcess"/>
    <dgm:cxn modelId="{D15BA812-DEE5-4DE3-8193-53132CBFF8B5}" srcId="{7AA8A00E-952A-488C-B801-687CE2BD47C9}" destId="{AA6F87BD-6229-46D5-925D-B6CC43FC2EBA}" srcOrd="1" destOrd="0" parTransId="{55FC56DE-3A4A-4E06-A870-60BF1310BB18}" sibTransId="{FC793CFD-65C9-443F-A4D0-00089062F3E3}"/>
    <dgm:cxn modelId="{5876EB18-9912-4BEC-812A-A4CF1D4D49DB}" type="presOf" srcId="{1AC8895F-D081-4A47-AD40-5774942B35DD}" destId="{6E0D6E43-3F32-4763-8CA9-6A0D25C4C7E1}" srcOrd="0" destOrd="0" presId="urn:microsoft.com/office/officeart/2011/layout/CircleProcess"/>
    <dgm:cxn modelId="{6808B940-0F25-4BBD-90D4-C53B3E20D0AD}" srcId="{7AA8A00E-952A-488C-B801-687CE2BD47C9}" destId="{F365F14B-9DDB-4CB7-A6F9-CE15BF2D291D}" srcOrd="0" destOrd="0" parTransId="{74A93D90-933B-4116-97CA-2E93E4DFE1D8}" sibTransId="{61E5FC50-1AF5-43BF-B520-869EBC074A25}"/>
    <dgm:cxn modelId="{4EE8ED3B-B7A3-42B8-8C54-C9372C2EA0EA}" srcId="{7AA8A00E-952A-488C-B801-687CE2BD47C9}" destId="{54A7C237-19F3-4578-9612-52AC68E6A763}" srcOrd="2" destOrd="0" parTransId="{D1A48969-A507-4134-89CD-3A100BCE2889}" sibTransId="{4F55FD17-D246-4FE2-98BD-6E0FAA935ADD}"/>
    <dgm:cxn modelId="{35BC0E3E-F464-4D14-80E3-1B2C095E3BDC}" srcId="{7AA8A00E-952A-488C-B801-687CE2BD47C9}" destId="{1AC8895F-D081-4A47-AD40-5774942B35DD}" srcOrd="4" destOrd="0" parTransId="{EA9566A3-5C66-4F29-8F24-C699E44E9AC2}" sibTransId="{3A9B599F-0549-46D4-9B4C-9BF04CE22C07}"/>
    <dgm:cxn modelId="{D8B04D7A-8812-4A06-BB92-2ABFAA3C7B54}" type="presOf" srcId="{AA6F87BD-6229-46D5-925D-B6CC43FC2EBA}" destId="{31FF7A70-53F7-4B97-99BB-FBB48D66C41C}" srcOrd="1" destOrd="0" presId="urn:microsoft.com/office/officeart/2011/layout/CircleProcess"/>
    <dgm:cxn modelId="{5D22E8E8-7899-4B1B-A8B0-82746C72748B}" type="presOf" srcId="{AA6F87BD-6229-46D5-925D-B6CC43FC2EBA}" destId="{D5911EA6-9B5B-426D-B872-5357C416058C}" srcOrd="0" destOrd="0" presId="urn:microsoft.com/office/officeart/2011/layout/CircleProcess"/>
    <dgm:cxn modelId="{2A168697-6681-4848-A808-24E9527DCA58}" type="presOf" srcId="{54A7C237-19F3-4578-9612-52AC68E6A763}" destId="{390B0C45-0265-4250-9E4E-8ADDC0E125A3}" srcOrd="1" destOrd="0" presId="urn:microsoft.com/office/officeart/2011/layout/CircleProcess"/>
    <dgm:cxn modelId="{6BC182C8-C4B0-4263-A5AB-DB477008C809}" type="presOf" srcId="{7AA8A00E-952A-488C-B801-687CE2BD47C9}" destId="{CAB21914-8BF8-4610-A1BC-2FA11B866AA2}" srcOrd="0" destOrd="0" presId="urn:microsoft.com/office/officeart/2011/layout/CircleProcess"/>
    <dgm:cxn modelId="{399CBAEA-A9DB-45E0-A9E5-A481BA65E9FC}" type="presOf" srcId="{F365F14B-9DDB-4CB7-A6F9-CE15BF2D291D}" destId="{08AD7744-57AB-41CC-96C9-14F1DDB34555}" srcOrd="0" destOrd="0" presId="urn:microsoft.com/office/officeart/2011/layout/CircleProcess"/>
    <dgm:cxn modelId="{FEBD8297-6712-454F-8361-3964131CFA2A}" type="presOf" srcId="{54A7C237-19F3-4578-9612-52AC68E6A763}" destId="{92546938-AD19-420D-BFF7-1E0048E1559E}" srcOrd="0" destOrd="0" presId="urn:microsoft.com/office/officeart/2011/layout/CircleProcess"/>
    <dgm:cxn modelId="{6EDF3707-B73B-405E-9347-04E617025ADB}" type="presOf" srcId="{290A727B-2A76-4D0C-8AAC-F2444E7E2D85}" destId="{69E11A35-874B-43E0-84E7-8433F3A1FB65}" srcOrd="0" destOrd="0" presId="urn:microsoft.com/office/officeart/2011/layout/CircleProcess"/>
    <dgm:cxn modelId="{7DE36219-31E3-4FD0-BC95-49C10A21F6AA}" srcId="{7AA8A00E-952A-488C-B801-687CE2BD47C9}" destId="{290A727B-2A76-4D0C-8AAC-F2444E7E2D85}" srcOrd="3" destOrd="0" parTransId="{1B6640FE-838E-484E-9202-659A24C311E4}" sibTransId="{9AD7E637-A05D-4D32-9297-C12CA0398F99}"/>
    <dgm:cxn modelId="{8A87B08C-6CC2-4CBF-88AA-D08B6C392C09}" type="presOf" srcId="{F365F14B-9DDB-4CB7-A6F9-CE15BF2D291D}" destId="{97CB7E55-B9CB-4223-92E2-1FC3D3AD0492}" srcOrd="1" destOrd="0" presId="urn:microsoft.com/office/officeart/2011/layout/CircleProcess"/>
    <dgm:cxn modelId="{F909B4CF-7BB5-4EB6-B4D9-59BB54164DB3}" type="presOf" srcId="{1AC8895F-D081-4A47-AD40-5774942B35DD}" destId="{45B58E07-3C83-45AB-9F99-D2B5B86519FB}" srcOrd="1" destOrd="0" presId="urn:microsoft.com/office/officeart/2011/layout/CircleProcess"/>
    <dgm:cxn modelId="{52B87641-2ADF-42A0-809E-0052A5C1DBC5}" type="presParOf" srcId="{CAB21914-8BF8-4610-A1BC-2FA11B866AA2}" destId="{C93DDFF8-453B-4EE6-8395-1D89B22B2B4E}" srcOrd="0" destOrd="0" presId="urn:microsoft.com/office/officeart/2011/layout/CircleProcess"/>
    <dgm:cxn modelId="{960B201B-03F3-4E42-81DB-BB5D4C6522AF}" type="presParOf" srcId="{C93DDFF8-453B-4EE6-8395-1D89B22B2B4E}" destId="{6ADF27CD-DD93-428D-88D4-B8AD7222534C}" srcOrd="0" destOrd="0" presId="urn:microsoft.com/office/officeart/2011/layout/CircleProcess"/>
    <dgm:cxn modelId="{25927E44-96CF-4E88-AFBF-FCA155DF3977}" type="presParOf" srcId="{CAB21914-8BF8-4610-A1BC-2FA11B866AA2}" destId="{AC4EED8F-DEBD-43EE-8B95-D1777ECDF1F5}" srcOrd="1" destOrd="0" presId="urn:microsoft.com/office/officeart/2011/layout/CircleProcess"/>
    <dgm:cxn modelId="{88550210-0C26-4FBD-81BC-95F141A2BF87}" type="presParOf" srcId="{AC4EED8F-DEBD-43EE-8B95-D1777ECDF1F5}" destId="{6E0D6E43-3F32-4763-8CA9-6A0D25C4C7E1}" srcOrd="0" destOrd="0" presId="urn:microsoft.com/office/officeart/2011/layout/CircleProcess"/>
    <dgm:cxn modelId="{FAD2E58A-1D88-4FED-9406-CF423A52B2D3}" type="presParOf" srcId="{CAB21914-8BF8-4610-A1BC-2FA11B866AA2}" destId="{45B58E07-3C83-45AB-9F99-D2B5B86519FB}" srcOrd="2" destOrd="0" presId="urn:microsoft.com/office/officeart/2011/layout/CircleProcess"/>
    <dgm:cxn modelId="{69EE34D1-5C94-4EEB-B5E4-9070218A0684}" type="presParOf" srcId="{CAB21914-8BF8-4610-A1BC-2FA11B866AA2}" destId="{EC015DE4-53F8-4264-B622-3C606A95C502}" srcOrd="3" destOrd="0" presId="urn:microsoft.com/office/officeart/2011/layout/CircleProcess"/>
    <dgm:cxn modelId="{F9DBD7F6-0911-4CEE-8B2F-E7E83C05C11B}" type="presParOf" srcId="{EC015DE4-53F8-4264-B622-3C606A95C502}" destId="{E9B826F2-ABE0-4EE4-B08F-344DC8BDBCCC}" srcOrd="0" destOrd="0" presId="urn:microsoft.com/office/officeart/2011/layout/CircleProcess"/>
    <dgm:cxn modelId="{8A80EC85-1500-48FC-A737-04C5D796CBDC}" type="presParOf" srcId="{CAB21914-8BF8-4610-A1BC-2FA11B866AA2}" destId="{9ED74D0F-FE56-45C6-A9FE-1D5877514C6D}" srcOrd="4" destOrd="0" presId="urn:microsoft.com/office/officeart/2011/layout/CircleProcess"/>
    <dgm:cxn modelId="{1E8EF645-0482-4EE9-AC7B-4536E0FA70EF}" type="presParOf" srcId="{9ED74D0F-FE56-45C6-A9FE-1D5877514C6D}" destId="{69E11A35-874B-43E0-84E7-8433F3A1FB65}" srcOrd="0" destOrd="0" presId="urn:microsoft.com/office/officeart/2011/layout/CircleProcess"/>
    <dgm:cxn modelId="{0E5D4CC7-D25A-4BF1-86A2-611C1DEF6205}" type="presParOf" srcId="{CAB21914-8BF8-4610-A1BC-2FA11B866AA2}" destId="{39E33416-B2E0-4F99-B98B-E8528E0806C8}" srcOrd="5" destOrd="0" presId="urn:microsoft.com/office/officeart/2011/layout/CircleProcess"/>
    <dgm:cxn modelId="{369D5FCA-22CC-4822-8F21-A4ED1873290C}" type="presParOf" srcId="{CAB21914-8BF8-4610-A1BC-2FA11B866AA2}" destId="{71A85819-C91D-4F5D-AC7E-F8E24BECDF66}" srcOrd="6" destOrd="0" presId="urn:microsoft.com/office/officeart/2011/layout/CircleProcess"/>
    <dgm:cxn modelId="{F4909DB4-F10B-48A0-948D-24E312F872E1}" type="presParOf" srcId="{71A85819-C91D-4F5D-AC7E-F8E24BECDF66}" destId="{C36CEB33-3257-4760-A890-72E0800AC88A}" srcOrd="0" destOrd="0" presId="urn:microsoft.com/office/officeart/2011/layout/CircleProcess"/>
    <dgm:cxn modelId="{4E414833-EC9F-46D3-A8DC-EF2021CD7C86}" type="presParOf" srcId="{CAB21914-8BF8-4610-A1BC-2FA11B866AA2}" destId="{8E7B9738-AEEE-401B-9080-1D59B6B636A9}" srcOrd="7" destOrd="0" presId="urn:microsoft.com/office/officeart/2011/layout/CircleProcess"/>
    <dgm:cxn modelId="{34C23E6D-5F59-4A41-AAFF-88A0724A6DC8}" type="presParOf" srcId="{8E7B9738-AEEE-401B-9080-1D59B6B636A9}" destId="{92546938-AD19-420D-BFF7-1E0048E1559E}" srcOrd="0" destOrd="0" presId="urn:microsoft.com/office/officeart/2011/layout/CircleProcess"/>
    <dgm:cxn modelId="{89957DC9-1360-48D9-A665-BEDEA4DD9C1A}" type="presParOf" srcId="{CAB21914-8BF8-4610-A1BC-2FA11B866AA2}" destId="{390B0C45-0265-4250-9E4E-8ADDC0E125A3}" srcOrd="8" destOrd="0" presId="urn:microsoft.com/office/officeart/2011/layout/CircleProcess"/>
    <dgm:cxn modelId="{0E218809-6122-4687-9273-BEB41B085B01}" type="presParOf" srcId="{CAB21914-8BF8-4610-A1BC-2FA11B866AA2}" destId="{CB6F128B-C4E5-48A2-ADD9-1F9161A5F1D9}" srcOrd="9" destOrd="0" presId="urn:microsoft.com/office/officeart/2011/layout/CircleProcess"/>
    <dgm:cxn modelId="{5E7D5717-7322-483A-B60C-397F766FA841}" type="presParOf" srcId="{CB6F128B-C4E5-48A2-ADD9-1F9161A5F1D9}" destId="{3AB9FE9E-39C7-4F2E-B28E-BABB2C100B87}" srcOrd="0" destOrd="0" presId="urn:microsoft.com/office/officeart/2011/layout/CircleProcess"/>
    <dgm:cxn modelId="{A6A426CD-BCA2-4BD0-99F6-471340BBD329}" type="presParOf" srcId="{CAB21914-8BF8-4610-A1BC-2FA11B866AA2}" destId="{2E59C687-30BA-4096-BFC7-04B9252217E8}" srcOrd="10" destOrd="0" presId="urn:microsoft.com/office/officeart/2011/layout/CircleProcess"/>
    <dgm:cxn modelId="{BA6E501C-1FC8-46E1-B1E5-987757EA0C78}" type="presParOf" srcId="{2E59C687-30BA-4096-BFC7-04B9252217E8}" destId="{D5911EA6-9B5B-426D-B872-5357C416058C}" srcOrd="0" destOrd="0" presId="urn:microsoft.com/office/officeart/2011/layout/CircleProcess"/>
    <dgm:cxn modelId="{F6FF089C-FCA6-46F1-B555-3D68937B411F}" type="presParOf" srcId="{CAB21914-8BF8-4610-A1BC-2FA11B866AA2}" destId="{31FF7A70-53F7-4B97-99BB-FBB48D66C41C}" srcOrd="11" destOrd="0" presId="urn:microsoft.com/office/officeart/2011/layout/CircleProcess"/>
    <dgm:cxn modelId="{9D4FA235-38BF-4B98-A57B-867F517A062C}" type="presParOf" srcId="{CAB21914-8BF8-4610-A1BC-2FA11B866AA2}" destId="{A06F94E8-EAF2-4A01-B603-E28C880CD387}" srcOrd="12" destOrd="0" presId="urn:microsoft.com/office/officeart/2011/layout/CircleProcess"/>
    <dgm:cxn modelId="{E44F983F-42AC-46DF-82AE-B4FD31FBFE84}" type="presParOf" srcId="{A06F94E8-EAF2-4A01-B603-E28C880CD387}" destId="{E0E74393-B395-442C-B380-8741735074CF}" srcOrd="0" destOrd="0" presId="urn:microsoft.com/office/officeart/2011/layout/CircleProcess"/>
    <dgm:cxn modelId="{00E5F314-E3E2-4FFA-8646-183ED01205B1}" type="presParOf" srcId="{CAB21914-8BF8-4610-A1BC-2FA11B866AA2}" destId="{E3CE5828-4E0C-4BA5-843C-EA43824E400C}" srcOrd="13" destOrd="0" presId="urn:microsoft.com/office/officeart/2011/layout/CircleProcess"/>
    <dgm:cxn modelId="{9F1AF918-F94D-4920-925E-BE9BDEB1F77D}" type="presParOf" srcId="{E3CE5828-4E0C-4BA5-843C-EA43824E400C}" destId="{08AD7744-57AB-41CC-96C9-14F1DDB34555}" srcOrd="0" destOrd="0" presId="urn:microsoft.com/office/officeart/2011/layout/CircleProcess"/>
    <dgm:cxn modelId="{9C479624-6F0D-4AA5-85DA-09952E869570}" type="presParOf" srcId="{CAB21914-8BF8-4610-A1BC-2FA11B866AA2}" destId="{97CB7E55-B9CB-4223-92E2-1FC3D3AD049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7F4D10C-83EB-4A6C-B350-C436174E2196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242D999-4C92-4291-AF51-DC0EF463A8CB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Necesidad</a:t>
          </a:r>
        </a:p>
      </dgm:t>
    </dgm:pt>
    <dgm:pt modelId="{FBA124EF-40CA-49A6-B51B-E223EB395A00}" type="parTrans" cxnId="{B847A222-1D76-4708-8F9D-9722EBEA67DE}">
      <dgm:prSet/>
      <dgm:spPr/>
      <dgm:t>
        <a:bodyPr/>
        <a:lstStyle/>
        <a:p>
          <a:endParaRPr lang="es-EC" sz="4000"/>
        </a:p>
      </dgm:t>
    </dgm:pt>
    <dgm:pt modelId="{0F5E6CEB-D840-42D8-90B7-1AF6A93DE6D4}" type="sibTrans" cxnId="{B847A222-1D76-4708-8F9D-9722EBEA67DE}">
      <dgm:prSet/>
      <dgm:spPr/>
      <dgm:t>
        <a:bodyPr/>
        <a:lstStyle/>
        <a:p>
          <a:endParaRPr lang="es-EC" sz="4000"/>
        </a:p>
      </dgm:t>
    </dgm:pt>
    <dgm:pt modelId="{C09F0BCA-0ACE-4DBF-AEE6-466CAA67C099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Consiste en determinar cuales son las necesidades generales (gremio) y especificas (empresa) en las que se debe fomentar el conocimiento.</a:t>
          </a:r>
        </a:p>
      </dgm:t>
    </dgm:pt>
    <dgm:pt modelId="{0F6C89C7-915A-46E1-AD2B-EE591903A4D6}" type="parTrans" cxnId="{2CF3016B-D2C8-43CA-99CB-EFC862DEE4FE}">
      <dgm:prSet/>
      <dgm:spPr/>
      <dgm:t>
        <a:bodyPr/>
        <a:lstStyle/>
        <a:p>
          <a:endParaRPr lang="es-EC" sz="4000"/>
        </a:p>
      </dgm:t>
    </dgm:pt>
    <dgm:pt modelId="{34DC5DF0-9F7D-472E-A0A2-C1645FC50CB9}" type="sibTrans" cxnId="{2CF3016B-D2C8-43CA-99CB-EFC862DEE4FE}">
      <dgm:prSet/>
      <dgm:spPr/>
      <dgm:t>
        <a:bodyPr/>
        <a:lstStyle/>
        <a:p>
          <a:endParaRPr lang="es-EC" sz="4000"/>
        </a:p>
      </dgm:t>
    </dgm:pt>
    <dgm:pt modelId="{DAA95D0B-4F22-4503-BB55-2C3E99E18387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Planificacion</a:t>
          </a:r>
        </a:p>
      </dgm:t>
    </dgm:pt>
    <dgm:pt modelId="{58CAFE62-B7DA-4A08-A544-4E5CF5C3D993}" type="parTrans" cxnId="{CD64681F-C618-449C-8F88-629F90582733}">
      <dgm:prSet/>
      <dgm:spPr/>
      <dgm:t>
        <a:bodyPr/>
        <a:lstStyle/>
        <a:p>
          <a:endParaRPr lang="es-EC" sz="4000"/>
        </a:p>
      </dgm:t>
    </dgm:pt>
    <dgm:pt modelId="{312D6D67-0B2C-4B14-9242-57F5A01CE5A0}" type="sibTrans" cxnId="{CD64681F-C618-449C-8F88-629F90582733}">
      <dgm:prSet/>
      <dgm:spPr/>
      <dgm:t>
        <a:bodyPr/>
        <a:lstStyle/>
        <a:p>
          <a:endParaRPr lang="es-EC" sz="4000"/>
        </a:p>
      </dgm:t>
    </dgm:pt>
    <dgm:pt modelId="{A9024129-B2CD-4AF6-A495-9C8450ED6650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Crear un plan determinado para cada area que se pretende capacitar, clasificar las necesidades y establecer las directrices para satisfacer las necesidades de los gremios y empresarios.</a:t>
          </a:r>
        </a:p>
      </dgm:t>
    </dgm:pt>
    <dgm:pt modelId="{41E753BB-DEE1-49EE-82C0-37374037DF9C}" type="parTrans" cxnId="{B73D923A-BCF9-4D67-A81B-EC5DE2B309EE}">
      <dgm:prSet/>
      <dgm:spPr/>
      <dgm:t>
        <a:bodyPr/>
        <a:lstStyle/>
        <a:p>
          <a:endParaRPr lang="es-EC" sz="4000"/>
        </a:p>
      </dgm:t>
    </dgm:pt>
    <dgm:pt modelId="{312BABC3-1DC7-43F8-A098-D00967B5759E}" type="sibTrans" cxnId="{B73D923A-BCF9-4D67-A81B-EC5DE2B309EE}">
      <dgm:prSet/>
      <dgm:spPr/>
      <dgm:t>
        <a:bodyPr/>
        <a:lstStyle/>
        <a:p>
          <a:endParaRPr lang="es-EC" sz="4000"/>
        </a:p>
      </dgm:t>
    </dgm:pt>
    <dgm:pt modelId="{263100C6-2576-4D22-AA92-AD62B153C1D3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Evaluacion</a:t>
          </a:r>
        </a:p>
      </dgm:t>
    </dgm:pt>
    <dgm:pt modelId="{BD46330F-EF2E-4D88-BAB4-626BFDA80B6D}" type="parTrans" cxnId="{00F91D17-FFA1-4776-AE7E-AB8A365C2108}">
      <dgm:prSet/>
      <dgm:spPr/>
      <dgm:t>
        <a:bodyPr/>
        <a:lstStyle/>
        <a:p>
          <a:endParaRPr lang="es-EC" sz="4000"/>
        </a:p>
      </dgm:t>
    </dgm:pt>
    <dgm:pt modelId="{D6240755-8E9D-4445-9501-7E3FC0D6DAF2}" type="sibTrans" cxnId="{00F91D17-FFA1-4776-AE7E-AB8A365C2108}">
      <dgm:prSet/>
      <dgm:spPr/>
      <dgm:t>
        <a:bodyPr/>
        <a:lstStyle/>
        <a:p>
          <a:endParaRPr lang="es-EC" sz="4000"/>
        </a:p>
      </dgm:t>
    </dgm:pt>
    <dgm:pt modelId="{21CC6C41-26BA-4A28-B6AD-629C16B2BF76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Se deberá evaluar todos los programas de capacitacion anualmente para ver el desarollo de la empresa y el sector.</a:t>
          </a:r>
        </a:p>
      </dgm:t>
    </dgm:pt>
    <dgm:pt modelId="{467452C3-AAC2-4CEE-A532-77B21B348671}" type="parTrans" cxnId="{4ACAED06-E3C6-4C66-A8D6-7532673D86E8}">
      <dgm:prSet/>
      <dgm:spPr/>
      <dgm:t>
        <a:bodyPr/>
        <a:lstStyle/>
        <a:p>
          <a:endParaRPr lang="es-EC" sz="4000"/>
        </a:p>
      </dgm:t>
    </dgm:pt>
    <dgm:pt modelId="{F7FC5C76-129A-4A0C-9EA5-2D2B30B1B768}" type="sibTrans" cxnId="{4ACAED06-E3C6-4C66-A8D6-7532673D86E8}">
      <dgm:prSet/>
      <dgm:spPr/>
      <dgm:t>
        <a:bodyPr/>
        <a:lstStyle/>
        <a:p>
          <a:endParaRPr lang="es-EC" sz="4000"/>
        </a:p>
      </dgm:t>
    </dgm:pt>
    <dgm:pt modelId="{A3FA9A0D-F39D-44D0-97DC-131BF46F7835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Los resultados anuales se veran reflejados a partir del primer año análizado.</a:t>
          </a:r>
        </a:p>
      </dgm:t>
    </dgm:pt>
    <dgm:pt modelId="{E5C6C276-0A45-40D1-9A1E-E6D32A913268}" type="parTrans" cxnId="{4C44056C-07A0-45A2-915A-FA93CF919412}">
      <dgm:prSet/>
      <dgm:spPr/>
      <dgm:t>
        <a:bodyPr/>
        <a:lstStyle/>
        <a:p>
          <a:endParaRPr lang="es-EC" sz="4000"/>
        </a:p>
      </dgm:t>
    </dgm:pt>
    <dgm:pt modelId="{2E5BE103-44CF-4ACE-88BB-E2B62D154B27}" type="sibTrans" cxnId="{4C44056C-07A0-45A2-915A-FA93CF919412}">
      <dgm:prSet/>
      <dgm:spPr/>
      <dgm:t>
        <a:bodyPr/>
        <a:lstStyle/>
        <a:p>
          <a:endParaRPr lang="es-EC" sz="4000"/>
        </a:p>
      </dgm:t>
    </dgm:pt>
    <dgm:pt modelId="{B11D4E90-ED27-459B-BCCF-21A8E431518B}">
      <dgm:prSet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Ejecucion </a:t>
          </a:r>
        </a:p>
      </dgm:t>
    </dgm:pt>
    <dgm:pt modelId="{2A49EB77-C579-4DE9-8E29-FCB59F8243D4}" type="parTrans" cxnId="{31F5E5B8-FFC4-42EA-B42C-2D743E3BCAD7}">
      <dgm:prSet/>
      <dgm:spPr/>
      <dgm:t>
        <a:bodyPr/>
        <a:lstStyle/>
        <a:p>
          <a:endParaRPr lang="es-EC" sz="4000"/>
        </a:p>
      </dgm:t>
    </dgm:pt>
    <dgm:pt modelId="{AAC98CE3-EFD4-421B-80B3-530C4C86F09A}" type="sibTrans" cxnId="{31F5E5B8-FFC4-42EA-B42C-2D743E3BCAD7}">
      <dgm:prSet/>
      <dgm:spPr/>
      <dgm:t>
        <a:bodyPr/>
        <a:lstStyle/>
        <a:p>
          <a:endParaRPr lang="es-EC" sz="4000"/>
        </a:p>
      </dgm:t>
    </dgm:pt>
    <dgm:pt modelId="{4212F365-152C-4034-8DA4-46E65A26BC5C}">
      <dgm:prSet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Consiste en poner en practica la planificacion realizada en base a las necesidades presentadas por empresas y sectores.</a:t>
          </a:r>
        </a:p>
      </dgm:t>
    </dgm:pt>
    <dgm:pt modelId="{E285D854-4064-4512-BCE6-8D44F722C714}" type="parTrans" cxnId="{A56203E9-2529-4E24-8048-E518687D942F}">
      <dgm:prSet/>
      <dgm:spPr/>
      <dgm:t>
        <a:bodyPr/>
        <a:lstStyle/>
        <a:p>
          <a:endParaRPr lang="es-EC" sz="2800"/>
        </a:p>
      </dgm:t>
    </dgm:pt>
    <dgm:pt modelId="{D0FA0CC9-0468-46D2-878B-CA466E04383A}" type="sibTrans" cxnId="{A56203E9-2529-4E24-8048-E518687D942F}">
      <dgm:prSet/>
      <dgm:spPr/>
      <dgm:t>
        <a:bodyPr/>
        <a:lstStyle/>
        <a:p>
          <a:endParaRPr lang="es-EC" sz="2800"/>
        </a:p>
      </dgm:t>
    </dgm:pt>
    <dgm:pt modelId="{57013F99-FB17-46EE-91B8-7B9D549A7B8A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Pueden ser: gestion empresarial, insuficiente conocimiento de mercado, poco manejo de informacion, desconocimiento de nuevas tecnologias, etc.</a:t>
          </a:r>
        </a:p>
      </dgm:t>
    </dgm:pt>
    <dgm:pt modelId="{7560A2AD-5414-4008-97B9-EE64BA6CEC96}" type="parTrans" cxnId="{4CD29F54-58DC-493A-8E8A-D0ED509FC77C}">
      <dgm:prSet/>
      <dgm:spPr/>
      <dgm:t>
        <a:bodyPr/>
        <a:lstStyle/>
        <a:p>
          <a:endParaRPr lang="es-EC" sz="2800"/>
        </a:p>
      </dgm:t>
    </dgm:pt>
    <dgm:pt modelId="{6FB6C1D1-FD0E-4A01-9B01-FB5EE4BE7DD6}" type="sibTrans" cxnId="{4CD29F54-58DC-493A-8E8A-D0ED509FC77C}">
      <dgm:prSet/>
      <dgm:spPr/>
      <dgm:t>
        <a:bodyPr/>
        <a:lstStyle/>
        <a:p>
          <a:endParaRPr lang="es-EC" sz="2800"/>
        </a:p>
      </dgm:t>
    </dgm:pt>
    <dgm:pt modelId="{7FA096E9-D1D3-46BC-A761-E876815EB75A}" type="pres">
      <dgm:prSet presAssocID="{87F4D10C-83EB-4A6C-B350-C436174E21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F32395-F061-4F8F-9EC5-78D25C056336}" type="pres">
      <dgm:prSet presAssocID="{0242D999-4C92-4291-AF51-DC0EF463A8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317CE-0563-47C4-B175-2C1603B583B3}" type="pres">
      <dgm:prSet presAssocID="{0F5E6CEB-D840-42D8-90B7-1AF6A93DE6D4}" presName="sibTrans" presStyleCnt="0"/>
      <dgm:spPr/>
      <dgm:t>
        <a:bodyPr/>
        <a:lstStyle/>
        <a:p>
          <a:endParaRPr lang="es-EC"/>
        </a:p>
      </dgm:t>
    </dgm:pt>
    <dgm:pt modelId="{8C7CD82F-AA61-4EBF-ADEC-A3D39CF42DAC}" type="pres">
      <dgm:prSet presAssocID="{DAA95D0B-4F22-4503-BB55-2C3E99E183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F60397-BA50-4272-9E58-42FCE5A9E592}" type="pres">
      <dgm:prSet presAssocID="{312D6D67-0B2C-4B14-9242-57F5A01CE5A0}" presName="sibTrans" presStyleCnt="0"/>
      <dgm:spPr/>
      <dgm:t>
        <a:bodyPr/>
        <a:lstStyle/>
        <a:p>
          <a:endParaRPr lang="es-EC"/>
        </a:p>
      </dgm:t>
    </dgm:pt>
    <dgm:pt modelId="{53CC78F3-09D3-42B2-8EB8-D77A128EA3B8}" type="pres">
      <dgm:prSet presAssocID="{B11D4E90-ED27-459B-BCCF-21A8E43151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9C25A-D054-4ECE-AF2E-A92747C8B58A}" type="pres">
      <dgm:prSet presAssocID="{AAC98CE3-EFD4-421B-80B3-530C4C86F09A}" presName="sibTrans" presStyleCnt="0"/>
      <dgm:spPr/>
      <dgm:t>
        <a:bodyPr/>
        <a:lstStyle/>
        <a:p>
          <a:endParaRPr lang="es-EC"/>
        </a:p>
      </dgm:t>
    </dgm:pt>
    <dgm:pt modelId="{BE0BB12A-E153-4815-BABB-37F4B2657846}" type="pres">
      <dgm:prSet presAssocID="{263100C6-2576-4D22-AA92-AD62B153C1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A2F30C-6B92-464B-B8EF-4FF3A1EC55CB}" type="presOf" srcId="{DAA95D0B-4F22-4503-BB55-2C3E99E18387}" destId="{8C7CD82F-AA61-4EBF-ADEC-A3D39CF42DAC}" srcOrd="0" destOrd="0" presId="urn:microsoft.com/office/officeart/2005/8/layout/hList6"/>
    <dgm:cxn modelId="{2CF3016B-D2C8-43CA-99CB-EFC862DEE4FE}" srcId="{0242D999-4C92-4291-AF51-DC0EF463A8CB}" destId="{C09F0BCA-0ACE-4DBF-AEE6-466CAA67C099}" srcOrd="0" destOrd="0" parTransId="{0F6C89C7-915A-46E1-AD2B-EE591903A4D6}" sibTransId="{34DC5DF0-9F7D-472E-A0A2-C1645FC50CB9}"/>
    <dgm:cxn modelId="{CD64681F-C618-449C-8F88-629F90582733}" srcId="{87F4D10C-83EB-4A6C-B350-C436174E2196}" destId="{DAA95D0B-4F22-4503-BB55-2C3E99E18387}" srcOrd="1" destOrd="0" parTransId="{58CAFE62-B7DA-4A08-A544-4E5CF5C3D993}" sibTransId="{312D6D67-0B2C-4B14-9242-57F5A01CE5A0}"/>
    <dgm:cxn modelId="{31F5E5B8-FFC4-42EA-B42C-2D743E3BCAD7}" srcId="{87F4D10C-83EB-4A6C-B350-C436174E2196}" destId="{B11D4E90-ED27-459B-BCCF-21A8E431518B}" srcOrd="2" destOrd="0" parTransId="{2A49EB77-C579-4DE9-8E29-FCB59F8243D4}" sibTransId="{AAC98CE3-EFD4-421B-80B3-530C4C86F09A}"/>
    <dgm:cxn modelId="{00F91D17-FFA1-4776-AE7E-AB8A365C2108}" srcId="{87F4D10C-83EB-4A6C-B350-C436174E2196}" destId="{263100C6-2576-4D22-AA92-AD62B153C1D3}" srcOrd="3" destOrd="0" parTransId="{BD46330F-EF2E-4D88-BAB4-626BFDA80B6D}" sibTransId="{D6240755-8E9D-4445-9501-7E3FC0D6DAF2}"/>
    <dgm:cxn modelId="{0A00C117-4568-4357-9219-C356C67BEF4B}" type="presOf" srcId="{87F4D10C-83EB-4A6C-B350-C436174E2196}" destId="{7FA096E9-D1D3-46BC-A761-E876815EB75A}" srcOrd="0" destOrd="0" presId="urn:microsoft.com/office/officeart/2005/8/layout/hList6"/>
    <dgm:cxn modelId="{A56203E9-2529-4E24-8048-E518687D942F}" srcId="{B11D4E90-ED27-459B-BCCF-21A8E431518B}" destId="{4212F365-152C-4034-8DA4-46E65A26BC5C}" srcOrd="0" destOrd="0" parTransId="{E285D854-4064-4512-BCE6-8D44F722C714}" sibTransId="{D0FA0CC9-0468-46D2-878B-CA466E04383A}"/>
    <dgm:cxn modelId="{153E0BA6-B244-4AF6-8912-49D0D5D3085A}" type="presOf" srcId="{A9024129-B2CD-4AF6-A495-9C8450ED6650}" destId="{8C7CD82F-AA61-4EBF-ADEC-A3D39CF42DAC}" srcOrd="0" destOrd="1" presId="urn:microsoft.com/office/officeart/2005/8/layout/hList6"/>
    <dgm:cxn modelId="{4CD29F54-58DC-493A-8E8A-D0ED509FC77C}" srcId="{0242D999-4C92-4291-AF51-DC0EF463A8CB}" destId="{57013F99-FB17-46EE-91B8-7B9D549A7B8A}" srcOrd="1" destOrd="0" parTransId="{7560A2AD-5414-4008-97B9-EE64BA6CEC96}" sibTransId="{6FB6C1D1-FD0E-4A01-9B01-FB5EE4BE7DD6}"/>
    <dgm:cxn modelId="{23D27E0E-C834-4CD4-A202-CC6F7D42B134}" type="presOf" srcId="{21CC6C41-26BA-4A28-B6AD-629C16B2BF76}" destId="{BE0BB12A-E153-4815-BABB-37F4B2657846}" srcOrd="0" destOrd="1" presId="urn:microsoft.com/office/officeart/2005/8/layout/hList6"/>
    <dgm:cxn modelId="{B73D923A-BCF9-4D67-A81B-EC5DE2B309EE}" srcId="{DAA95D0B-4F22-4503-BB55-2C3E99E18387}" destId="{A9024129-B2CD-4AF6-A495-9C8450ED6650}" srcOrd="0" destOrd="0" parTransId="{41E753BB-DEE1-49EE-82C0-37374037DF9C}" sibTransId="{312BABC3-1DC7-43F8-A098-D00967B5759E}"/>
    <dgm:cxn modelId="{6145BFF4-7104-449A-BD5D-05635A1119C5}" type="presOf" srcId="{0242D999-4C92-4291-AF51-DC0EF463A8CB}" destId="{6CF32395-F061-4F8F-9EC5-78D25C056336}" srcOrd="0" destOrd="0" presId="urn:microsoft.com/office/officeart/2005/8/layout/hList6"/>
    <dgm:cxn modelId="{4C739726-23A7-45D4-9D5B-CF99982140BF}" type="presOf" srcId="{A3FA9A0D-F39D-44D0-97DC-131BF46F7835}" destId="{BE0BB12A-E153-4815-BABB-37F4B2657846}" srcOrd="0" destOrd="2" presId="urn:microsoft.com/office/officeart/2005/8/layout/hList6"/>
    <dgm:cxn modelId="{628C3AB8-5243-4255-9B27-3252180975E7}" type="presOf" srcId="{B11D4E90-ED27-459B-BCCF-21A8E431518B}" destId="{53CC78F3-09D3-42B2-8EB8-D77A128EA3B8}" srcOrd="0" destOrd="0" presId="urn:microsoft.com/office/officeart/2005/8/layout/hList6"/>
    <dgm:cxn modelId="{078CE1AA-ED61-4254-B5DB-41FE1AF868C7}" type="presOf" srcId="{263100C6-2576-4D22-AA92-AD62B153C1D3}" destId="{BE0BB12A-E153-4815-BABB-37F4B2657846}" srcOrd="0" destOrd="0" presId="urn:microsoft.com/office/officeart/2005/8/layout/hList6"/>
    <dgm:cxn modelId="{C34BD088-A577-4827-B53E-B332056395DF}" type="presOf" srcId="{57013F99-FB17-46EE-91B8-7B9D549A7B8A}" destId="{6CF32395-F061-4F8F-9EC5-78D25C056336}" srcOrd="0" destOrd="2" presId="urn:microsoft.com/office/officeart/2005/8/layout/hList6"/>
    <dgm:cxn modelId="{4ACAED06-E3C6-4C66-A8D6-7532673D86E8}" srcId="{263100C6-2576-4D22-AA92-AD62B153C1D3}" destId="{21CC6C41-26BA-4A28-B6AD-629C16B2BF76}" srcOrd="0" destOrd="0" parTransId="{467452C3-AAC2-4CEE-A532-77B21B348671}" sibTransId="{F7FC5C76-129A-4A0C-9EA5-2D2B30B1B768}"/>
    <dgm:cxn modelId="{4C44056C-07A0-45A2-915A-FA93CF919412}" srcId="{263100C6-2576-4D22-AA92-AD62B153C1D3}" destId="{A3FA9A0D-F39D-44D0-97DC-131BF46F7835}" srcOrd="1" destOrd="0" parTransId="{E5C6C276-0A45-40D1-9A1E-E6D32A913268}" sibTransId="{2E5BE103-44CF-4ACE-88BB-E2B62D154B27}"/>
    <dgm:cxn modelId="{B847A222-1D76-4708-8F9D-9722EBEA67DE}" srcId="{87F4D10C-83EB-4A6C-B350-C436174E2196}" destId="{0242D999-4C92-4291-AF51-DC0EF463A8CB}" srcOrd="0" destOrd="0" parTransId="{FBA124EF-40CA-49A6-B51B-E223EB395A00}" sibTransId="{0F5E6CEB-D840-42D8-90B7-1AF6A93DE6D4}"/>
    <dgm:cxn modelId="{9D1315C9-0F38-40E3-A2CA-D5A7909BA265}" type="presOf" srcId="{C09F0BCA-0ACE-4DBF-AEE6-466CAA67C099}" destId="{6CF32395-F061-4F8F-9EC5-78D25C056336}" srcOrd="0" destOrd="1" presId="urn:microsoft.com/office/officeart/2005/8/layout/hList6"/>
    <dgm:cxn modelId="{8650D816-1DEF-4C8A-AD5F-BA2E22E6BBC0}" type="presOf" srcId="{4212F365-152C-4034-8DA4-46E65A26BC5C}" destId="{53CC78F3-09D3-42B2-8EB8-D77A128EA3B8}" srcOrd="0" destOrd="1" presId="urn:microsoft.com/office/officeart/2005/8/layout/hList6"/>
    <dgm:cxn modelId="{6FE91A94-8CD7-485B-8D93-D6AD7A06B6F9}" type="presParOf" srcId="{7FA096E9-D1D3-46BC-A761-E876815EB75A}" destId="{6CF32395-F061-4F8F-9EC5-78D25C056336}" srcOrd="0" destOrd="0" presId="urn:microsoft.com/office/officeart/2005/8/layout/hList6"/>
    <dgm:cxn modelId="{27427CB3-D8B7-496C-AEEC-66EA36722D5A}" type="presParOf" srcId="{7FA096E9-D1D3-46BC-A761-E876815EB75A}" destId="{3E6317CE-0563-47C4-B175-2C1603B583B3}" srcOrd="1" destOrd="0" presId="urn:microsoft.com/office/officeart/2005/8/layout/hList6"/>
    <dgm:cxn modelId="{9583D387-51D5-4B36-BA25-DD43474227FE}" type="presParOf" srcId="{7FA096E9-D1D3-46BC-A761-E876815EB75A}" destId="{8C7CD82F-AA61-4EBF-ADEC-A3D39CF42DAC}" srcOrd="2" destOrd="0" presId="urn:microsoft.com/office/officeart/2005/8/layout/hList6"/>
    <dgm:cxn modelId="{3292801B-013D-42EF-8172-3A5680E6E69E}" type="presParOf" srcId="{7FA096E9-D1D3-46BC-A761-E876815EB75A}" destId="{DEF60397-BA50-4272-9E58-42FCE5A9E592}" srcOrd="3" destOrd="0" presId="urn:microsoft.com/office/officeart/2005/8/layout/hList6"/>
    <dgm:cxn modelId="{A888E92B-19F9-46E0-B332-941212984D2C}" type="presParOf" srcId="{7FA096E9-D1D3-46BC-A761-E876815EB75A}" destId="{53CC78F3-09D3-42B2-8EB8-D77A128EA3B8}" srcOrd="4" destOrd="0" presId="urn:microsoft.com/office/officeart/2005/8/layout/hList6"/>
    <dgm:cxn modelId="{3EDD9905-AB25-4A5F-8A06-6BD63451E7BD}" type="presParOf" srcId="{7FA096E9-D1D3-46BC-A761-E876815EB75A}" destId="{5D19C25A-D054-4ECE-AF2E-A92747C8B58A}" srcOrd="5" destOrd="0" presId="urn:microsoft.com/office/officeart/2005/8/layout/hList6"/>
    <dgm:cxn modelId="{68CAA2D9-B695-455F-ABB9-1038FDA18DA6}" type="presParOf" srcId="{7FA096E9-D1D3-46BC-A761-E876815EB75A}" destId="{BE0BB12A-E153-4815-BABB-37F4B265784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A2029AB-2B9E-48ED-8EC7-4F9E3753FD2D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F2C7C89-61A8-412F-8C29-2358858BFE6D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CAPACITACIÓN</a:t>
          </a:r>
        </a:p>
      </dgm:t>
    </dgm:pt>
    <dgm:pt modelId="{745240E4-B24E-4029-956A-174A0A9AFD7C}" type="parTrans" cxnId="{F153C96C-BCA2-4C6B-9D90-B37F66C78DE3}">
      <dgm:prSet/>
      <dgm:spPr/>
      <dgm:t>
        <a:bodyPr/>
        <a:lstStyle/>
        <a:p>
          <a:endParaRPr lang="es-EC"/>
        </a:p>
      </dgm:t>
    </dgm:pt>
    <dgm:pt modelId="{6471CD5D-F4A4-4A0C-93BD-0B6F61528047}" type="sibTrans" cxnId="{F153C96C-BCA2-4C6B-9D90-B37F66C78DE3}">
      <dgm:prSet/>
      <dgm:spPr/>
      <dgm:t>
        <a:bodyPr/>
        <a:lstStyle/>
        <a:p>
          <a:endParaRPr lang="es-EC"/>
        </a:p>
      </dgm:t>
    </dgm:pt>
    <dgm:pt modelId="{63A1DCCC-71FB-48B4-86C8-2AA60A33F39D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ESPECIALIZADA </a:t>
          </a:r>
        </a:p>
      </dgm:t>
    </dgm:pt>
    <dgm:pt modelId="{C5D0372C-3803-444B-A097-94FE49F3EBD2}" type="parTrans" cxnId="{20E37C16-C25D-4044-B160-ABA7ADCD381F}">
      <dgm:prSet/>
      <dgm:spPr/>
      <dgm:t>
        <a:bodyPr/>
        <a:lstStyle/>
        <a:p>
          <a:endParaRPr lang="es-EC"/>
        </a:p>
      </dgm:t>
    </dgm:pt>
    <dgm:pt modelId="{F74FC219-38E7-45C4-A928-423FC5BEBAF9}" type="sibTrans" cxnId="{20E37C16-C25D-4044-B160-ABA7ADCD381F}">
      <dgm:prSet/>
      <dgm:spPr/>
      <dgm:t>
        <a:bodyPr/>
        <a:lstStyle/>
        <a:p>
          <a:endParaRPr lang="es-EC"/>
        </a:p>
      </dgm:t>
    </dgm:pt>
    <dgm:pt modelId="{65D83B3A-3692-4DE0-B3CE-1DB149EBCAFD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MERCADOS</a:t>
          </a:r>
        </a:p>
      </dgm:t>
    </dgm:pt>
    <dgm:pt modelId="{FAFB8678-AED3-4C3F-8DAC-3AE10636B45E}" type="parTrans" cxnId="{1DA6C24A-3BF7-4C19-9C72-82C75AB4536A}">
      <dgm:prSet/>
      <dgm:spPr/>
      <dgm:t>
        <a:bodyPr/>
        <a:lstStyle/>
        <a:p>
          <a:endParaRPr lang="es-EC"/>
        </a:p>
      </dgm:t>
    </dgm:pt>
    <dgm:pt modelId="{1BD05581-19AC-44F1-8577-978295549649}" type="sibTrans" cxnId="{1DA6C24A-3BF7-4C19-9C72-82C75AB4536A}">
      <dgm:prSet/>
      <dgm:spPr/>
      <dgm:t>
        <a:bodyPr/>
        <a:lstStyle/>
        <a:p>
          <a:endParaRPr lang="es-EC"/>
        </a:p>
      </dgm:t>
    </dgm:pt>
    <dgm:pt modelId="{B8BFA62A-57D2-4D16-841F-A86EBA5FB51F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</a:p>
      </dgm:t>
    </dgm:pt>
    <dgm:pt modelId="{26289383-585F-4269-999F-DED409C24BB5}" type="parTrans" cxnId="{B4692B58-6AC2-41A0-953C-837FEB945E89}">
      <dgm:prSet/>
      <dgm:spPr/>
      <dgm:t>
        <a:bodyPr/>
        <a:lstStyle/>
        <a:p>
          <a:endParaRPr lang="es-EC"/>
        </a:p>
      </dgm:t>
    </dgm:pt>
    <dgm:pt modelId="{187192F8-D4BB-46AF-BBF3-0A3335AE3753}" type="sibTrans" cxnId="{B4692B58-6AC2-41A0-953C-837FEB945E89}">
      <dgm:prSet/>
      <dgm:spPr/>
      <dgm:t>
        <a:bodyPr/>
        <a:lstStyle/>
        <a:p>
          <a:endParaRPr lang="es-EC"/>
        </a:p>
      </dgm:t>
    </dgm:pt>
    <dgm:pt modelId="{3EA29DF2-C865-4983-8C9C-5CB601EF156D}">
      <dgm:prSet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COMERCIO EXTERIOR</a:t>
          </a:r>
        </a:p>
      </dgm:t>
    </dgm:pt>
    <dgm:pt modelId="{7DB4BE5B-52DF-4067-BF69-A9A96A14DE85}" type="parTrans" cxnId="{109AB511-C52B-43A7-88B7-75DA89011733}">
      <dgm:prSet/>
      <dgm:spPr/>
      <dgm:t>
        <a:bodyPr/>
        <a:lstStyle/>
        <a:p>
          <a:endParaRPr lang="es-EC"/>
        </a:p>
      </dgm:t>
    </dgm:pt>
    <dgm:pt modelId="{34BAAA0B-3442-40CC-B031-DD770A11FEFF}" type="sibTrans" cxnId="{109AB511-C52B-43A7-88B7-75DA89011733}">
      <dgm:prSet/>
      <dgm:spPr/>
      <dgm:t>
        <a:bodyPr/>
        <a:lstStyle/>
        <a:p>
          <a:endParaRPr lang="es-EC"/>
        </a:p>
      </dgm:t>
    </dgm:pt>
    <dgm:pt modelId="{AAAD85E8-B422-441A-94B3-B274E2A99F3B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TICS</a:t>
          </a:r>
        </a:p>
      </dgm:t>
    </dgm:pt>
    <dgm:pt modelId="{1BB90D0F-C884-40D1-BA73-8D552BF8BAE0}" type="parTrans" cxnId="{592A670D-94A3-41B0-B5F1-E37B5511BE52}">
      <dgm:prSet/>
      <dgm:spPr/>
      <dgm:t>
        <a:bodyPr/>
        <a:lstStyle/>
        <a:p>
          <a:endParaRPr lang="es-EC"/>
        </a:p>
      </dgm:t>
    </dgm:pt>
    <dgm:pt modelId="{91954A99-E2C0-48B8-857B-B7DEEAC2DD58}" type="sibTrans" cxnId="{592A670D-94A3-41B0-B5F1-E37B5511BE52}">
      <dgm:prSet/>
      <dgm:spPr/>
      <dgm:t>
        <a:bodyPr/>
        <a:lstStyle/>
        <a:p>
          <a:endParaRPr lang="es-EC"/>
        </a:p>
      </dgm:t>
    </dgm:pt>
    <dgm:pt modelId="{3D356269-A2EC-4F4B-A5ED-1FA23E49D17F}" type="pres">
      <dgm:prSet presAssocID="{8A2029AB-2B9E-48ED-8EC7-4F9E3753FD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42B7B09-5D2F-4503-9135-5503ADFAE8D2}" type="pres">
      <dgm:prSet presAssocID="{6F2C7C89-61A8-412F-8C29-2358858BFE6D}" presName="hierRoot1" presStyleCnt="0"/>
      <dgm:spPr/>
      <dgm:t>
        <a:bodyPr/>
        <a:lstStyle/>
        <a:p>
          <a:endParaRPr lang="es-EC"/>
        </a:p>
      </dgm:t>
    </dgm:pt>
    <dgm:pt modelId="{49F12484-AF57-4232-BAFD-89302869D745}" type="pres">
      <dgm:prSet presAssocID="{6F2C7C89-61A8-412F-8C29-2358858BFE6D}" presName="composite" presStyleCnt="0"/>
      <dgm:spPr/>
      <dgm:t>
        <a:bodyPr/>
        <a:lstStyle/>
        <a:p>
          <a:endParaRPr lang="es-EC"/>
        </a:p>
      </dgm:t>
    </dgm:pt>
    <dgm:pt modelId="{73E998DE-A043-4AF4-9E74-AD7E66479EB3}" type="pres">
      <dgm:prSet presAssocID="{6F2C7C89-61A8-412F-8C29-2358858BFE6D}" presName="background" presStyleLbl="node0" presStyleIdx="0" presStyleCnt="1"/>
      <dgm:spPr/>
      <dgm:t>
        <a:bodyPr/>
        <a:lstStyle/>
        <a:p>
          <a:endParaRPr lang="es-EC"/>
        </a:p>
      </dgm:t>
    </dgm:pt>
    <dgm:pt modelId="{6068597F-208F-4017-A455-4470B44925F4}" type="pres">
      <dgm:prSet presAssocID="{6F2C7C89-61A8-412F-8C29-2358858BFE6D}" presName="text" presStyleLbl="fgAcc0" presStyleIdx="0" presStyleCnt="1" custScaleX="20334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564881-AC41-4AC6-9872-414E8CED01AF}" type="pres">
      <dgm:prSet presAssocID="{6F2C7C89-61A8-412F-8C29-2358858BFE6D}" presName="hierChild2" presStyleCnt="0"/>
      <dgm:spPr/>
      <dgm:t>
        <a:bodyPr/>
        <a:lstStyle/>
        <a:p>
          <a:endParaRPr lang="es-EC"/>
        </a:p>
      </dgm:t>
    </dgm:pt>
    <dgm:pt modelId="{38B990D4-32B0-4AA2-A03D-345D0686CEC3}" type="pres">
      <dgm:prSet presAssocID="{C5D0372C-3803-444B-A097-94FE49F3EBD2}" presName="Name10" presStyleLbl="parChTrans1D2" presStyleIdx="0" presStyleCnt="2"/>
      <dgm:spPr/>
      <dgm:t>
        <a:bodyPr/>
        <a:lstStyle/>
        <a:p>
          <a:endParaRPr lang="es-EC"/>
        </a:p>
      </dgm:t>
    </dgm:pt>
    <dgm:pt modelId="{B35CCB51-71A0-4035-88EC-91763874A041}" type="pres">
      <dgm:prSet presAssocID="{63A1DCCC-71FB-48B4-86C8-2AA60A33F39D}" presName="hierRoot2" presStyleCnt="0"/>
      <dgm:spPr/>
      <dgm:t>
        <a:bodyPr/>
        <a:lstStyle/>
        <a:p>
          <a:endParaRPr lang="es-EC"/>
        </a:p>
      </dgm:t>
    </dgm:pt>
    <dgm:pt modelId="{412BC570-F797-421F-93C4-BBA69BBC3788}" type="pres">
      <dgm:prSet presAssocID="{63A1DCCC-71FB-48B4-86C8-2AA60A33F39D}" presName="composite2" presStyleCnt="0"/>
      <dgm:spPr/>
      <dgm:t>
        <a:bodyPr/>
        <a:lstStyle/>
        <a:p>
          <a:endParaRPr lang="es-EC"/>
        </a:p>
      </dgm:t>
    </dgm:pt>
    <dgm:pt modelId="{6E4F6681-145F-456B-8A23-2950A20C97E2}" type="pres">
      <dgm:prSet presAssocID="{63A1DCCC-71FB-48B4-86C8-2AA60A33F39D}" presName="background2" presStyleLbl="node2" presStyleIdx="0" presStyleCnt="2"/>
      <dgm:spPr/>
      <dgm:t>
        <a:bodyPr/>
        <a:lstStyle/>
        <a:p>
          <a:endParaRPr lang="es-EC"/>
        </a:p>
      </dgm:t>
    </dgm:pt>
    <dgm:pt modelId="{0EA60814-EF35-4C77-A734-AC906C4216B9}" type="pres">
      <dgm:prSet presAssocID="{63A1DCCC-71FB-48B4-86C8-2AA60A33F39D}" presName="text2" presStyleLbl="fgAcc2" presStyleIdx="0" presStyleCnt="2" custScaleX="1921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7EF525-2207-41E6-B7FA-BD3BA7A3A093}" type="pres">
      <dgm:prSet presAssocID="{63A1DCCC-71FB-48B4-86C8-2AA60A33F39D}" presName="hierChild3" presStyleCnt="0"/>
      <dgm:spPr/>
      <dgm:t>
        <a:bodyPr/>
        <a:lstStyle/>
        <a:p>
          <a:endParaRPr lang="es-EC"/>
        </a:p>
      </dgm:t>
    </dgm:pt>
    <dgm:pt modelId="{9B95CC48-86B9-48D2-B2CC-5C00E3B6FA59}" type="pres">
      <dgm:prSet presAssocID="{FAFB8678-AED3-4C3F-8DAC-3AE10636B45E}" presName="Name17" presStyleLbl="parChTrans1D3" presStyleIdx="0" presStyleCnt="3"/>
      <dgm:spPr/>
      <dgm:t>
        <a:bodyPr/>
        <a:lstStyle/>
        <a:p>
          <a:endParaRPr lang="es-EC"/>
        </a:p>
      </dgm:t>
    </dgm:pt>
    <dgm:pt modelId="{90F8A440-E40F-4D18-8F89-0181EA9D96DC}" type="pres">
      <dgm:prSet presAssocID="{65D83B3A-3692-4DE0-B3CE-1DB149EBCAFD}" presName="hierRoot3" presStyleCnt="0"/>
      <dgm:spPr/>
      <dgm:t>
        <a:bodyPr/>
        <a:lstStyle/>
        <a:p>
          <a:endParaRPr lang="es-EC"/>
        </a:p>
      </dgm:t>
    </dgm:pt>
    <dgm:pt modelId="{C5151104-8DE9-499D-878A-4E52D65FD3FF}" type="pres">
      <dgm:prSet presAssocID="{65D83B3A-3692-4DE0-B3CE-1DB149EBCAFD}" presName="composite3" presStyleCnt="0"/>
      <dgm:spPr/>
      <dgm:t>
        <a:bodyPr/>
        <a:lstStyle/>
        <a:p>
          <a:endParaRPr lang="es-EC"/>
        </a:p>
      </dgm:t>
    </dgm:pt>
    <dgm:pt modelId="{D2FD9566-374E-4F12-9DB0-1608FD27BDC3}" type="pres">
      <dgm:prSet presAssocID="{65D83B3A-3692-4DE0-B3CE-1DB149EBCAFD}" presName="background3" presStyleLbl="node3" presStyleIdx="0" presStyleCnt="3"/>
      <dgm:spPr/>
      <dgm:t>
        <a:bodyPr/>
        <a:lstStyle/>
        <a:p>
          <a:endParaRPr lang="es-EC"/>
        </a:p>
      </dgm:t>
    </dgm:pt>
    <dgm:pt modelId="{01D96BFB-BBAC-42BB-9FBC-C8F8074BAD1B}" type="pres">
      <dgm:prSet presAssocID="{65D83B3A-3692-4DE0-B3CE-1DB149EBCAFD}" presName="text3" presStyleLbl="fgAcc3" presStyleIdx="0" presStyleCnt="3" custScaleX="144457" custLinFactNeighborX="-350" custLinFactNeighborY="234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27023-6CB9-4E17-BF99-3008B8A72384}" type="pres">
      <dgm:prSet presAssocID="{65D83B3A-3692-4DE0-B3CE-1DB149EBCAFD}" presName="hierChild4" presStyleCnt="0"/>
      <dgm:spPr/>
      <dgm:t>
        <a:bodyPr/>
        <a:lstStyle/>
        <a:p>
          <a:endParaRPr lang="es-EC"/>
        </a:p>
      </dgm:t>
    </dgm:pt>
    <dgm:pt modelId="{F5F13F57-325D-4D04-920F-F8DC507B6F2E}" type="pres">
      <dgm:prSet presAssocID="{7DB4BE5B-52DF-4067-BF69-A9A96A14DE85}" presName="Name17" presStyleLbl="parChTrans1D3" presStyleIdx="1" presStyleCnt="3"/>
      <dgm:spPr/>
      <dgm:t>
        <a:bodyPr/>
        <a:lstStyle/>
        <a:p>
          <a:endParaRPr lang="es-EC"/>
        </a:p>
      </dgm:t>
    </dgm:pt>
    <dgm:pt modelId="{1626B7E1-43E1-4AC2-A65B-988D0146CC39}" type="pres">
      <dgm:prSet presAssocID="{3EA29DF2-C865-4983-8C9C-5CB601EF156D}" presName="hierRoot3" presStyleCnt="0"/>
      <dgm:spPr/>
      <dgm:t>
        <a:bodyPr/>
        <a:lstStyle/>
        <a:p>
          <a:endParaRPr lang="es-EC"/>
        </a:p>
      </dgm:t>
    </dgm:pt>
    <dgm:pt modelId="{004501E9-BAEB-49BA-B805-6C41C963263C}" type="pres">
      <dgm:prSet presAssocID="{3EA29DF2-C865-4983-8C9C-5CB601EF156D}" presName="composite3" presStyleCnt="0"/>
      <dgm:spPr/>
      <dgm:t>
        <a:bodyPr/>
        <a:lstStyle/>
        <a:p>
          <a:endParaRPr lang="es-EC"/>
        </a:p>
      </dgm:t>
    </dgm:pt>
    <dgm:pt modelId="{BE475BF7-78F9-4BA0-89CF-D494A178517D}" type="pres">
      <dgm:prSet presAssocID="{3EA29DF2-C865-4983-8C9C-5CB601EF156D}" presName="background3" presStyleLbl="node3" presStyleIdx="1" presStyleCnt="3"/>
      <dgm:spPr/>
      <dgm:t>
        <a:bodyPr/>
        <a:lstStyle/>
        <a:p>
          <a:endParaRPr lang="es-EC"/>
        </a:p>
      </dgm:t>
    </dgm:pt>
    <dgm:pt modelId="{08BB4628-06AE-46E4-B6D2-4F23E8D410CD}" type="pres">
      <dgm:prSet presAssocID="{3EA29DF2-C865-4983-8C9C-5CB601EF156D}" presName="text3" presStyleLbl="fgAcc3" presStyleIdx="1" presStyleCnt="3" custScaleX="144457" custLinFactNeighborY="234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0403BF-B088-4137-9BD4-727F3FC4F41F}" type="pres">
      <dgm:prSet presAssocID="{3EA29DF2-C865-4983-8C9C-5CB601EF156D}" presName="hierChild4" presStyleCnt="0"/>
      <dgm:spPr/>
      <dgm:t>
        <a:bodyPr/>
        <a:lstStyle/>
        <a:p>
          <a:endParaRPr lang="es-EC"/>
        </a:p>
      </dgm:t>
    </dgm:pt>
    <dgm:pt modelId="{BCCC4E40-8F89-4847-BEC7-44F95132C6FE}" type="pres">
      <dgm:prSet presAssocID="{26289383-585F-4269-999F-DED409C24BB5}" presName="Name10" presStyleLbl="parChTrans1D2" presStyleIdx="1" presStyleCnt="2"/>
      <dgm:spPr/>
      <dgm:t>
        <a:bodyPr/>
        <a:lstStyle/>
        <a:p>
          <a:endParaRPr lang="es-EC"/>
        </a:p>
      </dgm:t>
    </dgm:pt>
    <dgm:pt modelId="{858C66FD-9CCD-46AD-B60E-60C30D958642}" type="pres">
      <dgm:prSet presAssocID="{B8BFA62A-57D2-4D16-841F-A86EBA5FB51F}" presName="hierRoot2" presStyleCnt="0"/>
      <dgm:spPr/>
      <dgm:t>
        <a:bodyPr/>
        <a:lstStyle/>
        <a:p>
          <a:endParaRPr lang="es-EC"/>
        </a:p>
      </dgm:t>
    </dgm:pt>
    <dgm:pt modelId="{BF785A24-A4B4-4A8E-8EED-2EA17403BB0C}" type="pres">
      <dgm:prSet presAssocID="{B8BFA62A-57D2-4D16-841F-A86EBA5FB51F}" presName="composite2" presStyleCnt="0"/>
      <dgm:spPr/>
      <dgm:t>
        <a:bodyPr/>
        <a:lstStyle/>
        <a:p>
          <a:endParaRPr lang="es-EC"/>
        </a:p>
      </dgm:t>
    </dgm:pt>
    <dgm:pt modelId="{D0AB1D24-E8E8-4FF0-BB79-6E8AD347A870}" type="pres">
      <dgm:prSet presAssocID="{B8BFA62A-57D2-4D16-841F-A86EBA5FB51F}" presName="background2" presStyleLbl="node2" presStyleIdx="1" presStyleCnt="2"/>
      <dgm:spPr/>
      <dgm:t>
        <a:bodyPr/>
        <a:lstStyle/>
        <a:p>
          <a:endParaRPr lang="es-EC"/>
        </a:p>
      </dgm:t>
    </dgm:pt>
    <dgm:pt modelId="{4FDFA108-F2F2-48CA-8812-027432F92994}" type="pres">
      <dgm:prSet presAssocID="{B8BFA62A-57D2-4D16-841F-A86EBA5FB51F}" presName="text2" presStyleLbl="fgAcc2" presStyleIdx="1" presStyleCnt="2" custScaleX="1444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86DCE0-2FFE-46BF-848E-EDE5ACABFEE1}" type="pres">
      <dgm:prSet presAssocID="{B8BFA62A-57D2-4D16-841F-A86EBA5FB51F}" presName="hierChild3" presStyleCnt="0"/>
      <dgm:spPr/>
      <dgm:t>
        <a:bodyPr/>
        <a:lstStyle/>
        <a:p>
          <a:endParaRPr lang="es-EC"/>
        </a:p>
      </dgm:t>
    </dgm:pt>
    <dgm:pt modelId="{B993228F-A583-417A-9012-A41E011BE0E6}" type="pres">
      <dgm:prSet presAssocID="{1BB90D0F-C884-40D1-BA73-8D552BF8BAE0}" presName="Name17" presStyleLbl="parChTrans1D3" presStyleIdx="2" presStyleCnt="3"/>
      <dgm:spPr/>
      <dgm:t>
        <a:bodyPr/>
        <a:lstStyle/>
        <a:p>
          <a:endParaRPr lang="es-EC"/>
        </a:p>
      </dgm:t>
    </dgm:pt>
    <dgm:pt modelId="{F5F5622F-F2F0-4A12-88C9-9D38A9897657}" type="pres">
      <dgm:prSet presAssocID="{AAAD85E8-B422-441A-94B3-B274E2A99F3B}" presName="hierRoot3" presStyleCnt="0"/>
      <dgm:spPr/>
      <dgm:t>
        <a:bodyPr/>
        <a:lstStyle/>
        <a:p>
          <a:endParaRPr lang="es-EC"/>
        </a:p>
      </dgm:t>
    </dgm:pt>
    <dgm:pt modelId="{5994EF9D-B99E-4118-B0BC-1B36D6EF776A}" type="pres">
      <dgm:prSet presAssocID="{AAAD85E8-B422-441A-94B3-B274E2A99F3B}" presName="composite3" presStyleCnt="0"/>
      <dgm:spPr/>
      <dgm:t>
        <a:bodyPr/>
        <a:lstStyle/>
        <a:p>
          <a:endParaRPr lang="es-EC"/>
        </a:p>
      </dgm:t>
    </dgm:pt>
    <dgm:pt modelId="{DE8EC65E-7C3F-40E1-9C57-3976CBF47866}" type="pres">
      <dgm:prSet presAssocID="{AAAD85E8-B422-441A-94B3-B274E2A99F3B}" presName="background3" presStyleLbl="node3" presStyleIdx="2" presStyleCnt="3"/>
      <dgm:spPr/>
      <dgm:t>
        <a:bodyPr/>
        <a:lstStyle/>
        <a:p>
          <a:endParaRPr lang="es-EC"/>
        </a:p>
      </dgm:t>
    </dgm:pt>
    <dgm:pt modelId="{F9D05184-D6C5-451E-9258-E0BB2B0C9E8F}" type="pres">
      <dgm:prSet presAssocID="{AAAD85E8-B422-441A-94B3-B274E2A99F3B}" presName="text3" presStyleLbl="fgAcc3" presStyleIdx="2" presStyleCnt="3" custScaleX="144457" custLinFactNeighborX="-7892" custLinFactNeighborY="173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E3E721-0C68-48FA-A602-77D06A2F99D6}" type="pres">
      <dgm:prSet presAssocID="{AAAD85E8-B422-441A-94B3-B274E2A99F3B}" presName="hierChild4" presStyleCnt="0"/>
      <dgm:spPr/>
      <dgm:t>
        <a:bodyPr/>
        <a:lstStyle/>
        <a:p>
          <a:endParaRPr lang="es-EC"/>
        </a:p>
      </dgm:t>
    </dgm:pt>
  </dgm:ptLst>
  <dgm:cxnLst>
    <dgm:cxn modelId="{592A670D-94A3-41B0-B5F1-E37B5511BE52}" srcId="{B8BFA62A-57D2-4D16-841F-A86EBA5FB51F}" destId="{AAAD85E8-B422-441A-94B3-B274E2A99F3B}" srcOrd="0" destOrd="0" parTransId="{1BB90D0F-C884-40D1-BA73-8D552BF8BAE0}" sibTransId="{91954A99-E2C0-48B8-857B-B7DEEAC2DD58}"/>
    <dgm:cxn modelId="{D47F1845-FC96-48A4-83E9-F011A7143C63}" type="presOf" srcId="{B8BFA62A-57D2-4D16-841F-A86EBA5FB51F}" destId="{4FDFA108-F2F2-48CA-8812-027432F92994}" srcOrd="0" destOrd="0" presId="urn:microsoft.com/office/officeart/2005/8/layout/hierarchy1"/>
    <dgm:cxn modelId="{9E6EA183-AC95-47FE-8A84-7DA3CEFCEC15}" type="presOf" srcId="{3EA29DF2-C865-4983-8C9C-5CB601EF156D}" destId="{08BB4628-06AE-46E4-B6D2-4F23E8D410CD}" srcOrd="0" destOrd="0" presId="urn:microsoft.com/office/officeart/2005/8/layout/hierarchy1"/>
    <dgm:cxn modelId="{5935E216-DFC9-4C66-B7BE-92B33666D702}" type="presOf" srcId="{26289383-585F-4269-999F-DED409C24BB5}" destId="{BCCC4E40-8F89-4847-BEC7-44F95132C6FE}" srcOrd="0" destOrd="0" presId="urn:microsoft.com/office/officeart/2005/8/layout/hierarchy1"/>
    <dgm:cxn modelId="{20E37C16-C25D-4044-B160-ABA7ADCD381F}" srcId="{6F2C7C89-61A8-412F-8C29-2358858BFE6D}" destId="{63A1DCCC-71FB-48B4-86C8-2AA60A33F39D}" srcOrd="0" destOrd="0" parTransId="{C5D0372C-3803-444B-A097-94FE49F3EBD2}" sibTransId="{F74FC219-38E7-45C4-A928-423FC5BEBAF9}"/>
    <dgm:cxn modelId="{F65ECFD1-C73E-4540-82C2-C97BE25707C3}" type="presOf" srcId="{63A1DCCC-71FB-48B4-86C8-2AA60A33F39D}" destId="{0EA60814-EF35-4C77-A734-AC906C4216B9}" srcOrd="0" destOrd="0" presId="urn:microsoft.com/office/officeart/2005/8/layout/hierarchy1"/>
    <dgm:cxn modelId="{1DA6C24A-3BF7-4C19-9C72-82C75AB4536A}" srcId="{63A1DCCC-71FB-48B4-86C8-2AA60A33F39D}" destId="{65D83B3A-3692-4DE0-B3CE-1DB149EBCAFD}" srcOrd="0" destOrd="0" parTransId="{FAFB8678-AED3-4C3F-8DAC-3AE10636B45E}" sibTransId="{1BD05581-19AC-44F1-8577-978295549649}"/>
    <dgm:cxn modelId="{B90DEA3D-3929-4CE2-B746-D0698B7CC82D}" type="presOf" srcId="{8A2029AB-2B9E-48ED-8EC7-4F9E3753FD2D}" destId="{3D356269-A2EC-4F4B-A5ED-1FA23E49D17F}" srcOrd="0" destOrd="0" presId="urn:microsoft.com/office/officeart/2005/8/layout/hierarchy1"/>
    <dgm:cxn modelId="{43ED1891-4C05-4F5D-B7B7-3022B390B3D5}" type="presOf" srcId="{FAFB8678-AED3-4C3F-8DAC-3AE10636B45E}" destId="{9B95CC48-86B9-48D2-B2CC-5C00E3B6FA59}" srcOrd="0" destOrd="0" presId="urn:microsoft.com/office/officeart/2005/8/layout/hierarchy1"/>
    <dgm:cxn modelId="{F197B4DB-F75B-4648-9B83-7D1532402EB6}" type="presOf" srcId="{65D83B3A-3692-4DE0-B3CE-1DB149EBCAFD}" destId="{01D96BFB-BBAC-42BB-9FBC-C8F8074BAD1B}" srcOrd="0" destOrd="0" presId="urn:microsoft.com/office/officeart/2005/8/layout/hierarchy1"/>
    <dgm:cxn modelId="{2FF09B01-6D46-45F0-860C-63F523F120E7}" type="presOf" srcId="{1BB90D0F-C884-40D1-BA73-8D552BF8BAE0}" destId="{B993228F-A583-417A-9012-A41E011BE0E6}" srcOrd="0" destOrd="0" presId="urn:microsoft.com/office/officeart/2005/8/layout/hierarchy1"/>
    <dgm:cxn modelId="{109AB511-C52B-43A7-88B7-75DA89011733}" srcId="{63A1DCCC-71FB-48B4-86C8-2AA60A33F39D}" destId="{3EA29DF2-C865-4983-8C9C-5CB601EF156D}" srcOrd="1" destOrd="0" parTransId="{7DB4BE5B-52DF-4067-BF69-A9A96A14DE85}" sibTransId="{34BAAA0B-3442-40CC-B031-DD770A11FEFF}"/>
    <dgm:cxn modelId="{F153C96C-BCA2-4C6B-9D90-B37F66C78DE3}" srcId="{8A2029AB-2B9E-48ED-8EC7-4F9E3753FD2D}" destId="{6F2C7C89-61A8-412F-8C29-2358858BFE6D}" srcOrd="0" destOrd="0" parTransId="{745240E4-B24E-4029-956A-174A0A9AFD7C}" sibTransId="{6471CD5D-F4A4-4A0C-93BD-0B6F61528047}"/>
    <dgm:cxn modelId="{E9C843A3-5CE9-4D43-8242-BA9585C3F89C}" type="presOf" srcId="{6F2C7C89-61A8-412F-8C29-2358858BFE6D}" destId="{6068597F-208F-4017-A455-4470B44925F4}" srcOrd="0" destOrd="0" presId="urn:microsoft.com/office/officeart/2005/8/layout/hierarchy1"/>
    <dgm:cxn modelId="{1FB99C4C-EA76-413A-B747-F1A4861236E1}" type="presOf" srcId="{C5D0372C-3803-444B-A097-94FE49F3EBD2}" destId="{38B990D4-32B0-4AA2-A03D-345D0686CEC3}" srcOrd="0" destOrd="0" presId="urn:microsoft.com/office/officeart/2005/8/layout/hierarchy1"/>
    <dgm:cxn modelId="{41D4543A-7766-4BB2-A7FD-88001D44DC81}" type="presOf" srcId="{7DB4BE5B-52DF-4067-BF69-A9A96A14DE85}" destId="{F5F13F57-325D-4D04-920F-F8DC507B6F2E}" srcOrd="0" destOrd="0" presId="urn:microsoft.com/office/officeart/2005/8/layout/hierarchy1"/>
    <dgm:cxn modelId="{B4692B58-6AC2-41A0-953C-837FEB945E89}" srcId="{6F2C7C89-61A8-412F-8C29-2358858BFE6D}" destId="{B8BFA62A-57D2-4D16-841F-A86EBA5FB51F}" srcOrd="1" destOrd="0" parTransId="{26289383-585F-4269-999F-DED409C24BB5}" sibTransId="{187192F8-D4BB-46AF-BBF3-0A3335AE3753}"/>
    <dgm:cxn modelId="{BDD1E77C-67E4-4682-BFFA-AE506F56AE54}" type="presOf" srcId="{AAAD85E8-B422-441A-94B3-B274E2A99F3B}" destId="{F9D05184-D6C5-451E-9258-E0BB2B0C9E8F}" srcOrd="0" destOrd="0" presId="urn:microsoft.com/office/officeart/2005/8/layout/hierarchy1"/>
    <dgm:cxn modelId="{D3FF3F8F-399C-4779-8C5F-49FAB4F9300C}" type="presParOf" srcId="{3D356269-A2EC-4F4B-A5ED-1FA23E49D17F}" destId="{D42B7B09-5D2F-4503-9135-5503ADFAE8D2}" srcOrd="0" destOrd="0" presId="urn:microsoft.com/office/officeart/2005/8/layout/hierarchy1"/>
    <dgm:cxn modelId="{29F9D4B9-3488-4BCF-8641-95105F614D1B}" type="presParOf" srcId="{D42B7B09-5D2F-4503-9135-5503ADFAE8D2}" destId="{49F12484-AF57-4232-BAFD-89302869D745}" srcOrd="0" destOrd="0" presId="urn:microsoft.com/office/officeart/2005/8/layout/hierarchy1"/>
    <dgm:cxn modelId="{39900AC5-70F7-4354-AF0B-5941C266D493}" type="presParOf" srcId="{49F12484-AF57-4232-BAFD-89302869D745}" destId="{73E998DE-A043-4AF4-9E74-AD7E66479EB3}" srcOrd="0" destOrd="0" presId="urn:microsoft.com/office/officeart/2005/8/layout/hierarchy1"/>
    <dgm:cxn modelId="{C3C83BF3-B39E-4155-A8B3-C4F5E9F9BCC3}" type="presParOf" srcId="{49F12484-AF57-4232-BAFD-89302869D745}" destId="{6068597F-208F-4017-A455-4470B44925F4}" srcOrd="1" destOrd="0" presId="urn:microsoft.com/office/officeart/2005/8/layout/hierarchy1"/>
    <dgm:cxn modelId="{4736CF91-BB06-4E6B-BB4E-8B9A7512899E}" type="presParOf" srcId="{D42B7B09-5D2F-4503-9135-5503ADFAE8D2}" destId="{49564881-AC41-4AC6-9872-414E8CED01AF}" srcOrd="1" destOrd="0" presId="urn:microsoft.com/office/officeart/2005/8/layout/hierarchy1"/>
    <dgm:cxn modelId="{5278838E-5CC1-4B0D-9686-E958A17AEA12}" type="presParOf" srcId="{49564881-AC41-4AC6-9872-414E8CED01AF}" destId="{38B990D4-32B0-4AA2-A03D-345D0686CEC3}" srcOrd="0" destOrd="0" presId="urn:microsoft.com/office/officeart/2005/8/layout/hierarchy1"/>
    <dgm:cxn modelId="{F4471F25-65D3-427A-AC7E-60C4F3A76061}" type="presParOf" srcId="{49564881-AC41-4AC6-9872-414E8CED01AF}" destId="{B35CCB51-71A0-4035-88EC-91763874A041}" srcOrd="1" destOrd="0" presId="urn:microsoft.com/office/officeart/2005/8/layout/hierarchy1"/>
    <dgm:cxn modelId="{780E4D55-DC62-41A8-9F6A-ABB925139A1F}" type="presParOf" srcId="{B35CCB51-71A0-4035-88EC-91763874A041}" destId="{412BC570-F797-421F-93C4-BBA69BBC3788}" srcOrd="0" destOrd="0" presId="urn:microsoft.com/office/officeart/2005/8/layout/hierarchy1"/>
    <dgm:cxn modelId="{DCD15CED-FA1D-475F-AAEA-AED4D9BF7BCD}" type="presParOf" srcId="{412BC570-F797-421F-93C4-BBA69BBC3788}" destId="{6E4F6681-145F-456B-8A23-2950A20C97E2}" srcOrd="0" destOrd="0" presId="urn:microsoft.com/office/officeart/2005/8/layout/hierarchy1"/>
    <dgm:cxn modelId="{B4C0E423-4ACF-4573-A06A-C38532E77FF2}" type="presParOf" srcId="{412BC570-F797-421F-93C4-BBA69BBC3788}" destId="{0EA60814-EF35-4C77-A734-AC906C4216B9}" srcOrd="1" destOrd="0" presId="urn:microsoft.com/office/officeart/2005/8/layout/hierarchy1"/>
    <dgm:cxn modelId="{F2F89B8C-662B-4936-AD1D-1BE31064A62A}" type="presParOf" srcId="{B35CCB51-71A0-4035-88EC-91763874A041}" destId="{0C7EF525-2207-41E6-B7FA-BD3BA7A3A093}" srcOrd="1" destOrd="0" presId="urn:microsoft.com/office/officeart/2005/8/layout/hierarchy1"/>
    <dgm:cxn modelId="{3B96DA9C-8E59-42F1-8C6C-E89CDF2EAF3C}" type="presParOf" srcId="{0C7EF525-2207-41E6-B7FA-BD3BA7A3A093}" destId="{9B95CC48-86B9-48D2-B2CC-5C00E3B6FA59}" srcOrd="0" destOrd="0" presId="urn:microsoft.com/office/officeart/2005/8/layout/hierarchy1"/>
    <dgm:cxn modelId="{986676B4-15DB-4034-8F87-E8F11B571FEB}" type="presParOf" srcId="{0C7EF525-2207-41E6-B7FA-BD3BA7A3A093}" destId="{90F8A440-E40F-4D18-8F89-0181EA9D96DC}" srcOrd="1" destOrd="0" presId="urn:microsoft.com/office/officeart/2005/8/layout/hierarchy1"/>
    <dgm:cxn modelId="{3B5F4B22-4A26-43B1-B2E0-3E8DBE6FF4EA}" type="presParOf" srcId="{90F8A440-E40F-4D18-8F89-0181EA9D96DC}" destId="{C5151104-8DE9-499D-878A-4E52D65FD3FF}" srcOrd="0" destOrd="0" presId="urn:microsoft.com/office/officeart/2005/8/layout/hierarchy1"/>
    <dgm:cxn modelId="{D8B885C5-E76D-473F-B528-9473C2CC50FB}" type="presParOf" srcId="{C5151104-8DE9-499D-878A-4E52D65FD3FF}" destId="{D2FD9566-374E-4F12-9DB0-1608FD27BDC3}" srcOrd="0" destOrd="0" presId="urn:microsoft.com/office/officeart/2005/8/layout/hierarchy1"/>
    <dgm:cxn modelId="{FBDB9B37-4798-4B21-B1D9-FD0FB60CC947}" type="presParOf" srcId="{C5151104-8DE9-499D-878A-4E52D65FD3FF}" destId="{01D96BFB-BBAC-42BB-9FBC-C8F8074BAD1B}" srcOrd="1" destOrd="0" presId="urn:microsoft.com/office/officeart/2005/8/layout/hierarchy1"/>
    <dgm:cxn modelId="{6DE7F5A7-B554-43C1-9F7A-2DFCEBC68FB0}" type="presParOf" srcId="{90F8A440-E40F-4D18-8F89-0181EA9D96DC}" destId="{FD327023-6CB9-4E17-BF99-3008B8A72384}" srcOrd="1" destOrd="0" presId="urn:microsoft.com/office/officeart/2005/8/layout/hierarchy1"/>
    <dgm:cxn modelId="{F33AEC19-92EF-4FF4-AD87-365C8CA04A24}" type="presParOf" srcId="{0C7EF525-2207-41E6-B7FA-BD3BA7A3A093}" destId="{F5F13F57-325D-4D04-920F-F8DC507B6F2E}" srcOrd="2" destOrd="0" presId="urn:microsoft.com/office/officeart/2005/8/layout/hierarchy1"/>
    <dgm:cxn modelId="{1F5DE760-D34C-4796-B7CD-67554E4D94CC}" type="presParOf" srcId="{0C7EF525-2207-41E6-B7FA-BD3BA7A3A093}" destId="{1626B7E1-43E1-4AC2-A65B-988D0146CC39}" srcOrd="3" destOrd="0" presId="urn:microsoft.com/office/officeart/2005/8/layout/hierarchy1"/>
    <dgm:cxn modelId="{F9279C8C-7DD4-4CAE-9AB9-9EC0F8FD3D5A}" type="presParOf" srcId="{1626B7E1-43E1-4AC2-A65B-988D0146CC39}" destId="{004501E9-BAEB-49BA-B805-6C41C963263C}" srcOrd="0" destOrd="0" presId="urn:microsoft.com/office/officeart/2005/8/layout/hierarchy1"/>
    <dgm:cxn modelId="{CD9F0D73-CEE1-4514-BB34-5C1069160EBF}" type="presParOf" srcId="{004501E9-BAEB-49BA-B805-6C41C963263C}" destId="{BE475BF7-78F9-4BA0-89CF-D494A178517D}" srcOrd="0" destOrd="0" presId="urn:microsoft.com/office/officeart/2005/8/layout/hierarchy1"/>
    <dgm:cxn modelId="{687A7F8E-ADC9-4413-96AC-AC1DC576E168}" type="presParOf" srcId="{004501E9-BAEB-49BA-B805-6C41C963263C}" destId="{08BB4628-06AE-46E4-B6D2-4F23E8D410CD}" srcOrd="1" destOrd="0" presId="urn:microsoft.com/office/officeart/2005/8/layout/hierarchy1"/>
    <dgm:cxn modelId="{D66E2604-F34A-4C07-9D71-00366D6BB2A7}" type="presParOf" srcId="{1626B7E1-43E1-4AC2-A65B-988D0146CC39}" destId="{400403BF-B088-4137-9BD4-727F3FC4F41F}" srcOrd="1" destOrd="0" presId="urn:microsoft.com/office/officeart/2005/8/layout/hierarchy1"/>
    <dgm:cxn modelId="{1FBC7D56-284A-4436-84C6-0C517AFFF685}" type="presParOf" srcId="{49564881-AC41-4AC6-9872-414E8CED01AF}" destId="{BCCC4E40-8F89-4847-BEC7-44F95132C6FE}" srcOrd="2" destOrd="0" presId="urn:microsoft.com/office/officeart/2005/8/layout/hierarchy1"/>
    <dgm:cxn modelId="{FC33E096-FED7-4371-8580-A6EF070F9A1A}" type="presParOf" srcId="{49564881-AC41-4AC6-9872-414E8CED01AF}" destId="{858C66FD-9CCD-46AD-B60E-60C30D958642}" srcOrd="3" destOrd="0" presId="urn:microsoft.com/office/officeart/2005/8/layout/hierarchy1"/>
    <dgm:cxn modelId="{13C49622-97B7-4676-847F-4DC9E538BEDA}" type="presParOf" srcId="{858C66FD-9CCD-46AD-B60E-60C30D958642}" destId="{BF785A24-A4B4-4A8E-8EED-2EA17403BB0C}" srcOrd="0" destOrd="0" presId="urn:microsoft.com/office/officeart/2005/8/layout/hierarchy1"/>
    <dgm:cxn modelId="{2B70C274-F6E5-4FDF-AB60-9F46EC626B65}" type="presParOf" srcId="{BF785A24-A4B4-4A8E-8EED-2EA17403BB0C}" destId="{D0AB1D24-E8E8-4FF0-BB79-6E8AD347A870}" srcOrd="0" destOrd="0" presId="urn:microsoft.com/office/officeart/2005/8/layout/hierarchy1"/>
    <dgm:cxn modelId="{C735FA29-3CB1-448C-B7E9-64C94F817F28}" type="presParOf" srcId="{BF785A24-A4B4-4A8E-8EED-2EA17403BB0C}" destId="{4FDFA108-F2F2-48CA-8812-027432F92994}" srcOrd="1" destOrd="0" presId="urn:microsoft.com/office/officeart/2005/8/layout/hierarchy1"/>
    <dgm:cxn modelId="{10751CC0-081C-48A4-BC7A-D7F2CFC073E1}" type="presParOf" srcId="{858C66FD-9CCD-46AD-B60E-60C30D958642}" destId="{D586DCE0-2FFE-46BF-848E-EDE5ACABFEE1}" srcOrd="1" destOrd="0" presId="urn:microsoft.com/office/officeart/2005/8/layout/hierarchy1"/>
    <dgm:cxn modelId="{248A4CA4-1B12-43A6-8E03-DF9BF728DF6B}" type="presParOf" srcId="{D586DCE0-2FFE-46BF-848E-EDE5ACABFEE1}" destId="{B993228F-A583-417A-9012-A41E011BE0E6}" srcOrd="0" destOrd="0" presId="urn:microsoft.com/office/officeart/2005/8/layout/hierarchy1"/>
    <dgm:cxn modelId="{58EA82C8-93A3-4718-AC25-3235C8686A33}" type="presParOf" srcId="{D586DCE0-2FFE-46BF-848E-EDE5ACABFEE1}" destId="{F5F5622F-F2F0-4A12-88C9-9D38A9897657}" srcOrd="1" destOrd="0" presId="urn:microsoft.com/office/officeart/2005/8/layout/hierarchy1"/>
    <dgm:cxn modelId="{F08F9CBC-997C-4421-85F2-0F246D1B67A6}" type="presParOf" srcId="{F5F5622F-F2F0-4A12-88C9-9D38A9897657}" destId="{5994EF9D-B99E-4118-B0BC-1B36D6EF776A}" srcOrd="0" destOrd="0" presId="urn:microsoft.com/office/officeart/2005/8/layout/hierarchy1"/>
    <dgm:cxn modelId="{0D91696D-1707-4DD5-94A0-D560E2D6DA5E}" type="presParOf" srcId="{5994EF9D-B99E-4118-B0BC-1B36D6EF776A}" destId="{DE8EC65E-7C3F-40E1-9C57-3976CBF47866}" srcOrd="0" destOrd="0" presId="urn:microsoft.com/office/officeart/2005/8/layout/hierarchy1"/>
    <dgm:cxn modelId="{C49A5471-F27D-431B-9714-66F73B2C5773}" type="presParOf" srcId="{5994EF9D-B99E-4118-B0BC-1B36D6EF776A}" destId="{F9D05184-D6C5-451E-9258-E0BB2B0C9E8F}" srcOrd="1" destOrd="0" presId="urn:microsoft.com/office/officeart/2005/8/layout/hierarchy1"/>
    <dgm:cxn modelId="{DD522211-C8F0-4A55-A5A6-4E2A85508894}" type="presParOf" srcId="{F5F5622F-F2F0-4A12-88C9-9D38A9897657}" destId="{4CE3E721-0C68-48FA-A602-77D06A2F99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9B68854-5902-41CE-9CA6-306BB4F98936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C98D3F6-FB27-41F9-A520-7CA9D5AEE010}">
      <dgm:prSet phldrT="[Texto]"/>
      <dgm:spPr/>
      <dgm:t>
        <a:bodyPr/>
        <a:lstStyle/>
        <a:p>
          <a:r>
            <a:rPr lang="es-EC" dirty="0" smtClean="0"/>
            <a:t>MERCADOS NUEVOS</a:t>
          </a:r>
          <a:endParaRPr lang="es-EC" dirty="0"/>
        </a:p>
      </dgm:t>
    </dgm:pt>
    <dgm:pt modelId="{32219331-6538-4C63-AA3A-E0D40A6B571A}" type="parTrans" cxnId="{06E9A496-74BC-451C-ABD3-FE1F5E84DEEF}">
      <dgm:prSet/>
      <dgm:spPr/>
      <dgm:t>
        <a:bodyPr/>
        <a:lstStyle/>
        <a:p>
          <a:endParaRPr lang="es-EC"/>
        </a:p>
      </dgm:t>
    </dgm:pt>
    <dgm:pt modelId="{7D905B6C-7D48-418D-901C-C197297106D5}" type="sibTrans" cxnId="{06E9A496-74BC-451C-ABD3-FE1F5E84DEEF}">
      <dgm:prSet/>
      <dgm:spPr/>
      <dgm:t>
        <a:bodyPr/>
        <a:lstStyle/>
        <a:p>
          <a:endParaRPr lang="es-EC"/>
        </a:p>
      </dgm:t>
    </dgm:pt>
    <dgm:pt modelId="{2D05AD7C-05DE-40F9-864A-B805F09DB2F0}">
      <dgm:prSet phldrT="[Texto]"/>
      <dgm:spPr/>
      <dgm:t>
        <a:bodyPr/>
        <a:lstStyle/>
        <a:p>
          <a:r>
            <a:rPr lang="es-EC" dirty="0" smtClean="0"/>
            <a:t>MERCADOS YA CONOCIDOS</a:t>
          </a:r>
          <a:endParaRPr lang="es-EC" dirty="0"/>
        </a:p>
      </dgm:t>
    </dgm:pt>
    <dgm:pt modelId="{E9498296-405A-42EE-AA80-4F6C4D3E0502}" type="parTrans" cxnId="{E42A27E7-95B4-4EEF-B8B9-5258F0970F38}">
      <dgm:prSet/>
      <dgm:spPr/>
      <dgm:t>
        <a:bodyPr/>
        <a:lstStyle/>
        <a:p>
          <a:endParaRPr lang="es-EC"/>
        </a:p>
      </dgm:t>
    </dgm:pt>
    <dgm:pt modelId="{39055763-A447-41BF-A3B3-ED0B44F95592}" type="sibTrans" cxnId="{E42A27E7-95B4-4EEF-B8B9-5258F0970F38}">
      <dgm:prSet/>
      <dgm:spPr/>
      <dgm:t>
        <a:bodyPr/>
        <a:lstStyle/>
        <a:p>
          <a:endParaRPr lang="es-EC"/>
        </a:p>
      </dgm:t>
    </dgm:pt>
    <dgm:pt modelId="{3BC68EEC-9A82-4AFC-8E9D-FF32557E361B}">
      <dgm:prSet phldrT="[Texto]"/>
      <dgm:spPr/>
      <dgm:t>
        <a:bodyPr/>
        <a:lstStyle/>
        <a:p>
          <a:r>
            <a:rPr lang="es-EC" dirty="0" smtClean="0"/>
            <a:t>ESTRATEGIAS DE MERCADO</a:t>
          </a:r>
          <a:endParaRPr lang="es-EC" dirty="0"/>
        </a:p>
      </dgm:t>
    </dgm:pt>
    <dgm:pt modelId="{1C5F9DA5-C28B-4D9C-A645-68D12D066BFC}" type="parTrans" cxnId="{1A4A1AEE-566A-4B07-958B-627DBDD5D4C8}">
      <dgm:prSet/>
      <dgm:spPr/>
      <dgm:t>
        <a:bodyPr/>
        <a:lstStyle/>
        <a:p>
          <a:endParaRPr lang="es-EC"/>
        </a:p>
      </dgm:t>
    </dgm:pt>
    <dgm:pt modelId="{E1805AA8-63B9-4145-BCED-3987CEC34D78}" type="sibTrans" cxnId="{1A4A1AEE-566A-4B07-958B-627DBDD5D4C8}">
      <dgm:prSet/>
      <dgm:spPr/>
      <dgm:t>
        <a:bodyPr/>
        <a:lstStyle/>
        <a:p>
          <a:endParaRPr lang="es-EC"/>
        </a:p>
      </dgm:t>
    </dgm:pt>
    <dgm:pt modelId="{0440B15E-C92F-44FE-BCB5-DFA000362ECA}">
      <dgm:prSet phldrT="[Texto]"/>
      <dgm:spPr/>
      <dgm:t>
        <a:bodyPr/>
        <a:lstStyle/>
        <a:p>
          <a:r>
            <a:rPr lang="es-EC" dirty="0" smtClean="0"/>
            <a:t>INFLUENCIA DE CULTURA</a:t>
          </a:r>
          <a:endParaRPr lang="es-EC" dirty="0"/>
        </a:p>
      </dgm:t>
    </dgm:pt>
    <dgm:pt modelId="{99AE4760-0275-474C-B003-D2001F986738}" type="parTrans" cxnId="{B2A0DAF7-B2EA-465C-B311-3AFF2E90B941}">
      <dgm:prSet/>
      <dgm:spPr/>
      <dgm:t>
        <a:bodyPr/>
        <a:lstStyle/>
        <a:p>
          <a:endParaRPr lang="es-EC"/>
        </a:p>
      </dgm:t>
    </dgm:pt>
    <dgm:pt modelId="{A16144CF-3E54-49A1-9EC6-7EC88394BC34}" type="sibTrans" cxnId="{B2A0DAF7-B2EA-465C-B311-3AFF2E90B941}">
      <dgm:prSet/>
      <dgm:spPr/>
      <dgm:t>
        <a:bodyPr/>
        <a:lstStyle/>
        <a:p>
          <a:endParaRPr lang="es-EC"/>
        </a:p>
      </dgm:t>
    </dgm:pt>
    <dgm:pt modelId="{37103FA2-6CC6-471F-8776-21A73817A775}">
      <dgm:prSet phldrT="[Texto]"/>
      <dgm:spPr/>
      <dgm:t>
        <a:bodyPr/>
        <a:lstStyle/>
        <a:p>
          <a:r>
            <a:rPr lang="es-EC" dirty="0" smtClean="0"/>
            <a:t>TIPS DE NEGOCIACION</a:t>
          </a:r>
          <a:endParaRPr lang="es-EC" dirty="0"/>
        </a:p>
      </dgm:t>
    </dgm:pt>
    <dgm:pt modelId="{8E420829-2F9D-49B1-A741-508373619254}" type="parTrans" cxnId="{0438D0BA-FA64-4427-AA8C-4E659AF489D4}">
      <dgm:prSet/>
      <dgm:spPr/>
      <dgm:t>
        <a:bodyPr/>
        <a:lstStyle/>
        <a:p>
          <a:endParaRPr lang="es-EC"/>
        </a:p>
      </dgm:t>
    </dgm:pt>
    <dgm:pt modelId="{51E851D0-B7C9-48BD-8283-D60CB77B6277}" type="sibTrans" cxnId="{0438D0BA-FA64-4427-AA8C-4E659AF489D4}">
      <dgm:prSet/>
      <dgm:spPr/>
      <dgm:t>
        <a:bodyPr/>
        <a:lstStyle/>
        <a:p>
          <a:endParaRPr lang="es-EC"/>
        </a:p>
      </dgm:t>
    </dgm:pt>
    <dgm:pt modelId="{4C19FD74-26F5-4C7C-9CB0-1E8043CF3E9C}">
      <dgm:prSet phldrT="[Texto]"/>
      <dgm:spPr/>
      <dgm:t>
        <a:bodyPr/>
        <a:lstStyle/>
        <a:p>
          <a:r>
            <a:rPr lang="es-EC" dirty="0" smtClean="0"/>
            <a:t>OCES</a:t>
          </a:r>
          <a:endParaRPr lang="es-EC" dirty="0"/>
        </a:p>
      </dgm:t>
    </dgm:pt>
    <dgm:pt modelId="{EBED5F54-5C64-4049-8FD1-A00844DF214C}" type="parTrans" cxnId="{FEA18850-4694-4E1C-9E8A-653B4C57C713}">
      <dgm:prSet/>
      <dgm:spPr/>
      <dgm:t>
        <a:bodyPr/>
        <a:lstStyle/>
        <a:p>
          <a:endParaRPr lang="es-EC"/>
        </a:p>
      </dgm:t>
    </dgm:pt>
    <dgm:pt modelId="{D73B59E7-3937-4260-8938-6F564CE2D3C8}" type="sibTrans" cxnId="{FEA18850-4694-4E1C-9E8A-653B4C57C713}">
      <dgm:prSet/>
      <dgm:spPr/>
      <dgm:t>
        <a:bodyPr/>
        <a:lstStyle/>
        <a:p>
          <a:endParaRPr lang="es-EC"/>
        </a:p>
      </dgm:t>
    </dgm:pt>
    <dgm:pt modelId="{4F65195A-3B8F-476E-B347-50E64609FC36}">
      <dgm:prSet phldrT="[Texto]"/>
      <dgm:spPr/>
      <dgm:t>
        <a:bodyPr/>
        <a:lstStyle/>
        <a:p>
          <a:r>
            <a:rPr lang="es-EC" dirty="0" smtClean="0"/>
            <a:t>REQUISITOS DE EXPORTACION</a:t>
          </a:r>
          <a:endParaRPr lang="es-EC" dirty="0"/>
        </a:p>
      </dgm:t>
    </dgm:pt>
    <dgm:pt modelId="{7ABA80A9-5D8C-4984-AB36-005FE53F79D4}" type="parTrans" cxnId="{9C854187-03C0-4124-8203-D2C9A54B6CE8}">
      <dgm:prSet/>
      <dgm:spPr/>
      <dgm:t>
        <a:bodyPr/>
        <a:lstStyle/>
        <a:p>
          <a:endParaRPr lang="es-EC"/>
        </a:p>
      </dgm:t>
    </dgm:pt>
    <dgm:pt modelId="{CBFF592A-BD8F-415D-A12A-5D61D056512B}" type="sibTrans" cxnId="{9C854187-03C0-4124-8203-D2C9A54B6CE8}">
      <dgm:prSet/>
      <dgm:spPr/>
      <dgm:t>
        <a:bodyPr/>
        <a:lstStyle/>
        <a:p>
          <a:endParaRPr lang="es-EC"/>
        </a:p>
      </dgm:t>
    </dgm:pt>
    <dgm:pt modelId="{0E888A51-D0D9-498A-A206-CAA537DD0315}">
      <dgm:prSet phldrT="[Texto]"/>
      <dgm:spPr/>
      <dgm:t>
        <a:bodyPr/>
        <a:lstStyle/>
        <a:p>
          <a:r>
            <a:rPr lang="es-EC" dirty="0" smtClean="0"/>
            <a:t>ACUERDOS COMERCIALES</a:t>
          </a:r>
          <a:endParaRPr lang="es-EC" dirty="0"/>
        </a:p>
      </dgm:t>
    </dgm:pt>
    <dgm:pt modelId="{A8AB6E88-816C-4214-A66B-35BE02A2C74A}" type="parTrans" cxnId="{DDFBBED6-4619-4A5A-AFCB-AEA936AFFFB7}">
      <dgm:prSet/>
      <dgm:spPr/>
      <dgm:t>
        <a:bodyPr/>
        <a:lstStyle/>
        <a:p>
          <a:endParaRPr lang="es-EC"/>
        </a:p>
      </dgm:t>
    </dgm:pt>
    <dgm:pt modelId="{DC823748-4A99-41A1-8205-D24BC8BE5B8C}" type="sibTrans" cxnId="{DDFBBED6-4619-4A5A-AFCB-AEA936AFFFB7}">
      <dgm:prSet/>
      <dgm:spPr/>
      <dgm:t>
        <a:bodyPr/>
        <a:lstStyle/>
        <a:p>
          <a:endParaRPr lang="es-EC"/>
        </a:p>
      </dgm:t>
    </dgm:pt>
    <dgm:pt modelId="{F445C03E-C9E8-4DB6-8AE7-64E7A08766D6}">
      <dgm:prSet phldrT="[Texto]"/>
      <dgm:spPr/>
      <dgm:t>
        <a:bodyPr/>
        <a:lstStyle/>
        <a:p>
          <a:r>
            <a:rPr lang="es-EC" dirty="0" smtClean="0"/>
            <a:t>INCOTERMS</a:t>
          </a:r>
          <a:endParaRPr lang="es-EC" dirty="0"/>
        </a:p>
      </dgm:t>
    </dgm:pt>
    <dgm:pt modelId="{8C64E79E-71C9-4EBE-B341-CA4631D85331}" type="parTrans" cxnId="{7960AAE7-8B1B-4FDD-B6E9-F8B683F80CA0}">
      <dgm:prSet/>
      <dgm:spPr/>
      <dgm:t>
        <a:bodyPr/>
        <a:lstStyle/>
        <a:p>
          <a:endParaRPr lang="es-EC"/>
        </a:p>
      </dgm:t>
    </dgm:pt>
    <dgm:pt modelId="{DE90564A-8EFB-4ABC-AF09-96A4026CBC28}" type="sibTrans" cxnId="{7960AAE7-8B1B-4FDD-B6E9-F8B683F80CA0}">
      <dgm:prSet/>
      <dgm:spPr/>
      <dgm:t>
        <a:bodyPr/>
        <a:lstStyle/>
        <a:p>
          <a:endParaRPr lang="es-EC"/>
        </a:p>
      </dgm:t>
    </dgm:pt>
    <dgm:pt modelId="{CFCCAC52-C0A2-41A8-A99F-F19A97C61DAB}">
      <dgm:prSet/>
      <dgm:spPr/>
      <dgm:t>
        <a:bodyPr/>
        <a:lstStyle/>
        <a:p>
          <a:r>
            <a:rPr lang="es-EC" dirty="0" smtClean="0"/>
            <a:t>NORMAS DE ORIGEN </a:t>
          </a:r>
          <a:endParaRPr lang="es-EC" dirty="0"/>
        </a:p>
      </dgm:t>
    </dgm:pt>
    <dgm:pt modelId="{D508A8E8-DE21-4CCB-8AD1-D4D9BF1A0504}" type="parTrans" cxnId="{291185BE-CDB2-4DD6-BEBB-9757E3B1FE71}">
      <dgm:prSet/>
      <dgm:spPr/>
      <dgm:t>
        <a:bodyPr/>
        <a:lstStyle/>
        <a:p>
          <a:endParaRPr lang="es-EC"/>
        </a:p>
      </dgm:t>
    </dgm:pt>
    <dgm:pt modelId="{B3A7D428-B3F5-423F-8D9E-E9F5B54B65ED}" type="sibTrans" cxnId="{291185BE-CDB2-4DD6-BEBB-9757E3B1FE71}">
      <dgm:prSet/>
      <dgm:spPr/>
      <dgm:t>
        <a:bodyPr/>
        <a:lstStyle/>
        <a:p>
          <a:endParaRPr lang="es-EC"/>
        </a:p>
      </dgm:t>
    </dgm:pt>
    <dgm:pt modelId="{3F48104B-3C85-4ACF-A5FD-B2F28233142A}">
      <dgm:prSet/>
      <dgm:spPr/>
      <dgm:t>
        <a:bodyPr/>
        <a:lstStyle/>
        <a:p>
          <a:r>
            <a:rPr lang="es-EC" dirty="0" smtClean="0"/>
            <a:t>FORMAS DE PAGO</a:t>
          </a:r>
          <a:endParaRPr lang="es-EC" dirty="0"/>
        </a:p>
      </dgm:t>
    </dgm:pt>
    <dgm:pt modelId="{B8366873-9B26-4656-B008-ACE7527278E5}" type="parTrans" cxnId="{C1A87094-744F-4E5B-B33B-3955E923BD46}">
      <dgm:prSet/>
      <dgm:spPr/>
      <dgm:t>
        <a:bodyPr/>
        <a:lstStyle/>
        <a:p>
          <a:endParaRPr lang="es-EC"/>
        </a:p>
      </dgm:t>
    </dgm:pt>
    <dgm:pt modelId="{58A4B6C8-3BE1-45B2-83A8-596678C0B23A}" type="sibTrans" cxnId="{C1A87094-744F-4E5B-B33B-3955E923BD46}">
      <dgm:prSet/>
      <dgm:spPr/>
      <dgm:t>
        <a:bodyPr/>
        <a:lstStyle/>
        <a:p>
          <a:endParaRPr lang="es-EC"/>
        </a:p>
      </dgm:t>
    </dgm:pt>
    <dgm:pt modelId="{2C55D331-C73A-4C6F-8BCE-297322BC5ADE}">
      <dgm:prSet/>
      <dgm:spPr/>
      <dgm:t>
        <a:bodyPr/>
        <a:lstStyle/>
        <a:p>
          <a:r>
            <a:rPr lang="es-EC" dirty="0" smtClean="0"/>
            <a:t>REQUISITOS DE INGRESO PARA MERCADOS INTERNACIONALES</a:t>
          </a:r>
          <a:endParaRPr lang="es-EC" dirty="0"/>
        </a:p>
      </dgm:t>
    </dgm:pt>
    <dgm:pt modelId="{FC1733DF-0E92-468D-A7D1-CE621E50B2B2}" type="parTrans" cxnId="{CA92A1C7-3AA3-42FA-8C3F-6331204ADD15}">
      <dgm:prSet/>
      <dgm:spPr/>
      <dgm:t>
        <a:bodyPr/>
        <a:lstStyle/>
        <a:p>
          <a:endParaRPr lang="es-EC"/>
        </a:p>
      </dgm:t>
    </dgm:pt>
    <dgm:pt modelId="{59852598-0467-481A-B37F-98F9175EF5BE}" type="sibTrans" cxnId="{CA92A1C7-3AA3-42FA-8C3F-6331204ADD15}">
      <dgm:prSet/>
      <dgm:spPr/>
      <dgm:t>
        <a:bodyPr/>
        <a:lstStyle/>
        <a:p>
          <a:endParaRPr lang="es-EC"/>
        </a:p>
      </dgm:t>
    </dgm:pt>
    <dgm:pt modelId="{8B9B4FA4-9FE2-49CD-865A-427C8232D883}">
      <dgm:prSet/>
      <dgm:spPr/>
      <dgm:t>
        <a:bodyPr/>
        <a:lstStyle/>
        <a:p>
          <a:r>
            <a:rPr lang="es-EC" dirty="0" smtClean="0"/>
            <a:t>ECUAPASS</a:t>
          </a:r>
          <a:endParaRPr lang="es-EC" dirty="0"/>
        </a:p>
      </dgm:t>
    </dgm:pt>
    <dgm:pt modelId="{F959C3E5-A112-437C-8A93-49E2FD7095AB}" type="parTrans" cxnId="{BAB53207-7276-4EC5-B489-DB11A1B3CDF8}">
      <dgm:prSet/>
      <dgm:spPr/>
      <dgm:t>
        <a:bodyPr/>
        <a:lstStyle/>
        <a:p>
          <a:endParaRPr lang="es-EC"/>
        </a:p>
      </dgm:t>
    </dgm:pt>
    <dgm:pt modelId="{B149F12E-7CE1-40F1-8B6F-2A2B792ED862}" type="sibTrans" cxnId="{BAB53207-7276-4EC5-B489-DB11A1B3CDF8}">
      <dgm:prSet/>
      <dgm:spPr/>
      <dgm:t>
        <a:bodyPr/>
        <a:lstStyle/>
        <a:p>
          <a:endParaRPr lang="es-EC"/>
        </a:p>
      </dgm:t>
    </dgm:pt>
    <dgm:pt modelId="{EDD66AF8-741F-4AB0-A3F0-1C4301752C9F}">
      <dgm:prSet/>
      <dgm:spPr/>
      <dgm:t>
        <a:bodyPr/>
        <a:lstStyle/>
        <a:p>
          <a:r>
            <a:rPr lang="es-EC" dirty="0" smtClean="0"/>
            <a:t>ACUERDOS COMERCIALES </a:t>
          </a:r>
          <a:endParaRPr lang="es-EC" dirty="0"/>
        </a:p>
      </dgm:t>
    </dgm:pt>
    <dgm:pt modelId="{7049E966-974B-4280-9B06-66B3FBB07CF1}" type="parTrans" cxnId="{4B7430E8-26AE-4E63-B359-878BE0650041}">
      <dgm:prSet/>
      <dgm:spPr/>
      <dgm:t>
        <a:bodyPr/>
        <a:lstStyle/>
        <a:p>
          <a:endParaRPr lang="es-EC"/>
        </a:p>
      </dgm:t>
    </dgm:pt>
    <dgm:pt modelId="{C8D7FCDB-8040-4BC6-BC31-A7393C26FEF3}" type="sibTrans" cxnId="{4B7430E8-26AE-4E63-B359-878BE0650041}">
      <dgm:prSet/>
      <dgm:spPr/>
      <dgm:t>
        <a:bodyPr/>
        <a:lstStyle/>
        <a:p>
          <a:endParaRPr lang="es-EC"/>
        </a:p>
      </dgm:t>
    </dgm:pt>
    <dgm:pt modelId="{0B2521FD-5BD1-464E-8C7B-5C7A0CB1742F}" type="pres">
      <dgm:prSet presAssocID="{D9B68854-5902-41CE-9CA6-306BB4F9893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0CEBC5C-5806-49AB-92D1-487D125737E3}" type="pres">
      <dgm:prSet presAssocID="{4C98D3F6-FB27-41F9-A520-7CA9D5AEE010}" presName="compNode" presStyleCnt="0"/>
      <dgm:spPr/>
      <dgm:t>
        <a:bodyPr/>
        <a:lstStyle/>
        <a:p>
          <a:endParaRPr lang="es-EC"/>
        </a:p>
      </dgm:t>
    </dgm:pt>
    <dgm:pt modelId="{02BA6197-1F54-4DCA-89D8-5D94447E84D2}" type="pres">
      <dgm:prSet presAssocID="{4C98D3F6-FB27-41F9-A520-7CA9D5AEE010}" presName="dummyConnPt" presStyleCnt="0"/>
      <dgm:spPr/>
      <dgm:t>
        <a:bodyPr/>
        <a:lstStyle/>
        <a:p>
          <a:endParaRPr lang="es-EC"/>
        </a:p>
      </dgm:t>
    </dgm:pt>
    <dgm:pt modelId="{084A09D3-0E77-4075-9D72-AA45BF41DB04}" type="pres">
      <dgm:prSet presAssocID="{4C98D3F6-FB27-41F9-A520-7CA9D5AEE010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0D9851-1507-47EF-B335-3B799F00AE88}" type="pres">
      <dgm:prSet presAssocID="{7D905B6C-7D48-418D-901C-C197297106D5}" presName="sibTrans" presStyleLbl="bgSibTrans2D1" presStyleIdx="0" presStyleCnt="13"/>
      <dgm:spPr/>
      <dgm:t>
        <a:bodyPr/>
        <a:lstStyle/>
        <a:p>
          <a:endParaRPr lang="es-EC"/>
        </a:p>
      </dgm:t>
    </dgm:pt>
    <dgm:pt modelId="{6643F68C-D560-4C37-ABCD-9EA0A1AA51FE}" type="pres">
      <dgm:prSet presAssocID="{2D05AD7C-05DE-40F9-864A-B805F09DB2F0}" presName="compNode" presStyleCnt="0"/>
      <dgm:spPr/>
      <dgm:t>
        <a:bodyPr/>
        <a:lstStyle/>
        <a:p>
          <a:endParaRPr lang="es-EC"/>
        </a:p>
      </dgm:t>
    </dgm:pt>
    <dgm:pt modelId="{78D82EAC-72C7-4FA0-9C3E-CB432D5242A0}" type="pres">
      <dgm:prSet presAssocID="{2D05AD7C-05DE-40F9-864A-B805F09DB2F0}" presName="dummyConnPt" presStyleCnt="0"/>
      <dgm:spPr/>
      <dgm:t>
        <a:bodyPr/>
        <a:lstStyle/>
        <a:p>
          <a:endParaRPr lang="es-EC"/>
        </a:p>
      </dgm:t>
    </dgm:pt>
    <dgm:pt modelId="{390E0FEE-ECD5-4839-9CE5-2E794974CD31}" type="pres">
      <dgm:prSet presAssocID="{2D05AD7C-05DE-40F9-864A-B805F09DB2F0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29E34-8252-41AE-861F-298776FB3772}" type="pres">
      <dgm:prSet presAssocID="{39055763-A447-41BF-A3B3-ED0B44F95592}" presName="sibTrans" presStyleLbl="bgSibTrans2D1" presStyleIdx="1" presStyleCnt="13"/>
      <dgm:spPr/>
      <dgm:t>
        <a:bodyPr/>
        <a:lstStyle/>
        <a:p>
          <a:endParaRPr lang="es-EC"/>
        </a:p>
      </dgm:t>
    </dgm:pt>
    <dgm:pt modelId="{2A5EE3C1-9620-40D2-B9F3-77FFC392BBC6}" type="pres">
      <dgm:prSet presAssocID="{3BC68EEC-9A82-4AFC-8E9D-FF32557E361B}" presName="compNode" presStyleCnt="0"/>
      <dgm:spPr/>
      <dgm:t>
        <a:bodyPr/>
        <a:lstStyle/>
        <a:p>
          <a:endParaRPr lang="es-EC"/>
        </a:p>
      </dgm:t>
    </dgm:pt>
    <dgm:pt modelId="{982BB967-32CD-4B23-B1B8-172458A731D1}" type="pres">
      <dgm:prSet presAssocID="{3BC68EEC-9A82-4AFC-8E9D-FF32557E361B}" presName="dummyConnPt" presStyleCnt="0"/>
      <dgm:spPr/>
      <dgm:t>
        <a:bodyPr/>
        <a:lstStyle/>
        <a:p>
          <a:endParaRPr lang="es-EC"/>
        </a:p>
      </dgm:t>
    </dgm:pt>
    <dgm:pt modelId="{4CA3E5EB-88BD-4CFD-BBF5-710ED0BD3E76}" type="pres">
      <dgm:prSet presAssocID="{3BC68EEC-9A82-4AFC-8E9D-FF32557E361B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6E014-394A-49AE-B54D-C20E1FC6D626}" type="pres">
      <dgm:prSet presAssocID="{E1805AA8-63B9-4145-BCED-3987CEC34D78}" presName="sibTrans" presStyleLbl="bgSibTrans2D1" presStyleIdx="2" presStyleCnt="13"/>
      <dgm:spPr/>
      <dgm:t>
        <a:bodyPr/>
        <a:lstStyle/>
        <a:p>
          <a:endParaRPr lang="es-EC"/>
        </a:p>
      </dgm:t>
    </dgm:pt>
    <dgm:pt modelId="{72BF2DAC-6B16-4B49-ABA8-EC86E47DBC75}" type="pres">
      <dgm:prSet presAssocID="{0440B15E-C92F-44FE-BCB5-DFA000362ECA}" presName="compNode" presStyleCnt="0"/>
      <dgm:spPr/>
      <dgm:t>
        <a:bodyPr/>
        <a:lstStyle/>
        <a:p>
          <a:endParaRPr lang="es-EC"/>
        </a:p>
      </dgm:t>
    </dgm:pt>
    <dgm:pt modelId="{A1E2CD8F-409C-4340-8669-94F10E077D2D}" type="pres">
      <dgm:prSet presAssocID="{0440B15E-C92F-44FE-BCB5-DFA000362ECA}" presName="dummyConnPt" presStyleCnt="0"/>
      <dgm:spPr/>
      <dgm:t>
        <a:bodyPr/>
        <a:lstStyle/>
        <a:p>
          <a:endParaRPr lang="es-EC"/>
        </a:p>
      </dgm:t>
    </dgm:pt>
    <dgm:pt modelId="{0E06C391-2E77-4361-917D-991407A4CCDA}" type="pres">
      <dgm:prSet presAssocID="{0440B15E-C92F-44FE-BCB5-DFA000362ECA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E96762-DFA3-4952-9863-B511EFE9909F}" type="pres">
      <dgm:prSet presAssocID="{A16144CF-3E54-49A1-9EC6-7EC88394BC34}" presName="sibTrans" presStyleLbl="bgSibTrans2D1" presStyleIdx="3" presStyleCnt="13"/>
      <dgm:spPr/>
      <dgm:t>
        <a:bodyPr/>
        <a:lstStyle/>
        <a:p>
          <a:endParaRPr lang="es-EC"/>
        </a:p>
      </dgm:t>
    </dgm:pt>
    <dgm:pt modelId="{62630939-1E5B-4289-95B3-8B6A87B22FAF}" type="pres">
      <dgm:prSet presAssocID="{37103FA2-6CC6-471F-8776-21A73817A775}" presName="compNode" presStyleCnt="0"/>
      <dgm:spPr/>
      <dgm:t>
        <a:bodyPr/>
        <a:lstStyle/>
        <a:p>
          <a:endParaRPr lang="es-EC"/>
        </a:p>
      </dgm:t>
    </dgm:pt>
    <dgm:pt modelId="{748E0210-4B02-4BE7-9999-E1B95E974E9B}" type="pres">
      <dgm:prSet presAssocID="{37103FA2-6CC6-471F-8776-21A73817A775}" presName="dummyConnPt" presStyleCnt="0"/>
      <dgm:spPr/>
      <dgm:t>
        <a:bodyPr/>
        <a:lstStyle/>
        <a:p>
          <a:endParaRPr lang="es-EC"/>
        </a:p>
      </dgm:t>
    </dgm:pt>
    <dgm:pt modelId="{DAF0B3C1-53CC-4DB7-8085-842D54734FFB}" type="pres">
      <dgm:prSet presAssocID="{37103FA2-6CC6-471F-8776-21A73817A775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72AF1D-84A3-42F2-906D-92F076241254}" type="pres">
      <dgm:prSet presAssocID="{51E851D0-B7C9-48BD-8283-D60CB77B6277}" presName="sibTrans" presStyleLbl="bgSibTrans2D1" presStyleIdx="4" presStyleCnt="13"/>
      <dgm:spPr/>
      <dgm:t>
        <a:bodyPr/>
        <a:lstStyle/>
        <a:p>
          <a:endParaRPr lang="es-EC"/>
        </a:p>
      </dgm:t>
    </dgm:pt>
    <dgm:pt modelId="{942990AE-131A-43F7-8CFA-66926859CEDC}" type="pres">
      <dgm:prSet presAssocID="{4C19FD74-26F5-4C7C-9CB0-1E8043CF3E9C}" presName="compNode" presStyleCnt="0"/>
      <dgm:spPr/>
      <dgm:t>
        <a:bodyPr/>
        <a:lstStyle/>
        <a:p>
          <a:endParaRPr lang="es-EC"/>
        </a:p>
      </dgm:t>
    </dgm:pt>
    <dgm:pt modelId="{2B8459A5-5C61-4B65-942C-957A477A9FEB}" type="pres">
      <dgm:prSet presAssocID="{4C19FD74-26F5-4C7C-9CB0-1E8043CF3E9C}" presName="dummyConnPt" presStyleCnt="0"/>
      <dgm:spPr/>
      <dgm:t>
        <a:bodyPr/>
        <a:lstStyle/>
        <a:p>
          <a:endParaRPr lang="es-EC"/>
        </a:p>
      </dgm:t>
    </dgm:pt>
    <dgm:pt modelId="{C77D34B2-38DA-42C1-ABE0-9FE1988ECF68}" type="pres">
      <dgm:prSet presAssocID="{4C19FD74-26F5-4C7C-9CB0-1E8043CF3E9C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8D43CF-E3D3-4AB6-AAC5-36154704139C}" type="pres">
      <dgm:prSet presAssocID="{D73B59E7-3937-4260-8938-6F564CE2D3C8}" presName="sibTrans" presStyleLbl="bgSibTrans2D1" presStyleIdx="5" presStyleCnt="13" custLinFactY="68495" custLinFactNeighborX="35083" custLinFactNeighborY="100000"/>
      <dgm:spPr/>
      <dgm:t>
        <a:bodyPr/>
        <a:lstStyle/>
        <a:p>
          <a:endParaRPr lang="es-EC"/>
        </a:p>
      </dgm:t>
    </dgm:pt>
    <dgm:pt modelId="{7CF7C792-3692-4E2D-92D7-6408EA26C7CF}" type="pres">
      <dgm:prSet presAssocID="{4F65195A-3B8F-476E-B347-50E64609FC36}" presName="compNode" presStyleCnt="0"/>
      <dgm:spPr/>
      <dgm:t>
        <a:bodyPr/>
        <a:lstStyle/>
        <a:p>
          <a:endParaRPr lang="es-EC"/>
        </a:p>
      </dgm:t>
    </dgm:pt>
    <dgm:pt modelId="{0B602CAB-227B-46E8-B556-15E407691DF6}" type="pres">
      <dgm:prSet presAssocID="{4F65195A-3B8F-476E-B347-50E64609FC36}" presName="dummyConnPt" presStyleCnt="0"/>
      <dgm:spPr/>
      <dgm:t>
        <a:bodyPr/>
        <a:lstStyle/>
        <a:p>
          <a:endParaRPr lang="es-EC"/>
        </a:p>
      </dgm:t>
    </dgm:pt>
    <dgm:pt modelId="{CE65C8D8-60C0-49E7-ABEB-D43311C754AB}" type="pres">
      <dgm:prSet presAssocID="{4F65195A-3B8F-476E-B347-50E64609FC36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8991EC-AB44-4A11-BA07-88A08E690C9A}" type="pres">
      <dgm:prSet presAssocID="{CBFF592A-BD8F-415D-A12A-5D61D056512B}" presName="sibTrans" presStyleLbl="bgSibTrans2D1" presStyleIdx="6" presStyleCnt="13"/>
      <dgm:spPr/>
      <dgm:t>
        <a:bodyPr/>
        <a:lstStyle/>
        <a:p>
          <a:endParaRPr lang="es-EC"/>
        </a:p>
      </dgm:t>
    </dgm:pt>
    <dgm:pt modelId="{7497CC0F-3D1C-4107-B901-A61D85C7C15C}" type="pres">
      <dgm:prSet presAssocID="{0E888A51-D0D9-498A-A206-CAA537DD0315}" presName="compNode" presStyleCnt="0"/>
      <dgm:spPr/>
      <dgm:t>
        <a:bodyPr/>
        <a:lstStyle/>
        <a:p>
          <a:endParaRPr lang="es-EC"/>
        </a:p>
      </dgm:t>
    </dgm:pt>
    <dgm:pt modelId="{CA6278BF-9CAA-4594-8C95-1A6B9A5E8A1D}" type="pres">
      <dgm:prSet presAssocID="{0E888A51-D0D9-498A-A206-CAA537DD0315}" presName="dummyConnPt" presStyleCnt="0"/>
      <dgm:spPr/>
      <dgm:t>
        <a:bodyPr/>
        <a:lstStyle/>
        <a:p>
          <a:endParaRPr lang="es-EC"/>
        </a:p>
      </dgm:t>
    </dgm:pt>
    <dgm:pt modelId="{D1B93E5D-70D2-4560-B08E-BD5479A19209}" type="pres">
      <dgm:prSet presAssocID="{0E888A51-D0D9-498A-A206-CAA537DD0315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36A7F0-E74A-4791-91C7-3D5004A4A3C1}" type="pres">
      <dgm:prSet presAssocID="{DC823748-4A99-41A1-8205-D24BC8BE5B8C}" presName="sibTrans" presStyleLbl="bgSibTrans2D1" presStyleIdx="7" presStyleCnt="13"/>
      <dgm:spPr/>
      <dgm:t>
        <a:bodyPr/>
        <a:lstStyle/>
        <a:p>
          <a:endParaRPr lang="es-EC"/>
        </a:p>
      </dgm:t>
    </dgm:pt>
    <dgm:pt modelId="{51C6D215-6F02-4E6F-94F4-84671C0BC796}" type="pres">
      <dgm:prSet presAssocID="{F445C03E-C9E8-4DB6-8AE7-64E7A08766D6}" presName="compNode" presStyleCnt="0"/>
      <dgm:spPr/>
      <dgm:t>
        <a:bodyPr/>
        <a:lstStyle/>
        <a:p>
          <a:endParaRPr lang="es-EC"/>
        </a:p>
      </dgm:t>
    </dgm:pt>
    <dgm:pt modelId="{09F0B45C-221E-4DD4-A192-C09B97BF8AB1}" type="pres">
      <dgm:prSet presAssocID="{F445C03E-C9E8-4DB6-8AE7-64E7A08766D6}" presName="dummyConnPt" presStyleCnt="0"/>
      <dgm:spPr/>
      <dgm:t>
        <a:bodyPr/>
        <a:lstStyle/>
        <a:p>
          <a:endParaRPr lang="es-EC"/>
        </a:p>
      </dgm:t>
    </dgm:pt>
    <dgm:pt modelId="{6A2E6096-E651-4829-B89D-D99306A2B664}" type="pres">
      <dgm:prSet presAssocID="{F445C03E-C9E8-4DB6-8AE7-64E7A08766D6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5E6C57-CBE0-4821-A625-7CC0A638F46F}" type="pres">
      <dgm:prSet presAssocID="{DE90564A-8EFB-4ABC-AF09-96A4026CBC28}" presName="sibTrans" presStyleLbl="bgSibTrans2D1" presStyleIdx="8" presStyleCnt="13"/>
      <dgm:spPr/>
      <dgm:t>
        <a:bodyPr/>
        <a:lstStyle/>
        <a:p>
          <a:endParaRPr lang="es-EC"/>
        </a:p>
      </dgm:t>
    </dgm:pt>
    <dgm:pt modelId="{6B28675A-B173-4F1E-863D-7187DBC6B217}" type="pres">
      <dgm:prSet presAssocID="{CFCCAC52-C0A2-41A8-A99F-F19A97C61DAB}" presName="compNode" presStyleCnt="0"/>
      <dgm:spPr/>
      <dgm:t>
        <a:bodyPr/>
        <a:lstStyle/>
        <a:p>
          <a:endParaRPr lang="es-EC"/>
        </a:p>
      </dgm:t>
    </dgm:pt>
    <dgm:pt modelId="{36F5E10F-ED91-40A2-8F3E-2D6D9602E55C}" type="pres">
      <dgm:prSet presAssocID="{CFCCAC52-C0A2-41A8-A99F-F19A97C61DAB}" presName="dummyConnPt" presStyleCnt="0"/>
      <dgm:spPr/>
      <dgm:t>
        <a:bodyPr/>
        <a:lstStyle/>
        <a:p>
          <a:endParaRPr lang="es-EC"/>
        </a:p>
      </dgm:t>
    </dgm:pt>
    <dgm:pt modelId="{66F95D63-1C48-41E8-AC4B-30F62D3408E0}" type="pres">
      <dgm:prSet presAssocID="{CFCCAC52-C0A2-41A8-A99F-F19A97C61DA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ED9163-7ABE-4F5F-B1C7-3D41B8DA8A48}" type="pres">
      <dgm:prSet presAssocID="{B3A7D428-B3F5-423F-8D9E-E9F5B54B65ED}" presName="sibTrans" presStyleLbl="bgSibTrans2D1" presStyleIdx="9" presStyleCnt="13"/>
      <dgm:spPr/>
      <dgm:t>
        <a:bodyPr/>
        <a:lstStyle/>
        <a:p>
          <a:endParaRPr lang="es-EC"/>
        </a:p>
      </dgm:t>
    </dgm:pt>
    <dgm:pt modelId="{EE9D4556-8980-42B3-83B2-3F03D7DBF887}" type="pres">
      <dgm:prSet presAssocID="{3F48104B-3C85-4ACF-A5FD-B2F28233142A}" presName="compNode" presStyleCnt="0"/>
      <dgm:spPr/>
      <dgm:t>
        <a:bodyPr/>
        <a:lstStyle/>
        <a:p>
          <a:endParaRPr lang="es-EC"/>
        </a:p>
      </dgm:t>
    </dgm:pt>
    <dgm:pt modelId="{9D99E3EC-C30A-4AF0-A5F9-F16A769DABBF}" type="pres">
      <dgm:prSet presAssocID="{3F48104B-3C85-4ACF-A5FD-B2F28233142A}" presName="dummyConnPt" presStyleCnt="0"/>
      <dgm:spPr/>
      <dgm:t>
        <a:bodyPr/>
        <a:lstStyle/>
        <a:p>
          <a:endParaRPr lang="es-EC"/>
        </a:p>
      </dgm:t>
    </dgm:pt>
    <dgm:pt modelId="{9CE42C47-6007-4D76-8851-50F6E7B55A3B}" type="pres">
      <dgm:prSet presAssocID="{3F48104B-3C85-4ACF-A5FD-B2F28233142A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01022-9637-4DC5-8A29-69B8A83ABD1F}" type="pres">
      <dgm:prSet presAssocID="{58A4B6C8-3BE1-45B2-83A8-596678C0B23A}" presName="sibTrans" presStyleLbl="bgSibTrans2D1" presStyleIdx="10" presStyleCnt="13"/>
      <dgm:spPr/>
      <dgm:t>
        <a:bodyPr/>
        <a:lstStyle/>
        <a:p>
          <a:endParaRPr lang="es-EC"/>
        </a:p>
      </dgm:t>
    </dgm:pt>
    <dgm:pt modelId="{6B28AAC9-7205-483A-9116-3EC375614FDE}" type="pres">
      <dgm:prSet presAssocID="{2C55D331-C73A-4C6F-8BCE-297322BC5ADE}" presName="compNode" presStyleCnt="0"/>
      <dgm:spPr/>
      <dgm:t>
        <a:bodyPr/>
        <a:lstStyle/>
        <a:p>
          <a:endParaRPr lang="es-EC"/>
        </a:p>
      </dgm:t>
    </dgm:pt>
    <dgm:pt modelId="{269A20FB-8F7C-4AB4-99B3-71B1C97C4EF5}" type="pres">
      <dgm:prSet presAssocID="{2C55D331-C73A-4C6F-8BCE-297322BC5ADE}" presName="dummyConnPt" presStyleCnt="0"/>
      <dgm:spPr/>
      <dgm:t>
        <a:bodyPr/>
        <a:lstStyle/>
        <a:p>
          <a:endParaRPr lang="es-EC"/>
        </a:p>
      </dgm:t>
    </dgm:pt>
    <dgm:pt modelId="{2019F584-29E1-49BC-AE6E-E3B592F0522A}" type="pres">
      <dgm:prSet presAssocID="{2C55D331-C73A-4C6F-8BCE-297322BC5ADE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0F9833-C18E-4636-9286-A728FC07CB96}" type="pres">
      <dgm:prSet presAssocID="{59852598-0467-481A-B37F-98F9175EF5BE}" presName="sibTrans" presStyleLbl="bgSibTrans2D1" presStyleIdx="11" presStyleCnt="13"/>
      <dgm:spPr/>
      <dgm:t>
        <a:bodyPr/>
        <a:lstStyle/>
        <a:p>
          <a:endParaRPr lang="es-EC"/>
        </a:p>
      </dgm:t>
    </dgm:pt>
    <dgm:pt modelId="{74725C99-8C59-4B8F-A50B-2A7C97BEB155}" type="pres">
      <dgm:prSet presAssocID="{8B9B4FA4-9FE2-49CD-865A-427C8232D883}" presName="compNode" presStyleCnt="0"/>
      <dgm:spPr/>
      <dgm:t>
        <a:bodyPr/>
        <a:lstStyle/>
        <a:p>
          <a:endParaRPr lang="es-EC"/>
        </a:p>
      </dgm:t>
    </dgm:pt>
    <dgm:pt modelId="{E8AF08BF-0466-4D6B-842A-5DF00E8ECD86}" type="pres">
      <dgm:prSet presAssocID="{8B9B4FA4-9FE2-49CD-865A-427C8232D883}" presName="dummyConnPt" presStyleCnt="0"/>
      <dgm:spPr/>
      <dgm:t>
        <a:bodyPr/>
        <a:lstStyle/>
        <a:p>
          <a:endParaRPr lang="es-EC"/>
        </a:p>
      </dgm:t>
    </dgm:pt>
    <dgm:pt modelId="{EACFA1B1-9D10-4C22-9C6C-7623259FEE4A}" type="pres">
      <dgm:prSet presAssocID="{8B9B4FA4-9FE2-49CD-865A-427C8232D883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FD794D-7E14-429D-A53E-3B2C5B717029}" type="pres">
      <dgm:prSet presAssocID="{B149F12E-7CE1-40F1-8B6F-2A2B792ED862}" presName="sibTrans" presStyleLbl="bgSibTrans2D1" presStyleIdx="12" presStyleCnt="13"/>
      <dgm:spPr/>
      <dgm:t>
        <a:bodyPr/>
        <a:lstStyle/>
        <a:p>
          <a:endParaRPr lang="es-EC"/>
        </a:p>
      </dgm:t>
    </dgm:pt>
    <dgm:pt modelId="{662FC812-2604-4988-894E-7BB2F60A0526}" type="pres">
      <dgm:prSet presAssocID="{EDD66AF8-741F-4AB0-A3F0-1C4301752C9F}" presName="compNode" presStyleCnt="0"/>
      <dgm:spPr/>
      <dgm:t>
        <a:bodyPr/>
        <a:lstStyle/>
        <a:p>
          <a:endParaRPr lang="es-EC"/>
        </a:p>
      </dgm:t>
    </dgm:pt>
    <dgm:pt modelId="{C9E5E999-17FB-4B62-BE34-23CF913909A4}" type="pres">
      <dgm:prSet presAssocID="{EDD66AF8-741F-4AB0-A3F0-1C4301752C9F}" presName="dummyConnPt" presStyleCnt="0"/>
      <dgm:spPr/>
      <dgm:t>
        <a:bodyPr/>
        <a:lstStyle/>
        <a:p>
          <a:endParaRPr lang="es-EC"/>
        </a:p>
      </dgm:t>
    </dgm:pt>
    <dgm:pt modelId="{10DA851C-4850-4D00-8F89-1A349B858417}" type="pres">
      <dgm:prSet presAssocID="{EDD66AF8-741F-4AB0-A3F0-1C4301752C9F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F3F669-05BA-4C28-B86F-1CCA0044DCD2}" type="presOf" srcId="{37103FA2-6CC6-471F-8776-21A73817A775}" destId="{DAF0B3C1-53CC-4DB7-8085-842D54734FFB}" srcOrd="0" destOrd="0" presId="urn:microsoft.com/office/officeart/2005/8/layout/bProcess4"/>
    <dgm:cxn modelId="{D7DE9084-AA14-4D05-A125-3D0B94ABB328}" type="presOf" srcId="{B149F12E-7CE1-40F1-8B6F-2A2B792ED862}" destId="{43FD794D-7E14-429D-A53E-3B2C5B717029}" srcOrd="0" destOrd="0" presId="urn:microsoft.com/office/officeart/2005/8/layout/bProcess4"/>
    <dgm:cxn modelId="{CA92A1C7-3AA3-42FA-8C3F-6331204ADD15}" srcId="{D9B68854-5902-41CE-9CA6-306BB4F98936}" destId="{2C55D331-C73A-4C6F-8BCE-297322BC5ADE}" srcOrd="11" destOrd="0" parTransId="{FC1733DF-0E92-468D-A7D1-CE621E50B2B2}" sibTransId="{59852598-0467-481A-B37F-98F9175EF5BE}"/>
    <dgm:cxn modelId="{1A4A1AEE-566A-4B07-958B-627DBDD5D4C8}" srcId="{D9B68854-5902-41CE-9CA6-306BB4F98936}" destId="{3BC68EEC-9A82-4AFC-8E9D-FF32557E361B}" srcOrd="2" destOrd="0" parTransId="{1C5F9DA5-C28B-4D9C-A645-68D12D066BFC}" sibTransId="{E1805AA8-63B9-4145-BCED-3987CEC34D78}"/>
    <dgm:cxn modelId="{0C31B7A1-1F1B-4A5B-826A-8A5212E8716E}" type="presOf" srcId="{E1805AA8-63B9-4145-BCED-3987CEC34D78}" destId="{2A06E014-394A-49AE-B54D-C20E1FC6D626}" srcOrd="0" destOrd="0" presId="urn:microsoft.com/office/officeart/2005/8/layout/bProcess4"/>
    <dgm:cxn modelId="{291185BE-CDB2-4DD6-BEBB-9757E3B1FE71}" srcId="{D9B68854-5902-41CE-9CA6-306BB4F98936}" destId="{CFCCAC52-C0A2-41A8-A99F-F19A97C61DAB}" srcOrd="9" destOrd="0" parTransId="{D508A8E8-DE21-4CCB-8AD1-D4D9BF1A0504}" sibTransId="{B3A7D428-B3F5-423F-8D9E-E9F5B54B65ED}"/>
    <dgm:cxn modelId="{884CDA49-8C81-47A4-A703-11B9ED39A219}" type="presOf" srcId="{3F48104B-3C85-4ACF-A5FD-B2F28233142A}" destId="{9CE42C47-6007-4D76-8851-50F6E7B55A3B}" srcOrd="0" destOrd="0" presId="urn:microsoft.com/office/officeart/2005/8/layout/bProcess4"/>
    <dgm:cxn modelId="{B5A8B7ED-2D8A-4478-8219-526E7C688867}" type="presOf" srcId="{59852598-0467-481A-B37F-98F9175EF5BE}" destId="{A80F9833-C18E-4636-9286-A728FC07CB96}" srcOrd="0" destOrd="0" presId="urn:microsoft.com/office/officeart/2005/8/layout/bProcess4"/>
    <dgm:cxn modelId="{BAB53207-7276-4EC5-B489-DB11A1B3CDF8}" srcId="{D9B68854-5902-41CE-9CA6-306BB4F98936}" destId="{8B9B4FA4-9FE2-49CD-865A-427C8232D883}" srcOrd="12" destOrd="0" parTransId="{F959C3E5-A112-437C-8A93-49E2FD7095AB}" sibTransId="{B149F12E-7CE1-40F1-8B6F-2A2B792ED862}"/>
    <dgm:cxn modelId="{242C7CF6-B6EA-4373-BA5A-AC929D1BB088}" type="presOf" srcId="{F445C03E-C9E8-4DB6-8AE7-64E7A08766D6}" destId="{6A2E6096-E651-4829-B89D-D99306A2B664}" srcOrd="0" destOrd="0" presId="urn:microsoft.com/office/officeart/2005/8/layout/bProcess4"/>
    <dgm:cxn modelId="{28AFE62B-EED7-4407-859C-25563A319BDA}" type="presOf" srcId="{D9B68854-5902-41CE-9CA6-306BB4F98936}" destId="{0B2521FD-5BD1-464E-8C7B-5C7A0CB1742F}" srcOrd="0" destOrd="0" presId="urn:microsoft.com/office/officeart/2005/8/layout/bProcess4"/>
    <dgm:cxn modelId="{E5CAABBC-511A-4A31-9F08-61F4D8E34D12}" type="presOf" srcId="{58A4B6C8-3BE1-45B2-83A8-596678C0B23A}" destId="{D2201022-9637-4DC5-8A29-69B8A83ABD1F}" srcOrd="0" destOrd="0" presId="urn:microsoft.com/office/officeart/2005/8/layout/bProcess4"/>
    <dgm:cxn modelId="{4B7430E8-26AE-4E63-B359-878BE0650041}" srcId="{D9B68854-5902-41CE-9CA6-306BB4F98936}" destId="{EDD66AF8-741F-4AB0-A3F0-1C4301752C9F}" srcOrd="13" destOrd="0" parTransId="{7049E966-974B-4280-9B06-66B3FBB07CF1}" sibTransId="{C8D7FCDB-8040-4BC6-BC31-A7393C26FEF3}"/>
    <dgm:cxn modelId="{0438D0BA-FA64-4427-AA8C-4E659AF489D4}" srcId="{D9B68854-5902-41CE-9CA6-306BB4F98936}" destId="{37103FA2-6CC6-471F-8776-21A73817A775}" srcOrd="4" destOrd="0" parTransId="{8E420829-2F9D-49B1-A741-508373619254}" sibTransId="{51E851D0-B7C9-48BD-8283-D60CB77B6277}"/>
    <dgm:cxn modelId="{7960AAE7-8B1B-4FDD-B6E9-F8B683F80CA0}" srcId="{D9B68854-5902-41CE-9CA6-306BB4F98936}" destId="{F445C03E-C9E8-4DB6-8AE7-64E7A08766D6}" srcOrd="8" destOrd="0" parTransId="{8C64E79E-71C9-4EBE-B341-CA4631D85331}" sibTransId="{DE90564A-8EFB-4ABC-AF09-96A4026CBC28}"/>
    <dgm:cxn modelId="{C1A87094-744F-4E5B-B33B-3955E923BD46}" srcId="{D9B68854-5902-41CE-9CA6-306BB4F98936}" destId="{3F48104B-3C85-4ACF-A5FD-B2F28233142A}" srcOrd="10" destOrd="0" parTransId="{B8366873-9B26-4656-B008-ACE7527278E5}" sibTransId="{58A4B6C8-3BE1-45B2-83A8-596678C0B23A}"/>
    <dgm:cxn modelId="{5C33929D-31D6-46EA-9135-D0D1244E6394}" type="presOf" srcId="{7D905B6C-7D48-418D-901C-C197297106D5}" destId="{CB0D9851-1507-47EF-B335-3B799F00AE88}" srcOrd="0" destOrd="0" presId="urn:microsoft.com/office/officeart/2005/8/layout/bProcess4"/>
    <dgm:cxn modelId="{E4D4E120-2274-4D8E-B7EC-53B353E8574A}" type="presOf" srcId="{B3A7D428-B3F5-423F-8D9E-E9F5B54B65ED}" destId="{92ED9163-7ABE-4F5F-B1C7-3D41B8DA8A48}" srcOrd="0" destOrd="0" presId="urn:microsoft.com/office/officeart/2005/8/layout/bProcess4"/>
    <dgm:cxn modelId="{486AB22D-6E44-4C32-B85F-A97F179B6A36}" type="presOf" srcId="{2C55D331-C73A-4C6F-8BCE-297322BC5ADE}" destId="{2019F584-29E1-49BC-AE6E-E3B592F0522A}" srcOrd="0" destOrd="0" presId="urn:microsoft.com/office/officeart/2005/8/layout/bProcess4"/>
    <dgm:cxn modelId="{331C399D-F37A-4936-A4A5-E7B63A906040}" type="presOf" srcId="{4C19FD74-26F5-4C7C-9CB0-1E8043CF3E9C}" destId="{C77D34B2-38DA-42C1-ABE0-9FE1988ECF68}" srcOrd="0" destOrd="0" presId="urn:microsoft.com/office/officeart/2005/8/layout/bProcess4"/>
    <dgm:cxn modelId="{DDFBBED6-4619-4A5A-AFCB-AEA936AFFFB7}" srcId="{D9B68854-5902-41CE-9CA6-306BB4F98936}" destId="{0E888A51-D0D9-498A-A206-CAA537DD0315}" srcOrd="7" destOrd="0" parTransId="{A8AB6E88-816C-4214-A66B-35BE02A2C74A}" sibTransId="{DC823748-4A99-41A1-8205-D24BC8BE5B8C}"/>
    <dgm:cxn modelId="{06E9A496-74BC-451C-ABD3-FE1F5E84DEEF}" srcId="{D9B68854-5902-41CE-9CA6-306BB4F98936}" destId="{4C98D3F6-FB27-41F9-A520-7CA9D5AEE010}" srcOrd="0" destOrd="0" parTransId="{32219331-6538-4C63-AA3A-E0D40A6B571A}" sibTransId="{7D905B6C-7D48-418D-901C-C197297106D5}"/>
    <dgm:cxn modelId="{4144D439-09A8-4BC3-9C16-C8D33892F819}" type="presOf" srcId="{D73B59E7-3937-4260-8938-6F564CE2D3C8}" destId="{808D43CF-E3D3-4AB6-AAC5-36154704139C}" srcOrd="0" destOrd="0" presId="urn:microsoft.com/office/officeart/2005/8/layout/bProcess4"/>
    <dgm:cxn modelId="{AF2B56CE-FDCD-4B88-A274-06E663A01259}" type="presOf" srcId="{CBFF592A-BD8F-415D-A12A-5D61D056512B}" destId="{748991EC-AB44-4A11-BA07-88A08E690C9A}" srcOrd="0" destOrd="0" presId="urn:microsoft.com/office/officeart/2005/8/layout/bProcess4"/>
    <dgm:cxn modelId="{9C854187-03C0-4124-8203-D2C9A54B6CE8}" srcId="{D9B68854-5902-41CE-9CA6-306BB4F98936}" destId="{4F65195A-3B8F-476E-B347-50E64609FC36}" srcOrd="6" destOrd="0" parTransId="{7ABA80A9-5D8C-4984-AB36-005FE53F79D4}" sibTransId="{CBFF592A-BD8F-415D-A12A-5D61D056512B}"/>
    <dgm:cxn modelId="{2F70349D-5043-47CE-91A1-FE2F2C074D83}" type="presOf" srcId="{DE90564A-8EFB-4ABC-AF09-96A4026CBC28}" destId="{505E6C57-CBE0-4821-A625-7CC0A638F46F}" srcOrd="0" destOrd="0" presId="urn:microsoft.com/office/officeart/2005/8/layout/bProcess4"/>
    <dgm:cxn modelId="{E42A27E7-95B4-4EEF-B8B9-5258F0970F38}" srcId="{D9B68854-5902-41CE-9CA6-306BB4F98936}" destId="{2D05AD7C-05DE-40F9-864A-B805F09DB2F0}" srcOrd="1" destOrd="0" parTransId="{E9498296-405A-42EE-AA80-4F6C4D3E0502}" sibTransId="{39055763-A447-41BF-A3B3-ED0B44F95592}"/>
    <dgm:cxn modelId="{9CD1694C-E632-4EF5-AA72-85AA1CC11612}" type="presOf" srcId="{A16144CF-3E54-49A1-9EC6-7EC88394BC34}" destId="{4AE96762-DFA3-4952-9863-B511EFE9909F}" srcOrd="0" destOrd="0" presId="urn:microsoft.com/office/officeart/2005/8/layout/bProcess4"/>
    <dgm:cxn modelId="{271F8527-E3C6-4BB0-B423-2C7FA4F3409E}" type="presOf" srcId="{2D05AD7C-05DE-40F9-864A-B805F09DB2F0}" destId="{390E0FEE-ECD5-4839-9CE5-2E794974CD31}" srcOrd="0" destOrd="0" presId="urn:microsoft.com/office/officeart/2005/8/layout/bProcess4"/>
    <dgm:cxn modelId="{88F8E378-F61A-4A37-B9AC-42056875919D}" type="presOf" srcId="{3BC68EEC-9A82-4AFC-8E9D-FF32557E361B}" destId="{4CA3E5EB-88BD-4CFD-BBF5-710ED0BD3E76}" srcOrd="0" destOrd="0" presId="urn:microsoft.com/office/officeart/2005/8/layout/bProcess4"/>
    <dgm:cxn modelId="{81846201-AE96-4B82-B962-3CB89936B23D}" type="presOf" srcId="{0440B15E-C92F-44FE-BCB5-DFA000362ECA}" destId="{0E06C391-2E77-4361-917D-991407A4CCDA}" srcOrd="0" destOrd="0" presId="urn:microsoft.com/office/officeart/2005/8/layout/bProcess4"/>
    <dgm:cxn modelId="{26E1E195-B8BE-4AD2-B4CE-2111EADFA1AE}" type="presOf" srcId="{4C98D3F6-FB27-41F9-A520-7CA9D5AEE010}" destId="{084A09D3-0E77-4075-9D72-AA45BF41DB04}" srcOrd="0" destOrd="0" presId="urn:microsoft.com/office/officeart/2005/8/layout/bProcess4"/>
    <dgm:cxn modelId="{AE57273D-9A81-489B-85A2-5E8327918465}" type="presOf" srcId="{4F65195A-3B8F-476E-B347-50E64609FC36}" destId="{CE65C8D8-60C0-49E7-ABEB-D43311C754AB}" srcOrd="0" destOrd="0" presId="urn:microsoft.com/office/officeart/2005/8/layout/bProcess4"/>
    <dgm:cxn modelId="{F486639A-5B28-4B60-B447-52D9C64AB6BC}" type="presOf" srcId="{0E888A51-D0D9-498A-A206-CAA537DD0315}" destId="{D1B93E5D-70D2-4560-B08E-BD5479A19209}" srcOrd="0" destOrd="0" presId="urn:microsoft.com/office/officeart/2005/8/layout/bProcess4"/>
    <dgm:cxn modelId="{7BE1A071-E281-4091-AC3E-4DBABB31F0CD}" type="presOf" srcId="{DC823748-4A99-41A1-8205-D24BC8BE5B8C}" destId="{4936A7F0-E74A-4791-91C7-3D5004A4A3C1}" srcOrd="0" destOrd="0" presId="urn:microsoft.com/office/officeart/2005/8/layout/bProcess4"/>
    <dgm:cxn modelId="{FEA18850-4694-4E1C-9E8A-653B4C57C713}" srcId="{D9B68854-5902-41CE-9CA6-306BB4F98936}" destId="{4C19FD74-26F5-4C7C-9CB0-1E8043CF3E9C}" srcOrd="5" destOrd="0" parTransId="{EBED5F54-5C64-4049-8FD1-A00844DF214C}" sibTransId="{D73B59E7-3937-4260-8938-6F564CE2D3C8}"/>
    <dgm:cxn modelId="{B2A0DAF7-B2EA-465C-B311-3AFF2E90B941}" srcId="{D9B68854-5902-41CE-9CA6-306BB4F98936}" destId="{0440B15E-C92F-44FE-BCB5-DFA000362ECA}" srcOrd="3" destOrd="0" parTransId="{99AE4760-0275-474C-B003-D2001F986738}" sibTransId="{A16144CF-3E54-49A1-9EC6-7EC88394BC34}"/>
    <dgm:cxn modelId="{FB3CFF95-9186-4B24-8AC3-8DE61DFC105A}" type="presOf" srcId="{51E851D0-B7C9-48BD-8283-D60CB77B6277}" destId="{6472AF1D-84A3-42F2-906D-92F076241254}" srcOrd="0" destOrd="0" presId="urn:microsoft.com/office/officeart/2005/8/layout/bProcess4"/>
    <dgm:cxn modelId="{A8FF9C45-EE85-422D-B3F7-65B672B727A3}" type="presOf" srcId="{8B9B4FA4-9FE2-49CD-865A-427C8232D883}" destId="{EACFA1B1-9D10-4C22-9C6C-7623259FEE4A}" srcOrd="0" destOrd="0" presId="urn:microsoft.com/office/officeart/2005/8/layout/bProcess4"/>
    <dgm:cxn modelId="{E64D33CA-BB3A-475E-9EDC-59C22CBEDD07}" type="presOf" srcId="{EDD66AF8-741F-4AB0-A3F0-1C4301752C9F}" destId="{10DA851C-4850-4D00-8F89-1A349B858417}" srcOrd="0" destOrd="0" presId="urn:microsoft.com/office/officeart/2005/8/layout/bProcess4"/>
    <dgm:cxn modelId="{FB739BD3-44C9-4280-AD24-C699EE1FC71B}" type="presOf" srcId="{39055763-A447-41BF-A3B3-ED0B44F95592}" destId="{59F29E34-8252-41AE-861F-298776FB3772}" srcOrd="0" destOrd="0" presId="urn:microsoft.com/office/officeart/2005/8/layout/bProcess4"/>
    <dgm:cxn modelId="{3408F45E-0BE7-44CD-9112-EDC701F92CB2}" type="presOf" srcId="{CFCCAC52-C0A2-41A8-A99F-F19A97C61DAB}" destId="{66F95D63-1C48-41E8-AC4B-30F62D3408E0}" srcOrd="0" destOrd="0" presId="urn:microsoft.com/office/officeart/2005/8/layout/bProcess4"/>
    <dgm:cxn modelId="{097135AF-54BF-40E5-9D78-D506A503F429}" type="presParOf" srcId="{0B2521FD-5BD1-464E-8C7B-5C7A0CB1742F}" destId="{F0CEBC5C-5806-49AB-92D1-487D125737E3}" srcOrd="0" destOrd="0" presId="urn:microsoft.com/office/officeart/2005/8/layout/bProcess4"/>
    <dgm:cxn modelId="{A615D19E-A200-4DA7-AD61-647537446C92}" type="presParOf" srcId="{F0CEBC5C-5806-49AB-92D1-487D125737E3}" destId="{02BA6197-1F54-4DCA-89D8-5D94447E84D2}" srcOrd="0" destOrd="0" presId="urn:microsoft.com/office/officeart/2005/8/layout/bProcess4"/>
    <dgm:cxn modelId="{4B3257F2-19B6-4352-850C-1BE8FF8D5F1E}" type="presParOf" srcId="{F0CEBC5C-5806-49AB-92D1-487D125737E3}" destId="{084A09D3-0E77-4075-9D72-AA45BF41DB04}" srcOrd="1" destOrd="0" presId="urn:microsoft.com/office/officeart/2005/8/layout/bProcess4"/>
    <dgm:cxn modelId="{FC251F97-D13C-4006-8F95-87333AC557D4}" type="presParOf" srcId="{0B2521FD-5BD1-464E-8C7B-5C7A0CB1742F}" destId="{CB0D9851-1507-47EF-B335-3B799F00AE88}" srcOrd="1" destOrd="0" presId="urn:microsoft.com/office/officeart/2005/8/layout/bProcess4"/>
    <dgm:cxn modelId="{254CC833-8FD0-4690-A176-DC2C8FF023E4}" type="presParOf" srcId="{0B2521FD-5BD1-464E-8C7B-5C7A0CB1742F}" destId="{6643F68C-D560-4C37-ABCD-9EA0A1AA51FE}" srcOrd="2" destOrd="0" presId="urn:microsoft.com/office/officeart/2005/8/layout/bProcess4"/>
    <dgm:cxn modelId="{0A4CAFDB-12FE-4757-91DD-D22A64A27744}" type="presParOf" srcId="{6643F68C-D560-4C37-ABCD-9EA0A1AA51FE}" destId="{78D82EAC-72C7-4FA0-9C3E-CB432D5242A0}" srcOrd="0" destOrd="0" presId="urn:microsoft.com/office/officeart/2005/8/layout/bProcess4"/>
    <dgm:cxn modelId="{58C33A3B-ED62-43AD-B063-3A15C0DDBB8E}" type="presParOf" srcId="{6643F68C-D560-4C37-ABCD-9EA0A1AA51FE}" destId="{390E0FEE-ECD5-4839-9CE5-2E794974CD31}" srcOrd="1" destOrd="0" presId="urn:microsoft.com/office/officeart/2005/8/layout/bProcess4"/>
    <dgm:cxn modelId="{44A2E764-C6F3-4CB6-B5C8-F1B85AE682C3}" type="presParOf" srcId="{0B2521FD-5BD1-464E-8C7B-5C7A0CB1742F}" destId="{59F29E34-8252-41AE-861F-298776FB3772}" srcOrd="3" destOrd="0" presId="urn:microsoft.com/office/officeart/2005/8/layout/bProcess4"/>
    <dgm:cxn modelId="{36946958-F29F-4391-B61F-4CABAABB4839}" type="presParOf" srcId="{0B2521FD-5BD1-464E-8C7B-5C7A0CB1742F}" destId="{2A5EE3C1-9620-40D2-B9F3-77FFC392BBC6}" srcOrd="4" destOrd="0" presId="urn:microsoft.com/office/officeart/2005/8/layout/bProcess4"/>
    <dgm:cxn modelId="{0D21068E-BE5D-43EB-B634-45B6EEDD3616}" type="presParOf" srcId="{2A5EE3C1-9620-40D2-B9F3-77FFC392BBC6}" destId="{982BB967-32CD-4B23-B1B8-172458A731D1}" srcOrd="0" destOrd="0" presId="urn:microsoft.com/office/officeart/2005/8/layout/bProcess4"/>
    <dgm:cxn modelId="{4DB06730-B154-4751-B18F-1CB9EECCA858}" type="presParOf" srcId="{2A5EE3C1-9620-40D2-B9F3-77FFC392BBC6}" destId="{4CA3E5EB-88BD-4CFD-BBF5-710ED0BD3E76}" srcOrd="1" destOrd="0" presId="urn:microsoft.com/office/officeart/2005/8/layout/bProcess4"/>
    <dgm:cxn modelId="{7ACC53BD-EB62-4F54-9600-E5CAD7080E88}" type="presParOf" srcId="{0B2521FD-5BD1-464E-8C7B-5C7A0CB1742F}" destId="{2A06E014-394A-49AE-B54D-C20E1FC6D626}" srcOrd="5" destOrd="0" presId="urn:microsoft.com/office/officeart/2005/8/layout/bProcess4"/>
    <dgm:cxn modelId="{8D17A36D-B7C2-4493-A1C6-005E9CCFF1F2}" type="presParOf" srcId="{0B2521FD-5BD1-464E-8C7B-5C7A0CB1742F}" destId="{72BF2DAC-6B16-4B49-ABA8-EC86E47DBC75}" srcOrd="6" destOrd="0" presId="urn:microsoft.com/office/officeart/2005/8/layout/bProcess4"/>
    <dgm:cxn modelId="{F3DF3D50-C9E1-46AD-8670-A302BE081315}" type="presParOf" srcId="{72BF2DAC-6B16-4B49-ABA8-EC86E47DBC75}" destId="{A1E2CD8F-409C-4340-8669-94F10E077D2D}" srcOrd="0" destOrd="0" presId="urn:microsoft.com/office/officeart/2005/8/layout/bProcess4"/>
    <dgm:cxn modelId="{56E5A109-ACFA-4AD9-9092-1E34A6AD64E8}" type="presParOf" srcId="{72BF2DAC-6B16-4B49-ABA8-EC86E47DBC75}" destId="{0E06C391-2E77-4361-917D-991407A4CCDA}" srcOrd="1" destOrd="0" presId="urn:microsoft.com/office/officeart/2005/8/layout/bProcess4"/>
    <dgm:cxn modelId="{0D2F8979-D452-445D-8B40-450C37D4C2E9}" type="presParOf" srcId="{0B2521FD-5BD1-464E-8C7B-5C7A0CB1742F}" destId="{4AE96762-DFA3-4952-9863-B511EFE9909F}" srcOrd="7" destOrd="0" presId="urn:microsoft.com/office/officeart/2005/8/layout/bProcess4"/>
    <dgm:cxn modelId="{4C3DF44E-9482-46C3-B794-667B544AF276}" type="presParOf" srcId="{0B2521FD-5BD1-464E-8C7B-5C7A0CB1742F}" destId="{62630939-1E5B-4289-95B3-8B6A87B22FAF}" srcOrd="8" destOrd="0" presId="urn:microsoft.com/office/officeart/2005/8/layout/bProcess4"/>
    <dgm:cxn modelId="{D380B56D-CEFA-41F0-BDEE-A3EC99F8D0AE}" type="presParOf" srcId="{62630939-1E5B-4289-95B3-8B6A87B22FAF}" destId="{748E0210-4B02-4BE7-9999-E1B95E974E9B}" srcOrd="0" destOrd="0" presId="urn:microsoft.com/office/officeart/2005/8/layout/bProcess4"/>
    <dgm:cxn modelId="{8D57E172-1193-4F8E-B2E1-2F6E54F9BB22}" type="presParOf" srcId="{62630939-1E5B-4289-95B3-8B6A87B22FAF}" destId="{DAF0B3C1-53CC-4DB7-8085-842D54734FFB}" srcOrd="1" destOrd="0" presId="urn:microsoft.com/office/officeart/2005/8/layout/bProcess4"/>
    <dgm:cxn modelId="{D8D06055-61B6-4606-ADEF-311393AE9B1E}" type="presParOf" srcId="{0B2521FD-5BD1-464E-8C7B-5C7A0CB1742F}" destId="{6472AF1D-84A3-42F2-906D-92F076241254}" srcOrd="9" destOrd="0" presId="urn:microsoft.com/office/officeart/2005/8/layout/bProcess4"/>
    <dgm:cxn modelId="{ECCE6BEC-5056-4C80-8E31-21E3253F1CCD}" type="presParOf" srcId="{0B2521FD-5BD1-464E-8C7B-5C7A0CB1742F}" destId="{942990AE-131A-43F7-8CFA-66926859CEDC}" srcOrd="10" destOrd="0" presId="urn:microsoft.com/office/officeart/2005/8/layout/bProcess4"/>
    <dgm:cxn modelId="{8658C249-D47A-42A7-9EC4-945B7C146AF8}" type="presParOf" srcId="{942990AE-131A-43F7-8CFA-66926859CEDC}" destId="{2B8459A5-5C61-4B65-942C-957A477A9FEB}" srcOrd="0" destOrd="0" presId="urn:microsoft.com/office/officeart/2005/8/layout/bProcess4"/>
    <dgm:cxn modelId="{7CC5C0C7-A182-48E0-810A-BAA5270E958F}" type="presParOf" srcId="{942990AE-131A-43F7-8CFA-66926859CEDC}" destId="{C77D34B2-38DA-42C1-ABE0-9FE1988ECF68}" srcOrd="1" destOrd="0" presId="urn:microsoft.com/office/officeart/2005/8/layout/bProcess4"/>
    <dgm:cxn modelId="{7F914F10-4E2B-470B-AD96-F7862AB0A84F}" type="presParOf" srcId="{0B2521FD-5BD1-464E-8C7B-5C7A0CB1742F}" destId="{808D43CF-E3D3-4AB6-AAC5-36154704139C}" srcOrd="11" destOrd="0" presId="urn:microsoft.com/office/officeart/2005/8/layout/bProcess4"/>
    <dgm:cxn modelId="{84E50909-4BD1-4015-9625-B985BB088A0A}" type="presParOf" srcId="{0B2521FD-5BD1-464E-8C7B-5C7A0CB1742F}" destId="{7CF7C792-3692-4E2D-92D7-6408EA26C7CF}" srcOrd="12" destOrd="0" presId="urn:microsoft.com/office/officeart/2005/8/layout/bProcess4"/>
    <dgm:cxn modelId="{2509FA98-4442-403A-B8FE-EA287A60C2B3}" type="presParOf" srcId="{7CF7C792-3692-4E2D-92D7-6408EA26C7CF}" destId="{0B602CAB-227B-46E8-B556-15E407691DF6}" srcOrd="0" destOrd="0" presId="urn:microsoft.com/office/officeart/2005/8/layout/bProcess4"/>
    <dgm:cxn modelId="{31756823-0E04-416A-98C6-E106B4CFE793}" type="presParOf" srcId="{7CF7C792-3692-4E2D-92D7-6408EA26C7CF}" destId="{CE65C8D8-60C0-49E7-ABEB-D43311C754AB}" srcOrd="1" destOrd="0" presId="urn:microsoft.com/office/officeart/2005/8/layout/bProcess4"/>
    <dgm:cxn modelId="{B44D0A0F-079E-4D44-BCCB-2DDAC38EA1BD}" type="presParOf" srcId="{0B2521FD-5BD1-464E-8C7B-5C7A0CB1742F}" destId="{748991EC-AB44-4A11-BA07-88A08E690C9A}" srcOrd="13" destOrd="0" presId="urn:microsoft.com/office/officeart/2005/8/layout/bProcess4"/>
    <dgm:cxn modelId="{3AA7E147-945D-4DFD-BC19-8A14C9594CEC}" type="presParOf" srcId="{0B2521FD-5BD1-464E-8C7B-5C7A0CB1742F}" destId="{7497CC0F-3D1C-4107-B901-A61D85C7C15C}" srcOrd="14" destOrd="0" presId="urn:microsoft.com/office/officeart/2005/8/layout/bProcess4"/>
    <dgm:cxn modelId="{FB24B187-82C5-4B74-B75F-594D20772ABC}" type="presParOf" srcId="{7497CC0F-3D1C-4107-B901-A61D85C7C15C}" destId="{CA6278BF-9CAA-4594-8C95-1A6B9A5E8A1D}" srcOrd="0" destOrd="0" presId="urn:microsoft.com/office/officeart/2005/8/layout/bProcess4"/>
    <dgm:cxn modelId="{D9C723CE-C509-4E39-A010-22C5E7CF9950}" type="presParOf" srcId="{7497CC0F-3D1C-4107-B901-A61D85C7C15C}" destId="{D1B93E5D-70D2-4560-B08E-BD5479A19209}" srcOrd="1" destOrd="0" presId="urn:microsoft.com/office/officeart/2005/8/layout/bProcess4"/>
    <dgm:cxn modelId="{09102D8C-54C2-4E01-ACE1-2906AD60503B}" type="presParOf" srcId="{0B2521FD-5BD1-464E-8C7B-5C7A0CB1742F}" destId="{4936A7F0-E74A-4791-91C7-3D5004A4A3C1}" srcOrd="15" destOrd="0" presId="urn:microsoft.com/office/officeart/2005/8/layout/bProcess4"/>
    <dgm:cxn modelId="{20F4DCE6-728B-4CD4-A80B-D563ED384C76}" type="presParOf" srcId="{0B2521FD-5BD1-464E-8C7B-5C7A0CB1742F}" destId="{51C6D215-6F02-4E6F-94F4-84671C0BC796}" srcOrd="16" destOrd="0" presId="urn:microsoft.com/office/officeart/2005/8/layout/bProcess4"/>
    <dgm:cxn modelId="{E8441B7D-D588-497E-B056-2ADFD01241A2}" type="presParOf" srcId="{51C6D215-6F02-4E6F-94F4-84671C0BC796}" destId="{09F0B45C-221E-4DD4-A192-C09B97BF8AB1}" srcOrd="0" destOrd="0" presId="urn:microsoft.com/office/officeart/2005/8/layout/bProcess4"/>
    <dgm:cxn modelId="{8B7A3BE5-669E-4DDA-874B-91F8D1C21180}" type="presParOf" srcId="{51C6D215-6F02-4E6F-94F4-84671C0BC796}" destId="{6A2E6096-E651-4829-B89D-D99306A2B664}" srcOrd="1" destOrd="0" presId="urn:microsoft.com/office/officeart/2005/8/layout/bProcess4"/>
    <dgm:cxn modelId="{787535CD-F03A-4526-9FBF-52771DA607AA}" type="presParOf" srcId="{0B2521FD-5BD1-464E-8C7B-5C7A0CB1742F}" destId="{505E6C57-CBE0-4821-A625-7CC0A638F46F}" srcOrd="17" destOrd="0" presId="urn:microsoft.com/office/officeart/2005/8/layout/bProcess4"/>
    <dgm:cxn modelId="{C32DE1D7-448B-4013-95DE-F19FD88F54BA}" type="presParOf" srcId="{0B2521FD-5BD1-464E-8C7B-5C7A0CB1742F}" destId="{6B28675A-B173-4F1E-863D-7187DBC6B217}" srcOrd="18" destOrd="0" presId="urn:microsoft.com/office/officeart/2005/8/layout/bProcess4"/>
    <dgm:cxn modelId="{CF835FD3-E2ED-4B0F-BA8D-A2E105DB9B0D}" type="presParOf" srcId="{6B28675A-B173-4F1E-863D-7187DBC6B217}" destId="{36F5E10F-ED91-40A2-8F3E-2D6D9602E55C}" srcOrd="0" destOrd="0" presId="urn:microsoft.com/office/officeart/2005/8/layout/bProcess4"/>
    <dgm:cxn modelId="{65039F22-B248-487C-B32E-08C78A776669}" type="presParOf" srcId="{6B28675A-B173-4F1E-863D-7187DBC6B217}" destId="{66F95D63-1C48-41E8-AC4B-30F62D3408E0}" srcOrd="1" destOrd="0" presId="urn:microsoft.com/office/officeart/2005/8/layout/bProcess4"/>
    <dgm:cxn modelId="{4786E6EA-F5F5-417E-B5FF-926610F52150}" type="presParOf" srcId="{0B2521FD-5BD1-464E-8C7B-5C7A0CB1742F}" destId="{92ED9163-7ABE-4F5F-B1C7-3D41B8DA8A48}" srcOrd="19" destOrd="0" presId="urn:microsoft.com/office/officeart/2005/8/layout/bProcess4"/>
    <dgm:cxn modelId="{01A19105-B673-43D2-A7AD-5E9678113919}" type="presParOf" srcId="{0B2521FD-5BD1-464E-8C7B-5C7A0CB1742F}" destId="{EE9D4556-8980-42B3-83B2-3F03D7DBF887}" srcOrd="20" destOrd="0" presId="urn:microsoft.com/office/officeart/2005/8/layout/bProcess4"/>
    <dgm:cxn modelId="{8A7E4ABC-D015-4666-8D6A-D8FDDC0AB460}" type="presParOf" srcId="{EE9D4556-8980-42B3-83B2-3F03D7DBF887}" destId="{9D99E3EC-C30A-4AF0-A5F9-F16A769DABBF}" srcOrd="0" destOrd="0" presId="urn:microsoft.com/office/officeart/2005/8/layout/bProcess4"/>
    <dgm:cxn modelId="{F493B733-B107-47E3-9EA3-46216FD4002E}" type="presParOf" srcId="{EE9D4556-8980-42B3-83B2-3F03D7DBF887}" destId="{9CE42C47-6007-4D76-8851-50F6E7B55A3B}" srcOrd="1" destOrd="0" presId="urn:microsoft.com/office/officeart/2005/8/layout/bProcess4"/>
    <dgm:cxn modelId="{6DEF42B9-C841-4F7F-90E4-19ADEF3E26FE}" type="presParOf" srcId="{0B2521FD-5BD1-464E-8C7B-5C7A0CB1742F}" destId="{D2201022-9637-4DC5-8A29-69B8A83ABD1F}" srcOrd="21" destOrd="0" presId="urn:microsoft.com/office/officeart/2005/8/layout/bProcess4"/>
    <dgm:cxn modelId="{D8D5737C-4065-4946-8AA4-F61B04996D5C}" type="presParOf" srcId="{0B2521FD-5BD1-464E-8C7B-5C7A0CB1742F}" destId="{6B28AAC9-7205-483A-9116-3EC375614FDE}" srcOrd="22" destOrd="0" presId="urn:microsoft.com/office/officeart/2005/8/layout/bProcess4"/>
    <dgm:cxn modelId="{F16829C0-46A4-47B2-B668-F8196B36A4C6}" type="presParOf" srcId="{6B28AAC9-7205-483A-9116-3EC375614FDE}" destId="{269A20FB-8F7C-4AB4-99B3-71B1C97C4EF5}" srcOrd="0" destOrd="0" presId="urn:microsoft.com/office/officeart/2005/8/layout/bProcess4"/>
    <dgm:cxn modelId="{1211E6EF-8320-486F-9DFE-190193E082C7}" type="presParOf" srcId="{6B28AAC9-7205-483A-9116-3EC375614FDE}" destId="{2019F584-29E1-49BC-AE6E-E3B592F0522A}" srcOrd="1" destOrd="0" presId="urn:microsoft.com/office/officeart/2005/8/layout/bProcess4"/>
    <dgm:cxn modelId="{C2AB7CAC-D3F5-41A9-BEDB-E613CC986549}" type="presParOf" srcId="{0B2521FD-5BD1-464E-8C7B-5C7A0CB1742F}" destId="{A80F9833-C18E-4636-9286-A728FC07CB96}" srcOrd="23" destOrd="0" presId="urn:microsoft.com/office/officeart/2005/8/layout/bProcess4"/>
    <dgm:cxn modelId="{4FF88B9C-43AB-4822-97A8-CCDC62130A77}" type="presParOf" srcId="{0B2521FD-5BD1-464E-8C7B-5C7A0CB1742F}" destId="{74725C99-8C59-4B8F-A50B-2A7C97BEB155}" srcOrd="24" destOrd="0" presId="urn:microsoft.com/office/officeart/2005/8/layout/bProcess4"/>
    <dgm:cxn modelId="{70D6565F-3150-4F6A-B5E1-78FB4D199F7B}" type="presParOf" srcId="{74725C99-8C59-4B8F-A50B-2A7C97BEB155}" destId="{E8AF08BF-0466-4D6B-842A-5DF00E8ECD86}" srcOrd="0" destOrd="0" presId="urn:microsoft.com/office/officeart/2005/8/layout/bProcess4"/>
    <dgm:cxn modelId="{8D0A28A4-10D9-49AE-B282-7FF50CF5188C}" type="presParOf" srcId="{74725C99-8C59-4B8F-A50B-2A7C97BEB155}" destId="{EACFA1B1-9D10-4C22-9C6C-7623259FEE4A}" srcOrd="1" destOrd="0" presId="urn:microsoft.com/office/officeart/2005/8/layout/bProcess4"/>
    <dgm:cxn modelId="{2D5F0229-77AE-43ED-A9D6-22E4E100788F}" type="presParOf" srcId="{0B2521FD-5BD1-464E-8C7B-5C7A0CB1742F}" destId="{43FD794D-7E14-429D-A53E-3B2C5B717029}" srcOrd="25" destOrd="0" presId="urn:microsoft.com/office/officeart/2005/8/layout/bProcess4"/>
    <dgm:cxn modelId="{5BEBA3BB-760A-48E4-B01F-950725EEB84B}" type="presParOf" srcId="{0B2521FD-5BD1-464E-8C7B-5C7A0CB1742F}" destId="{662FC812-2604-4988-894E-7BB2F60A0526}" srcOrd="26" destOrd="0" presId="urn:microsoft.com/office/officeart/2005/8/layout/bProcess4"/>
    <dgm:cxn modelId="{772B189F-36A2-4975-BC84-1F7FF4BD91A6}" type="presParOf" srcId="{662FC812-2604-4988-894E-7BB2F60A0526}" destId="{C9E5E999-17FB-4B62-BE34-23CF913909A4}" srcOrd="0" destOrd="0" presId="urn:microsoft.com/office/officeart/2005/8/layout/bProcess4"/>
    <dgm:cxn modelId="{154CEC3F-5850-4A85-B1CF-A2AC5EA93575}" type="presParOf" srcId="{662FC812-2604-4988-894E-7BB2F60A0526}" destId="{10DA851C-4850-4D00-8F89-1A349B85841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24030CA-5B4B-44BB-B46A-E7903F1FFCE7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330DEA5-6199-40D2-B7A6-8BF8492AFC38}">
      <dgm:prSet phldrT="[Texto]" custT="1"/>
      <dgm:spPr/>
      <dgm:t>
        <a:bodyPr/>
        <a:lstStyle/>
        <a:p>
          <a:r>
            <a:rPr lang="es-EC" sz="1400" dirty="0" smtClean="0"/>
            <a:t>INTERNET</a:t>
          </a:r>
          <a:endParaRPr lang="es-EC" sz="1400" dirty="0"/>
        </a:p>
      </dgm:t>
    </dgm:pt>
    <dgm:pt modelId="{7E5E9C21-B91B-44FB-934F-A1730020FE44}" type="parTrans" cxnId="{1425B5EE-4731-40AC-ADDE-052BD77E29BA}">
      <dgm:prSet/>
      <dgm:spPr/>
      <dgm:t>
        <a:bodyPr/>
        <a:lstStyle/>
        <a:p>
          <a:endParaRPr lang="es-EC"/>
        </a:p>
      </dgm:t>
    </dgm:pt>
    <dgm:pt modelId="{8F076D34-75C8-4837-A30A-76147773B8BC}" type="sibTrans" cxnId="{1425B5EE-4731-40AC-ADDE-052BD77E29BA}">
      <dgm:prSet/>
      <dgm:spPr/>
      <dgm:t>
        <a:bodyPr/>
        <a:lstStyle/>
        <a:p>
          <a:r>
            <a:rPr lang="es-EC" dirty="0" smtClean="0"/>
            <a:t>BANCA ON LINE</a:t>
          </a:r>
          <a:endParaRPr lang="es-EC" dirty="0"/>
        </a:p>
      </dgm:t>
    </dgm:pt>
    <dgm:pt modelId="{C56DAD45-211E-4F25-BCA7-515E351C58E9}">
      <dgm:prSet phldrT="[Texto]" custT="1"/>
      <dgm:spPr/>
      <dgm:t>
        <a:bodyPr/>
        <a:lstStyle/>
        <a:p>
          <a:r>
            <a:rPr lang="es-EC" sz="1200" dirty="0" smtClean="0"/>
            <a:t>TICS</a:t>
          </a:r>
          <a:endParaRPr lang="es-EC" sz="1200" dirty="0"/>
        </a:p>
      </dgm:t>
    </dgm:pt>
    <dgm:pt modelId="{61F505CF-2854-43A7-99DD-50A4B0FF62CD}" type="parTrans" cxnId="{38A96B3C-A560-4258-B5AA-5C7D8A501F1B}">
      <dgm:prSet/>
      <dgm:spPr/>
      <dgm:t>
        <a:bodyPr/>
        <a:lstStyle/>
        <a:p>
          <a:endParaRPr lang="es-EC"/>
        </a:p>
      </dgm:t>
    </dgm:pt>
    <dgm:pt modelId="{80684899-6861-4A0B-A6B9-C44504842CFB}" type="sibTrans" cxnId="{38A96B3C-A560-4258-B5AA-5C7D8A501F1B}">
      <dgm:prSet/>
      <dgm:spPr/>
      <dgm:t>
        <a:bodyPr/>
        <a:lstStyle/>
        <a:p>
          <a:r>
            <a:rPr lang="es-EC" dirty="0" smtClean="0"/>
            <a:t>E-COMERCE</a:t>
          </a:r>
          <a:endParaRPr lang="es-EC" dirty="0"/>
        </a:p>
      </dgm:t>
    </dgm:pt>
    <dgm:pt modelId="{16FE547D-A71F-48C8-BA42-F23C8223F6FB}">
      <dgm:prSet phldrT="[Texto]" custT="1"/>
      <dgm:spPr/>
      <dgm:t>
        <a:bodyPr/>
        <a:lstStyle/>
        <a:p>
          <a:r>
            <a:rPr lang="es-EC" sz="1200" dirty="0" smtClean="0"/>
            <a:t>REUNIONES VIRTUALES</a:t>
          </a:r>
          <a:endParaRPr lang="es-EC" sz="1200" dirty="0"/>
        </a:p>
      </dgm:t>
    </dgm:pt>
    <dgm:pt modelId="{0C569A04-7639-4717-9721-E85E034E83D0}" type="parTrans" cxnId="{60B935C5-6D84-46BA-B202-A58513BBB765}">
      <dgm:prSet/>
      <dgm:spPr/>
      <dgm:t>
        <a:bodyPr/>
        <a:lstStyle/>
        <a:p>
          <a:endParaRPr lang="es-EC"/>
        </a:p>
      </dgm:t>
    </dgm:pt>
    <dgm:pt modelId="{9E83E731-5CFA-4721-ABBA-776CCA041450}" type="sibTrans" cxnId="{60B935C5-6D84-46BA-B202-A58513BBB765}">
      <dgm:prSet/>
      <dgm:spPr/>
      <dgm:t>
        <a:bodyPr/>
        <a:lstStyle/>
        <a:p>
          <a:endParaRPr lang="es-EC"/>
        </a:p>
      </dgm:t>
    </dgm:pt>
    <dgm:pt modelId="{17704A9B-4445-4713-9978-E9B3C96577F0}">
      <dgm:prSet phldrT="[Texto]" custT="1"/>
      <dgm:spPr/>
      <dgm:t>
        <a:bodyPr/>
        <a:lstStyle/>
        <a:p>
          <a:r>
            <a:rPr lang="es-EC" sz="1050" dirty="0" smtClean="0"/>
            <a:t>CORREO ELECTRONICO CORPORATIVO</a:t>
          </a:r>
          <a:endParaRPr lang="es-EC" sz="1050" dirty="0"/>
        </a:p>
      </dgm:t>
    </dgm:pt>
    <dgm:pt modelId="{89323308-E830-40FE-862A-B8EA9A3A6F49}" type="parTrans" cxnId="{340D9F48-97A7-4ABC-B02C-1D7A330B5B54}">
      <dgm:prSet/>
      <dgm:spPr/>
      <dgm:t>
        <a:bodyPr/>
        <a:lstStyle/>
        <a:p>
          <a:endParaRPr lang="es-EC"/>
        </a:p>
      </dgm:t>
    </dgm:pt>
    <dgm:pt modelId="{7FEA8052-5AF9-4853-9179-AC69F597CA5F}" type="sibTrans" cxnId="{340D9F48-97A7-4ABC-B02C-1D7A330B5B54}">
      <dgm:prSet/>
      <dgm:spPr/>
      <dgm:t>
        <a:bodyPr/>
        <a:lstStyle/>
        <a:p>
          <a:r>
            <a:rPr lang="es-EC" dirty="0" smtClean="0"/>
            <a:t>OFFICE</a:t>
          </a:r>
          <a:endParaRPr lang="es-EC" dirty="0"/>
        </a:p>
      </dgm:t>
    </dgm:pt>
    <dgm:pt modelId="{0CFD6EB2-D65C-439C-B535-17D2EC06A982}">
      <dgm:prSet custT="1"/>
      <dgm:spPr/>
      <dgm:t>
        <a:bodyPr/>
        <a:lstStyle/>
        <a:p>
          <a:r>
            <a:rPr lang="es-EC" sz="1800" dirty="0" smtClean="0"/>
            <a:t>SRI</a:t>
          </a:r>
          <a:endParaRPr lang="es-EC" sz="1800" dirty="0"/>
        </a:p>
      </dgm:t>
    </dgm:pt>
    <dgm:pt modelId="{48920FEA-7A2D-4277-8EB2-52CC04088892}" type="parTrans" cxnId="{BB27365D-8954-4E37-954F-013BD474366D}">
      <dgm:prSet/>
      <dgm:spPr/>
      <dgm:t>
        <a:bodyPr/>
        <a:lstStyle/>
        <a:p>
          <a:endParaRPr lang="es-EC"/>
        </a:p>
      </dgm:t>
    </dgm:pt>
    <dgm:pt modelId="{F5671F42-167D-4985-AC86-BB9BA89736C9}" type="sibTrans" cxnId="{BB27365D-8954-4E37-954F-013BD474366D}">
      <dgm:prSet custT="1"/>
      <dgm:spPr/>
      <dgm:t>
        <a:bodyPr/>
        <a:lstStyle/>
        <a:p>
          <a:r>
            <a:rPr lang="es-EC" sz="1200" dirty="0" smtClean="0"/>
            <a:t>CONTABILIDAD</a:t>
          </a:r>
          <a:endParaRPr lang="es-EC" sz="1050" dirty="0"/>
        </a:p>
      </dgm:t>
    </dgm:pt>
    <dgm:pt modelId="{3E468DBC-65C7-4360-BE30-E5EC50BBC142}" type="pres">
      <dgm:prSet presAssocID="{424030CA-5B4B-44BB-B46A-E7903F1FFC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6B763F-ABC2-4D57-9A2C-AA2A53F4F2C4}" type="pres">
      <dgm:prSet presAssocID="{2330DEA5-6199-40D2-B7A6-8BF8492AFC38}" presName="composite" presStyleCnt="0"/>
      <dgm:spPr/>
      <dgm:t>
        <a:bodyPr/>
        <a:lstStyle/>
        <a:p>
          <a:endParaRPr lang="es-EC"/>
        </a:p>
      </dgm:t>
    </dgm:pt>
    <dgm:pt modelId="{7B1D15F3-105E-4648-895C-790919452A88}" type="pres">
      <dgm:prSet presAssocID="{2330DEA5-6199-40D2-B7A6-8BF8492AFC3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E82FFB-F7D5-4BA0-9226-F86383F40966}" type="pres">
      <dgm:prSet presAssocID="{2330DEA5-6199-40D2-B7A6-8BF8492AFC3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DF4A43-AB3D-4F0C-A633-5D3F04053994}" type="pres">
      <dgm:prSet presAssocID="{2330DEA5-6199-40D2-B7A6-8BF8492AFC38}" presName="BalanceSpacing" presStyleCnt="0"/>
      <dgm:spPr/>
      <dgm:t>
        <a:bodyPr/>
        <a:lstStyle/>
        <a:p>
          <a:endParaRPr lang="es-EC"/>
        </a:p>
      </dgm:t>
    </dgm:pt>
    <dgm:pt modelId="{B69A3EE9-F4B8-4725-9353-A88A44775BF4}" type="pres">
      <dgm:prSet presAssocID="{2330DEA5-6199-40D2-B7A6-8BF8492AFC38}" presName="BalanceSpacing1" presStyleCnt="0"/>
      <dgm:spPr/>
      <dgm:t>
        <a:bodyPr/>
        <a:lstStyle/>
        <a:p>
          <a:endParaRPr lang="es-EC"/>
        </a:p>
      </dgm:t>
    </dgm:pt>
    <dgm:pt modelId="{659E5F2E-5066-4A19-BEF3-CE240DAA4050}" type="pres">
      <dgm:prSet presAssocID="{8F076D34-75C8-4837-A30A-76147773B8BC}" presName="Accent1Text" presStyleLbl="node1" presStyleIdx="1" presStyleCnt="8"/>
      <dgm:spPr/>
      <dgm:t>
        <a:bodyPr/>
        <a:lstStyle/>
        <a:p>
          <a:endParaRPr lang="es-EC"/>
        </a:p>
      </dgm:t>
    </dgm:pt>
    <dgm:pt modelId="{687496C6-B3BC-46DE-BD9B-7A94098F3E4A}" type="pres">
      <dgm:prSet presAssocID="{8F076D34-75C8-4837-A30A-76147773B8BC}" presName="spaceBetweenRectangles" presStyleCnt="0"/>
      <dgm:spPr/>
      <dgm:t>
        <a:bodyPr/>
        <a:lstStyle/>
        <a:p>
          <a:endParaRPr lang="es-EC"/>
        </a:p>
      </dgm:t>
    </dgm:pt>
    <dgm:pt modelId="{222FC31C-0261-4E9A-AA15-E621CAA91917}" type="pres">
      <dgm:prSet presAssocID="{C56DAD45-211E-4F25-BCA7-515E351C58E9}" presName="composite" presStyleCnt="0"/>
      <dgm:spPr/>
      <dgm:t>
        <a:bodyPr/>
        <a:lstStyle/>
        <a:p>
          <a:endParaRPr lang="es-EC"/>
        </a:p>
      </dgm:t>
    </dgm:pt>
    <dgm:pt modelId="{DFE9D155-E941-4617-88E4-A7A7EA4D497B}" type="pres">
      <dgm:prSet presAssocID="{C56DAD45-211E-4F25-BCA7-515E351C58E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46ED7B-4FD8-4BAC-B86B-9ADFD1B20A7C}" type="pres">
      <dgm:prSet presAssocID="{C56DAD45-211E-4F25-BCA7-515E351C58E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04E5D-65BA-4CD6-920A-7CEFA8F8EADF}" type="pres">
      <dgm:prSet presAssocID="{C56DAD45-211E-4F25-BCA7-515E351C58E9}" presName="BalanceSpacing" presStyleCnt="0"/>
      <dgm:spPr/>
      <dgm:t>
        <a:bodyPr/>
        <a:lstStyle/>
        <a:p>
          <a:endParaRPr lang="es-EC"/>
        </a:p>
      </dgm:t>
    </dgm:pt>
    <dgm:pt modelId="{D86600FB-5776-4BE2-A66B-61799FC338E2}" type="pres">
      <dgm:prSet presAssocID="{C56DAD45-211E-4F25-BCA7-515E351C58E9}" presName="BalanceSpacing1" presStyleCnt="0"/>
      <dgm:spPr/>
      <dgm:t>
        <a:bodyPr/>
        <a:lstStyle/>
        <a:p>
          <a:endParaRPr lang="es-EC"/>
        </a:p>
      </dgm:t>
    </dgm:pt>
    <dgm:pt modelId="{E8772BB6-D676-4AFF-8D7C-6BBF16CCB20D}" type="pres">
      <dgm:prSet presAssocID="{80684899-6861-4A0B-A6B9-C44504842CFB}" presName="Accent1Text" presStyleLbl="node1" presStyleIdx="3" presStyleCnt="8"/>
      <dgm:spPr/>
      <dgm:t>
        <a:bodyPr/>
        <a:lstStyle/>
        <a:p>
          <a:endParaRPr lang="es-EC"/>
        </a:p>
      </dgm:t>
    </dgm:pt>
    <dgm:pt modelId="{E55D8B1F-848B-4439-8E58-0FE76EF820D3}" type="pres">
      <dgm:prSet presAssocID="{80684899-6861-4A0B-A6B9-C44504842CFB}" presName="spaceBetweenRectangles" presStyleCnt="0"/>
      <dgm:spPr/>
      <dgm:t>
        <a:bodyPr/>
        <a:lstStyle/>
        <a:p>
          <a:endParaRPr lang="es-EC"/>
        </a:p>
      </dgm:t>
    </dgm:pt>
    <dgm:pt modelId="{48C0D57D-4140-46B6-8F2F-5157FB824D28}" type="pres">
      <dgm:prSet presAssocID="{17704A9B-4445-4713-9978-E9B3C96577F0}" presName="composite" presStyleCnt="0"/>
      <dgm:spPr/>
      <dgm:t>
        <a:bodyPr/>
        <a:lstStyle/>
        <a:p>
          <a:endParaRPr lang="es-EC"/>
        </a:p>
      </dgm:t>
    </dgm:pt>
    <dgm:pt modelId="{87D86F26-938A-49B3-93E6-C8B878E4E0B9}" type="pres">
      <dgm:prSet presAssocID="{17704A9B-4445-4713-9978-E9B3C96577F0}" presName="Parent1" presStyleLbl="node1" presStyleIdx="4" presStyleCnt="8" custScaleX="114022" custLinFactNeighborX="51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103FC0-641D-4850-8362-FF924A1704AA}" type="pres">
      <dgm:prSet presAssocID="{17704A9B-4445-4713-9978-E9B3C96577F0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E167BB-DAAA-4EA9-9AD3-30DEDE7EE337}" type="pres">
      <dgm:prSet presAssocID="{17704A9B-4445-4713-9978-E9B3C96577F0}" presName="BalanceSpacing" presStyleCnt="0"/>
      <dgm:spPr/>
      <dgm:t>
        <a:bodyPr/>
        <a:lstStyle/>
        <a:p>
          <a:endParaRPr lang="es-EC"/>
        </a:p>
      </dgm:t>
    </dgm:pt>
    <dgm:pt modelId="{CFBC23FE-685A-4766-9822-6E8622D93434}" type="pres">
      <dgm:prSet presAssocID="{17704A9B-4445-4713-9978-E9B3C96577F0}" presName="BalanceSpacing1" presStyleCnt="0"/>
      <dgm:spPr/>
      <dgm:t>
        <a:bodyPr/>
        <a:lstStyle/>
        <a:p>
          <a:endParaRPr lang="es-EC"/>
        </a:p>
      </dgm:t>
    </dgm:pt>
    <dgm:pt modelId="{1C69A0EB-66AF-4CEA-9DC8-E4DC5CCB7D1E}" type="pres">
      <dgm:prSet presAssocID="{7FEA8052-5AF9-4853-9179-AC69F597CA5F}" presName="Accent1Text" presStyleLbl="node1" presStyleIdx="5" presStyleCnt="8"/>
      <dgm:spPr/>
      <dgm:t>
        <a:bodyPr/>
        <a:lstStyle/>
        <a:p>
          <a:endParaRPr lang="es-EC"/>
        </a:p>
      </dgm:t>
    </dgm:pt>
    <dgm:pt modelId="{5731E805-0719-45F4-9474-86350720785C}" type="pres">
      <dgm:prSet presAssocID="{7FEA8052-5AF9-4853-9179-AC69F597CA5F}" presName="spaceBetweenRectangles" presStyleCnt="0"/>
      <dgm:spPr/>
      <dgm:t>
        <a:bodyPr/>
        <a:lstStyle/>
        <a:p>
          <a:endParaRPr lang="es-EC"/>
        </a:p>
      </dgm:t>
    </dgm:pt>
    <dgm:pt modelId="{892C60FF-212A-45A9-8DF7-4EF6D72F5485}" type="pres">
      <dgm:prSet presAssocID="{0CFD6EB2-D65C-439C-B535-17D2EC06A982}" presName="composite" presStyleCnt="0"/>
      <dgm:spPr/>
      <dgm:t>
        <a:bodyPr/>
        <a:lstStyle/>
        <a:p>
          <a:endParaRPr lang="es-EC"/>
        </a:p>
      </dgm:t>
    </dgm:pt>
    <dgm:pt modelId="{9911FEF7-B986-4D6D-9006-36B46AB4C536}" type="pres">
      <dgm:prSet presAssocID="{0CFD6EB2-D65C-439C-B535-17D2EC06A982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44BA07-B514-451D-ACC6-8AF3FA4F6978}" type="pres">
      <dgm:prSet presAssocID="{0CFD6EB2-D65C-439C-B535-17D2EC06A98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56170-CAF2-4358-B75F-9347726958DE}" type="pres">
      <dgm:prSet presAssocID="{0CFD6EB2-D65C-439C-B535-17D2EC06A982}" presName="BalanceSpacing" presStyleCnt="0"/>
      <dgm:spPr/>
      <dgm:t>
        <a:bodyPr/>
        <a:lstStyle/>
        <a:p>
          <a:endParaRPr lang="es-EC"/>
        </a:p>
      </dgm:t>
    </dgm:pt>
    <dgm:pt modelId="{54073D72-2DA4-48CC-AA0E-7BEFC1E685B2}" type="pres">
      <dgm:prSet presAssocID="{0CFD6EB2-D65C-439C-B535-17D2EC06A982}" presName="BalanceSpacing1" presStyleCnt="0"/>
      <dgm:spPr/>
      <dgm:t>
        <a:bodyPr/>
        <a:lstStyle/>
        <a:p>
          <a:endParaRPr lang="es-EC"/>
        </a:p>
      </dgm:t>
    </dgm:pt>
    <dgm:pt modelId="{3C0D9038-2567-40F3-872A-D4B557D0AAFC}" type="pres">
      <dgm:prSet presAssocID="{F5671F42-167D-4985-AC86-BB9BA89736C9}" presName="Accent1Text" presStyleLbl="node1" presStyleIdx="7" presStyleCnt="8" custScaleX="120007" custLinFactNeighborX="11598"/>
      <dgm:spPr/>
      <dgm:t>
        <a:bodyPr/>
        <a:lstStyle/>
        <a:p>
          <a:endParaRPr lang="es-EC"/>
        </a:p>
      </dgm:t>
    </dgm:pt>
  </dgm:ptLst>
  <dgm:cxnLst>
    <dgm:cxn modelId="{7C5A24BC-3C37-4AD4-BBB0-DA8AF1DD7946}" type="presOf" srcId="{0CFD6EB2-D65C-439C-B535-17D2EC06A982}" destId="{9911FEF7-B986-4D6D-9006-36B46AB4C536}" srcOrd="0" destOrd="0" presId="urn:microsoft.com/office/officeart/2008/layout/AlternatingHexagons"/>
    <dgm:cxn modelId="{74DA5286-AD84-4332-9034-DAAC10FEB0AC}" type="presOf" srcId="{7FEA8052-5AF9-4853-9179-AC69F597CA5F}" destId="{1C69A0EB-66AF-4CEA-9DC8-E4DC5CCB7D1E}" srcOrd="0" destOrd="0" presId="urn:microsoft.com/office/officeart/2008/layout/AlternatingHexagons"/>
    <dgm:cxn modelId="{1D07A7F1-7F2B-4AB4-B595-81F72505D5F2}" type="presOf" srcId="{8F076D34-75C8-4837-A30A-76147773B8BC}" destId="{659E5F2E-5066-4A19-BEF3-CE240DAA4050}" srcOrd="0" destOrd="0" presId="urn:microsoft.com/office/officeart/2008/layout/AlternatingHexagons"/>
    <dgm:cxn modelId="{30FBF42D-44EA-47FD-8942-6B54AB27111F}" type="presOf" srcId="{80684899-6861-4A0B-A6B9-C44504842CFB}" destId="{E8772BB6-D676-4AFF-8D7C-6BBF16CCB20D}" srcOrd="0" destOrd="0" presId="urn:microsoft.com/office/officeart/2008/layout/AlternatingHexagons"/>
    <dgm:cxn modelId="{05AD703B-554B-4A22-84F7-CC89FB441E98}" type="presOf" srcId="{17704A9B-4445-4713-9978-E9B3C96577F0}" destId="{87D86F26-938A-49B3-93E6-C8B878E4E0B9}" srcOrd="0" destOrd="0" presId="urn:microsoft.com/office/officeart/2008/layout/AlternatingHexagons"/>
    <dgm:cxn modelId="{9AFB3156-96ED-4B02-8099-1C543830B4EF}" type="presOf" srcId="{424030CA-5B4B-44BB-B46A-E7903F1FFCE7}" destId="{3E468DBC-65C7-4360-BE30-E5EC50BBC142}" srcOrd="0" destOrd="0" presId="urn:microsoft.com/office/officeart/2008/layout/AlternatingHexagons"/>
    <dgm:cxn modelId="{60B935C5-6D84-46BA-B202-A58513BBB765}" srcId="{C56DAD45-211E-4F25-BCA7-515E351C58E9}" destId="{16FE547D-A71F-48C8-BA42-F23C8223F6FB}" srcOrd="0" destOrd="0" parTransId="{0C569A04-7639-4717-9721-E85E034E83D0}" sibTransId="{9E83E731-5CFA-4721-ABBA-776CCA041450}"/>
    <dgm:cxn modelId="{BB27365D-8954-4E37-954F-013BD474366D}" srcId="{424030CA-5B4B-44BB-B46A-E7903F1FFCE7}" destId="{0CFD6EB2-D65C-439C-B535-17D2EC06A982}" srcOrd="3" destOrd="0" parTransId="{48920FEA-7A2D-4277-8EB2-52CC04088892}" sibTransId="{F5671F42-167D-4985-AC86-BB9BA89736C9}"/>
    <dgm:cxn modelId="{F7B7668B-16EA-4204-8DA9-031FFB2E4A9A}" type="presOf" srcId="{F5671F42-167D-4985-AC86-BB9BA89736C9}" destId="{3C0D9038-2567-40F3-872A-D4B557D0AAFC}" srcOrd="0" destOrd="0" presId="urn:microsoft.com/office/officeart/2008/layout/AlternatingHexagons"/>
    <dgm:cxn modelId="{D060BDB4-6EF0-40B5-A7B9-DF0507943BE5}" type="presOf" srcId="{C56DAD45-211E-4F25-BCA7-515E351C58E9}" destId="{DFE9D155-E941-4617-88E4-A7A7EA4D497B}" srcOrd="0" destOrd="0" presId="urn:microsoft.com/office/officeart/2008/layout/AlternatingHexagons"/>
    <dgm:cxn modelId="{3399DCB2-D84D-4DEA-A8D6-528B0CA4D98F}" type="presOf" srcId="{2330DEA5-6199-40D2-B7A6-8BF8492AFC38}" destId="{7B1D15F3-105E-4648-895C-790919452A88}" srcOrd="0" destOrd="0" presId="urn:microsoft.com/office/officeart/2008/layout/AlternatingHexagons"/>
    <dgm:cxn modelId="{38A96B3C-A560-4258-B5AA-5C7D8A501F1B}" srcId="{424030CA-5B4B-44BB-B46A-E7903F1FFCE7}" destId="{C56DAD45-211E-4F25-BCA7-515E351C58E9}" srcOrd="1" destOrd="0" parTransId="{61F505CF-2854-43A7-99DD-50A4B0FF62CD}" sibTransId="{80684899-6861-4A0B-A6B9-C44504842CFB}"/>
    <dgm:cxn modelId="{340D9F48-97A7-4ABC-B02C-1D7A330B5B54}" srcId="{424030CA-5B4B-44BB-B46A-E7903F1FFCE7}" destId="{17704A9B-4445-4713-9978-E9B3C96577F0}" srcOrd="2" destOrd="0" parTransId="{89323308-E830-40FE-862A-B8EA9A3A6F49}" sibTransId="{7FEA8052-5AF9-4853-9179-AC69F597CA5F}"/>
    <dgm:cxn modelId="{7EA73D43-A670-4B54-A9D9-AEEE1583B51D}" type="presOf" srcId="{16FE547D-A71F-48C8-BA42-F23C8223F6FB}" destId="{E846ED7B-4FD8-4BAC-B86B-9ADFD1B20A7C}" srcOrd="0" destOrd="0" presId="urn:microsoft.com/office/officeart/2008/layout/AlternatingHexagons"/>
    <dgm:cxn modelId="{1425B5EE-4731-40AC-ADDE-052BD77E29BA}" srcId="{424030CA-5B4B-44BB-B46A-E7903F1FFCE7}" destId="{2330DEA5-6199-40D2-B7A6-8BF8492AFC38}" srcOrd="0" destOrd="0" parTransId="{7E5E9C21-B91B-44FB-934F-A1730020FE44}" sibTransId="{8F076D34-75C8-4837-A30A-76147773B8BC}"/>
    <dgm:cxn modelId="{39739E60-A527-4EE1-93B6-FD72F1B9C2CD}" type="presParOf" srcId="{3E468DBC-65C7-4360-BE30-E5EC50BBC142}" destId="{0C6B763F-ABC2-4D57-9A2C-AA2A53F4F2C4}" srcOrd="0" destOrd="0" presId="urn:microsoft.com/office/officeart/2008/layout/AlternatingHexagons"/>
    <dgm:cxn modelId="{35420AAA-45C9-438A-BA41-A5AEA794CC61}" type="presParOf" srcId="{0C6B763F-ABC2-4D57-9A2C-AA2A53F4F2C4}" destId="{7B1D15F3-105E-4648-895C-790919452A88}" srcOrd="0" destOrd="0" presId="urn:microsoft.com/office/officeart/2008/layout/AlternatingHexagons"/>
    <dgm:cxn modelId="{556362F9-99AA-4A15-9AF0-7BBBD5AE8A4C}" type="presParOf" srcId="{0C6B763F-ABC2-4D57-9A2C-AA2A53F4F2C4}" destId="{EBE82FFB-F7D5-4BA0-9226-F86383F40966}" srcOrd="1" destOrd="0" presId="urn:microsoft.com/office/officeart/2008/layout/AlternatingHexagons"/>
    <dgm:cxn modelId="{8760AB4A-D200-46FA-A397-3D1447E6A6AC}" type="presParOf" srcId="{0C6B763F-ABC2-4D57-9A2C-AA2A53F4F2C4}" destId="{5BDF4A43-AB3D-4F0C-A633-5D3F04053994}" srcOrd="2" destOrd="0" presId="urn:microsoft.com/office/officeart/2008/layout/AlternatingHexagons"/>
    <dgm:cxn modelId="{3F56E1EF-3D2E-474E-AB0A-481D2ECA252B}" type="presParOf" srcId="{0C6B763F-ABC2-4D57-9A2C-AA2A53F4F2C4}" destId="{B69A3EE9-F4B8-4725-9353-A88A44775BF4}" srcOrd="3" destOrd="0" presId="urn:microsoft.com/office/officeart/2008/layout/AlternatingHexagons"/>
    <dgm:cxn modelId="{BFB6175B-576A-4DEA-96DF-91A92F0A8551}" type="presParOf" srcId="{0C6B763F-ABC2-4D57-9A2C-AA2A53F4F2C4}" destId="{659E5F2E-5066-4A19-BEF3-CE240DAA4050}" srcOrd="4" destOrd="0" presId="urn:microsoft.com/office/officeart/2008/layout/AlternatingHexagons"/>
    <dgm:cxn modelId="{68A695F5-F4AF-4411-AEFE-DE49C62CD9EF}" type="presParOf" srcId="{3E468DBC-65C7-4360-BE30-E5EC50BBC142}" destId="{687496C6-B3BC-46DE-BD9B-7A94098F3E4A}" srcOrd="1" destOrd="0" presId="urn:microsoft.com/office/officeart/2008/layout/AlternatingHexagons"/>
    <dgm:cxn modelId="{D14DC7F1-F462-4A71-9181-1B030955B1A2}" type="presParOf" srcId="{3E468DBC-65C7-4360-BE30-E5EC50BBC142}" destId="{222FC31C-0261-4E9A-AA15-E621CAA91917}" srcOrd="2" destOrd="0" presId="urn:microsoft.com/office/officeart/2008/layout/AlternatingHexagons"/>
    <dgm:cxn modelId="{262942C3-87D9-4339-8F5A-213602AADD19}" type="presParOf" srcId="{222FC31C-0261-4E9A-AA15-E621CAA91917}" destId="{DFE9D155-E941-4617-88E4-A7A7EA4D497B}" srcOrd="0" destOrd="0" presId="urn:microsoft.com/office/officeart/2008/layout/AlternatingHexagons"/>
    <dgm:cxn modelId="{80ECFEFB-B63D-4275-8F27-A82E9BA137AB}" type="presParOf" srcId="{222FC31C-0261-4E9A-AA15-E621CAA91917}" destId="{E846ED7B-4FD8-4BAC-B86B-9ADFD1B20A7C}" srcOrd="1" destOrd="0" presId="urn:microsoft.com/office/officeart/2008/layout/AlternatingHexagons"/>
    <dgm:cxn modelId="{CB7EE37A-4B03-43D6-A259-EFEC9185ABA3}" type="presParOf" srcId="{222FC31C-0261-4E9A-AA15-E621CAA91917}" destId="{97D04E5D-65BA-4CD6-920A-7CEFA8F8EADF}" srcOrd="2" destOrd="0" presId="urn:microsoft.com/office/officeart/2008/layout/AlternatingHexagons"/>
    <dgm:cxn modelId="{BD5554A9-29AC-4460-9CE3-AE876EC8C720}" type="presParOf" srcId="{222FC31C-0261-4E9A-AA15-E621CAA91917}" destId="{D86600FB-5776-4BE2-A66B-61799FC338E2}" srcOrd="3" destOrd="0" presId="urn:microsoft.com/office/officeart/2008/layout/AlternatingHexagons"/>
    <dgm:cxn modelId="{0D1A5D0D-4432-448C-AB54-EF6682787BE7}" type="presParOf" srcId="{222FC31C-0261-4E9A-AA15-E621CAA91917}" destId="{E8772BB6-D676-4AFF-8D7C-6BBF16CCB20D}" srcOrd="4" destOrd="0" presId="urn:microsoft.com/office/officeart/2008/layout/AlternatingHexagons"/>
    <dgm:cxn modelId="{D6BEAF26-CE94-43EB-A579-3656B2B9D206}" type="presParOf" srcId="{3E468DBC-65C7-4360-BE30-E5EC50BBC142}" destId="{E55D8B1F-848B-4439-8E58-0FE76EF820D3}" srcOrd="3" destOrd="0" presId="urn:microsoft.com/office/officeart/2008/layout/AlternatingHexagons"/>
    <dgm:cxn modelId="{A745BE86-6D80-407D-AF4D-BAF3168C3451}" type="presParOf" srcId="{3E468DBC-65C7-4360-BE30-E5EC50BBC142}" destId="{48C0D57D-4140-46B6-8F2F-5157FB824D28}" srcOrd="4" destOrd="0" presId="urn:microsoft.com/office/officeart/2008/layout/AlternatingHexagons"/>
    <dgm:cxn modelId="{C15D5863-04F6-4211-A795-2F93F89E863E}" type="presParOf" srcId="{48C0D57D-4140-46B6-8F2F-5157FB824D28}" destId="{87D86F26-938A-49B3-93E6-C8B878E4E0B9}" srcOrd="0" destOrd="0" presId="urn:microsoft.com/office/officeart/2008/layout/AlternatingHexagons"/>
    <dgm:cxn modelId="{4C42D29F-0F94-4A82-9D7A-7EA308C15460}" type="presParOf" srcId="{48C0D57D-4140-46B6-8F2F-5157FB824D28}" destId="{35103FC0-641D-4850-8362-FF924A1704AA}" srcOrd="1" destOrd="0" presId="urn:microsoft.com/office/officeart/2008/layout/AlternatingHexagons"/>
    <dgm:cxn modelId="{3CB5147E-8FAF-4B27-BEB5-99C123FD78F2}" type="presParOf" srcId="{48C0D57D-4140-46B6-8F2F-5157FB824D28}" destId="{7BE167BB-DAAA-4EA9-9AD3-30DEDE7EE337}" srcOrd="2" destOrd="0" presId="urn:microsoft.com/office/officeart/2008/layout/AlternatingHexagons"/>
    <dgm:cxn modelId="{EC51F164-2EB8-4849-B579-536A1E9BE0C8}" type="presParOf" srcId="{48C0D57D-4140-46B6-8F2F-5157FB824D28}" destId="{CFBC23FE-685A-4766-9822-6E8622D93434}" srcOrd="3" destOrd="0" presId="urn:microsoft.com/office/officeart/2008/layout/AlternatingHexagons"/>
    <dgm:cxn modelId="{916F85D8-83A1-4AE1-BE56-DF60FF086295}" type="presParOf" srcId="{48C0D57D-4140-46B6-8F2F-5157FB824D28}" destId="{1C69A0EB-66AF-4CEA-9DC8-E4DC5CCB7D1E}" srcOrd="4" destOrd="0" presId="urn:microsoft.com/office/officeart/2008/layout/AlternatingHexagons"/>
    <dgm:cxn modelId="{939710A1-10F5-44FF-B50C-12E96B7B6E79}" type="presParOf" srcId="{3E468DBC-65C7-4360-BE30-E5EC50BBC142}" destId="{5731E805-0719-45F4-9474-86350720785C}" srcOrd="5" destOrd="0" presId="urn:microsoft.com/office/officeart/2008/layout/AlternatingHexagons"/>
    <dgm:cxn modelId="{018A2D4D-8F20-4428-9582-4A46649A765B}" type="presParOf" srcId="{3E468DBC-65C7-4360-BE30-E5EC50BBC142}" destId="{892C60FF-212A-45A9-8DF7-4EF6D72F5485}" srcOrd="6" destOrd="0" presId="urn:microsoft.com/office/officeart/2008/layout/AlternatingHexagons"/>
    <dgm:cxn modelId="{F2AD4DEC-0DF6-4BF2-AB59-F6E09114808B}" type="presParOf" srcId="{892C60FF-212A-45A9-8DF7-4EF6D72F5485}" destId="{9911FEF7-B986-4D6D-9006-36B46AB4C536}" srcOrd="0" destOrd="0" presId="urn:microsoft.com/office/officeart/2008/layout/AlternatingHexagons"/>
    <dgm:cxn modelId="{2A18482F-3632-4C18-B155-3D4E2195A223}" type="presParOf" srcId="{892C60FF-212A-45A9-8DF7-4EF6D72F5485}" destId="{7144BA07-B514-451D-ACC6-8AF3FA4F6978}" srcOrd="1" destOrd="0" presId="urn:microsoft.com/office/officeart/2008/layout/AlternatingHexagons"/>
    <dgm:cxn modelId="{9012D500-6010-4457-BF2A-1C6AD371366B}" type="presParOf" srcId="{892C60FF-212A-45A9-8DF7-4EF6D72F5485}" destId="{B3856170-CAF2-4358-B75F-9347726958DE}" srcOrd="2" destOrd="0" presId="urn:microsoft.com/office/officeart/2008/layout/AlternatingHexagons"/>
    <dgm:cxn modelId="{C9B98A11-07FC-4CB1-BD34-393C824FA164}" type="presParOf" srcId="{892C60FF-212A-45A9-8DF7-4EF6D72F5485}" destId="{54073D72-2DA4-48CC-AA0E-7BEFC1E685B2}" srcOrd="3" destOrd="0" presId="urn:microsoft.com/office/officeart/2008/layout/AlternatingHexagons"/>
    <dgm:cxn modelId="{FEDBD135-E978-4F32-9513-E616700CF142}" type="presParOf" srcId="{892C60FF-212A-45A9-8DF7-4EF6D72F5485}" destId="{3C0D9038-2567-40F3-872A-D4B557D0AA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8AD8D47-8710-492D-BAF2-B417AEB31E1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1DBCE90-A655-4304-8D87-12D2E5C88A51}">
      <dgm:prSet phldrT="[Texto]"/>
      <dgm:spPr/>
      <dgm:t>
        <a:bodyPr/>
        <a:lstStyle/>
        <a:p>
          <a:r>
            <a:rPr lang="es-EC" dirty="0" smtClean="0"/>
            <a:t>SRI</a:t>
          </a:r>
          <a:endParaRPr lang="es-EC" dirty="0"/>
        </a:p>
      </dgm:t>
    </dgm:pt>
    <dgm:pt modelId="{F505D592-1A82-4775-9720-08892315ECA5}" type="parTrans" cxnId="{53BC485D-8496-4199-8379-ACA6ED4C8AAC}">
      <dgm:prSet/>
      <dgm:spPr/>
      <dgm:t>
        <a:bodyPr/>
        <a:lstStyle/>
        <a:p>
          <a:endParaRPr lang="es-EC"/>
        </a:p>
      </dgm:t>
    </dgm:pt>
    <dgm:pt modelId="{F047EFD9-D9CA-4F22-939B-173921CE4DAE}" type="sibTrans" cxnId="{53BC485D-8496-4199-8379-ACA6ED4C8AAC}">
      <dgm:prSet/>
      <dgm:spPr/>
      <dgm:t>
        <a:bodyPr/>
        <a:lstStyle/>
        <a:p>
          <a:endParaRPr lang="es-EC"/>
        </a:p>
      </dgm:t>
    </dgm:pt>
    <dgm:pt modelId="{066314C3-397A-4487-A72F-279A385CBC03}">
      <dgm:prSet phldrT="[Texto]"/>
      <dgm:spPr/>
      <dgm:t>
        <a:bodyPr/>
        <a:lstStyle/>
        <a:p>
          <a:r>
            <a:rPr lang="es-EC" dirty="0" smtClean="0"/>
            <a:t>CONTABILIDAD</a:t>
          </a:r>
          <a:endParaRPr lang="es-EC" dirty="0"/>
        </a:p>
      </dgm:t>
    </dgm:pt>
    <dgm:pt modelId="{39D833F7-9303-4DEE-96C3-106BEA0C13CB}" type="parTrans" cxnId="{0CA51BCE-8A77-4A39-9D8D-593A5745A72A}">
      <dgm:prSet/>
      <dgm:spPr/>
      <dgm:t>
        <a:bodyPr/>
        <a:lstStyle/>
        <a:p>
          <a:endParaRPr lang="es-EC"/>
        </a:p>
      </dgm:t>
    </dgm:pt>
    <dgm:pt modelId="{ADF373F3-46FE-4100-8C13-29B1C0BB26E6}" type="sibTrans" cxnId="{0CA51BCE-8A77-4A39-9D8D-593A5745A72A}">
      <dgm:prSet/>
      <dgm:spPr/>
      <dgm:t>
        <a:bodyPr/>
        <a:lstStyle/>
        <a:p>
          <a:endParaRPr lang="es-EC"/>
        </a:p>
      </dgm:t>
    </dgm:pt>
    <dgm:pt modelId="{9EA1E00D-F67C-4A1A-B13B-9D4C506B50E9}">
      <dgm:prSet phldrT="[Texto]"/>
      <dgm:spPr/>
      <dgm:t>
        <a:bodyPr/>
        <a:lstStyle/>
        <a:p>
          <a:r>
            <a:rPr lang="es-EC" dirty="0" smtClean="0"/>
            <a:t>LIDERAZGO</a:t>
          </a:r>
          <a:endParaRPr lang="es-EC" dirty="0"/>
        </a:p>
      </dgm:t>
    </dgm:pt>
    <dgm:pt modelId="{EAC18C14-2142-4807-B423-C9FED753CF7D}" type="parTrans" cxnId="{D6061016-3263-4CEE-ABDF-53F75E78D92A}">
      <dgm:prSet/>
      <dgm:spPr/>
      <dgm:t>
        <a:bodyPr/>
        <a:lstStyle/>
        <a:p>
          <a:endParaRPr lang="es-EC"/>
        </a:p>
      </dgm:t>
    </dgm:pt>
    <dgm:pt modelId="{EFAE3EF3-DF62-4567-828E-C5EF42405355}" type="sibTrans" cxnId="{D6061016-3263-4CEE-ABDF-53F75E78D92A}">
      <dgm:prSet/>
      <dgm:spPr/>
      <dgm:t>
        <a:bodyPr/>
        <a:lstStyle/>
        <a:p>
          <a:endParaRPr lang="es-EC"/>
        </a:p>
      </dgm:t>
    </dgm:pt>
    <dgm:pt modelId="{7B54BC3F-8B81-4072-9003-83B489B2B37E}">
      <dgm:prSet phldrT="[Texto]"/>
      <dgm:spPr/>
      <dgm:t>
        <a:bodyPr/>
        <a:lstStyle/>
        <a:p>
          <a:r>
            <a:rPr lang="es-EC" dirty="0" smtClean="0"/>
            <a:t>FINANZAS</a:t>
          </a:r>
          <a:endParaRPr lang="es-EC" dirty="0"/>
        </a:p>
      </dgm:t>
    </dgm:pt>
    <dgm:pt modelId="{FF9D0D37-7F8F-44AB-AC3C-E34547815B55}" type="parTrans" cxnId="{9FC4EEB5-7590-4A23-9A59-A3BDC117666A}">
      <dgm:prSet/>
      <dgm:spPr/>
      <dgm:t>
        <a:bodyPr/>
        <a:lstStyle/>
        <a:p>
          <a:endParaRPr lang="es-EC"/>
        </a:p>
      </dgm:t>
    </dgm:pt>
    <dgm:pt modelId="{879B2FE3-2CBF-42A2-BE49-753B6B98D4BF}" type="sibTrans" cxnId="{9FC4EEB5-7590-4A23-9A59-A3BDC117666A}">
      <dgm:prSet/>
      <dgm:spPr/>
      <dgm:t>
        <a:bodyPr/>
        <a:lstStyle/>
        <a:p>
          <a:endParaRPr lang="es-EC"/>
        </a:p>
      </dgm:t>
    </dgm:pt>
    <dgm:pt modelId="{0F729589-9CD0-4BEA-9DBE-D0B3D959FE39}">
      <dgm:prSet phldrT="[Texto]"/>
      <dgm:spPr/>
      <dgm:t>
        <a:bodyPr/>
        <a:lstStyle/>
        <a:p>
          <a:r>
            <a:rPr lang="es-EC" dirty="0" smtClean="0"/>
            <a:t>VENTAS</a:t>
          </a:r>
          <a:endParaRPr lang="es-EC" dirty="0"/>
        </a:p>
      </dgm:t>
    </dgm:pt>
    <dgm:pt modelId="{8E458328-3DD5-4DEB-96DF-A7FC431974A3}" type="parTrans" cxnId="{37A43276-6667-40D8-BA4E-C425809C20C8}">
      <dgm:prSet/>
      <dgm:spPr/>
      <dgm:t>
        <a:bodyPr/>
        <a:lstStyle/>
        <a:p>
          <a:endParaRPr lang="es-EC"/>
        </a:p>
      </dgm:t>
    </dgm:pt>
    <dgm:pt modelId="{92962E89-E662-4BE9-B7D2-F5AD08C935A9}" type="sibTrans" cxnId="{37A43276-6667-40D8-BA4E-C425809C20C8}">
      <dgm:prSet/>
      <dgm:spPr/>
      <dgm:t>
        <a:bodyPr/>
        <a:lstStyle/>
        <a:p>
          <a:endParaRPr lang="es-EC"/>
        </a:p>
      </dgm:t>
    </dgm:pt>
    <dgm:pt modelId="{F806E107-891B-42A4-B56B-D8661CCCB944}" type="pres">
      <dgm:prSet presAssocID="{B8AD8D47-8710-492D-BAF2-B417AEB31E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ADE937-AAB0-4B9D-AFA6-E6E384739AB0}" type="pres">
      <dgm:prSet presAssocID="{31DBCE90-A655-4304-8D87-12D2E5C88A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8A4A4D-918D-42A4-9E65-D987A0F78654}" type="pres">
      <dgm:prSet presAssocID="{F047EFD9-D9CA-4F22-939B-173921CE4DAE}" presName="sibTrans" presStyleCnt="0"/>
      <dgm:spPr/>
      <dgm:t>
        <a:bodyPr/>
        <a:lstStyle/>
        <a:p>
          <a:endParaRPr lang="es-EC"/>
        </a:p>
      </dgm:t>
    </dgm:pt>
    <dgm:pt modelId="{AE4ED83C-FAF8-471C-A3D6-F13873A95003}" type="pres">
      <dgm:prSet presAssocID="{066314C3-397A-4487-A72F-279A385CBC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AA7BD-8596-4BC0-B8AF-81258C5BF377}" type="pres">
      <dgm:prSet presAssocID="{ADF373F3-46FE-4100-8C13-29B1C0BB26E6}" presName="sibTrans" presStyleCnt="0"/>
      <dgm:spPr/>
      <dgm:t>
        <a:bodyPr/>
        <a:lstStyle/>
        <a:p>
          <a:endParaRPr lang="es-EC"/>
        </a:p>
      </dgm:t>
    </dgm:pt>
    <dgm:pt modelId="{AEC989D6-BD06-4C90-A133-BCC3894F49A7}" type="pres">
      <dgm:prSet presAssocID="{9EA1E00D-F67C-4A1A-B13B-9D4C506B50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CB1B92-44CA-4AA5-BEFE-813A9B0A6450}" type="pres">
      <dgm:prSet presAssocID="{EFAE3EF3-DF62-4567-828E-C5EF42405355}" presName="sibTrans" presStyleCnt="0"/>
      <dgm:spPr/>
      <dgm:t>
        <a:bodyPr/>
        <a:lstStyle/>
        <a:p>
          <a:endParaRPr lang="es-EC"/>
        </a:p>
      </dgm:t>
    </dgm:pt>
    <dgm:pt modelId="{10E0DBD5-3343-4C7E-961B-8CC9E2856BDC}" type="pres">
      <dgm:prSet presAssocID="{7B54BC3F-8B81-4072-9003-83B489B2B3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8C54C9-4ED9-401C-8E48-A84E714E6265}" type="pres">
      <dgm:prSet presAssocID="{879B2FE3-2CBF-42A2-BE49-753B6B98D4BF}" presName="sibTrans" presStyleCnt="0"/>
      <dgm:spPr/>
      <dgm:t>
        <a:bodyPr/>
        <a:lstStyle/>
        <a:p>
          <a:endParaRPr lang="es-EC"/>
        </a:p>
      </dgm:t>
    </dgm:pt>
    <dgm:pt modelId="{0D35E2A5-3CCF-4916-9F01-1D5A8BB3D02B}" type="pres">
      <dgm:prSet presAssocID="{0F729589-9CD0-4BEA-9DBE-D0B3D959FE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30910F-E1CF-4E05-A047-2E3C70BDE8CA}" type="presOf" srcId="{31DBCE90-A655-4304-8D87-12D2E5C88A51}" destId="{65ADE937-AAB0-4B9D-AFA6-E6E384739AB0}" srcOrd="0" destOrd="0" presId="urn:microsoft.com/office/officeart/2005/8/layout/default"/>
    <dgm:cxn modelId="{37A43276-6667-40D8-BA4E-C425809C20C8}" srcId="{B8AD8D47-8710-492D-BAF2-B417AEB31E17}" destId="{0F729589-9CD0-4BEA-9DBE-D0B3D959FE39}" srcOrd="4" destOrd="0" parTransId="{8E458328-3DD5-4DEB-96DF-A7FC431974A3}" sibTransId="{92962E89-E662-4BE9-B7D2-F5AD08C935A9}"/>
    <dgm:cxn modelId="{D403A1DD-098F-4B86-9E0D-75223266097F}" type="presOf" srcId="{B8AD8D47-8710-492D-BAF2-B417AEB31E17}" destId="{F806E107-891B-42A4-B56B-D8661CCCB944}" srcOrd="0" destOrd="0" presId="urn:microsoft.com/office/officeart/2005/8/layout/default"/>
    <dgm:cxn modelId="{D6061016-3263-4CEE-ABDF-53F75E78D92A}" srcId="{B8AD8D47-8710-492D-BAF2-B417AEB31E17}" destId="{9EA1E00D-F67C-4A1A-B13B-9D4C506B50E9}" srcOrd="2" destOrd="0" parTransId="{EAC18C14-2142-4807-B423-C9FED753CF7D}" sibTransId="{EFAE3EF3-DF62-4567-828E-C5EF42405355}"/>
    <dgm:cxn modelId="{0CA51BCE-8A77-4A39-9D8D-593A5745A72A}" srcId="{B8AD8D47-8710-492D-BAF2-B417AEB31E17}" destId="{066314C3-397A-4487-A72F-279A385CBC03}" srcOrd="1" destOrd="0" parTransId="{39D833F7-9303-4DEE-96C3-106BEA0C13CB}" sibTransId="{ADF373F3-46FE-4100-8C13-29B1C0BB26E6}"/>
    <dgm:cxn modelId="{501A5F9A-9685-4C89-A018-87B2D6B604F4}" type="presOf" srcId="{0F729589-9CD0-4BEA-9DBE-D0B3D959FE39}" destId="{0D35E2A5-3CCF-4916-9F01-1D5A8BB3D02B}" srcOrd="0" destOrd="0" presId="urn:microsoft.com/office/officeart/2005/8/layout/default"/>
    <dgm:cxn modelId="{748F7B20-F721-4C14-85C1-4F0CA53E56C2}" type="presOf" srcId="{9EA1E00D-F67C-4A1A-B13B-9D4C506B50E9}" destId="{AEC989D6-BD06-4C90-A133-BCC3894F49A7}" srcOrd="0" destOrd="0" presId="urn:microsoft.com/office/officeart/2005/8/layout/default"/>
    <dgm:cxn modelId="{9FC4EEB5-7590-4A23-9A59-A3BDC117666A}" srcId="{B8AD8D47-8710-492D-BAF2-B417AEB31E17}" destId="{7B54BC3F-8B81-4072-9003-83B489B2B37E}" srcOrd="3" destOrd="0" parTransId="{FF9D0D37-7F8F-44AB-AC3C-E34547815B55}" sibTransId="{879B2FE3-2CBF-42A2-BE49-753B6B98D4BF}"/>
    <dgm:cxn modelId="{53BC485D-8496-4199-8379-ACA6ED4C8AAC}" srcId="{B8AD8D47-8710-492D-BAF2-B417AEB31E17}" destId="{31DBCE90-A655-4304-8D87-12D2E5C88A51}" srcOrd="0" destOrd="0" parTransId="{F505D592-1A82-4775-9720-08892315ECA5}" sibTransId="{F047EFD9-D9CA-4F22-939B-173921CE4DAE}"/>
    <dgm:cxn modelId="{6B872D65-C8E1-4FE3-BD82-40CB0FCD8035}" type="presOf" srcId="{066314C3-397A-4487-A72F-279A385CBC03}" destId="{AE4ED83C-FAF8-471C-A3D6-F13873A95003}" srcOrd="0" destOrd="0" presId="urn:microsoft.com/office/officeart/2005/8/layout/default"/>
    <dgm:cxn modelId="{DC067349-CB62-45AB-9A54-D5431195705B}" type="presOf" srcId="{7B54BC3F-8B81-4072-9003-83B489B2B37E}" destId="{10E0DBD5-3343-4C7E-961B-8CC9E2856BDC}" srcOrd="0" destOrd="0" presId="urn:microsoft.com/office/officeart/2005/8/layout/default"/>
    <dgm:cxn modelId="{C6E8C864-25E8-41BB-BA1E-04FAD983DDF5}" type="presParOf" srcId="{F806E107-891B-42A4-B56B-D8661CCCB944}" destId="{65ADE937-AAB0-4B9D-AFA6-E6E384739AB0}" srcOrd="0" destOrd="0" presId="urn:microsoft.com/office/officeart/2005/8/layout/default"/>
    <dgm:cxn modelId="{A59190DD-06E1-4399-B856-DCCFB82DB8AA}" type="presParOf" srcId="{F806E107-891B-42A4-B56B-D8661CCCB944}" destId="{BA8A4A4D-918D-42A4-9E65-D987A0F78654}" srcOrd="1" destOrd="0" presId="urn:microsoft.com/office/officeart/2005/8/layout/default"/>
    <dgm:cxn modelId="{F5928E42-2F20-4E7B-8DC5-525F1E1377B6}" type="presParOf" srcId="{F806E107-891B-42A4-B56B-D8661CCCB944}" destId="{AE4ED83C-FAF8-471C-A3D6-F13873A95003}" srcOrd="2" destOrd="0" presId="urn:microsoft.com/office/officeart/2005/8/layout/default"/>
    <dgm:cxn modelId="{89FE671D-9129-4B18-BD9D-6632B145B6B5}" type="presParOf" srcId="{F806E107-891B-42A4-B56B-D8661CCCB944}" destId="{825AA7BD-8596-4BC0-B8AF-81258C5BF377}" srcOrd="3" destOrd="0" presId="urn:microsoft.com/office/officeart/2005/8/layout/default"/>
    <dgm:cxn modelId="{6C966A3B-F262-47B0-B335-EEFAE1B985A9}" type="presParOf" srcId="{F806E107-891B-42A4-B56B-D8661CCCB944}" destId="{AEC989D6-BD06-4C90-A133-BCC3894F49A7}" srcOrd="4" destOrd="0" presId="urn:microsoft.com/office/officeart/2005/8/layout/default"/>
    <dgm:cxn modelId="{AEE4CCA9-B9A9-45FF-AAF1-30679CD8474E}" type="presParOf" srcId="{F806E107-891B-42A4-B56B-D8661CCCB944}" destId="{A3CB1B92-44CA-4AA5-BEFE-813A9B0A6450}" srcOrd="5" destOrd="0" presId="urn:microsoft.com/office/officeart/2005/8/layout/default"/>
    <dgm:cxn modelId="{891A9C43-294C-4DAF-9574-FC7AF1B3F57E}" type="presParOf" srcId="{F806E107-891B-42A4-B56B-D8661CCCB944}" destId="{10E0DBD5-3343-4C7E-961B-8CC9E2856BDC}" srcOrd="6" destOrd="0" presId="urn:microsoft.com/office/officeart/2005/8/layout/default"/>
    <dgm:cxn modelId="{917440CA-B3FA-42F7-9356-C21BA98045F1}" type="presParOf" srcId="{F806E107-891B-42A4-B56B-D8661CCCB944}" destId="{298C54C9-4ED9-401C-8E48-A84E714E6265}" srcOrd="7" destOrd="0" presId="urn:microsoft.com/office/officeart/2005/8/layout/default"/>
    <dgm:cxn modelId="{B1B4E545-7CB6-4F3C-9CF2-09E44C098CA7}" type="presParOf" srcId="{F806E107-891B-42A4-B56B-D8661CCCB944}" destId="{0D35E2A5-3CCF-4916-9F01-1D5A8BB3D0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760EEE3-F703-4AA8-9CC9-E9572B60A6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C7E59CE-859C-427C-9A24-3522D818D4B5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EC" sz="3200" b="1" dirty="0" smtClean="0"/>
            <a:t>Misión </a:t>
          </a:r>
          <a:endParaRPr lang="es-EC" sz="3200" dirty="0"/>
        </a:p>
      </dgm:t>
    </dgm:pt>
    <dgm:pt modelId="{DEDD0C16-BA9E-4ECB-BB04-C3DFEF8D9BC4}" type="parTrans" cxnId="{ADE386B4-007F-4159-843E-D3F1255D0655}">
      <dgm:prSet/>
      <dgm:spPr/>
      <dgm:t>
        <a:bodyPr/>
        <a:lstStyle/>
        <a:p>
          <a:endParaRPr lang="es-EC"/>
        </a:p>
      </dgm:t>
    </dgm:pt>
    <dgm:pt modelId="{7C416206-1F2D-4FEC-8DC3-97921245B5A3}" type="sibTrans" cxnId="{ADE386B4-007F-4159-843E-D3F1255D0655}">
      <dgm:prSet/>
      <dgm:spPr/>
      <dgm:t>
        <a:bodyPr/>
        <a:lstStyle/>
        <a:p>
          <a:endParaRPr lang="es-EC"/>
        </a:p>
      </dgm:t>
    </dgm:pt>
    <dgm:pt modelId="{464F12BC-8EB8-4205-A847-6E5B680F699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indent="-108000" algn="l">
            <a:lnSpc>
              <a:spcPct val="110000"/>
            </a:lnSpc>
          </a:pPr>
          <a:r>
            <a:rPr lang="es-EC" sz="1400" dirty="0" smtClean="0"/>
            <a:t>Ser un organismo promotor de las exportaciones y la internacionalización de las empresas asociadas a través de la capacitación y gestión para incrementar las inversiones extranjeras, contribuir al crecimiento sostenible de Ecuador, la diversificación de mercados y la generación de empleo.</a:t>
          </a:r>
          <a:endParaRPr lang="es-EC" sz="1400" dirty="0"/>
        </a:p>
      </dgm:t>
    </dgm:pt>
    <dgm:pt modelId="{D45188B7-6547-4911-96EF-44190ED7D2CA}" type="parTrans" cxnId="{BE675967-3AF0-48B7-BFA6-5F1D55973FB0}">
      <dgm:prSet/>
      <dgm:spPr/>
      <dgm:t>
        <a:bodyPr/>
        <a:lstStyle/>
        <a:p>
          <a:endParaRPr lang="es-EC"/>
        </a:p>
      </dgm:t>
    </dgm:pt>
    <dgm:pt modelId="{EA5D8DD3-6E53-423F-965B-22619B04B244}" type="sibTrans" cxnId="{BE675967-3AF0-48B7-BFA6-5F1D55973FB0}">
      <dgm:prSet/>
      <dgm:spPr/>
      <dgm:t>
        <a:bodyPr/>
        <a:lstStyle/>
        <a:p>
          <a:endParaRPr lang="es-EC"/>
        </a:p>
      </dgm:t>
    </dgm:pt>
    <dgm:pt modelId="{49C42465-FB6D-49CA-939D-955C42BBC2D9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s-EC" sz="3200" b="1" dirty="0" smtClean="0"/>
            <a:t>Visión</a:t>
          </a:r>
          <a:endParaRPr lang="es-EC" sz="3200" b="1" dirty="0"/>
        </a:p>
      </dgm:t>
    </dgm:pt>
    <dgm:pt modelId="{FCF8E4CE-29A6-4D71-AC76-CD0E1450A928}" type="parTrans" cxnId="{631A8E65-A89A-426B-9BC1-1A5301555472}">
      <dgm:prSet/>
      <dgm:spPr/>
      <dgm:t>
        <a:bodyPr/>
        <a:lstStyle/>
        <a:p>
          <a:endParaRPr lang="es-EC"/>
        </a:p>
      </dgm:t>
    </dgm:pt>
    <dgm:pt modelId="{FEEFF0F8-9507-4AAF-A31D-682563146493}" type="sibTrans" cxnId="{631A8E65-A89A-426B-9BC1-1A5301555472}">
      <dgm:prSet/>
      <dgm:spPr/>
      <dgm:t>
        <a:bodyPr/>
        <a:lstStyle/>
        <a:p>
          <a:endParaRPr lang="es-EC"/>
        </a:p>
      </dgm:t>
    </dgm:pt>
    <dgm:pt modelId="{3C37D3CA-C7B7-4C84-926C-36E2C66E4FD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10000"/>
            </a:lnSpc>
          </a:pPr>
          <a:r>
            <a:rPr lang="es-EC" sz="1400" dirty="0" smtClean="0"/>
            <a:t>Ser el centro modelo y de mayor relevancia en el apoyo a pequeños y medianos empresarios a través de la prestación de servicios orientados a la internacionalización eficaz de las pymes como vía para mejorar su competitividad.</a:t>
          </a:r>
          <a:endParaRPr lang="es-EC" sz="1400" dirty="0"/>
        </a:p>
      </dgm:t>
    </dgm:pt>
    <dgm:pt modelId="{EFFE3EA7-8810-4FBB-9718-919B0A803C2E}" type="parTrans" cxnId="{A1BB1FC8-B544-44A3-B008-1DCC36EAACD6}">
      <dgm:prSet/>
      <dgm:spPr/>
      <dgm:t>
        <a:bodyPr/>
        <a:lstStyle/>
        <a:p>
          <a:endParaRPr lang="es-EC"/>
        </a:p>
      </dgm:t>
    </dgm:pt>
    <dgm:pt modelId="{FBCC61E1-F159-43F7-ACFD-B3EBBC3524DC}" type="sibTrans" cxnId="{A1BB1FC8-B544-44A3-B008-1DCC36EAACD6}">
      <dgm:prSet/>
      <dgm:spPr/>
      <dgm:t>
        <a:bodyPr/>
        <a:lstStyle/>
        <a:p>
          <a:endParaRPr lang="es-EC"/>
        </a:p>
      </dgm:t>
    </dgm:pt>
    <dgm:pt modelId="{A4C30476-328C-4859-84F0-BE79ECA2E2E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indent="0" algn="l">
            <a:lnSpc>
              <a:spcPct val="90000"/>
            </a:lnSpc>
          </a:pPr>
          <a:endParaRPr lang="es-EC" sz="1400" dirty="0"/>
        </a:p>
      </dgm:t>
    </dgm:pt>
    <dgm:pt modelId="{E9539BDE-BDAD-4B2A-A5EE-6F5AFD40D4DE}" type="parTrans" cxnId="{4828D4A8-4088-46BE-A4B1-8BEAF6ED54EA}">
      <dgm:prSet/>
      <dgm:spPr/>
      <dgm:t>
        <a:bodyPr/>
        <a:lstStyle/>
        <a:p>
          <a:endParaRPr lang="es-EC"/>
        </a:p>
      </dgm:t>
    </dgm:pt>
    <dgm:pt modelId="{A25EE76F-BF4E-42C7-9786-3019922D770F}" type="sibTrans" cxnId="{4828D4A8-4088-46BE-A4B1-8BEAF6ED54EA}">
      <dgm:prSet/>
      <dgm:spPr/>
      <dgm:t>
        <a:bodyPr/>
        <a:lstStyle/>
        <a:p>
          <a:endParaRPr lang="es-EC"/>
        </a:p>
      </dgm:t>
    </dgm:pt>
    <dgm:pt modelId="{C4989B2F-9B51-4983-8F40-505845D091B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90000"/>
            </a:lnSpc>
          </a:pPr>
          <a:endParaRPr lang="es-EC" sz="1400" dirty="0"/>
        </a:p>
      </dgm:t>
    </dgm:pt>
    <dgm:pt modelId="{9E029E07-7ECC-45DD-BD9B-98A1BAC3A7E0}" type="parTrans" cxnId="{E2BE9A56-C30C-48A5-94BE-452C8CAC96F4}">
      <dgm:prSet/>
      <dgm:spPr/>
      <dgm:t>
        <a:bodyPr/>
        <a:lstStyle/>
        <a:p>
          <a:endParaRPr lang="es-EC"/>
        </a:p>
      </dgm:t>
    </dgm:pt>
    <dgm:pt modelId="{75601BC1-FD81-4FF0-850A-F5B4CCB4DAC1}" type="sibTrans" cxnId="{E2BE9A56-C30C-48A5-94BE-452C8CAC96F4}">
      <dgm:prSet/>
      <dgm:spPr/>
      <dgm:t>
        <a:bodyPr/>
        <a:lstStyle/>
        <a:p>
          <a:endParaRPr lang="es-EC"/>
        </a:p>
      </dgm:t>
    </dgm:pt>
    <dgm:pt modelId="{BB81948B-1A9D-4E3D-8C64-818EEC2BEDD8}" type="pres">
      <dgm:prSet presAssocID="{E760EEE3-F703-4AA8-9CC9-E9572B60A6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0381154-3743-40E1-828F-A25EA5135ED4}" type="pres">
      <dgm:prSet presAssocID="{6C7E59CE-859C-427C-9A24-3522D818D4B5}" presName="linNode" presStyleCnt="0"/>
      <dgm:spPr/>
    </dgm:pt>
    <dgm:pt modelId="{38A68904-AAE3-449F-8B9A-4C096712F86F}" type="pres">
      <dgm:prSet presAssocID="{6C7E59CE-859C-427C-9A24-3522D818D4B5}" presName="parentShp" presStyleLbl="node1" presStyleIdx="0" presStyleCnt="2" custScaleX="84428" custScaleY="832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52FD9-CBE9-4AB2-9F2D-3A24BEA24414}" type="pres">
      <dgm:prSet presAssocID="{6C7E59CE-859C-427C-9A24-3522D818D4B5}" presName="childShp" presStyleLbl="bgAccFollowNode1" presStyleIdx="0" presStyleCnt="2" custScaleX="116195" custScaleY="1483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193EE1-6697-4C25-8B3F-77DAD189CC9C}" type="pres">
      <dgm:prSet presAssocID="{7C416206-1F2D-4FEC-8DC3-97921245B5A3}" presName="spacing" presStyleCnt="0"/>
      <dgm:spPr/>
    </dgm:pt>
    <dgm:pt modelId="{2CBFF9BE-C922-44CB-A4D3-AE86C4733CA0}" type="pres">
      <dgm:prSet presAssocID="{49C42465-FB6D-49CA-939D-955C42BBC2D9}" presName="linNode" presStyleCnt="0"/>
      <dgm:spPr/>
    </dgm:pt>
    <dgm:pt modelId="{224ACF4A-D3CE-4CCA-A69F-952751889DF7}" type="pres">
      <dgm:prSet presAssocID="{49C42465-FB6D-49CA-939D-955C42BBC2D9}" presName="parentShp" presStyleLbl="node1" presStyleIdx="1" presStyleCnt="2" custScaleX="84428" custScaleY="832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5CEE9-CC33-4209-80D5-AB0C6172CA3A}" type="pres">
      <dgm:prSet presAssocID="{49C42465-FB6D-49CA-939D-955C42BBC2D9}" presName="childShp" presStyleLbl="bgAccFollowNode1" presStyleIdx="1" presStyleCnt="2" custScaleX="112956" custScaleY="1177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0B6D63-71AF-4E00-905D-7A7DE5F33EFE}" type="presOf" srcId="{E760EEE3-F703-4AA8-9CC9-E9572B60A6E6}" destId="{BB81948B-1A9D-4E3D-8C64-818EEC2BEDD8}" srcOrd="0" destOrd="0" presId="urn:microsoft.com/office/officeart/2005/8/layout/vList6"/>
    <dgm:cxn modelId="{53397900-CDFC-4713-A073-E115610659FF}" type="presOf" srcId="{A4C30476-328C-4859-84F0-BE79ECA2E2EB}" destId="{C7B52FD9-CBE9-4AB2-9F2D-3A24BEA24414}" srcOrd="0" destOrd="0" presId="urn:microsoft.com/office/officeart/2005/8/layout/vList6"/>
    <dgm:cxn modelId="{D900E2B3-80F8-4AB7-B974-A59C268BBAC6}" type="presOf" srcId="{6C7E59CE-859C-427C-9A24-3522D818D4B5}" destId="{38A68904-AAE3-449F-8B9A-4C096712F86F}" srcOrd="0" destOrd="0" presId="urn:microsoft.com/office/officeart/2005/8/layout/vList6"/>
    <dgm:cxn modelId="{4828D4A8-4088-46BE-A4B1-8BEAF6ED54EA}" srcId="{6C7E59CE-859C-427C-9A24-3522D818D4B5}" destId="{A4C30476-328C-4859-84F0-BE79ECA2E2EB}" srcOrd="0" destOrd="0" parTransId="{E9539BDE-BDAD-4B2A-A5EE-6F5AFD40D4DE}" sibTransId="{A25EE76F-BF4E-42C7-9786-3019922D770F}"/>
    <dgm:cxn modelId="{E2BE9A56-C30C-48A5-94BE-452C8CAC96F4}" srcId="{49C42465-FB6D-49CA-939D-955C42BBC2D9}" destId="{C4989B2F-9B51-4983-8F40-505845D091B8}" srcOrd="0" destOrd="0" parTransId="{9E029E07-7ECC-45DD-BD9B-98A1BAC3A7E0}" sibTransId="{75601BC1-FD81-4FF0-850A-F5B4CCB4DAC1}"/>
    <dgm:cxn modelId="{BE675967-3AF0-48B7-BFA6-5F1D55973FB0}" srcId="{A4C30476-328C-4859-84F0-BE79ECA2E2EB}" destId="{464F12BC-8EB8-4205-A847-6E5B680F6991}" srcOrd="0" destOrd="0" parTransId="{D45188B7-6547-4911-96EF-44190ED7D2CA}" sibTransId="{EA5D8DD3-6E53-423F-965B-22619B04B244}"/>
    <dgm:cxn modelId="{CD377F96-7A7A-4122-9B8C-932C48FE9B7C}" type="presOf" srcId="{C4989B2F-9B51-4983-8F40-505845D091B8}" destId="{4CB5CEE9-CC33-4209-80D5-AB0C6172CA3A}" srcOrd="0" destOrd="0" presId="urn:microsoft.com/office/officeart/2005/8/layout/vList6"/>
    <dgm:cxn modelId="{A1BB1FC8-B544-44A3-B008-1DCC36EAACD6}" srcId="{C4989B2F-9B51-4983-8F40-505845D091B8}" destId="{3C37D3CA-C7B7-4C84-926C-36E2C66E4FD7}" srcOrd="0" destOrd="0" parTransId="{EFFE3EA7-8810-4FBB-9718-919B0A803C2E}" sibTransId="{FBCC61E1-F159-43F7-ACFD-B3EBBC3524DC}"/>
    <dgm:cxn modelId="{3E52B75C-1502-4640-A90F-6B88362A1E63}" type="presOf" srcId="{3C37D3CA-C7B7-4C84-926C-36E2C66E4FD7}" destId="{4CB5CEE9-CC33-4209-80D5-AB0C6172CA3A}" srcOrd="0" destOrd="1" presId="urn:microsoft.com/office/officeart/2005/8/layout/vList6"/>
    <dgm:cxn modelId="{631A8E65-A89A-426B-9BC1-1A5301555472}" srcId="{E760EEE3-F703-4AA8-9CC9-E9572B60A6E6}" destId="{49C42465-FB6D-49CA-939D-955C42BBC2D9}" srcOrd="1" destOrd="0" parTransId="{FCF8E4CE-29A6-4D71-AC76-CD0E1450A928}" sibTransId="{FEEFF0F8-9507-4AAF-A31D-682563146493}"/>
    <dgm:cxn modelId="{40E1EA73-BDD1-463E-A7B6-FA88B5E2C393}" type="presOf" srcId="{464F12BC-8EB8-4205-A847-6E5B680F6991}" destId="{C7B52FD9-CBE9-4AB2-9F2D-3A24BEA24414}" srcOrd="0" destOrd="1" presId="urn:microsoft.com/office/officeart/2005/8/layout/vList6"/>
    <dgm:cxn modelId="{ADE386B4-007F-4159-843E-D3F1255D0655}" srcId="{E760EEE3-F703-4AA8-9CC9-E9572B60A6E6}" destId="{6C7E59CE-859C-427C-9A24-3522D818D4B5}" srcOrd="0" destOrd="0" parTransId="{DEDD0C16-BA9E-4ECB-BB04-C3DFEF8D9BC4}" sibTransId="{7C416206-1F2D-4FEC-8DC3-97921245B5A3}"/>
    <dgm:cxn modelId="{4B875663-4EF0-48C9-A2B5-970FF8458546}" type="presOf" srcId="{49C42465-FB6D-49CA-939D-955C42BBC2D9}" destId="{224ACF4A-D3CE-4CCA-A69F-952751889DF7}" srcOrd="0" destOrd="0" presId="urn:microsoft.com/office/officeart/2005/8/layout/vList6"/>
    <dgm:cxn modelId="{89357934-A2CA-43CC-896E-961639DEEA05}" type="presParOf" srcId="{BB81948B-1A9D-4E3D-8C64-818EEC2BEDD8}" destId="{30381154-3743-40E1-828F-A25EA5135ED4}" srcOrd="0" destOrd="0" presId="urn:microsoft.com/office/officeart/2005/8/layout/vList6"/>
    <dgm:cxn modelId="{AC9D8E8A-04D0-4C46-A6B9-738AD327EB67}" type="presParOf" srcId="{30381154-3743-40E1-828F-A25EA5135ED4}" destId="{38A68904-AAE3-449F-8B9A-4C096712F86F}" srcOrd="0" destOrd="0" presId="urn:microsoft.com/office/officeart/2005/8/layout/vList6"/>
    <dgm:cxn modelId="{0CD0B517-23FF-4483-AF09-CDE19852362F}" type="presParOf" srcId="{30381154-3743-40E1-828F-A25EA5135ED4}" destId="{C7B52FD9-CBE9-4AB2-9F2D-3A24BEA24414}" srcOrd="1" destOrd="0" presId="urn:microsoft.com/office/officeart/2005/8/layout/vList6"/>
    <dgm:cxn modelId="{1B681CFB-B61A-461C-BD51-BE68CD311DA4}" type="presParOf" srcId="{BB81948B-1A9D-4E3D-8C64-818EEC2BEDD8}" destId="{0B193EE1-6697-4C25-8B3F-77DAD189CC9C}" srcOrd="1" destOrd="0" presId="urn:microsoft.com/office/officeart/2005/8/layout/vList6"/>
    <dgm:cxn modelId="{FD153715-15B1-4B50-8BF2-39FFFCB71A87}" type="presParOf" srcId="{BB81948B-1A9D-4E3D-8C64-818EEC2BEDD8}" destId="{2CBFF9BE-C922-44CB-A4D3-AE86C4733CA0}" srcOrd="2" destOrd="0" presId="urn:microsoft.com/office/officeart/2005/8/layout/vList6"/>
    <dgm:cxn modelId="{A89DA867-1865-413B-9404-0ADE78116DA8}" type="presParOf" srcId="{2CBFF9BE-C922-44CB-A4D3-AE86C4733CA0}" destId="{224ACF4A-D3CE-4CCA-A69F-952751889DF7}" srcOrd="0" destOrd="0" presId="urn:microsoft.com/office/officeart/2005/8/layout/vList6"/>
    <dgm:cxn modelId="{45934E17-3CC9-4327-8B28-A44C4053EF50}" type="presParOf" srcId="{2CBFF9BE-C922-44CB-A4D3-AE86C4733CA0}" destId="{4CB5CEE9-CC33-4209-80D5-AB0C6172CA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3EAE0E0-CBEA-453E-B297-F696D564E2DF}" type="doc">
      <dgm:prSet loTypeId="urn:microsoft.com/office/officeart/2005/8/layout/vList3" loCatId="list" qsTypeId="urn:microsoft.com/office/officeart/2005/8/quickstyle/simple3" qsCatId="simple" csTypeId="urn:microsoft.com/office/officeart/2005/8/colors/colorful4" csCatId="colorful" phldr="1"/>
      <dgm:spPr/>
    </dgm:pt>
    <dgm:pt modelId="{D89C7C46-C07C-444D-9041-190332F8D1B2}">
      <dgm:prSet phldrT="[Texto]"/>
      <dgm:spPr/>
      <dgm:t>
        <a:bodyPr/>
        <a:lstStyle/>
        <a:p>
          <a:r>
            <a:rPr lang="es-EC" dirty="0" smtClean="0"/>
            <a:t>Incrementar e impulsar  el desarrollo de las PYMES asociadas, a través del comercio exterior e internacionalización de las PYMES, mediante el correcto uso e interpretación de la información proporcionada por el Observatorio de la CAPEIPI, proveyendo asesoría y capacitaciones para la mejora continua de las empresas y empresarios</a:t>
          </a:r>
          <a:endParaRPr lang="es-EC" dirty="0"/>
        </a:p>
      </dgm:t>
    </dgm:pt>
    <dgm:pt modelId="{CDB45734-486C-4F71-A35D-2A137B99C4C6}" type="parTrans" cxnId="{C92D0984-1DB9-4824-9C53-292157D7F16D}">
      <dgm:prSet/>
      <dgm:spPr/>
      <dgm:t>
        <a:bodyPr/>
        <a:lstStyle/>
        <a:p>
          <a:endParaRPr lang="es-EC"/>
        </a:p>
      </dgm:t>
    </dgm:pt>
    <dgm:pt modelId="{7B10512A-80B2-4BF5-AF7D-B19FCCA96D23}" type="sibTrans" cxnId="{C92D0984-1DB9-4824-9C53-292157D7F16D}">
      <dgm:prSet/>
      <dgm:spPr/>
      <dgm:t>
        <a:bodyPr/>
        <a:lstStyle/>
        <a:p>
          <a:endParaRPr lang="es-EC"/>
        </a:p>
      </dgm:t>
    </dgm:pt>
    <dgm:pt modelId="{F4B8358D-A04F-40D0-A00E-9618D3CEAAD5}" type="pres">
      <dgm:prSet presAssocID="{23EAE0E0-CBEA-453E-B297-F696D564E2DF}" presName="linearFlow" presStyleCnt="0">
        <dgm:presLayoutVars>
          <dgm:dir/>
          <dgm:resizeHandles val="exact"/>
        </dgm:presLayoutVars>
      </dgm:prSet>
      <dgm:spPr/>
    </dgm:pt>
    <dgm:pt modelId="{03153AF3-000D-468B-A457-C6DBEBBE94BA}" type="pres">
      <dgm:prSet presAssocID="{D89C7C46-C07C-444D-9041-190332F8D1B2}" presName="composite" presStyleCnt="0"/>
      <dgm:spPr/>
    </dgm:pt>
    <dgm:pt modelId="{B9BE35B8-6656-405C-9690-4A43D561D470}" type="pres">
      <dgm:prSet presAssocID="{D89C7C46-C07C-444D-9041-190332F8D1B2}" presName="imgShp" presStyleLbl="fgImgPlace1" presStyleIdx="0" presStyleCnt="1" custScaleX="115768" custScaleY="1283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A8D99E0-80BF-4D92-BED6-9AA2682770CD}" type="pres">
      <dgm:prSet presAssocID="{D89C7C46-C07C-444D-9041-190332F8D1B2}" presName="txShp" presStyleLbl="node1" presStyleIdx="0" presStyleCnt="1" custScaleX="115768" custScaleY="1283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DAF5DD-6FB7-46CD-B667-4CC36E6BE24D}" type="presOf" srcId="{23EAE0E0-CBEA-453E-B297-F696D564E2DF}" destId="{F4B8358D-A04F-40D0-A00E-9618D3CEAAD5}" srcOrd="0" destOrd="0" presId="urn:microsoft.com/office/officeart/2005/8/layout/vList3"/>
    <dgm:cxn modelId="{C92D0984-1DB9-4824-9C53-292157D7F16D}" srcId="{23EAE0E0-CBEA-453E-B297-F696D564E2DF}" destId="{D89C7C46-C07C-444D-9041-190332F8D1B2}" srcOrd="0" destOrd="0" parTransId="{CDB45734-486C-4F71-A35D-2A137B99C4C6}" sibTransId="{7B10512A-80B2-4BF5-AF7D-B19FCCA96D23}"/>
    <dgm:cxn modelId="{631B8179-6CDD-439B-B39D-03A165014760}" type="presOf" srcId="{D89C7C46-C07C-444D-9041-190332F8D1B2}" destId="{1A8D99E0-80BF-4D92-BED6-9AA2682770CD}" srcOrd="0" destOrd="0" presId="urn:microsoft.com/office/officeart/2005/8/layout/vList3"/>
    <dgm:cxn modelId="{0C407062-C8E3-4FDB-90B4-68877B303F4B}" type="presParOf" srcId="{F4B8358D-A04F-40D0-A00E-9618D3CEAAD5}" destId="{03153AF3-000D-468B-A457-C6DBEBBE94BA}" srcOrd="0" destOrd="0" presId="urn:microsoft.com/office/officeart/2005/8/layout/vList3"/>
    <dgm:cxn modelId="{B5FB3872-8DEC-46F9-B851-A15C84DDE6C0}" type="presParOf" srcId="{03153AF3-000D-468B-A457-C6DBEBBE94BA}" destId="{B9BE35B8-6656-405C-9690-4A43D561D470}" srcOrd="0" destOrd="0" presId="urn:microsoft.com/office/officeart/2005/8/layout/vList3"/>
    <dgm:cxn modelId="{4F142D0C-BFDE-4142-A8E3-F9312CFFC2F9}" type="presParOf" srcId="{03153AF3-000D-468B-A457-C6DBEBBE94BA}" destId="{1A8D99E0-80BF-4D92-BED6-9AA2682770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7946602-6DBB-4210-A8C8-D73538766444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596045A-BD29-4EA2-8E54-00F40587FE65}">
      <dgm:prSet phldrT="[Texto]" custT="1"/>
      <dgm:spPr/>
      <dgm:t>
        <a:bodyPr/>
        <a:lstStyle/>
        <a:p>
          <a:r>
            <a:rPr lang="es-EC" sz="1000" dirty="0" smtClean="0"/>
            <a:t>Introducir a las PYMES en el comercio internacional mediante los servicios brindados = competitividad</a:t>
          </a:r>
          <a:endParaRPr lang="es-EC" sz="1000" dirty="0"/>
        </a:p>
      </dgm:t>
    </dgm:pt>
    <dgm:pt modelId="{91DF521F-537D-42BC-A99C-3DD989184A9D}" type="parTrans" cxnId="{DD3711D5-22D8-435B-9DD8-AFDE1212436E}">
      <dgm:prSet/>
      <dgm:spPr/>
      <dgm:t>
        <a:bodyPr/>
        <a:lstStyle/>
        <a:p>
          <a:endParaRPr lang="es-EC"/>
        </a:p>
      </dgm:t>
    </dgm:pt>
    <dgm:pt modelId="{512A218E-524F-4BC4-95BC-8903F80DF1DB}" type="sibTrans" cxnId="{DD3711D5-22D8-435B-9DD8-AFDE1212436E}">
      <dgm:prSet/>
      <dgm:spPr/>
      <dgm:t>
        <a:bodyPr/>
        <a:lstStyle/>
        <a:p>
          <a:endParaRPr lang="es-EC"/>
        </a:p>
      </dgm:t>
    </dgm:pt>
    <dgm:pt modelId="{72AC2C81-D7A4-4AE9-A471-12182667D233}">
      <dgm:prSet phldrT="[Texto]" custT="1"/>
      <dgm:spPr/>
      <dgm:t>
        <a:bodyPr/>
        <a:lstStyle/>
        <a:p>
          <a:r>
            <a:rPr lang="es-EC" sz="1000" dirty="0" smtClean="0"/>
            <a:t>Identificar oportunidades comerciales  para promover la exportación </a:t>
          </a:r>
          <a:endParaRPr lang="es-EC" sz="1000" dirty="0"/>
        </a:p>
      </dgm:t>
    </dgm:pt>
    <dgm:pt modelId="{7A861D6C-6E21-40C7-A9DE-B0EF3CA9357A}" type="parTrans" cxnId="{7DB5E14C-6C0A-495D-8C2F-6913FE0DDDFC}">
      <dgm:prSet/>
      <dgm:spPr/>
      <dgm:t>
        <a:bodyPr/>
        <a:lstStyle/>
        <a:p>
          <a:endParaRPr lang="es-EC"/>
        </a:p>
      </dgm:t>
    </dgm:pt>
    <dgm:pt modelId="{1DE80FA2-32F6-4213-8919-1D6CB4885FE7}" type="sibTrans" cxnId="{7DB5E14C-6C0A-495D-8C2F-6913FE0DDDFC}">
      <dgm:prSet/>
      <dgm:spPr/>
      <dgm:t>
        <a:bodyPr/>
        <a:lstStyle/>
        <a:p>
          <a:endParaRPr lang="es-EC"/>
        </a:p>
      </dgm:t>
    </dgm:pt>
    <dgm:pt modelId="{6D3D2D5C-8EA4-4F14-8ABD-5B535B6E90DD}">
      <dgm:prSet phldrT="[Texto]" custT="1"/>
      <dgm:spPr/>
      <dgm:t>
        <a:bodyPr/>
        <a:lstStyle/>
        <a:p>
          <a:r>
            <a:rPr lang="es-EC" sz="1000" dirty="0" smtClean="0"/>
            <a:t>Elaborar perfiles de mercado para definir estrategias  de ingreso a mercados determinados. </a:t>
          </a:r>
          <a:endParaRPr lang="es-EC" sz="1000" dirty="0"/>
        </a:p>
      </dgm:t>
    </dgm:pt>
    <dgm:pt modelId="{519C7D1A-07E7-4035-97EC-6A84DD50A774}" type="parTrans" cxnId="{D4654193-143B-4F6D-B463-0718064F0ED5}">
      <dgm:prSet/>
      <dgm:spPr/>
      <dgm:t>
        <a:bodyPr/>
        <a:lstStyle/>
        <a:p>
          <a:endParaRPr lang="es-EC"/>
        </a:p>
      </dgm:t>
    </dgm:pt>
    <dgm:pt modelId="{927B31E1-40F9-4595-9E1E-789F4A84CA03}" type="sibTrans" cxnId="{D4654193-143B-4F6D-B463-0718064F0ED5}">
      <dgm:prSet/>
      <dgm:spPr/>
      <dgm:t>
        <a:bodyPr/>
        <a:lstStyle/>
        <a:p>
          <a:endParaRPr lang="es-EC"/>
        </a:p>
      </dgm:t>
    </dgm:pt>
    <dgm:pt modelId="{C4586D8A-0DA1-4AAA-ADF2-E6EA84FCE8EE}">
      <dgm:prSet phldrT="[Texto]" custT="1"/>
      <dgm:spPr/>
      <dgm:t>
        <a:bodyPr/>
        <a:lstStyle/>
        <a:p>
          <a:r>
            <a:rPr lang="es-EC" sz="1000" dirty="0" smtClean="0"/>
            <a:t>Realizar y coordinar: ferias internacionales y misiones inversas</a:t>
          </a:r>
          <a:endParaRPr lang="es-EC" sz="1000" dirty="0"/>
        </a:p>
      </dgm:t>
    </dgm:pt>
    <dgm:pt modelId="{535ADA53-B3CD-4E25-801E-C56EF383AFD2}" type="parTrans" cxnId="{B2A95EB0-3F92-4B11-8850-6330F727A7FA}">
      <dgm:prSet/>
      <dgm:spPr/>
      <dgm:t>
        <a:bodyPr/>
        <a:lstStyle/>
        <a:p>
          <a:endParaRPr lang="es-EC"/>
        </a:p>
      </dgm:t>
    </dgm:pt>
    <dgm:pt modelId="{C4A799D8-72C2-4BB6-8213-051551AE4A8A}" type="sibTrans" cxnId="{B2A95EB0-3F92-4B11-8850-6330F727A7FA}">
      <dgm:prSet/>
      <dgm:spPr/>
      <dgm:t>
        <a:bodyPr/>
        <a:lstStyle/>
        <a:p>
          <a:endParaRPr lang="es-EC"/>
        </a:p>
      </dgm:t>
    </dgm:pt>
    <dgm:pt modelId="{831FECD2-D9FD-49DE-A4C8-DA5A222B2B46}">
      <dgm:prSet phldrT="[Texto]" custT="1"/>
      <dgm:spPr/>
      <dgm:t>
        <a:bodyPr/>
        <a:lstStyle/>
        <a:p>
          <a:r>
            <a:rPr lang="es-EC" sz="1000" dirty="0" smtClean="0"/>
            <a:t>Determinar posible socios comerciales para lograr internacionalizar a las PYMES</a:t>
          </a:r>
          <a:endParaRPr lang="es-EC" sz="1000" dirty="0"/>
        </a:p>
      </dgm:t>
    </dgm:pt>
    <dgm:pt modelId="{FFD7FDF9-713C-40FD-8A82-E7623658C393}" type="parTrans" cxnId="{73F7EB16-41BD-4AB3-8884-13DB38DCF52B}">
      <dgm:prSet/>
      <dgm:spPr/>
      <dgm:t>
        <a:bodyPr/>
        <a:lstStyle/>
        <a:p>
          <a:endParaRPr lang="es-EC"/>
        </a:p>
      </dgm:t>
    </dgm:pt>
    <dgm:pt modelId="{4BF1F161-FAB7-4EDE-94B0-E2CC86E8E83D}" type="sibTrans" cxnId="{73F7EB16-41BD-4AB3-8884-13DB38DCF52B}">
      <dgm:prSet/>
      <dgm:spPr/>
      <dgm:t>
        <a:bodyPr/>
        <a:lstStyle/>
        <a:p>
          <a:endParaRPr lang="es-EC"/>
        </a:p>
      </dgm:t>
    </dgm:pt>
    <dgm:pt modelId="{A055CA86-BB0C-4FF7-9DAD-63FF593448FD}">
      <dgm:prSet custT="1"/>
      <dgm:spPr/>
      <dgm:t>
        <a:bodyPr/>
        <a:lstStyle/>
        <a:p>
          <a:r>
            <a:rPr lang="es-EC" sz="1000" dirty="0" smtClean="0"/>
            <a:t>Brindar servicios de capacitación y asesoría  para incentivar a la exportación y fortalecer la competitividad en el mercado internacional</a:t>
          </a:r>
          <a:endParaRPr lang="es-EC" sz="1000" dirty="0"/>
        </a:p>
      </dgm:t>
    </dgm:pt>
    <dgm:pt modelId="{AEAFB781-A0F3-4397-B8C2-61771CDDDFD0}" type="parTrans" cxnId="{2F6B9914-1358-4795-A2A0-140708049E82}">
      <dgm:prSet/>
      <dgm:spPr/>
      <dgm:t>
        <a:bodyPr/>
        <a:lstStyle/>
        <a:p>
          <a:endParaRPr lang="es-EC"/>
        </a:p>
      </dgm:t>
    </dgm:pt>
    <dgm:pt modelId="{6F6D0742-5755-4F44-A428-EE772758C773}" type="sibTrans" cxnId="{2F6B9914-1358-4795-A2A0-140708049E82}">
      <dgm:prSet/>
      <dgm:spPr/>
      <dgm:t>
        <a:bodyPr/>
        <a:lstStyle/>
        <a:p>
          <a:endParaRPr lang="es-EC"/>
        </a:p>
      </dgm:t>
    </dgm:pt>
    <dgm:pt modelId="{FD0DDF08-E6D1-4CB2-BAE4-80F1525F0084}" type="pres">
      <dgm:prSet presAssocID="{37946602-6DBB-4210-A8C8-D735387664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323989-8121-4A94-8A47-E8ED3A2B0EA8}" type="pres">
      <dgm:prSet presAssocID="{2596045A-BD29-4EA2-8E54-00F40587FE65}" presName="node" presStyleLbl="node1" presStyleIdx="0" presStyleCnt="6" custScaleX="102474" custScaleY="171411" custRadScaleRad="103391" custRadScaleInc="15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5F4F8-D1C3-4F94-90AA-AFBA64121D1D}" type="pres">
      <dgm:prSet presAssocID="{2596045A-BD29-4EA2-8E54-00F40587FE65}" presName="spNode" presStyleCnt="0"/>
      <dgm:spPr/>
      <dgm:t>
        <a:bodyPr/>
        <a:lstStyle/>
        <a:p>
          <a:endParaRPr lang="es-EC"/>
        </a:p>
      </dgm:t>
    </dgm:pt>
    <dgm:pt modelId="{F604A955-FCDB-4E73-AC84-7A80E2A9C38F}" type="pres">
      <dgm:prSet presAssocID="{512A218E-524F-4BC4-95BC-8903F80DF1DB}" presName="sibTrans" presStyleLbl="sibTrans1D1" presStyleIdx="0" presStyleCnt="6"/>
      <dgm:spPr/>
      <dgm:t>
        <a:bodyPr/>
        <a:lstStyle/>
        <a:p>
          <a:endParaRPr lang="es-EC"/>
        </a:p>
      </dgm:t>
    </dgm:pt>
    <dgm:pt modelId="{75D5F747-EAAC-4774-B399-6A239D9601A3}" type="pres">
      <dgm:prSet presAssocID="{72AC2C81-D7A4-4AE9-A471-12182667D233}" presName="node" presStyleLbl="node1" presStyleIdx="1" presStyleCnt="6" custScaleX="102474" custScaleY="171411" custRadScaleRad="106388" custRadScaleInc="-1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7C2D1A-4F23-420E-B9B5-351881179B71}" type="pres">
      <dgm:prSet presAssocID="{72AC2C81-D7A4-4AE9-A471-12182667D233}" presName="spNode" presStyleCnt="0"/>
      <dgm:spPr/>
      <dgm:t>
        <a:bodyPr/>
        <a:lstStyle/>
        <a:p>
          <a:endParaRPr lang="es-EC"/>
        </a:p>
      </dgm:t>
    </dgm:pt>
    <dgm:pt modelId="{E6E1E287-6A8B-4C58-9A1F-289EBD5A3B0E}" type="pres">
      <dgm:prSet presAssocID="{1DE80FA2-32F6-4213-8919-1D6CB4885FE7}" presName="sibTrans" presStyleLbl="sibTrans1D1" presStyleIdx="1" presStyleCnt="6"/>
      <dgm:spPr/>
      <dgm:t>
        <a:bodyPr/>
        <a:lstStyle/>
        <a:p>
          <a:endParaRPr lang="es-EC"/>
        </a:p>
      </dgm:t>
    </dgm:pt>
    <dgm:pt modelId="{5BA94088-4BEA-4EA2-A418-D1B8EB4BD4DA}" type="pres">
      <dgm:prSet presAssocID="{831FECD2-D9FD-49DE-A4C8-DA5A222B2B46}" presName="node" presStyleLbl="node1" presStyleIdx="2" presStyleCnt="6" custScaleX="102474" custScaleY="171411" custRadScaleRad="96912" custRadScaleInc="-162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A70383-75DA-4456-9B3B-F33D98197CA7}" type="pres">
      <dgm:prSet presAssocID="{831FECD2-D9FD-49DE-A4C8-DA5A222B2B46}" presName="spNode" presStyleCnt="0"/>
      <dgm:spPr/>
    </dgm:pt>
    <dgm:pt modelId="{56C45C7F-47F1-46E2-BC4C-4117E06F93DB}" type="pres">
      <dgm:prSet presAssocID="{4BF1F161-FAB7-4EDE-94B0-E2CC86E8E83D}" presName="sibTrans" presStyleLbl="sibTrans1D1" presStyleIdx="2" presStyleCnt="6"/>
      <dgm:spPr/>
      <dgm:t>
        <a:bodyPr/>
        <a:lstStyle/>
        <a:p>
          <a:endParaRPr lang="es-EC"/>
        </a:p>
      </dgm:t>
    </dgm:pt>
    <dgm:pt modelId="{8F307837-180D-45FD-8387-87F1D4D33E52}" type="pres">
      <dgm:prSet presAssocID="{6D3D2D5C-8EA4-4F14-8ABD-5B535B6E90DD}" presName="node" presStyleLbl="node1" presStyleIdx="3" presStyleCnt="6" custScaleX="102474" custScaleY="171411" custRadScaleRad="93612" custRadScaleInc="1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F260F1-A2D8-4617-88F1-E46C535A0B61}" type="pres">
      <dgm:prSet presAssocID="{6D3D2D5C-8EA4-4F14-8ABD-5B535B6E90DD}" presName="spNode" presStyleCnt="0"/>
      <dgm:spPr/>
      <dgm:t>
        <a:bodyPr/>
        <a:lstStyle/>
        <a:p>
          <a:endParaRPr lang="es-EC"/>
        </a:p>
      </dgm:t>
    </dgm:pt>
    <dgm:pt modelId="{F199E3C2-1A7F-4C2F-97EE-4AE1942F9E2D}" type="pres">
      <dgm:prSet presAssocID="{927B31E1-40F9-4595-9E1E-789F4A84CA03}" presName="sibTrans" presStyleLbl="sibTrans1D1" presStyleIdx="3" presStyleCnt="6"/>
      <dgm:spPr/>
      <dgm:t>
        <a:bodyPr/>
        <a:lstStyle/>
        <a:p>
          <a:endParaRPr lang="es-EC"/>
        </a:p>
      </dgm:t>
    </dgm:pt>
    <dgm:pt modelId="{A1DC143B-5414-4A43-BB9B-24E515F52587}" type="pres">
      <dgm:prSet presAssocID="{C4586D8A-0DA1-4AAA-ADF2-E6EA84FCE8EE}" presName="node" presStyleLbl="node1" presStyleIdx="4" presStyleCnt="6" custScaleX="102474" custScaleY="171411" custRadScaleRad="97015" custRadScaleInc="164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FFA305-A552-4A3C-AC57-7081F9FB5780}" type="pres">
      <dgm:prSet presAssocID="{C4586D8A-0DA1-4AAA-ADF2-E6EA84FCE8EE}" presName="spNode" presStyleCnt="0"/>
      <dgm:spPr/>
      <dgm:t>
        <a:bodyPr/>
        <a:lstStyle/>
        <a:p>
          <a:endParaRPr lang="es-EC"/>
        </a:p>
      </dgm:t>
    </dgm:pt>
    <dgm:pt modelId="{AC57EDF8-5E5B-48D4-9D4C-45F85ECCD05D}" type="pres">
      <dgm:prSet presAssocID="{C4A799D8-72C2-4BB6-8213-051551AE4A8A}" presName="sibTrans" presStyleLbl="sibTrans1D1" presStyleIdx="4" presStyleCnt="6"/>
      <dgm:spPr/>
      <dgm:t>
        <a:bodyPr/>
        <a:lstStyle/>
        <a:p>
          <a:endParaRPr lang="es-EC"/>
        </a:p>
      </dgm:t>
    </dgm:pt>
    <dgm:pt modelId="{0CFB6E27-A542-4877-B331-BF55892A01CD}" type="pres">
      <dgm:prSet presAssocID="{A055CA86-BB0C-4FF7-9DAD-63FF593448FD}" presName="node" presStyleLbl="node1" presStyleIdx="5" presStyleCnt="6" custScaleX="102474" custScaleY="171411" custRadScaleRad="103294" custRadScaleInc="-154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8ACA1C-6FD9-48B0-A1CC-7885422D3ABC}" type="pres">
      <dgm:prSet presAssocID="{A055CA86-BB0C-4FF7-9DAD-63FF593448FD}" presName="spNode" presStyleCnt="0"/>
      <dgm:spPr/>
    </dgm:pt>
    <dgm:pt modelId="{F741F619-9A98-4703-94A9-32A7F871A6D6}" type="pres">
      <dgm:prSet presAssocID="{6F6D0742-5755-4F44-A428-EE772758C773}" presName="sibTrans" presStyleLbl="sibTrans1D1" presStyleIdx="5" presStyleCnt="6"/>
      <dgm:spPr/>
      <dgm:t>
        <a:bodyPr/>
        <a:lstStyle/>
        <a:p>
          <a:endParaRPr lang="es-EC"/>
        </a:p>
      </dgm:t>
    </dgm:pt>
  </dgm:ptLst>
  <dgm:cxnLst>
    <dgm:cxn modelId="{E2441A54-EFB5-409C-820D-FAF3D310CBE2}" type="presOf" srcId="{72AC2C81-D7A4-4AE9-A471-12182667D233}" destId="{75D5F747-EAAC-4774-B399-6A239D9601A3}" srcOrd="0" destOrd="0" presId="urn:microsoft.com/office/officeart/2005/8/layout/cycle6"/>
    <dgm:cxn modelId="{BC016A7F-C864-4E47-8311-295BB3AD6007}" type="presOf" srcId="{2596045A-BD29-4EA2-8E54-00F40587FE65}" destId="{DB323989-8121-4A94-8A47-E8ED3A2B0EA8}" srcOrd="0" destOrd="0" presId="urn:microsoft.com/office/officeart/2005/8/layout/cycle6"/>
    <dgm:cxn modelId="{DD3711D5-22D8-435B-9DD8-AFDE1212436E}" srcId="{37946602-6DBB-4210-A8C8-D73538766444}" destId="{2596045A-BD29-4EA2-8E54-00F40587FE65}" srcOrd="0" destOrd="0" parTransId="{91DF521F-537D-42BC-A99C-3DD989184A9D}" sibTransId="{512A218E-524F-4BC4-95BC-8903F80DF1DB}"/>
    <dgm:cxn modelId="{AC27FBE0-BE15-4CAA-9734-BCD549EA1FE8}" type="presOf" srcId="{6D3D2D5C-8EA4-4F14-8ABD-5B535B6E90DD}" destId="{8F307837-180D-45FD-8387-87F1D4D33E52}" srcOrd="0" destOrd="0" presId="urn:microsoft.com/office/officeart/2005/8/layout/cycle6"/>
    <dgm:cxn modelId="{73F7EB16-41BD-4AB3-8884-13DB38DCF52B}" srcId="{37946602-6DBB-4210-A8C8-D73538766444}" destId="{831FECD2-D9FD-49DE-A4C8-DA5A222B2B46}" srcOrd="2" destOrd="0" parTransId="{FFD7FDF9-713C-40FD-8A82-E7623658C393}" sibTransId="{4BF1F161-FAB7-4EDE-94B0-E2CC86E8E83D}"/>
    <dgm:cxn modelId="{5C32C1F2-B5E1-4C11-B370-9AFF635B18CB}" type="presOf" srcId="{831FECD2-D9FD-49DE-A4C8-DA5A222B2B46}" destId="{5BA94088-4BEA-4EA2-A418-D1B8EB4BD4DA}" srcOrd="0" destOrd="0" presId="urn:microsoft.com/office/officeart/2005/8/layout/cycle6"/>
    <dgm:cxn modelId="{4566989C-62B8-460D-9429-29AE1AE819FB}" type="presOf" srcId="{6F6D0742-5755-4F44-A428-EE772758C773}" destId="{F741F619-9A98-4703-94A9-32A7F871A6D6}" srcOrd="0" destOrd="0" presId="urn:microsoft.com/office/officeart/2005/8/layout/cycle6"/>
    <dgm:cxn modelId="{B2A95EB0-3F92-4B11-8850-6330F727A7FA}" srcId="{37946602-6DBB-4210-A8C8-D73538766444}" destId="{C4586D8A-0DA1-4AAA-ADF2-E6EA84FCE8EE}" srcOrd="4" destOrd="0" parTransId="{535ADA53-B3CD-4E25-801E-C56EF383AFD2}" sibTransId="{C4A799D8-72C2-4BB6-8213-051551AE4A8A}"/>
    <dgm:cxn modelId="{D4654193-143B-4F6D-B463-0718064F0ED5}" srcId="{37946602-6DBB-4210-A8C8-D73538766444}" destId="{6D3D2D5C-8EA4-4F14-8ABD-5B535B6E90DD}" srcOrd="3" destOrd="0" parTransId="{519C7D1A-07E7-4035-97EC-6A84DD50A774}" sibTransId="{927B31E1-40F9-4595-9E1E-789F4A84CA03}"/>
    <dgm:cxn modelId="{87BBF46B-FCA4-43E7-8CB9-71B2321F31CE}" type="presOf" srcId="{C4A799D8-72C2-4BB6-8213-051551AE4A8A}" destId="{AC57EDF8-5E5B-48D4-9D4C-45F85ECCD05D}" srcOrd="0" destOrd="0" presId="urn:microsoft.com/office/officeart/2005/8/layout/cycle6"/>
    <dgm:cxn modelId="{B1AAA50A-56A1-4C9C-9CBB-70CCA91CE4C9}" type="presOf" srcId="{927B31E1-40F9-4595-9E1E-789F4A84CA03}" destId="{F199E3C2-1A7F-4C2F-97EE-4AE1942F9E2D}" srcOrd="0" destOrd="0" presId="urn:microsoft.com/office/officeart/2005/8/layout/cycle6"/>
    <dgm:cxn modelId="{2F6B9914-1358-4795-A2A0-140708049E82}" srcId="{37946602-6DBB-4210-A8C8-D73538766444}" destId="{A055CA86-BB0C-4FF7-9DAD-63FF593448FD}" srcOrd="5" destOrd="0" parTransId="{AEAFB781-A0F3-4397-B8C2-61771CDDDFD0}" sibTransId="{6F6D0742-5755-4F44-A428-EE772758C773}"/>
    <dgm:cxn modelId="{928D77B7-6C03-48E4-B4CB-DC98C2B3A54B}" type="presOf" srcId="{37946602-6DBB-4210-A8C8-D73538766444}" destId="{FD0DDF08-E6D1-4CB2-BAE4-80F1525F0084}" srcOrd="0" destOrd="0" presId="urn:microsoft.com/office/officeart/2005/8/layout/cycle6"/>
    <dgm:cxn modelId="{9498D907-5E3B-4FD3-A908-AC483F5F31E4}" type="presOf" srcId="{C4586D8A-0DA1-4AAA-ADF2-E6EA84FCE8EE}" destId="{A1DC143B-5414-4A43-BB9B-24E515F52587}" srcOrd="0" destOrd="0" presId="urn:microsoft.com/office/officeart/2005/8/layout/cycle6"/>
    <dgm:cxn modelId="{616793AB-8C5E-489A-BCB0-FE3615AE58C1}" type="presOf" srcId="{A055CA86-BB0C-4FF7-9DAD-63FF593448FD}" destId="{0CFB6E27-A542-4877-B331-BF55892A01CD}" srcOrd="0" destOrd="0" presId="urn:microsoft.com/office/officeart/2005/8/layout/cycle6"/>
    <dgm:cxn modelId="{FE5A4073-8475-4439-B8B1-F1324521A327}" type="presOf" srcId="{1DE80FA2-32F6-4213-8919-1D6CB4885FE7}" destId="{E6E1E287-6A8B-4C58-9A1F-289EBD5A3B0E}" srcOrd="0" destOrd="0" presId="urn:microsoft.com/office/officeart/2005/8/layout/cycle6"/>
    <dgm:cxn modelId="{7DB5E14C-6C0A-495D-8C2F-6913FE0DDDFC}" srcId="{37946602-6DBB-4210-A8C8-D73538766444}" destId="{72AC2C81-D7A4-4AE9-A471-12182667D233}" srcOrd="1" destOrd="0" parTransId="{7A861D6C-6E21-40C7-A9DE-B0EF3CA9357A}" sibTransId="{1DE80FA2-32F6-4213-8919-1D6CB4885FE7}"/>
    <dgm:cxn modelId="{E2875006-2DB6-46F6-82B8-E0C798A8CF9C}" type="presOf" srcId="{4BF1F161-FAB7-4EDE-94B0-E2CC86E8E83D}" destId="{56C45C7F-47F1-46E2-BC4C-4117E06F93DB}" srcOrd="0" destOrd="0" presId="urn:microsoft.com/office/officeart/2005/8/layout/cycle6"/>
    <dgm:cxn modelId="{F9E0BB06-2295-4402-81AF-4CCD60CA80C0}" type="presOf" srcId="{512A218E-524F-4BC4-95BC-8903F80DF1DB}" destId="{F604A955-FCDB-4E73-AC84-7A80E2A9C38F}" srcOrd="0" destOrd="0" presId="urn:microsoft.com/office/officeart/2005/8/layout/cycle6"/>
    <dgm:cxn modelId="{EA7C3B6A-82CD-4CF9-90FD-46176A5798DE}" type="presParOf" srcId="{FD0DDF08-E6D1-4CB2-BAE4-80F1525F0084}" destId="{DB323989-8121-4A94-8A47-E8ED3A2B0EA8}" srcOrd="0" destOrd="0" presId="urn:microsoft.com/office/officeart/2005/8/layout/cycle6"/>
    <dgm:cxn modelId="{3B72267C-93F3-4B17-A8A8-6B50B879C919}" type="presParOf" srcId="{FD0DDF08-E6D1-4CB2-BAE4-80F1525F0084}" destId="{96B5F4F8-D1C3-4F94-90AA-AFBA64121D1D}" srcOrd="1" destOrd="0" presId="urn:microsoft.com/office/officeart/2005/8/layout/cycle6"/>
    <dgm:cxn modelId="{8C5DC964-4F77-4733-BD5A-A7CDC4DF730E}" type="presParOf" srcId="{FD0DDF08-E6D1-4CB2-BAE4-80F1525F0084}" destId="{F604A955-FCDB-4E73-AC84-7A80E2A9C38F}" srcOrd="2" destOrd="0" presId="urn:microsoft.com/office/officeart/2005/8/layout/cycle6"/>
    <dgm:cxn modelId="{15CD77A5-59C1-4F94-89FB-71C729DE7F96}" type="presParOf" srcId="{FD0DDF08-E6D1-4CB2-BAE4-80F1525F0084}" destId="{75D5F747-EAAC-4774-B399-6A239D9601A3}" srcOrd="3" destOrd="0" presId="urn:microsoft.com/office/officeart/2005/8/layout/cycle6"/>
    <dgm:cxn modelId="{58FB4D29-44CE-4B76-A7EF-885A06B132D0}" type="presParOf" srcId="{FD0DDF08-E6D1-4CB2-BAE4-80F1525F0084}" destId="{2B7C2D1A-4F23-420E-B9B5-351881179B71}" srcOrd="4" destOrd="0" presId="urn:microsoft.com/office/officeart/2005/8/layout/cycle6"/>
    <dgm:cxn modelId="{318A5F60-8A64-491C-8901-0CB7D8C81EF5}" type="presParOf" srcId="{FD0DDF08-E6D1-4CB2-BAE4-80F1525F0084}" destId="{E6E1E287-6A8B-4C58-9A1F-289EBD5A3B0E}" srcOrd="5" destOrd="0" presId="urn:microsoft.com/office/officeart/2005/8/layout/cycle6"/>
    <dgm:cxn modelId="{96971C78-D70F-4B94-9B16-1E543B04EB74}" type="presParOf" srcId="{FD0DDF08-E6D1-4CB2-BAE4-80F1525F0084}" destId="{5BA94088-4BEA-4EA2-A418-D1B8EB4BD4DA}" srcOrd="6" destOrd="0" presId="urn:microsoft.com/office/officeart/2005/8/layout/cycle6"/>
    <dgm:cxn modelId="{918C61E9-FA9B-481C-A328-F793F22C0F80}" type="presParOf" srcId="{FD0DDF08-E6D1-4CB2-BAE4-80F1525F0084}" destId="{3AA70383-75DA-4456-9B3B-F33D98197CA7}" srcOrd="7" destOrd="0" presId="urn:microsoft.com/office/officeart/2005/8/layout/cycle6"/>
    <dgm:cxn modelId="{FAA0E32C-E638-401E-B75A-08BF5365FC09}" type="presParOf" srcId="{FD0DDF08-E6D1-4CB2-BAE4-80F1525F0084}" destId="{56C45C7F-47F1-46E2-BC4C-4117E06F93DB}" srcOrd="8" destOrd="0" presId="urn:microsoft.com/office/officeart/2005/8/layout/cycle6"/>
    <dgm:cxn modelId="{4254FFCF-8481-4E59-8BA2-C707F1E2973B}" type="presParOf" srcId="{FD0DDF08-E6D1-4CB2-BAE4-80F1525F0084}" destId="{8F307837-180D-45FD-8387-87F1D4D33E52}" srcOrd="9" destOrd="0" presId="urn:microsoft.com/office/officeart/2005/8/layout/cycle6"/>
    <dgm:cxn modelId="{7D6A2EA2-2F46-4461-971C-3C27890E75CB}" type="presParOf" srcId="{FD0DDF08-E6D1-4CB2-BAE4-80F1525F0084}" destId="{4BF260F1-A2D8-4617-88F1-E46C535A0B61}" srcOrd="10" destOrd="0" presId="urn:microsoft.com/office/officeart/2005/8/layout/cycle6"/>
    <dgm:cxn modelId="{E6BEE57B-2015-4417-88C9-E24DD54CA701}" type="presParOf" srcId="{FD0DDF08-E6D1-4CB2-BAE4-80F1525F0084}" destId="{F199E3C2-1A7F-4C2F-97EE-4AE1942F9E2D}" srcOrd="11" destOrd="0" presId="urn:microsoft.com/office/officeart/2005/8/layout/cycle6"/>
    <dgm:cxn modelId="{B8F2D7E1-F84D-4542-9EBA-F78E03A77226}" type="presParOf" srcId="{FD0DDF08-E6D1-4CB2-BAE4-80F1525F0084}" destId="{A1DC143B-5414-4A43-BB9B-24E515F52587}" srcOrd="12" destOrd="0" presId="urn:microsoft.com/office/officeart/2005/8/layout/cycle6"/>
    <dgm:cxn modelId="{CDC24BCF-1CCD-4F2A-B453-2B35E2A778A6}" type="presParOf" srcId="{FD0DDF08-E6D1-4CB2-BAE4-80F1525F0084}" destId="{82FFA305-A552-4A3C-AC57-7081F9FB5780}" srcOrd="13" destOrd="0" presId="urn:microsoft.com/office/officeart/2005/8/layout/cycle6"/>
    <dgm:cxn modelId="{3A29C60A-A28D-4525-B142-F004391BFB41}" type="presParOf" srcId="{FD0DDF08-E6D1-4CB2-BAE4-80F1525F0084}" destId="{AC57EDF8-5E5B-48D4-9D4C-45F85ECCD05D}" srcOrd="14" destOrd="0" presId="urn:microsoft.com/office/officeart/2005/8/layout/cycle6"/>
    <dgm:cxn modelId="{D710768B-7317-4A4B-86FE-A512B31F406A}" type="presParOf" srcId="{FD0DDF08-E6D1-4CB2-BAE4-80F1525F0084}" destId="{0CFB6E27-A542-4877-B331-BF55892A01CD}" srcOrd="15" destOrd="0" presId="urn:microsoft.com/office/officeart/2005/8/layout/cycle6"/>
    <dgm:cxn modelId="{29BA5830-B2E5-4D7C-9C27-8D2F15440CC8}" type="presParOf" srcId="{FD0DDF08-E6D1-4CB2-BAE4-80F1525F0084}" destId="{B08ACA1C-6FD9-48B0-A1CC-7885422D3ABC}" srcOrd="16" destOrd="0" presId="urn:microsoft.com/office/officeart/2005/8/layout/cycle6"/>
    <dgm:cxn modelId="{0F073E0C-A35D-4A2B-8D93-70F6195296B4}" type="presParOf" srcId="{FD0DDF08-E6D1-4CB2-BAE4-80F1525F0084}" destId="{F741F619-9A98-4703-94A9-32A7F871A6D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12D77EA-7828-4C70-B745-BCC0AC9F8DF5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801C95F8-D7BA-40BE-9463-4B9B236B327D}">
      <dgm:prSet phldrT="[Texto]"/>
      <dgm:spPr/>
      <dgm:t>
        <a:bodyPr/>
        <a:lstStyle/>
        <a:p>
          <a:r>
            <a:rPr lang="es-EC"/>
            <a:t>Mejoramiento y Proactividad</a:t>
          </a:r>
        </a:p>
      </dgm:t>
    </dgm:pt>
    <dgm:pt modelId="{7AE15193-4AF1-406A-975B-ED09589BD8A2}" type="parTrans" cxnId="{798A25DF-56EA-435B-BD3F-0398C01934BB}">
      <dgm:prSet/>
      <dgm:spPr/>
      <dgm:t>
        <a:bodyPr/>
        <a:lstStyle/>
        <a:p>
          <a:endParaRPr lang="es-EC"/>
        </a:p>
      </dgm:t>
    </dgm:pt>
    <dgm:pt modelId="{173922A1-D11F-44C2-A147-F66D0B3929E3}" type="sibTrans" cxnId="{798A25DF-56EA-435B-BD3F-0398C01934BB}">
      <dgm:prSet/>
      <dgm:spPr/>
      <dgm:t>
        <a:bodyPr/>
        <a:lstStyle/>
        <a:p>
          <a:endParaRPr lang="es-EC"/>
        </a:p>
      </dgm:t>
    </dgm:pt>
    <dgm:pt modelId="{DAF24349-E28F-48CB-B27C-EC26CA675A44}">
      <dgm:prSet phldrT="[Texto]"/>
      <dgm:spPr/>
      <dgm:t>
        <a:bodyPr/>
        <a:lstStyle/>
        <a:p>
          <a:r>
            <a:rPr lang="es-EC"/>
            <a:t>Confianza </a:t>
          </a:r>
        </a:p>
      </dgm:t>
    </dgm:pt>
    <dgm:pt modelId="{B51C9047-2328-4C42-BB12-84D0B8406F69}" type="parTrans" cxnId="{B53A3956-C014-4404-BA88-044A817711AC}">
      <dgm:prSet/>
      <dgm:spPr/>
      <dgm:t>
        <a:bodyPr/>
        <a:lstStyle/>
        <a:p>
          <a:endParaRPr lang="es-EC"/>
        </a:p>
      </dgm:t>
    </dgm:pt>
    <dgm:pt modelId="{F3585C46-800E-42F8-8DCA-BF7A2C96A1EF}" type="sibTrans" cxnId="{B53A3956-C014-4404-BA88-044A817711AC}">
      <dgm:prSet/>
      <dgm:spPr/>
      <dgm:t>
        <a:bodyPr/>
        <a:lstStyle/>
        <a:p>
          <a:endParaRPr lang="es-EC"/>
        </a:p>
      </dgm:t>
    </dgm:pt>
    <dgm:pt modelId="{D09262E0-ACBA-4A6A-A452-9BD327A90DEE}">
      <dgm:prSet phldrT="[Texto]"/>
      <dgm:spPr/>
      <dgm:t>
        <a:bodyPr/>
        <a:lstStyle/>
        <a:p>
          <a:r>
            <a:rPr lang="es-EC"/>
            <a:t>Profesionalismo</a:t>
          </a:r>
        </a:p>
      </dgm:t>
    </dgm:pt>
    <dgm:pt modelId="{5FB76AD6-1088-45D8-939D-EA6DA04E02B8}" type="parTrans" cxnId="{F964053F-FA17-45D1-9070-B13D04D054CF}">
      <dgm:prSet/>
      <dgm:spPr/>
      <dgm:t>
        <a:bodyPr/>
        <a:lstStyle/>
        <a:p>
          <a:endParaRPr lang="es-EC"/>
        </a:p>
      </dgm:t>
    </dgm:pt>
    <dgm:pt modelId="{D28F77B1-6B8B-423A-BC62-3CB27EE2D9B7}" type="sibTrans" cxnId="{F964053F-FA17-45D1-9070-B13D04D054CF}">
      <dgm:prSet/>
      <dgm:spPr/>
      <dgm:t>
        <a:bodyPr/>
        <a:lstStyle/>
        <a:p>
          <a:endParaRPr lang="es-EC"/>
        </a:p>
      </dgm:t>
    </dgm:pt>
    <dgm:pt modelId="{3AB72436-9CFE-49B7-8018-6F9897120364}">
      <dgm:prSet/>
      <dgm:spPr/>
      <dgm:t>
        <a:bodyPr/>
        <a:lstStyle/>
        <a:p>
          <a:r>
            <a:rPr lang="es-EC"/>
            <a:t>Flexibilidad</a:t>
          </a:r>
        </a:p>
      </dgm:t>
    </dgm:pt>
    <dgm:pt modelId="{792CA759-F6C5-4A35-80F7-FA43DEA91C88}" type="parTrans" cxnId="{D1ACAE74-28E3-4888-AD59-0F5AEB6985D0}">
      <dgm:prSet/>
      <dgm:spPr/>
      <dgm:t>
        <a:bodyPr/>
        <a:lstStyle/>
        <a:p>
          <a:endParaRPr lang="es-EC"/>
        </a:p>
      </dgm:t>
    </dgm:pt>
    <dgm:pt modelId="{B6FE4019-0C2F-4503-A8E8-E80E5F0EF7C5}" type="sibTrans" cxnId="{D1ACAE74-28E3-4888-AD59-0F5AEB6985D0}">
      <dgm:prSet/>
      <dgm:spPr/>
      <dgm:t>
        <a:bodyPr/>
        <a:lstStyle/>
        <a:p>
          <a:endParaRPr lang="es-EC"/>
        </a:p>
      </dgm:t>
    </dgm:pt>
    <dgm:pt modelId="{E475FFBE-7394-4FFA-B78E-F7EE03A29916}" type="pres">
      <dgm:prSet presAssocID="{412D77EA-7828-4C70-B745-BCC0AC9F8DF5}" presName="compositeShape" presStyleCnt="0">
        <dgm:presLayoutVars>
          <dgm:dir/>
          <dgm:resizeHandles/>
        </dgm:presLayoutVars>
      </dgm:prSet>
      <dgm:spPr/>
    </dgm:pt>
    <dgm:pt modelId="{9A6BC261-A62A-4E11-B481-75BE43AC7CD8}" type="pres">
      <dgm:prSet presAssocID="{412D77EA-7828-4C70-B745-BCC0AC9F8DF5}" presName="pyramid" presStyleLbl="node1" presStyleIdx="0" presStyleCnt="1"/>
      <dgm:spPr>
        <a:solidFill>
          <a:srgbClr val="92D050"/>
        </a:solidFill>
      </dgm:spPr>
    </dgm:pt>
    <dgm:pt modelId="{BC7EECFD-6F14-4D16-A1A6-2DAECBE6207B}" type="pres">
      <dgm:prSet presAssocID="{412D77EA-7828-4C70-B745-BCC0AC9F8DF5}" presName="theList" presStyleCnt="0"/>
      <dgm:spPr/>
    </dgm:pt>
    <dgm:pt modelId="{1BDCE183-1A3A-4039-97A0-8BBB2118CC49}" type="pres">
      <dgm:prSet presAssocID="{801C95F8-D7BA-40BE-9463-4B9B236B327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10B5F-7399-4B61-A03A-59EE5364462C}" type="pres">
      <dgm:prSet presAssocID="{801C95F8-D7BA-40BE-9463-4B9B236B327D}" presName="aSpace" presStyleCnt="0"/>
      <dgm:spPr/>
    </dgm:pt>
    <dgm:pt modelId="{57056CCD-FC31-4387-A3B4-CB6929B07006}" type="pres">
      <dgm:prSet presAssocID="{DAF24349-E28F-48CB-B27C-EC26CA675A4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A7E925-5307-4706-8EA2-1679FE45894D}" type="pres">
      <dgm:prSet presAssocID="{DAF24349-E28F-48CB-B27C-EC26CA675A44}" presName="aSpace" presStyleCnt="0"/>
      <dgm:spPr/>
    </dgm:pt>
    <dgm:pt modelId="{9434A116-6400-40F2-94C3-292355212BBB}" type="pres">
      <dgm:prSet presAssocID="{3AB72436-9CFE-49B7-8018-6F989712036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614C13-615B-471A-BCE8-C6903CCFA175}" type="pres">
      <dgm:prSet presAssocID="{3AB72436-9CFE-49B7-8018-6F9897120364}" presName="aSpace" presStyleCnt="0"/>
      <dgm:spPr/>
    </dgm:pt>
    <dgm:pt modelId="{5555D39F-18F4-43E8-B808-4500BDB4373F}" type="pres">
      <dgm:prSet presAssocID="{D09262E0-ACBA-4A6A-A452-9BD327A90DE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9AD27F-9CED-4AEC-B521-AB5F75410573}" type="pres">
      <dgm:prSet presAssocID="{D09262E0-ACBA-4A6A-A452-9BD327A90DEE}" presName="aSpace" presStyleCnt="0"/>
      <dgm:spPr/>
    </dgm:pt>
  </dgm:ptLst>
  <dgm:cxnLst>
    <dgm:cxn modelId="{B53A3956-C014-4404-BA88-044A817711AC}" srcId="{412D77EA-7828-4C70-B745-BCC0AC9F8DF5}" destId="{DAF24349-E28F-48CB-B27C-EC26CA675A44}" srcOrd="1" destOrd="0" parTransId="{B51C9047-2328-4C42-BB12-84D0B8406F69}" sibTransId="{F3585C46-800E-42F8-8DCA-BF7A2C96A1EF}"/>
    <dgm:cxn modelId="{17BFAB6F-25F5-415D-A9E1-684938E84FA3}" type="presOf" srcId="{801C95F8-D7BA-40BE-9463-4B9B236B327D}" destId="{1BDCE183-1A3A-4039-97A0-8BBB2118CC49}" srcOrd="0" destOrd="0" presId="urn:microsoft.com/office/officeart/2005/8/layout/pyramid2"/>
    <dgm:cxn modelId="{F964053F-FA17-45D1-9070-B13D04D054CF}" srcId="{412D77EA-7828-4C70-B745-BCC0AC9F8DF5}" destId="{D09262E0-ACBA-4A6A-A452-9BD327A90DEE}" srcOrd="3" destOrd="0" parTransId="{5FB76AD6-1088-45D8-939D-EA6DA04E02B8}" sibTransId="{D28F77B1-6B8B-423A-BC62-3CB27EE2D9B7}"/>
    <dgm:cxn modelId="{FF010D8B-57C4-482D-B856-9A09999E174D}" type="presOf" srcId="{D09262E0-ACBA-4A6A-A452-9BD327A90DEE}" destId="{5555D39F-18F4-43E8-B808-4500BDB4373F}" srcOrd="0" destOrd="0" presId="urn:microsoft.com/office/officeart/2005/8/layout/pyramid2"/>
    <dgm:cxn modelId="{D1ACAE74-28E3-4888-AD59-0F5AEB6985D0}" srcId="{412D77EA-7828-4C70-B745-BCC0AC9F8DF5}" destId="{3AB72436-9CFE-49B7-8018-6F9897120364}" srcOrd="2" destOrd="0" parTransId="{792CA759-F6C5-4A35-80F7-FA43DEA91C88}" sibTransId="{B6FE4019-0C2F-4503-A8E8-E80E5F0EF7C5}"/>
    <dgm:cxn modelId="{798A25DF-56EA-435B-BD3F-0398C01934BB}" srcId="{412D77EA-7828-4C70-B745-BCC0AC9F8DF5}" destId="{801C95F8-D7BA-40BE-9463-4B9B236B327D}" srcOrd="0" destOrd="0" parTransId="{7AE15193-4AF1-406A-975B-ED09589BD8A2}" sibTransId="{173922A1-D11F-44C2-A147-F66D0B3929E3}"/>
    <dgm:cxn modelId="{2765C175-F7ED-4B3A-A494-D2D898096F18}" type="presOf" srcId="{412D77EA-7828-4C70-B745-BCC0AC9F8DF5}" destId="{E475FFBE-7394-4FFA-B78E-F7EE03A29916}" srcOrd="0" destOrd="0" presId="urn:microsoft.com/office/officeart/2005/8/layout/pyramid2"/>
    <dgm:cxn modelId="{A06EE0D2-C161-4FE6-99C4-6B6B5151007D}" type="presOf" srcId="{DAF24349-E28F-48CB-B27C-EC26CA675A44}" destId="{57056CCD-FC31-4387-A3B4-CB6929B07006}" srcOrd="0" destOrd="0" presId="urn:microsoft.com/office/officeart/2005/8/layout/pyramid2"/>
    <dgm:cxn modelId="{421A1E0A-C000-4E7B-ADD6-D113E14D57C7}" type="presOf" srcId="{3AB72436-9CFE-49B7-8018-6F9897120364}" destId="{9434A116-6400-40F2-94C3-292355212BBB}" srcOrd="0" destOrd="0" presId="urn:microsoft.com/office/officeart/2005/8/layout/pyramid2"/>
    <dgm:cxn modelId="{958B94EC-4B91-4CEE-985A-8C58DA4A5492}" type="presParOf" srcId="{E475FFBE-7394-4FFA-B78E-F7EE03A29916}" destId="{9A6BC261-A62A-4E11-B481-75BE43AC7CD8}" srcOrd="0" destOrd="0" presId="urn:microsoft.com/office/officeart/2005/8/layout/pyramid2"/>
    <dgm:cxn modelId="{C91EADC6-EDDD-43B7-A51E-83C6488AB516}" type="presParOf" srcId="{E475FFBE-7394-4FFA-B78E-F7EE03A29916}" destId="{BC7EECFD-6F14-4D16-A1A6-2DAECBE6207B}" srcOrd="1" destOrd="0" presId="urn:microsoft.com/office/officeart/2005/8/layout/pyramid2"/>
    <dgm:cxn modelId="{FB31C709-F57B-466E-A0D2-ACD77C31CD21}" type="presParOf" srcId="{BC7EECFD-6F14-4D16-A1A6-2DAECBE6207B}" destId="{1BDCE183-1A3A-4039-97A0-8BBB2118CC49}" srcOrd="0" destOrd="0" presId="urn:microsoft.com/office/officeart/2005/8/layout/pyramid2"/>
    <dgm:cxn modelId="{D3A214B4-46D9-491E-8647-187C8494E5E5}" type="presParOf" srcId="{BC7EECFD-6F14-4D16-A1A6-2DAECBE6207B}" destId="{33C10B5F-7399-4B61-A03A-59EE5364462C}" srcOrd="1" destOrd="0" presId="urn:microsoft.com/office/officeart/2005/8/layout/pyramid2"/>
    <dgm:cxn modelId="{0AE057C9-4EB6-403A-AE11-4A9FED26010C}" type="presParOf" srcId="{BC7EECFD-6F14-4D16-A1A6-2DAECBE6207B}" destId="{57056CCD-FC31-4387-A3B4-CB6929B07006}" srcOrd="2" destOrd="0" presId="urn:microsoft.com/office/officeart/2005/8/layout/pyramid2"/>
    <dgm:cxn modelId="{463C2B76-B00E-444F-877B-E7E7A5DB8A63}" type="presParOf" srcId="{BC7EECFD-6F14-4D16-A1A6-2DAECBE6207B}" destId="{B1A7E925-5307-4706-8EA2-1679FE45894D}" srcOrd="3" destOrd="0" presId="urn:microsoft.com/office/officeart/2005/8/layout/pyramid2"/>
    <dgm:cxn modelId="{F0F41DCA-84C8-45F8-A793-8902E34A323A}" type="presParOf" srcId="{BC7EECFD-6F14-4D16-A1A6-2DAECBE6207B}" destId="{9434A116-6400-40F2-94C3-292355212BBB}" srcOrd="4" destOrd="0" presId="urn:microsoft.com/office/officeart/2005/8/layout/pyramid2"/>
    <dgm:cxn modelId="{9AAC6E90-A016-43DC-90FD-B61714BBDEA7}" type="presParOf" srcId="{BC7EECFD-6F14-4D16-A1A6-2DAECBE6207B}" destId="{9E614C13-615B-471A-BCE8-C6903CCFA175}" srcOrd="5" destOrd="0" presId="urn:microsoft.com/office/officeart/2005/8/layout/pyramid2"/>
    <dgm:cxn modelId="{BF572DD1-20FC-4F1E-80B3-9475CB7441EE}" type="presParOf" srcId="{BC7EECFD-6F14-4D16-A1A6-2DAECBE6207B}" destId="{5555D39F-18F4-43E8-B808-4500BDB4373F}" srcOrd="6" destOrd="0" presId="urn:microsoft.com/office/officeart/2005/8/layout/pyramid2"/>
    <dgm:cxn modelId="{DDF3597B-90D9-4D45-9E47-5E4A179939EB}" type="presParOf" srcId="{BC7EECFD-6F14-4D16-A1A6-2DAECBE6207B}" destId="{509AD27F-9CED-4AEC-B521-AB5F7541057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E011D9C-2F3F-42B6-A572-5636B1398E7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23321A9-5F5B-46E5-97EA-6DC8B276CA1F}">
      <dgm:prSet phldrT="[Texto]" custT="1"/>
      <dgm:spPr/>
      <dgm:t>
        <a:bodyPr/>
        <a:lstStyle/>
        <a:p>
          <a:pPr algn="ctr"/>
          <a:r>
            <a:rPr lang="es-EC" sz="1200">
              <a:latin typeface="Arial "/>
            </a:rPr>
            <a:t>Director del </a:t>
          </a:r>
          <a:r>
            <a:rPr lang="es-EC" sz="1200">
              <a:latin typeface="Arial "/>
              <a:cs typeface="Arial" panose="020B0604020202020204" pitchFamily="34" charset="0"/>
            </a:rPr>
            <a:t>Centro de Comercio Exterior y Negociación Internacional </a:t>
          </a:r>
          <a:endParaRPr lang="es-EC" sz="1200">
            <a:latin typeface="Arial "/>
          </a:endParaRPr>
        </a:p>
      </dgm:t>
    </dgm:pt>
    <dgm:pt modelId="{4B3F5D1F-8486-4B5A-9CD5-3EE3B762BFE2}" type="parTrans" cxnId="{55A00BE0-5877-411C-A9C3-C61156B8AA9C}">
      <dgm:prSet/>
      <dgm:spPr/>
      <dgm:t>
        <a:bodyPr/>
        <a:lstStyle/>
        <a:p>
          <a:endParaRPr lang="es-EC"/>
        </a:p>
      </dgm:t>
    </dgm:pt>
    <dgm:pt modelId="{FD65434E-C494-405A-A047-3F8D9652DB2F}" type="sibTrans" cxnId="{55A00BE0-5877-411C-A9C3-C61156B8AA9C}">
      <dgm:prSet/>
      <dgm:spPr/>
      <dgm:t>
        <a:bodyPr/>
        <a:lstStyle/>
        <a:p>
          <a:endParaRPr lang="es-EC"/>
        </a:p>
      </dgm:t>
    </dgm:pt>
    <dgm:pt modelId="{4EAB7C6A-4128-4F20-B87E-7E9B34E9B99F}">
      <dgm:prSet phldrT="[Texto]" custT="1"/>
      <dgm:spPr/>
      <dgm:t>
        <a:bodyPr/>
        <a:lstStyle/>
        <a:p>
          <a:pPr algn="ctr"/>
          <a:r>
            <a:rPr lang="es-EC" sz="1200">
              <a:latin typeface="Arial "/>
            </a:rPr>
            <a:t>Técnico 1 - Identificación posibles socios comerciales, Perfil del Mercado</a:t>
          </a:r>
        </a:p>
      </dgm:t>
    </dgm:pt>
    <dgm:pt modelId="{D9F08534-0905-43AA-86E3-0537E35EAE14}" type="parTrans" cxnId="{B6FE6ED8-F8E2-4A86-B171-978A345398DA}">
      <dgm:prSet/>
      <dgm:spPr/>
      <dgm:t>
        <a:bodyPr/>
        <a:lstStyle/>
        <a:p>
          <a:endParaRPr lang="es-EC"/>
        </a:p>
      </dgm:t>
    </dgm:pt>
    <dgm:pt modelId="{148806A5-25F7-425E-89C5-A826C0973860}" type="sibTrans" cxnId="{B6FE6ED8-F8E2-4A86-B171-978A345398DA}">
      <dgm:prSet/>
      <dgm:spPr/>
      <dgm:t>
        <a:bodyPr/>
        <a:lstStyle/>
        <a:p>
          <a:endParaRPr lang="es-EC"/>
        </a:p>
      </dgm:t>
    </dgm:pt>
    <dgm:pt modelId="{9114ABA1-1A88-4B0C-AF96-2B85FA8A7AF2}">
      <dgm:prSet phldrT="[Texto]" custT="1"/>
      <dgm:spPr/>
      <dgm:t>
        <a:bodyPr/>
        <a:lstStyle/>
        <a:p>
          <a:pPr algn="ctr"/>
          <a:r>
            <a:rPr lang="es-EC" sz="1200">
              <a:latin typeface="Arial "/>
            </a:rPr>
            <a:t>Técnico 2 - Ferias Internacionales y Misiones Inversas</a:t>
          </a:r>
        </a:p>
      </dgm:t>
    </dgm:pt>
    <dgm:pt modelId="{0FE805AD-B469-4E9B-BC58-C570A0446253}" type="parTrans" cxnId="{B3D900A6-0EA2-411D-B21D-FFA41F5A79BA}">
      <dgm:prSet/>
      <dgm:spPr/>
      <dgm:t>
        <a:bodyPr/>
        <a:lstStyle/>
        <a:p>
          <a:endParaRPr lang="es-EC"/>
        </a:p>
      </dgm:t>
    </dgm:pt>
    <dgm:pt modelId="{1D9CBC7D-7FEC-4EF8-ABF0-3D6D505AD469}" type="sibTrans" cxnId="{B3D900A6-0EA2-411D-B21D-FFA41F5A79BA}">
      <dgm:prSet/>
      <dgm:spPr/>
      <dgm:t>
        <a:bodyPr/>
        <a:lstStyle/>
        <a:p>
          <a:endParaRPr lang="es-EC"/>
        </a:p>
      </dgm:t>
    </dgm:pt>
    <dgm:pt modelId="{952B934E-4D3C-4256-8427-EF2200AA647C}">
      <dgm:prSet phldrT="[Texto]" custT="1"/>
      <dgm:spPr/>
      <dgm:t>
        <a:bodyPr/>
        <a:lstStyle/>
        <a:p>
          <a:pPr algn="ctr"/>
          <a:r>
            <a:rPr lang="es-EC" sz="1200">
              <a:latin typeface="Arial "/>
            </a:rPr>
            <a:t>Técnico 3 - Capacitaciones y Asesoría </a:t>
          </a:r>
        </a:p>
      </dgm:t>
    </dgm:pt>
    <dgm:pt modelId="{BDFBA51E-D6C8-48D6-B89E-AA36DF9E1666}" type="parTrans" cxnId="{44E3B9A2-8299-405D-AC4E-697DEE399ED2}">
      <dgm:prSet/>
      <dgm:spPr/>
      <dgm:t>
        <a:bodyPr/>
        <a:lstStyle/>
        <a:p>
          <a:endParaRPr lang="es-EC"/>
        </a:p>
      </dgm:t>
    </dgm:pt>
    <dgm:pt modelId="{DBF9550A-77F0-4E3C-8C6F-95431151A123}" type="sibTrans" cxnId="{44E3B9A2-8299-405D-AC4E-697DEE399ED2}">
      <dgm:prSet/>
      <dgm:spPr/>
      <dgm:t>
        <a:bodyPr/>
        <a:lstStyle/>
        <a:p>
          <a:endParaRPr lang="es-EC"/>
        </a:p>
      </dgm:t>
    </dgm:pt>
    <dgm:pt modelId="{8D780E04-B2D8-4BDC-8944-A832F498F011}">
      <dgm:prSet phldrT="[Texto]" custT="1"/>
      <dgm:spPr/>
      <dgm:t>
        <a:bodyPr/>
        <a:lstStyle/>
        <a:p>
          <a:pPr algn="ctr"/>
          <a:r>
            <a:rPr lang="es-EC" sz="1200">
              <a:latin typeface="Arial "/>
            </a:rPr>
            <a:t>Asistente 1 - Oportunidades Comerciales  </a:t>
          </a:r>
        </a:p>
      </dgm:t>
    </dgm:pt>
    <dgm:pt modelId="{889E6444-FD5A-4338-B4CF-BA5750497E99}" type="parTrans" cxnId="{3C4C0F2D-885C-430C-8FC8-B9757891E190}">
      <dgm:prSet/>
      <dgm:spPr/>
      <dgm:t>
        <a:bodyPr/>
        <a:lstStyle/>
        <a:p>
          <a:endParaRPr lang="es-EC"/>
        </a:p>
      </dgm:t>
    </dgm:pt>
    <dgm:pt modelId="{9288E1F9-5EA2-4F2F-BB2B-1903A95E9E0B}" type="sibTrans" cxnId="{3C4C0F2D-885C-430C-8FC8-B9757891E190}">
      <dgm:prSet/>
      <dgm:spPr/>
      <dgm:t>
        <a:bodyPr/>
        <a:lstStyle/>
        <a:p>
          <a:endParaRPr lang="es-EC"/>
        </a:p>
      </dgm:t>
    </dgm:pt>
    <dgm:pt modelId="{2B481A4E-7A2E-45F8-A7A9-7539BFD3BA13}" type="pres">
      <dgm:prSet presAssocID="{AE011D9C-2F3F-42B6-A572-5636B1398E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63A6951-D891-4D93-BDFD-D4EEC664E325}" type="pres">
      <dgm:prSet presAssocID="{823321A9-5F5B-46E5-97EA-6DC8B276CA1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987AFCB-F7C8-4B35-9861-134BFB057887}" type="pres">
      <dgm:prSet presAssocID="{823321A9-5F5B-46E5-97EA-6DC8B276CA1F}" presName="rootComposite1" presStyleCnt="0"/>
      <dgm:spPr/>
      <dgm:t>
        <a:bodyPr/>
        <a:lstStyle/>
        <a:p>
          <a:endParaRPr lang="es-EC"/>
        </a:p>
      </dgm:t>
    </dgm:pt>
    <dgm:pt modelId="{C96C483F-CAD5-4089-8F66-5C3CB27BB8DF}" type="pres">
      <dgm:prSet presAssocID="{823321A9-5F5B-46E5-97EA-6DC8B276CA1F}" presName="rootText1" presStyleLbl="node0" presStyleIdx="0" presStyleCnt="1" custScaleX="115745" custScaleY="2694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A88162-10C3-4420-BBF3-35E8A0B11ACE}" type="pres">
      <dgm:prSet presAssocID="{823321A9-5F5B-46E5-97EA-6DC8B276CA1F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544A307-C660-4C49-90C2-C700D8B59CA4}" type="pres">
      <dgm:prSet presAssocID="{823321A9-5F5B-46E5-97EA-6DC8B276CA1F}" presName="hierChild2" presStyleCnt="0"/>
      <dgm:spPr/>
      <dgm:t>
        <a:bodyPr/>
        <a:lstStyle/>
        <a:p>
          <a:endParaRPr lang="es-EC"/>
        </a:p>
      </dgm:t>
    </dgm:pt>
    <dgm:pt modelId="{40EDEFF7-6306-413C-9BEC-7BB39D744FE8}" type="pres">
      <dgm:prSet presAssocID="{D9F08534-0905-43AA-86E3-0537E35EAE14}" presName="Name64" presStyleLbl="parChTrans1D2" presStyleIdx="0" presStyleCnt="3"/>
      <dgm:spPr/>
      <dgm:t>
        <a:bodyPr/>
        <a:lstStyle/>
        <a:p>
          <a:endParaRPr lang="es-EC"/>
        </a:p>
      </dgm:t>
    </dgm:pt>
    <dgm:pt modelId="{14FAC049-1F39-465E-B0D6-1E95908E2390}" type="pres">
      <dgm:prSet presAssocID="{4EAB7C6A-4128-4F20-B87E-7E9B34E9B9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857F6D3-0B18-486C-9BAC-7C98F73C5472}" type="pres">
      <dgm:prSet presAssocID="{4EAB7C6A-4128-4F20-B87E-7E9B34E9B99F}" presName="rootComposite" presStyleCnt="0"/>
      <dgm:spPr/>
      <dgm:t>
        <a:bodyPr/>
        <a:lstStyle/>
        <a:p>
          <a:endParaRPr lang="es-EC"/>
        </a:p>
      </dgm:t>
    </dgm:pt>
    <dgm:pt modelId="{C696F98C-D007-443A-9D06-387D2F146672}" type="pres">
      <dgm:prSet presAssocID="{4EAB7C6A-4128-4F20-B87E-7E9B34E9B99F}" presName="rootText" presStyleLbl="node2" presStyleIdx="0" presStyleCnt="3" custScaleX="159543" custScaleY="3072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B390E4-8045-4394-9C12-0C758816267F}" type="pres">
      <dgm:prSet presAssocID="{4EAB7C6A-4128-4F20-B87E-7E9B34E9B99F}" presName="rootConnector" presStyleLbl="node2" presStyleIdx="0" presStyleCnt="3"/>
      <dgm:spPr/>
      <dgm:t>
        <a:bodyPr/>
        <a:lstStyle/>
        <a:p>
          <a:endParaRPr lang="es-EC"/>
        </a:p>
      </dgm:t>
    </dgm:pt>
    <dgm:pt modelId="{E9C8E6E9-29E3-4972-859B-3F27C4A8DD53}" type="pres">
      <dgm:prSet presAssocID="{4EAB7C6A-4128-4F20-B87E-7E9B34E9B99F}" presName="hierChild4" presStyleCnt="0"/>
      <dgm:spPr/>
      <dgm:t>
        <a:bodyPr/>
        <a:lstStyle/>
        <a:p>
          <a:endParaRPr lang="es-EC"/>
        </a:p>
      </dgm:t>
    </dgm:pt>
    <dgm:pt modelId="{543364D3-4AF7-40F0-960C-586C443C9549}" type="pres">
      <dgm:prSet presAssocID="{889E6444-FD5A-4338-B4CF-BA5750497E99}" presName="Name64" presStyleLbl="parChTrans1D3" presStyleIdx="0" presStyleCnt="1"/>
      <dgm:spPr/>
      <dgm:t>
        <a:bodyPr/>
        <a:lstStyle/>
        <a:p>
          <a:endParaRPr lang="es-EC"/>
        </a:p>
      </dgm:t>
    </dgm:pt>
    <dgm:pt modelId="{BB60F8E5-4216-410D-8598-E83E413BA810}" type="pres">
      <dgm:prSet presAssocID="{8D780E04-B2D8-4BDC-8944-A832F498F0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0BB8545-702B-47DE-A9EA-4ADCDCC8E46B}" type="pres">
      <dgm:prSet presAssocID="{8D780E04-B2D8-4BDC-8944-A832F498F011}" presName="rootComposite" presStyleCnt="0"/>
      <dgm:spPr/>
      <dgm:t>
        <a:bodyPr/>
        <a:lstStyle/>
        <a:p>
          <a:endParaRPr lang="es-EC"/>
        </a:p>
      </dgm:t>
    </dgm:pt>
    <dgm:pt modelId="{8B3BE200-5FC0-4415-83B2-F2B3084FD309}" type="pres">
      <dgm:prSet presAssocID="{8D780E04-B2D8-4BDC-8944-A832F498F011}" presName="rootText" presStyleLbl="node3" presStyleIdx="0" presStyleCnt="1" custScaleY="2073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560799-8B87-4C26-9E35-3C1D53A613A6}" type="pres">
      <dgm:prSet presAssocID="{8D780E04-B2D8-4BDC-8944-A832F498F011}" presName="rootConnector" presStyleLbl="node3" presStyleIdx="0" presStyleCnt="1"/>
      <dgm:spPr/>
      <dgm:t>
        <a:bodyPr/>
        <a:lstStyle/>
        <a:p>
          <a:endParaRPr lang="es-EC"/>
        </a:p>
      </dgm:t>
    </dgm:pt>
    <dgm:pt modelId="{BAE9518E-2A52-47B5-9323-3FE791E1C66B}" type="pres">
      <dgm:prSet presAssocID="{8D780E04-B2D8-4BDC-8944-A832F498F011}" presName="hierChild4" presStyleCnt="0"/>
      <dgm:spPr/>
      <dgm:t>
        <a:bodyPr/>
        <a:lstStyle/>
        <a:p>
          <a:endParaRPr lang="es-EC"/>
        </a:p>
      </dgm:t>
    </dgm:pt>
    <dgm:pt modelId="{0FDE5E9A-5A5C-47DA-ACC3-F78030FEA35E}" type="pres">
      <dgm:prSet presAssocID="{8D780E04-B2D8-4BDC-8944-A832F498F011}" presName="hierChild5" presStyleCnt="0"/>
      <dgm:spPr/>
      <dgm:t>
        <a:bodyPr/>
        <a:lstStyle/>
        <a:p>
          <a:endParaRPr lang="es-EC"/>
        </a:p>
      </dgm:t>
    </dgm:pt>
    <dgm:pt modelId="{3D0B04BE-204A-4078-9ACF-42B4F36C3AC9}" type="pres">
      <dgm:prSet presAssocID="{4EAB7C6A-4128-4F20-B87E-7E9B34E9B99F}" presName="hierChild5" presStyleCnt="0"/>
      <dgm:spPr/>
      <dgm:t>
        <a:bodyPr/>
        <a:lstStyle/>
        <a:p>
          <a:endParaRPr lang="es-EC"/>
        </a:p>
      </dgm:t>
    </dgm:pt>
    <dgm:pt modelId="{C7026439-368F-4674-8619-F63E96CD47FC}" type="pres">
      <dgm:prSet presAssocID="{0FE805AD-B469-4E9B-BC58-C570A0446253}" presName="Name64" presStyleLbl="parChTrans1D2" presStyleIdx="1" presStyleCnt="3"/>
      <dgm:spPr/>
      <dgm:t>
        <a:bodyPr/>
        <a:lstStyle/>
        <a:p>
          <a:endParaRPr lang="es-EC"/>
        </a:p>
      </dgm:t>
    </dgm:pt>
    <dgm:pt modelId="{ECAB80F0-E1BB-44E1-942F-C9503304BD4B}" type="pres">
      <dgm:prSet presAssocID="{9114ABA1-1A88-4B0C-AF96-2B85FA8A7A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D95229A-E15A-4197-8B19-B95E7BE9CDE2}" type="pres">
      <dgm:prSet presAssocID="{9114ABA1-1A88-4B0C-AF96-2B85FA8A7AF2}" presName="rootComposite" presStyleCnt="0"/>
      <dgm:spPr/>
      <dgm:t>
        <a:bodyPr/>
        <a:lstStyle/>
        <a:p>
          <a:endParaRPr lang="es-EC"/>
        </a:p>
      </dgm:t>
    </dgm:pt>
    <dgm:pt modelId="{6A72134E-8E79-46DC-A1F1-BAA2395410A0}" type="pres">
      <dgm:prSet presAssocID="{9114ABA1-1A88-4B0C-AF96-2B85FA8A7AF2}" presName="rootText" presStyleLbl="node2" presStyleIdx="1" presStyleCnt="3" custScaleX="159543" custScaleY="3072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B87FD7-095C-4CAD-B8E5-E3A4D72A8EB8}" type="pres">
      <dgm:prSet presAssocID="{9114ABA1-1A88-4B0C-AF96-2B85FA8A7AF2}" presName="rootConnector" presStyleLbl="node2" presStyleIdx="1" presStyleCnt="3"/>
      <dgm:spPr/>
      <dgm:t>
        <a:bodyPr/>
        <a:lstStyle/>
        <a:p>
          <a:endParaRPr lang="es-EC"/>
        </a:p>
      </dgm:t>
    </dgm:pt>
    <dgm:pt modelId="{0CDAE50D-48FC-4886-ABD1-4F1360F2D4A4}" type="pres">
      <dgm:prSet presAssocID="{9114ABA1-1A88-4B0C-AF96-2B85FA8A7AF2}" presName="hierChild4" presStyleCnt="0"/>
      <dgm:spPr/>
      <dgm:t>
        <a:bodyPr/>
        <a:lstStyle/>
        <a:p>
          <a:endParaRPr lang="es-EC"/>
        </a:p>
      </dgm:t>
    </dgm:pt>
    <dgm:pt modelId="{31B20A5F-428A-463A-8F75-26DFF20D16B4}" type="pres">
      <dgm:prSet presAssocID="{9114ABA1-1A88-4B0C-AF96-2B85FA8A7AF2}" presName="hierChild5" presStyleCnt="0"/>
      <dgm:spPr/>
      <dgm:t>
        <a:bodyPr/>
        <a:lstStyle/>
        <a:p>
          <a:endParaRPr lang="es-EC"/>
        </a:p>
      </dgm:t>
    </dgm:pt>
    <dgm:pt modelId="{8B785955-1AAC-4846-B7E5-1E8DF9B5E235}" type="pres">
      <dgm:prSet presAssocID="{BDFBA51E-D6C8-48D6-B89E-AA36DF9E1666}" presName="Name64" presStyleLbl="parChTrans1D2" presStyleIdx="2" presStyleCnt="3"/>
      <dgm:spPr/>
      <dgm:t>
        <a:bodyPr/>
        <a:lstStyle/>
        <a:p>
          <a:endParaRPr lang="es-EC"/>
        </a:p>
      </dgm:t>
    </dgm:pt>
    <dgm:pt modelId="{5E76E582-D458-47CE-9BF8-271F5985FF4A}" type="pres">
      <dgm:prSet presAssocID="{952B934E-4D3C-4256-8427-EF2200AA64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E741B66-D536-4854-B1C2-1365DFC80B6D}" type="pres">
      <dgm:prSet presAssocID="{952B934E-4D3C-4256-8427-EF2200AA647C}" presName="rootComposite" presStyleCnt="0"/>
      <dgm:spPr/>
      <dgm:t>
        <a:bodyPr/>
        <a:lstStyle/>
        <a:p>
          <a:endParaRPr lang="es-EC"/>
        </a:p>
      </dgm:t>
    </dgm:pt>
    <dgm:pt modelId="{EBB457EE-B04A-4848-888C-B9E45EFECABB}" type="pres">
      <dgm:prSet presAssocID="{952B934E-4D3C-4256-8427-EF2200AA647C}" presName="rootText" presStyleLbl="node2" presStyleIdx="2" presStyleCnt="3" custScaleX="159543" custScaleY="3072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B66A44-2AFD-443D-B5FC-D170BFC72675}" type="pres">
      <dgm:prSet presAssocID="{952B934E-4D3C-4256-8427-EF2200AA647C}" presName="rootConnector" presStyleLbl="node2" presStyleIdx="2" presStyleCnt="3"/>
      <dgm:spPr/>
      <dgm:t>
        <a:bodyPr/>
        <a:lstStyle/>
        <a:p>
          <a:endParaRPr lang="es-EC"/>
        </a:p>
      </dgm:t>
    </dgm:pt>
    <dgm:pt modelId="{447015AF-0942-4F93-AF2C-397D746DA28E}" type="pres">
      <dgm:prSet presAssocID="{952B934E-4D3C-4256-8427-EF2200AA647C}" presName="hierChild4" presStyleCnt="0"/>
      <dgm:spPr/>
      <dgm:t>
        <a:bodyPr/>
        <a:lstStyle/>
        <a:p>
          <a:endParaRPr lang="es-EC"/>
        </a:p>
      </dgm:t>
    </dgm:pt>
    <dgm:pt modelId="{7BCA7B42-6370-4DEE-A5A5-39A65034D06C}" type="pres">
      <dgm:prSet presAssocID="{952B934E-4D3C-4256-8427-EF2200AA647C}" presName="hierChild5" presStyleCnt="0"/>
      <dgm:spPr/>
      <dgm:t>
        <a:bodyPr/>
        <a:lstStyle/>
        <a:p>
          <a:endParaRPr lang="es-EC"/>
        </a:p>
      </dgm:t>
    </dgm:pt>
    <dgm:pt modelId="{A4954CFF-029A-4407-8B62-49E625240030}" type="pres">
      <dgm:prSet presAssocID="{823321A9-5F5B-46E5-97EA-6DC8B276CA1F}" presName="hierChild3" presStyleCnt="0"/>
      <dgm:spPr/>
      <dgm:t>
        <a:bodyPr/>
        <a:lstStyle/>
        <a:p>
          <a:endParaRPr lang="es-EC"/>
        </a:p>
      </dgm:t>
    </dgm:pt>
  </dgm:ptLst>
  <dgm:cxnLst>
    <dgm:cxn modelId="{FE3451E8-AA83-4D4A-B21A-84A627FB3C3A}" type="presOf" srcId="{9114ABA1-1A88-4B0C-AF96-2B85FA8A7AF2}" destId="{64B87FD7-095C-4CAD-B8E5-E3A4D72A8EB8}" srcOrd="1" destOrd="0" presId="urn:microsoft.com/office/officeart/2009/3/layout/HorizontalOrganizationChart"/>
    <dgm:cxn modelId="{55A00BE0-5877-411C-A9C3-C61156B8AA9C}" srcId="{AE011D9C-2F3F-42B6-A572-5636B1398E7F}" destId="{823321A9-5F5B-46E5-97EA-6DC8B276CA1F}" srcOrd="0" destOrd="0" parTransId="{4B3F5D1F-8486-4B5A-9CD5-3EE3B762BFE2}" sibTransId="{FD65434E-C494-405A-A047-3F8D9652DB2F}"/>
    <dgm:cxn modelId="{150A76D5-E080-433C-A66C-048B2B712F71}" type="presOf" srcId="{9114ABA1-1A88-4B0C-AF96-2B85FA8A7AF2}" destId="{6A72134E-8E79-46DC-A1F1-BAA2395410A0}" srcOrd="0" destOrd="0" presId="urn:microsoft.com/office/officeart/2009/3/layout/HorizontalOrganizationChart"/>
    <dgm:cxn modelId="{B6FE6ED8-F8E2-4A86-B171-978A345398DA}" srcId="{823321A9-5F5B-46E5-97EA-6DC8B276CA1F}" destId="{4EAB7C6A-4128-4F20-B87E-7E9B34E9B99F}" srcOrd="0" destOrd="0" parTransId="{D9F08534-0905-43AA-86E3-0537E35EAE14}" sibTransId="{148806A5-25F7-425E-89C5-A826C0973860}"/>
    <dgm:cxn modelId="{0E21E385-B4AD-45AB-8876-CE259C73166C}" type="presOf" srcId="{BDFBA51E-D6C8-48D6-B89E-AA36DF9E1666}" destId="{8B785955-1AAC-4846-B7E5-1E8DF9B5E235}" srcOrd="0" destOrd="0" presId="urn:microsoft.com/office/officeart/2009/3/layout/HorizontalOrganizationChart"/>
    <dgm:cxn modelId="{3F51F160-2408-42CA-A95D-A48935DDE376}" type="presOf" srcId="{AE011D9C-2F3F-42B6-A572-5636B1398E7F}" destId="{2B481A4E-7A2E-45F8-A7A9-7539BFD3BA13}" srcOrd="0" destOrd="0" presId="urn:microsoft.com/office/officeart/2009/3/layout/HorizontalOrganizationChart"/>
    <dgm:cxn modelId="{77CA35AC-B529-41DD-BE2E-CD3507718CF7}" type="presOf" srcId="{952B934E-4D3C-4256-8427-EF2200AA647C}" destId="{A8B66A44-2AFD-443D-B5FC-D170BFC72675}" srcOrd="1" destOrd="0" presId="urn:microsoft.com/office/officeart/2009/3/layout/HorizontalOrganizationChart"/>
    <dgm:cxn modelId="{398E5DF0-6457-4FD4-B3A0-22BAB220836B}" type="presOf" srcId="{952B934E-4D3C-4256-8427-EF2200AA647C}" destId="{EBB457EE-B04A-4848-888C-B9E45EFECABB}" srcOrd="0" destOrd="0" presId="urn:microsoft.com/office/officeart/2009/3/layout/HorizontalOrganizationChart"/>
    <dgm:cxn modelId="{4A64C754-A623-4826-9D5E-A0C1DC64857B}" type="presOf" srcId="{823321A9-5F5B-46E5-97EA-6DC8B276CA1F}" destId="{C96C483F-CAD5-4089-8F66-5C3CB27BB8DF}" srcOrd="0" destOrd="0" presId="urn:microsoft.com/office/officeart/2009/3/layout/HorizontalOrganizationChart"/>
    <dgm:cxn modelId="{ABA9BBEF-EF7D-4105-A237-EF30E1D17CE0}" type="presOf" srcId="{4EAB7C6A-4128-4F20-B87E-7E9B34E9B99F}" destId="{3EB390E4-8045-4394-9C12-0C758816267F}" srcOrd="1" destOrd="0" presId="urn:microsoft.com/office/officeart/2009/3/layout/HorizontalOrganizationChart"/>
    <dgm:cxn modelId="{44E3B9A2-8299-405D-AC4E-697DEE399ED2}" srcId="{823321A9-5F5B-46E5-97EA-6DC8B276CA1F}" destId="{952B934E-4D3C-4256-8427-EF2200AA647C}" srcOrd="2" destOrd="0" parTransId="{BDFBA51E-D6C8-48D6-B89E-AA36DF9E1666}" sibTransId="{DBF9550A-77F0-4E3C-8C6F-95431151A123}"/>
    <dgm:cxn modelId="{25249188-D6B1-4AB7-B964-FF3939C3FEF1}" type="presOf" srcId="{D9F08534-0905-43AA-86E3-0537E35EAE14}" destId="{40EDEFF7-6306-413C-9BEC-7BB39D744FE8}" srcOrd="0" destOrd="0" presId="urn:microsoft.com/office/officeart/2009/3/layout/HorizontalOrganizationChart"/>
    <dgm:cxn modelId="{61BBB95D-0C6C-4CAD-9142-BA6AFFA8A9FF}" type="presOf" srcId="{889E6444-FD5A-4338-B4CF-BA5750497E99}" destId="{543364D3-4AF7-40F0-960C-586C443C9549}" srcOrd="0" destOrd="0" presId="urn:microsoft.com/office/officeart/2009/3/layout/HorizontalOrganizationChart"/>
    <dgm:cxn modelId="{625D0574-4CC6-4142-A786-BBF24ACF8C3B}" type="presOf" srcId="{8D780E04-B2D8-4BDC-8944-A832F498F011}" destId="{31560799-8B87-4C26-9E35-3C1D53A613A6}" srcOrd="1" destOrd="0" presId="urn:microsoft.com/office/officeart/2009/3/layout/HorizontalOrganizationChart"/>
    <dgm:cxn modelId="{078524FB-149D-4E23-B304-B892DBA82FF1}" type="presOf" srcId="{0FE805AD-B469-4E9B-BC58-C570A0446253}" destId="{C7026439-368F-4674-8619-F63E96CD47FC}" srcOrd="0" destOrd="0" presId="urn:microsoft.com/office/officeart/2009/3/layout/HorizontalOrganizationChart"/>
    <dgm:cxn modelId="{126220F5-A47E-4AFA-95AC-0B19679A40F7}" type="presOf" srcId="{8D780E04-B2D8-4BDC-8944-A832F498F011}" destId="{8B3BE200-5FC0-4415-83B2-F2B3084FD309}" srcOrd="0" destOrd="0" presId="urn:microsoft.com/office/officeart/2009/3/layout/HorizontalOrganizationChart"/>
    <dgm:cxn modelId="{B3D900A6-0EA2-411D-B21D-FFA41F5A79BA}" srcId="{823321A9-5F5B-46E5-97EA-6DC8B276CA1F}" destId="{9114ABA1-1A88-4B0C-AF96-2B85FA8A7AF2}" srcOrd="1" destOrd="0" parTransId="{0FE805AD-B469-4E9B-BC58-C570A0446253}" sibTransId="{1D9CBC7D-7FEC-4EF8-ABF0-3D6D505AD469}"/>
    <dgm:cxn modelId="{DA05363A-95AF-4BCE-BF8B-46ABCBB88520}" type="presOf" srcId="{4EAB7C6A-4128-4F20-B87E-7E9B34E9B99F}" destId="{C696F98C-D007-443A-9D06-387D2F146672}" srcOrd="0" destOrd="0" presId="urn:microsoft.com/office/officeart/2009/3/layout/HorizontalOrganizationChart"/>
    <dgm:cxn modelId="{4D29D81C-5DA1-4B8B-B9E8-0F3AE49B0CA7}" type="presOf" srcId="{823321A9-5F5B-46E5-97EA-6DC8B276CA1F}" destId="{33A88162-10C3-4420-BBF3-35E8A0B11ACE}" srcOrd="1" destOrd="0" presId="urn:microsoft.com/office/officeart/2009/3/layout/HorizontalOrganizationChart"/>
    <dgm:cxn modelId="{3C4C0F2D-885C-430C-8FC8-B9757891E190}" srcId="{4EAB7C6A-4128-4F20-B87E-7E9B34E9B99F}" destId="{8D780E04-B2D8-4BDC-8944-A832F498F011}" srcOrd="0" destOrd="0" parTransId="{889E6444-FD5A-4338-B4CF-BA5750497E99}" sibTransId="{9288E1F9-5EA2-4F2F-BB2B-1903A95E9E0B}"/>
    <dgm:cxn modelId="{7D9841E2-BF47-4796-8391-CF4DFC6CCF7C}" type="presParOf" srcId="{2B481A4E-7A2E-45F8-A7A9-7539BFD3BA13}" destId="{063A6951-D891-4D93-BDFD-D4EEC664E325}" srcOrd="0" destOrd="0" presId="urn:microsoft.com/office/officeart/2009/3/layout/HorizontalOrganizationChart"/>
    <dgm:cxn modelId="{5A238277-2F84-458C-BBF0-58765CD3361B}" type="presParOf" srcId="{063A6951-D891-4D93-BDFD-D4EEC664E325}" destId="{A987AFCB-F7C8-4B35-9861-134BFB057887}" srcOrd="0" destOrd="0" presId="urn:microsoft.com/office/officeart/2009/3/layout/HorizontalOrganizationChart"/>
    <dgm:cxn modelId="{D46D9A74-2CAE-4C66-82B4-BE55B654E53E}" type="presParOf" srcId="{A987AFCB-F7C8-4B35-9861-134BFB057887}" destId="{C96C483F-CAD5-4089-8F66-5C3CB27BB8DF}" srcOrd="0" destOrd="0" presId="urn:microsoft.com/office/officeart/2009/3/layout/HorizontalOrganizationChart"/>
    <dgm:cxn modelId="{C1238D66-0EAA-4F43-A1D8-65B72B8F9A63}" type="presParOf" srcId="{A987AFCB-F7C8-4B35-9861-134BFB057887}" destId="{33A88162-10C3-4420-BBF3-35E8A0B11ACE}" srcOrd="1" destOrd="0" presId="urn:microsoft.com/office/officeart/2009/3/layout/HorizontalOrganizationChart"/>
    <dgm:cxn modelId="{58C9AA1F-2DA7-49B3-B76C-0B4C5D187ACC}" type="presParOf" srcId="{063A6951-D891-4D93-BDFD-D4EEC664E325}" destId="{4544A307-C660-4C49-90C2-C700D8B59CA4}" srcOrd="1" destOrd="0" presId="urn:microsoft.com/office/officeart/2009/3/layout/HorizontalOrganizationChart"/>
    <dgm:cxn modelId="{528F8A54-7158-4BB4-97A7-A9EF4670BF07}" type="presParOf" srcId="{4544A307-C660-4C49-90C2-C700D8B59CA4}" destId="{40EDEFF7-6306-413C-9BEC-7BB39D744FE8}" srcOrd="0" destOrd="0" presId="urn:microsoft.com/office/officeart/2009/3/layout/HorizontalOrganizationChart"/>
    <dgm:cxn modelId="{B948DAFA-0FD4-4D68-99B3-DE3E99257AB3}" type="presParOf" srcId="{4544A307-C660-4C49-90C2-C700D8B59CA4}" destId="{14FAC049-1F39-465E-B0D6-1E95908E2390}" srcOrd="1" destOrd="0" presId="urn:microsoft.com/office/officeart/2009/3/layout/HorizontalOrganizationChart"/>
    <dgm:cxn modelId="{B5AACDF3-F0B5-46F7-A0CD-B19C0BC8BB30}" type="presParOf" srcId="{14FAC049-1F39-465E-B0D6-1E95908E2390}" destId="{4857F6D3-0B18-486C-9BAC-7C98F73C5472}" srcOrd="0" destOrd="0" presId="urn:microsoft.com/office/officeart/2009/3/layout/HorizontalOrganizationChart"/>
    <dgm:cxn modelId="{64424146-5BE4-4409-9A55-A061C5266B53}" type="presParOf" srcId="{4857F6D3-0B18-486C-9BAC-7C98F73C5472}" destId="{C696F98C-D007-443A-9D06-387D2F146672}" srcOrd="0" destOrd="0" presId="urn:microsoft.com/office/officeart/2009/3/layout/HorizontalOrganizationChart"/>
    <dgm:cxn modelId="{859E6125-368C-4340-ADB5-5D09DABFABBE}" type="presParOf" srcId="{4857F6D3-0B18-486C-9BAC-7C98F73C5472}" destId="{3EB390E4-8045-4394-9C12-0C758816267F}" srcOrd="1" destOrd="0" presId="urn:microsoft.com/office/officeart/2009/3/layout/HorizontalOrganizationChart"/>
    <dgm:cxn modelId="{DFBA53D5-C63C-4492-9238-E3326FE8A6C2}" type="presParOf" srcId="{14FAC049-1F39-465E-B0D6-1E95908E2390}" destId="{E9C8E6E9-29E3-4972-859B-3F27C4A8DD53}" srcOrd="1" destOrd="0" presId="urn:microsoft.com/office/officeart/2009/3/layout/HorizontalOrganizationChart"/>
    <dgm:cxn modelId="{26116221-7EE0-46A2-975C-F400BEC88AC5}" type="presParOf" srcId="{E9C8E6E9-29E3-4972-859B-3F27C4A8DD53}" destId="{543364D3-4AF7-40F0-960C-586C443C9549}" srcOrd="0" destOrd="0" presId="urn:microsoft.com/office/officeart/2009/3/layout/HorizontalOrganizationChart"/>
    <dgm:cxn modelId="{0CABB8ED-031D-4F6C-9097-BBB2098F9B3E}" type="presParOf" srcId="{E9C8E6E9-29E3-4972-859B-3F27C4A8DD53}" destId="{BB60F8E5-4216-410D-8598-E83E413BA810}" srcOrd="1" destOrd="0" presId="urn:microsoft.com/office/officeart/2009/3/layout/HorizontalOrganizationChart"/>
    <dgm:cxn modelId="{16479C2D-82C2-4240-A1F0-1372BBA1E5C3}" type="presParOf" srcId="{BB60F8E5-4216-410D-8598-E83E413BA810}" destId="{70BB8545-702B-47DE-A9EA-4ADCDCC8E46B}" srcOrd="0" destOrd="0" presId="urn:microsoft.com/office/officeart/2009/3/layout/HorizontalOrganizationChart"/>
    <dgm:cxn modelId="{8AD5AD6B-413C-436E-8352-2EBEC9554CEA}" type="presParOf" srcId="{70BB8545-702B-47DE-A9EA-4ADCDCC8E46B}" destId="{8B3BE200-5FC0-4415-83B2-F2B3084FD309}" srcOrd="0" destOrd="0" presId="urn:microsoft.com/office/officeart/2009/3/layout/HorizontalOrganizationChart"/>
    <dgm:cxn modelId="{2FBF5D0C-BCDC-4224-B9F0-98CFD66B2ACF}" type="presParOf" srcId="{70BB8545-702B-47DE-A9EA-4ADCDCC8E46B}" destId="{31560799-8B87-4C26-9E35-3C1D53A613A6}" srcOrd="1" destOrd="0" presId="urn:microsoft.com/office/officeart/2009/3/layout/HorizontalOrganizationChart"/>
    <dgm:cxn modelId="{E6022339-B19E-42C2-B3F4-1C755ED29F4E}" type="presParOf" srcId="{BB60F8E5-4216-410D-8598-E83E413BA810}" destId="{BAE9518E-2A52-47B5-9323-3FE791E1C66B}" srcOrd="1" destOrd="0" presId="urn:microsoft.com/office/officeart/2009/3/layout/HorizontalOrganizationChart"/>
    <dgm:cxn modelId="{F1CF6F03-B342-4E74-B384-B24116F48921}" type="presParOf" srcId="{BB60F8E5-4216-410D-8598-E83E413BA810}" destId="{0FDE5E9A-5A5C-47DA-ACC3-F78030FEA35E}" srcOrd="2" destOrd="0" presId="urn:microsoft.com/office/officeart/2009/3/layout/HorizontalOrganizationChart"/>
    <dgm:cxn modelId="{D41CBC36-6032-4079-9B21-3C760FE395E8}" type="presParOf" srcId="{14FAC049-1F39-465E-B0D6-1E95908E2390}" destId="{3D0B04BE-204A-4078-9ACF-42B4F36C3AC9}" srcOrd="2" destOrd="0" presId="urn:microsoft.com/office/officeart/2009/3/layout/HorizontalOrganizationChart"/>
    <dgm:cxn modelId="{B88D3F7A-30DC-4E31-835F-0F281D2DAAB2}" type="presParOf" srcId="{4544A307-C660-4C49-90C2-C700D8B59CA4}" destId="{C7026439-368F-4674-8619-F63E96CD47FC}" srcOrd="2" destOrd="0" presId="urn:microsoft.com/office/officeart/2009/3/layout/HorizontalOrganizationChart"/>
    <dgm:cxn modelId="{296785D7-BAF1-4EA9-A691-4DFB3AB64A3E}" type="presParOf" srcId="{4544A307-C660-4C49-90C2-C700D8B59CA4}" destId="{ECAB80F0-E1BB-44E1-942F-C9503304BD4B}" srcOrd="3" destOrd="0" presId="urn:microsoft.com/office/officeart/2009/3/layout/HorizontalOrganizationChart"/>
    <dgm:cxn modelId="{08BC6758-B66C-43EF-BF5B-F46D5B49F725}" type="presParOf" srcId="{ECAB80F0-E1BB-44E1-942F-C9503304BD4B}" destId="{FD95229A-E15A-4197-8B19-B95E7BE9CDE2}" srcOrd="0" destOrd="0" presId="urn:microsoft.com/office/officeart/2009/3/layout/HorizontalOrganizationChart"/>
    <dgm:cxn modelId="{BE57E223-5F7B-4E02-B18A-9D86AF37CAA4}" type="presParOf" srcId="{FD95229A-E15A-4197-8B19-B95E7BE9CDE2}" destId="{6A72134E-8E79-46DC-A1F1-BAA2395410A0}" srcOrd="0" destOrd="0" presId="urn:microsoft.com/office/officeart/2009/3/layout/HorizontalOrganizationChart"/>
    <dgm:cxn modelId="{3A27CD04-334B-4F73-A8F6-6389CB1094A8}" type="presParOf" srcId="{FD95229A-E15A-4197-8B19-B95E7BE9CDE2}" destId="{64B87FD7-095C-4CAD-B8E5-E3A4D72A8EB8}" srcOrd="1" destOrd="0" presId="urn:microsoft.com/office/officeart/2009/3/layout/HorizontalOrganizationChart"/>
    <dgm:cxn modelId="{33DC15D8-90E1-4811-A021-AF4528157E56}" type="presParOf" srcId="{ECAB80F0-E1BB-44E1-942F-C9503304BD4B}" destId="{0CDAE50D-48FC-4886-ABD1-4F1360F2D4A4}" srcOrd="1" destOrd="0" presId="urn:microsoft.com/office/officeart/2009/3/layout/HorizontalOrganizationChart"/>
    <dgm:cxn modelId="{EAF30D10-332F-4F45-8169-84A48F164E3C}" type="presParOf" srcId="{ECAB80F0-E1BB-44E1-942F-C9503304BD4B}" destId="{31B20A5F-428A-463A-8F75-26DFF20D16B4}" srcOrd="2" destOrd="0" presId="urn:microsoft.com/office/officeart/2009/3/layout/HorizontalOrganizationChart"/>
    <dgm:cxn modelId="{30306A00-2200-4943-A291-8CF6065B4BA7}" type="presParOf" srcId="{4544A307-C660-4C49-90C2-C700D8B59CA4}" destId="{8B785955-1AAC-4846-B7E5-1E8DF9B5E235}" srcOrd="4" destOrd="0" presId="urn:microsoft.com/office/officeart/2009/3/layout/HorizontalOrganizationChart"/>
    <dgm:cxn modelId="{41233B50-69EB-43EB-9B8A-9DA838BF623A}" type="presParOf" srcId="{4544A307-C660-4C49-90C2-C700D8B59CA4}" destId="{5E76E582-D458-47CE-9BF8-271F5985FF4A}" srcOrd="5" destOrd="0" presId="urn:microsoft.com/office/officeart/2009/3/layout/HorizontalOrganizationChart"/>
    <dgm:cxn modelId="{749E18D1-D128-4083-AA9D-B6BC684590E5}" type="presParOf" srcId="{5E76E582-D458-47CE-9BF8-271F5985FF4A}" destId="{BE741B66-D536-4854-B1C2-1365DFC80B6D}" srcOrd="0" destOrd="0" presId="urn:microsoft.com/office/officeart/2009/3/layout/HorizontalOrganizationChart"/>
    <dgm:cxn modelId="{57600BC0-82E0-4C12-A5AC-E745B7412CD9}" type="presParOf" srcId="{BE741B66-D536-4854-B1C2-1365DFC80B6D}" destId="{EBB457EE-B04A-4848-888C-B9E45EFECABB}" srcOrd="0" destOrd="0" presId="urn:microsoft.com/office/officeart/2009/3/layout/HorizontalOrganizationChart"/>
    <dgm:cxn modelId="{38129B89-DDB2-48D8-BD3C-A83B0041FF02}" type="presParOf" srcId="{BE741B66-D536-4854-B1C2-1365DFC80B6D}" destId="{A8B66A44-2AFD-443D-B5FC-D170BFC72675}" srcOrd="1" destOrd="0" presId="urn:microsoft.com/office/officeart/2009/3/layout/HorizontalOrganizationChart"/>
    <dgm:cxn modelId="{DC143B56-86C7-46F8-8AFB-38D7E2A236DD}" type="presParOf" srcId="{5E76E582-D458-47CE-9BF8-271F5985FF4A}" destId="{447015AF-0942-4F93-AF2C-397D746DA28E}" srcOrd="1" destOrd="0" presId="urn:microsoft.com/office/officeart/2009/3/layout/HorizontalOrganizationChart"/>
    <dgm:cxn modelId="{E56FC08A-815F-42E5-BBEA-F950E904EDF2}" type="presParOf" srcId="{5E76E582-D458-47CE-9BF8-271F5985FF4A}" destId="{7BCA7B42-6370-4DEE-A5A5-39A65034D06C}" srcOrd="2" destOrd="0" presId="urn:microsoft.com/office/officeart/2009/3/layout/HorizontalOrganizationChart"/>
    <dgm:cxn modelId="{C799E9E1-86E5-4B44-972D-A0600EC4D5EB}" type="presParOf" srcId="{063A6951-D891-4D93-BDFD-D4EEC664E325}" destId="{A4954CFF-029A-4407-8B62-49E62524003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AE637-D776-4823-B7B9-74D47E19D332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</dgm:pt>
    <dgm:pt modelId="{5D463273-CDAD-46F2-9616-C522801EC1B6}">
      <dgm:prSet phldrT="[Texto]" custT="1"/>
      <dgm:spPr/>
      <dgm:t>
        <a:bodyPr/>
        <a:lstStyle/>
        <a:p>
          <a:r>
            <a:rPr lang="es-EC" sz="1100" dirty="0" smtClean="0"/>
            <a:t>Comercio exterior</a:t>
          </a:r>
          <a:endParaRPr lang="es-EC" sz="1100" dirty="0"/>
        </a:p>
      </dgm:t>
    </dgm:pt>
    <dgm:pt modelId="{ACA2D21C-839A-42F4-A5F1-DE8AD25DB61C}" type="parTrans" cxnId="{49D46824-13F4-4FA5-A817-0CA2F562887D}">
      <dgm:prSet/>
      <dgm:spPr/>
      <dgm:t>
        <a:bodyPr/>
        <a:lstStyle/>
        <a:p>
          <a:endParaRPr lang="es-EC"/>
        </a:p>
      </dgm:t>
    </dgm:pt>
    <dgm:pt modelId="{B57F966A-BC96-42AB-9DCF-3AF045EBA625}" type="sibTrans" cxnId="{49D46824-13F4-4FA5-A817-0CA2F562887D}">
      <dgm:prSet/>
      <dgm:spPr/>
      <dgm:t>
        <a:bodyPr/>
        <a:lstStyle/>
        <a:p>
          <a:endParaRPr lang="es-EC"/>
        </a:p>
      </dgm:t>
    </dgm:pt>
    <dgm:pt modelId="{24085DB8-BF87-4272-B152-7E65DA8B655D}">
      <dgm:prSet phldrT="[Texto]" custT="1"/>
      <dgm:spPr/>
      <dgm:t>
        <a:bodyPr/>
        <a:lstStyle/>
        <a:p>
          <a:r>
            <a:rPr lang="es-EC" sz="1100" smtClean="0"/>
            <a:t>IED</a:t>
          </a:r>
          <a:endParaRPr lang="es-EC" sz="1100" dirty="0"/>
        </a:p>
      </dgm:t>
    </dgm:pt>
    <dgm:pt modelId="{EE8498B8-6DEE-4725-A1F9-9D274F765F9C}" type="parTrans" cxnId="{01409468-097B-4D85-AE87-DF1332EBBC04}">
      <dgm:prSet/>
      <dgm:spPr/>
      <dgm:t>
        <a:bodyPr/>
        <a:lstStyle/>
        <a:p>
          <a:endParaRPr lang="es-EC"/>
        </a:p>
      </dgm:t>
    </dgm:pt>
    <dgm:pt modelId="{51FF2075-2D9C-4521-8902-C072D89D46C7}" type="sibTrans" cxnId="{01409468-097B-4D85-AE87-DF1332EBBC04}">
      <dgm:prSet/>
      <dgm:spPr/>
      <dgm:t>
        <a:bodyPr/>
        <a:lstStyle/>
        <a:p>
          <a:endParaRPr lang="es-EC"/>
        </a:p>
      </dgm:t>
    </dgm:pt>
    <dgm:pt modelId="{8614F414-374E-4EEE-BA77-8D1ED7A93EA2}">
      <dgm:prSet phldrT="[Texto]" custT="1"/>
      <dgm:spPr/>
      <dgm:t>
        <a:bodyPr/>
        <a:lstStyle/>
        <a:p>
          <a:r>
            <a:rPr lang="es-EC" sz="1100" dirty="0" smtClean="0"/>
            <a:t>cooperación empresarial</a:t>
          </a:r>
          <a:endParaRPr lang="es-EC" sz="1100" dirty="0"/>
        </a:p>
      </dgm:t>
    </dgm:pt>
    <dgm:pt modelId="{3F31A8EF-89BC-4D2B-B7CD-820E69D2B815}" type="parTrans" cxnId="{F8D44AE3-FA57-4660-9A46-016877E278D7}">
      <dgm:prSet/>
      <dgm:spPr/>
      <dgm:t>
        <a:bodyPr/>
        <a:lstStyle/>
        <a:p>
          <a:endParaRPr lang="es-EC"/>
        </a:p>
      </dgm:t>
    </dgm:pt>
    <dgm:pt modelId="{29706072-B7D2-4D91-A6F3-C60BABA96D60}" type="sibTrans" cxnId="{F8D44AE3-FA57-4660-9A46-016877E278D7}">
      <dgm:prSet/>
      <dgm:spPr/>
      <dgm:t>
        <a:bodyPr/>
        <a:lstStyle/>
        <a:p>
          <a:endParaRPr lang="es-EC"/>
        </a:p>
      </dgm:t>
    </dgm:pt>
    <dgm:pt modelId="{749833F1-A31D-4B03-A00E-54267BCE1AF0}">
      <dgm:prSet phldrT="[Texto]" custT="1"/>
      <dgm:spPr/>
      <dgm:t>
        <a:bodyPr/>
        <a:lstStyle/>
        <a:p>
          <a:r>
            <a:rPr lang="es-EC" sz="900" dirty="0" smtClean="0"/>
            <a:t>INTERNACIONALIZACIÓN</a:t>
          </a:r>
          <a:endParaRPr lang="es-EC" sz="900" dirty="0"/>
        </a:p>
      </dgm:t>
    </dgm:pt>
    <dgm:pt modelId="{C0339BEB-26FD-4BD0-8410-82190FDB33C5}" type="parTrans" cxnId="{2D38B12B-60BF-4AEA-9B9B-967786003248}">
      <dgm:prSet/>
      <dgm:spPr/>
      <dgm:t>
        <a:bodyPr/>
        <a:lstStyle/>
        <a:p>
          <a:endParaRPr lang="es-EC"/>
        </a:p>
      </dgm:t>
    </dgm:pt>
    <dgm:pt modelId="{C59F963D-F3EB-47B7-837C-CCE37F27F0F9}" type="sibTrans" cxnId="{2D38B12B-60BF-4AEA-9B9B-967786003248}">
      <dgm:prSet/>
      <dgm:spPr/>
      <dgm:t>
        <a:bodyPr/>
        <a:lstStyle/>
        <a:p>
          <a:endParaRPr lang="es-EC"/>
        </a:p>
      </dgm:t>
    </dgm:pt>
    <dgm:pt modelId="{5BE0849B-E6ED-4EA9-818D-B05088E37F4C}" type="pres">
      <dgm:prSet presAssocID="{B71AE637-D776-4823-B7B9-74D47E19D332}" presName="linearFlow" presStyleCnt="0">
        <dgm:presLayoutVars>
          <dgm:dir/>
          <dgm:resizeHandles val="exact"/>
        </dgm:presLayoutVars>
      </dgm:prSet>
      <dgm:spPr/>
    </dgm:pt>
    <dgm:pt modelId="{83A4BA7F-29BA-4906-A6E0-1634020A089B}" type="pres">
      <dgm:prSet presAssocID="{5D463273-CDAD-46F2-9616-C522801EC1B6}" presName="node" presStyleLbl="node1" presStyleIdx="0" presStyleCnt="4" custScaleX="1454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EBFABE-023E-429F-80E5-9968C98BA9E9}" type="pres">
      <dgm:prSet presAssocID="{B57F966A-BC96-42AB-9DCF-3AF045EBA625}" presName="spacerL" presStyleCnt="0"/>
      <dgm:spPr/>
    </dgm:pt>
    <dgm:pt modelId="{F851C11C-4052-4FB4-B1BE-F5180C5C1A77}" type="pres">
      <dgm:prSet presAssocID="{B57F966A-BC96-42AB-9DCF-3AF045EBA62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B98578F1-E7B9-4679-9B0C-226298E51ED5}" type="pres">
      <dgm:prSet presAssocID="{B57F966A-BC96-42AB-9DCF-3AF045EBA625}" presName="spacerR" presStyleCnt="0"/>
      <dgm:spPr/>
    </dgm:pt>
    <dgm:pt modelId="{6F5AF7A3-0745-4278-BB31-AC6E78C83CF8}" type="pres">
      <dgm:prSet presAssocID="{8614F414-374E-4EEE-BA77-8D1ED7A93EA2}" presName="node" presStyleLbl="node1" presStyleIdx="1" presStyleCnt="4" custScaleX="1454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6070E-663C-4DFF-BE77-1B83EFCEE7C5}" type="pres">
      <dgm:prSet presAssocID="{29706072-B7D2-4D91-A6F3-C60BABA96D60}" presName="spacerL" presStyleCnt="0"/>
      <dgm:spPr/>
    </dgm:pt>
    <dgm:pt modelId="{4459B0D3-055E-4CC0-88BB-67A81B385732}" type="pres">
      <dgm:prSet presAssocID="{29706072-B7D2-4D91-A6F3-C60BABA96D60}" presName="sibTrans" presStyleLbl="sibTrans2D1" presStyleIdx="1" presStyleCnt="3"/>
      <dgm:spPr/>
      <dgm:t>
        <a:bodyPr/>
        <a:lstStyle/>
        <a:p>
          <a:endParaRPr lang="es-EC"/>
        </a:p>
      </dgm:t>
    </dgm:pt>
    <dgm:pt modelId="{88E52C57-CE1B-45BF-B0E5-214351C31953}" type="pres">
      <dgm:prSet presAssocID="{29706072-B7D2-4D91-A6F3-C60BABA96D60}" presName="spacerR" presStyleCnt="0"/>
      <dgm:spPr/>
    </dgm:pt>
    <dgm:pt modelId="{6C6C7800-67E4-4B12-9A5D-E4997AE4995C}" type="pres">
      <dgm:prSet presAssocID="{24085DB8-BF87-4272-B152-7E65DA8B655D}" presName="node" presStyleLbl="node1" presStyleIdx="2" presStyleCnt="4" custScaleX="1454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C1B65-7BDB-4B99-B51F-FF8D05F33E0E}" type="pres">
      <dgm:prSet presAssocID="{51FF2075-2D9C-4521-8902-C072D89D46C7}" presName="spacerL" presStyleCnt="0"/>
      <dgm:spPr/>
    </dgm:pt>
    <dgm:pt modelId="{DB5199AB-4BAC-49B2-B566-1B02F9019458}" type="pres">
      <dgm:prSet presAssocID="{51FF2075-2D9C-4521-8902-C072D89D46C7}" presName="sibTrans" presStyleLbl="sibTrans2D1" presStyleIdx="2" presStyleCnt="3"/>
      <dgm:spPr/>
      <dgm:t>
        <a:bodyPr/>
        <a:lstStyle/>
        <a:p>
          <a:endParaRPr lang="es-EC"/>
        </a:p>
      </dgm:t>
    </dgm:pt>
    <dgm:pt modelId="{7107C0D7-7A4E-4B4E-A249-52AD73A49A17}" type="pres">
      <dgm:prSet presAssocID="{51FF2075-2D9C-4521-8902-C072D89D46C7}" presName="spacerR" presStyleCnt="0"/>
      <dgm:spPr/>
    </dgm:pt>
    <dgm:pt modelId="{9364DC01-736D-4491-AC49-70C1FDCFF05D}" type="pres">
      <dgm:prSet presAssocID="{749833F1-A31D-4B03-A00E-54267BCE1AF0}" presName="node" presStyleLbl="node1" presStyleIdx="3" presStyleCnt="4" custScaleX="1454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0EBBA4-C81D-459F-997A-5F12C1F40DD0}" type="presOf" srcId="{749833F1-A31D-4B03-A00E-54267BCE1AF0}" destId="{9364DC01-736D-4491-AC49-70C1FDCFF05D}" srcOrd="0" destOrd="0" presId="urn:microsoft.com/office/officeart/2005/8/layout/equation1"/>
    <dgm:cxn modelId="{818ECDBE-7763-40A8-8153-64BC2BC0333A}" type="presOf" srcId="{24085DB8-BF87-4272-B152-7E65DA8B655D}" destId="{6C6C7800-67E4-4B12-9A5D-E4997AE4995C}" srcOrd="0" destOrd="0" presId="urn:microsoft.com/office/officeart/2005/8/layout/equation1"/>
    <dgm:cxn modelId="{49D46824-13F4-4FA5-A817-0CA2F562887D}" srcId="{B71AE637-D776-4823-B7B9-74D47E19D332}" destId="{5D463273-CDAD-46F2-9616-C522801EC1B6}" srcOrd="0" destOrd="0" parTransId="{ACA2D21C-839A-42F4-A5F1-DE8AD25DB61C}" sibTransId="{B57F966A-BC96-42AB-9DCF-3AF045EBA625}"/>
    <dgm:cxn modelId="{801582B4-4DAB-429B-910D-9D61BA006EB8}" type="presOf" srcId="{8614F414-374E-4EEE-BA77-8D1ED7A93EA2}" destId="{6F5AF7A3-0745-4278-BB31-AC6E78C83CF8}" srcOrd="0" destOrd="0" presId="urn:microsoft.com/office/officeart/2005/8/layout/equation1"/>
    <dgm:cxn modelId="{01409468-097B-4D85-AE87-DF1332EBBC04}" srcId="{B71AE637-D776-4823-B7B9-74D47E19D332}" destId="{24085DB8-BF87-4272-B152-7E65DA8B655D}" srcOrd="2" destOrd="0" parTransId="{EE8498B8-6DEE-4725-A1F9-9D274F765F9C}" sibTransId="{51FF2075-2D9C-4521-8902-C072D89D46C7}"/>
    <dgm:cxn modelId="{F8D44AE3-FA57-4660-9A46-016877E278D7}" srcId="{B71AE637-D776-4823-B7B9-74D47E19D332}" destId="{8614F414-374E-4EEE-BA77-8D1ED7A93EA2}" srcOrd="1" destOrd="0" parTransId="{3F31A8EF-89BC-4D2B-B7CD-820E69D2B815}" sibTransId="{29706072-B7D2-4D91-A6F3-C60BABA96D60}"/>
    <dgm:cxn modelId="{A15FB4D7-D459-422E-9F19-F161E757DF52}" type="presOf" srcId="{51FF2075-2D9C-4521-8902-C072D89D46C7}" destId="{DB5199AB-4BAC-49B2-B566-1B02F9019458}" srcOrd="0" destOrd="0" presId="urn:microsoft.com/office/officeart/2005/8/layout/equation1"/>
    <dgm:cxn modelId="{CA7246F8-8FB9-4613-8A44-7206D6F590D9}" type="presOf" srcId="{29706072-B7D2-4D91-A6F3-C60BABA96D60}" destId="{4459B0D3-055E-4CC0-88BB-67A81B385732}" srcOrd="0" destOrd="0" presId="urn:microsoft.com/office/officeart/2005/8/layout/equation1"/>
    <dgm:cxn modelId="{273CD8E4-078E-41F1-9287-0DA0C9FAF83D}" type="presOf" srcId="{B71AE637-D776-4823-B7B9-74D47E19D332}" destId="{5BE0849B-E6ED-4EA9-818D-B05088E37F4C}" srcOrd="0" destOrd="0" presId="urn:microsoft.com/office/officeart/2005/8/layout/equation1"/>
    <dgm:cxn modelId="{3975C616-3266-4F28-B508-0FDA8A86B9C7}" type="presOf" srcId="{B57F966A-BC96-42AB-9DCF-3AF045EBA625}" destId="{F851C11C-4052-4FB4-B1BE-F5180C5C1A77}" srcOrd="0" destOrd="0" presId="urn:microsoft.com/office/officeart/2005/8/layout/equation1"/>
    <dgm:cxn modelId="{2D38B12B-60BF-4AEA-9B9B-967786003248}" srcId="{B71AE637-D776-4823-B7B9-74D47E19D332}" destId="{749833F1-A31D-4B03-A00E-54267BCE1AF0}" srcOrd="3" destOrd="0" parTransId="{C0339BEB-26FD-4BD0-8410-82190FDB33C5}" sibTransId="{C59F963D-F3EB-47B7-837C-CCE37F27F0F9}"/>
    <dgm:cxn modelId="{7E967A5C-FABA-4D8C-9D90-CAAE17A6A106}" type="presOf" srcId="{5D463273-CDAD-46F2-9616-C522801EC1B6}" destId="{83A4BA7F-29BA-4906-A6E0-1634020A089B}" srcOrd="0" destOrd="0" presId="urn:microsoft.com/office/officeart/2005/8/layout/equation1"/>
    <dgm:cxn modelId="{1AB3261A-2ECC-44C6-8E07-CDE23EE253CF}" type="presParOf" srcId="{5BE0849B-E6ED-4EA9-818D-B05088E37F4C}" destId="{83A4BA7F-29BA-4906-A6E0-1634020A089B}" srcOrd="0" destOrd="0" presId="urn:microsoft.com/office/officeart/2005/8/layout/equation1"/>
    <dgm:cxn modelId="{469A5627-C6CC-44A6-9B74-7FAA531F0462}" type="presParOf" srcId="{5BE0849B-E6ED-4EA9-818D-B05088E37F4C}" destId="{62EBFABE-023E-429F-80E5-9968C98BA9E9}" srcOrd="1" destOrd="0" presId="urn:microsoft.com/office/officeart/2005/8/layout/equation1"/>
    <dgm:cxn modelId="{C60F5723-D9DE-4102-9428-6A154EDFDB5F}" type="presParOf" srcId="{5BE0849B-E6ED-4EA9-818D-B05088E37F4C}" destId="{F851C11C-4052-4FB4-B1BE-F5180C5C1A77}" srcOrd="2" destOrd="0" presId="urn:microsoft.com/office/officeart/2005/8/layout/equation1"/>
    <dgm:cxn modelId="{75EB72C7-9301-42F9-B3DD-2AADA3DE066A}" type="presParOf" srcId="{5BE0849B-E6ED-4EA9-818D-B05088E37F4C}" destId="{B98578F1-E7B9-4679-9B0C-226298E51ED5}" srcOrd="3" destOrd="0" presId="urn:microsoft.com/office/officeart/2005/8/layout/equation1"/>
    <dgm:cxn modelId="{676A4E62-EEAF-442D-81DC-9268546390B6}" type="presParOf" srcId="{5BE0849B-E6ED-4EA9-818D-B05088E37F4C}" destId="{6F5AF7A3-0745-4278-BB31-AC6E78C83CF8}" srcOrd="4" destOrd="0" presId="urn:microsoft.com/office/officeart/2005/8/layout/equation1"/>
    <dgm:cxn modelId="{88875C50-24CA-47F8-A79B-29458577F50E}" type="presParOf" srcId="{5BE0849B-E6ED-4EA9-818D-B05088E37F4C}" destId="{3FE6070E-663C-4DFF-BE77-1B83EFCEE7C5}" srcOrd="5" destOrd="0" presId="urn:microsoft.com/office/officeart/2005/8/layout/equation1"/>
    <dgm:cxn modelId="{68D8C67A-620E-482A-B869-6586CFB47BC8}" type="presParOf" srcId="{5BE0849B-E6ED-4EA9-818D-B05088E37F4C}" destId="{4459B0D3-055E-4CC0-88BB-67A81B385732}" srcOrd="6" destOrd="0" presId="urn:microsoft.com/office/officeart/2005/8/layout/equation1"/>
    <dgm:cxn modelId="{A2B5F3D0-50ED-4D50-92C6-FDA8D14889F0}" type="presParOf" srcId="{5BE0849B-E6ED-4EA9-818D-B05088E37F4C}" destId="{88E52C57-CE1B-45BF-B0E5-214351C31953}" srcOrd="7" destOrd="0" presId="urn:microsoft.com/office/officeart/2005/8/layout/equation1"/>
    <dgm:cxn modelId="{2D9EB92F-DED0-467B-B29A-D58D42F75B3E}" type="presParOf" srcId="{5BE0849B-E6ED-4EA9-818D-B05088E37F4C}" destId="{6C6C7800-67E4-4B12-9A5D-E4997AE4995C}" srcOrd="8" destOrd="0" presId="urn:microsoft.com/office/officeart/2005/8/layout/equation1"/>
    <dgm:cxn modelId="{70D9962D-A160-49D2-8C8E-38B8626E22FF}" type="presParOf" srcId="{5BE0849B-E6ED-4EA9-818D-B05088E37F4C}" destId="{EB3C1B65-7BDB-4B99-B51F-FF8D05F33E0E}" srcOrd="9" destOrd="0" presId="urn:microsoft.com/office/officeart/2005/8/layout/equation1"/>
    <dgm:cxn modelId="{1A288D3C-6216-4886-A777-5F139D240403}" type="presParOf" srcId="{5BE0849B-E6ED-4EA9-818D-B05088E37F4C}" destId="{DB5199AB-4BAC-49B2-B566-1B02F9019458}" srcOrd="10" destOrd="0" presId="urn:microsoft.com/office/officeart/2005/8/layout/equation1"/>
    <dgm:cxn modelId="{02425239-28B8-4A35-9CCC-EBE484A377B6}" type="presParOf" srcId="{5BE0849B-E6ED-4EA9-818D-B05088E37F4C}" destId="{7107C0D7-7A4E-4B4E-A249-52AD73A49A17}" srcOrd="11" destOrd="0" presId="urn:microsoft.com/office/officeart/2005/8/layout/equation1"/>
    <dgm:cxn modelId="{77EAB724-92FB-4407-B0BC-032B5C343422}" type="presParOf" srcId="{5BE0849B-E6ED-4EA9-818D-B05088E37F4C}" destId="{9364DC01-736D-4491-AC49-70C1FDCFF05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F2B300F-4EC9-4023-BB27-B5CE2E3A79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C4DDFB8-8C39-4723-80E9-5BDBD27E7DF6}">
      <dgm:prSet phldrT="[Texto]" phldr="1"/>
      <dgm:spPr/>
      <dgm:t>
        <a:bodyPr/>
        <a:lstStyle/>
        <a:p>
          <a:endParaRPr lang="es-EC"/>
        </a:p>
      </dgm:t>
    </dgm:pt>
    <dgm:pt modelId="{8B569403-1C76-40A5-AF09-B273F7D00E50}" type="parTrans" cxnId="{EC974521-80F5-4BDE-B359-57DB0BB1F48E}">
      <dgm:prSet/>
      <dgm:spPr/>
      <dgm:t>
        <a:bodyPr/>
        <a:lstStyle/>
        <a:p>
          <a:endParaRPr lang="es-EC"/>
        </a:p>
      </dgm:t>
    </dgm:pt>
    <dgm:pt modelId="{0BF184F5-9665-4B43-BF90-846B50A791E3}" type="sibTrans" cxnId="{EC974521-80F5-4BDE-B359-57DB0BB1F48E}">
      <dgm:prSet/>
      <dgm:spPr/>
      <dgm:t>
        <a:bodyPr/>
        <a:lstStyle/>
        <a:p>
          <a:endParaRPr lang="es-EC"/>
        </a:p>
      </dgm:t>
    </dgm:pt>
    <dgm:pt modelId="{73E7EAF5-0014-48D0-A288-FC6F6CDAB323}">
      <dgm:prSet phldrT="[Texto]" custT="1"/>
      <dgm:spPr/>
      <dgm:t>
        <a:bodyPr/>
        <a:lstStyle/>
        <a:p>
          <a:pPr algn="l"/>
          <a:r>
            <a:rPr lang="es-EC" sz="1200" dirty="0" smtClean="0"/>
            <a:t>Objetivo 10.1.g. Fomentar la sustitución selectiva de importaciones, en función del potencial endógeno territorial, con visión de encadenamiento de industrias básicas e intermedias.-</a:t>
          </a:r>
          <a:endParaRPr lang="es-EC" sz="1200" dirty="0"/>
        </a:p>
      </dgm:t>
    </dgm:pt>
    <dgm:pt modelId="{1A7733E5-5EF1-4471-8DF2-D5C5283750A3}" type="parTrans" cxnId="{7E4A5C96-99CD-4A4E-871F-9BACDDC7859E}">
      <dgm:prSet/>
      <dgm:spPr/>
      <dgm:t>
        <a:bodyPr/>
        <a:lstStyle/>
        <a:p>
          <a:endParaRPr lang="es-EC"/>
        </a:p>
      </dgm:t>
    </dgm:pt>
    <dgm:pt modelId="{2A1DF1D8-1A1B-4437-BE71-0690E7E59A62}" type="sibTrans" cxnId="{7E4A5C96-99CD-4A4E-871F-9BACDDC7859E}">
      <dgm:prSet/>
      <dgm:spPr/>
      <dgm:t>
        <a:bodyPr/>
        <a:lstStyle/>
        <a:p>
          <a:endParaRPr lang="es-EC"/>
        </a:p>
      </dgm:t>
    </dgm:pt>
    <dgm:pt modelId="{79D7D57C-F11A-4F73-9421-4611A26BE00C}">
      <dgm:prSet phldrT="[Texto]" phldr="1" custT="1"/>
      <dgm:spPr/>
      <dgm:t>
        <a:bodyPr/>
        <a:lstStyle/>
        <a:p>
          <a:pPr algn="l"/>
          <a:endParaRPr lang="es-EC" sz="2800" dirty="0"/>
        </a:p>
      </dgm:t>
    </dgm:pt>
    <dgm:pt modelId="{87891043-2AF2-4830-AA98-F018A2F6BD47}" type="parTrans" cxnId="{55D0953D-C59C-4B1A-99F4-7CBD0BEAADFE}">
      <dgm:prSet/>
      <dgm:spPr/>
      <dgm:t>
        <a:bodyPr/>
        <a:lstStyle/>
        <a:p>
          <a:endParaRPr lang="es-EC"/>
        </a:p>
      </dgm:t>
    </dgm:pt>
    <dgm:pt modelId="{48E35B01-653B-4995-891E-627DED711F49}" type="sibTrans" cxnId="{55D0953D-C59C-4B1A-99F4-7CBD0BEAADFE}">
      <dgm:prSet/>
      <dgm:spPr/>
      <dgm:t>
        <a:bodyPr/>
        <a:lstStyle/>
        <a:p>
          <a:endParaRPr lang="es-EC"/>
        </a:p>
      </dgm:t>
    </dgm:pt>
    <dgm:pt modelId="{DFA2EA07-14B3-443A-AC01-490B83A96E7D}">
      <dgm:prSet phldrT="[Texto]" custT="1"/>
      <dgm:spPr/>
      <dgm:t>
        <a:bodyPr/>
        <a:lstStyle/>
        <a:p>
          <a:pPr algn="l"/>
          <a:r>
            <a:rPr lang="es-EC" sz="1200" dirty="0" smtClean="0"/>
            <a:t>Las Pymes juegan un papel primordial en las economías de los estados, tanto en el Ecuador como en el resto del mundo.</a:t>
          </a:r>
          <a:endParaRPr lang="es-EC" sz="1200" dirty="0"/>
        </a:p>
      </dgm:t>
    </dgm:pt>
    <dgm:pt modelId="{3D3E5F53-D10E-4BFB-882E-C43E34C5E616}" type="parTrans" cxnId="{E6FE9B85-287B-4C1E-80BF-AC2668E45E9D}">
      <dgm:prSet/>
      <dgm:spPr/>
      <dgm:t>
        <a:bodyPr/>
        <a:lstStyle/>
        <a:p>
          <a:endParaRPr lang="es-EC"/>
        </a:p>
      </dgm:t>
    </dgm:pt>
    <dgm:pt modelId="{EB1047E4-38C5-4F78-9ACE-821DA60EC7B4}" type="sibTrans" cxnId="{E6FE9B85-287B-4C1E-80BF-AC2668E45E9D}">
      <dgm:prSet/>
      <dgm:spPr/>
      <dgm:t>
        <a:bodyPr/>
        <a:lstStyle/>
        <a:p>
          <a:endParaRPr lang="es-EC"/>
        </a:p>
      </dgm:t>
    </dgm:pt>
    <dgm:pt modelId="{970675DE-E934-4BA6-87F1-E299FDA545AB}">
      <dgm:prSet phldrT="[Texto]" custT="1"/>
      <dgm:spPr/>
      <dgm:t>
        <a:bodyPr/>
        <a:lstStyle/>
        <a:p>
          <a:pPr algn="l"/>
          <a:r>
            <a:rPr lang="es-EC" sz="1200" dirty="0" smtClean="0"/>
            <a:t>El centro va a aportar al crecimiento de las pymes, ya que todos sus servicios están encaminados a que se internacionalicen a través de la exportación de productos, por otro lado, la CAPEIPI también se beneficiará de dicha prestación por los ingresos generados, mismo que ascienden a USD 133076.47 para el primer año de gestión.</a:t>
          </a:r>
          <a:endParaRPr lang="es-EC" sz="1200" dirty="0"/>
        </a:p>
      </dgm:t>
    </dgm:pt>
    <dgm:pt modelId="{76220DFF-4E06-409F-8133-D66495D6202F}" type="parTrans" cxnId="{371173EF-340C-4DF5-94CC-FBE5AB4C79FA}">
      <dgm:prSet/>
      <dgm:spPr/>
      <dgm:t>
        <a:bodyPr/>
        <a:lstStyle/>
        <a:p>
          <a:endParaRPr lang="es-EC"/>
        </a:p>
      </dgm:t>
    </dgm:pt>
    <dgm:pt modelId="{E8EE03ED-5086-43DB-8A2D-703F3A9954AC}" type="sibTrans" cxnId="{371173EF-340C-4DF5-94CC-FBE5AB4C79FA}">
      <dgm:prSet/>
      <dgm:spPr/>
      <dgm:t>
        <a:bodyPr/>
        <a:lstStyle/>
        <a:p>
          <a:endParaRPr lang="es-EC"/>
        </a:p>
      </dgm:t>
    </dgm:pt>
    <dgm:pt modelId="{F1920D34-6539-4094-80BF-14F1C6D675CC}">
      <dgm:prSet phldrT="[Texto]" custT="1"/>
      <dgm:spPr/>
      <dgm:t>
        <a:bodyPr/>
        <a:lstStyle/>
        <a:p>
          <a:pPr algn="l"/>
          <a:r>
            <a:rPr lang="es-EC" sz="1200" dirty="0" smtClean="0"/>
            <a:t>Objetivo 4. Fortalecer las capacidades y potencialidades de la ciudadanía.-</a:t>
          </a:r>
          <a:endParaRPr lang="es-EC" sz="1200" dirty="0"/>
        </a:p>
      </dgm:t>
    </dgm:pt>
    <dgm:pt modelId="{BD906F76-ECC1-4836-A1D9-197B3D3E4659}" type="parTrans" cxnId="{6368CB61-2C9D-4813-B694-59C3C4036546}">
      <dgm:prSet/>
      <dgm:spPr/>
      <dgm:t>
        <a:bodyPr/>
        <a:lstStyle/>
        <a:p>
          <a:endParaRPr lang="es-EC"/>
        </a:p>
      </dgm:t>
    </dgm:pt>
    <dgm:pt modelId="{3D4BC40B-B3DB-487B-A417-A17442DCEFA1}" type="sibTrans" cxnId="{6368CB61-2C9D-4813-B694-59C3C4036546}">
      <dgm:prSet/>
      <dgm:spPr/>
      <dgm:t>
        <a:bodyPr/>
        <a:lstStyle/>
        <a:p>
          <a:endParaRPr lang="es-EC"/>
        </a:p>
      </dgm:t>
    </dgm:pt>
    <dgm:pt modelId="{BB5E795B-554B-46C4-9E08-9642A76B3B0D}">
      <dgm:prSet phldrT="[Texto]" custT="1"/>
      <dgm:spPr/>
      <dgm:t>
        <a:bodyPr/>
        <a:lstStyle/>
        <a:p>
          <a:pPr algn="l"/>
          <a:endParaRPr lang="es-EC" sz="1200" dirty="0"/>
        </a:p>
      </dgm:t>
    </dgm:pt>
    <dgm:pt modelId="{AF652EEF-21ED-4D3C-A533-E089A05DB338}" type="parTrans" cxnId="{7942C98C-C29C-434D-84A6-528A4C092B84}">
      <dgm:prSet/>
      <dgm:spPr/>
      <dgm:t>
        <a:bodyPr/>
        <a:lstStyle/>
        <a:p>
          <a:endParaRPr lang="es-EC"/>
        </a:p>
      </dgm:t>
    </dgm:pt>
    <dgm:pt modelId="{E0A7C063-21EF-4F2F-9E5B-6877113661B2}" type="sibTrans" cxnId="{7942C98C-C29C-434D-84A6-528A4C092B84}">
      <dgm:prSet/>
      <dgm:spPr/>
      <dgm:t>
        <a:bodyPr/>
        <a:lstStyle/>
        <a:p>
          <a:endParaRPr lang="es-EC"/>
        </a:p>
      </dgm:t>
    </dgm:pt>
    <dgm:pt modelId="{4C0D73F7-E3B3-4034-B6BC-DF3ADB4305A9}">
      <dgm:prSet phldrT="[Texto]" custT="1"/>
      <dgm:spPr/>
      <dgm:t>
        <a:bodyPr/>
        <a:lstStyle/>
        <a:p>
          <a:pPr algn="l"/>
          <a:r>
            <a:rPr lang="es-EC" sz="1200" dirty="0" smtClean="0"/>
            <a:t>La internacionalización de las empresas es un método clave para obtener un mayor crecimiento, establecer la posición de mercado a nivel internacional, incrementar el volumen de ventas y por ende las utilidades y, mantener la estabilidad económica.</a:t>
          </a:r>
          <a:endParaRPr lang="es-EC" sz="1200" dirty="0"/>
        </a:p>
      </dgm:t>
    </dgm:pt>
    <dgm:pt modelId="{DFAF1C8A-4196-459F-B943-AC0741C7E9EA}" type="parTrans" cxnId="{C08ACC85-BDCA-4E9D-A7C5-FB56B181D1B9}">
      <dgm:prSet/>
      <dgm:spPr/>
      <dgm:t>
        <a:bodyPr/>
        <a:lstStyle/>
        <a:p>
          <a:endParaRPr lang="es-EC"/>
        </a:p>
      </dgm:t>
    </dgm:pt>
    <dgm:pt modelId="{C31F2AAC-4F77-45F0-8256-E3761DDDCB36}" type="sibTrans" cxnId="{C08ACC85-BDCA-4E9D-A7C5-FB56B181D1B9}">
      <dgm:prSet/>
      <dgm:spPr/>
      <dgm:t>
        <a:bodyPr/>
        <a:lstStyle/>
        <a:p>
          <a:endParaRPr lang="es-EC"/>
        </a:p>
      </dgm:t>
    </dgm:pt>
    <dgm:pt modelId="{838F3918-2A4C-45A5-88ED-ABC1ED0208D2}" type="pres">
      <dgm:prSet presAssocID="{3F2B300F-4EC9-4023-BB27-B5CE2E3A79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EA6240-F323-45BB-9BB8-A2FFD36DE4D5}" type="pres">
      <dgm:prSet presAssocID="{FC4DDFB8-8C39-4723-80E9-5BDBD27E7DF6}" presName="composite" presStyleCnt="0"/>
      <dgm:spPr/>
    </dgm:pt>
    <dgm:pt modelId="{896522A5-75C8-4DC0-9DD0-B5C7CA0A7F49}" type="pres">
      <dgm:prSet presAssocID="{FC4DDFB8-8C39-4723-80E9-5BDBD27E7D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C29929-560F-4230-A5D2-07F8C4991C9F}" type="pres">
      <dgm:prSet presAssocID="{FC4DDFB8-8C39-4723-80E9-5BDBD27E7D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B68E0E-B900-4E05-8445-4CA6DFE326B1}" type="pres">
      <dgm:prSet presAssocID="{0BF184F5-9665-4B43-BF90-846B50A791E3}" presName="sp" presStyleCnt="0"/>
      <dgm:spPr/>
    </dgm:pt>
    <dgm:pt modelId="{A335A6B1-D34F-49AB-85F4-CA1716FE1F89}" type="pres">
      <dgm:prSet presAssocID="{79D7D57C-F11A-4F73-9421-4611A26BE00C}" presName="composite" presStyleCnt="0"/>
      <dgm:spPr/>
    </dgm:pt>
    <dgm:pt modelId="{149224E6-88D6-4EDA-A732-2D996AB2EA12}" type="pres">
      <dgm:prSet presAssocID="{79D7D57C-F11A-4F73-9421-4611A26BE00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43BFF-F439-4167-A145-934CCCB42F78}" type="pres">
      <dgm:prSet presAssocID="{79D7D57C-F11A-4F73-9421-4611A26BE00C}" presName="descendantText" presStyleLbl="alignAcc1" presStyleIdx="1" presStyleCnt="3" custScaleY="1347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6E371-F0A7-4E77-BB57-62716E8ADD42}" type="pres">
      <dgm:prSet presAssocID="{48E35B01-653B-4995-891E-627DED711F49}" presName="sp" presStyleCnt="0"/>
      <dgm:spPr/>
    </dgm:pt>
    <dgm:pt modelId="{9A7253E8-744A-4612-9FC8-215822A5A1C1}" type="pres">
      <dgm:prSet presAssocID="{BB5E795B-554B-46C4-9E08-9642A76B3B0D}" presName="composite" presStyleCnt="0"/>
      <dgm:spPr/>
    </dgm:pt>
    <dgm:pt modelId="{A8A42592-44D2-4E88-A4D0-A463D718F71B}" type="pres">
      <dgm:prSet presAssocID="{BB5E795B-554B-46C4-9E08-9642A76B3B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1AE8AC-D102-49E3-91AD-CC812F99FD0E}" type="pres">
      <dgm:prSet presAssocID="{BB5E795B-554B-46C4-9E08-9642A76B3B0D}" presName="descendantText" presStyleLbl="alignAcc1" presStyleIdx="2" presStyleCnt="3" custScaleY="1472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D0953D-C59C-4B1A-99F4-7CBD0BEAADFE}" srcId="{3F2B300F-4EC9-4023-BB27-B5CE2E3A79C7}" destId="{79D7D57C-F11A-4F73-9421-4611A26BE00C}" srcOrd="1" destOrd="0" parTransId="{87891043-2AF2-4830-AA98-F018A2F6BD47}" sibTransId="{48E35B01-653B-4995-891E-627DED711F49}"/>
    <dgm:cxn modelId="{6368CB61-2C9D-4813-B694-59C3C4036546}" srcId="{FC4DDFB8-8C39-4723-80E9-5BDBD27E7DF6}" destId="{F1920D34-6539-4094-80BF-14F1C6D675CC}" srcOrd="1" destOrd="0" parTransId="{BD906F76-ECC1-4836-A1D9-197B3D3E4659}" sibTransId="{3D4BC40B-B3DB-487B-A417-A17442DCEFA1}"/>
    <dgm:cxn modelId="{0E569AFB-F2A3-40DE-A35E-829970B9BC26}" type="presOf" srcId="{FC4DDFB8-8C39-4723-80E9-5BDBD27E7DF6}" destId="{896522A5-75C8-4DC0-9DD0-B5C7CA0A7F49}" srcOrd="0" destOrd="0" presId="urn:microsoft.com/office/officeart/2005/8/layout/chevron2"/>
    <dgm:cxn modelId="{5B3E6D0F-B07F-4528-B14C-4342B5D6DF14}" type="presOf" srcId="{DFA2EA07-14B3-443A-AC01-490B83A96E7D}" destId="{19343BFF-F439-4167-A145-934CCCB42F78}" srcOrd="0" destOrd="0" presId="urn:microsoft.com/office/officeart/2005/8/layout/chevron2"/>
    <dgm:cxn modelId="{78C06436-0981-4B70-93AA-03177B74813B}" type="presOf" srcId="{BB5E795B-554B-46C4-9E08-9642A76B3B0D}" destId="{A8A42592-44D2-4E88-A4D0-A463D718F71B}" srcOrd="0" destOrd="0" presId="urn:microsoft.com/office/officeart/2005/8/layout/chevron2"/>
    <dgm:cxn modelId="{84A6DBC3-44DE-4B01-B1FB-0D3D01B33F64}" type="presOf" srcId="{79D7D57C-F11A-4F73-9421-4611A26BE00C}" destId="{149224E6-88D6-4EDA-A732-2D996AB2EA12}" srcOrd="0" destOrd="0" presId="urn:microsoft.com/office/officeart/2005/8/layout/chevron2"/>
    <dgm:cxn modelId="{C1AAC3E9-5DB1-41BA-886D-539EB804616F}" type="presOf" srcId="{F1920D34-6539-4094-80BF-14F1C6D675CC}" destId="{62C29929-560F-4230-A5D2-07F8C4991C9F}" srcOrd="0" destOrd="1" presId="urn:microsoft.com/office/officeart/2005/8/layout/chevron2"/>
    <dgm:cxn modelId="{90EB29E3-0A71-4EA6-BBC0-A089995BA3ED}" type="presOf" srcId="{4C0D73F7-E3B3-4034-B6BC-DF3ADB4305A9}" destId="{19343BFF-F439-4167-A145-934CCCB42F78}" srcOrd="0" destOrd="1" presId="urn:microsoft.com/office/officeart/2005/8/layout/chevron2"/>
    <dgm:cxn modelId="{7942C98C-C29C-434D-84A6-528A4C092B84}" srcId="{3F2B300F-4EC9-4023-BB27-B5CE2E3A79C7}" destId="{BB5E795B-554B-46C4-9E08-9642A76B3B0D}" srcOrd="2" destOrd="0" parTransId="{AF652EEF-21ED-4D3C-A533-E089A05DB338}" sibTransId="{E0A7C063-21EF-4F2F-9E5B-6877113661B2}"/>
    <dgm:cxn modelId="{371173EF-340C-4DF5-94CC-FBE5AB4C79FA}" srcId="{BB5E795B-554B-46C4-9E08-9642A76B3B0D}" destId="{970675DE-E934-4BA6-87F1-E299FDA545AB}" srcOrd="0" destOrd="0" parTransId="{76220DFF-4E06-409F-8133-D66495D6202F}" sibTransId="{E8EE03ED-5086-43DB-8A2D-703F3A9954AC}"/>
    <dgm:cxn modelId="{7E4A5C96-99CD-4A4E-871F-9BACDDC7859E}" srcId="{FC4DDFB8-8C39-4723-80E9-5BDBD27E7DF6}" destId="{73E7EAF5-0014-48D0-A288-FC6F6CDAB323}" srcOrd="0" destOrd="0" parTransId="{1A7733E5-5EF1-4471-8DF2-D5C5283750A3}" sibTransId="{2A1DF1D8-1A1B-4437-BE71-0690E7E59A62}"/>
    <dgm:cxn modelId="{AF0483FF-1DAA-4DA5-A4E1-14B636DC2325}" type="presOf" srcId="{3F2B300F-4EC9-4023-BB27-B5CE2E3A79C7}" destId="{838F3918-2A4C-45A5-88ED-ABC1ED0208D2}" srcOrd="0" destOrd="0" presId="urn:microsoft.com/office/officeart/2005/8/layout/chevron2"/>
    <dgm:cxn modelId="{EC974521-80F5-4BDE-B359-57DB0BB1F48E}" srcId="{3F2B300F-4EC9-4023-BB27-B5CE2E3A79C7}" destId="{FC4DDFB8-8C39-4723-80E9-5BDBD27E7DF6}" srcOrd="0" destOrd="0" parTransId="{8B569403-1C76-40A5-AF09-B273F7D00E50}" sibTransId="{0BF184F5-9665-4B43-BF90-846B50A791E3}"/>
    <dgm:cxn modelId="{E6FE9B85-287B-4C1E-80BF-AC2668E45E9D}" srcId="{79D7D57C-F11A-4F73-9421-4611A26BE00C}" destId="{DFA2EA07-14B3-443A-AC01-490B83A96E7D}" srcOrd="0" destOrd="0" parTransId="{3D3E5F53-D10E-4BFB-882E-C43E34C5E616}" sibTransId="{EB1047E4-38C5-4F78-9ACE-821DA60EC7B4}"/>
    <dgm:cxn modelId="{C08ACC85-BDCA-4E9D-A7C5-FB56B181D1B9}" srcId="{79D7D57C-F11A-4F73-9421-4611A26BE00C}" destId="{4C0D73F7-E3B3-4034-B6BC-DF3ADB4305A9}" srcOrd="1" destOrd="0" parTransId="{DFAF1C8A-4196-459F-B943-AC0741C7E9EA}" sibTransId="{C31F2AAC-4F77-45F0-8256-E3761DDDCB36}"/>
    <dgm:cxn modelId="{7800D734-9BFE-4C22-9B1D-7EC09FA5F389}" type="presOf" srcId="{970675DE-E934-4BA6-87F1-E299FDA545AB}" destId="{4E1AE8AC-D102-49E3-91AD-CC812F99FD0E}" srcOrd="0" destOrd="0" presId="urn:microsoft.com/office/officeart/2005/8/layout/chevron2"/>
    <dgm:cxn modelId="{8A5A30EC-A2A6-412D-8D6D-6CF6280176DA}" type="presOf" srcId="{73E7EAF5-0014-48D0-A288-FC6F6CDAB323}" destId="{62C29929-560F-4230-A5D2-07F8C4991C9F}" srcOrd="0" destOrd="0" presId="urn:microsoft.com/office/officeart/2005/8/layout/chevron2"/>
    <dgm:cxn modelId="{14DC374A-1739-427E-8970-285601F34CAE}" type="presParOf" srcId="{838F3918-2A4C-45A5-88ED-ABC1ED0208D2}" destId="{89EA6240-F323-45BB-9BB8-A2FFD36DE4D5}" srcOrd="0" destOrd="0" presId="urn:microsoft.com/office/officeart/2005/8/layout/chevron2"/>
    <dgm:cxn modelId="{F3E3667C-41B9-471E-A24D-26F750E3F6CF}" type="presParOf" srcId="{89EA6240-F323-45BB-9BB8-A2FFD36DE4D5}" destId="{896522A5-75C8-4DC0-9DD0-B5C7CA0A7F49}" srcOrd="0" destOrd="0" presId="urn:microsoft.com/office/officeart/2005/8/layout/chevron2"/>
    <dgm:cxn modelId="{AC2EE90B-9FB3-41C5-91B5-A23C74C5C3F9}" type="presParOf" srcId="{89EA6240-F323-45BB-9BB8-A2FFD36DE4D5}" destId="{62C29929-560F-4230-A5D2-07F8C4991C9F}" srcOrd="1" destOrd="0" presId="urn:microsoft.com/office/officeart/2005/8/layout/chevron2"/>
    <dgm:cxn modelId="{D1BD3B39-C1F4-4503-B5FB-D0571C69FF1D}" type="presParOf" srcId="{838F3918-2A4C-45A5-88ED-ABC1ED0208D2}" destId="{B5B68E0E-B900-4E05-8445-4CA6DFE326B1}" srcOrd="1" destOrd="0" presId="urn:microsoft.com/office/officeart/2005/8/layout/chevron2"/>
    <dgm:cxn modelId="{F87D50BB-60CB-4167-A4B4-AC8879DBE99E}" type="presParOf" srcId="{838F3918-2A4C-45A5-88ED-ABC1ED0208D2}" destId="{A335A6B1-D34F-49AB-85F4-CA1716FE1F89}" srcOrd="2" destOrd="0" presId="urn:microsoft.com/office/officeart/2005/8/layout/chevron2"/>
    <dgm:cxn modelId="{03102906-B407-4FC4-A88F-DDDE511B4EE7}" type="presParOf" srcId="{A335A6B1-D34F-49AB-85F4-CA1716FE1F89}" destId="{149224E6-88D6-4EDA-A732-2D996AB2EA12}" srcOrd="0" destOrd="0" presId="urn:microsoft.com/office/officeart/2005/8/layout/chevron2"/>
    <dgm:cxn modelId="{14FF6C5A-D6E4-4177-BA1A-0B6F69A83132}" type="presParOf" srcId="{A335A6B1-D34F-49AB-85F4-CA1716FE1F89}" destId="{19343BFF-F439-4167-A145-934CCCB42F78}" srcOrd="1" destOrd="0" presId="urn:microsoft.com/office/officeart/2005/8/layout/chevron2"/>
    <dgm:cxn modelId="{CBE163D1-C96A-49EB-AF65-E838206CB3BC}" type="presParOf" srcId="{838F3918-2A4C-45A5-88ED-ABC1ED0208D2}" destId="{0E36E371-F0A7-4E77-BB57-62716E8ADD42}" srcOrd="3" destOrd="0" presId="urn:microsoft.com/office/officeart/2005/8/layout/chevron2"/>
    <dgm:cxn modelId="{941F61BA-0452-4082-97BC-A60CB9FAE99C}" type="presParOf" srcId="{838F3918-2A4C-45A5-88ED-ABC1ED0208D2}" destId="{9A7253E8-744A-4612-9FC8-215822A5A1C1}" srcOrd="4" destOrd="0" presId="urn:microsoft.com/office/officeart/2005/8/layout/chevron2"/>
    <dgm:cxn modelId="{B373BF79-AA28-45FC-8683-7257B1A9D4CE}" type="presParOf" srcId="{9A7253E8-744A-4612-9FC8-215822A5A1C1}" destId="{A8A42592-44D2-4E88-A4D0-A463D718F71B}" srcOrd="0" destOrd="0" presId="urn:microsoft.com/office/officeart/2005/8/layout/chevron2"/>
    <dgm:cxn modelId="{DF1DDAB7-CB88-4370-A6E4-B6CAF45FC2EB}" type="presParOf" srcId="{9A7253E8-744A-4612-9FC8-215822A5A1C1}" destId="{4E1AE8AC-D102-49E3-91AD-CC812F99FD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F89E085-280A-4F44-B14B-2E7DD63CF4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C5F3530-2019-4487-9AFB-622B509ADA2D}">
      <dgm:prSet phldrT="[Texto]"/>
      <dgm:spPr/>
      <dgm:t>
        <a:bodyPr/>
        <a:lstStyle/>
        <a:p>
          <a:r>
            <a:rPr lang="es-EC" dirty="0" smtClean="0"/>
            <a:t>Se recomienda que los empresarios aprovechen el índice de población, de adquisición, cambios monetarios, etc. -  especializarse</a:t>
          </a:r>
          <a:endParaRPr lang="es-EC" dirty="0"/>
        </a:p>
      </dgm:t>
    </dgm:pt>
    <dgm:pt modelId="{3D6D0F3E-24E3-43F0-82D2-25E6FBA352CE}" type="parTrans" cxnId="{211B77B4-3E3F-48A7-A9F0-43508B1A795B}">
      <dgm:prSet/>
      <dgm:spPr/>
      <dgm:t>
        <a:bodyPr/>
        <a:lstStyle/>
        <a:p>
          <a:endParaRPr lang="es-EC"/>
        </a:p>
      </dgm:t>
    </dgm:pt>
    <dgm:pt modelId="{B56CF2ED-FC11-4C64-A697-42F4346C2C37}" type="sibTrans" cxnId="{211B77B4-3E3F-48A7-A9F0-43508B1A795B}">
      <dgm:prSet/>
      <dgm:spPr/>
      <dgm:t>
        <a:bodyPr/>
        <a:lstStyle/>
        <a:p>
          <a:endParaRPr lang="es-EC"/>
        </a:p>
      </dgm:t>
    </dgm:pt>
    <dgm:pt modelId="{06CEE5E1-A784-4172-9703-F6BCF8E19E3A}">
      <dgm:prSet phldrT="[Texto]"/>
      <dgm:spPr/>
      <dgm:t>
        <a:bodyPr/>
        <a:lstStyle/>
        <a:p>
          <a:r>
            <a:rPr lang="es-EC" dirty="0" smtClean="0"/>
            <a:t>Apoyo del Estado y organismos privados fortalezcan el desarrollo de las mismas, a través de capacitaciones y financiamiento </a:t>
          </a:r>
          <a:endParaRPr lang="es-EC" dirty="0"/>
        </a:p>
      </dgm:t>
    </dgm:pt>
    <dgm:pt modelId="{2C792A16-320B-4943-8108-796269D18809}" type="parTrans" cxnId="{EF84203F-8F44-4071-9501-ABE8C3C47F0E}">
      <dgm:prSet/>
      <dgm:spPr/>
      <dgm:t>
        <a:bodyPr/>
        <a:lstStyle/>
        <a:p>
          <a:endParaRPr lang="es-EC"/>
        </a:p>
      </dgm:t>
    </dgm:pt>
    <dgm:pt modelId="{A3F16AF4-6B1B-4EEB-BDE2-2542604246DB}" type="sibTrans" cxnId="{EF84203F-8F44-4071-9501-ABE8C3C47F0E}">
      <dgm:prSet/>
      <dgm:spPr/>
      <dgm:t>
        <a:bodyPr/>
        <a:lstStyle/>
        <a:p>
          <a:endParaRPr lang="es-EC"/>
        </a:p>
      </dgm:t>
    </dgm:pt>
    <dgm:pt modelId="{421F1FC8-C043-429D-996F-DFCDB8482D9A}">
      <dgm:prSet phldrT="[Texto]"/>
      <dgm:spPr/>
      <dgm:t>
        <a:bodyPr/>
        <a:lstStyle/>
        <a:p>
          <a:r>
            <a:rPr lang="es-EC" dirty="0" smtClean="0"/>
            <a:t>Se recomienda concienciar a las empresas la importancia de mantener un capital humano bien capacitado en procesos operativos y administrativos.</a:t>
          </a:r>
          <a:endParaRPr lang="es-EC" dirty="0"/>
        </a:p>
      </dgm:t>
    </dgm:pt>
    <dgm:pt modelId="{E385C08A-C9AB-4740-A5D9-DFF34E922498}" type="parTrans" cxnId="{EEDF7F6C-CB27-4E3D-B267-25DA89F1EAB4}">
      <dgm:prSet/>
      <dgm:spPr/>
      <dgm:t>
        <a:bodyPr/>
        <a:lstStyle/>
        <a:p>
          <a:endParaRPr lang="es-EC"/>
        </a:p>
      </dgm:t>
    </dgm:pt>
    <dgm:pt modelId="{86364273-8919-4B24-ACEF-9E006FB02F38}" type="sibTrans" cxnId="{EEDF7F6C-CB27-4E3D-B267-25DA89F1EAB4}">
      <dgm:prSet/>
      <dgm:spPr/>
      <dgm:t>
        <a:bodyPr/>
        <a:lstStyle/>
        <a:p>
          <a:endParaRPr lang="es-EC"/>
        </a:p>
      </dgm:t>
    </dgm:pt>
    <dgm:pt modelId="{09200701-4093-4675-9CC0-CCA16407964E}">
      <dgm:prSet/>
      <dgm:spPr/>
      <dgm:t>
        <a:bodyPr/>
        <a:lstStyle/>
        <a:p>
          <a:r>
            <a:rPr lang="es-EC" dirty="0" smtClean="0"/>
            <a:t>El Centro -CAPEIPI deben esforzarse por explicar las ventajas de participar en una feria internacional y misiones inversas</a:t>
          </a:r>
          <a:endParaRPr lang="es-EC" dirty="0"/>
        </a:p>
      </dgm:t>
    </dgm:pt>
    <dgm:pt modelId="{BE538466-DC08-4DAC-98CB-E93AA073819A}" type="parTrans" cxnId="{5B3D7BD2-05C1-4149-9E69-2A3432A57568}">
      <dgm:prSet/>
      <dgm:spPr/>
      <dgm:t>
        <a:bodyPr/>
        <a:lstStyle/>
        <a:p>
          <a:endParaRPr lang="es-EC"/>
        </a:p>
      </dgm:t>
    </dgm:pt>
    <dgm:pt modelId="{03AB1207-80F6-421E-AF84-FBBDF882130A}" type="sibTrans" cxnId="{5B3D7BD2-05C1-4149-9E69-2A3432A57568}">
      <dgm:prSet/>
      <dgm:spPr/>
      <dgm:t>
        <a:bodyPr/>
        <a:lstStyle/>
        <a:p>
          <a:endParaRPr lang="es-EC"/>
        </a:p>
      </dgm:t>
    </dgm:pt>
    <dgm:pt modelId="{C1B86BC2-6200-4DE8-900F-5AC5EE1FDABC}">
      <dgm:prSet/>
      <dgm:spPr/>
      <dgm:t>
        <a:bodyPr/>
        <a:lstStyle/>
        <a:p>
          <a:r>
            <a:rPr lang="es-EC" smtClean="0"/>
            <a:t>apoye con anuncios, videos promocionales, etc. en su portal web, sobre la importancia que va a tener este centro y de los beneficios que los agremiados podrán obtener.</a:t>
          </a:r>
          <a:endParaRPr lang="es-EC"/>
        </a:p>
      </dgm:t>
    </dgm:pt>
    <dgm:pt modelId="{987E21A8-E060-4DED-BBC0-6B29E0EE7929}" type="parTrans" cxnId="{BE8AAFB0-4788-4D86-A4E8-B6ACD029D123}">
      <dgm:prSet/>
      <dgm:spPr/>
      <dgm:t>
        <a:bodyPr/>
        <a:lstStyle/>
        <a:p>
          <a:endParaRPr lang="es-EC"/>
        </a:p>
      </dgm:t>
    </dgm:pt>
    <dgm:pt modelId="{EBF12469-BDD7-4800-B5F4-28DBEDB18641}" type="sibTrans" cxnId="{BE8AAFB0-4788-4D86-A4E8-B6ACD029D123}">
      <dgm:prSet/>
      <dgm:spPr/>
      <dgm:t>
        <a:bodyPr/>
        <a:lstStyle/>
        <a:p>
          <a:endParaRPr lang="es-EC"/>
        </a:p>
      </dgm:t>
    </dgm:pt>
    <dgm:pt modelId="{091942C4-C010-4AC1-B08E-95DF6C41A4A0}" type="pres">
      <dgm:prSet presAssocID="{5F89E085-280A-4F44-B14B-2E7DD63CF4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A465F5-2EB4-408C-AADB-7422643632A3}" type="pres">
      <dgm:prSet presAssocID="{EC5F3530-2019-4487-9AFB-622B509ADA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27A115-9F3D-40E3-8386-51D865EC598A}" type="pres">
      <dgm:prSet presAssocID="{B56CF2ED-FC11-4C64-A697-42F4346C2C37}" presName="sibTrans" presStyleCnt="0"/>
      <dgm:spPr/>
    </dgm:pt>
    <dgm:pt modelId="{DF5BE338-6C29-4719-86C5-55C12A02E66C}" type="pres">
      <dgm:prSet presAssocID="{06CEE5E1-A784-4172-9703-F6BCF8E19E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3661F8-650D-443B-8DA7-A02CF1C6CCA9}" type="pres">
      <dgm:prSet presAssocID="{A3F16AF4-6B1B-4EEB-BDE2-2542604246DB}" presName="sibTrans" presStyleCnt="0"/>
      <dgm:spPr/>
    </dgm:pt>
    <dgm:pt modelId="{9B29CE11-0B66-48C1-855F-AA845C65DEB3}" type="pres">
      <dgm:prSet presAssocID="{09200701-4093-4675-9CC0-CCA1640796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48840D-CFCF-4990-9AE1-1093CD7B2BFB}" type="pres">
      <dgm:prSet presAssocID="{03AB1207-80F6-421E-AF84-FBBDF882130A}" presName="sibTrans" presStyleCnt="0"/>
      <dgm:spPr/>
    </dgm:pt>
    <dgm:pt modelId="{22218516-F910-4AB5-A7FE-569DCFD0AC09}" type="pres">
      <dgm:prSet presAssocID="{421F1FC8-C043-429D-996F-DFCDB8482D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D61730-A19F-41A8-A6CE-5C62B7D687DA}" type="pres">
      <dgm:prSet presAssocID="{86364273-8919-4B24-ACEF-9E006FB02F38}" presName="sibTrans" presStyleCnt="0"/>
      <dgm:spPr/>
    </dgm:pt>
    <dgm:pt modelId="{43D14D92-3843-4DF4-86A4-AF094D89D823}" type="pres">
      <dgm:prSet presAssocID="{C1B86BC2-6200-4DE8-900F-5AC5EE1FDA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1B77B4-3E3F-48A7-A9F0-43508B1A795B}" srcId="{5F89E085-280A-4F44-B14B-2E7DD63CF433}" destId="{EC5F3530-2019-4487-9AFB-622B509ADA2D}" srcOrd="0" destOrd="0" parTransId="{3D6D0F3E-24E3-43F0-82D2-25E6FBA352CE}" sibTransId="{B56CF2ED-FC11-4C64-A697-42F4346C2C37}"/>
    <dgm:cxn modelId="{87638CBF-6D3A-4597-91AB-06A0DCDA3648}" type="presOf" srcId="{421F1FC8-C043-429D-996F-DFCDB8482D9A}" destId="{22218516-F910-4AB5-A7FE-569DCFD0AC09}" srcOrd="0" destOrd="0" presId="urn:microsoft.com/office/officeart/2005/8/layout/default"/>
    <dgm:cxn modelId="{EEDF7F6C-CB27-4E3D-B267-25DA89F1EAB4}" srcId="{5F89E085-280A-4F44-B14B-2E7DD63CF433}" destId="{421F1FC8-C043-429D-996F-DFCDB8482D9A}" srcOrd="3" destOrd="0" parTransId="{E385C08A-C9AB-4740-A5D9-DFF34E922498}" sibTransId="{86364273-8919-4B24-ACEF-9E006FB02F38}"/>
    <dgm:cxn modelId="{056E94D0-D0AD-40B7-89B9-BA81E43B8098}" type="presOf" srcId="{06CEE5E1-A784-4172-9703-F6BCF8E19E3A}" destId="{DF5BE338-6C29-4719-86C5-55C12A02E66C}" srcOrd="0" destOrd="0" presId="urn:microsoft.com/office/officeart/2005/8/layout/default"/>
    <dgm:cxn modelId="{968A6CBE-DD19-484D-A8DD-8ECE77A2F618}" type="presOf" srcId="{EC5F3530-2019-4487-9AFB-622B509ADA2D}" destId="{BEA465F5-2EB4-408C-AADB-7422643632A3}" srcOrd="0" destOrd="0" presId="urn:microsoft.com/office/officeart/2005/8/layout/default"/>
    <dgm:cxn modelId="{BE8AAFB0-4788-4D86-A4E8-B6ACD029D123}" srcId="{5F89E085-280A-4F44-B14B-2E7DD63CF433}" destId="{C1B86BC2-6200-4DE8-900F-5AC5EE1FDABC}" srcOrd="4" destOrd="0" parTransId="{987E21A8-E060-4DED-BBC0-6B29E0EE7929}" sibTransId="{EBF12469-BDD7-4800-B5F4-28DBEDB18641}"/>
    <dgm:cxn modelId="{E150CA0D-E579-48FF-9F9D-37B7C06885FA}" type="presOf" srcId="{09200701-4093-4675-9CC0-CCA16407964E}" destId="{9B29CE11-0B66-48C1-855F-AA845C65DEB3}" srcOrd="0" destOrd="0" presId="urn:microsoft.com/office/officeart/2005/8/layout/default"/>
    <dgm:cxn modelId="{CC46CECA-D98E-479F-A9A3-727112141315}" type="presOf" srcId="{C1B86BC2-6200-4DE8-900F-5AC5EE1FDABC}" destId="{43D14D92-3843-4DF4-86A4-AF094D89D823}" srcOrd="0" destOrd="0" presId="urn:microsoft.com/office/officeart/2005/8/layout/default"/>
    <dgm:cxn modelId="{EF84203F-8F44-4071-9501-ABE8C3C47F0E}" srcId="{5F89E085-280A-4F44-B14B-2E7DD63CF433}" destId="{06CEE5E1-A784-4172-9703-F6BCF8E19E3A}" srcOrd="1" destOrd="0" parTransId="{2C792A16-320B-4943-8108-796269D18809}" sibTransId="{A3F16AF4-6B1B-4EEB-BDE2-2542604246DB}"/>
    <dgm:cxn modelId="{5B3D7BD2-05C1-4149-9E69-2A3432A57568}" srcId="{5F89E085-280A-4F44-B14B-2E7DD63CF433}" destId="{09200701-4093-4675-9CC0-CCA16407964E}" srcOrd="2" destOrd="0" parTransId="{BE538466-DC08-4DAC-98CB-E93AA073819A}" sibTransId="{03AB1207-80F6-421E-AF84-FBBDF882130A}"/>
    <dgm:cxn modelId="{8F06229B-CF0E-4E27-82EA-6068FA13972B}" type="presOf" srcId="{5F89E085-280A-4F44-B14B-2E7DD63CF433}" destId="{091942C4-C010-4AC1-B08E-95DF6C41A4A0}" srcOrd="0" destOrd="0" presId="urn:microsoft.com/office/officeart/2005/8/layout/default"/>
    <dgm:cxn modelId="{9380607C-FF3A-4F3D-B24E-428D1E11E6A2}" type="presParOf" srcId="{091942C4-C010-4AC1-B08E-95DF6C41A4A0}" destId="{BEA465F5-2EB4-408C-AADB-7422643632A3}" srcOrd="0" destOrd="0" presId="urn:microsoft.com/office/officeart/2005/8/layout/default"/>
    <dgm:cxn modelId="{6E3DCB45-B05C-4203-9A1A-AEEC8C334FFC}" type="presParOf" srcId="{091942C4-C010-4AC1-B08E-95DF6C41A4A0}" destId="{2B27A115-9F3D-40E3-8386-51D865EC598A}" srcOrd="1" destOrd="0" presId="urn:microsoft.com/office/officeart/2005/8/layout/default"/>
    <dgm:cxn modelId="{77DC0646-8DA9-48BA-82A4-D905768F6075}" type="presParOf" srcId="{091942C4-C010-4AC1-B08E-95DF6C41A4A0}" destId="{DF5BE338-6C29-4719-86C5-55C12A02E66C}" srcOrd="2" destOrd="0" presId="urn:microsoft.com/office/officeart/2005/8/layout/default"/>
    <dgm:cxn modelId="{DB674DBA-868F-4834-8E62-DEEB605D45FE}" type="presParOf" srcId="{091942C4-C010-4AC1-B08E-95DF6C41A4A0}" destId="{FD3661F8-650D-443B-8DA7-A02CF1C6CCA9}" srcOrd="3" destOrd="0" presId="urn:microsoft.com/office/officeart/2005/8/layout/default"/>
    <dgm:cxn modelId="{F080E865-C357-4DF2-892E-7A7A5CF7A7C4}" type="presParOf" srcId="{091942C4-C010-4AC1-B08E-95DF6C41A4A0}" destId="{9B29CE11-0B66-48C1-855F-AA845C65DEB3}" srcOrd="4" destOrd="0" presId="urn:microsoft.com/office/officeart/2005/8/layout/default"/>
    <dgm:cxn modelId="{55B3D49E-AA54-4093-AF4B-F60CE9127A69}" type="presParOf" srcId="{091942C4-C010-4AC1-B08E-95DF6C41A4A0}" destId="{DA48840D-CFCF-4990-9AE1-1093CD7B2BFB}" srcOrd="5" destOrd="0" presId="urn:microsoft.com/office/officeart/2005/8/layout/default"/>
    <dgm:cxn modelId="{70AA6E75-2E19-4D57-B86F-938588DE8F48}" type="presParOf" srcId="{091942C4-C010-4AC1-B08E-95DF6C41A4A0}" destId="{22218516-F910-4AB5-A7FE-569DCFD0AC09}" srcOrd="6" destOrd="0" presId="urn:microsoft.com/office/officeart/2005/8/layout/default"/>
    <dgm:cxn modelId="{E10A5017-87B7-4B94-B1E7-04FA946ABA68}" type="presParOf" srcId="{091942C4-C010-4AC1-B08E-95DF6C41A4A0}" destId="{D9D61730-A19F-41A8-A6CE-5C62B7D687DA}" srcOrd="7" destOrd="0" presId="urn:microsoft.com/office/officeart/2005/8/layout/default"/>
    <dgm:cxn modelId="{A8992291-65F5-4309-9F21-B86A1952EA32}" type="presParOf" srcId="{091942C4-C010-4AC1-B08E-95DF6C41A4A0}" destId="{43D14D92-3843-4DF4-86A4-AF094D89D8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8B3429-9CD5-4408-AF56-C841FC44A3D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761E1EB-FC95-4275-92EE-A1AE39F566E3}">
      <dgm:prSet phldrT="[Texto]"/>
      <dgm:spPr/>
      <dgm:t>
        <a:bodyPr/>
        <a:lstStyle/>
        <a:p>
          <a:r>
            <a:rPr lang="es-EC" dirty="0" smtClean="0"/>
            <a:t>Aprovechamiento capacidad productiva </a:t>
          </a:r>
          <a:endParaRPr lang="es-EC" dirty="0"/>
        </a:p>
      </dgm:t>
    </dgm:pt>
    <dgm:pt modelId="{5FF0973C-49D2-46EC-928D-E4544A051A6A}" type="parTrans" cxnId="{C3E6A0C7-1747-4984-ADC6-D35FE65DBF41}">
      <dgm:prSet/>
      <dgm:spPr/>
      <dgm:t>
        <a:bodyPr/>
        <a:lstStyle/>
        <a:p>
          <a:endParaRPr lang="es-EC"/>
        </a:p>
      </dgm:t>
    </dgm:pt>
    <dgm:pt modelId="{15DCC278-78C1-4CCC-A6D3-2AD0931B03AC}" type="sibTrans" cxnId="{C3E6A0C7-1747-4984-ADC6-D35FE65DBF41}">
      <dgm:prSet/>
      <dgm:spPr/>
      <dgm:t>
        <a:bodyPr/>
        <a:lstStyle/>
        <a:p>
          <a:endParaRPr lang="es-EC"/>
        </a:p>
      </dgm:t>
    </dgm:pt>
    <dgm:pt modelId="{80C825BD-8BC3-4E1D-88AA-A1F08C31CD21}">
      <dgm:prSet phldrT="[Texto]"/>
      <dgm:spPr/>
      <dgm:t>
        <a:bodyPr/>
        <a:lstStyle/>
        <a:p>
          <a:r>
            <a:rPr lang="es-EC" dirty="0" smtClean="0"/>
            <a:t>Alcanzar economías de escala</a:t>
          </a:r>
          <a:endParaRPr lang="es-EC" dirty="0"/>
        </a:p>
      </dgm:t>
    </dgm:pt>
    <dgm:pt modelId="{57CFDFE8-6A05-481D-A054-1872DC5064F3}" type="parTrans" cxnId="{72EDF3F4-F8C0-40F7-BE34-880217B36A2A}">
      <dgm:prSet/>
      <dgm:spPr/>
      <dgm:t>
        <a:bodyPr/>
        <a:lstStyle/>
        <a:p>
          <a:endParaRPr lang="es-EC"/>
        </a:p>
      </dgm:t>
    </dgm:pt>
    <dgm:pt modelId="{890D11FD-736F-4113-B3FC-589CCAD203CB}" type="sibTrans" cxnId="{72EDF3F4-F8C0-40F7-BE34-880217B36A2A}">
      <dgm:prSet/>
      <dgm:spPr/>
      <dgm:t>
        <a:bodyPr/>
        <a:lstStyle/>
        <a:p>
          <a:endParaRPr lang="es-EC"/>
        </a:p>
      </dgm:t>
    </dgm:pt>
    <dgm:pt modelId="{9C64E6BC-D1B2-4693-A102-BADDD00B29C9}">
      <dgm:prSet phldrT="[Texto]"/>
      <dgm:spPr/>
      <dgm:t>
        <a:bodyPr/>
        <a:lstStyle/>
        <a:p>
          <a:r>
            <a:rPr lang="es-EC" dirty="0" smtClean="0"/>
            <a:t>acceso a nuevas tecnologías </a:t>
          </a:r>
        </a:p>
      </dgm:t>
    </dgm:pt>
    <dgm:pt modelId="{5C8D4515-3160-4E5F-A7C6-3B7A8926F544}" type="parTrans" cxnId="{D26D0ACD-37FE-4848-A61C-B6475DE66248}">
      <dgm:prSet/>
      <dgm:spPr/>
      <dgm:t>
        <a:bodyPr/>
        <a:lstStyle/>
        <a:p>
          <a:endParaRPr lang="es-EC"/>
        </a:p>
      </dgm:t>
    </dgm:pt>
    <dgm:pt modelId="{6EF68665-C02F-4A94-98B8-742EA3E4C90C}" type="sibTrans" cxnId="{D26D0ACD-37FE-4848-A61C-B6475DE66248}">
      <dgm:prSet/>
      <dgm:spPr/>
      <dgm:t>
        <a:bodyPr/>
        <a:lstStyle/>
        <a:p>
          <a:endParaRPr lang="es-EC"/>
        </a:p>
      </dgm:t>
    </dgm:pt>
    <dgm:pt modelId="{0F553BDC-631C-4734-9D4D-4A11B0A28AF0}">
      <dgm:prSet phldrT="[Texto]"/>
      <dgm:spPr/>
      <dgm:t>
        <a:bodyPr/>
        <a:lstStyle/>
        <a:p>
          <a:r>
            <a:rPr lang="es-EC" dirty="0" smtClean="0"/>
            <a:t>Reducir riesgos– crisis</a:t>
          </a:r>
        </a:p>
      </dgm:t>
    </dgm:pt>
    <dgm:pt modelId="{A7931F22-D113-4957-B569-770BEE8925E0}" type="parTrans" cxnId="{DEA399FC-5114-473C-B8AD-F479B8EC0A99}">
      <dgm:prSet/>
      <dgm:spPr/>
      <dgm:t>
        <a:bodyPr/>
        <a:lstStyle/>
        <a:p>
          <a:endParaRPr lang="es-EC"/>
        </a:p>
      </dgm:t>
    </dgm:pt>
    <dgm:pt modelId="{460D3D23-5E32-4D0E-9D8F-FBDF7F48744B}" type="sibTrans" cxnId="{DEA399FC-5114-473C-B8AD-F479B8EC0A99}">
      <dgm:prSet/>
      <dgm:spPr/>
      <dgm:t>
        <a:bodyPr/>
        <a:lstStyle/>
        <a:p>
          <a:endParaRPr lang="es-EC"/>
        </a:p>
      </dgm:t>
    </dgm:pt>
    <dgm:pt modelId="{8C1195DD-4E1F-43D0-8ECB-8157A16F0DB4}">
      <dgm:prSet phldrT="[Texto]"/>
      <dgm:spPr/>
      <dgm:t>
        <a:bodyPr/>
        <a:lstStyle/>
        <a:p>
          <a:r>
            <a:rPr lang="es-EC" dirty="0" smtClean="0"/>
            <a:t>Encontrar mercados menos competitivos</a:t>
          </a:r>
        </a:p>
      </dgm:t>
    </dgm:pt>
    <dgm:pt modelId="{A89DDD11-5029-460C-943E-D45A1D51F2F2}" type="parTrans" cxnId="{7B697CCE-5279-4F08-B5B5-F30842CF6FA3}">
      <dgm:prSet/>
      <dgm:spPr/>
      <dgm:t>
        <a:bodyPr/>
        <a:lstStyle/>
        <a:p>
          <a:endParaRPr lang="es-EC"/>
        </a:p>
      </dgm:t>
    </dgm:pt>
    <dgm:pt modelId="{AE0BD741-A67A-4C3E-AFBB-4AF9563BA21D}" type="sibTrans" cxnId="{7B697CCE-5279-4F08-B5B5-F30842CF6FA3}">
      <dgm:prSet/>
      <dgm:spPr/>
      <dgm:t>
        <a:bodyPr/>
        <a:lstStyle/>
        <a:p>
          <a:endParaRPr lang="es-EC"/>
        </a:p>
      </dgm:t>
    </dgm:pt>
    <dgm:pt modelId="{82825046-36F2-4972-9D11-03B57B709196}" type="pres">
      <dgm:prSet presAssocID="{C68B3429-9CD5-4408-AF56-C841FC44A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E0B4E33-415D-4286-93A3-9A428F218423}" type="pres">
      <dgm:prSet presAssocID="{C68B3429-9CD5-4408-AF56-C841FC44A3D2}" presName="Name1" presStyleCnt="0"/>
      <dgm:spPr/>
    </dgm:pt>
    <dgm:pt modelId="{A9B14BA5-FCF9-4B56-9F78-9C4EA61D7DF5}" type="pres">
      <dgm:prSet presAssocID="{C68B3429-9CD5-4408-AF56-C841FC44A3D2}" presName="cycle" presStyleCnt="0"/>
      <dgm:spPr/>
    </dgm:pt>
    <dgm:pt modelId="{3BE5ACCC-D972-491B-9F5E-66F4D325E14C}" type="pres">
      <dgm:prSet presAssocID="{C68B3429-9CD5-4408-AF56-C841FC44A3D2}" presName="srcNode" presStyleLbl="node1" presStyleIdx="0" presStyleCnt="5"/>
      <dgm:spPr/>
    </dgm:pt>
    <dgm:pt modelId="{150CE0F0-31D0-48B7-9F39-4BCD5F2D78DD}" type="pres">
      <dgm:prSet presAssocID="{C68B3429-9CD5-4408-AF56-C841FC44A3D2}" presName="conn" presStyleLbl="parChTrans1D2" presStyleIdx="0" presStyleCnt="1"/>
      <dgm:spPr/>
      <dgm:t>
        <a:bodyPr/>
        <a:lstStyle/>
        <a:p>
          <a:endParaRPr lang="es-EC"/>
        </a:p>
      </dgm:t>
    </dgm:pt>
    <dgm:pt modelId="{4B72E34B-DC83-4D37-AFA4-04B5E09F486C}" type="pres">
      <dgm:prSet presAssocID="{C68B3429-9CD5-4408-AF56-C841FC44A3D2}" presName="extraNode" presStyleLbl="node1" presStyleIdx="0" presStyleCnt="5"/>
      <dgm:spPr/>
    </dgm:pt>
    <dgm:pt modelId="{D9212E5C-0E6D-41DE-AD69-5C1638631701}" type="pres">
      <dgm:prSet presAssocID="{C68B3429-9CD5-4408-AF56-C841FC44A3D2}" presName="dstNode" presStyleLbl="node1" presStyleIdx="0" presStyleCnt="5"/>
      <dgm:spPr/>
    </dgm:pt>
    <dgm:pt modelId="{AF2336FF-FC92-48FB-945D-BB055E5D971B}" type="pres">
      <dgm:prSet presAssocID="{E761E1EB-FC95-4275-92EE-A1AE39F566E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F5F92-6993-406C-8067-60711392A641}" type="pres">
      <dgm:prSet presAssocID="{E761E1EB-FC95-4275-92EE-A1AE39F566E3}" presName="accent_1" presStyleCnt="0"/>
      <dgm:spPr/>
    </dgm:pt>
    <dgm:pt modelId="{50E62E71-03C2-48DC-A155-9FCF0ECB667B}" type="pres">
      <dgm:prSet presAssocID="{E761E1EB-FC95-4275-92EE-A1AE39F566E3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29A6A6-6B9C-40C6-B9EE-88B36F9A9170}" type="pres">
      <dgm:prSet presAssocID="{80C825BD-8BC3-4E1D-88AA-A1F08C31CD2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86E9D3-EF23-4BA3-8F06-88622EEF7B7D}" type="pres">
      <dgm:prSet presAssocID="{80C825BD-8BC3-4E1D-88AA-A1F08C31CD21}" presName="accent_2" presStyleCnt="0"/>
      <dgm:spPr/>
    </dgm:pt>
    <dgm:pt modelId="{A73E8BDA-A9A2-4F0D-AD2C-24189332DD67}" type="pres">
      <dgm:prSet presAssocID="{80C825BD-8BC3-4E1D-88AA-A1F08C31CD21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867481-CA05-455F-8E99-5AC67FFD39D1}" type="pres">
      <dgm:prSet presAssocID="{9C64E6BC-D1B2-4693-A102-BADDD00B29C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F623B2-3A42-4315-A3F5-348FBBDCE7F8}" type="pres">
      <dgm:prSet presAssocID="{9C64E6BC-D1B2-4693-A102-BADDD00B29C9}" presName="accent_3" presStyleCnt="0"/>
      <dgm:spPr/>
    </dgm:pt>
    <dgm:pt modelId="{6B8389A5-9CCA-4624-94DB-3FAD612D45A4}" type="pres">
      <dgm:prSet presAssocID="{9C64E6BC-D1B2-4693-A102-BADDD00B29C9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F9FDA2-FE1F-4C5E-9003-24EEBAD7C2BD}" type="pres">
      <dgm:prSet presAssocID="{0F553BDC-631C-4734-9D4D-4A11B0A28AF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8159E1-C943-4A7F-A7B9-7DDAAB3EA374}" type="pres">
      <dgm:prSet presAssocID="{0F553BDC-631C-4734-9D4D-4A11B0A28AF0}" presName="accent_4" presStyleCnt="0"/>
      <dgm:spPr/>
    </dgm:pt>
    <dgm:pt modelId="{0488A5CD-B94F-41B3-ADFF-EFDE7846EE1E}" type="pres">
      <dgm:prSet presAssocID="{0F553BDC-631C-4734-9D4D-4A11B0A28AF0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811095-8926-4D8E-8FB6-A4B890ACBAA0}" type="pres">
      <dgm:prSet presAssocID="{8C1195DD-4E1F-43D0-8ECB-8157A16F0DB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A03860-EEB4-4B59-90E6-7DE746C13C3F}" type="pres">
      <dgm:prSet presAssocID="{8C1195DD-4E1F-43D0-8ECB-8157A16F0DB4}" presName="accent_5" presStyleCnt="0"/>
      <dgm:spPr/>
    </dgm:pt>
    <dgm:pt modelId="{6037F305-B919-43C1-8C09-75CD6481591B}" type="pres">
      <dgm:prSet presAssocID="{8C1195DD-4E1F-43D0-8ECB-8157A16F0DB4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CEEDF94-E596-4CEA-9726-EBEE23E2F51A}" type="presOf" srcId="{E761E1EB-FC95-4275-92EE-A1AE39F566E3}" destId="{AF2336FF-FC92-48FB-945D-BB055E5D971B}" srcOrd="0" destOrd="0" presId="urn:microsoft.com/office/officeart/2008/layout/VerticalCurvedList"/>
    <dgm:cxn modelId="{16E95845-539B-4989-88DE-6E9433E2A728}" type="presOf" srcId="{9C64E6BC-D1B2-4693-A102-BADDD00B29C9}" destId="{9F867481-CA05-455F-8E99-5AC67FFD39D1}" srcOrd="0" destOrd="0" presId="urn:microsoft.com/office/officeart/2008/layout/VerticalCurvedList"/>
    <dgm:cxn modelId="{84F6691E-EFF8-43F9-BF76-6495DBA1A770}" type="presOf" srcId="{0F553BDC-631C-4734-9D4D-4A11B0A28AF0}" destId="{F6F9FDA2-FE1F-4C5E-9003-24EEBAD7C2BD}" srcOrd="0" destOrd="0" presId="urn:microsoft.com/office/officeart/2008/layout/VerticalCurvedList"/>
    <dgm:cxn modelId="{6C24B5B9-1ED3-4B8A-BBBD-261C4F7B0552}" type="presOf" srcId="{15DCC278-78C1-4CCC-A6D3-2AD0931B03AC}" destId="{150CE0F0-31D0-48B7-9F39-4BCD5F2D78DD}" srcOrd="0" destOrd="0" presId="urn:microsoft.com/office/officeart/2008/layout/VerticalCurvedList"/>
    <dgm:cxn modelId="{72EDF3F4-F8C0-40F7-BE34-880217B36A2A}" srcId="{C68B3429-9CD5-4408-AF56-C841FC44A3D2}" destId="{80C825BD-8BC3-4E1D-88AA-A1F08C31CD21}" srcOrd="1" destOrd="0" parTransId="{57CFDFE8-6A05-481D-A054-1872DC5064F3}" sibTransId="{890D11FD-736F-4113-B3FC-589CCAD203CB}"/>
    <dgm:cxn modelId="{A33B57DD-C80B-4318-BE34-0AAC028FDC98}" type="presOf" srcId="{C68B3429-9CD5-4408-AF56-C841FC44A3D2}" destId="{82825046-36F2-4972-9D11-03B57B709196}" srcOrd="0" destOrd="0" presId="urn:microsoft.com/office/officeart/2008/layout/VerticalCurvedList"/>
    <dgm:cxn modelId="{C3E6A0C7-1747-4984-ADC6-D35FE65DBF41}" srcId="{C68B3429-9CD5-4408-AF56-C841FC44A3D2}" destId="{E761E1EB-FC95-4275-92EE-A1AE39F566E3}" srcOrd="0" destOrd="0" parTransId="{5FF0973C-49D2-46EC-928D-E4544A051A6A}" sibTransId="{15DCC278-78C1-4CCC-A6D3-2AD0931B03AC}"/>
    <dgm:cxn modelId="{D26D0ACD-37FE-4848-A61C-B6475DE66248}" srcId="{C68B3429-9CD5-4408-AF56-C841FC44A3D2}" destId="{9C64E6BC-D1B2-4693-A102-BADDD00B29C9}" srcOrd="2" destOrd="0" parTransId="{5C8D4515-3160-4E5F-A7C6-3B7A8926F544}" sibTransId="{6EF68665-C02F-4A94-98B8-742EA3E4C90C}"/>
    <dgm:cxn modelId="{DEA399FC-5114-473C-B8AD-F479B8EC0A99}" srcId="{C68B3429-9CD5-4408-AF56-C841FC44A3D2}" destId="{0F553BDC-631C-4734-9D4D-4A11B0A28AF0}" srcOrd="3" destOrd="0" parTransId="{A7931F22-D113-4957-B569-770BEE8925E0}" sibTransId="{460D3D23-5E32-4D0E-9D8F-FBDF7F48744B}"/>
    <dgm:cxn modelId="{5A601AF6-01DD-4085-BDCD-AA4AD5F9EC16}" type="presOf" srcId="{80C825BD-8BC3-4E1D-88AA-A1F08C31CD21}" destId="{1729A6A6-6B9C-40C6-B9EE-88B36F9A9170}" srcOrd="0" destOrd="0" presId="urn:microsoft.com/office/officeart/2008/layout/VerticalCurvedList"/>
    <dgm:cxn modelId="{75116096-19E0-4479-8365-F1F5BA32C1D2}" type="presOf" srcId="{8C1195DD-4E1F-43D0-8ECB-8157A16F0DB4}" destId="{F0811095-8926-4D8E-8FB6-A4B890ACBAA0}" srcOrd="0" destOrd="0" presId="urn:microsoft.com/office/officeart/2008/layout/VerticalCurvedList"/>
    <dgm:cxn modelId="{7B697CCE-5279-4F08-B5B5-F30842CF6FA3}" srcId="{C68B3429-9CD5-4408-AF56-C841FC44A3D2}" destId="{8C1195DD-4E1F-43D0-8ECB-8157A16F0DB4}" srcOrd="4" destOrd="0" parTransId="{A89DDD11-5029-460C-943E-D45A1D51F2F2}" sibTransId="{AE0BD741-A67A-4C3E-AFBB-4AF9563BA21D}"/>
    <dgm:cxn modelId="{3968F4E3-4116-402E-B11F-E2D2F6E0319E}" type="presParOf" srcId="{82825046-36F2-4972-9D11-03B57B709196}" destId="{EE0B4E33-415D-4286-93A3-9A428F218423}" srcOrd="0" destOrd="0" presId="urn:microsoft.com/office/officeart/2008/layout/VerticalCurvedList"/>
    <dgm:cxn modelId="{5BEB7C79-5BBD-42B7-9833-F8601CFFA671}" type="presParOf" srcId="{EE0B4E33-415D-4286-93A3-9A428F218423}" destId="{A9B14BA5-FCF9-4B56-9F78-9C4EA61D7DF5}" srcOrd="0" destOrd="0" presId="urn:microsoft.com/office/officeart/2008/layout/VerticalCurvedList"/>
    <dgm:cxn modelId="{E81ABF72-DD00-43EF-B79F-487D0AFA2039}" type="presParOf" srcId="{A9B14BA5-FCF9-4B56-9F78-9C4EA61D7DF5}" destId="{3BE5ACCC-D972-491B-9F5E-66F4D325E14C}" srcOrd="0" destOrd="0" presId="urn:microsoft.com/office/officeart/2008/layout/VerticalCurvedList"/>
    <dgm:cxn modelId="{8F0705D4-E4DC-4C53-856B-42292BE3501E}" type="presParOf" srcId="{A9B14BA5-FCF9-4B56-9F78-9C4EA61D7DF5}" destId="{150CE0F0-31D0-48B7-9F39-4BCD5F2D78DD}" srcOrd="1" destOrd="0" presId="urn:microsoft.com/office/officeart/2008/layout/VerticalCurvedList"/>
    <dgm:cxn modelId="{608FF918-5DA7-47A9-92F2-378B6606F3DF}" type="presParOf" srcId="{A9B14BA5-FCF9-4B56-9F78-9C4EA61D7DF5}" destId="{4B72E34B-DC83-4D37-AFA4-04B5E09F486C}" srcOrd="2" destOrd="0" presId="urn:microsoft.com/office/officeart/2008/layout/VerticalCurvedList"/>
    <dgm:cxn modelId="{0816ADBD-A3B5-443C-A642-1F5A31256B28}" type="presParOf" srcId="{A9B14BA5-FCF9-4B56-9F78-9C4EA61D7DF5}" destId="{D9212E5C-0E6D-41DE-AD69-5C1638631701}" srcOrd="3" destOrd="0" presId="urn:microsoft.com/office/officeart/2008/layout/VerticalCurvedList"/>
    <dgm:cxn modelId="{853A27A3-5D83-441B-A68A-7FAC09D3C201}" type="presParOf" srcId="{EE0B4E33-415D-4286-93A3-9A428F218423}" destId="{AF2336FF-FC92-48FB-945D-BB055E5D971B}" srcOrd="1" destOrd="0" presId="urn:microsoft.com/office/officeart/2008/layout/VerticalCurvedList"/>
    <dgm:cxn modelId="{76BB33D8-A80D-4EC5-B123-2C91E6034220}" type="presParOf" srcId="{EE0B4E33-415D-4286-93A3-9A428F218423}" destId="{86DF5F92-6993-406C-8067-60711392A641}" srcOrd="2" destOrd="0" presId="urn:microsoft.com/office/officeart/2008/layout/VerticalCurvedList"/>
    <dgm:cxn modelId="{C84E38D8-A5CD-49AA-B585-454F42507F12}" type="presParOf" srcId="{86DF5F92-6993-406C-8067-60711392A641}" destId="{50E62E71-03C2-48DC-A155-9FCF0ECB667B}" srcOrd="0" destOrd="0" presId="urn:microsoft.com/office/officeart/2008/layout/VerticalCurvedList"/>
    <dgm:cxn modelId="{6B52AF64-4019-4622-920E-C3C0B21EFBAE}" type="presParOf" srcId="{EE0B4E33-415D-4286-93A3-9A428F218423}" destId="{1729A6A6-6B9C-40C6-B9EE-88B36F9A9170}" srcOrd="3" destOrd="0" presId="urn:microsoft.com/office/officeart/2008/layout/VerticalCurvedList"/>
    <dgm:cxn modelId="{6BBCD627-8165-4E99-AD49-FB99FC9330F4}" type="presParOf" srcId="{EE0B4E33-415D-4286-93A3-9A428F218423}" destId="{8786E9D3-EF23-4BA3-8F06-88622EEF7B7D}" srcOrd="4" destOrd="0" presId="urn:microsoft.com/office/officeart/2008/layout/VerticalCurvedList"/>
    <dgm:cxn modelId="{6C29F654-751C-49D2-9AFC-31919E2CE27A}" type="presParOf" srcId="{8786E9D3-EF23-4BA3-8F06-88622EEF7B7D}" destId="{A73E8BDA-A9A2-4F0D-AD2C-24189332DD67}" srcOrd="0" destOrd="0" presId="urn:microsoft.com/office/officeart/2008/layout/VerticalCurvedList"/>
    <dgm:cxn modelId="{317E618A-DD82-49FE-880E-420960A1915F}" type="presParOf" srcId="{EE0B4E33-415D-4286-93A3-9A428F218423}" destId="{9F867481-CA05-455F-8E99-5AC67FFD39D1}" srcOrd="5" destOrd="0" presId="urn:microsoft.com/office/officeart/2008/layout/VerticalCurvedList"/>
    <dgm:cxn modelId="{E8BBA108-AA13-4A0E-9A5E-D0656EA72F05}" type="presParOf" srcId="{EE0B4E33-415D-4286-93A3-9A428F218423}" destId="{77F623B2-3A42-4315-A3F5-348FBBDCE7F8}" srcOrd="6" destOrd="0" presId="urn:microsoft.com/office/officeart/2008/layout/VerticalCurvedList"/>
    <dgm:cxn modelId="{F6B16A72-3008-4DE5-B4A3-2E91AA89B0A6}" type="presParOf" srcId="{77F623B2-3A42-4315-A3F5-348FBBDCE7F8}" destId="{6B8389A5-9CCA-4624-94DB-3FAD612D45A4}" srcOrd="0" destOrd="0" presId="urn:microsoft.com/office/officeart/2008/layout/VerticalCurvedList"/>
    <dgm:cxn modelId="{E94E72AC-C90B-425C-A436-3AF27402DFEA}" type="presParOf" srcId="{EE0B4E33-415D-4286-93A3-9A428F218423}" destId="{F6F9FDA2-FE1F-4C5E-9003-24EEBAD7C2BD}" srcOrd="7" destOrd="0" presId="urn:microsoft.com/office/officeart/2008/layout/VerticalCurvedList"/>
    <dgm:cxn modelId="{05794925-C05C-4577-8BDC-A529090939C3}" type="presParOf" srcId="{EE0B4E33-415D-4286-93A3-9A428F218423}" destId="{758159E1-C943-4A7F-A7B9-7DDAAB3EA374}" srcOrd="8" destOrd="0" presId="urn:microsoft.com/office/officeart/2008/layout/VerticalCurvedList"/>
    <dgm:cxn modelId="{D716CBCB-80AB-4936-9337-7709D0EBF72A}" type="presParOf" srcId="{758159E1-C943-4A7F-A7B9-7DDAAB3EA374}" destId="{0488A5CD-B94F-41B3-ADFF-EFDE7846EE1E}" srcOrd="0" destOrd="0" presId="urn:microsoft.com/office/officeart/2008/layout/VerticalCurvedList"/>
    <dgm:cxn modelId="{27934B8B-F18D-4A02-937D-895C6A19F82B}" type="presParOf" srcId="{EE0B4E33-415D-4286-93A3-9A428F218423}" destId="{F0811095-8926-4D8E-8FB6-A4B890ACBAA0}" srcOrd="9" destOrd="0" presId="urn:microsoft.com/office/officeart/2008/layout/VerticalCurvedList"/>
    <dgm:cxn modelId="{E126C68C-4A15-40D7-A111-05DE3824E608}" type="presParOf" srcId="{EE0B4E33-415D-4286-93A3-9A428F218423}" destId="{53A03860-EEB4-4B59-90E6-7DE746C13C3F}" srcOrd="10" destOrd="0" presId="urn:microsoft.com/office/officeart/2008/layout/VerticalCurvedList"/>
    <dgm:cxn modelId="{C76ED89A-F077-4FE1-A8E1-CAE93792DC44}" type="presParOf" srcId="{53A03860-EEB4-4B59-90E6-7DE746C13C3F}" destId="{6037F305-B919-43C1-8C09-75CD64815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362480-5F93-408B-862A-60526B54CB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1586D9-9761-474F-83EA-94F5CBCED211}">
      <dgm:prSet phldrT="[Texto]" custT="1"/>
      <dgm:spPr/>
      <dgm:t>
        <a:bodyPr/>
        <a:lstStyle/>
        <a:p>
          <a:r>
            <a:rPr lang="es-EC" sz="1200" dirty="0" smtClean="0"/>
            <a:t>formas y expresiones de una sociedad determinada</a:t>
          </a:r>
          <a:endParaRPr lang="es-EC" sz="1200" dirty="0"/>
        </a:p>
      </dgm:t>
    </dgm:pt>
    <dgm:pt modelId="{B965598C-4E53-4F78-8BB3-CA78503CA09F}" type="parTrans" cxnId="{01B4E9CC-DDF5-4BAB-8059-58CF550B23A3}">
      <dgm:prSet/>
      <dgm:spPr/>
      <dgm:t>
        <a:bodyPr/>
        <a:lstStyle/>
        <a:p>
          <a:endParaRPr lang="es-EC" sz="2000"/>
        </a:p>
      </dgm:t>
    </dgm:pt>
    <dgm:pt modelId="{F90B0E9C-0DCD-4968-9FDA-84492D672663}" type="sibTrans" cxnId="{01B4E9CC-DDF5-4BAB-8059-58CF550B23A3}">
      <dgm:prSet/>
      <dgm:spPr/>
      <dgm:t>
        <a:bodyPr/>
        <a:lstStyle/>
        <a:p>
          <a:endParaRPr lang="es-EC" sz="2000"/>
        </a:p>
      </dgm:t>
    </dgm:pt>
    <dgm:pt modelId="{73952DD5-F095-4B8F-89BF-D5F65593C49B}">
      <dgm:prSet phldrT="[Texto]" custT="1"/>
      <dgm:spPr/>
      <dgm:t>
        <a:bodyPr/>
        <a:lstStyle/>
        <a:p>
          <a:r>
            <a:rPr lang="es-EC" sz="1200" dirty="0" smtClean="0"/>
            <a:t>Debe ser tomada en cuenta al determinar algún tipo de negociación</a:t>
          </a:r>
          <a:endParaRPr lang="es-EC" sz="1200" dirty="0"/>
        </a:p>
      </dgm:t>
    </dgm:pt>
    <dgm:pt modelId="{0362A856-FC3F-4B2A-86E6-F0A00A237B30}" type="parTrans" cxnId="{541AF776-79F0-4FF5-87C0-9E8DA2C3205B}">
      <dgm:prSet/>
      <dgm:spPr/>
      <dgm:t>
        <a:bodyPr/>
        <a:lstStyle/>
        <a:p>
          <a:endParaRPr lang="es-EC" sz="2000"/>
        </a:p>
      </dgm:t>
    </dgm:pt>
    <dgm:pt modelId="{706F8C4A-D563-4C67-B687-CB18A62FDF8A}" type="sibTrans" cxnId="{541AF776-79F0-4FF5-87C0-9E8DA2C3205B}">
      <dgm:prSet/>
      <dgm:spPr/>
      <dgm:t>
        <a:bodyPr/>
        <a:lstStyle/>
        <a:p>
          <a:endParaRPr lang="es-EC" sz="2000"/>
        </a:p>
      </dgm:t>
    </dgm:pt>
    <dgm:pt modelId="{B20C5BA6-B9C9-4A6F-86D3-1A5D8927783A}">
      <dgm:prSet phldrT="[Texto]" custT="1"/>
      <dgm:spPr/>
      <dgm:t>
        <a:bodyPr/>
        <a:lstStyle/>
        <a:p>
          <a:r>
            <a:rPr lang="es-EC" sz="1200" dirty="0" smtClean="0"/>
            <a:t>Colectivismo- Individualismo </a:t>
          </a:r>
          <a:endParaRPr lang="es-EC" sz="1200" dirty="0"/>
        </a:p>
      </dgm:t>
    </dgm:pt>
    <dgm:pt modelId="{50116349-A294-4EBF-BFB5-963CC00D1910}" type="parTrans" cxnId="{1F0E1AA6-9C87-45AB-8069-41B33B7A012C}">
      <dgm:prSet/>
      <dgm:spPr/>
      <dgm:t>
        <a:bodyPr/>
        <a:lstStyle/>
        <a:p>
          <a:endParaRPr lang="es-EC" sz="2000"/>
        </a:p>
      </dgm:t>
    </dgm:pt>
    <dgm:pt modelId="{017369CA-BC7E-4942-B207-705C3EE1DC98}" type="sibTrans" cxnId="{1F0E1AA6-9C87-45AB-8069-41B33B7A012C}">
      <dgm:prSet/>
      <dgm:spPr/>
      <dgm:t>
        <a:bodyPr/>
        <a:lstStyle/>
        <a:p>
          <a:endParaRPr lang="es-EC" sz="2000"/>
        </a:p>
      </dgm:t>
    </dgm:pt>
    <dgm:pt modelId="{FDB20267-1B8F-4909-8A11-2118697705A3}" type="pres">
      <dgm:prSet presAssocID="{47362480-5F93-408B-862A-60526B54CB0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0CDE117-F166-4536-907F-6F9BF8A49963}" type="pres">
      <dgm:prSet presAssocID="{47362480-5F93-408B-862A-60526B54CB05}" presName="pyramid" presStyleLbl="node1" presStyleIdx="0" presStyleCnt="1"/>
      <dgm:spPr>
        <a:solidFill>
          <a:schemeClr val="accent6"/>
        </a:solidFill>
      </dgm:spPr>
    </dgm:pt>
    <dgm:pt modelId="{87F3BCB5-C29E-4032-BFFF-A0573B636DDD}" type="pres">
      <dgm:prSet presAssocID="{47362480-5F93-408B-862A-60526B54CB05}" presName="theList" presStyleCnt="0"/>
      <dgm:spPr/>
    </dgm:pt>
    <dgm:pt modelId="{B4D91E7F-25B8-46BA-A212-0E15B872E7E9}" type="pres">
      <dgm:prSet presAssocID="{EE1586D9-9761-474F-83EA-94F5CBCED21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73D14C-96D5-409E-A5D2-051FF9A910A9}" type="pres">
      <dgm:prSet presAssocID="{EE1586D9-9761-474F-83EA-94F5CBCED211}" presName="aSpace" presStyleCnt="0"/>
      <dgm:spPr/>
    </dgm:pt>
    <dgm:pt modelId="{B1F5E7D9-8ABE-4508-BD21-0AB18499FF9C}" type="pres">
      <dgm:prSet presAssocID="{73952DD5-F095-4B8F-89BF-D5F65593C49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353E26-D59E-4AD8-A3B5-6BB5AE08F861}" type="pres">
      <dgm:prSet presAssocID="{73952DD5-F095-4B8F-89BF-D5F65593C49B}" presName="aSpace" presStyleCnt="0"/>
      <dgm:spPr/>
    </dgm:pt>
    <dgm:pt modelId="{F399234D-4DB0-487E-A574-6076D0772841}" type="pres">
      <dgm:prSet presAssocID="{B20C5BA6-B9C9-4A6F-86D3-1A5D8927783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726F64-1304-4336-B81D-A2791BD1442C}" type="pres">
      <dgm:prSet presAssocID="{B20C5BA6-B9C9-4A6F-86D3-1A5D8927783A}" presName="aSpace" presStyleCnt="0"/>
      <dgm:spPr/>
    </dgm:pt>
  </dgm:ptLst>
  <dgm:cxnLst>
    <dgm:cxn modelId="{CB403B59-96EB-4261-BC02-1DE61C158299}" type="presOf" srcId="{EE1586D9-9761-474F-83EA-94F5CBCED211}" destId="{B4D91E7F-25B8-46BA-A212-0E15B872E7E9}" srcOrd="0" destOrd="0" presId="urn:microsoft.com/office/officeart/2005/8/layout/pyramid2"/>
    <dgm:cxn modelId="{0A2D8FF7-6A95-4DE2-83CF-18367FF0FEE6}" type="presOf" srcId="{B20C5BA6-B9C9-4A6F-86D3-1A5D8927783A}" destId="{F399234D-4DB0-487E-A574-6076D0772841}" srcOrd="0" destOrd="0" presId="urn:microsoft.com/office/officeart/2005/8/layout/pyramid2"/>
    <dgm:cxn modelId="{35EA95E9-4813-4F50-9239-D8A69C6D3EED}" type="presOf" srcId="{47362480-5F93-408B-862A-60526B54CB05}" destId="{FDB20267-1B8F-4909-8A11-2118697705A3}" srcOrd="0" destOrd="0" presId="urn:microsoft.com/office/officeart/2005/8/layout/pyramid2"/>
    <dgm:cxn modelId="{1F0E1AA6-9C87-45AB-8069-41B33B7A012C}" srcId="{47362480-5F93-408B-862A-60526B54CB05}" destId="{B20C5BA6-B9C9-4A6F-86D3-1A5D8927783A}" srcOrd="2" destOrd="0" parTransId="{50116349-A294-4EBF-BFB5-963CC00D1910}" sibTransId="{017369CA-BC7E-4942-B207-705C3EE1DC98}"/>
    <dgm:cxn modelId="{9AB38B3F-57E6-4436-854C-58C9861A5552}" type="presOf" srcId="{73952DD5-F095-4B8F-89BF-D5F65593C49B}" destId="{B1F5E7D9-8ABE-4508-BD21-0AB18499FF9C}" srcOrd="0" destOrd="0" presId="urn:microsoft.com/office/officeart/2005/8/layout/pyramid2"/>
    <dgm:cxn modelId="{01B4E9CC-DDF5-4BAB-8059-58CF550B23A3}" srcId="{47362480-5F93-408B-862A-60526B54CB05}" destId="{EE1586D9-9761-474F-83EA-94F5CBCED211}" srcOrd="0" destOrd="0" parTransId="{B965598C-4E53-4F78-8BB3-CA78503CA09F}" sibTransId="{F90B0E9C-0DCD-4968-9FDA-84492D672663}"/>
    <dgm:cxn modelId="{541AF776-79F0-4FF5-87C0-9E8DA2C3205B}" srcId="{47362480-5F93-408B-862A-60526B54CB05}" destId="{73952DD5-F095-4B8F-89BF-D5F65593C49B}" srcOrd="1" destOrd="0" parTransId="{0362A856-FC3F-4B2A-86E6-F0A00A237B30}" sibTransId="{706F8C4A-D563-4C67-B687-CB18A62FDF8A}"/>
    <dgm:cxn modelId="{6B5AFF05-D361-4FE0-BA7B-193B70508C7E}" type="presParOf" srcId="{FDB20267-1B8F-4909-8A11-2118697705A3}" destId="{90CDE117-F166-4536-907F-6F9BF8A49963}" srcOrd="0" destOrd="0" presId="urn:microsoft.com/office/officeart/2005/8/layout/pyramid2"/>
    <dgm:cxn modelId="{FD1E0416-1C9B-444E-A9B6-9C09480E97AF}" type="presParOf" srcId="{FDB20267-1B8F-4909-8A11-2118697705A3}" destId="{87F3BCB5-C29E-4032-BFFF-A0573B636DDD}" srcOrd="1" destOrd="0" presId="urn:microsoft.com/office/officeart/2005/8/layout/pyramid2"/>
    <dgm:cxn modelId="{6DAFBEEA-B9FC-42D0-9B6C-8204A58C1AE9}" type="presParOf" srcId="{87F3BCB5-C29E-4032-BFFF-A0573B636DDD}" destId="{B4D91E7F-25B8-46BA-A212-0E15B872E7E9}" srcOrd="0" destOrd="0" presId="urn:microsoft.com/office/officeart/2005/8/layout/pyramid2"/>
    <dgm:cxn modelId="{F4C4B3FF-9FD7-4A5C-9B1C-2D303265F54E}" type="presParOf" srcId="{87F3BCB5-C29E-4032-BFFF-A0573B636DDD}" destId="{7573D14C-96D5-409E-A5D2-051FF9A910A9}" srcOrd="1" destOrd="0" presId="urn:microsoft.com/office/officeart/2005/8/layout/pyramid2"/>
    <dgm:cxn modelId="{5468C215-4458-4741-944B-CAE53C0116AC}" type="presParOf" srcId="{87F3BCB5-C29E-4032-BFFF-A0573B636DDD}" destId="{B1F5E7D9-8ABE-4508-BD21-0AB18499FF9C}" srcOrd="2" destOrd="0" presId="urn:microsoft.com/office/officeart/2005/8/layout/pyramid2"/>
    <dgm:cxn modelId="{8D308FC9-7948-401D-A165-E32DA9C71B9B}" type="presParOf" srcId="{87F3BCB5-C29E-4032-BFFF-A0573B636DDD}" destId="{BA353E26-D59E-4AD8-A3B5-6BB5AE08F861}" srcOrd="3" destOrd="0" presId="urn:microsoft.com/office/officeart/2005/8/layout/pyramid2"/>
    <dgm:cxn modelId="{3E874020-CE13-4FB7-85FA-D02997C4E7DE}" type="presParOf" srcId="{87F3BCB5-C29E-4032-BFFF-A0573B636DDD}" destId="{F399234D-4DB0-487E-A574-6076D0772841}" srcOrd="4" destOrd="0" presId="urn:microsoft.com/office/officeart/2005/8/layout/pyramid2"/>
    <dgm:cxn modelId="{7F7AEB77-18AD-460E-B85E-8F14404004BD}" type="presParOf" srcId="{87F3BCB5-C29E-4032-BFFF-A0573B636DDD}" destId="{81726F64-1304-4336-B81D-A2791BD1442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CF3C54-33E3-482C-9CFB-580E2400F94E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4236FC-39FD-4A47-BD57-D1D57372EF14}">
      <dgm:prSet phldrT="[Texto]"/>
      <dgm:spPr/>
      <dgm:t>
        <a:bodyPr/>
        <a:lstStyle/>
        <a:p>
          <a:pPr algn="ctr"/>
          <a:r>
            <a:rPr lang="es-ES" b="1"/>
            <a:t>INDIVIDUALISMO</a:t>
          </a:r>
        </a:p>
      </dgm:t>
    </dgm:pt>
    <dgm:pt modelId="{83F8DFB5-2AED-4B53-BD46-C3343D400010}" type="parTrans" cxnId="{6CB36700-11F4-44EB-9DEC-78C42C87D243}">
      <dgm:prSet/>
      <dgm:spPr/>
      <dgm:t>
        <a:bodyPr/>
        <a:lstStyle/>
        <a:p>
          <a:pPr algn="ctr"/>
          <a:endParaRPr lang="es-ES" b="1"/>
        </a:p>
      </dgm:t>
    </dgm:pt>
    <dgm:pt modelId="{03B3AB94-25FC-44C1-9210-A6B1D1A2671A}" type="sibTrans" cxnId="{6CB36700-11F4-44EB-9DEC-78C42C87D243}">
      <dgm:prSet/>
      <dgm:spPr/>
      <dgm:t>
        <a:bodyPr/>
        <a:lstStyle/>
        <a:p>
          <a:pPr algn="ctr"/>
          <a:endParaRPr lang="es-ES" b="1"/>
        </a:p>
      </dgm:t>
    </dgm:pt>
    <dgm:pt modelId="{42F1A200-802F-4EFB-9EAB-4F1732E29660}">
      <dgm:prSet phldrT="[Texto]"/>
      <dgm:spPr/>
      <dgm:t>
        <a:bodyPr/>
        <a:lstStyle/>
        <a:p>
          <a:pPr algn="ctr"/>
          <a:r>
            <a:rPr lang="es-ES" b="1"/>
            <a:t>Confrontación</a:t>
          </a:r>
        </a:p>
      </dgm:t>
    </dgm:pt>
    <dgm:pt modelId="{76715EAE-DA38-4598-9D0C-EC9301C5161E}" type="parTrans" cxnId="{084AF803-CA1A-4C20-9679-E519EC3AC715}">
      <dgm:prSet/>
      <dgm:spPr/>
      <dgm:t>
        <a:bodyPr/>
        <a:lstStyle/>
        <a:p>
          <a:pPr algn="ctr"/>
          <a:endParaRPr lang="es-ES" b="1"/>
        </a:p>
      </dgm:t>
    </dgm:pt>
    <dgm:pt modelId="{99DB0FFD-DFE9-4E2C-8B75-D8C06CCC1193}" type="sibTrans" cxnId="{084AF803-CA1A-4C20-9679-E519EC3AC715}">
      <dgm:prSet/>
      <dgm:spPr/>
      <dgm:t>
        <a:bodyPr/>
        <a:lstStyle/>
        <a:p>
          <a:pPr algn="ctr"/>
          <a:endParaRPr lang="es-ES" b="1"/>
        </a:p>
      </dgm:t>
    </dgm:pt>
    <dgm:pt modelId="{5225C47A-3E81-4F74-A2C0-9BEDB7636602}">
      <dgm:prSet phldrT="[Texto]"/>
      <dgm:spPr/>
      <dgm:t>
        <a:bodyPr/>
        <a:lstStyle/>
        <a:p>
          <a:pPr algn="ctr"/>
          <a:r>
            <a:rPr lang="es-ES" b="1"/>
            <a:t>COLECTIVISMO</a:t>
          </a:r>
        </a:p>
      </dgm:t>
    </dgm:pt>
    <dgm:pt modelId="{9D8D4F62-2F8B-41E4-8E3D-334E241252C0}" type="parTrans" cxnId="{9EE8FE52-4EBF-4FB5-959A-A7E2B43B7FA8}">
      <dgm:prSet/>
      <dgm:spPr/>
      <dgm:t>
        <a:bodyPr/>
        <a:lstStyle/>
        <a:p>
          <a:pPr algn="ctr"/>
          <a:endParaRPr lang="es-ES" b="1"/>
        </a:p>
      </dgm:t>
    </dgm:pt>
    <dgm:pt modelId="{5B8A30D4-DB8B-4FA8-A184-116293C39E07}" type="sibTrans" cxnId="{9EE8FE52-4EBF-4FB5-959A-A7E2B43B7FA8}">
      <dgm:prSet/>
      <dgm:spPr/>
      <dgm:t>
        <a:bodyPr/>
        <a:lstStyle/>
        <a:p>
          <a:pPr algn="ctr"/>
          <a:endParaRPr lang="es-ES" b="1"/>
        </a:p>
      </dgm:t>
    </dgm:pt>
    <dgm:pt modelId="{295D1D38-978D-46F0-9A5C-AFD1F5B4DBA7}">
      <dgm:prSet phldrT="[Texto]"/>
      <dgm:spPr/>
      <dgm:t>
        <a:bodyPr/>
        <a:lstStyle/>
        <a:p>
          <a:pPr algn="ctr"/>
          <a:r>
            <a:rPr lang="es-ES" b="1"/>
            <a:t>Motivación</a:t>
          </a:r>
        </a:p>
      </dgm:t>
    </dgm:pt>
    <dgm:pt modelId="{A92BFC12-B4C9-4462-AFF9-57A5CE2586AA}" type="parTrans" cxnId="{B22E2D2C-1A59-4D39-9412-CBE43FAE55AF}">
      <dgm:prSet/>
      <dgm:spPr/>
      <dgm:t>
        <a:bodyPr/>
        <a:lstStyle/>
        <a:p>
          <a:pPr algn="ctr"/>
          <a:endParaRPr lang="es-ES" b="1"/>
        </a:p>
      </dgm:t>
    </dgm:pt>
    <dgm:pt modelId="{9BF1EADE-79E6-4FDE-886D-358C6277BD17}" type="sibTrans" cxnId="{B22E2D2C-1A59-4D39-9412-CBE43FAE55AF}">
      <dgm:prSet/>
      <dgm:spPr/>
      <dgm:t>
        <a:bodyPr/>
        <a:lstStyle/>
        <a:p>
          <a:pPr algn="ctr"/>
          <a:endParaRPr lang="es-ES" b="1"/>
        </a:p>
      </dgm:t>
    </dgm:pt>
    <dgm:pt modelId="{FCEA2764-677D-45E0-8F72-D5529F51CCF1}" type="pres">
      <dgm:prSet presAssocID="{45CF3C54-33E3-482C-9CFB-580E2400F94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6AF949-A683-433A-8EDB-D5CEA569DF27}" type="pres">
      <dgm:prSet presAssocID="{B44236FC-39FD-4A47-BD57-D1D57372EF14}" presName="compNode" presStyleCnt="0"/>
      <dgm:spPr/>
    </dgm:pt>
    <dgm:pt modelId="{B66957DE-14B1-45AD-9B02-8E20687F363D}" type="pres">
      <dgm:prSet presAssocID="{B44236FC-39FD-4A47-BD57-D1D57372EF1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C4EF20-4B22-4837-B501-D1FA59210EA1}" type="pres">
      <dgm:prSet presAssocID="{B44236FC-39FD-4A47-BD57-D1D57372EF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1C8F3-DD46-42C2-80FE-2633D624E2C8}" type="pres">
      <dgm:prSet presAssocID="{B44236FC-39FD-4A47-BD57-D1D57372EF14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AF467961-CBBC-4EF3-8927-E3385958853B}" type="pres">
      <dgm:prSet presAssocID="{B44236FC-39FD-4A47-BD57-D1D57372EF14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1B722E1-AA76-4F7E-A613-17A9C56EAA71}" type="pres">
      <dgm:prSet presAssocID="{03B3AB94-25FC-44C1-9210-A6B1D1A2671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EE5AF4C-7BB2-4C63-AD51-A2E6B75B9700}" type="pres">
      <dgm:prSet presAssocID="{5225C47A-3E81-4F74-A2C0-9BEDB7636602}" presName="compNode" presStyleCnt="0"/>
      <dgm:spPr/>
    </dgm:pt>
    <dgm:pt modelId="{8B79DB8F-A519-4C0D-9BC0-7ABFEB5E2F7E}" type="pres">
      <dgm:prSet presAssocID="{5225C47A-3E81-4F74-A2C0-9BEDB7636602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D10949-B83D-40C5-8F60-21EDF4FE7B27}" type="pres">
      <dgm:prSet presAssocID="{5225C47A-3E81-4F74-A2C0-9BEDB763660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6D55A3-40D8-4929-9C19-FD6E01BA870E}" type="pres">
      <dgm:prSet presAssocID="{5225C47A-3E81-4F74-A2C0-9BEDB7636602}" presName="parentRect" presStyleLbl="alignNode1" presStyleIdx="1" presStyleCnt="2"/>
      <dgm:spPr/>
      <dgm:t>
        <a:bodyPr/>
        <a:lstStyle/>
        <a:p>
          <a:endParaRPr lang="es-EC"/>
        </a:p>
      </dgm:t>
    </dgm:pt>
    <dgm:pt modelId="{AB21452C-F940-4241-A588-96E1510BCEB2}" type="pres">
      <dgm:prSet presAssocID="{5225C47A-3E81-4F74-A2C0-9BEDB7636602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F97044AF-D93C-40EA-9FC3-1300C4C82989}" type="presOf" srcId="{45CF3C54-33E3-482C-9CFB-580E2400F94E}" destId="{FCEA2764-677D-45E0-8F72-D5529F51CCF1}" srcOrd="0" destOrd="0" presId="urn:microsoft.com/office/officeart/2005/8/layout/bList2"/>
    <dgm:cxn modelId="{B22E2D2C-1A59-4D39-9412-CBE43FAE55AF}" srcId="{5225C47A-3E81-4F74-A2C0-9BEDB7636602}" destId="{295D1D38-978D-46F0-9A5C-AFD1F5B4DBA7}" srcOrd="0" destOrd="0" parTransId="{A92BFC12-B4C9-4462-AFF9-57A5CE2586AA}" sibTransId="{9BF1EADE-79E6-4FDE-886D-358C6277BD17}"/>
    <dgm:cxn modelId="{9EE8FE52-4EBF-4FB5-959A-A7E2B43B7FA8}" srcId="{45CF3C54-33E3-482C-9CFB-580E2400F94E}" destId="{5225C47A-3E81-4F74-A2C0-9BEDB7636602}" srcOrd="1" destOrd="0" parTransId="{9D8D4F62-2F8B-41E4-8E3D-334E241252C0}" sibTransId="{5B8A30D4-DB8B-4FA8-A184-116293C39E07}"/>
    <dgm:cxn modelId="{EC0B0A48-824C-495A-8688-CB5DAF2F85B9}" type="presOf" srcId="{295D1D38-978D-46F0-9A5C-AFD1F5B4DBA7}" destId="{8B79DB8F-A519-4C0D-9BC0-7ABFEB5E2F7E}" srcOrd="0" destOrd="0" presId="urn:microsoft.com/office/officeart/2005/8/layout/bList2"/>
    <dgm:cxn modelId="{CD1FDEA9-080C-4821-A503-326FD633DDCD}" type="presOf" srcId="{03B3AB94-25FC-44C1-9210-A6B1D1A2671A}" destId="{21B722E1-AA76-4F7E-A613-17A9C56EAA71}" srcOrd="0" destOrd="0" presId="urn:microsoft.com/office/officeart/2005/8/layout/bList2"/>
    <dgm:cxn modelId="{B4521EA5-325C-4D24-B64E-987BC70D7724}" type="presOf" srcId="{B44236FC-39FD-4A47-BD57-D1D57372EF14}" destId="{05C4EF20-4B22-4837-B501-D1FA59210EA1}" srcOrd="0" destOrd="0" presId="urn:microsoft.com/office/officeart/2005/8/layout/bList2"/>
    <dgm:cxn modelId="{B1C76B84-E512-4011-B771-76E1978A3C58}" type="presOf" srcId="{B44236FC-39FD-4A47-BD57-D1D57372EF14}" destId="{A411C8F3-DD46-42C2-80FE-2633D624E2C8}" srcOrd="1" destOrd="0" presId="urn:microsoft.com/office/officeart/2005/8/layout/bList2"/>
    <dgm:cxn modelId="{6CB36700-11F4-44EB-9DEC-78C42C87D243}" srcId="{45CF3C54-33E3-482C-9CFB-580E2400F94E}" destId="{B44236FC-39FD-4A47-BD57-D1D57372EF14}" srcOrd="0" destOrd="0" parTransId="{83F8DFB5-2AED-4B53-BD46-C3343D400010}" sibTransId="{03B3AB94-25FC-44C1-9210-A6B1D1A2671A}"/>
    <dgm:cxn modelId="{E686E650-BA22-410C-857C-F2FB93DD1542}" type="presOf" srcId="{5225C47A-3E81-4F74-A2C0-9BEDB7636602}" destId="{2AD10949-B83D-40C5-8F60-21EDF4FE7B27}" srcOrd="0" destOrd="0" presId="urn:microsoft.com/office/officeart/2005/8/layout/bList2"/>
    <dgm:cxn modelId="{9FBE71D9-6DD2-4CE0-A9EE-53BAE161CD10}" type="presOf" srcId="{5225C47A-3E81-4F74-A2C0-9BEDB7636602}" destId="{DC6D55A3-40D8-4929-9C19-FD6E01BA870E}" srcOrd="1" destOrd="0" presId="urn:microsoft.com/office/officeart/2005/8/layout/bList2"/>
    <dgm:cxn modelId="{084AF803-CA1A-4C20-9679-E519EC3AC715}" srcId="{B44236FC-39FD-4A47-BD57-D1D57372EF14}" destId="{42F1A200-802F-4EFB-9EAB-4F1732E29660}" srcOrd="0" destOrd="0" parTransId="{76715EAE-DA38-4598-9D0C-EC9301C5161E}" sibTransId="{99DB0FFD-DFE9-4E2C-8B75-D8C06CCC1193}"/>
    <dgm:cxn modelId="{5B96328C-6D1B-4A44-93C1-33F34A7FD492}" type="presOf" srcId="{42F1A200-802F-4EFB-9EAB-4F1732E29660}" destId="{B66957DE-14B1-45AD-9B02-8E20687F363D}" srcOrd="0" destOrd="0" presId="urn:microsoft.com/office/officeart/2005/8/layout/bList2"/>
    <dgm:cxn modelId="{759BAB60-A99D-453E-A471-E0BE2C318410}" type="presParOf" srcId="{FCEA2764-677D-45E0-8F72-D5529F51CCF1}" destId="{FA6AF949-A683-433A-8EDB-D5CEA569DF27}" srcOrd="0" destOrd="0" presId="urn:microsoft.com/office/officeart/2005/8/layout/bList2"/>
    <dgm:cxn modelId="{378970F6-DE65-440E-A09C-9A389C41D5E0}" type="presParOf" srcId="{FA6AF949-A683-433A-8EDB-D5CEA569DF27}" destId="{B66957DE-14B1-45AD-9B02-8E20687F363D}" srcOrd="0" destOrd="0" presId="urn:microsoft.com/office/officeart/2005/8/layout/bList2"/>
    <dgm:cxn modelId="{223244AA-DEA4-4F4A-8814-ED09519EB16A}" type="presParOf" srcId="{FA6AF949-A683-433A-8EDB-D5CEA569DF27}" destId="{05C4EF20-4B22-4837-B501-D1FA59210EA1}" srcOrd="1" destOrd="0" presId="urn:microsoft.com/office/officeart/2005/8/layout/bList2"/>
    <dgm:cxn modelId="{3B3741BD-33F3-4381-8BBB-0C20747A7B58}" type="presParOf" srcId="{FA6AF949-A683-433A-8EDB-D5CEA569DF27}" destId="{A411C8F3-DD46-42C2-80FE-2633D624E2C8}" srcOrd="2" destOrd="0" presId="urn:microsoft.com/office/officeart/2005/8/layout/bList2"/>
    <dgm:cxn modelId="{35FDEA35-2AC8-455A-AC3F-5D5CC84024CB}" type="presParOf" srcId="{FA6AF949-A683-433A-8EDB-D5CEA569DF27}" destId="{AF467961-CBBC-4EF3-8927-E3385958853B}" srcOrd="3" destOrd="0" presId="urn:microsoft.com/office/officeart/2005/8/layout/bList2"/>
    <dgm:cxn modelId="{1FF93F6B-954B-4539-9B95-AE3151B95D80}" type="presParOf" srcId="{FCEA2764-677D-45E0-8F72-D5529F51CCF1}" destId="{21B722E1-AA76-4F7E-A613-17A9C56EAA71}" srcOrd="1" destOrd="0" presId="urn:microsoft.com/office/officeart/2005/8/layout/bList2"/>
    <dgm:cxn modelId="{E6A22D44-B467-4263-A1DA-81A99CF053D8}" type="presParOf" srcId="{FCEA2764-677D-45E0-8F72-D5529F51CCF1}" destId="{1EE5AF4C-7BB2-4C63-AD51-A2E6B75B9700}" srcOrd="2" destOrd="0" presId="urn:microsoft.com/office/officeart/2005/8/layout/bList2"/>
    <dgm:cxn modelId="{7269A51E-D15A-4CB6-AF61-773BA97405BB}" type="presParOf" srcId="{1EE5AF4C-7BB2-4C63-AD51-A2E6B75B9700}" destId="{8B79DB8F-A519-4C0D-9BC0-7ABFEB5E2F7E}" srcOrd="0" destOrd="0" presId="urn:microsoft.com/office/officeart/2005/8/layout/bList2"/>
    <dgm:cxn modelId="{C70844B5-7081-4376-832A-C4CCE4131404}" type="presParOf" srcId="{1EE5AF4C-7BB2-4C63-AD51-A2E6B75B9700}" destId="{2AD10949-B83D-40C5-8F60-21EDF4FE7B27}" srcOrd="1" destOrd="0" presId="urn:microsoft.com/office/officeart/2005/8/layout/bList2"/>
    <dgm:cxn modelId="{5148381C-707C-4332-97E0-513DDCDDCD42}" type="presParOf" srcId="{1EE5AF4C-7BB2-4C63-AD51-A2E6B75B9700}" destId="{DC6D55A3-40D8-4929-9C19-FD6E01BA870E}" srcOrd="2" destOrd="0" presId="urn:microsoft.com/office/officeart/2005/8/layout/bList2"/>
    <dgm:cxn modelId="{D07701D2-F143-4F0E-9195-FCABC7C30E80}" type="presParOf" srcId="{1EE5AF4C-7BB2-4C63-AD51-A2E6B75B9700}" destId="{AB21452C-F940-4241-A588-96E1510BCEB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565B46-C59F-49BC-988D-94D5B77581B6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AB2E001B-B3B4-4A39-B055-71721BEF2BAF}">
      <dgm:prSet phldrT="[Texto]"/>
      <dgm:spPr/>
      <dgm:t>
        <a:bodyPr/>
        <a:lstStyle/>
        <a:p>
          <a:r>
            <a:rPr lang="es-EC" dirty="0" smtClean="0"/>
            <a:t>instante que resulta oportuno realizar algo</a:t>
          </a:r>
          <a:endParaRPr lang="es-EC" dirty="0"/>
        </a:p>
      </dgm:t>
    </dgm:pt>
    <dgm:pt modelId="{A81BA9DA-6695-45AC-A5FA-DB54382130EB}" type="parTrans" cxnId="{5561788D-C0AC-4177-A847-910E224A6028}">
      <dgm:prSet/>
      <dgm:spPr/>
      <dgm:t>
        <a:bodyPr/>
        <a:lstStyle/>
        <a:p>
          <a:endParaRPr lang="es-EC"/>
        </a:p>
      </dgm:t>
    </dgm:pt>
    <dgm:pt modelId="{DCC71335-9046-4EF7-9671-1C2BCDE5381E}" type="sibTrans" cxnId="{5561788D-C0AC-4177-A847-910E224A6028}">
      <dgm:prSet/>
      <dgm:spPr/>
      <dgm:t>
        <a:bodyPr/>
        <a:lstStyle/>
        <a:p>
          <a:endParaRPr lang="es-EC"/>
        </a:p>
      </dgm:t>
    </dgm:pt>
    <dgm:pt modelId="{030C39EF-8EEE-4BD2-A49C-412F5D4B40E7}">
      <dgm:prSet phldrT="[Texto]"/>
      <dgm:spPr/>
      <dgm:t>
        <a:bodyPr/>
        <a:lstStyle/>
        <a:p>
          <a:r>
            <a:rPr lang="es-EC" dirty="0" smtClean="0"/>
            <a:t>Negocios identificación de oportunidades </a:t>
          </a:r>
          <a:endParaRPr lang="es-EC" dirty="0"/>
        </a:p>
      </dgm:t>
    </dgm:pt>
    <dgm:pt modelId="{980507B7-6DBC-44A8-AECD-93628E340BAB}" type="parTrans" cxnId="{4A82ECEC-ADDD-43EF-8742-8A06919D58CB}">
      <dgm:prSet/>
      <dgm:spPr/>
      <dgm:t>
        <a:bodyPr/>
        <a:lstStyle/>
        <a:p>
          <a:endParaRPr lang="es-EC"/>
        </a:p>
      </dgm:t>
    </dgm:pt>
    <dgm:pt modelId="{F89F5B1B-A159-41BF-8A6B-8D91D5EBACAC}" type="sibTrans" cxnId="{4A82ECEC-ADDD-43EF-8742-8A06919D58CB}">
      <dgm:prSet/>
      <dgm:spPr/>
      <dgm:t>
        <a:bodyPr/>
        <a:lstStyle/>
        <a:p>
          <a:endParaRPr lang="es-EC"/>
        </a:p>
      </dgm:t>
    </dgm:pt>
    <dgm:pt modelId="{5F99F37C-266D-4BF4-BD28-F76ACE4EA215}">
      <dgm:prSet phldrT="[Texto]"/>
      <dgm:spPr/>
      <dgm:t>
        <a:bodyPr/>
        <a:lstStyle/>
        <a:p>
          <a:r>
            <a:rPr lang="es-EC" dirty="0" smtClean="0"/>
            <a:t>creación, crecimiento nacional o internacional de una empresa.</a:t>
          </a:r>
          <a:endParaRPr lang="es-EC" dirty="0"/>
        </a:p>
      </dgm:t>
    </dgm:pt>
    <dgm:pt modelId="{FD223971-0D62-4642-8281-C1DC5BAA5DF2}" type="parTrans" cxnId="{663C33CD-991D-4679-A784-3CEBD0060321}">
      <dgm:prSet/>
      <dgm:spPr/>
      <dgm:t>
        <a:bodyPr/>
        <a:lstStyle/>
        <a:p>
          <a:endParaRPr lang="es-EC"/>
        </a:p>
      </dgm:t>
    </dgm:pt>
    <dgm:pt modelId="{BD5BB602-4FA5-4ACD-B29C-222E315EFBE1}" type="sibTrans" cxnId="{663C33CD-991D-4679-A784-3CEBD0060321}">
      <dgm:prSet/>
      <dgm:spPr/>
      <dgm:t>
        <a:bodyPr/>
        <a:lstStyle/>
        <a:p>
          <a:endParaRPr lang="es-EC"/>
        </a:p>
      </dgm:t>
    </dgm:pt>
    <dgm:pt modelId="{BAB7B9A6-478A-4145-9696-EF87DA1B35D4}" type="pres">
      <dgm:prSet presAssocID="{71565B46-C59F-49BC-988D-94D5B77581B6}" presName="Name0" presStyleCnt="0">
        <dgm:presLayoutVars>
          <dgm:dir/>
          <dgm:resizeHandles val="exact"/>
        </dgm:presLayoutVars>
      </dgm:prSet>
      <dgm:spPr/>
    </dgm:pt>
    <dgm:pt modelId="{AE73C512-D5C4-4E00-8AE7-632507A386F5}" type="pres">
      <dgm:prSet presAssocID="{71565B46-C59F-49BC-988D-94D5B77581B6}" presName="arrow" presStyleLbl="bgShp" presStyleIdx="0" presStyleCnt="1"/>
      <dgm:spPr>
        <a:solidFill>
          <a:srgbClr val="00B050"/>
        </a:solidFill>
      </dgm:spPr>
    </dgm:pt>
    <dgm:pt modelId="{3A0B0843-E3A0-464A-8663-29C2B5EFB402}" type="pres">
      <dgm:prSet presAssocID="{71565B46-C59F-49BC-988D-94D5B77581B6}" presName="points" presStyleCnt="0"/>
      <dgm:spPr/>
    </dgm:pt>
    <dgm:pt modelId="{502B9289-1F03-44C7-A80D-277EEFDB7DFD}" type="pres">
      <dgm:prSet presAssocID="{AB2E001B-B3B4-4A39-B055-71721BEF2BAF}" presName="compositeA" presStyleCnt="0"/>
      <dgm:spPr/>
    </dgm:pt>
    <dgm:pt modelId="{33614261-8345-461E-A7B4-B5A78B764E6C}" type="pres">
      <dgm:prSet presAssocID="{AB2E001B-B3B4-4A39-B055-71721BEF2BA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A87E8-323D-4C3F-9D9B-8F0D80A79144}" type="pres">
      <dgm:prSet presAssocID="{AB2E001B-B3B4-4A39-B055-71721BEF2BAF}" presName="circleA" presStyleLbl="node1" presStyleIdx="0" presStyleCnt="3"/>
      <dgm:spPr>
        <a:solidFill>
          <a:srgbClr val="FF0000"/>
        </a:solidFill>
      </dgm:spPr>
    </dgm:pt>
    <dgm:pt modelId="{D5905B4C-155D-49B8-B5EA-C7C7BB596E01}" type="pres">
      <dgm:prSet presAssocID="{AB2E001B-B3B4-4A39-B055-71721BEF2BAF}" presName="spaceA" presStyleCnt="0"/>
      <dgm:spPr/>
    </dgm:pt>
    <dgm:pt modelId="{675068CA-ABAE-4F63-B83D-B4543C75FC8E}" type="pres">
      <dgm:prSet presAssocID="{DCC71335-9046-4EF7-9671-1C2BCDE5381E}" presName="space" presStyleCnt="0"/>
      <dgm:spPr/>
    </dgm:pt>
    <dgm:pt modelId="{EF9DDD3D-C07B-4691-9092-4515B48D43C0}" type="pres">
      <dgm:prSet presAssocID="{030C39EF-8EEE-4BD2-A49C-412F5D4B40E7}" presName="compositeB" presStyleCnt="0"/>
      <dgm:spPr/>
    </dgm:pt>
    <dgm:pt modelId="{ABE2C7E3-FD04-428A-910C-187045E71E89}" type="pres">
      <dgm:prSet presAssocID="{030C39EF-8EEE-4BD2-A49C-412F5D4B40E7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C4C53-3803-4EAD-BAE9-8C755DC3B7BE}" type="pres">
      <dgm:prSet presAssocID="{030C39EF-8EEE-4BD2-A49C-412F5D4B40E7}" presName="circleB" presStyleLbl="node1" presStyleIdx="1" presStyleCnt="3"/>
      <dgm:spPr>
        <a:solidFill>
          <a:srgbClr val="FF0000"/>
        </a:solidFill>
      </dgm:spPr>
    </dgm:pt>
    <dgm:pt modelId="{D3B31E4F-9E63-449A-82B7-DD68DEAB87D0}" type="pres">
      <dgm:prSet presAssocID="{030C39EF-8EEE-4BD2-A49C-412F5D4B40E7}" presName="spaceB" presStyleCnt="0"/>
      <dgm:spPr/>
    </dgm:pt>
    <dgm:pt modelId="{3455263B-ED09-403A-A939-3D4AC53AE618}" type="pres">
      <dgm:prSet presAssocID="{F89F5B1B-A159-41BF-8A6B-8D91D5EBACAC}" presName="space" presStyleCnt="0"/>
      <dgm:spPr/>
    </dgm:pt>
    <dgm:pt modelId="{DCEFD321-50D0-401C-AAE3-30E3A4997865}" type="pres">
      <dgm:prSet presAssocID="{5F99F37C-266D-4BF4-BD28-F76ACE4EA215}" presName="compositeA" presStyleCnt="0"/>
      <dgm:spPr/>
    </dgm:pt>
    <dgm:pt modelId="{A162DB6A-5D60-4EB6-AD5D-EC08C73B1F69}" type="pres">
      <dgm:prSet presAssocID="{5F99F37C-266D-4BF4-BD28-F76ACE4EA21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2F487-C782-458F-9B7C-8824EC6E6086}" type="pres">
      <dgm:prSet presAssocID="{5F99F37C-266D-4BF4-BD28-F76ACE4EA215}" presName="circleA" presStyleLbl="node1" presStyleIdx="2" presStyleCnt="3"/>
      <dgm:spPr>
        <a:solidFill>
          <a:srgbClr val="FF0000"/>
        </a:solidFill>
      </dgm:spPr>
    </dgm:pt>
    <dgm:pt modelId="{11B0E4D7-4F69-4BAF-B5F4-59C368C64897}" type="pres">
      <dgm:prSet presAssocID="{5F99F37C-266D-4BF4-BD28-F76ACE4EA215}" presName="spaceA" presStyleCnt="0"/>
      <dgm:spPr/>
    </dgm:pt>
  </dgm:ptLst>
  <dgm:cxnLst>
    <dgm:cxn modelId="{663C33CD-991D-4679-A784-3CEBD0060321}" srcId="{71565B46-C59F-49BC-988D-94D5B77581B6}" destId="{5F99F37C-266D-4BF4-BD28-F76ACE4EA215}" srcOrd="2" destOrd="0" parTransId="{FD223971-0D62-4642-8281-C1DC5BAA5DF2}" sibTransId="{BD5BB602-4FA5-4ACD-B29C-222E315EFBE1}"/>
    <dgm:cxn modelId="{145EDC76-6853-455E-877E-B93297A54804}" type="presOf" srcId="{AB2E001B-B3B4-4A39-B055-71721BEF2BAF}" destId="{33614261-8345-461E-A7B4-B5A78B764E6C}" srcOrd="0" destOrd="0" presId="urn:microsoft.com/office/officeart/2005/8/layout/hProcess11"/>
    <dgm:cxn modelId="{733CB6FB-76B1-4EED-9DE1-52F741627BBF}" type="presOf" srcId="{030C39EF-8EEE-4BD2-A49C-412F5D4B40E7}" destId="{ABE2C7E3-FD04-428A-910C-187045E71E89}" srcOrd="0" destOrd="0" presId="urn:microsoft.com/office/officeart/2005/8/layout/hProcess11"/>
    <dgm:cxn modelId="{9415E0F0-ACEC-442E-BE27-16C06B13B1E5}" type="presOf" srcId="{71565B46-C59F-49BC-988D-94D5B77581B6}" destId="{BAB7B9A6-478A-4145-9696-EF87DA1B35D4}" srcOrd="0" destOrd="0" presId="urn:microsoft.com/office/officeart/2005/8/layout/hProcess11"/>
    <dgm:cxn modelId="{A7101EF7-0D8A-4C5C-8395-1AB37455902C}" type="presOf" srcId="{5F99F37C-266D-4BF4-BD28-F76ACE4EA215}" destId="{A162DB6A-5D60-4EB6-AD5D-EC08C73B1F69}" srcOrd="0" destOrd="0" presId="urn:microsoft.com/office/officeart/2005/8/layout/hProcess11"/>
    <dgm:cxn modelId="{4A82ECEC-ADDD-43EF-8742-8A06919D58CB}" srcId="{71565B46-C59F-49BC-988D-94D5B77581B6}" destId="{030C39EF-8EEE-4BD2-A49C-412F5D4B40E7}" srcOrd="1" destOrd="0" parTransId="{980507B7-6DBC-44A8-AECD-93628E340BAB}" sibTransId="{F89F5B1B-A159-41BF-8A6B-8D91D5EBACAC}"/>
    <dgm:cxn modelId="{5561788D-C0AC-4177-A847-910E224A6028}" srcId="{71565B46-C59F-49BC-988D-94D5B77581B6}" destId="{AB2E001B-B3B4-4A39-B055-71721BEF2BAF}" srcOrd="0" destOrd="0" parTransId="{A81BA9DA-6695-45AC-A5FA-DB54382130EB}" sibTransId="{DCC71335-9046-4EF7-9671-1C2BCDE5381E}"/>
    <dgm:cxn modelId="{C95A2670-EFFE-4440-A2D0-87E77B89EF68}" type="presParOf" srcId="{BAB7B9A6-478A-4145-9696-EF87DA1B35D4}" destId="{AE73C512-D5C4-4E00-8AE7-632507A386F5}" srcOrd="0" destOrd="0" presId="urn:microsoft.com/office/officeart/2005/8/layout/hProcess11"/>
    <dgm:cxn modelId="{D94F2961-CA7B-48A1-AB02-440605B261F4}" type="presParOf" srcId="{BAB7B9A6-478A-4145-9696-EF87DA1B35D4}" destId="{3A0B0843-E3A0-464A-8663-29C2B5EFB402}" srcOrd="1" destOrd="0" presId="urn:microsoft.com/office/officeart/2005/8/layout/hProcess11"/>
    <dgm:cxn modelId="{DC17844A-9998-4747-9752-8A850C2248B3}" type="presParOf" srcId="{3A0B0843-E3A0-464A-8663-29C2B5EFB402}" destId="{502B9289-1F03-44C7-A80D-277EEFDB7DFD}" srcOrd="0" destOrd="0" presId="urn:microsoft.com/office/officeart/2005/8/layout/hProcess11"/>
    <dgm:cxn modelId="{89A85410-FE82-4605-AEBA-D0C690B4CC19}" type="presParOf" srcId="{502B9289-1F03-44C7-A80D-277EEFDB7DFD}" destId="{33614261-8345-461E-A7B4-B5A78B764E6C}" srcOrd="0" destOrd="0" presId="urn:microsoft.com/office/officeart/2005/8/layout/hProcess11"/>
    <dgm:cxn modelId="{57EAE803-7034-4154-B93E-9FECB63D5E57}" type="presParOf" srcId="{502B9289-1F03-44C7-A80D-277EEFDB7DFD}" destId="{104A87E8-323D-4C3F-9D9B-8F0D80A79144}" srcOrd="1" destOrd="0" presId="urn:microsoft.com/office/officeart/2005/8/layout/hProcess11"/>
    <dgm:cxn modelId="{AF395699-7391-455B-AE20-A34185BAAF0A}" type="presParOf" srcId="{502B9289-1F03-44C7-A80D-277EEFDB7DFD}" destId="{D5905B4C-155D-49B8-B5EA-C7C7BB596E01}" srcOrd="2" destOrd="0" presId="urn:microsoft.com/office/officeart/2005/8/layout/hProcess11"/>
    <dgm:cxn modelId="{2AAA1E2F-31C3-433D-AC21-8B1D69617F6E}" type="presParOf" srcId="{3A0B0843-E3A0-464A-8663-29C2B5EFB402}" destId="{675068CA-ABAE-4F63-B83D-B4543C75FC8E}" srcOrd="1" destOrd="0" presId="urn:microsoft.com/office/officeart/2005/8/layout/hProcess11"/>
    <dgm:cxn modelId="{EA2064B8-9F09-49A5-88DA-1E3179B9D84B}" type="presParOf" srcId="{3A0B0843-E3A0-464A-8663-29C2B5EFB402}" destId="{EF9DDD3D-C07B-4691-9092-4515B48D43C0}" srcOrd="2" destOrd="0" presId="urn:microsoft.com/office/officeart/2005/8/layout/hProcess11"/>
    <dgm:cxn modelId="{2FB0028A-84FF-43A3-8811-ED260CCCD5A0}" type="presParOf" srcId="{EF9DDD3D-C07B-4691-9092-4515B48D43C0}" destId="{ABE2C7E3-FD04-428A-910C-187045E71E89}" srcOrd="0" destOrd="0" presId="urn:microsoft.com/office/officeart/2005/8/layout/hProcess11"/>
    <dgm:cxn modelId="{3ACA0800-CD3D-4306-988E-44C515B8D33F}" type="presParOf" srcId="{EF9DDD3D-C07B-4691-9092-4515B48D43C0}" destId="{7B6C4C53-3803-4EAD-BAE9-8C755DC3B7BE}" srcOrd="1" destOrd="0" presId="urn:microsoft.com/office/officeart/2005/8/layout/hProcess11"/>
    <dgm:cxn modelId="{FEAFDCAE-3BD4-47F4-9B57-7557C916E34C}" type="presParOf" srcId="{EF9DDD3D-C07B-4691-9092-4515B48D43C0}" destId="{D3B31E4F-9E63-449A-82B7-DD68DEAB87D0}" srcOrd="2" destOrd="0" presId="urn:microsoft.com/office/officeart/2005/8/layout/hProcess11"/>
    <dgm:cxn modelId="{03647E60-62A8-4C32-B754-84CD4998FEBF}" type="presParOf" srcId="{3A0B0843-E3A0-464A-8663-29C2B5EFB402}" destId="{3455263B-ED09-403A-A939-3D4AC53AE618}" srcOrd="3" destOrd="0" presId="urn:microsoft.com/office/officeart/2005/8/layout/hProcess11"/>
    <dgm:cxn modelId="{5A38D1BF-1345-4BC4-B03D-BB4D9F5C2203}" type="presParOf" srcId="{3A0B0843-E3A0-464A-8663-29C2B5EFB402}" destId="{DCEFD321-50D0-401C-AAE3-30E3A4997865}" srcOrd="4" destOrd="0" presId="urn:microsoft.com/office/officeart/2005/8/layout/hProcess11"/>
    <dgm:cxn modelId="{EC7B79A7-B44C-4F91-916B-B69E7B79C5E8}" type="presParOf" srcId="{DCEFD321-50D0-401C-AAE3-30E3A4997865}" destId="{A162DB6A-5D60-4EB6-AD5D-EC08C73B1F69}" srcOrd="0" destOrd="0" presId="urn:microsoft.com/office/officeart/2005/8/layout/hProcess11"/>
    <dgm:cxn modelId="{993DCB9F-4C91-4279-B061-0C700EFC749B}" type="presParOf" srcId="{DCEFD321-50D0-401C-AAE3-30E3A4997865}" destId="{55B2F487-C782-458F-9B7C-8824EC6E6086}" srcOrd="1" destOrd="0" presId="urn:microsoft.com/office/officeart/2005/8/layout/hProcess11"/>
    <dgm:cxn modelId="{098017D4-8185-4EC8-910E-1FEA59F47FEB}" type="presParOf" srcId="{DCEFD321-50D0-401C-AAE3-30E3A4997865}" destId="{11B0E4D7-4F69-4BAF-B5F4-59C368C648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1D87D0-7FC9-4EC1-BF8A-93512774175E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5EAC74B-53D9-48EB-8732-F0E9731B5D91}">
      <dgm:prSet phldrT="[Texto]"/>
      <dgm:spPr/>
      <dgm:t>
        <a:bodyPr/>
        <a:lstStyle/>
        <a:p>
          <a:r>
            <a:rPr lang="es-EC" dirty="0" smtClean="0"/>
            <a:t>demandas</a:t>
          </a:r>
          <a:endParaRPr lang="es-EC" dirty="0"/>
        </a:p>
      </dgm:t>
    </dgm:pt>
    <dgm:pt modelId="{19B538DB-FD5B-4274-A475-0B3B15F50CFF}" type="parTrans" cxnId="{205A769B-4535-4483-A6F3-75982DCAF647}">
      <dgm:prSet/>
      <dgm:spPr/>
      <dgm:t>
        <a:bodyPr/>
        <a:lstStyle/>
        <a:p>
          <a:endParaRPr lang="es-EC"/>
        </a:p>
      </dgm:t>
    </dgm:pt>
    <dgm:pt modelId="{CB548463-8120-4425-9086-E8BD500083C5}" type="sibTrans" cxnId="{205A769B-4535-4483-A6F3-75982DCAF647}">
      <dgm:prSet/>
      <dgm:spPr/>
      <dgm:t>
        <a:bodyPr/>
        <a:lstStyle/>
        <a:p>
          <a:endParaRPr lang="es-EC"/>
        </a:p>
      </dgm:t>
    </dgm:pt>
    <dgm:pt modelId="{EE6CB43E-F5E5-487B-992C-70E9BC936877}">
      <dgm:prSet phldrT="[Texto]"/>
      <dgm:spPr/>
      <dgm:t>
        <a:bodyPr/>
        <a:lstStyle/>
        <a:p>
          <a:r>
            <a:rPr lang="es-EC" dirty="0" smtClean="0"/>
            <a:t>Productos con potencial de exportación </a:t>
          </a:r>
          <a:endParaRPr lang="es-EC" dirty="0"/>
        </a:p>
      </dgm:t>
    </dgm:pt>
    <dgm:pt modelId="{7FA23D80-5066-4909-A01C-E64DDDFFBAC5}" type="parTrans" cxnId="{E1B7ECE8-D87A-41E4-B901-3B480B09E053}">
      <dgm:prSet/>
      <dgm:spPr/>
      <dgm:t>
        <a:bodyPr/>
        <a:lstStyle/>
        <a:p>
          <a:endParaRPr lang="es-EC"/>
        </a:p>
      </dgm:t>
    </dgm:pt>
    <dgm:pt modelId="{74715639-976A-4179-BEB1-B32F0E86E601}" type="sibTrans" cxnId="{E1B7ECE8-D87A-41E4-B901-3B480B09E053}">
      <dgm:prSet/>
      <dgm:spPr/>
      <dgm:t>
        <a:bodyPr/>
        <a:lstStyle/>
        <a:p>
          <a:endParaRPr lang="es-EC"/>
        </a:p>
      </dgm:t>
    </dgm:pt>
    <dgm:pt modelId="{0F24B61F-7369-4A7F-9F86-BCD92ABFABC8}">
      <dgm:prSet phldrT="[Texto]"/>
      <dgm:spPr/>
      <dgm:t>
        <a:bodyPr/>
        <a:lstStyle/>
        <a:p>
          <a:r>
            <a:rPr lang="es-EC" dirty="0" smtClean="0"/>
            <a:t>Desarrollo de productos </a:t>
          </a:r>
          <a:endParaRPr lang="es-EC" dirty="0"/>
        </a:p>
      </dgm:t>
    </dgm:pt>
    <dgm:pt modelId="{C0F51315-F171-414B-ACA1-809CDBAB8D4C}" type="parTrans" cxnId="{BB0FD984-5F80-4ED4-B557-6589E0C12F07}">
      <dgm:prSet/>
      <dgm:spPr/>
      <dgm:t>
        <a:bodyPr/>
        <a:lstStyle/>
        <a:p>
          <a:endParaRPr lang="es-EC"/>
        </a:p>
      </dgm:t>
    </dgm:pt>
    <dgm:pt modelId="{B34BD9DA-5B0E-42E7-B444-5112C7F96842}" type="sibTrans" cxnId="{BB0FD984-5F80-4ED4-B557-6589E0C12F07}">
      <dgm:prSet/>
      <dgm:spPr/>
      <dgm:t>
        <a:bodyPr/>
        <a:lstStyle/>
        <a:p>
          <a:endParaRPr lang="es-EC"/>
        </a:p>
      </dgm:t>
    </dgm:pt>
    <dgm:pt modelId="{0EC9DA28-CCC4-4E0D-9E31-C80083F1EC02}">
      <dgm:prSet phldrT="[Texto]"/>
      <dgm:spPr/>
      <dgm:t>
        <a:bodyPr/>
        <a:lstStyle/>
        <a:p>
          <a:r>
            <a:rPr lang="es-EC" dirty="0" smtClean="0"/>
            <a:t>Productos terminados o c/valor agregado </a:t>
          </a:r>
          <a:endParaRPr lang="es-EC" dirty="0"/>
        </a:p>
      </dgm:t>
    </dgm:pt>
    <dgm:pt modelId="{212F745A-3013-4904-83BF-8A0E55EF96CF}" type="parTrans" cxnId="{75CE8F41-2EC9-4DB6-AD76-4625735EB305}">
      <dgm:prSet/>
      <dgm:spPr/>
      <dgm:t>
        <a:bodyPr/>
        <a:lstStyle/>
        <a:p>
          <a:endParaRPr lang="es-EC"/>
        </a:p>
      </dgm:t>
    </dgm:pt>
    <dgm:pt modelId="{E9E2FCD0-A00B-4824-BEA2-5649BCA57BAC}" type="sibTrans" cxnId="{75CE8F41-2EC9-4DB6-AD76-4625735EB305}">
      <dgm:prSet/>
      <dgm:spPr/>
      <dgm:t>
        <a:bodyPr/>
        <a:lstStyle/>
        <a:p>
          <a:endParaRPr lang="es-EC"/>
        </a:p>
      </dgm:t>
    </dgm:pt>
    <dgm:pt modelId="{B61C06BB-6573-4374-93FB-FE8FF51A2798}">
      <dgm:prSet/>
      <dgm:spPr/>
      <dgm:t>
        <a:bodyPr/>
        <a:lstStyle/>
        <a:p>
          <a:r>
            <a:rPr lang="es-EC" dirty="0" smtClean="0"/>
            <a:t>OPORTUNIDADES COMERCIALES</a:t>
          </a:r>
          <a:endParaRPr lang="es-EC" dirty="0"/>
        </a:p>
      </dgm:t>
    </dgm:pt>
    <dgm:pt modelId="{AB9F8F26-21C8-4F69-9163-6A1B956E55C4}" type="parTrans" cxnId="{98164752-B689-40E8-9A35-93460E794FC1}">
      <dgm:prSet/>
      <dgm:spPr/>
      <dgm:t>
        <a:bodyPr/>
        <a:lstStyle/>
        <a:p>
          <a:endParaRPr lang="es-EC"/>
        </a:p>
      </dgm:t>
    </dgm:pt>
    <dgm:pt modelId="{36636B34-BEA8-40A9-887A-89FDA6F6CDBA}" type="sibTrans" cxnId="{98164752-B689-40E8-9A35-93460E794FC1}">
      <dgm:prSet/>
      <dgm:spPr/>
      <dgm:t>
        <a:bodyPr/>
        <a:lstStyle/>
        <a:p>
          <a:endParaRPr lang="es-EC"/>
        </a:p>
      </dgm:t>
    </dgm:pt>
    <dgm:pt modelId="{FA442DEB-5DC1-45E8-A822-945529B7EB8A}" type="pres">
      <dgm:prSet presAssocID="{571D87D0-7FC9-4EC1-BF8A-9351277417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FED8611-2847-40AC-B7EF-376103D251F9}" type="pres">
      <dgm:prSet presAssocID="{B61C06BB-6573-4374-93FB-FE8FF51A2798}" presName="hierRoot1" presStyleCnt="0"/>
      <dgm:spPr/>
    </dgm:pt>
    <dgm:pt modelId="{2B03FDFB-0E56-49C6-B835-731CC104A8B4}" type="pres">
      <dgm:prSet presAssocID="{B61C06BB-6573-4374-93FB-FE8FF51A2798}" presName="composite" presStyleCnt="0"/>
      <dgm:spPr/>
    </dgm:pt>
    <dgm:pt modelId="{98CF2C76-4C07-4682-8A60-C783FAFEEA95}" type="pres">
      <dgm:prSet presAssocID="{B61C06BB-6573-4374-93FB-FE8FF51A2798}" presName="background" presStyleLbl="node0" presStyleIdx="0" presStyleCnt="1"/>
      <dgm:spPr/>
    </dgm:pt>
    <dgm:pt modelId="{BA0B6EBE-C057-41CD-A979-737200D566E1}" type="pres">
      <dgm:prSet presAssocID="{B61C06BB-6573-4374-93FB-FE8FF51A279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2FC359-96C7-46B9-8EB0-A8B6E1E2CDA8}" type="pres">
      <dgm:prSet presAssocID="{B61C06BB-6573-4374-93FB-FE8FF51A2798}" presName="hierChild2" presStyleCnt="0"/>
      <dgm:spPr/>
    </dgm:pt>
    <dgm:pt modelId="{09B62E6C-128B-4846-850A-59629AD546A2}" type="pres">
      <dgm:prSet presAssocID="{19B538DB-FD5B-4274-A475-0B3B15F50CFF}" presName="Name10" presStyleLbl="parChTrans1D2" presStyleIdx="0" presStyleCnt="1"/>
      <dgm:spPr/>
      <dgm:t>
        <a:bodyPr/>
        <a:lstStyle/>
        <a:p>
          <a:endParaRPr lang="es-EC"/>
        </a:p>
      </dgm:t>
    </dgm:pt>
    <dgm:pt modelId="{C3477D68-57BB-4AEF-81EB-EF1DAC389658}" type="pres">
      <dgm:prSet presAssocID="{35EAC74B-53D9-48EB-8732-F0E9731B5D91}" presName="hierRoot2" presStyleCnt="0"/>
      <dgm:spPr/>
    </dgm:pt>
    <dgm:pt modelId="{FAB330E1-2B66-4162-B60D-B43BDCF01F1C}" type="pres">
      <dgm:prSet presAssocID="{35EAC74B-53D9-48EB-8732-F0E9731B5D91}" presName="composite2" presStyleCnt="0"/>
      <dgm:spPr/>
    </dgm:pt>
    <dgm:pt modelId="{A5A6B2F6-6B89-436D-B437-5AB118F70D5B}" type="pres">
      <dgm:prSet presAssocID="{35EAC74B-53D9-48EB-8732-F0E9731B5D91}" presName="background2" presStyleLbl="node2" presStyleIdx="0" presStyleCnt="1"/>
      <dgm:spPr/>
    </dgm:pt>
    <dgm:pt modelId="{E55A3C69-34DA-44A9-A7BE-DA63E7EE48B2}" type="pres">
      <dgm:prSet presAssocID="{35EAC74B-53D9-48EB-8732-F0E9731B5D9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D5EC21-58C6-43AC-BB92-39876C551E92}" type="pres">
      <dgm:prSet presAssocID="{35EAC74B-53D9-48EB-8732-F0E9731B5D91}" presName="hierChild3" presStyleCnt="0"/>
      <dgm:spPr/>
    </dgm:pt>
    <dgm:pt modelId="{8D9C0487-F4DD-414D-ABB7-716A195664C1}" type="pres">
      <dgm:prSet presAssocID="{7FA23D80-5066-4909-A01C-E64DDDFFBAC5}" presName="Name17" presStyleLbl="parChTrans1D3" presStyleIdx="0" presStyleCnt="3"/>
      <dgm:spPr/>
      <dgm:t>
        <a:bodyPr/>
        <a:lstStyle/>
        <a:p>
          <a:endParaRPr lang="es-EC"/>
        </a:p>
      </dgm:t>
    </dgm:pt>
    <dgm:pt modelId="{E0D19BBA-19B3-49ED-BBFE-D0A1B616EC09}" type="pres">
      <dgm:prSet presAssocID="{EE6CB43E-F5E5-487B-992C-70E9BC936877}" presName="hierRoot3" presStyleCnt="0"/>
      <dgm:spPr/>
    </dgm:pt>
    <dgm:pt modelId="{3FE0A54B-152D-4A8E-AD0E-7D7F091B905D}" type="pres">
      <dgm:prSet presAssocID="{EE6CB43E-F5E5-487B-992C-70E9BC936877}" presName="composite3" presStyleCnt="0"/>
      <dgm:spPr/>
    </dgm:pt>
    <dgm:pt modelId="{5DDC32AF-3CA6-489E-9370-32251FF0D7C1}" type="pres">
      <dgm:prSet presAssocID="{EE6CB43E-F5E5-487B-992C-70E9BC936877}" presName="background3" presStyleLbl="node3" presStyleIdx="0" presStyleCnt="3"/>
      <dgm:spPr/>
    </dgm:pt>
    <dgm:pt modelId="{53301A9A-BBE6-420C-AE09-32641668D556}" type="pres">
      <dgm:prSet presAssocID="{EE6CB43E-F5E5-487B-992C-70E9BC93687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CBED57-1206-45D1-B75D-B0ED0DDF86B6}" type="pres">
      <dgm:prSet presAssocID="{EE6CB43E-F5E5-487B-992C-70E9BC936877}" presName="hierChild4" presStyleCnt="0"/>
      <dgm:spPr/>
    </dgm:pt>
    <dgm:pt modelId="{7681E69B-32A2-4146-B59C-9004E9308AC3}" type="pres">
      <dgm:prSet presAssocID="{C0F51315-F171-414B-ACA1-809CDBAB8D4C}" presName="Name17" presStyleLbl="parChTrans1D3" presStyleIdx="1" presStyleCnt="3"/>
      <dgm:spPr/>
      <dgm:t>
        <a:bodyPr/>
        <a:lstStyle/>
        <a:p>
          <a:endParaRPr lang="es-EC"/>
        </a:p>
      </dgm:t>
    </dgm:pt>
    <dgm:pt modelId="{E67CAA9D-0E51-4E8E-B989-B06BC349FFD7}" type="pres">
      <dgm:prSet presAssocID="{0F24B61F-7369-4A7F-9F86-BCD92ABFABC8}" presName="hierRoot3" presStyleCnt="0"/>
      <dgm:spPr/>
    </dgm:pt>
    <dgm:pt modelId="{DE7251C6-7DEF-4038-8D99-04A135AD1FE1}" type="pres">
      <dgm:prSet presAssocID="{0F24B61F-7369-4A7F-9F86-BCD92ABFABC8}" presName="composite3" presStyleCnt="0"/>
      <dgm:spPr/>
    </dgm:pt>
    <dgm:pt modelId="{59D9C153-D35B-4188-8934-FBD039CC1F4C}" type="pres">
      <dgm:prSet presAssocID="{0F24B61F-7369-4A7F-9F86-BCD92ABFABC8}" presName="background3" presStyleLbl="node3" presStyleIdx="1" presStyleCnt="3"/>
      <dgm:spPr/>
    </dgm:pt>
    <dgm:pt modelId="{4FC8F0D0-0557-4B2B-A3F4-67BC6F698309}" type="pres">
      <dgm:prSet presAssocID="{0F24B61F-7369-4A7F-9F86-BCD92ABFABC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74C653-146B-4907-9848-22ED58BB42C6}" type="pres">
      <dgm:prSet presAssocID="{0F24B61F-7369-4A7F-9F86-BCD92ABFABC8}" presName="hierChild4" presStyleCnt="0"/>
      <dgm:spPr/>
    </dgm:pt>
    <dgm:pt modelId="{60BC9770-AA59-4944-85D5-5E4ECFCF5AC2}" type="pres">
      <dgm:prSet presAssocID="{212F745A-3013-4904-83BF-8A0E55EF96CF}" presName="Name17" presStyleLbl="parChTrans1D3" presStyleIdx="2" presStyleCnt="3"/>
      <dgm:spPr/>
      <dgm:t>
        <a:bodyPr/>
        <a:lstStyle/>
        <a:p>
          <a:endParaRPr lang="es-EC"/>
        </a:p>
      </dgm:t>
    </dgm:pt>
    <dgm:pt modelId="{6CAAAC8F-8602-4C86-B412-A32C46390F45}" type="pres">
      <dgm:prSet presAssocID="{0EC9DA28-CCC4-4E0D-9E31-C80083F1EC02}" presName="hierRoot3" presStyleCnt="0"/>
      <dgm:spPr/>
    </dgm:pt>
    <dgm:pt modelId="{7FC75D72-EC2E-43BE-8923-3DA3EFB22324}" type="pres">
      <dgm:prSet presAssocID="{0EC9DA28-CCC4-4E0D-9E31-C80083F1EC02}" presName="composite3" presStyleCnt="0"/>
      <dgm:spPr/>
    </dgm:pt>
    <dgm:pt modelId="{57D4410E-C64E-4B9C-9199-3784BFA643F1}" type="pres">
      <dgm:prSet presAssocID="{0EC9DA28-CCC4-4E0D-9E31-C80083F1EC02}" presName="background3" presStyleLbl="node3" presStyleIdx="2" presStyleCnt="3"/>
      <dgm:spPr/>
    </dgm:pt>
    <dgm:pt modelId="{D272A802-3172-4C8C-87A3-254CC96C040F}" type="pres">
      <dgm:prSet presAssocID="{0EC9DA28-CCC4-4E0D-9E31-C80083F1EC0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C908CC-FD5A-4A43-80DD-4B7FB07B70EA}" type="pres">
      <dgm:prSet presAssocID="{0EC9DA28-CCC4-4E0D-9E31-C80083F1EC02}" presName="hierChild4" presStyleCnt="0"/>
      <dgm:spPr/>
    </dgm:pt>
  </dgm:ptLst>
  <dgm:cxnLst>
    <dgm:cxn modelId="{51984CB2-4135-4943-B6A9-31F57B9EC721}" type="presOf" srcId="{B61C06BB-6573-4374-93FB-FE8FF51A2798}" destId="{BA0B6EBE-C057-41CD-A979-737200D566E1}" srcOrd="0" destOrd="0" presId="urn:microsoft.com/office/officeart/2005/8/layout/hierarchy1"/>
    <dgm:cxn modelId="{98164752-B689-40E8-9A35-93460E794FC1}" srcId="{571D87D0-7FC9-4EC1-BF8A-93512774175E}" destId="{B61C06BB-6573-4374-93FB-FE8FF51A2798}" srcOrd="0" destOrd="0" parTransId="{AB9F8F26-21C8-4F69-9163-6A1B956E55C4}" sibTransId="{36636B34-BEA8-40A9-887A-89FDA6F6CDBA}"/>
    <dgm:cxn modelId="{721232DE-11B2-43C7-B3F4-20E1AEDCAEBA}" type="presOf" srcId="{212F745A-3013-4904-83BF-8A0E55EF96CF}" destId="{60BC9770-AA59-4944-85D5-5E4ECFCF5AC2}" srcOrd="0" destOrd="0" presId="urn:microsoft.com/office/officeart/2005/8/layout/hierarchy1"/>
    <dgm:cxn modelId="{4B05CB45-F97B-4108-BF63-E8A04FA4BF4C}" type="presOf" srcId="{19B538DB-FD5B-4274-A475-0B3B15F50CFF}" destId="{09B62E6C-128B-4846-850A-59629AD546A2}" srcOrd="0" destOrd="0" presId="urn:microsoft.com/office/officeart/2005/8/layout/hierarchy1"/>
    <dgm:cxn modelId="{FF59ADB7-E76F-4FED-9EF2-FEA37EEF9137}" type="presOf" srcId="{EE6CB43E-F5E5-487B-992C-70E9BC936877}" destId="{53301A9A-BBE6-420C-AE09-32641668D556}" srcOrd="0" destOrd="0" presId="urn:microsoft.com/office/officeart/2005/8/layout/hierarchy1"/>
    <dgm:cxn modelId="{CB31B9F9-3BAE-4204-B350-73272E311BBF}" type="presOf" srcId="{35EAC74B-53D9-48EB-8732-F0E9731B5D91}" destId="{E55A3C69-34DA-44A9-A7BE-DA63E7EE48B2}" srcOrd="0" destOrd="0" presId="urn:microsoft.com/office/officeart/2005/8/layout/hierarchy1"/>
    <dgm:cxn modelId="{964ED605-D959-4623-9817-A579E008AA63}" type="presOf" srcId="{7FA23D80-5066-4909-A01C-E64DDDFFBAC5}" destId="{8D9C0487-F4DD-414D-ABB7-716A195664C1}" srcOrd="0" destOrd="0" presId="urn:microsoft.com/office/officeart/2005/8/layout/hierarchy1"/>
    <dgm:cxn modelId="{205A769B-4535-4483-A6F3-75982DCAF647}" srcId="{B61C06BB-6573-4374-93FB-FE8FF51A2798}" destId="{35EAC74B-53D9-48EB-8732-F0E9731B5D91}" srcOrd="0" destOrd="0" parTransId="{19B538DB-FD5B-4274-A475-0B3B15F50CFF}" sibTransId="{CB548463-8120-4425-9086-E8BD500083C5}"/>
    <dgm:cxn modelId="{95CC2B11-DCEF-4C78-B966-6016D83508CE}" type="presOf" srcId="{571D87D0-7FC9-4EC1-BF8A-93512774175E}" destId="{FA442DEB-5DC1-45E8-A822-945529B7EB8A}" srcOrd="0" destOrd="0" presId="urn:microsoft.com/office/officeart/2005/8/layout/hierarchy1"/>
    <dgm:cxn modelId="{BB0FD984-5F80-4ED4-B557-6589E0C12F07}" srcId="{35EAC74B-53D9-48EB-8732-F0E9731B5D91}" destId="{0F24B61F-7369-4A7F-9F86-BCD92ABFABC8}" srcOrd="1" destOrd="0" parTransId="{C0F51315-F171-414B-ACA1-809CDBAB8D4C}" sibTransId="{B34BD9DA-5B0E-42E7-B444-5112C7F96842}"/>
    <dgm:cxn modelId="{22307BF1-A695-4873-B2C3-32B6F1A1A7AA}" type="presOf" srcId="{C0F51315-F171-414B-ACA1-809CDBAB8D4C}" destId="{7681E69B-32A2-4146-B59C-9004E9308AC3}" srcOrd="0" destOrd="0" presId="urn:microsoft.com/office/officeart/2005/8/layout/hierarchy1"/>
    <dgm:cxn modelId="{319F71F9-C6E9-4779-AF8B-FBE556D2DF4C}" type="presOf" srcId="{0EC9DA28-CCC4-4E0D-9E31-C80083F1EC02}" destId="{D272A802-3172-4C8C-87A3-254CC96C040F}" srcOrd="0" destOrd="0" presId="urn:microsoft.com/office/officeart/2005/8/layout/hierarchy1"/>
    <dgm:cxn modelId="{E1B7ECE8-D87A-41E4-B901-3B480B09E053}" srcId="{35EAC74B-53D9-48EB-8732-F0E9731B5D91}" destId="{EE6CB43E-F5E5-487B-992C-70E9BC936877}" srcOrd="0" destOrd="0" parTransId="{7FA23D80-5066-4909-A01C-E64DDDFFBAC5}" sibTransId="{74715639-976A-4179-BEB1-B32F0E86E601}"/>
    <dgm:cxn modelId="{75CE8F41-2EC9-4DB6-AD76-4625735EB305}" srcId="{35EAC74B-53D9-48EB-8732-F0E9731B5D91}" destId="{0EC9DA28-CCC4-4E0D-9E31-C80083F1EC02}" srcOrd="2" destOrd="0" parTransId="{212F745A-3013-4904-83BF-8A0E55EF96CF}" sibTransId="{E9E2FCD0-A00B-4824-BEA2-5649BCA57BAC}"/>
    <dgm:cxn modelId="{2D324E83-8413-4E8D-A836-98ECBB3FB5B0}" type="presOf" srcId="{0F24B61F-7369-4A7F-9F86-BCD92ABFABC8}" destId="{4FC8F0D0-0557-4B2B-A3F4-67BC6F698309}" srcOrd="0" destOrd="0" presId="urn:microsoft.com/office/officeart/2005/8/layout/hierarchy1"/>
    <dgm:cxn modelId="{536E080F-7655-4D47-A10D-680C353A7656}" type="presParOf" srcId="{FA442DEB-5DC1-45E8-A822-945529B7EB8A}" destId="{CFED8611-2847-40AC-B7EF-376103D251F9}" srcOrd="0" destOrd="0" presId="urn:microsoft.com/office/officeart/2005/8/layout/hierarchy1"/>
    <dgm:cxn modelId="{D14B25E4-CE39-43B4-9152-B8037D3E0389}" type="presParOf" srcId="{CFED8611-2847-40AC-B7EF-376103D251F9}" destId="{2B03FDFB-0E56-49C6-B835-731CC104A8B4}" srcOrd="0" destOrd="0" presId="urn:microsoft.com/office/officeart/2005/8/layout/hierarchy1"/>
    <dgm:cxn modelId="{86D2ABB4-4C3C-4BA8-B3BB-65C9179602E8}" type="presParOf" srcId="{2B03FDFB-0E56-49C6-B835-731CC104A8B4}" destId="{98CF2C76-4C07-4682-8A60-C783FAFEEA95}" srcOrd="0" destOrd="0" presId="urn:microsoft.com/office/officeart/2005/8/layout/hierarchy1"/>
    <dgm:cxn modelId="{674A5C97-8B07-4A3A-8F62-A31D6881D1B3}" type="presParOf" srcId="{2B03FDFB-0E56-49C6-B835-731CC104A8B4}" destId="{BA0B6EBE-C057-41CD-A979-737200D566E1}" srcOrd="1" destOrd="0" presId="urn:microsoft.com/office/officeart/2005/8/layout/hierarchy1"/>
    <dgm:cxn modelId="{FDF03A27-EE72-4784-B4B7-964B327A0874}" type="presParOf" srcId="{CFED8611-2847-40AC-B7EF-376103D251F9}" destId="{ED2FC359-96C7-46B9-8EB0-A8B6E1E2CDA8}" srcOrd="1" destOrd="0" presId="urn:microsoft.com/office/officeart/2005/8/layout/hierarchy1"/>
    <dgm:cxn modelId="{0BB09A02-4788-437F-8D26-77F4EECEC441}" type="presParOf" srcId="{ED2FC359-96C7-46B9-8EB0-A8B6E1E2CDA8}" destId="{09B62E6C-128B-4846-850A-59629AD546A2}" srcOrd="0" destOrd="0" presId="urn:microsoft.com/office/officeart/2005/8/layout/hierarchy1"/>
    <dgm:cxn modelId="{CA29BA35-1A3A-455C-9ABA-7AFD23C1A913}" type="presParOf" srcId="{ED2FC359-96C7-46B9-8EB0-A8B6E1E2CDA8}" destId="{C3477D68-57BB-4AEF-81EB-EF1DAC389658}" srcOrd="1" destOrd="0" presId="urn:microsoft.com/office/officeart/2005/8/layout/hierarchy1"/>
    <dgm:cxn modelId="{3B222AE1-3B43-4141-9553-6F50103DF75F}" type="presParOf" srcId="{C3477D68-57BB-4AEF-81EB-EF1DAC389658}" destId="{FAB330E1-2B66-4162-B60D-B43BDCF01F1C}" srcOrd="0" destOrd="0" presId="urn:microsoft.com/office/officeart/2005/8/layout/hierarchy1"/>
    <dgm:cxn modelId="{268DDEC4-16C9-4BE4-B846-AC0D1DF561BA}" type="presParOf" srcId="{FAB330E1-2B66-4162-B60D-B43BDCF01F1C}" destId="{A5A6B2F6-6B89-436D-B437-5AB118F70D5B}" srcOrd="0" destOrd="0" presId="urn:microsoft.com/office/officeart/2005/8/layout/hierarchy1"/>
    <dgm:cxn modelId="{DD6BE061-226F-4DEF-8EF2-FBDC0DF636D6}" type="presParOf" srcId="{FAB330E1-2B66-4162-B60D-B43BDCF01F1C}" destId="{E55A3C69-34DA-44A9-A7BE-DA63E7EE48B2}" srcOrd="1" destOrd="0" presId="urn:microsoft.com/office/officeart/2005/8/layout/hierarchy1"/>
    <dgm:cxn modelId="{AAE068B4-6AF9-45E4-8F0C-407B601995C1}" type="presParOf" srcId="{C3477D68-57BB-4AEF-81EB-EF1DAC389658}" destId="{F4D5EC21-58C6-43AC-BB92-39876C551E92}" srcOrd="1" destOrd="0" presId="urn:microsoft.com/office/officeart/2005/8/layout/hierarchy1"/>
    <dgm:cxn modelId="{5C47CE26-2317-4E2B-A5CC-ECF002911EA3}" type="presParOf" srcId="{F4D5EC21-58C6-43AC-BB92-39876C551E92}" destId="{8D9C0487-F4DD-414D-ABB7-716A195664C1}" srcOrd="0" destOrd="0" presId="urn:microsoft.com/office/officeart/2005/8/layout/hierarchy1"/>
    <dgm:cxn modelId="{BBEF4853-D528-4896-B516-3AD4861ACFF9}" type="presParOf" srcId="{F4D5EC21-58C6-43AC-BB92-39876C551E92}" destId="{E0D19BBA-19B3-49ED-BBFE-D0A1B616EC09}" srcOrd="1" destOrd="0" presId="urn:microsoft.com/office/officeart/2005/8/layout/hierarchy1"/>
    <dgm:cxn modelId="{5BB55A5A-8F4E-4297-8DB8-886709461141}" type="presParOf" srcId="{E0D19BBA-19B3-49ED-BBFE-D0A1B616EC09}" destId="{3FE0A54B-152D-4A8E-AD0E-7D7F091B905D}" srcOrd="0" destOrd="0" presId="urn:microsoft.com/office/officeart/2005/8/layout/hierarchy1"/>
    <dgm:cxn modelId="{E2B236E5-C27A-418A-89DB-7A3D63C3DBB1}" type="presParOf" srcId="{3FE0A54B-152D-4A8E-AD0E-7D7F091B905D}" destId="{5DDC32AF-3CA6-489E-9370-32251FF0D7C1}" srcOrd="0" destOrd="0" presId="urn:microsoft.com/office/officeart/2005/8/layout/hierarchy1"/>
    <dgm:cxn modelId="{B5548B82-D91E-44C6-92B3-0D9945964861}" type="presParOf" srcId="{3FE0A54B-152D-4A8E-AD0E-7D7F091B905D}" destId="{53301A9A-BBE6-420C-AE09-32641668D556}" srcOrd="1" destOrd="0" presId="urn:microsoft.com/office/officeart/2005/8/layout/hierarchy1"/>
    <dgm:cxn modelId="{B36E5556-E079-4015-A203-26006134265C}" type="presParOf" srcId="{E0D19BBA-19B3-49ED-BBFE-D0A1B616EC09}" destId="{D8CBED57-1206-45D1-B75D-B0ED0DDF86B6}" srcOrd="1" destOrd="0" presId="urn:microsoft.com/office/officeart/2005/8/layout/hierarchy1"/>
    <dgm:cxn modelId="{1E784A25-3276-4B22-AF68-080A22C741EF}" type="presParOf" srcId="{F4D5EC21-58C6-43AC-BB92-39876C551E92}" destId="{7681E69B-32A2-4146-B59C-9004E9308AC3}" srcOrd="2" destOrd="0" presId="urn:microsoft.com/office/officeart/2005/8/layout/hierarchy1"/>
    <dgm:cxn modelId="{90242C93-D1F9-489A-A753-C0AC58F9922D}" type="presParOf" srcId="{F4D5EC21-58C6-43AC-BB92-39876C551E92}" destId="{E67CAA9D-0E51-4E8E-B989-B06BC349FFD7}" srcOrd="3" destOrd="0" presId="urn:microsoft.com/office/officeart/2005/8/layout/hierarchy1"/>
    <dgm:cxn modelId="{87BA8058-2456-48D4-8005-EAD1F68F0456}" type="presParOf" srcId="{E67CAA9D-0E51-4E8E-B989-B06BC349FFD7}" destId="{DE7251C6-7DEF-4038-8D99-04A135AD1FE1}" srcOrd="0" destOrd="0" presId="urn:microsoft.com/office/officeart/2005/8/layout/hierarchy1"/>
    <dgm:cxn modelId="{D3BC15BE-C3C7-4166-806F-C9283C104672}" type="presParOf" srcId="{DE7251C6-7DEF-4038-8D99-04A135AD1FE1}" destId="{59D9C153-D35B-4188-8934-FBD039CC1F4C}" srcOrd="0" destOrd="0" presId="urn:microsoft.com/office/officeart/2005/8/layout/hierarchy1"/>
    <dgm:cxn modelId="{528C0B0B-FA46-4F10-9F64-30B5AC028BB5}" type="presParOf" srcId="{DE7251C6-7DEF-4038-8D99-04A135AD1FE1}" destId="{4FC8F0D0-0557-4B2B-A3F4-67BC6F698309}" srcOrd="1" destOrd="0" presId="urn:microsoft.com/office/officeart/2005/8/layout/hierarchy1"/>
    <dgm:cxn modelId="{E210B02A-B33D-45DD-ABDF-D59C4750391C}" type="presParOf" srcId="{E67CAA9D-0E51-4E8E-B989-B06BC349FFD7}" destId="{AB74C653-146B-4907-9848-22ED58BB42C6}" srcOrd="1" destOrd="0" presId="urn:microsoft.com/office/officeart/2005/8/layout/hierarchy1"/>
    <dgm:cxn modelId="{761F41CD-0FA5-4E32-BFBA-0CB7AFA8DAA9}" type="presParOf" srcId="{F4D5EC21-58C6-43AC-BB92-39876C551E92}" destId="{60BC9770-AA59-4944-85D5-5E4ECFCF5AC2}" srcOrd="4" destOrd="0" presId="urn:microsoft.com/office/officeart/2005/8/layout/hierarchy1"/>
    <dgm:cxn modelId="{521C3525-7070-4AE7-A9E5-1BE1A011083A}" type="presParOf" srcId="{F4D5EC21-58C6-43AC-BB92-39876C551E92}" destId="{6CAAAC8F-8602-4C86-B412-A32C46390F45}" srcOrd="5" destOrd="0" presId="urn:microsoft.com/office/officeart/2005/8/layout/hierarchy1"/>
    <dgm:cxn modelId="{0A130C50-4EDE-450D-96EA-B0F8950C96B8}" type="presParOf" srcId="{6CAAAC8F-8602-4C86-B412-A32C46390F45}" destId="{7FC75D72-EC2E-43BE-8923-3DA3EFB22324}" srcOrd="0" destOrd="0" presId="urn:microsoft.com/office/officeart/2005/8/layout/hierarchy1"/>
    <dgm:cxn modelId="{7A4A88A5-16E6-4667-9091-E53E85DCF5FA}" type="presParOf" srcId="{7FC75D72-EC2E-43BE-8923-3DA3EFB22324}" destId="{57D4410E-C64E-4B9C-9199-3784BFA643F1}" srcOrd="0" destOrd="0" presId="urn:microsoft.com/office/officeart/2005/8/layout/hierarchy1"/>
    <dgm:cxn modelId="{4BD6B6FF-0B57-479D-B7CE-B4B0C9D74529}" type="presParOf" srcId="{7FC75D72-EC2E-43BE-8923-3DA3EFB22324}" destId="{D272A802-3172-4C8C-87A3-254CC96C040F}" srcOrd="1" destOrd="0" presId="urn:microsoft.com/office/officeart/2005/8/layout/hierarchy1"/>
    <dgm:cxn modelId="{DEEC45E1-2ADF-4191-A72C-BFC99FC3E4B1}" type="presParOf" srcId="{6CAAAC8F-8602-4C86-B412-A32C46390F45}" destId="{45C908CC-FD5A-4A43-80DD-4B7FB07B70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06E97-30AB-4B73-9CF2-ADA819C7C15E}">
      <dsp:nvSpPr>
        <dsp:cNvPr id="0" name=""/>
        <dsp:cNvSpPr/>
      </dsp:nvSpPr>
      <dsp:spPr>
        <a:xfrm>
          <a:off x="1168081" y="2786"/>
          <a:ext cx="2351078" cy="1410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EL COMERCIO Y LAS PYMES</a:t>
          </a:r>
          <a:endParaRPr lang="es-EC" sz="1700" kern="1200" dirty="0"/>
        </a:p>
      </dsp:txBody>
      <dsp:txXfrm>
        <a:off x="1168081" y="2786"/>
        <a:ext cx="2351078" cy="1410647"/>
      </dsp:txXfrm>
    </dsp:sp>
    <dsp:sp modelId="{0EFCEF0C-5E73-4975-A83C-3ACED4ECAD8A}">
      <dsp:nvSpPr>
        <dsp:cNvPr id="0" name=""/>
        <dsp:cNvSpPr/>
      </dsp:nvSpPr>
      <dsp:spPr>
        <a:xfrm>
          <a:off x="3754267" y="2786"/>
          <a:ext cx="2351078" cy="1410647"/>
        </a:xfrm>
        <a:prstGeom prst="rect">
          <a:avLst/>
        </a:prstGeom>
        <a:solidFill>
          <a:schemeClr val="accent5">
            <a:hueOff val="-3504824"/>
            <a:satOff val="5153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NEGOCIACIÓN INTERNACIONAL</a:t>
          </a:r>
          <a:endParaRPr lang="es-EC" sz="1700" b="0" kern="1200" dirty="0"/>
        </a:p>
      </dsp:txBody>
      <dsp:txXfrm>
        <a:off x="3754267" y="2786"/>
        <a:ext cx="2351078" cy="1410647"/>
      </dsp:txXfrm>
    </dsp:sp>
    <dsp:sp modelId="{F38E93E9-848D-4A55-AC5A-0DC360C01AD4}">
      <dsp:nvSpPr>
        <dsp:cNvPr id="0" name=""/>
        <dsp:cNvSpPr/>
      </dsp:nvSpPr>
      <dsp:spPr>
        <a:xfrm>
          <a:off x="1168081" y="1648541"/>
          <a:ext cx="2351078" cy="1410647"/>
        </a:xfrm>
        <a:prstGeom prst="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CENTRO DE COMERCIO EXTERIOR Y NEGOCIACIÓN PARA LA CAPEIPI</a:t>
          </a:r>
          <a:endParaRPr lang="es-EC" sz="1700" b="0" kern="1200" dirty="0"/>
        </a:p>
      </dsp:txBody>
      <dsp:txXfrm>
        <a:off x="1168081" y="1648541"/>
        <a:ext cx="2351078" cy="1410647"/>
      </dsp:txXfrm>
    </dsp:sp>
    <dsp:sp modelId="{65E603F3-83D2-4BD7-B071-3B09074D54C9}">
      <dsp:nvSpPr>
        <dsp:cNvPr id="0" name=""/>
        <dsp:cNvSpPr/>
      </dsp:nvSpPr>
      <dsp:spPr>
        <a:xfrm>
          <a:off x="3754267" y="1648541"/>
          <a:ext cx="2351078" cy="1410647"/>
        </a:xfrm>
        <a:prstGeom prst="rect">
          <a:avLst/>
        </a:prstGeom>
        <a:solidFill>
          <a:schemeClr val="accent5">
            <a:hueOff val="-10514473"/>
            <a:satOff val="15460"/>
            <a:lumOff val="1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PROCESOS DE FUNCIONAMIENTO, ESTATUTOS Y POLÍTICAS</a:t>
          </a:r>
          <a:endParaRPr lang="es-EC" sz="1700" b="0" kern="1200" dirty="0"/>
        </a:p>
      </dsp:txBody>
      <dsp:txXfrm>
        <a:off x="3754267" y="1648541"/>
        <a:ext cx="2351078" cy="1410647"/>
      </dsp:txXfrm>
    </dsp:sp>
    <dsp:sp modelId="{86B7AFEB-D574-40BD-A504-71E610A65D78}">
      <dsp:nvSpPr>
        <dsp:cNvPr id="0" name=""/>
        <dsp:cNvSpPr/>
      </dsp:nvSpPr>
      <dsp:spPr>
        <a:xfrm>
          <a:off x="2461174" y="3294297"/>
          <a:ext cx="2351078" cy="1410647"/>
        </a:xfrm>
        <a:prstGeom prst="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CONCLUSIONES Y RECOMENDACIONES</a:t>
          </a:r>
          <a:endParaRPr lang="es-EC" sz="1700" b="0" kern="1200" dirty="0"/>
        </a:p>
      </dsp:txBody>
      <dsp:txXfrm>
        <a:off x="2461174" y="3294297"/>
        <a:ext cx="2351078" cy="14106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75626-8478-4391-8759-D6F36D47D055}">
      <dsp:nvSpPr>
        <dsp:cNvPr id="0" name=""/>
        <dsp:cNvSpPr/>
      </dsp:nvSpPr>
      <dsp:spPr>
        <a:xfrm>
          <a:off x="761461" y="0"/>
          <a:ext cx="3528391" cy="3528391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3EE12-A6C2-4804-B20C-DFA9003D6515}">
      <dsp:nvSpPr>
        <dsp:cNvPr id="0" name=""/>
        <dsp:cNvSpPr/>
      </dsp:nvSpPr>
      <dsp:spPr>
        <a:xfrm>
          <a:off x="2525657" y="353183"/>
          <a:ext cx="2293454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Información de la empresa y sus productos</a:t>
          </a:r>
          <a:endParaRPr lang="es-EC" sz="1100" kern="1200" dirty="0"/>
        </a:p>
      </dsp:txBody>
      <dsp:txXfrm>
        <a:off x="2556270" y="383796"/>
        <a:ext cx="2232228" cy="565890"/>
      </dsp:txXfrm>
    </dsp:sp>
    <dsp:sp modelId="{47580557-3BE9-4F65-B663-315F2F93FD41}">
      <dsp:nvSpPr>
        <dsp:cNvPr id="0" name=""/>
        <dsp:cNvSpPr/>
      </dsp:nvSpPr>
      <dsp:spPr>
        <a:xfrm>
          <a:off x="2525657" y="1058689"/>
          <a:ext cx="2293454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Mercado al cual le interesaría llegar/ su objetivo comercial en dicho país</a:t>
          </a:r>
          <a:endParaRPr lang="es-EC" sz="1100" kern="1200" dirty="0"/>
        </a:p>
      </dsp:txBody>
      <dsp:txXfrm>
        <a:off x="2556270" y="1089302"/>
        <a:ext cx="2232228" cy="565890"/>
      </dsp:txXfrm>
    </dsp:sp>
    <dsp:sp modelId="{3F32E925-A570-476E-AE2E-FF3136B73A88}">
      <dsp:nvSpPr>
        <dsp:cNvPr id="0" name=""/>
        <dsp:cNvSpPr/>
      </dsp:nvSpPr>
      <dsp:spPr>
        <a:xfrm>
          <a:off x="2525657" y="1764196"/>
          <a:ext cx="2293454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Qué tipo de socio requiere: distribuidor, importador, etc. </a:t>
          </a:r>
        </a:p>
      </dsp:txBody>
      <dsp:txXfrm>
        <a:off x="2556270" y="1794809"/>
        <a:ext cx="2232228" cy="565890"/>
      </dsp:txXfrm>
    </dsp:sp>
    <dsp:sp modelId="{025E47C5-6823-41A6-82EF-BBA390B3F1B6}">
      <dsp:nvSpPr>
        <dsp:cNvPr id="0" name=""/>
        <dsp:cNvSpPr/>
      </dsp:nvSpPr>
      <dsp:spPr>
        <a:xfrm>
          <a:off x="2525657" y="2469702"/>
          <a:ext cx="2293454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Capacidad y frecuencia de producción</a:t>
          </a:r>
        </a:p>
      </dsp:txBody>
      <dsp:txXfrm>
        <a:off x="2556270" y="2500315"/>
        <a:ext cx="2232228" cy="5658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DA582-3DF2-4916-8ED2-10C72F285B16}">
      <dsp:nvSpPr>
        <dsp:cNvPr id="0" name=""/>
        <dsp:cNvSpPr/>
      </dsp:nvSpPr>
      <dsp:spPr>
        <a:xfrm>
          <a:off x="0" y="26913"/>
          <a:ext cx="7561460" cy="472591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99900B-AC3A-4BCD-98CB-0A279E738D71}">
      <dsp:nvSpPr>
        <dsp:cNvPr id="0" name=""/>
        <dsp:cNvSpPr/>
      </dsp:nvSpPr>
      <dsp:spPr>
        <a:xfrm>
          <a:off x="744803" y="3541101"/>
          <a:ext cx="173913" cy="17391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05920-8066-4310-A80E-00B943F26C32}">
      <dsp:nvSpPr>
        <dsp:cNvPr id="0" name=""/>
        <dsp:cNvSpPr/>
      </dsp:nvSpPr>
      <dsp:spPr>
        <a:xfrm>
          <a:off x="831760" y="3628058"/>
          <a:ext cx="990551" cy="112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5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Selección estratégica mercados potenciales </a:t>
          </a:r>
          <a:endParaRPr lang="es-EC" sz="1200" kern="1200" dirty="0"/>
        </a:p>
      </dsp:txBody>
      <dsp:txXfrm>
        <a:off x="831760" y="3628058"/>
        <a:ext cx="990551" cy="1124767"/>
      </dsp:txXfrm>
    </dsp:sp>
    <dsp:sp modelId="{89788B75-83F1-4909-9C32-37FB13A5E57B}">
      <dsp:nvSpPr>
        <dsp:cNvPr id="0" name=""/>
        <dsp:cNvSpPr/>
      </dsp:nvSpPr>
      <dsp:spPr>
        <a:xfrm>
          <a:off x="1686205" y="2636562"/>
          <a:ext cx="272212" cy="27221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D9946-C5FA-40CC-9FAA-5D0BD491236C}">
      <dsp:nvSpPr>
        <dsp:cNvPr id="0" name=""/>
        <dsp:cNvSpPr/>
      </dsp:nvSpPr>
      <dsp:spPr>
        <a:xfrm>
          <a:off x="1822311" y="2772668"/>
          <a:ext cx="1255202" cy="198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4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Identificación de empresas          - bases de datos -  contactos </a:t>
          </a:r>
          <a:endParaRPr lang="es-EC" sz="1200" kern="1200" dirty="0"/>
        </a:p>
      </dsp:txBody>
      <dsp:txXfrm>
        <a:off x="1822311" y="2772668"/>
        <a:ext cx="1255202" cy="1980157"/>
      </dsp:txXfrm>
    </dsp:sp>
    <dsp:sp modelId="{D0278893-739D-4FC8-89E5-1E763CC3E515}">
      <dsp:nvSpPr>
        <dsp:cNvPr id="0" name=""/>
        <dsp:cNvSpPr/>
      </dsp:nvSpPr>
      <dsp:spPr>
        <a:xfrm>
          <a:off x="2896039" y="1915387"/>
          <a:ext cx="362950" cy="36295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2E10C8-0ED1-407A-A081-04FEB12AB795}">
      <dsp:nvSpPr>
        <dsp:cNvPr id="0" name=""/>
        <dsp:cNvSpPr/>
      </dsp:nvSpPr>
      <dsp:spPr>
        <a:xfrm>
          <a:off x="3077514" y="2096862"/>
          <a:ext cx="1459361" cy="265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32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Verificación datos de compañías</a:t>
          </a:r>
          <a:endParaRPr lang="es-EC" sz="1200" kern="1200" dirty="0"/>
        </a:p>
      </dsp:txBody>
      <dsp:txXfrm>
        <a:off x="3077514" y="2096862"/>
        <a:ext cx="1459361" cy="2655962"/>
      </dsp:txXfrm>
    </dsp:sp>
    <dsp:sp modelId="{1C3C59A8-0D27-4363-A131-5351AA774806}">
      <dsp:nvSpPr>
        <dsp:cNvPr id="0" name=""/>
        <dsp:cNvSpPr/>
      </dsp:nvSpPr>
      <dsp:spPr>
        <a:xfrm>
          <a:off x="4302470" y="1352059"/>
          <a:ext cx="468810" cy="46881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80F1A-7096-4A35-B50D-AAA1330A7DDE}">
      <dsp:nvSpPr>
        <dsp:cNvPr id="0" name=""/>
        <dsp:cNvSpPr/>
      </dsp:nvSpPr>
      <dsp:spPr>
        <a:xfrm>
          <a:off x="4536876" y="1586464"/>
          <a:ext cx="1512292" cy="316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41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Selección de mejores contactos adecúen al objetivo de la empresa</a:t>
          </a:r>
          <a:endParaRPr lang="es-EC" sz="1200" kern="1200" dirty="0"/>
        </a:p>
      </dsp:txBody>
      <dsp:txXfrm>
        <a:off x="4536876" y="1586464"/>
        <a:ext cx="1512292" cy="3166361"/>
      </dsp:txXfrm>
    </dsp:sp>
    <dsp:sp modelId="{9A7D5393-5BF4-4FF0-AC24-12DF66B34844}">
      <dsp:nvSpPr>
        <dsp:cNvPr id="0" name=""/>
        <dsp:cNvSpPr/>
      </dsp:nvSpPr>
      <dsp:spPr>
        <a:xfrm>
          <a:off x="5750490" y="975876"/>
          <a:ext cx="597355" cy="59735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F2E3E-E616-4D4A-845C-3A27A19EF58E}">
      <dsp:nvSpPr>
        <dsp:cNvPr id="0" name=""/>
        <dsp:cNvSpPr/>
      </dsp:nvSpPr>
      <dsp:spPr>
        <a:xfrm>
          <a:off x="6049168" y="1274554"/>
          <a:ext cx="1512292" cy="347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2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Presentación de la empresa contratante      - Indagación sobre el interés  - Idiomas </a:t>
          </a:r>
          <a:endParaRPr lang="es-EC" sz="1200" kern="1200" dirty="0"/>
        </a:p>
      </dsp:txBody>
      <dsp:txXfrm>
        <a:off x="6049168" y="1274554"/>
        <a:ext cx="1512292" cy="34782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290E4-0AD5-420F-AED2-1CB7FEF19013}">
      <dsp:nvSpPr>
        <dsp:cNvPr id="0" name=""/>
        <dsp:cNvSpPr/>
      </dsp:nvSpPr>
      <dsp:spPr>
        <a:xfrm>
          <a:off x="1655227" y="0"/>
          <a:ext cx="2027758" cy="9217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Importador</a:t>
          </a:r>
        </a:p>
      </dsp:txBody>
      <dsp:txXfrm>
        <a:off x="1682223" y="26996"/>
        <a:ext cx="1973766" cy="867710"/>
      </dsp:txXfrm>
    </dsp:sp>
    <dsp:sp modelId="{00ED1111-DAA6-4B62-A2FE-EB5355451BA4}">
      <dsp:nvSpPr>
        <dsp:cNvPr id="0" name=""/>
        <dsp:cNvSpPr/>
      </dsp:nvSpPr>
      <dsp:spPr>
        <a:xfrm>
          <a:off x="4051653" y="0"/>
          <a:ext cx="2027758" cy="9217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>
              <a:latin typeface="Arial" panose="020B0604020202020204" pitchFamily="34" charset="0"/>
              <a:cs typeface="Arial" panose="020B0604020202020204" pitchFamily="34" charset="0"/>
            </a:rPr>
            <a:t>Exportador</a:t>
          </a:r>
        </a:p>
      </dsp:txBody>
      <dsp:txXfrm>
        <a:off x="4078649" y="26996"/>
        <a:ext cx="1973766" cy="867710"/>
      </dsp:txXfrm>
    </dsp:sp>
    <dsp:sp modelId="{FC52D99C-BEA4-46F5-BECA-D36437602EF1}">
      <dsp:nvSpPr>
        <dsp:cNvPr id="0" name=""/>
        <dsp:cNvSpPr/>
      </dsp:nvSpPr>
      <dsp:spPr>
        <a:xfrm>
          <a:off x="3398777" y="3917235"/>
          <a:ext cx="691276" cy="691276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EA417-0CB8-408E-B0A3-C1328CB80B31}">
      <dsp:nvSpPr>
        <dsp:cNvPr id="0" name=""/>
        <dsp:cNvSpPr/>
      </dsp:nvSpPr>
      <dsp:spPr>
        <a:xfrm rot="240000">
          <a:off x="1669952" y="3621015"/>
          <a:ext cx="4148927" cy="2901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D6D31-81A0-4168-8583-6D21720253AD}">
      <dsp:nvSpPr>
        <dsp:cNvPr id="0" name=""/>
        <dsp:cNvSpPr/>
      </dsp:nvSpPr>
      <dsp:spPr>
        <a:xfrm rot="240000">
          <a:off x="4165487" y="3098350"/>
          <a:ext cx="1646454" cy="5685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Logística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3243" y="3126106"/>
        <a:ext cx="1590942" cy="513081"/>
      </dsp:txXfrm>
    </dsp:sp>
    <dsp:sp modelId="{5C2D22F3-8112-4D67-AE5E-2E56C4D93831}">
      <dsp:nvSpPr>
        <dsp:cNvPr id="0" name=""/>
        <dsp:cNvSpPr/>
      </dsp:nvSpPr>
      <dsp:spPr>
        <a:xfrm rot="240000">
          <a:off x="4211572" y="2490027"/>
          <a:ext cx="1646454" cy="568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Costos de Exportación</a:t>
          </a:r>
        </a:p>
      </dsp:txBody>
      <dsp:txXfrm>
        <a:off x="4239328" y="2517783"/>
        <a:ext cx="1590942" cy="513081"/>
      </dsp:txXfrm>
    </dsp:sp>
    <dsp:sp modelId="{003B328C-8CDE-49B4-A9F6-4F9CCC1FED2B}">
      <dsp:nvSpPr>
        <dsp:cNvPr id="0" name=""/>
        <dsp:cNvSpPr/>
      </dsp:nvSpPr>
      <dsp:spPr>
        <a:xfrm rot="240000">
          <a:off x="4257657" y="1881703"/>
          <a:ext cx="1646454" cy="5685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Cumple con los 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requisitos </a:t>
          </a: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para exportar?</a:t>
          </a:r>
        </a:p>
      </dsp:txBody>
      <dsp:txXfrm>
        <a:off x="4285413" y="1909459"/>
        <a:ext cx="1590942" cy="513081"/>
      </dsp:txXfrm>
    </dsp:sp>
    <dsp:sp modelId="{ED2A423F-C649-4B3D-B5A9-73D8A1CCD95D}">
      <dsp:nvSpPr>
        <dsp:cNvPr id="0" name=""/>
        <dsp:cNvSpPr/>
      </dsp:nvSpPr>
      <dsp:spPr>
        <a:xfrm rot="240000">
          <a:off x="4303742" y="1273380"/>
          <a:ext cx="1646454" cy="5685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Oferta</a:t>
          </a:r>
        </a:p>
      </dsp:txBody>
      <dsp:txXfrm>
        <a:off x="4331498" y="1301136"/>
        <a:ext cx="1590942" cy="513081"/>
      </dsp:txXfrm>
    </dsp:sp>
    <dsp:sp modelId="{28242D85-7B46-4796-A8E4-A304A6DE8DB0}">
      <dsp:nvSpPr>
        <dsp:cNvPr id="0" name=""/>
        <dsp:cNvSpPr/>
      </dsp:nvSpPr>
      <dsp:spPr>
        <a:xfrm rot="240000">
          <a:off x="1769060" y="2932444"/>
          <a:ext cx="1646454" cy="5685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Aranceles, barreras 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arancelarias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816" y="2960200"/>
        <a:ext cx="1590942" cy="513081"/>
      </dsp:txXfrm>
    </dsp:sp>
    <dsp:sp modelId="{6BD812EA-222D-4435-A10C-B21B86432525}">
      <dsp:nvSpPr>
        <dsp:cNvPr id="0" name=""/>
        <dsp:cNvSpPr/>
      </dsp:nvSpPr>
      <dsp:spPr>
        <a:xfrm rot="240000">
          <a:off x="1815145" y="2324120"/>
          <a:ext cx="1646454" cy="5685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Requisitos de 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Importación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2901" y="2351876"/>
        <a:ext cx="1590942" cy="513081"/>
      </dsp:txXfrm>
    </dsp:sp>
    <dsp:sp modelId="{55023E7A-3F47-497D-A92A-8F71FC9A8FEB}">
      <dsp:nvSpPr>
        <dsp:cNvPr id="0" name=""/>
        <dsp:cNvSpPr/>
      </dsp:nvSpPr>
      <dsp:spPr>
        <a:xfrm rot="240000">
          <a:off x="1861231" y="1715797"/>
          <a:ext cx="1646454" cy="568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Demanda</a:t>
          </a:r>
        </a:p>
      </dsp:txBody>
      <dsp:txXfrm>
        <a:off x="1888987" y="1743553"/>
        <a:ext cx="1590942" cy="5130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65A71-ED6C-46AA-A545-B75F130DAF4F}">
      <dsp:nvSpPr>
        <dsp:cNvPr id="0" name=""/>
        <dsp:cNvSpPr/>
      </dsp:nvSpPr>
      <dsp:spPr>
        <a:xfrm>
          <a:off x="1318" y="804319"/>
          <a:ext cx="2091478" cy="144102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6C836-322E-4FE0-BDC1-C08B5A18ABC4}">
      <dsp:nvSpPr>
        <dsp:cNvPr id="0" name=""/>
        <dsp:cNvSpPr/>
      </dsp:nvSpPr>
      <dsp:spPr>
        <a:xfrm>
          <a:off x="1318" y="2245348"/>
          <a:ext cx="2091478" cy="77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Skype</a:t>
          </a:r>
          <a:endParaRPr lang="es-EC" sz="1500" kern="1200" dirty="0"/>
        </a:p>
      </dsp:txBody>
      <dsp:txXfrm>
        <a:off x="1318" y="2245348"/>
        <a:ext cx="2091478" cy="775938"/>
      </dsp:txXfrm>
    </dsp:sp>
    <dsp:sp modelId="{1680F067-E11F-490A-87ED-1F014EEA3DCA}">
      <dsp:nvSpPr>
        <dsp:cNvPr id="0" name=""/>
        <dsp:cNvSpPr/>
      </dsp:nvSpPr>
      <dsp:spPr>
        <a:xfrm>
          <a:off x="2302032" y="804319"/>
          <a:ext cx="2091478" cy="144102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EAC56-632F-4F88-A366-B370DFA76E0C}">
      <dsp:nvSpPr>
        <dsp:cNvPr id="0" name=""/>
        <dsp:cNvSpPr/>
      </dsp:nvSpPr>
      <dsp:spPr>
        <a:xfrm>
          <a:off x="2302032" y="2245348"/>
          <a:ext cx="2091478" cy="77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DDI (Marcado Directo </a:t>
          </a:r>
          <a:r>
            <a:rPr lang="es-EC" sz="1500" kern="1200" dirty="0" smtClean="0"/>
            <a:t>Internacional)</a:t>
          </a:r>
          <a:endParaRPr lang="es-EC" sz="1500" kern="1200" dirty="0"/>
        </a:p>
      </dsp:txBody>
      <dsp:txXfrm>
        <a:off x="2302032" y="2245348"/>
        <a:ext cx="2091478" cy="775938"/>
      </dsp:txXfrm>
    </dsp:sp>
    <dsp:sp modelId="{49D20DDC-5562-4ECD-B60B-F79D0FD9EAE5}">
      <dsp:nvSpPr>
        <dsp:cNvPr id="0" name=""/>
        <dsp:cNvSpPr/>
      </dsp:nvSpPr>
      <dsp:spPr>
        <a:xfrm>
          <a:off x="4602747" y="804319"/>
          <a:ext cx="2091478" cy="144102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F68E-2230-4BB0-A7B4-09F40B8F8966}">
      <dsp:nvSpPr>
        <dsp:cNvPr id="0" name=""/>
        <dsp:cNvSpPr/>
      </dsp:nvSpPr>
      <dsp:spPr>
        <a:xfrm>
          <a:off x="4602747" y="2245348"/>
          <a:ext cx="2091478" cy="77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Vía e-mail</a:t>
          </a:r>
          <a:endParaRPr lang="es-EC" sz="1500" kern="1200" dirty="0"/>
        </a:p>
      </dsp:txBody>
      <dsp:txXfrm>
        <a:off x="4602747" y="2245348"/>
        <a:ext cx="2091478" cy="7759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2C531-9446-4AB6-9915-681E87C91CB9}">
      <dsp:nvSpPr>
        <dsp:cNvPr id="0" name=""/>
        <dsp:cNvSpPr/>
      </dsp:nvSpPr>
      <dsp:spPr>
        <a:xfrm>
          <a:off x="0" y="1423158"/>
          <a:ext cx="6193308" cy="9481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importadores, competencia internacional</a:t>
          </a:r>
          <a:endParaRPr lang="es-EC" sz="1600" kern="1200" dirty="0"/>
        </a:p>
      </dsp:txBody>
      <dsp:txXfrm>
        <a:off x="0" y="1423158"/>
        <a:ext cx="1857992" cy="948137"/>
      </dsp:txXfrm>
    </dsp:sp>
    <dsp:sp modelId="{C178CE4F-D779-4AA9-B7EB-A66EE8B0FD2D}">
      <dsp:nvSpPr>
        <dsp:cNvPr id="0" name=""/>
        <dsp:cNvSpPr/>
      </dsp:nvSpPr>
      <dsp:spPr>
        <a:xfrm>
          <a:off x="0" y="76976"/>
          <a:ext cx="6193308" cy="9481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información económica y de comercio </a:t>
          </a:r>
          <a:endParaRPr lang="es-EC" sz="1600" kern="1200" dirty="0"/>
        </a:p>
      </dsp:txBody>
      <dsp:txXfrm>
        <a:off x="0" y="76976"/>
        <a:ext cx="1857992" cy="948137"/>
      </dsp:txXfrm>
    </dsp:sp>
    <dsp:sp modelId="{8CA3FDF9-9EA6-41A5-B159-99F4F72BF338}">
      <dsp:nvSpPr>
        <dsp:cNvPr id="0" name=""/>
        <dsp:cNvSpPr/>
      </dsp:nvSpPr>
      <dsp:spPr>
        <a:xfrm>
          <a:off x="2471052" y="275998"/>
          <a:ext cx="2985330" cy="1990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Características de un mercado específico</a:t>
          </a:r>
          <a:endParaRPr lang="es-EC" sz="2800" kern="1200" dirty="0"/>
        </a:p>
      </dsp:txBody>
      <dsp:txXfrm>
        <a:off x="2529344" y="334290"/>
        <a:ext cx="2868746" cy="18736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EA5DA-C046-4500-8E9E-738FC2C25AC9}">
      <dsp:nvSpPr>
        <dsp:cNvPr id="0" name=""/>
        <dsp:cNvSpPr/>
      </dsp:nvSpPr>
      <dsp:spPr>
        <a:xfrm rot="16200000">
          <a:off x="-1057298" y="1058212"/>
          <a:ext cx="4493447" cy="2377023"/>
        </a:xfrm>
        <a:prstGeom prst="flowChartManualOperation">
          <a:avLst/>
        </a:prstGeom>
        <a:gradFill rotWithShape="1">
          <a:gsLst>
            <a:gs pos="0">
              <a:schemeClr val="accent5">
                <a:tint val="20000"/>
                <a:satMod val="180000"/>
                <a:lumMod val="98000"/>
              </a:schemeClr>
            </a:gs>
            <a:gs pos="40000">
              <a:schemeClr val="accent5">
                <a:tint val="30000"/>
                <a:satMod val="260000"/>
                <a:lumMod val="84000"/>
              </a:schemeClr>
            </a:gs>
            <a:gs pos="100000">
              <a:schemeClr val="accent5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 QUIÉN VA DIRIGIDO 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Empresas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Instituciones comercio exterior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Universidades. </a:t>
          </a:r>
          <a:endParaRPr lang="es-EC" sz="1400" kern="1200" dirty="0"/>
        </a:p>
      </dsp:txBody>
      <dsp:txXfrm rot="5400000">
        <a:off x="914" y="898689"/>
        <a:ext cx="2377023" cy="2696069"/>
      </dsp:txXfrm>
    </dsp:sp>
    <dsp:sp modelId="{0A3C310C-890D-43B6-A8E5-F1CC73885055}">
      <dsp:nvSpPr>
        <dsp:cNvPr id="0" name=""/>
        <dsp:cNvSpPr/>
      </dsp:nvSpPr>
      <dsp:spPr>
        <a:xfrm rot="16200000">
          <a:off x="1498001" y="1058212"/>
          <a:ext cx="4493447" cy="2377023"/>
        </a:xfrm>
        <a:prstGeom prst="flowChartManualOperation">
          <a:avLst/>
        </a:prstGeom>
        <a:gradFill rotWithShape="1">
          <a:gsLst>
            <a:gs pos="0">
              <a:schemeClr val="accent4">
                <a:tint val="20000"/>
                <a:satMod val="180000"/>
                <a:lumMod val="98000"/>
              </a:schemeClr>
            </a:gs>
            <a:gs pos="40000">
              <a:schemeClr val="accent4">
                <a:tint val="30000"/>
                <a:satMod val="260000"/>
                <a:lumMod val="84000"/>
              </a:schemeClr>
            </a:gs>
            <a:gs pos="100000">
              <a:schemeClr val="accent4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DE LOS PRODUCTOS 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Productos que ya son exportados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Productos con potencial de exportación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Productos que se deseen producir para exportación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#de proveedores locales con capacidad de exportación</a:t>
          </a:r>
          <a:endParaRPr lang="es-EC" sz="1400" kern="1200" dirty="0"/>
        </a:p>
      </dsp:txBody>
      <dsp:txXfrm rot="5400000">
        <a:off x="2556213" y="898689"/>
        <a:ext cx="2377023" cy="2696069"/>
      </dsp:txXfrm>
    </dsp:sp>
    <dsp:sp modelId="{227F58E6-D979-4D7E-A61F-3C537253668D}">
      <dsp:nvSpPr>
        <dsp:cNvPr id="0" name=""/>
        <dsp:cNvSpPr/>
      </dsp:nvSpPr>
      <dsp:spPr>
        <a:xfrm rot="16200000">
          <a:off x="4053302" y="1058212"/>
          <a:ext cx="4493447" cy="2377023"/>
        </a:xfrm>
        <a:prstGeom prst="flowChartManualOperation">
          <a:avLst/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DE LOS MERCADOS 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Análisis estadísticas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Publicaciones sobre oferta y demanda mercados específicos y sobre oportunidades de negocio.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Solicitudes constantes de información – mercado determinado</a:t>
          </a:r>
          <a:endParaRPr lang="es-EC" sz="1400" kern="1200" dirty="0"/>
        </a:p>
      </dsp:txBody>
      <dsp:txXfrm rot="5400000">
        <a:off x="5111514" y="898689"/>
        <a:ext cx="2377023" cy="26960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77725-E54E-4053-8CF6-DCB792FAA2BD}">
      <dsp:nvSpPr>
        <dsp:cNvPr id="0" name=""/>
        <dsp:cNvSpPr/>
      </dsp:nvSpPr>
      <dsp:spPr>
        <a:xfrm>
          <a:off x="1796703" y="2826247"/>
          <a:ext cx="592692" cy="295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2957711"/>
              </a:lnTo>
              <a:lnTo>
                <a:pt x="592692" y="295771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48B4F-39FF-4C10-9370-71F105B7BDC6}">
      <dsp:nvSpPr>
        <dsp:cNvPr id="0" name=""/>
        <dsp:cNvSpPr/>
      </dsp:nvSpPr>
      <dsp:spPr>
        <a:xfrm>
          <a:off x="1796703" y="2826247"/>
          <a:ext cx="592692" cy="2654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2654971"/>
              </a:lnTo>
              <a:lnTo>
                <a:pt x="592692" y="265497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31133-2707-420C-BA28-7933281E1754}">
      <dsp:nvSpPr>
        <dsp:cNvPr id="0" name=""/>
        <dsp:cNvSpPr/>
      </dsp:nvSpPr>
      <dsp:spPr>
        <a:xfrm>
          <a:off x="1796703" y="2826247"/>
          <a:ext cx="592692" cy="2321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2321838"/>
              </a:lnTo>
              <a:lnTo>
                <a:pt x="592692" y="23218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5C170-19EC-4A54-9A62-844560C7EFA0}">
      <dsp:nvSpPr>
        <dsp:cNvPr id="0" name=""/>
        <dsp:cNvSpPr/>
      </dsp:nvSpPr>
      <dsp:spPr>
        <a:xfrm>
          <a:off x="1796703" y="2826247"/>
          <a:ext cx="583498" cy="194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8191" y="0"/>
              </a:lnTo>
              <a:lnTo>
                <a:pt x="558191" y="1945780"/>
              </a:lnTo>
              <a:lnTo>
                <a:pt x="583498" y="19457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40E77-B3D7-47BF-B79D-D09187DDF2E2}">
      <dsp:nvSpPr>
        <dsp:cNvPr id="0" name=""/>
        <dsp:cNvSpPr/>
      </dsp:nvSpPr>
      <dsp:spPr>
        <a:xfrm>
          <a:off x="1796703" y="2826247"/>
          <a:ext cx="592692" cy="165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1655572"/>
              </a:lnTo>
              <a:lnTo>
                <a:pt x="592692" y="165557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36EE8-F900-4EFB-A95A-A85536759B41}">
      <dsp:nvSpPr>
        <dsp:cNvPr id="0" name=""/>
        <dsp:cNvSpPr/>
      </dsp:nvSpPr>
      <dsp:spPr>
        <a:xfrm>
          <a:off x="1796703" y="2826247"/>
          <a:ext cx="592692" cy="1322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1322439"/>
              </a:lnTo>
              <a:lnTo>
                <a:pt x="592692" y="132243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8DA35-EC95-40FB-BA7D-F28E4AF7F77E}">
      <dsp:nvSpPr>
        <dsp:cNvPr id="0" name=""/>
        <dsp:cNvSpPr/>
      </dsp:nvSpPr>
      <dsp:spPr>
        <a:xfrm>
          <a:off x="1796703" y="2826247"/>
          <a:ext cx="592692" cy="98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989306"/>
              </a:lnTo>
              <a:lnTo>
                <a:pt x="592692" y="98930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2340F-21FE-49D4-9550-03E5D7397A8A}">
      <dsp:nvSpPr>
        <dsp:cNvPr id="0" name=""/>
        <dsp:cNvSpPr/>
      </dsp:nvSpPr>
      <dsp:spPr>
        <a:xfrm>
          <a:off x="1796703" y="2826247"/>
          <a:ext cx="592692" cy="656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656173"/>
              </a:lnTo>
              <a:lnTo>
                <a:pt x="592692" y="65617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6C4A8-98B7-4781-A402-71116465E415}">
      <dsp:nvSpPr>
        <dsp:cNvPr id="0" name=""/>
        <dsp:cNvSpPr/>
      </dsp:nvSpPr>
      <dsp:spPr>
        <a:xfrm>
          <a:off x="1796703" y="2826247"/>
          <a:ext cx="592692" cy="323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385" y="0"/>
              </a:lnTo>
              <a:lnTo>
                <a:pt x="567385" y="323040"/>
              </a:lnTo>
              <a:lnTo>
                <a:pt x="592692" y="32304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FBCD4-3BF0-46F1-B335-718F183E35CE}">
      <dsp:nvSpPr>
        <dsp:cNvPr id="0" name=""/>
        <dsp:cNvSpPr/>
      </dsp:nvSpPr>
      <dsp:spPr>
        <a:xfrm>
          <a:off x="1796703" y="2770434"/>
          <a:ext cx="5926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812"/>
              </a:moveTo>
              <a:lnTo>
                <a:pt x="567385" y="55812"/>
              </a:lnTo>
              <a:lnTo>
                <a:pt x="567385" y="45720"/>
              </a:lnTo>
              <a:lnTo>
                <a:pt x="592692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237A8-C9BC-402C-AE10-388EFAD6E5DD}">
      <dsp:nvSpPr>
        <dsp:cNvPr id="0" name=""/>
        <dsp:cNvSpPr/>
      </dsp:nvSpPr>
      <dsp:spPr>
        <a:xfrm>
          <a:off x="1796703" y="2483021"/>
          <a:ext cx="592692" cy="343225"/>
        </a:xfrm>
        <a:custGeom>
          <a:avLst/>
          <a:gdLst/>
          <a:ahLst/>
          <a:cxnLst/>
          <a:rect l="0" t="0" r="0" b="0"/>
          <a:pathLst>
            <a:path>
              <a:moveTo>
                <a:pt x="0" y="343225"/>
              </a:moveTo>
              <a:lnTo>
                <a:pt x="567385" y="343225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A25DC-EA14-4220-B68C-A508C052322B}">
      <dsp:nvSpPr>
        <dsp:cNvPr id="0" name=""/>
        <dsp:cNvSpPr/>
      </dsp:nvSpPr>
      <dsp:spPr>
        <a:xfrm>
          <a:off x="1796703" y="2149888"/>
          <a:ext cx="592692" cy="676358"/>
        </a:xfrm>
        <a:custGeom>
          <a:avLst/>
          <a:gdLst/>
          <a:ahLst/>
          <a:cxnLst/>
          <a:rect l="0" t="0" r="0" b="0"/>
          <a:pathLst>
            <a:path>
              <a:moveTo>
                <a:pt x="0" y="676358"/>
              </a:moveTo>
              <a:lnTo>
                <a:pt x="567385" y="676358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50106-9409-46B2-B25C-EE7589C4F4AF}">
      <dsp:nvSpPr>
        <dsp:cNvPr id="0" name=""/>
        <dsp:cNvSpPr/>
      </dsp:nvSpPr>
      <dsp:spPr>
        <a:xfrm>
          <a:off x="1796703" y="1816755"/>
          <a:ext cx="592692" cy="1009491"/>
        </a:xfrm>
        <a:custGeom>
          <a:avLst/>
          <a:gdLst/>
          <a:ahLst/>
          <a:cxnLst/>
          <a:rect l="0" t="0" r="0" b="0"/>
          <a:pathLst>
            <a:path>
              <a:moveTo>
                <a:pt x="0" y="1009491"/>
              </a:moveTo>
              <a:lnTo>
                <a:pt x="567385" y="1009491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6ADC9-AB5D-45C0-8023-8B7E3DA63C0B}">
      <dsp:nvSpPr>
        <dsp:cNvPr id="0" name=""/>
        <dsp:cNvSpPr/>
      </dsp:nvSpPr>
      <dsp:spPr>
        <a:xfrm>
          <a:off x="1796703" y="1483622"/>
          <a:ext cx="592692" cy="1342625"/>
        </a:xfrm>
        <a:custGeom>
          <a:avLst/>
          <a:gdLst/>
          <a:ahLst/>
          <a:cxnLst/>
          <a:rect l="0" t="0" r="0" b="0"/>
          <a:pathLst>
            <a:path>
              <a:moveTo>
                <a:pt x="0" y="1342625"/>
              </a:moveTo>
              <a:lnTo>
                <a:pt x="567385" y="1342625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46AB-C2A6-4ED0-A529-88C81145C095}">
      <dsp:nvSpPr>
        <dsp:cNvPr id="0" name=""/>
        <dsp:cNvSpPr/>
      </dsp:nvSpPr>
      <dsp:spPr>
        <a:xfrm>
          <a:off x="1796703" y="1150489"/>
          <a:ext cx="592692" cy="1675758"/>
        </a:xfrm>
        <a:custGeom>
          <a:avLst/>
          <a:gdLst/>
          <a:ahLst/>
          <a:cxnLst/>
          <a:rect l="0" t="0" r="0" b="0"/>
          <a:pathLst>
            <a:path>
              <a:moveTo>
                <a:pt x="0" y="1675758"/>
              </a:moveTo>
              <a:lnTo>
                <a:pt x="567385" y="1675758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9FD8-26C8-45F2-B74D-EE98E8E33F1D}">
      <dsp:nvSpPr>
        <dsp:cNvPr id="0" name=""/>
        <dsp:cNvSpPr/>
      </dsp:nvSpPr>
      <dsp:spPr>
        <a:xfrm>
          <a:off x="1796703" y="817356"/>
          <a:ext cx="592692" cy="2008891"/>
        </a:xfrm>
        <a:custGeom>
          <a:avLst/>
          <a:gdLst/>
          <a:ahLst/>
          <a:cxnLst/>
          <a:rect l="0" t="0" r="0" b="0"/>
          <a:pathLst>
            <a:path>
              <a:moveTo>
                <a:pt x="0" y="2008891"/>
              </a:moveTo>
              <a:lnTo>
                <a:pt x="567385" y="2008891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769C-C2A1-4896-A112-93E025A25C3B}">
      <dsp:nvSpPr>
        <dsp:cNvPr id="0" name=""/>
        <dsp:cNvSpPr/>
      </dsp:nvSpPr>
      <dsp:spPr>
        <a:xfrm>
          <a:off x="1796703" y="484223"/>
          <a:ext cx="592692" cy="2342024"/>
        </a:xfrm>
        <a:custGeom>
          <a:avLst/>
          <a:gdLst/>
          <a:ahLst/>
          <a:cxnLst/>
          <a:rect l="0" t="0" r="0" b="0"/>
          <a:pathLst>
            <a:path>
              <a:moveTo>
                <a:pt x="0" y="2342024"/>
              </a:moveTo>
              <a:lnTo>
                <a:pt x="567385" y="2342024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FC017-E1C2-4422-A69A-29BC5148E506}">
      <dsp:nvSpPr>
        <dsp:cNvPr id="0" name=""/>
        <dsp:cNvSpPr/>
      </dsp:nvSpPr>
      <dsp:spPr>
        <a:xfrm>
          <a:off x="1796703" y="151090"/>
          <a:ext cx="592692" cy="2675157"/>
        </a:xfrm>
        <a:custGeom>
          <a:avLst/>
          <a:gdLst/>
          <a:ahLst/>
          <a:cxnLst/>
          <a:rect l="0" t="0" r="0" b="0"/>
          <a:pathLst>
            <a:path>
              <a:moveTo>
                <a:pt x="0" y="2675157"/>
              </a:moveTo>
              <a:lnTo>
                <a:pt x="567385" y="2675157"/>
              </a:lnTo>
              <a:lnTo>
                <a:pt x="567385" y="0"/>
              </a:lnTo>
              <a:lnTo>
                <a:pt x="592692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1FC95-F444-4D42-AFAF-64A81E2C0BF2}">
      <dsp:nvSpPr>
        <dsp:cNvPr id="0" name=""/>
        <dsp:cNvSpPr/>
      </dsp:nvSpPr>
      <dsp:spPr>
        <a:xfrm>
          <a:off x="0" y="2336726"/>
          <a:ext cx="1796703" cy="97904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Contenidos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0" y="2336726"/>
        <a:ext cx="1796703" cy="979041"/>
      </dsp:txXfrm>
    </dsp:sp>
    <dsp:sp modelId="{C229E955-385A-4125-B6B8-936CEFC2DDC4}">
      <dsp:nvSpPr>
        <dsp:cNvPr id="0" name=""/>
        <dsp:cNvSpPr/>
      </dsp:nvSpPr>
      <dsp:spPr>
        <a:xfrm>
          <a:off x="2389395" y="340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Posición arancelaria</a:t>
          </a:r>
        </a:p>
      </dsp:txBody>
      <dsp:txXfrm>
        <a:off x="2389395" y="340"/>
        <a:ext cx="5061414" cy="301499"/>
      </dsp:txXfrm>
    </dsp:sp>
    <dsp:sp modelId="{05321515-0F8E-4D8E-AB7A-CDE481FE4D3D}">
      <dsp:nvSpPr>
        <dsp:cNvPr id="0" name=""/>
        <dsp:cNvSpPr/>
      </dsp:nvSpPr>
      <dsp:spPr>
        <a:xfrm>
          <a:off x="2389395" y="333473"/>
          <a:ext cx="5061414" cy="301499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Descripción del producto</a:t>
          </a:r>
          <a:endParaRPr lang="es-EC" sz="900" kern="1200" dirty="0"/>
        </a:p>
      </dsp:txBody>
      <dsp:txXfrm>
        <a:off x="2389395" y="333473"/>
        <a:ext cx="5061414" cy="301499"/>
      </dsp:txXfrm>
    </dsp:sp>
    <dsp:sp modelId="{1BB7E77D-F836-40C4-880A-3329BF58346A}">
      <dsp:nvSpPr>
        <dsp:cNvPr id="0" name=""/>
        <dsp:cNvSpPr/>
      </dsp:nvSpPr>
      <dsp:spPr>
        <a:xfrm>
          <a:off x="2389395" y="666606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Situación Macroeconómica</a:t>
          </a:r>
          <a:endParaRPr lang="es-EC" sz="900" kern="1200" dirty="0"/>
        </a:p>
      </dsp:txBody>
      <dsp:txXfrm>
        <a:off x="2389395" y="666606"/>
        <a:ext cx="5061414" cy="301499"/>
      </dsp:txXfrm>
    </dsp:sp>
    <dsp:sp modelId="{715A747D-6942-4FDE-98CE-8CA51D7573EA}">
      <dsp:nvSpPr>
        <dsp:cNvPr id="0" name=""/>
        <dsp:cNvSpPr/>
      </dsp:nvSpPr>
      <dsp:spPr>
        <a:xfrm>
          <a:off x="2389395" y="999739"/>
          <a:ext cx="5061414" cy="301499"/>
        </a:xfrm>
        <a:prstGeom prst="rect">
          <a:avLst/>
        </a:prstGeom>
        <a:solidFill>
          <a:srgbClr val="E2145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Costo de nacionalización- impuestos locales</a:t>
          </a:r>
        </a:p>
      </dsp:txBody>
      <dsp:txXfrm>
        <a:off x="2389395" y="999739"/>
        <a:ext cx="5061414" cy="301499"/>
      </dsp:txXfrm>
    </dsp:sp>
    <dsp:sp modelId="{B8885B95-6C72-4A1D-8B05-7D2ED33FC4EF}">
      <dsp:nvSpPr>
        <dsp:cNvPr id="0" name=""/>
        <dsp:cNvSpPr/>
      </dsp:nvSpPr>
      <dsp:spPr>
        <a:xfrm>
          <a:off x="2389395" y="1332872"/>
          <a:ext cx="5061414" cy="30149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Restricciones no arancelarias</a:t>
          </a:r>
        </a:p>
      </dsp:txBody>
      <dsp:txXfrm>
        <a:off x="2389395" y="1332872"/>
        <a:ext cx="5061414" cy="301499"/>
      </dsp:txXfrm>
    </dsp:sp>
    <dsp:sp modelId="{573CE9E9-54C7-4C0B-8203-D1F251BD985A}">
      <dsp:nvSpPr>
        <dsp:cNvPr id="0" name=""/>
        <dsp:cNvSpPr/>
      </dsp:nvSpPr>
      <dsp:spPr>
        <a:xfrm>
          <a:off x="2389395" y="1666006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Documentos exigidos en aduana</a:t>
          </a:r>
        </a:p>
      </dsp:txBody>
      <dsp:txXfrm>
        <a:off x="2389395" y="1666006"/>
        <a:ext cx="5061414" cy="301499"/>
      </dsp:txXfrm>
    </dsp:sp>
    <dsp:sp modelId="{62C9C7A0-B9FD-438B-BFD6-4CE13A7CBDC5}">
      <dsp:nvSpPr>
        <dsp:cNvPr id="0" name=""/>
        <dsp:cNvSpPr/>
      </dsp:nvSpPr>
      <dsp:spPr>
        <a:xfrm>
          <a:off x="2389395" y="1999139"/>
          <a:ext cx="5061414" cy="30149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Leyes, regulaciones y sistemas que rigen el producto</a:t>
          </a:r>
        </a:p>
      </dsp:txBody>
      <dsp:txXfrm>
        <a:off x="2389395" y="1999139"/>
        <a:ext cx="5061414" cy="301499"/>
      </dsp:txXfrm>
    </dsp:sp>
    <dsp:sp modelId="{DB4BB2B4-4D4A-417E-A41F-52C560740B9D}">
      <dsp:nvSpPr>
        <dsp:cNvPr id="0" name=""/>
        <dsp:cNvSpPr/>
      </dsp:nvSpPr>
      <dsp:spPr>
        <a:xfrm>
          <a:off x="2389395" y="2332272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Evolución de las importaciones </a:t>
          </a:r>
        </a:p>
      </dsp:txBody>
      <dsp:txXfrm>
        <a:off x="2389395" y="2332272"/>
        <a:ext cx="5061414" cy="301499"/>
      </dsp:txXfrm>
    </dsp:sp>
    <dsp:sp modelId="{338C9091-BA76-443A-9D02-B07378AC8A68}">
      <dsp:nvSpPr>
        <dsp:cNvPr id="0" name=""/>
        <dsp:cNvSpPr/>
      </dsp:nvSpPr>
      <dsp:spPr>
        <a:xfrm>
          <a:off x="2389395" y="2665405"/>
          <a:ext cx="5061414" cy="30149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Participación países proveedores </a:t>
          </a:r>
        </a:p>
      </dsp:txBody>
      <dsp:txXfrm>
        <a:off x="2389395" y="2665405"/>
        <a:ext cx="5061414" cy="301499"/>
      </dsp:txXfrm>
    </dsp:sp>
    <dsp:sp modelId="{414FFFAD-0E83-447D-BCD8-01568579427B}">
      <dsp:nvSpPr>
        <dsp:cNvPr id="0" name=""/>
        <dsp:cNvSpPr/>
      </dsp:nvSpPr>
      <dsp:spPr>
        <a:xfrm>
          <a:off x="2389395" y="2998538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Participación de Ecuador </a:t>
          </a:r>
        </a:p>
      </dsp:txBody>
      <dsp:txXfrm>
        <a:off x="2389395" y="2998538"/>
        <a:ext cx="5061414" cy="301499"/>
      </dsp:txXfrm>
    </dsp:sp>
    <dsp:sp modelId="{5D5F2C26-003C-4D82-B616-28C48FD970A0}">
      <dsp:nvSpPr>
        <dsp:cNvPr id="0" name=""/>
        <dsp:cNvSpPr/>
      </dsp:nvSpPr>
      <dsp:spPr>
        <a:xfrm>
          <a:off x="2389395" y="3331671"/>
          <a:ext cx="5061414" cy="30149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Niveles de precios –cadenas comercialización</a:t>
          </a:r>
        </a:p>
      </dsp:txBody>
      <dsp:txXfrm>
        <a:off x="2389395" y="3331671"/>
        <a:ext cx="5061414" cy="301499"/>
      </dsp:txXfrm>
    </dsp:sp>
    <dsp:sp modelId="{4245C7C3-26CD-4473-80F6-3CD003C8DB4D}">
      <dsp:nvSpPr>
        <dsp:cNvPr id="0" name=""/>
        <dsp:cNvSpPr/>
      </dsp:nvSpPr>
      <dsp:spPr>
        <a:xfrm>
          <a:off x="2389395" y="3664804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Características del consumo</a:t>
          </a:r>
        </a:p>
      </dsp:txBody>
      <dsp:txXfrm>
        <a:off x="2389395" y="3664804"/>
        <a:ext cx="5061414" cy="301499"/>
      </dsp:txXfrm>
    </dsp:sp>
    <dsp:sp modelId="{C9CDAC0F-A359-48AA-9938-0BF3FB7DE6EE}">
      <dsp:nvSpPr>
        <dsp:cNvPr id="0" name=""/>
        <dsp:cNvSpPr/>
      </dsp:nvSpPr>
      <dsp:spPr>
        <a:xfrm>
          <a:off x="2389395" y="3997937"/>
          <a:ext cx="5061414" cy="301499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Canales de comercialización</a:t>
          </a:r>
        </a:p>
      </dsp:txBody>
      <dsp:txXfrm>
        <a:off x="2389395" y="3997937"/>
        <a:ext cx="5061414" cy="301499"/>
      </dsp:txXfrm>
    </dsp:sp>
    <dsp:sp modelId="{C0FBD7FD-E477-48F7-B405-61BCB4789AFA}">
      <dsp:nvSpPr>
        <dsp:cNvPr id="0" name=""/>
        <dsp:cNvSpPr/>
      </dsp:nvSpPr>
      <dsp:spPr>
        <a:xfrm>
          <a:off x="2389395" y="4331070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Embalajes y formas de etiquetado</a:t>
          </a:r>
        </a:p>
      </dsp:txBody>
      <dsp:txXfrm>
        <a:off x="2389395" y="4331070"/>
        <a:ext cx="5061414" cy="301499"/>
      </dsp:txXfrm>
    </dsp:sp>
    <dsp:sp modelId="{92ED5BC5-7006-4D41-83C7-15FF3B545BEB}">
      <dsp:nvSpPr>
        <dsp:cNvPr id="0" name=""/>
        <dsp:cNvSpPr/>
      </dsp:nvSpPr>
      <dsp:spPr>
        <a:xfrm>
          <a:off x="2380201" y="4621278"/>
          <a:ext cx="5061414" cy="30149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Principales formas de acceso al mercado</a:t>
          </a:r>
        </a:p>
      </dsp:txBody>
      <dsp:txXfrm>
        <a:off x="2380201" y="4621278"/>
        <a:ext cx="5061414" cy="301499"/>
      </dsp:txXfrm>
    </dsp:sp>
    <dsp:sp modelId="{F9DB751A-D6C4-4EA7-A454-C33D1A5F2ADC}">
      <dsp:nvSpPr>
        <dsp:cNvPr id="0" name=""/>
        <dsp:cNvSpPr/>
      </dsp:nvSpPr>
      <dsp:spPr>
        <a:xfrm>
          <a:off x="2389395" y="4997336"/>
          <a:ext cx="5061414" cy="301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Ferias y exposiciones</a:t>
          </a:r>
        </a:p>
      </dsp:txBody>
      <dsp:txXfrm>
        <a:off x="2389395" y="4997336"/>
        <a:ext cx="5061414" cy="301499"/>
      </dsp:txXfrm>
    </dsp:sp>
    <dsp:sp modelId="{8654E026-3DB7-4659-8704-1D0296224D64}">
      <dsp:nvSpPr>
        <dsp:cNvPr id="0" name=""/>
        <dsp:cNvSpPr/>
      </dsp:nvSpPr>
      <dsp:spPr>
        <a:xfrm>
          <a:off x="2389395" y="5330469"/>
          <a:ext cx="5061414" cy="30149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Asociaciones sectoriales</a:t>
          </a:r>
        </a:p>
      </dsp:txBody>
      <dsp:txXfrm>
        <a:off x="2389395" y="5330469"/>
        <a:ext cx="5061414" cy="301499"/>
      </dsp:txXfrm>
    </dsp:sp>
    <dsp:sp modelId="{C561521D-E116-4C9D-9868-CC5A985EE120}">
      <dsp:nvSpPr>
        <dsp:cNvPr id="0" name=""/>
        <dsp:cNvSpPr/>
      </dsp:nvSpPr>
      <dsp:spPr>
        <a:xfrm rot="10800000" flipV="1">
          <a:off x="2389395" y="5663602"/>
          <a:ext cx="5061414" cy="24071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Cultura de negociación </a:t>
          </a:r>
        </a:p>
      </dsp:txBody>
      <dsp:txXfrm rot="-10800000">
        <a:off x="2389395" y="5663602"/>
        <a:ext cx="5061414" cy="2407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2D5E3-8918-4951-8AE3-C63D066E0F56}">
      <dsp:nvSpPr>
        <dsp:cNvPr id="0" name=""/>
        <dsp:cNvSpPr/>
      </dsp:nvSpPr>
      <dsp:spPr>
        <a:xfrm>
          <a:off x="1078" y="697224"/>
          <a:ext cx="2139197" cy="1069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CATEGORÍAS</a:t>
          </a:r>
          <a:endParaRPr lang="es-EC" sz="2500" kern="1200" dirty="0"/>
        </a:p>
      </dsp:txBody>
      <dsp:txXfrm>
        <a:off x="32405" y="728551"/>
        <a:ext cx="2076543" cy="1006944"/>
      </dsp:txXfrm>
    </dsp:sp>
    <dsp:sp modelId="{BA493D3E-5EC7-4807-BC34-001DF0B7BD71}">
      <dsp:nvSpPr>
        <dsp:cNvPr id="0" name=""/>
        <dsp:cNvSpPr/>
      </dsp:nvSpPr>
      <dsp:spPr>
        <a:xfrm rot="19457599">
          <a:off x="2041229" y="885446"/>
          <a:ext cx="1053772" cy="78134"/>
        </a:xfrm>
        <a:custGeom>
          <a:avLst/>
          <a:gdLst/>
          <a:ahLst/>
          <a:cxnLst/>
          <a:rect l="0" t="0" r="0" b="0"/>
          <a:pathLst>
            <a:path>
              <a:moveTo>
                <a:pt x="0" y="39067"/>
              </a:moveTo>
              <a:lnTo>
                <a:pt x="1053772" y="3906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41771" y="898169"/>
        <a:ext cx="52688" cy="52688"/>
      </dsp:txXfrm>
    </dsp:sp>
    <dsp:sp modelId="{1BCCDD9A-D25B-4112-A55B-C86CD31A7591}">
      <dsp:nvSpPr>
        <dsp:cNvPr id="0" name=""/>
        <dsp:cNvSpPr/>
      </dsp:nvSpPr>
      <dsp:spPr>
        <a:xfrm>
          <a:off x="2995955" y="82205"/>
          <a:ext cx="2139197" cy="1069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Unisectorial </a:t>
          </a:r>
        </a:p>
      </dsp:txBody>
      <dsp:txXfrm>
        <a:off x="3027282" y="113532"/>
        <a:ext cx="2076543" cy="1006944"/>
      </dsp:txXfrm>
    </dsp:sp>
    <dsp:sp modelId="{F0A43DA9-6EB4-4188-9D3B-90B8D710779D}">
      <dsp:nvSpPr>
        <dsp:cNvPr id="0" name=""/>
        <dsp:cNvSpPr/>
      </dsp:nvSpPr>
      <dsp:spPr>
        <a:xfrm rot="2142401">
          <a:off x="2041229" y="1500466"/>
          <a:ext cx="1053772" cy="78134"/>
        </a:xfrm>
        <a:custGeom>
          <a:avLst/>
          <a:gdLst/>
          <a:ahLst/>
          <a:cxnLst/>
          <a:rect l="0" t="0" r="0" b="0"/>
          <a:pathLst>
            <a:path>
              <a:moveTo>
                <a:pt x="0" y="39067"/>
              </a:moveTo>
              <a:lnTo>
                <a:pt x="1053772" y="3906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41771" y="1513189"/>
        <a:ext cx="52688" cy="52688"/>
      </dsp:txXfrm>
    </dsp:sp>
    <dsp:sp modelId="{F0C39AED-4316-4E34-B2F3-41A77B5113D7}">
      <dsp:nvSpPr>
        <dsp:cNvPr id="0" name=""/>
        <dsp:cNvSpPr/>
      </dsp:nvSpPr>
      <dsp:spPr>
        <a:xfrm>
          <a:off x="2995955" y="1312243"/>
          <a:ext cx="2139197" cy="1069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Plurisectorial </a:t>
          </a:r>
          <a:endParaRPr lang="es-EC" sz="2500" kern="1200" dirty="0"/>
        </a:p>
      </dsp:txBody>
      <dsp:txXfrm>
        <a:off x="3027282" y="1343570"/>
        <a:ext cx="2076543" cy="10069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8A7E1-7C8C-413B-AF18-7EB8524048CE}">
      <dsp:nvSpPr>
        <dsp:cNvPr id="0" name=""/>
        <dsp:cNvSpPr/>
      </dsp:nvSpPr>
      <dsp:spPr>
        <a:xfrm>
          <a:off x="6771" y="824402"/>
          <a:ext cx="2024029" cy="121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Presupuesto Anual Directorio- sectores </a:t>
          </a:r>
          <a:endParaRPr lang="es-EC" sz="1400" kern="1200" dirty="0"/>
        </a:p>
      </dsp:txBody>
      <dsp:txXfrm>
        <a:off x="42340" y="859971"/>
        <a:ext cx="1952891" cy="1143279"/>
      </dsp:txXfrm>
    </dsp:sp>
    <dsp:sp modelId="{3012BD96-203A-4617-9783-C24D3B2C0E4A}">
      <dsp:nvSpPr>
        <dsp:cNvPr id="0" name=""/>
        <dsp:cNvSpPr/>
      </dsp:nvSpPr>
      <dsp:spPr>
        <a:xfrm>
          <a:off x="2208916" y="1180631"/>
          <a:ext cx="429094" cy="501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208916" y="1281023"/>
        <a:ext cx="300366" cy="301175"/>
      </dsp:txXfrm>
    </dsp:sp>
    <dsp:sp modelId="{D023FF3D-A024-440D-B301-ED1C16D96DC6}">
      <dsp:nvSpPr>
        <dsp:cNvPr id="0" name=""/>
        <dsp:cNvSpPr/>
      </dsp:nvSpPr>
      <dsp:spPr>
        <a:xfrm>
          <a:off x="2840413" y="824402"/>
          <a:ext cx="2024029" cy="121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2266801"/>
                <a:satOff val="1309"/>
                <a:lumOff val="-240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Realice en mercados claves</a:t>
          </a:r>
          <a:endParaRPr lang="es-EC" sz="1400" kern="1200" dirty="0"/>
        </a:p>
      </dsp:txBody>
      <dsp:txXfrm>
        <a:off x="2875982" y="859971"/>
        <a:ext cx="1952891" cy="1143279"/>
      </dsp:txXfrm>
    </dsp:sp>
    <dsp:sp modelId="{F3760E40-56AB-40DB-8A2C-0AFB316B3405}">
      <dsp:nvSpPr>
        <dsp:cNvPr id="0" name=""/>
        <dsp:cNvSpPr/>
      </dsp:nvSpPr>
      <dsp:spPr>
        <a:xfrm>
          <a:off x="5042557" y="1180631"/>
          <a:ext cx="429094" cy="501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3022401"/>
                <a:satOff val="1745"/>
                <a:lumOff val="-320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5042557" y="1281023"/>
        <a:ext cx="300366" cy="301175"/>
      </dsp:txXfrm>
    </dsp:sp>
    <dsp:sp modelId="{4413E6C8-3615-4481-BD36-8851354502B2}">
      <dsp:nvSpPr>
        <dsp:cNvPr id="0" name=""/>
        <dsp:cNvSpPr/>
      </dsp:nvSpPr>
      <dsp:spPr>
        <a:xfrm>
          <a:off x="5674054" y="824402"/>
          <a:ext cx="2024029" cy="121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4533601"/>
                <a:satOff val="2618"/>
                <a:lumOff val="-4804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geográfico mercado seleccionado- preferencias</a:t>
          </a:r>
          <a:endParaRPr lang="es-EC" sz="1400" kern="1200" dirty="0"/>
        </a:p>
      </dsp:txBody>
      <dsp:txXfrm>
        <a:off x="5709623" y="859971"/>
        <a:ext cx="1952891" cy="1143279"/>
      </dsp:txXfrm>
    </dsp:sp>
    <dsp:sp modelId="{D8DEFADE-A53E-4977-8712-7A694A4D4948}">
      <dsp:nvSpPr>
        <dsp:cNvPr id="0" name=""/>
        <dsp:cNvSpPr/>
      </dsp:nvSpPr>
      <dsp:spPr>
        <a:xfrm rot="5400000">
          <a:off x="6471522" y="2180502"/>
          <a:ext cx="429094" cy="501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6044802"/>
                <a:satOff val="3491"/>
                <a:lumOff val="-640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-5400000">
        <a:off x="6535482" y="2216934"/>
        <a:ext cx="301175" cy="300366"/>
      </dsp:txXfrm>
    </dsp:sp>
    <dsp:sp modelId="{E730ADAA-DE23-4AF6-81AD-9E15D36DCFAD}">
      <dsp:nvSpPr>
        <dsp:cNvPr id="0" name=""/>
        <dsp:cNvSpPr/>
      </dsp:nvSpPr>
      <dsp:spPr>
        <a:xfrm>
          <a:off x="5674054" y="2848431"/>
          <a:ext cx="2024029" cy="121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6800402"/>
                <a:satOff val="3927"/>
                <a:lumOff val="-720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estadísticas de visitantes y expositores --^ buena selección</a:t>
          </a:r>
          <a:endParaRPr lang="es-EC" sz="1400" kern="1200" dirty="0"/>
        </a:p>
      </dsp:txBody>
      <dsp:txXfrm>
        <a:off x="5709623" y="2884000"/>
        <a:ext cx="1952891" cy="1143279"/>
      </dsp:txXfrm>
    </dsp:sp>
    <dsp:sp modelId="{3BE3365B-C71E-4C75-AC81-2671A9860CF8}">
      <dsp:nvSpPr>
        <dsp:cNvPr id="0" name=""/>
        <dsp:cNvSpPr/>
      </dsp:nvSpPr>
      <dsp:spPr>
        <a:xfrm rot="10800000">
          <a:off x="5066845" y="3204661"/>
          <a:ext cx="429094" cy="501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9067202"/>
                <a:satOff val="5236"/>
                <a:lumOff val="-960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10800000">
        <a:off x="5195573" y="3305053"/>
        <a:ext cx="300366" cy="301175"/>
      </dsp:txXfrm>
    </dsp:sp>
    <dsp:sp modelId="{4C5F902D-440D-4A80-B438-EDF34DFB39CF}">
      <dsp:nvSpPr>
        <dsp:cNvPr id="0" name=""/>
        <dsp:cNvSpPr/>
      </dsp:nvSpPr>
      <dsp:spPr>
        <a:xfrm>
          <a:off x="2840413" y="2848431"/>
          <a:ext cx="2024029" cy="121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9067202"/>
                <a:satOff val="5236"/>
                <a:lumOff val="-960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Solicitud 6 meses mínimo </a:t>
          </a:r>
          <a:endParaRPr lang="es-EC" sz="1400" kern="1200" dirty="0"/>
        </a:p>
      </dsp:txBody>
      <dsp:txXfrm>
        <a:off x="2875982" y="2884000"/>
        <a:ext cx="1952891" cy="11432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2456B-1AFB-4A4E-A152-90573F33DEA7}">
      <dsp:nvSpPr>
        <dsp:cNvPr id="0" name=""/>
        <dsp:cNvSpPr/>
      </dsp:nvSpPr>
      <dsp:spPr>
        <a:xfrm>
          <a:off x="1402" y="2183050"/>
          <a:ext cx="950823" cy="950823"/>
        </a:xfrm>
        <a:prstGeom prst="donut">
          <a:avLst>
            <a:gd name="adj" fmla="val 20000"/>
          </a:avLst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B90C05-D2C5-45C4-8D98-AD1A9D38A4B4}">
      <dsp:nvSpPr>
        <dsp:cNvPr id="0" name=""/>
        <dsp:cNvSpPr/>
      </dsp:nvSpPr>
      <dsp:spPr>
        <a:xfrm rot="19866896">
          <a:off x="179928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RUC-RISE</a:t>
          </a:r>
          <a:endParaRPr lang="es-EC" sz="1200" kern="1200" dirty="0"/>
        </a:p>
      </dsp:txBody>
      <dsp:txXfrm>
        <a:off x="179928" y="1407935"/>
        <a:ext cx="1181979" cy="569622"/>
      </dsp:txXfrm>
    </dsp:sp>
    <dsp:sp modelId="{B952D750-218D-4576-A858-F9B40A1C41F5}">
      <dsp:nvSpPr>
        <dsp:cNvPr id="0" name=""/>
        <dsp:cNvSpPr/>
      </dsp:nvSpPr>
      <dsp:spPr>
        <a:xfrm>
          <a:off x="1023921" y="2183050"/>
          <a:ext cx="950823" cy="950823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83699-8665-4E65-A190-99C8334FFDA4}">
      <dsp:nvSpPr>
        <dsp:cNvPr id="0" name=""/>
        <dsp:cNvSpPr/>
      </dsp:nvSpPr>
      <dsp:spPr>
        <a:xfrm rot="19866896">
          <a:off x="1202447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Producto- servicio potencial de exportación- NO experiencia</a:t>
          </a:r>
          <a:endParaRPr lang="es-EC" sz="1200" kern="1200" dirty="0"/>
        </a:p>
      </dsp:txBody>
      <dsp:txXfrm>
        <a:off x="1202447" y="1407935"/>
        <a:ext cx="1181979" cy="569622"/>
      </dsp:txXfrm>
    </dsp:sp>
    <dsp:sp modelId="{2E7C56EA-46A2-4181-9E9C-B401993E2885}">
      <dsp:nvSpPr>
        <dsp:cNvPr id="0" name=""/>
        <dsp:cNvSpPr/>
      </dsp:nvSpPr>
      <dsp:spPr>
        <a:xfrm>
          <a:off x="2046363" y="2411693"/>
          <a:ext cx="493537" cy="4935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BC1E5-EBC6-4EEF-92E0-63CD60FA4D66}">
      <dsp:nvSpPr>
        <dsp:cNvPr id="0" name=""/>
        <dsp:cNvSpPr/>
      </dsp:nvSpPr>
      <dsp:spPr>
        <a:xfrm rot="19866896">
          <a:off x="1305327" y="3098619"/>
          <a:ext cx="1022467" cy="49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certificaciones necesarias</a:t>
          </a:r>
          <a:endParaRPr lang="es-EC" sz="1200" kern="1200" dirty="0"/>
        </a:p>
      </dsp:txBody>
      <dsp:txXfrm>
        <a:off x="1305327" y="3098619"/>
        <a:ext cx="1022467" cy="492995"/>
      </dsp:txXfrm>
    </dsp:sp>
    <dsp:sp modelId="{C2D87615-F7F9-444A-9BF9-237A18123CB5}">
      <dsp:nvSpPr>
        <dsp:cNvPr id="0" name=""/>
        <dsp:cNvSpPr/>
      </dsp:nvSpPr>
      <dsp:spPr>
        <a:xfrm rot="17700000">
          <a:off x="2101961" y="1725308"/>
          <a:ext cx="1022467" cy="49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2A038-8153-41F2-A24E-F2B313024EC6}">
      <dsp:nvSpPr>
        <dsp:cNvPr id="0" name=""/>
        <dsp:cNvSpPr/>
      </dsp:nvSpPr>
      <dsp:spPr>
        <a:xfrm>
          <a:off x="2611520" y="2183050"/>
          <a:ext cx="950823" cy="950823"/>
        </a:xfrm>
        <a:prstGeom prst="donut">
          <a:avLst>
            <a:gd name="adj" fmla="val 20000"/>
          </a:avLst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2B5AF-EEBF-4DA8-B562-E80EA51C9835}">
      <dsp:nvSpPr>
        <dsp:cNvPr id="0" name=""/>
        <dsp:cNvSpPr/>
      </dsp:nvSpPr>
      <dsp:spPr>
        <a:xfrm rot="19866896">
          <a:off x="2790046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No antecedentes incumplimiento CAPEIPI</a:t>
          </a:r>
          <a:endParaRPr lang="es-EC" sz="1200" kern="1200" dirty="0"/>
        </a:p>
      </dsp:txBody>
      <dsp:txXfrm>
        <a:off x="2790046" y="1407935"/>
        <a:ext cx="1181979" cy="569622"/>
      </dsp:txXfrm>
    </dsp:sp>
    <dsp:sp modelId="{A17631BD-4FEE-43E6-8701-E834565A04A9}">
      <dsp:nvSpPr>
        <dsp:cNvPr id="0" name=""/>
        <dsp:cNvSpPr/>
      </dsp:nvSpPr>
      <dsp:spPr>
        <a:xfrm>
          <a:off x="3634039" y="2183050"/>
          <a:ext cx="950823" cy="950823"/>
        </a:xfrm>
        <a:prstGeom prst="donut">
          <a:avLst>
            <a:gd name="adj" fmla="val 2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5BF76-520E-45F2-9DD3-2914743A112F}">
      <dsp:nvSpPr>
        <dsp:cNvPr id="0" name=""/>
        <dsp:cNvSpPr/>
      </dsp:nvSpPr>
      <dsp:spPr>
        <a:xfrm rot="19866896">
          <a:off x="3812565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No mora IESS, SRI y demás.</a:t>
          </a:r>
          <a:endParaRPr lang="es-EC" sz="1200" kern="1200" dirty="0"/>
        </a:p>
      </dsp:txBody>
      <dsp:txXfrm>
        <a:off x="3812565" y="1407935"/>
        <a:ext cx="1181979" cy="569622"/>
      </dsp:txXfrm>
    </dsp:sp>
    <dsp:sp modelId="{E106928D-E824-4C08-9045-2C52AB010B92}">
      <dsp:nvSpPr>
        <dsp:cNvPr id="0" name=""/>
        <dsp:cNvSpPr/>
      </dsp:nvSpPr>
      <dsp:spPr>
        <a:xfrm>
          <a:off x="4656557" y="2183050"/>
          <a:ext cx="950823" cy="950823"/>
        </a:xfrm>
        <a:prstGeom prst="donut">
          <a:avLst>
            <a:gd name="adj" fmla="val 2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EB460-4313-4152-80D9-E7372352CFEB}">
      <dsp:nvSpPr>
        <dsp:cNvPr id="0" name=""/>
        <dsp:cNvSpPr/>
      </dsp:nvSpPr>
      <dsp:spPr>
        <a:xfrm rot="19866896">
          <a:off x="4835084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Socia CAPEIPI</a:t>
          </a:r>
          <a:endParaRPr lang="es-EC" sz="1200" kern="1200" dirty="0"/>
        </a:p>
      </dsp:txBody>
      <dsp:txXfrm>
        <a:off x="4835084" y="1407935"/>
        <a:ext cx="1181979" cy="569622"/>
      </dsp:txXfrm>
    </dsp:sp>
    <dsp:sp modelId="{782DBF5F-07F9-454A-8606-AB70A1DF6EEB}">
      <dsp:nvSpPr>
        <dsp:cNvPr id="0" name=""/>
        <dsp:cNvSpPr/>
      </dsp:nvSpPr>
      <dsp:spPr>
        <a:xfrm>
          <a:off x="5679076" y="2183050"/>
          <a:ext cx="950823" cy="950823"/>
        </a:xfrm>
        <a:prstGeom prst="donut">
          <a:avLst>
            <a:gd name="adj" fmla="val 20000"/>
          </a:avLst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08EBA-73FD-4088-8F7D-A1F97F823B80}">
      <dsp:nvSpPr>
        <dsp:cNvPr id="0" name=""/>
        <dsp:cNvSpPr/>
      </dsp:nvSpPr>
      <dsp:spPr>
        <a:xfrm rot="19866896">
          <a:off x="5857602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Formulario de inscripción</a:t>
          </a:r>
          <a:endParaRPr lang="es-EC" sz="1200" kern="1200" dirty="0"/>
        </a:p>
      </dsp:txBody>
      <dsp:txXfrm>
        <a:off x="5857602" y="1407935"/>
        <a:ext cx="1181979" cy="569622"/>
      </dsp:txXfrm>
    </dsp:sp>
    <dsp:sp modelId="{329E5C08-F23A-4F60-9A0B-E481100875D2}">
      <dsp:nvSpPr>
        <dsp:cNvPr id="0" name=""/>
        <dsp:cNvSpPr/>
      </dsp:nvSpPr>
      <dsp:spPr>
        <a:xfrm>
          <a:off x="6701595" y="2183050"/>
          <a:ext cx="950823" cy="95082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2C709-16E2-496A-AA4B-766B0B49CBF9}">
      <dsp:nvSpPr>
        <dsp:cNvPr id="0" name=""/>
        <dsp:cNvSpPr/>
      </dsp:nvSpPr>
      <dsp:spPr>
        <a:xfrm rot="20030151">
          <a:off x="7036622" y="1407935"/>
          <a:ext cx="1181979" cy="5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Junta de Selección CAPEIPI</a:t>
          </a:r>
          <a:endParaRPr lang="es-EC" sz="1200" kern="1200" dirty="0"/>
        </a:p>
      </dsp:txBody>
      <dsp:txXfrm>
        <a:off x="7036622" y="1407935"/>
        <a:ext cx="1181979" cy="569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ED5FC-65CE-4432-A694-AB0E6BC4FA08}">
      <dsp:nvSpPr>
        <dsp:cNvPr id="0" name=""/>
        <dsp:cNvSpPr/>
      </dsp:nvSpPr>
      <dsp:spPr>
        <a:xfrm>
          <a:off x="4152" y="0"/>
          <a:ext cx="7048478" cy="7199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“Comercio Internacional es el intercambio de bienes, productos y servicios entre dos países (uno exportador y otro importador). </a:t>
          </a:r>
          <a:endParaRPr lang="es-EC" sz="1400" kern="1200" dirty="0"/>
        </a:p>
      </dsp:txBody>
      <dsp:txXfrm>
        <a:off x="4152" y="0"/>
        <a:ext cx="7048478" cy="7199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33453-9C52-40EE-A40F-4A2E1AE6AAAB}">
      <dsp:nvSpPr>
        <dsp:cNvPr id="0" name=""/>
        <dsp:cNvSpPr/>
      </dsp:nvSpPr>
      <dsp:spPr>
        <a:xfrm>
          <a:off x="2553036" y="547439"/>
          <a:ext cx="423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60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2753483" y="590888"/>
        <a:ext cx="22710" cy="4542"/>
      </dsp:txXfrm>
    </dsp:sp>
    <dsp:sp modelId="{CED0F410-72D8-4411-9946-88206192C513}">
      <dsp:nvSpPr>
        <dsp:cNvPr id="0" name=""/>
        <dsp:cNvSpPr/>
      </dsp:nvSpPr>
      <dsp:spPr>
        <a:xfrm>
          <a:off x="580030" y="717"/>
          <a:ext cx="1974805" cy="11848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Solicitud organización /participación ferias internacionales</a:t>
          </a:r>
          <a:endParaRPr lang="es-EC" sz="1200" kern="1200" dirty="0"/>
        </a:p>
      </dsp:txBody>
      <dsp:txXfrm>
        <a:off x="580030" y="717"/>
        <a:ext cx="1974805" cy="1184883"/>
      </dsp:txXfrm>
    </dsp:sp>
    <dsp:sp modelId="{DB1F34E4-52AC-48CB-8265-6458DA498B57}">
      <dsp:nvSpPr>
        <dsp:cNvPr id="0" name=""/>
        <dsp:cNvSpPr/>
      </dsp:nvSpPr>
      <dsp:spPr>
        <a:xfrm>
          <a:off x="4982046" y="547439"/>
          <a:ext cx="423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605" y="45720"/>
              </a:lnTo>
            </a:path>
          </a:pathLst>
        </a:custGeom>
        <a:noFill/>
        <a:ln w="9525" cap="flat" cmpd="sng" algn="ctr">
          <a:solidFill>
            <a:schemeClr val="accent5">
              <a:hueOff val="-2803859"/>
              <a:satOff val="4123"/>
              <a:lumOff val="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5182494" y="590888"/>
        <a:ext cx="22710" cy="4542"/>
      </dsp:txXfrm>
    </dsp:sp>
    <dsp:sp modelId="{55B577C4-7C3D-4D49-B6AD-D70CB44D553A}">
      <dsp:nvSpPr>
        <dsp:cNvPr id="0" name=""/>
        <dsp:cNvSpPr/>
      </dsp:nvSpPr>
      <dsp:spPr>
        <a:xfrm>
          <a:off x="3009041" y="717"/>
          <a:ext cx="1974805" cy="1184883"/>
        </a:xfrm>
        <a:prstGeom prst="rect">
          <a:avLst/>
        </a:prstGeom>
        <a:gradFill rotWithShape="1">
          <a:gsLst>
            <a:gs pos="0">
              <a:schemeClr val="accent2">
                <a:tint val="20000"/>
                <a:satMod val="180000"/>
                <a:lumMod val="98000"/>
              </a:schemeClr>
            </a:gs>
            <a:gs pos="40000">
              <a:schemeClr val="accent2">
                <a:tint val="30000"/>
                <a:satMod val="260000"/>
                <a:lumMod val="84000"/>
              </a:schemeClr>
            </a:gs>
            <a:gs pos="100000">
              <a:schemeClr val="accent2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Información feria </a:t>
          </a:r>
          <a:endParaRPr lang="es-EC" sz="1200" kern="1200" dirty="0"/>
        </a:p>
      </dsp:txBody>
      <dsp:txXfrm>
        <a:off x="3009041" y="717"/>
        <a:ext cx="1974805" cy="1184883"/>
      </dsp:txXfrm>
    </dsp:sp>
    <dsp:sp modelId="{02E490EB-D3A3-43CA-A012-9968959362B1}">
      <dsp:nvSpPr>
        <dsp:cNvPr id="0" name=""/>
        <dsp:cNvSpPr/>
      </dsp:nvSpPr>
      <dsp:spPr>
        <a:xfrm>
          <a:off x="1567433" y="1183801"/>
          <a:ext cx="4858021" cy="423605"/>
        </a:xfrm>
        <a:custGeom>
          <a:avLst/>
          <a:gdLst/>
          <a:ahLst/>
          <a:cxnLst/>
          <a:rect l="0" t="0" r="0" b="0"/>
          <a:pathLst>
            <a:path>
              <a:moveTo>
                <a:pt x="4858021" y="0"/>
              </a:moveTo>
              <a:lnTo>
                <a:pt x="4858021" y="228902"/>
              </a:lnTo>
              <a:lnTo>
                <a:pt x="0" y="228902"/>
              </a:lnTo>
              <a:lnTo>
                <a:pt x="0" y="423605"/>
              </a:lnTo>
            </a:path>
          </a:pathLst>
        </a:custGeom>
        <a:noFill/>
        <a:ln w="9525" cap="flat" cmpd="sng" algn="ctr">
          <a:solidFill>
            <a:schemeClr val="accent5">
              <a:hueOff val="-5607719"/>
              <a:satOff val="8245"/>
              <a:lumOff val="7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874463" y="1393332"/>
        <a:ext cx="243960" cy="4542"/>
      </dsp:txXfrm>
    </dsp:sp>
    <dsp:sp modelId="{BC7CB6F6-15A4-4692-97CB-0560E5E0DBCB}">
      <dsp:nvSpPr>
        <dsp:cNvPr id="0" name=""/>
        <dsp:cNvSpPr/>
      </dsp:nvSpPr>
      <dsp:spPr>
        <a:xfrm>
          <a:off x="5438051" y="717"/>
          <a:ext cx="1974805" cy="1184883"/>
        </a:xfrm>
        <a:prstGeom prst="rect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4673099"/>
                <a:satOff val="6871"/>
                <a:lumOff val="588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Información técnica Feria </a:t>
          </a:r>
          <a:endParaRPr lang="es-EC" sz="1200" kern="1200" dirty="0"/>
        </a:p>
      </dsp:txBody>
      <dsp:txXfrm>
        <a:off x="5438051" y="717"/>
        <a:ext cx="1974805" cy="1184883"/>
      </dsp:txXfrm>
    </dsp:sp>
    <dsp:sp modelId="{B283972E-C39D-41B0-8DD8-6C1AB94D41B4}">
      <dsp:nvSpPr>
        <dsp:cNvPr id="0" name=""/>
        <dsp:cNvSpPr/>
      </dsp:nvSpPr>
      <dsp:spPr>
        <a:xfrm>
          <a:off x="2553036" y="2186527"/>
          <a:ext cx="423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605" y="45720"/>
              </a:lnTo>
            </a:path>
          </a:pathLst>
        </a:custGeom>
        <a:noFill/>
        <a:ln w="9525" cap="flat" cmpd="sng" algn="ctr">
          <a:solidFill>
            <a:schemeClr val="accent5">
              <a:hueOff val="-8411578"/>
              <a:satOff val="12368"/>
              <a:lumOff val="10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2753483" y="2229976"/>
        <a:ext cx="22710" cy="4542"/>
      </dsp:txXfrm>
    </dsp:sp>
    <dsp:sp modelId="{AA2BB3A3-F104-465D-8EAC-710C27356C6E}">
      <dsp:nvSpPr>
        <dsp:cNvPr id="0" name=""/>
        <dsp:cNvSpPr/>
      </dsp:nvSpPr>
      <dsp:spPr>
        <a:xfrm>
          <a:off x="580030" y="1639806"/>
          <a:ext cx="1974805" cy="1184883"/>
        </a:xfrm>
        <a:prstGeom prst="rect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7009648"/>
                <a:satOff val="10306"/>
                <a:lumOff val="8824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Reservar y pago espacio requerido CAPEIPI</a:t>
          </a:r>
          <a:endParaRPr lang="es-EC" sz="1200" kern="1200" dirty="0"/>
        </a:p>
      </dsp:txBody>
      <dsp:txXfrm>
        <a:off x="580030" y="1639806"/>
        <a:ext cx="1974805" cy="1184883"/>
      </dsp:txXfrm>
    </dsp:sp>
    <dsp:sp modelId="{52408943-9E68-4B63-9161-F33C385EE9F8}">
      <dsp:nvSpPr>
        <dsp:cNvPr id="0" name=""/>
        <dsp:cNvSpPr/>
      </dsp:nvSpPr>
      <dsp:spPr>
        <a:xfrm>
          <a:off x="4982046" y="2186527"/>
          <a:ext cx="423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605" y="45720"/>
              </a:lnTo>
            </a:path>
          </a:pathLst>
        </a:custGeom>
        <a:noFill/>
        <a:ln w="9525" cap="flat" cmpd="sng" algn="ctr">
          <a:solidFill>
            <a:schemeClr val="accent5">
              <a:hueOff val="-11215437"/>
              <a:satOff val="16490"/>
              <a:lumOff val="1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5182494" y="2229976"/>
        <a:ext cx="22710" cy="4542"/>
      </dsp:txXfrm>
    </dsp:sp>
    <dsp:sp modelId="{0747C008-0A9C-4235-ADD4-A0F9DF1F9D15}">
      <dsp:nvSpPr>
        <dsp:cNvPr id="0" name=""/>
        <dsp:cNvSpPr/>
      </dsp:nvSpPr>
      <dsp:spPr>
        <a:xfrm>
          <a:off x="3009041" y="1639806"/>
          <a:ext cx="1974805" cy="1184883"/>
        </a:xfrm>
        <a:prstGeom prst="rect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9346198"/>
                <a:satOff val="13742"/>
                <a:lumOff val="1176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Coordinar área comunicación y marketing. Invitaciones, material promocional </a:t>
          </a:r>
          <a:endParaRPr lang="es-EC" sz="1200" kern="1200" dirty="0"/>
        </a:p>
      </dsp:txBody>
      <dsp:txXfrm>
        <a:off x="3009041" y="1639806"/>
        <a:ext cx="1974805" cy="1184883"/>
      </dsp:txXfrm>
    </dsp:sp>
    <dsp:sp modelId="{60F82267-90E0-4ABE-AA06-DD4D907CFC06}">
      <dsp:nvSpPr>
        <dsp:cNvPr id="0" name=""/>
        <dsp:cNvSpPr/>
      </dsp:nvSpPr>
      <dsp:spPr>
        <a:xfrm>
          <a:off x="1567433" y="2822889"/>
          <a:ext cx="4858021" cy="423605"/>
        </a:xfrm>
        <a:custGeom>
          <a:avLst/>
          <a:gdLst/>
          <a:ahLst/>
          <a:cxnLst/>
          <a:rect l="0" t="0" r="0" b="0"/>
          <a:pathLst>
            <a:path>
              <a:moveTo>
                <a:pt x="4858021" y="0"/>
              </a:moveTo>
              <a:lnTo>
                <a:pt x="4858021" y="228902"/>
              </a:lnTo>
              <a:lnTo>
                <a:pt x="0" y="228902"/>
              </a:lnTo>
              <a:lnTo>
                <a:pt x="0" y="423605"/>
              </a:lnTo>
            </a:path>
          </a:pathLst>
        </a:custGeom>
        <a:noFill/>
        <a:ln w="9525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874463" y="3032421"/>
        <a:ext cx="243960" cy="4542"/>
      </dsp:txXfrm>
    </dsp:sp>
    <dsp:sp modelId="{1A01DC3C-8D90-41A7-8CB0-DC0D42F3A864}">
      <dsp:nvSpPr>
        <dsp:cNvPr id="0" name=""/>
        <dsp:cNvSpPr/>
      </dsp:nvSpPr>
      <dsp:spPr>
        <a:xfrm>
          <a:off x="5438051" y="1639806"/>
          <a:ext cx="1974805" cy="1184883"/>
        </a:xfrm>
        <a:prstGeom prst="rect">
          <a:avLst/>
        </a:prstGeom>
        <a:gradFill rotWithShape="0">
          <a:gsLst>
            <a:gs pos="0">
              <a:schemeClr val="accent5">
                <a:hueOff val="-11682747"/>
                <a:satOff val="17177"/>
                <a:lumOff val="1470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1682747"/>
                <a:satOff val="17177"/>
                <a:lumOff val="1470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1682747"/>
                <a:satOff val="17177"/>
                <a:lumOff val="1470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Divulgar mail/teléfono la invitación – SEGUIMIENTO</a:t>
          </a:r>
          <a:endParaRPr lang="es-EC" sz="1200" kern="1200" dirty="0"/>
        </a:p>
      </dsp:txBody>
      <dsp:txXfrm>
        <a:off x="5438051" y="1639806"/>
        <a:ext cx="1974805" cy="1184883"/>
      </dsp:txXfrm>
    </dsp:sp>
    <dsp:sp modelId="{D15F6AE1-CE5A-418E-A103-F4CD68908EE1}">
      <dsp:nvSpPr>
        <dsp:cNvPr id="0" name=""/>
        <dsp:cNvSpPr/>
      </dsp:nvSpPr>
      <dsp:spPr>
        <a:xfrm>
          <a:off x="580030" y="3278894"/>
          <a:ext cx="1974805" cy="1184883"/>
        </a:xfrm>
        <a:prstGeom prst="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4019296"/>
                <a:satOff val="20613"/>
                <a:lumOff val="1764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Recibir formularios inscripción, comprobar cumplan requisitos</a:t>
          </a:r>
          <a:endParaRPr lang="es-EC" sz="1200" kern="1200" dirty="0"/>
        </a:p>
      </dsp:txBody>
      <dsp:txXfrm>
        <a:off x="580030" y="3278894"/>
        <a:ext cx="1974805" cy="118488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92EC1-20D7-4E78-B0E3-A1D252F5EDB7}">
      <dsp:nvSpPr>
        <dsp:cNvPr id="0" name=""/>
        <dsp:cNvSpPr/>
      </dsp:nvSpPr>
      <dsp:spPr>
        <a:xfrm>
          <a:off x="2061029" y="744548"/>
          <a:ext cx="442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9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70496" y="787902"/>
        <a:ext cx="23659" cy="4731"/>
      </dsp:txXfrm>
    </dsp:sp>
    <dsp:sp modelId="{FFE013EB-BB9B-4668-9127-DCE5FECDE1D1}">
      <dsp:nvSpPr>
        <dsp:cNvPr id="0" name=""/>
        <dsp:cNvSpPr/>
      </dsp:nvSpPr>
      <dsp:spPr>
        <a:xfrm>
          <a:off x="5465" y="173059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Coordinar reunión pre-feria con empresarios que participarán</a:t>
          </a:r>
          <a:endParaRPr lang="es-EC" sz="1400" kern="1200" dirty="0"/>
        </a:p>
      </dsp:txBody>
      <dsp:txXfrm>
        <a:off x="5465" y="173059"/>
        <a:ext cx="2057364" cy="1234418"/>
      </dsp:txXfrm>
    </dsp:sp>
    <dsp:sp modelId="{0C5B4024-25DB-4EC5-928A-4FF4D673A04D}">
      <dsp:nvSpPr>
        <dsp:cNvPr id="0" name=""/>
        <dsp:cNvSpPr/>
      </dsp:nvSpPr>
      <dsp:spPr>
        <a:xfrm>
          <a:off x="4591588" y="744548"/>
          <a:ext cx="442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93" y="45720"/>
              </a:lnTo>
            </a:path>
          </a:pathLst>
        </a:custGeom>
        <a:noFill/>
        <a:ln w="9525" cap="flat" cmpd="sng" algn="ctr">
          <a:solidFill>
            <a:schemeClr val="accent5">
              <a:hueOff val="-2803859"/>
              <a:satOff val="4123"/>
              <a:lumOff val="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801055" y="787902"/>
        <a:ext cx="23659" cy="4731"/>
      </dsp:txXfrm>
    </dsp:sp>
    <dsp:sp modelId="{EEF69805-4DEB-4699-AB59-9F3A360B5997}">
      <dsp:nvSpPr>
        <dsp:cNvPr id="0" name=""/>
        <dsp:cNvSpPr/>
      </dsp:nvSpPr>
      <dsp:spPr>
        <a:xfrm>
          <a:off x="2536023" y="173059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-2336549"/>
                <a:satOff val="3435"/>
                <a:lumOff val="294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2336549"/>
                <a:satOff val="3435"/>
                <a:lumOff val="294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2336549"/>
                <a:satOff val="3435"/>
                <a:lumOff val="294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Acompañar a las empresas</a:t>
          </a:r>
          <a:endParaRPr lang="es-EC" sz="1400" kern="1200" dirty="0"/>
        </a:p>
      </dsp:txBody>
      <dsp:txXfrm>
        <a:off x="2536023" y="173059"/>
        <a:ext cx="2057364" cy="1234418"/>
      </dsp:txXfrm>
    </dsp:sp>
    <dsp:sp modelId="{821A547E-03A1-49BE-94B4-3BC2B4F8D3E9}">
      <dsp:nvSpPr>
        <dsp:cNvPr id="0" name=""/>
        <dsp:cNvSpPr/>
      </dsp:nvSpPr>
      <dsp:spPr>
        <a:xfrm>
          <a:off x="1034147" y="1405678"/>
          <a:ext cx="5061116" cy="442593"/>
        </a:xfrm>
        <a:custGeom>
          <a:avLst/>
          <a:gdLst/>
          <a:ahLst/>
          <a:cxnLst/>
          <a:rect l="0" t="0" r="0" b="0"/>
          <a:pathLst>
            <a:path>
              <a:moveTo>
                <a:pt x="5061116" y="0"/>
              </a:moveTo>
              <a:lnTo>
                <a:pt x="5061116" y="238396"/>
              </a:lnTo>
              <a:lnTo>
                <a:pt x="0" y="238396"/>
              </a:lnTo>
              <a:lnTo>
                <a:pt x="0" y="442593"/>
              </a:lnTo>
            </a:path>
          </a:pathLst>
        </a:custGeom>
        <a:noFill/>
        <a:ln w="9525" cap="flat" cmpd="sng" algn="ctr">
          <a:solidFill>
            <a:schemeClr val="accent5">
              <a:hueOff val="-5607719"/>
              <a:satOff val="8245"/>
              <a:lumOff val="7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37626" y="1624609"/>
        <a:ext cx="254159" cy="4731"/>
      </dsp:txXfrm>
    </dsp:sp>
    <dsp:sp modelId="{262CADA2-FE3D-46E4-AE34-4AA7463825CC}">
      <dsp:nvSpPr>
        <dsp:cNvPr id="0" name=""/>
        <dsp:cNvSpPr/>
      </dsp:nvSpPr>
      <dsp:spPr>
        <a:xfrm>
          <a:off x="5066582" y="173059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4673099"/>
                <a:satOff val="6871"/>
                <a:lumOff val="588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CAPEIPI diseñará stand conforme a los objetivos planteados</a:t>
          </a:r>
          <a:endParaRPr lang="es-EC" sz="1400" kern="1200" dirty="0"/>
        </a:p>
      </dsp:txBody>
      <dsp:txXfrm>
        <a:off x="5066582" y="173059"/>
        <a:ext cx="2057364" cy="1234418"/>
      </dsp:txXfrm>
    </dsp:sp>
    <dsp:sp modelId="{CECAD248-BF24-4B41-B558-41999543D097}">
      <dsp:nvSpPr>
        <dsp:cNvPr id="0" name=""/>
        <dsp:cNvSpPr/>
      </dsp:nvSpPr>
      <dsp:spPr>
        <a:xfrm>
          <a:off x="2061029" y="2452161"/>
          <a:ext cx="442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93" y="45720"/>
              </a:lnTo>
            </a:path>
          </a:pathLst>
        </a:custGeom>
        <a:noFill/>
        <a:ln w="9525" cap="flat" cmpd="sng" algn="ctr">
          <a:solidFill>
            <a:schemeClr val="accent5">
              <a:hueOff val="-8411578"/>
              <a:satOff val="12368"/>
              <a:lumOff val="10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70496" y="2495515"/>
        <a:ext cx="23659" cy="4731"/>
      </dsp:txXfrm>
    </dsp:sp>
    <dsp:sp modelId="{FA93143F-A9FD-406C-B0F9-0154E51AD331}">
      <dsp:nvSpPr>
        <dsp:cNvPr id="0" name=""/>
        <dsp:cNvSpPr/>
      </dsp:nvSpPr>
      <dsp:spPr>
        <a:xfrm>
          <a:off x="5465" y="1880672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7009648"/>
                <a:satOff val="10306"/>
                <a:lumOff val="8824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Registrar a empresarios y obtener pases de expositor</a:t>
          </a:r>
          <a:endParaRPr lang="es-EC" sz="1400" kern="1200" dirty="0"/>
        </a:p>
      </dsp:txBody>
      <dsp:txXfrm>
        <a:off x="5465" y="1880672"/>
        <a:ext cx="2057364" cy="1234418"/>
      </dsp:txXfrm>
    </dsp:sp>
    <dsp:sp modelId="{226D4D82-9B9C-4F71-988F-22C905D62738}">
      <dsp:nvSpPr>
        <dsp:cNvPr id="0" name=""/>
        <dsp:cNvSpPr/>
      </dsp:nvSpPr>
      <dsp:spPr>
        <a:xfrm>
          <a:off x="4591588" y="2452161"/>
          <a:ext cx="442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93" y="45720"/>
              </a:lnTo>
            </a:path>
          </a:pathLst>
        </a:custGeom>
        <a:noFill/>
        <a:ln w="9525" cap="flat" cmpd="sng" algn="ctr">
          <a:solidFill>
            <a:schemeClr val="accent5">
              <a:hueOff val="-11215437"/>
              <a:satOff val="16490"/>
              <a:lumOff val="1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801055" y="2495515"/>
        <a:ext cx="23659" cy="4731"/>
      </dsp:txXfrm>
    </dsp:sp>
    <dsp:sp modelId="{17A784AF-11A1-4AB0-9AD0-B51DE874BBF9}">
      <dsp:nvSpPr>
        <dsp:cNvPr id="0" name=""/>
        <dsp:cNvSpPr/>
      </dsp:nvSpPr>
      <dsp:spPr>
        <a:xfrm>
          <a:off x="2536023" y="1880672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9346198"/>
                <a:satOff val="13742"/>
                <a:lumOff val="1176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Realizar pagos locales respectivos autorizados</a:t>
          </a:r>
          <a:endParaRPr lang="es-EC" sz="1400" kern="1200" dirty="0"/>
        </a:p>
      </dsp:txBody>
      <dsp:txXfrm>
        <a:off x="2536023" y="1880672"/>
        <a:ext cx="2057364" cy="1234418"/>
      </dsp:txXfrm>
    </dsp:sp>
    <dsp:sp modelId="{173FED20-3D3B-4181-9A14-D04070D831AC}">
      <dsp:nvSpPr>
        <dsp:cNvPr id="0" name=""/>
        <dsp:cNvSpPr/>
      </dsp:nvSpPr>
      <dsp:spPr>
        <a:xfrm>
          <a:off x="1034147" y="3113290"/>
          <a:ext cx="5061116" cy="442593"/>
        </a:xfrm>
        <a:custGeom>
          <a:avLst/>
          <a:gdLst/>
          <a:ahLst/>
          <a:cxnLst/>
          <a:rect l="0" t="0" r="0" b="0"/>
          <a:pathLst>
            <a:path>
              <a:moveTo>
                <a:pt x="5061116" y="0"/>
              </a:moveTo>
              <a:lnTo>
                <a:pt x="5061116" y="238396"/>
              </a:lnTo>
              <a:lnTo>
                <a:pt x="0" y="238396"/>
              </a:lnTo>
              <a:lnTo>
                <a:pt x="0" y="442593"/>
              </a:lnTo>
            </a:path>
          </a:pathLst>
        </a:custGeom>
        <a:noFill/>
        <a:ln w="9525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37626" y="3332221"/>
        <a:ext cx="254159" cy="4731"/>
      </dsp:txXfrm>
    </dsp:sp>
    <dsp:sp modelId="{C8E43E66-0033-4904-BCB4-7976A0CDD530}">
      <dsp:nvSpPr>
        <dsp:cNvPr id="0" name=""/>
        <dsp:cNvSpPr/>
      </dsp:nvSpPr>
      <dsp:spPr>
        <a:xfrm>
          <a:off x="5066582" y="1880672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-11682747"/>
                <a:satOff val="17177"/>
                <a:lumOff val="1470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1682747"/>
                <a:satOff val="17177"/>
                <a:lumOff val="1470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1682747"/>
                <a:satOff val="17177"/>
                <a:lumOff val="1470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Coordinar la logística en el lugar de la feria</a:t>
          </a:r>
          <a:endParaRPr lang="es-EC" sz="1400" kern="1200" dirty="0"/>
        </a:p>
      </dsp:txBody>
      <dsp:txXfrm>
        <a:off x="5066582" y="1880672"/>
        <a:ext cx="2057364" cy="1234418"/>
      </dsp:txXfrm>
    </dsp:sp>
    <dsp:sp modelId="{2D346B42-7538-4D38-A5A2-7B2E176AE974}">
      <dsp:nvSpPr>
        <dsp:cNvPr id="0" name=""/>
        <dsp:cNvSpPr/>
      </dsp:nvSpPr>
      <dsp:spPr>
        <a:xfrm>
          <a:off x="5465" y="3588284"/>
          <a:ext cx="2057364" cy="1234418"/>
        </a:xfrm>
        <a:prstGeom prst="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4019296"/>
                <a:satOff val="20613"/>
                <a:lumOff val="1764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Informe de Participación máximo 15 días después de realizada-2 reuniones </a:t>
          </a:r>
          <a:endParaRPr lang="es-EC" sz="1400" kern="1200" dirty="0"/>
        </a:p>
      </dsp:txBody>
      <dsp:txXfrm>
        <a:off x="5465" y="3588284"/>
        <a:ext cx="2057364" cy="12344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344AC-9618-49CF-A5BE-416E75650265}">
      <dsp:nvSpPr>
        <dsp:cNvPr id="0" name=""/>
        <dsp:cNvSpPr/>
      </dsp:nvSpPr>
      <dsp:spPr>
        <a:xfrm rot="16200000">
          <a:off x="433236" y="879283"/>
          <a:ext cx="1280074" cy="11378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63500" rIns="57150" bIns="635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Nuevas tendencias de negociación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Oferta exportable </a:t>
          </a:r>
          <a:endParaRPr lang="es-EC" sz="1000" kern="1200" dirty="0"/>
        </a:p>
      </dsp:txBody>
      <dsp:txXfrm rot="5400000">
        <a:off x="559918" y="863709"/>
        <a:ext cx="1082264" cy="1168966"/>
      </dsp:txXfrm>
    </dsp:sp>
    <dsp:sp modelId="{37EAD9EB-E88F-49E7-9264-AEA75661BBB9}">
      <dsp:nvSpPr>
        <dsp:cNvPr id="0" name=""/>
        <dsp:cNvSpPr/>
      </dsp:nvSpPr>
      <dsp:spPr>
        <a:xfrm rot="5400000">
          <a:off x="1622720" y="879283"/>
          <a:ext cx="1280074" cy="11378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20435392"/>
            <a:satOff val="-59363"/>
            <a:lumOff val="70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63500" rIns="38100" bIns="635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Negociaciones internacionales.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Costos relativamente bajos.</a:t>
          </a:r>
          <a:endParaRPr lang="es-EC" sz="1000" kern="1200" dirty="0"/>
        </a:p>
      </dsp:txBody>
      <dsp:txXfrm rot="-5400000">
        <a:off x="1693848" y="863709"/>
        <a:ext cx="1082264" cy="1168966"/>
      </dsp:txXfrm>
    </dsp:sp>
    <dsp:sp modelId="{A90E8B08-D656-4CA4-BE78-F9495D57336D}">
      <dsp:nvSpPr>
        <dsp:cNvPr id="0" name=""/>
        <dsp:cNvSpPr/>
      </dsp:nvSpPr>
      <dsp:spPr>
        <a:xfrm>
          <a:off x="1073157" y="0"/>
          <a:ext cx="1189484" cy="11894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D9323-91DF-40AA-8F18-090B5E4D98F4}">
      <dsp:nvSpPr>
        <dsp:cNvPr id="0" name=""/>
        <dsp:cNvSpPr/>
      </dsp:nvSpPr>
      <dsp:spPr>
        <a:xfrm rot="10800000">
          <a:off x="1073157" y="1706669"/>
          <a:ext cx="1189484" cy="11894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E1E23-7E55-49A4-897C-D1E5D7347442}">
      <dsp:nvSpPr>
        <dsp:cNvPr id="0" name=""/>
        <dsp:cNvSpPr/>
      </dsp:nvSpPr>
      <dsp:spPr>
        <a:xfrm>
          <a:off x="4292013" y="2913671"/>
          <a:ext cx="2116696" cy="137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Financiamiento</a:t>
          </a:r>
          <a:endParaRPr lang="es-EC" sz="1200" kern="1200" dirty="0"/>
        </a:p>
      </dsp:txBody>
      <dsp:txXfrm>
        <a:off x="4957141" y="3286575"/>
        <a:ext cx="1421449" cy="968116"/>
      </dsp:txXfrm>
    </dsp:sp>
    <dsp:sp modelId="{0F03C55A-1A7A-415C-A0AB-A5D11B1A4631}">
      <dsp:nvSpPr>
        <dsp:cNvPr id="0" name=""/>
        <dsp:cNvSpPr/>
      </dsp:nvSpPr>
      <dsp:spPr>
        <a:xfrm>
          <a:off x="675089" y="2913671"/>
          <a:ext cx="2116696" cy="137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Relación publica y  privada - nacional e internacional</a:t>
          </a:r>
          <a:endParaRPr lang="es-EC" sz="1200" kern="1200" dirty="0"/>
        </a:p>
      </dsp:txBody>
      <dsp:txXfrm>
        <a:off x="705208" y="3286575"/>
        <a:ext cx="1421449" cy="968116"/>
      </dsp:txXfrm>
    </dsp:sp>
    <dsp:sp modelId="{F1C7190B-A761-436B-AC98-266817830249}">
      <dsp:nvSpPr>
        <dsp:cNvPr id="0" name=""/>
        <dsp:cNvSpPr/>
      </dsp:nvSpPr>
      <dsp:spPr>
        <a:xfrm>
          <a:off x="4128647" y="0"/>
          <a:ext cx="2116696" cy="137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Planificación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Procedimiento  </a:t>
          </a:r>
          <a:endParaRPr lang="es-EC" sz="1200" kern="1200" dirty="0"/>
        </a:p>
      </dsp:txBody>
      <dsp:txXfrm>
        <a:off x="4793775" y="30119"/>
        <a:ext cx="1421449" cy="968116"/>
      </dsp:txXfrm>
    </dsp:sp>
    <dsp:sp modelId="{896E5EA9-86F4-42CC-92E3-D1B472B49592}">
      <dsp:nvSpPr>
        <dsp:cNvPr id="0" name=""/>
        <dsp:cNvSpPr/>
      </dsp:nvSpPr>
      <dsp:spPr>
        <a:xfrm>
          <a:off x="675089" y="0"/>
          <a:ext cx="2116696" cy="137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Presupuesto anual</a:t>
          </a:r>
          <a:endParaRPr lang="es-EC" sz="1200" kern="1200" dirty="0"/>
        </a:p>
      </dsp:txBody>
      <dsp:txXfrm>
        <a:off x="705208" y="30119"/>
        <a:ext cx="1421449" cy="968116"/>
      </dsp:txXfrm>
    </dsp:sp>
    <dsp:sp modelId="{61962D24-E34A-464C-837B-A9415D1F8EE2}">
      <dsp:nvSpPr>
        <dsp:cNvPr id="0" name=""/>
        <dsp:cNvSpPr/>
      </dsp:nvSpPr>
      <dsp:spPr>
        <a:xfrm>
          <a:off x="1562045" y="244234"/>
          <a:ext cx="1855323" cy="18553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Potencializar productos estrella</a:t>
          </a:r>
          <a:endParaRPr lang="es-EC" sz="1300" kern="1200" dirty="0"/>
        </a:p>
      </dsp:txBody>
      <dsp:txXfrm>
        <a:off x="2105457" y="787646"/>
        <a:ext cx="1311911" cy="1311911"/>
      </dsp:txXfrm>
    </dsp:sp>
    <dsp:sp modelId="{582950A3-B1F7-4A19-8FE1-89E7C1E26B8E}">
      <dsp:nvSpPr>
        <dsp:cNvPr id="0" name=""/>
        <dsp:cNvSpPr/>
      </dsp:nvSpPr>
      <dsp:spPr>
        <a:xfrm rot="5400000">
          <a:off x="3503064" y="244234"/>
          <a:ext cx="1855323" cy="1855323"/>
        </a:xfrm>
        <a:prstGeom prst="pieWedge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Promover interés de inversión (nacional e internacional)</a:t>
          </a:r>
          <a:endParaRPr lang="es-EC" sz="1300" kern="1200" dirty="0"/>
        </a:p>
      </dsp:txBody>
      <dsp:txXfrm rot="-5400000">
        <a:off x="3503064" y="787646"/>
        <a:ext cx="1311911" cy="1311911"/>
      </dsp:txXfrm>
    </dsp:sp>
    <dsp:sp modelId="{88E2550B-6876-4D2C-ABB4-0DD8E4D3E57E}">
      <dsp:nvSpPr>
        <dsp:cNvPr id="0" name=""/>
        <dsp:cNvSpPr/>
      </dsp:nvSpPr>
      <dsp:spPr>
        <a:xfrm rot="10800000">
          <a:off x="3503064" y="2185253"/>
          <a:ext cx="1855323" cy="1855323"/>
        </a:xfrm>
        <a:prstGeom prst="pieWedge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Impulsar las visitas de empresas al ecuador</a:t>
          </a:r>
          <a:endParaRPr lang="es-EC" sz="1300" kern="1200" dirty="0"/>
        </a:p>
      </dsp:txBody>
      <dsp:txXfrm rot="10800000">
        <a:off x="3503064" y="2185253"/>
        <a:ext cx="1311911" cy="1311911"/>
      </dsp:txXfrm>
    </dsp:sp>
    <dsp:sp modelId="{7D6171CD-FB93-4D2A-94AF-4CC2D4F71722}">
      <dsp:nvSpPr>
        <dsp:cNvPr id="0" name=""/>
        <dsp:cNvSpPr/>
      </dsp:nvSpPr>
      <dsp:spPr>
        <a:xfrm rot="16200000">
          <a:off x="1562045" y="2185253"/>
          <a:ext cx="1855323" cy="1855323"/>
        </a:xfrm>
        <a:prstGeom prst="pieWedge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Conocer nuevos mercados</a:t>
          </a:r>
          <a:endParaRPr lang="es-EC" sz="1300" kern="1200" dirty="0"/>
        </a:p>
      </dsp:txBody>
      <dsp:txXfrm rot="5400000">
        <a:off x="2105457" y="2185253"/>
        <a:ext cx="1311911" cy="1311911"/>
      </dsp:txXfrm>
    </dsp:sp>
    <dsp:sp modelId="{A95BFD61-2AE7-48A6-B029-4AE6A4D2578D}">
      <dsp:nvSpPr>
        <dsp:cNvPr id="0" name=""/>
        <dsp:cNvSpPr/>
      </dsp:nvSpPr>
      <dsp:spPr>
        <a:xfrm>
          <a:off x="3139926" y="1756772"/>
          <a:ext cx="640579" cy="55702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D2AA-AD69-48A7-9B83-F0E4A294FEB9}">
      <dsp:nvSpPr>
        <dsp:cNvPr id="0" name=""/>
        <dsp:cNvSpPr/>
      </dsp:nvSpPr>
      <dsp:spPr>
        <a:xfrm rot="10800000">
          <a:off x="3139926" y="1971013"/>
          <a:ext cx="640579" cy="55702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56CB-4860-47CA-8CC9-2E0BAC1B0A8B}">
      <dsp:nvSpPr>
        <dsp:cNvPr id="0" name=""/>
        <dsp:cNvSpPr/>
      </dsp:nvSpPr>
      <dsp:spPr>
        <a:xfrm rot="5400000">
          <a:off x="423322" y="971423"/>
          <a:ext cx="1266791" cy="21079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1E4C8-D6E9-48A1-806B-F8498ED44B11}">
      <dsp:nvSpPr>
        <dsp:cNvPr id="0" name=""/>
        <dsp:cNvSpPr/>
      </dsp:nvSpPr>
      <dsp:spPr>
        <a:xfrm>
          <a:off x="211863" y="1601235"/>
          <a:ext cx="1903036" cy="166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PROMOTORES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1. Centro de comercio exterior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2. Gremio empresarial unido</a:t>
          </a:r>
          <a:endParaRPr lang="es-EC" sz="1100" kern="1200" dirty="0"/>
        </a:p>
      </dsp:txBody>
      <dsp:txXfrm>
        <a:off x="211863" y="1601235"/>
        <a:ext cx="1903036" cy="1668122"/>
      </dsp:txXfrm>
    </dsp:sp>
    <dsp:sp modelId="{4AFCA5CB-4C5B-4366-A4A4-42E15A205949}">
      <dsp:nvSpPr>
        <dsp:cNvPr id="0" name=""/>
        <dsp:cNvSpPr/>
      </dsp:nvSpPr>
      <dsp:spPr>
        <a:xfrm>
          <a:off x="1755836" y="816236"/>
          <a:ext cx="359063" cy="3590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88AC5-716A-4D0C-9627-14D6F8D33199}">
      <dsp:nvSpPr>
        <dsp:cNvPr id="0" name=""/>
        <dsp:cNvSpPr/>
      </dsp:nvSpPr>
      <dsp:spPr>
        <a:xfrm rot="5400000">
          <a:off x="2796833" y="434248"/>
          <a:ext cx="1266791" cy="21079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3D80F-4C9D-43B7-8EE8-345BB1360099}">
      <dsp:nvSpPr>
        <dsp:cNvPr id="0" name=""/>
        <dsp:cNvSpPr/>
      </dsp:nvSpPr>
      <dsp:spPr>
        <a:xfrm>
          <a:off x="2664297" y="1130894"/>
          <a:ext cx="1903036" cy="166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RECOLECTAR INFORMACION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1. Ficha Técnica de los productos y empresas participantes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2. Análisis de empresas visitantes </a:t>
          </a:r>
          <a:endParaRPr lang="es-EC" sz="1100" kern="1200" dirty="0"/>
        </a:p>
      </dsp:txBody>
      <dsp:txXfrm>
        <a:off x="2664297" y="1130894"/>
        <a:ext cx="1903036" cy="1668122"/>
      </dsp:txXfrm>
    </dsp:sp>
    <dsp:sp modelId="{90818354-A9F1-4367-9598-05349F5D0F5F}">
      <dsp:nvSpPr>
        <dsp:cNvPr id="0" name=""/>
        <dsp:cNvSpPr/>
      </dsp:nvSpPr>
      <dsp:spPr>
        <a:xfrm>
          <a:off x="4085523" y="239752"/>
          <a:ext cx="359063" cy="3590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73237-500F-4A69-8EE5-9ED456AB819D}">
      <dsp:nvSpPr>
        <dsp:cNvPr id="0" name=""/>
        <dsp:cNvSpPr/>
      </dsp:nvSpPr>
      <dsp:spPr>
        <a:xfrm rot="5400000">
          <a:off x="5082698" y="-181543"/>
          <a:ext cx="1266791" cy="21079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D5E56-201A-4FF3-B1E6-606C3A7D112E}">
      <dsp:nvSpPr>
        <dsp:cNvPr id="0" name=""/>
        <dsp:cNvSpPr/>
      </dsp:nvSpPr>
      <dsp:spPr>
        <a:xfrm>
          <a:off x="4871239" y="448268"/>
          <a:ext cx="1903036" cy="166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ORGANIZACIÓN OPERATIVA DE LA MISION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1. Cronograma de actividades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2. Planificación  del personal operativo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- logística, hospedaje, protocolo, etc.</a:t>
          </a:r>
          <a:endParaRPr lang="es-EC" sz="1100" kern="1200" dirty="0"/>
        </a:p>
      </dsp:txBody>
      <dsp:txXfrm>
        <a:off x="4871239" y="448268"/>
        <a:ext cx="1903036" cy="166812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AFD4A-DF2F-439C-8E2F-715C7BD6CD32}">
      <dsp:nvSpPr>
        <dsp:cNvPr id="0" name=""/>
        <dsp:cNvSpPr/>
      </dsp:nvSpPr>
      <dsp:spPr>
        <a:xfrm>
          <a:off x="-2213899" y="-342518"/>
          <a:ext cx="2645029" cy="2645029"/>
        </a:xfrm>
        <a:prstGeom prst="blockArc">
          <a:avLst>
            <a:gd name="adj1" fmla="val 18900000"/>
            <a:gd name="adj2" fmla="val 2700000"/>
            <a:gd name="adj3" fmla="val 817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333F1-4A06-4D0B-BDB5-1A46C29EC18D}">
      <dsp:nvSpPr>
        <dsp:cNvPr id="0" name=""/>
        <dsp:cNvSpPr/>
      </dsp:nvSpPr>
      <dsp:spPr>
        <a:xfrm>
          <a:off x="226570" y="150684"/>
          <a:ext cx="5679793" cy="3015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3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Tipo de materia prima usada en los productos</a:t>
          </a:r>
          <a:endParaRPr lang="es-EC" sz="1300" kern="1200" dirty="0"/>
        </a:p>
      </dsp:txBody>
      <dsp:txXfrm>
        <a:off x="226570" y="150684"/>
        <a:ext cx="5679793" cy="301525"/>
      </dsp:txXfrm>
    </dsp:sp>
    <dsp:sp modelId="{AFD4AE17-2CF5-4F67-B5C3-0DCB8F2A8404}">
      <dsp:nvSpPr>
        <dsp:cNvPr id="0" name=""/>
        <dsp:cNvSpPr/>
      </dsp:nvSpPr>
      <dsp:spPr>
        <a:xfrm>
          <a:off x="38117" y="112993"/>
          <a:ext cx="376906" cy="376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F9929-7F09-4DF8-9A08-4E43D1888620}">
      <dsp:nvSpPr>
        <dsp:cNvPr id="0" name=""/>
        <dsp:cNvSpPr/>
      </dsp:nvSpPr>
      <dsp:spPr>
        <a:xfrm>
          <a:off x="399442" y="603050"/>
          <a:ext cx="5506921" cy="3015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3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Empresa/Producto/Valor agregado</a:t>
          </a:r>
          <a:endParaRPr lang="es-EC" sz="1300" kern="1200" dirty="0"/>
        </a:p>
      </dsp:txBody>
      <dsp:txXfrm>
        <a:off x="399442" y="603050"/>
        <a:ext cx="5506921" cy="301525"/>
      </dsp:txXfrm>
    </dsp:sp>
    <dsp:sp modelId="{F67E9310-9ECB-400E-8F57-CC87322ADBB5}">
      <dsp:nvSpPr>
        <dsp:cNvPr id="0" name=""/>
        <dsp:cNvSpPr/>
      </dsp:nvSpPr>
      <dsp:spPr>
        <a:xfrm>
          <a:off x="210989" y="565359"/>
          <a:ext cx="376906" cy="376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27D38-7397-4BB3-B79F-4F558BB9FBF1}">
      <dsp:nvSpPr>
        <dsp:cNvPr id="0" name=""/>
        <dsp:cNvSpPr/>
      </dsp:nvSpPr>
      <dsp:spPr>
        <a:xfrm>
          <a:off x="399442" y="1055416"/>
          <a:ext cx="5506921" cy="3015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3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Requisitos de exportación/importación/Logística</a:t>
          </a:r>
          <a:endParaRPr lang="es-EC" sz="1300" kern="1200" dirty="0"/>
        </a:p>
      </dsp:txBody>
      <dsp:txXfrm>
        <a:off x="399442" y="1055416"/>
        <a:ext cx="5506921" cy="301525"/>
      </dsp:txXfrm>
    </dsp:sp>
    <dsp:sp modelId="{10039DB4-A72E-440E-91FE-ECC1CF1C7CC7}">
      <dsp:nvSpPr>
        <dsp:cNvPr id="0" name=""/>
        <dsp:cNvSpPr/>
      </dsp:nvSpPr>
      <dsp:spPr>
        <a:xfrm>
          <a:off x="210989" y="1017725"/>
          <a:ext cx="376906" cy="376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FD77-304E-4E75-B8E4-B2F4539612FC}">
      <dsp:nvSpPr>
        <dsp:cNvPr id="0" name=""/>
        <dsp:cNvSpPr/>
      </dsp:nvSpPr>
      <dsp:spPr>
        <a:xfrm>
          <a:off x="226570" y="1507782"/>
          <a:ext cx="5679793" cy="3015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3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Términos de negociación/OCES/Costos y precios Internacionales</a:t>
          </a:r>
          <a:endParaRPr lang="es-EC" sz="1300" kern="1200" dirty="0"/>
        </a:p>
      </dsp:txBody>
      <dsp:txXfrm>
        <a:off x="226570" y="1507782"/>
        <a:ext cx="5679793" cy="301525"/>
      </dsp:txXfrm>
    </dsp:sp>
    <dsp:sp modelId="{4DCFE46B-40D0-4665-BA7C-6812EF89FAF4}">
      <dsp:nvSpPr>
        <dsp:cNvPr id="0" name=""/>
        <dsp:cNvSpPr/>
      </dsp:nvSpPr>
      <dsp:spPr>
        <a:xfrm>
          <a:off x="38117" y="1470091"/>
          <a:ext cx="376906" cy="376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F307-AF8D-4042-9D24-BDD91F94DA95}">
      <dsp:nvSpPr>
        <dsp:cNvPr id="0" name=""/>
        <dsp:cNvSpPr/>
      </dsp:nvSpPr>
      <dsp:spPr>
        <a:xfrm>
          <a:off x="1575533" y="786745"/>
          <a:ext cx="2897604" cy="2325631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Financiamiento</a:t>
          </a:r>
          <a:endParaRPr lang="es-EC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877" y="1127326"/>
        <a:ext cx="2048916" cy="1644469"/>
      </dsp:txXfrm>
    </dsp:sp>
    <dsp:sp modelId="{7345E35F-C684-41A5-9186-2769AF7A1C38}">
      <dsp:nvSpPr>
        <dsp:cNvPr id="0" name=""/>
        <dsp:cNvSpPr/>
      </dsp:nvSpPr>
      <dsp:spPr>
        <a:xfrm>
          <a:off x="2160240" y="-152658"/>
          <a:ext cx="1728191" cy="13874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395243"/>
                <a:satOff val="-7643"/>
                <a:lumOff val="235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alpha val="50000"/>
                <a:hueOff val="-1395243"/>
                <a:satOff val="-7643"/>
                <a:lumOff val="235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alpha val="50000"/>
                <a:hueOff val="-1395243"/>
                <a:satOff val="-7643"/>
                <a:lumOff val="235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latin typeface="Arial" panose="020B0604020202020204" pitchFamily="34" charset="0"/>
              <a:cs typeface="Arial" panose="020B0604020202020204" pitchFamily="34" charset="0"/>
            </a:rPr>
            <a:t>SOCIOS</a:t>
          </a:r>
        </a:p>
      </dsp:txBody>
      <dsp:txXfrm>
        <a:off x="2413328" y="50535"/>
        <a:ext cx="1222015" cy="981100"/>
      </dsp:txXfrm>
    </dsp:sp>
    <dsp:sp modelId="{F82B4518-9D95-4DBB-B50F-9FC34172F6DB}">
      <dsp:nvSpPr>
        <dsp:cNvPr id="0" name=""/>
        <dsp:cNvSpPr/>
      </dsp:nvSpPr>
      <dsp:spPr>
        <a:xfrm>
          <a:off x="3568716" y="1255818"/>
          <a:ext cx="1728191" cy="13874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2790486"/>
                <a:satOff val="-15286"/>
                <a:lumOff val="470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alpha val="50000"/>
                <a:hueOff val="-2790486"/>
                <a:satOff val="-15286"/>
                <a:lumOff val="470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alpha val="50000"/>
                <a:hueOff val="-2790486"/>
                <a:satOff val="-15286"/>
                <a:lumOff val="470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latin typeface="Arial" panose="020B0604020202020204" pitchFamily="34" charset="0"/>
              <a:cs typeface="Arial" panose="020B0604020202020204" pitchFamily="34" charset="0"/>
            </a:rPr>
            <a:t>CAPEIPI</a:t>
          </a:r>
        </a:p>
      </dsp:txBody>
      <dsp:txXfrm>
        <a:off x="3821804" y="1459011"/>
        <a:ext cx="1222015" cy="981100"/>
      </dsp:txXfrm>
    </dsp:sp>
    <dsp:sp modelId="{EDD144D8-BAB7-4EDD-9C1F-7CA4AD0B6F44}">
      <dsp:nvSpPr>
        <dsp:cNvPr id="0" name=""/>
        <dsp:cNvSpPr/>
      </dsp:nvSpPr>
      <dsp:spPr>
        <a:xfrm>
          <a:off x="2160240" y="2664294"/>
          <a:ext cx="1728191" cy="13874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4185730"/>
                <a:satOff val="-22928"/>
                <a:lumOff val="705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alpha val="50000"/>
                <a:hueOff val="-4185730"/>
                <a:satOff val="-22928"/>
                <a:lumOff val="705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alpha val="50000"/>
                <a:hueOff val="-4185730"/>
                <a:satOff val="-22928"/>
                <a:lumOff val="7059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latin typeface="Arial" panose="020B0604020202020204" pitchFamily="34" charset="0"/>
              <a:cs typeface="Arial" panose="020B0604020202020204" pitchFamily="34" charset="0"/>
            </a:rPr>
            <a:t>EMRPESAS U ORGANISMOS INTERNACIONLES</a:t>
          </a:r>
        </a:p>
      </dsp:txBody>
      <dsp:txXfrm>
        <a:off x="2413328" y="2867487"/>
        <a:ext cx="1222015" cy="981100"/>
      </dsp:txXfrm>
    </dsp:sp>
    <dsp:sp modelId="{3344D2A1-6133-492B-A1E8-0C4A4691052F}">
      <dsp:nvSpPr>
        <dsp:cNvPr id="0" name=""/>
        <dsp:cNvSpPr/>
      </dsp:nvSpPr>
      <dsp:spPr>
        <a:xfrm>
          <a:off x="751763" y="1255818"/>
          <a:ext cx="1728191" cy="13874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5580973"/>
                <a:satOff val="-30571"/>
                <a:lumOff val="941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alpha val="50000"/>
                <a:hueOff val="-5580973"/>
                <a:satOff val="-30571"/>
                <a:lumOff val="941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alpha val="50000"/>
                <a:hueOff val="-5580973"/>
                <a:satOff val="-30571"/>
                <a:lumOff val="941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latin typeface="Arial" panose="020B0604020202020204" pitchFamily="34" charset="0"/>
              <a:cs typeface="Arial" panose="020B0604020202020204" pitchFamily="34" charset="0"/>
            </a:rPr>
            <a:t>ENTES PRIVADOS O PUBLICOS</a:t>
          </a:r>
        </a:p>
      </dsp:txBody>
      <dsp:txXfrm>
        <a:off x="1004851" y="1459011"/>
        <a:ext cx="1222015" cy="9811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48E0-0F9A-46F6-9CD7-28ADC540238A}">
      <dsp:nvSpPr>
        <dsp:cNvPr id="0" name=""/>
        <dsp:cNvSpPr/>
      </dsp:nvSpPr>
      <dsp:spPr>
        <a:xfrm>
          <a:off x="335912" y="1868"/>
          <a:ext cx="6348067" cy="112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300" kern="1200" dirty="0" smtClean="0"/>
            <a:t>Antecedentes </a:t>
          </a:r>
          <a:endParaRPr lang="es-EC" sz="6300" kern="1200" dirty="0"/>
        </a:p>
      </dsp:txBody>
      <dsp:txXfrm>
        <a:off x="368811" y="34767"/>
        <a:ext cx="6282269" cy="1057463"/>
      </dsp:txXfrm>
    </dsp:sp>
    <dsp:sp modelId="{35FAE2FF-710F-4550-81F8-A5057FA7565B}">
      <dsp:nvSpPr>
        <dsp:cNvPr id="0" name=""/>
        <dsp:cNvSpPr/>
      </dsp:nvSpPr>
      <dsp:spPr>
        <a:xfrm>
          <a:off x="335912" y="1327316"/>
          <a:ext cx="1123261" cy="112326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C31-23F0-4C2E-AD3A-2B3470CD8E99}">
      <dsp:nvSpPr>
        <dsp:cNvPr id="0" name=""/>
        <dsp:cNvSpPr/>
      </dsp:nvSpPr>
      <dsp:spPr>
        <a:xfrm>
          <a:off x="1526570" y="1327316"/>
          <a:ext cx="5157410" cy="112326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Constante cambio/actualización de conocimientos/incremento de competencia</a:t>
          </a:r>
          <a:endParaRPr lang="es-EC" sz="1400" kern="1200" dirty="0"/>
        </a:p>
      </dsp:txBody>
      <dsp:txXfrm>
        <a:off x="1581413" y="1382159"/>
        <a:ext cx="5047724" cy="1013575"/>
      </dsp:txXfrm>
    </dsp:sp>
    <dsp:sp modelId="{6EAC80B1-E20C-4C10-876F-FC77C622DA8A}">
      <dsp:nvSpPr>
        <dsp:cNvPr id="0" name=""/>
        <dsp:cNvSpPr/>
      </dsp:nvSpPr>
      <dsp:spPr>
        <a:xfrm>
          <a:off x="335912" y="2585369"/>
          <a:ext cx="1123261" cy="112326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8F92F-D2FA-476E-A2D0-7C7C164BEA73}">
      <dsp:nvSpPr>
        <dsp:cNvPr id="0" name=""/>
        <dsp:cNvSpPr/>
      </dsp:nvSpPr>
      <dsp:spPr>
        <a:xfrm>
          <a:off x="1526570" y="2585369"/>
          <a:ext cx="5157410" cy="1123261"/>
        </a:xfrm>
        <a:prstGeom prst="roundRect">
          <a:avLst>
            <a:gd name="adj" fmla="val 1667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PYMES invierten poco en capacitación y asesoramiento / permanencia en los mercados competitivos</a:t>
          </a:r>
          <a:endParaRPr lang="es-EC" sz="1400" kern="1200" dirty="0"/>
        </a:p>
      </dsp:txBody>
      <dsp:txXfrm>
        <a:off x="1581413" y="2640212"/>
        <a:ext cx="5047724" cy="1013575"/>
      </dsp:txXfrm>
    </dsp:sp>
    <dsp:sp modelId="{91DB4442-3D92-4655-98E3-93796579B575}">
      <dsp:nvSpPr>
        <dsp:cNvPr id="0" name=""/>
        <dsp:cNvSpPr/>
      </dsp:nvSpPr>
      <dsp:spPr>
        <a:xfrm>
          <a:off x="335912" y="3843422"/>
          <a:ext cx="1123261" cy="112326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72359-0D84-4F44-95EA-54FD19613A11}">
      <dsp:nvSpPr>
        <dsp:cNvPr id="0" name=""/>
        <dsp:cNvSpPr/>
      </dsp:nvSpPr>
      <dsp:spPr>
        <a:xfrm>
          <a:off x="1526570" y="3843422"/>
          <a:ext cx="5157410" cy="1123261"/>
        </a:xfrm>
        <a:prstGeom prst="roundRect">
          <a:avLst>
            <a:gd name="adj" fmla="val 1667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PYME-Desarrollo y motor de la economía de un país.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Gestor de ideas innovadoras.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Aporte al empleo de un país </a:t>
          </a:r>
          <a:endParaRPr lang="es-EC" sz="1400" kern="1200" dirty="0"/>
        </a:p>
      </dsp:txBody>
      <dsp:txXfrm>
        <a:off x="1581413" y="3898265"/>
        <a:ext cx="5047724" cy="101357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442B-1795-4067-89C6-B0EFAB7E73C7}">
      <dsp:nvSpPr>
        <dsp:cNvPr id="0" name=""/>
        <dsp:cNvSpPr/>
      </dsp:nvSpPr>
      <dsp:spPr>
        <a:xfrm>
          <a:off x="0" y="22969"/>
          <a:ext cx="7056782" cy="9547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asistente a la capacitación debe contar con el aval del gerente de la empresa. </a:t>
          </a:r>
          <a:endParaRPr lang="es-EC" sz="1800" kern="1200" dirty="0"/>
        </a:p>
      </dsp:txBody>
      <dsp:txXfrm>
        <a:off x="46606" y="69575"/>
        <a:ext cx="6963570" cy="861507"/>
      </dsp:txXfrm>
    </dsp:sp>
    <dsp:sp modelId="{767EAA1C-3B2C-4F26-9F13-71CBCFB9EBDE}">
      <dsp:nvSpPr>
        <dsp:cNvPr id="0" name=""/>
        <dsp:cNvSpPr/>
      </dsp:nvSpPr>
      <dsp:spPr>
        <a:xfrm>
          <a:off x="0" y="977689"/>
          <a:ext cx="7056782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No deberá estar participando en otra capacitación </a:t>
          </a:r>
          <a:endParaRPr lang="es-EC" sz="1400" kern="1200" dirty="0"/>
        </a:p>
      </dsp:txBody>
      <dsp:txXfrm>
        <a:off x="0" y="977689"/>
        <a:ext cx="7056782" cy="844560"/>
      </dsp:txXfrm>
    </dsp:sp>
    <dsp:sp modelId="{E5508C47-5FAC-43C5-9B61-F8BA4B6B2F61}">
      <dsp:nvSpPr>
        <dsp:cNvPr id="0" name=""/>
        <dsp:cNvSpPr/>
      </dsp:nvSpPr>
      <dsp:spPr>
        <a:xfrm>
          <a:off x="0" y="1822250"/>
          <a:ext cx="7056782" cy="954719"/>
        </a:xfrm>
        <a:prstGeom prst="roundRect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7009648"/>
                <a:satOff val="10306"/>
                <a:lumOff val="8824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Estar inscrito en el curso.</a:t>
          </a:r>
          <a:endParaRPr lang="es-EC" sz="1800" kern="1200" dirty="0"/>
        </a:p>
      </dsp:txBody>
      <dsp:txXfrm>
        <a:off x="46606" y="1868856"/>
        <a:ext cx="6963570" cy="861507"/>
      </dsp:txXfrm>
    </dsp:sp>
    <dsp:sp modelId="{90592731-6BBA-4B68-9E17-35B87BF1FA25}">
      <dsp:nvSpPr>
        <dsp:cNvPr id="0" name=""/>
        <dsp:cNvSpPr/>
      </dsp:nvSpPr>
      <dsp:spPr>
        <a:xfrm>
          <a:off x="0" y="2776969"/>
          <a:ext cx="7056782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El manejo de las TIC's será un requisito exigible, excepto cuando la capacitación se vaya a tratar estos temas</a:t>
          </a:r>
          <a:endParaRPr lang="es-EC" sz="1400" kern="1200" dirty="0"/>
        </a:p>
      </dsp:txBody>
      <dsp:txXfrm>
        <a:off x="0" y="2776969"/>
        <a:ext cx="7056782" cy="844560"/>
      </dsp:txXfrm>
    </dsp:sp>
    <dsp:sp modelId="{B6F0DAA0-699D-4D55-87EE-97D1E66A3D4C}">
      <dsp:nvSpPr>
        <dsp:cNvPr id="0" name=""/>
        <dsp:cNvSpPr/>
      </dsp:nvSpPr>
      <dsp:spPr>
        <a:xfrm>
          <a:off x="0" y="3644500"/>
          <a:ext cx="7056782" cy="954719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4019296"/>
                <a:satOff val="20613"/>
                <a:lumOff val="1764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requisitos pueden ser variables según se apruebe por el director del centro y CAPEIPI según consideren necesario.</a:t>
          </a:r>
          <a:endParaRPr lang="es-EC" sz="1800" kern="1200" dirty="0"/>
        </a:p>
      </dsp:txBody>
      <dsp:txXfrm>
        <a:off x="46606" y="3691106"/>
        <a:ext cx="6963570" cy="86150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B6509-648A-48E2-8416-4A475608478A}">
      <dsp:nvSpPr>
        <dsp:cNvPr id="0" name=""/>
        <dsp:cNvSpPr/>
      </dsp:nvSpPr>
      <dsp:spPr>
        <a:xfrm>
          <a:off x="1790" y="1154838"/>
          <a:ext cx="2398774" cy="11993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CAPACITACIÓN</a:t>
          </a:r>
        </a:p>
      </dsp:txBody>
      <dsp:txXfrm>
        <a:off x="36919" y="1189967"/>
        <a:ext cx="2328516" cy="1129129"/>
      </dsp:txXfrm>
    </dsp:sp>
    <dsp:sp modelId="{F48938DC-D2D9-4DDB-9F6B-4995B51E04BD}">
      <dsp:nvSpPr>
        <dsp:cNvPr id="0" name=""/>
        <dsp:cNvSpPr/>
      </dsp:nvSpPr>
      <dsp:spPr>
        <a:xfrm rot="19457599">
          <a:off x="2289499" y="1378946"/>
          <a:ext cx="1181640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181640" y="307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850778" y="1380167"/>
        <a:ext cx="59082" cy="59082"/>
      </dsp:txXfrm>
    </dsp:sp>
    <dsp:sp modelId="{B3F166E9-5ED8-468F-A727-ED0AB00824D0}">
      <dsp:nvSpPr>
        <dsp:cNvPr id="0" name=""/>
        <dsp:cNvSpPr/>
      </dsp:nvSpPr>
      <dsp:spPr>
        <a:xfrm>
          <a:off x="3360074" y="465190"/>
          <a:ext cx="2398774" cy="11993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INTERNA (personal del centro-CAPEIPI)</a:t>
          </a:r>
          <a:endParaRPr lang="es-EC" sz="2100" kern="1200" dirty="0"/>
        </a:p>
      </dsp:txBody>
      <dsp:txXfrm>
        <a:off x="3395203" y="500319"/>
        <a:ext cx="2328516" cy="1129129"/>
      </dsp:txXfrm>
    </dsp:sp>
    <dsp:sp modelId="{FEB7C1C8-ADE9-4487-BAE1-8CACA18EE21B}">
      <dsp:nvSpPr>
        <dsp:cNvPr id="0" name=""/>
        <dsp:cNvSpPr/>
      </dsp:nvSpPr>
      <dsp:spPr>
        <a:xfrm rot="2142401">
          <a:off x="2289499" y="2068594"/>
          <a:ext cx="1181640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181640" y="307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850778" y="2069815"/>
        <a:ext cx="59082" cy="59082"/>
      </dsp:txXfrm>
    </dsp:sp>
    <dsp:sp modelId="{1A010162-A725-42E5-8394-4F8A3643327D}">
      <dsp:nvSpPr>
        <dsp:cNvPr id="0" name=""/>
        <dsp:cNvSpPr/>
      </dsp:nvSpPr>
      <dsp:spPr>
        <a:xfrm>
          <a:off x="3360074" y="1844486"/>
          <a:ext cx="2398774" cy="11993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EXTERNA (personal publico o privado)</a:t>
          </a:r>
          <a:endParaRPr lang="es-EC" sz="2100" kern="1200" dirty="0"/>
        </a:p>
      </dsp:txBody>
      <dsp:txXfrm>
        <a:off x="3395203" y="1879615"/>
        <a:ext cx="2328516" cy="1129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27CD-DD93-428D-88D4-B8AD7222534C}">
      <dsp:nvSpPr>
        <dsp:cNvPr id="0" name=""/>
        <dsp:cNvSpPr/>
      </dsp:nvSpPr>
      <dsp:spPr>
        <a:xfrm>
          <a:off x="6440185" y="705064"/>
          <a:ext cx="1468466" cy="1468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D6E43-3F32-4763-8CA9-6A0D25C4C7E1}">
      <dsp:nvSpPr>
        <dsp:cNvPr id="0" name=""/>
        <dsp:cNvSpPr/>
      </dsp:nvSpPr>
      <dsp:spPr>
        <a:xfrm>
          <a:off x="6488639" y="754029"/>
          <a:ext cx="1370777" cy="13707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La oportunidad: el comercio internacional</a:t>
          </a:r>
          <a:endParaRPr lang="es-EC" sz="1050" kern="1200" dirty="0"/>
        </a:p>
      </dsp:txBody>
      <dsp:txXfrm>
        <a:off x="6684799" y="949891"/>
        <a:ext cx="979238" cy="979052"/>
      </dsp:txXfrm>
    </dsp:sp>
    <dsp:sp modelId="{E9B826F2-ABE0-4EE4-B08F-344DC8BDBCCC}">
      <dsp:nvSpPr>
        <dsp:cNvPr id="0" name=""/>
        <dsp:cNvSpPr/>
      </dsp:nvSpPr>
      <dsp:spPr>
        <a:xfrm rot="2700000">
          <a:off x="4921786" y="705140"/>
          <a:ext cx="1468297" cy="1468297"/>
        </a:xfrm>
        <a:prstGeom prst="teardrop">
          <a:avLst>
            <a:gd name="adj" fmla="val 100000"/>
          </a:avLst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11A35-874B-43E0-84E7-8433F3A1FB65}">
      <dsp:nvSpPr>
        <dsp:cNvPr id="0" name=""/>
        <dsp:cNvSpPr/>
      </dsp:nvSpPr>
      <dsp:spPr>
        <a:xfrm>
          <a:off x="4971718" y="754029"/>
          <a:ext cx="1370777" cy="13707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Buenas y malas noticias para los países </a:t>
          </a:r>
          <a:endParaRPr lang="es-EC" sz="1050" kern="1200" dirty="0"/>
        </a:p>
      </dsp:txBody>
      <dsp:txXfrm>
        <a:off x="5167097" y="949891"/>
        <a:ext cx="979238" cy="979052"/>
      </dsp:txXfrm>
    </dsp:sp>
    <dsp:sp modelId="{C36CEB33-3257-4760-A890-72E0800AC88A}">
      <dsp:nvSpPr>
        <dsp:cNvPr id="0" name=""/>
        <dsp:cNvSpPr/>
      </dsp:nvSpPr>
      <dsp:spPr>
        <a:xfrm rot="2700000">
          <a:off x="3404865" y="705140"/>
          <a:ext cx="1468297" cy="1468297"/>
        </a:xfrm>
        <a:prstGeom prst="teardrop">
          <a:avLst>
            <a:gd name="adj" fmla="val 10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46938-AD19-420D-BFF7-1E0048E1559E}">
      <dsp:nvSpPr>
        <dsp:cNvPr id="0" name=""/>
        <dsp:cNvSpPr/>
      </dsp:nvSpPr>
      <dsp:spPr>
        <a:xfrm>
          <a:off x="3454016" y="754029"/>
          <a:ext cx="1370777" cy="13707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globalizar de alguna manera la información, los mercados, el comercio, la cultura, etc.</a:t>
          </a:r>
          <a:endParaRPr lang="es-EC" sz="1050" kern="1200" dirty="0"/>
        </a:p>
      </dsp:txBody>
      <dsp:txXfrm>
        <a:off x="3649394" y="949891"/>
        <a:ext cx="979238" cy="979052"/>
      </dsp:txXfrm>
    </dsp:sp>
    <dsp:sp modelId="{3AB9FE9E-39C7-4F2E-B28E-BABB2C100B87}">
      <dsp:nvSpPr>
        <dsp:cNvPr id="0" name=""/>
        <dsp:cNvSpPr/>
      </dsp:nvSpPr>
      <dsp:spPr>
        <a:xfrm rot="2700000">
          <a:off x="1887163" y="705140"/>
          <a:ext cx="1468297" cy="1468297"/>
        </a:xfrm>
        <a:prstGeom prst="teardrop">
          <a:avLst>
            <a:gd name="adj" fmla="val 100000"/>
          </a:avLst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1EA6-9B5B-426D-B872-5357C416058C}">
      <dsp:nvSpPr>
        <dsp:cNvPr id="0" name=""/>
        <dsp:cNvSpPr/>
      </dsp:nvSpPr>
      <dsp:spPr>
        <a:xfrm>
          <a:off x="1936313" y="754029"/>
          <a:ext cx="1370777" cy="13707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Avance tecnológico </a:t>
          </a:r>
          <a:endParaRPr lang="es-EC" sz="1050" kern="1200" dirty="0"/>
        </a:p>
      </dsp:txBody>
      <dsp:txXfrm>
        <a:off x="2132474" y="949891"/>
        <a:ext cx="979238" cy="979052"/>
      </dsp:txXfrm>
    </dsp:sp>
    <dsp:sp modelId="{E0E74393-B395-442C-B380-8741735074CF}">
      <dsp:nvSpPr>
        <dsp:cNvPr id="0" name=""/>
        <dsp:cNvSpPr/>
      </dsp:nvSpPr>
      <dsp:spPr>
        <a:xfrm rot="2700000">
          <a:off x="369461" y="705140"/>
          <a:ext cx="1468297" cy="1468297"/>
        </a:xfrm>
        <a:prstGeom prst="teardrop">
          <a:avLst>
            <a:gd name="adj" fmla="val 10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D7744-57AB-41CC-96C9-14F1DDB34555}">
      <dsp:nvSpPr>
        <dsp:cNvPr id="0" name=""/>
        <dsp:cNvSpPr/>
      </dsp:nvSpPr>
      <dsp:spPr>
        <a:xfrm>
          <a:off x="408467" y="793453"/>
          <a:ext cx="1370777" cy="1370776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 dirty="0" smtClean="0"/>
            <a:t>El Comercio Exterior como estrategia de desarrollo económico</a:t>
          </a:r>
          <a:endParaRPr lang="es-EC" sz="1050" kern="1200" dirty="0"/>
        </a:p>
      </dsp:txBody>
      <dsp:txXfrm>
        <a:off x="604628" y="989315"/>
        <a:ext cx="979238" cy="9790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2395-F061-4F8F-9EC5-78D25C056336}">
      <dsp:nvSpPr>
        <dsp:cNvPr id="0" name=""/>
        <dsp:cNvSpPr/>
      </dsp:nvSpPr>
      <dsp:spPr>
        <a:xfrm rot="16200000">
          <a:off x="-1728398" y="1730081"/>
          <a:ext cx="5112567" cy="165240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Necesidad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Consiste en determinar cuales son las necesidades generales (gremio) y especificas (empresa) en las que se debe fomentar el conocimiento.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Pueden ser: gestion empresarial, insuficiente conocimiento de mercado, poco manejo de informacion, desconocimiento de nuevas tecnologias, etc.</a:t>
          </a:r>
        </a:p>
      </dsp:txBody>
      <dsp:txXfrm rot="5400000">
        <a:off x="1683" y="1022513"/>
        <a:ext cx="1652404" cy="3067541"/>
      </dsp:txXfrm>
    </dsp:sp>
    <dsp:sp modelId="{8C7CD82F-AA61-4EBF-ADEC-A3D39CF42DAC}">
      <dsp:nvSpPr>
        <dsp:cNvPr id="0" name=""/>
        <dsp:cNvSpPr/>
      </dsp:nvSpPr>
      <dsp:spPr>
        <a:xfrm rot="16200000">
          <a:off x="47936" y="1730081"/>
          <a:ext cx="5112567" cy="165240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Planificacion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Crear un plan determinado para cada area que se pretende capacitar, clasificar las necesidades y establecer las directrices para satisfacer las necesidades de los gremios y empresarios.</a:t>
          </a:r>
        </a:p>
      </dsp:txBody>
      <dsp:txXfrm rot="5400000">
        <a:off x="1778017" y="1022513"/>
        <a:ext cx="1652404" cy="3067541"/>
      </dsp:txXfrm>
    </dsp:sp>
    <dsp:sp modelId="{53CC78F3-09D3-42B2-8EB8-D77A128EA3B8}">
      <dsp:nvSpPr>
        <dsp:cNvPr id="0" name=""/>
        <dsp:cNvSpPr/>
      </dsp:nvSpPr>
      <dsp:spPr>
        <a:xfrm rot="16200000">
          <a:off x="1824270" y="1730081"/>
          <a:ext cx="5112567" cy="165240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Ejecucion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Consiste en poner en practica la planificacion realizada en base a las necesidades presentadas por empresas y sectores.</a:t>
          </a:r>
        </a:p>
      </dsp:txBody>
      <dsp:txXfrm rot="5400000">
        <a:off x="3554351" y="1022513"/>
        <a:ext cx="1652404" cy="3067541"/>
      </dsp:txXfrm>
    </dsp:sp>
    <dsp:sp modelId="{BE0BB12A-E153-4815-BABB-37F4B2657846}">
      <dsp:nvSpPr>
        <dsp:cNvPr id="0" name=""/>
        <dsp:cNvSpPr/>
      </dsp:nvSpPr>
      <dsp:spPr>
        <a:xfrm rot="16200000">
          <a:off x="3600605" y="1730081"/>
          <a:ext cx="5112567" cy="1652404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Evaluacion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Se deberá evaluar todos los programas de capacitacion anualmente para ver el desarollo de la empresa y el sector.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Los resultados anuales se veran reflejados a partir del primer año análizado.</a:t>
          </a:r>
        </a:p>
      </dsp:txBody>
      <dsp:txXfrm rot="5400000">
        <a:off x="5330686" y="1022513"/>
        <a:ext cx="1652404" cy="306754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3228F-A583-417A-9012-A41E011BE0E6}">
      <dsp:nvSpPr>
        <dsp:cNvPr id="0" name=""/>
        <dsp:cNvSpPr/>
      </dsp:nvSpPr>
      <dsp:spPr>
        <a:xfrm>
          <a:off x="5503823" y="2562398"/>
          <a:ext cx="109159" cy="554341"/>
        </a:xfrm>
        <a:custGeom>
          <a:avLst/>
          <a:gdLst/>
          <a:ahLst/>
          <a:cxnLst/>
          <a:rect l="0" t="0" r="0" b="0"/>
          <a:pathLst>
            <a:path>
              <a:moveTo>
                <a:pt x="109159" y="0"/>
              </a:moveTo>
              <a:lnTo>
                <a:pt x="109159" y="426206"/>
              </a:lnTo>
              <a:lnTo>
                <a:pt x="0" y="426206"/>
              </a:lnTo>
              <a:lnTo>
                <a:pt x="0" y="55434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4E40-8F89-4847-BEC7-44F95132C6FE}">
      <dsp:nvSpPr>
        <dsp:cNvPr id="0" name=""/>
        <dsp:cNvSpPr/>
      </dsp:nvSpPr>
      <dsp:spPr>
        <a:xfrm>
          <a:off x="3719150" y="1281817"/>
          <a:ext cx="1893832" cy="402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5"/>
              </a:lnTo>
              <a:lnTo>
                <a:pt x="1893832" y="274135"/>
              </a:lnTo>
              <a:lnTo>
                <a:pt x="1893832" y="4022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13F57-325D-4D04-920F-F8DC507B6F2E}">
      <dsp:nvSpPr>
        <dsp:cNvPr id="0" name=""/>
        <dsp:cNvSpPr/>
      </dsp:nvSpPr>
      <dsp:spPr>
        <a:xfrm>
          <a:off x="2154808" y="2562398"/>
          <a:ext cx="1152724" cy="60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23"/>
              </a:lnTo>
              <a:lnTo>
                <a:pt x="1152724" y="479923"/>
              </a:lnTo>
              <a:lnTo>
                <a:pt x="1152724" y="6080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5CC48-86B9-48D2-B2CC-5C00E3B6FA59}">
      <dsp:nvSpPr>
        <dsp:cNvPr id="0" name=""/>
        <dsp:cNvSpPr/>
      </dsp:nvSpPr>
      <dsp:spPr>
        <a:xfrm>
          <a:off x="997243" y="2562398"/>
          <a:ext cx="1157565" cy="608058"/>
        </a:xfrm>
        <a:custGeom>
          <a:avLst/>
          <a:gdLst/>
          <a:ahLst/>
          <a:cxnLst/>
          <a:rect l="0" t="0" r="0" b="0"/>
          <a:pathLst>
            <a:path>
              <a:moveTo>
                <a:pt x="1157565" y="0"/>
              </a:moveTo>
              <a:lnTo>
                <a:pt x="1157565" y="479923"/>
              </a:lnTo>
              <a:lnTo>
                <a:pt x="0" y="479923"/>
              </a:lnTo>
              <a:lnTo>
                <a:pt x="0" y="6080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990D4-32B0-4AA2-A03D-345D0686CEC3}">
      <dsp:nvSpPr>
        <dsp:cNvPr id="0" name=""/>
        <dsp:cNvSpPr/>
      </dsp:nvSpPr>
      <dsp:spPr>
        <a:xfrm>
          <a:off x="2154808" y="1281817"/>
          <a:ext cx="1564341" cy="402270"/>
        </a:xfrm>
        <a:custGeom>
          <a:avLst/>
          <a:gdLst/>
          <a:ahLst/>
          <a:cxnLst/>
          <a:rect l="0" t="0" r="0" b="0"/>
          <a:pathLst>
            <a:path>
              <a:moveTo>
                <a:pt x="1564341" y="0"/>
              </a:moveTo>
              <a:lnTo>
                <a:pt x="1564341" y="274135"/>
              </a:lnTo>
              <a:lnTo>
                <a:pt x="0" y="274135"/>
              </a:lnTo>
              <a:lnTo>
                <a:pt x="0" y="4022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998DE-A043-4AF4-9E74-AD7E66479EB3}">
      <dsp:nvSpPr>
        <dsp:cNvPr id="0" name=""/>
        <dsp:cNvSpPr/>
      </dsp:nvSpPr>
      <dsp:spPr>
        <a:xfrm>
          <a:off x="2312879" y="403507"/>
          <a:ext cx="2812542" cy="87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68597F-208F-4017-A455-4470B44925F4}">
      <dsp:nvSpPr>
        <dsp:cNvPr id="0" name=""/>
        <dsp:cNvSpPr/>
      </dsp:nvSpPr>
      <dsp:spPr>
        <a:xfrm>
          <a:off x="2466564" y="549508"/>
          <a:ext cx="2812542" cy="878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CAPACITACIÓN</a:t>
          </a:r>
        </a:p>
      </dsp:txBody>
      <dsp:txXfrm>
        <a:off x="2492289" y="575233"/>
        <a:ext cx="2761092" cy="826860"/>
      </dsp:txXfrm>
    </dsp:sp>
    <dsp:sp modelId="{6E4F6681-145F-456B-8A23-2950A20C97E2}">
      <dsp:nvSpPr>
        <dsp:cNvPr id="0" name=""/>
        <dsp:cNvSpPr/>
      </dsp:nvSpPr>
      <dsp:spPr>
        <a:xfrm>
          <a:off x="826278" y="1684088"/>
          <a:ext cx="2657060" cy="87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A60814-EF35-4C77-A734-AC906C4216B9}">
      <dsp:nvSpPr>
        <dsp:cNvPr id="0" name=""/>
        <dsp:cNvSpPr/>
      </dsp:nvSpPr>
      <dsp:spPr>
        <a:xfrm>
          <a:off x="979963" y="1830089"/>
          <a:ext cx="2657060" cy="878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ESPECIALIZADA </a:t>
          </a:r>
        </a:p>
      </dsp:txBody>
      <dsp:txXfrm>
        <a:off x="1005688" y="1855814"/>
        <a:ext cx="2605610" cy="826860"/>
      </dsp:txXfrm>
    </dsp:sp>
    <dsp:sp modelId="{D2FD9566-374E-4F12-9DB0-1608FD27BDC3}">
      <dsp:nvSpPr>
        <dsp:cNvPr id="0" name=""/>
        <dsp:cNvSpPr/>
      </dsp:nvSpPr>
      <dsp:spPr>
        <a:xfrm>
          <a:off x="-1796" y="3170457"/>
          <a:ext cx="1998079" cy="87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D96BFB-BBAC-42BB-9FBC-C8F8074BAD1B}">
      <dsp:nvSpPr>
        <dsp:cNvPr id="0" name=""/>
        <dsp:cNvSpPr/>
      </dsp:nvSpPr>
      <dsp:spPr>
        <a:xfrm>
          <a:off x="151888" y="3316458"/>
          <a:ext cx="1998079" cy="878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MERCADOS</a:t>
          </a:r>
        </a:p>
      </dsp:txBody>
      <dsp:txXfrm>
        <a:off x="177613" y="3342183"/>
        <a:ext cx="1946629" cy="826860"/>
      </dsp:txXfrm>
    </dsp:sp>
    <dsp:sp modelId="{BE475BF7-78F9-4BA0-89CF-D494A178517D}">
      <dsp:nvSpPr>
        <dsp:cNvPr id="0" name=""/>
        <dsp:cNvSpPr/>
      </dsp:nvSpPr>
      <dsp:spPr>
        <a:xfrm>
          <a:off x="2308493" y="3170457"/>
          <a:ext cx="1998079" cy="87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BB4628-06AE-46E4-B6D2-4F23E8D410CD}">
      <dsp:nvSpPr>
        <dsp:cNvPr id="0" name=""/>
        <dsp:cNvSpPr/>
      </dsp:nvSpPr>
      <dsp:spPr>
        <a:xfrm>
          <a:off x="2462178" y="3316458"/>
          <a:ext cx="1998079" cy="878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COMERCIO EXTERIOR</a:t>
          </a:r>
        </a:p>
      </dsp:txBody>
      <dsp:txXfrm>
        <a:off x="2487903" y="3342183"/>
        <a:ext cx="1946629" cy="826860"/>
      </dsp:txXfrm>
    </dsp:sp>
    <dsp:sp modelId="{D0AB1D24-E8E8-4FF0-BB79-6E8AD347A870}">
      <dsp:nvSpPr>
        <dsp:cNvPr id="0" name=""/>
        <dsp:cNvSpPr/>
      </dsp:nvSpPr>
      <dsp:spPr>
        <a:xfrm>
          <a:off x="4613943" y="1684088"/>
          <a:ext cx="1998079" cy="87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DFA108-F2F2-48CA-8812-027432F92994}">
      <dsp:nvSpPr>
        <dsp:cNvPr id="0" name=""/>
        <dsp:cNvSpPr/>
      </dsp:nvSpPr>
      <dsp:spPr>
        <a:xfrm>
          <a:off x="4767628" y="1830089"/>
          <a:ext cx="1998079" cy="878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</a:p>
      </dsp:txBody>
      <dsp:txXfrm>
        <a:off x="4793353" y="1855814"/>
        <a:ext cx="1946629" cy="826860"/>
      </dsp:txXfrm>
    </dsp:sp>
    <dsp:sp modelId="{DE8EC65E-7C3F-40E1-9C57-3976CBF47866}">
      <dsp:nvSpPr>
        <dsp:cNvPr id="0" name=""/>
        <dsp:cNvSpPr/>
      </dsp:nvSpPr>
      <dsp:spPr>
        <a:xfrm>
          <a:off x="4504783" y="3116739"/>
          <a:ext cx="1998079" cy="87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D05184-D6C5-451E-9258-E0BB2B0C9E8F}">
      <dsp:nvSpPr>
        <dsp:cNvPr id="0" name=""/>
        <dsp:cNvSpPr/>
      </dsp:nvSpPr>
      <dsp:spPr>
        <a:xfrm>
          <a:off x="4658468" y="3262740"/>
          <a:ext cx="1998079" cy="878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TICS</a:t>
          </a:r>
        </a:p>
      </dsp:txBody>
      <dsp:txXfrm>
        <a:off x="4684193" y="3288465"/>
        <a:ext cx="1946629" cy="82686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D9851-1507-47EF-B335-3B799F00AE88}">
      <dsp:nvSpPr>
        <dsp:cNvPr id="0" name=""/>
        <dsp:cNvSpPr/>
      </dsp:nvSpPr>
      <dsp:spPr>
        <a:xfrm rot="5400000">
          <a:off x="-263747" y="1175157"/>
          <a:ext cx="1171273" cy="1414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4A09D3-0E77-4075-9D72-AA45BF41DB04}">
      <dsp:nvSpPr>
        <dsp:cNvPr id="0" name=""/>
        <dsp:cNvSpPr/>
      </dsp:nvSpPr>
      <dsp:spPr>
        <a:xfrm>
          <a:off x="4024" y="425182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MERCADOS NUEVOS</a:t>
          </a:r>
          <a:endParaRPr lang="es-EC" sz="1200" kern="1200" dirty="0"/>
        </a:p>
      </dsp:txBody>
      <dsp:txXfrm>
        <a:off x="31637" y="452795"/>
        <a:ext cx="1516081" cy="887558"/>
      </dsp:txXfrm>
    </dsp:sp>
    <dsp:sp modelId="{59F29E34-8252-41AE-861F-298776FB3772}">
      <dsp:nvSpPr>
        <dsp:cNvPr id="0" name=""/>
        <dsp:cNvSpPr/>
      </dsp:nvSpPr>
      <dsp:spPr>
        <a:xfrm rot="5400000">
          <a:off x="-263747" y="2353638"/>
          <a:ext cx="1171273" cy="1414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0E0FEE-ECD5-4839-9CE5-2E794974CD31}">
      <dsp:nvSpPr>
        <dsp:cNvPr id="0" name=""/>
        <dsp:cNvSpPr/>
      </dsp:nvSpPr>
      <dsp:spPr>
        <a:xfrm>
          <a:off x="4024" y="1603663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MERCADOS YA CONOCIDOS</a:t>
          </a:r>
          <a:endParaRPr lang="es-EC" sz="1200" kern="1200" dirty="0"/>
        </a:p>
      </dsp:txBody>
      <dsp:txXfrm>
        <a:off x="31637" y="1631276"/>
        <a:ext cx="1516081" cy="887558"/>
      </dsp:txXfrm>
    </dsp:sp>
    <dsp:sp modelId="{2A06E014-394A-49AE-B54D-C20E1FC6D626}">
      <dsp:nvSpPr>
        <dsp:cNvPr id="0" name=""/>
        <dsp:cNvSpPr/>
      </dsp:nvSpPr>
      <dsp:spPr>
        <a:xfrm rot="5400000">
          <a:off x="-263747" y="3532118"/>
          <a:ext cx="1171273" cy="1414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A3E5EB-88BD-4CFD-BBF5-710ED0BD3E76}">
      <dsp:nvSpPr>
        <dsp:cNvPr id="0" name=""/>
        <dsp:cNvSpPr/>
      </dsp:nvSpPr>
      <dsp:spPr>
        <a:xfrm>
          <a:off x="4024" y="278214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ESTRATEGIAS DE MERCADO</a:t>
          </a:r>
          <a:endParaRPr lang="es-EC" sz="1200" kern="1200" dirty="0"/>
        </a:p>
      </dsp:txBody>
      <dsp:txXfrm>
        <a:off x="31637" y="2809757"/>
        <a:ext cx="1516081" cy="887558"/>
      </dsp:txXfrm>
    </dsp:sp>
    <dsp:sp modelId="{4AE96762-DFA3-4952-9863-B511EFE9909F}">
      <dsp:nvSpPr>
        <dsp:cNvPr id="0" name=""/>
        <dsp:cNvSpPr/>
      </dsp:nvSpPr>
      <dsp:spPr>
        <a:xfrm>
          <a:off x="325492" y="4121358"/>
          <a:ext cx="2082631" cy="1414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06C391-2E77-4361-917D-991407A4CCDA}">
      <dsp:nvSpPr>
        <dsp:cNvPr id="0" name=""/>
        <dsp:cNvSpPr/>
      </dsp:nvSpPr>
      <dsp:spPr>
        <a:xfrm>
          <a:off x="4024" y="396062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INFLUENCIA DE CULTURA</a:t>
          </a:r>
          <a:endParaRPr lang="es-EC" sz="1200" kern="1200" dirty="0"/>
        </a:p>
      </dsp:txBody>
      <dsp:txXfrm>
        <a:off x="31637" y="3988237"/>
        <a:ext cx="1516081" cy="887558"/>
      </dsp:txXfrm>
    </dsp:sp>
    <dsp:sp modelId="{6472AF1D-84A3-42F2-906D-92F076241254}">
      <dsp:nvSpPr>
        <dsp:cNvPr id="0" name=""/>
        <dsp:cNvSpPr/>
      </dsp:nvSpPr>
      <dsp:spPr>
        <a:xfrm rot="16200000">
          <a:off x="1826091" y="3532118"/>
          <a:ext cx="1171273" cy="1414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F0B3C1-53CC-4DB7-8085-842D54734FFB}">
      <dsp:nvSpPr>
        <dsp:cNvPr id="0" name=""/>
        <dsp:cNvSpPr/>
      </dsp:nvSpPr>
      <dsp:spPr>
        <a:xfrm>
          <a:off x="2093862" y="396062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TIPS DE NEGOCIACION</a:t>
          </a:r>
          <a:endParaRPr lang="es-EC" sz="1200" kern="1200" dirty="0"/>
        </a:p>
      </dsp:txBody>
      <dsp:txXfrm>
        <a:off x="2121475" y="3988237"/>
        <a:ext cx="1516081" cy="887558"/>
      </dsp:txXfrm>
    </dsp:sp>
    <dsp:sp modelId="{808D43CF-E3D3-4AB6-AAC5-36154704139C}">
      <dsp:nvSpPr>
        <dsp:cNvPr id="0" name=""/>
        <dsp:cNvSpPr/>
      </dsp:nvSpPr>
      <dsp:spPr>
        <a:xfrm rot="16200000">
          <a:off x="2237009" y="2591919"/>
          <a:ext cx="1171273" cy="1414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7D34B2-38DA-42C1-ABE0-9FE1988ECF68}">
      <dsp:nvSpPr>
        <dsp:cNvPr id="0" name=""/>
        <dsp:cNvSpPr/>
      </dsp:nvSpPr>
      <dsp:spPr>
        <a:xfrm>
          <a:off x="2093862" y="278214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OCES</a:t>
          </a:r>
          <a:endParaRPr lang="es-EC" sz="1200" kern="1200" dirty="0"/>
        </a:p>
      </dsp:txBody>
      <dsp:txXfrm>
        <a:off x="2121475" y="2809757"/>
        <a:ext cx="1516081" cy="887558"/>
      </dsp:txXfrm>
    </dsp:sp>
    <dsp:sp modelId="{748991EC-AB44-4A11-BA07-88A08E690C9A}">
      <dsp:nvSpPr>
        <dsp:cNvPr id="0" name=""/>
        <dsp:cNvSpPr/>
      </dsp:nvSpPr>
      <dsp:spPr>
        <a:xfrm rot="16200000">
          <a:off x="1826091" y="1175157"/>
          <a:ext cx="1171273" cy="1414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65C8D8-60C0-49E7-ABEB-D43311C754AB}">
      <dsp:nvSpPr>
        <dsp:cNvPr id="0" name=""/>
        <dsp:cNvSpPr/>
      </dsp:nvSpPr>
      <dsp:spPr>
        <a:xfrm>
          <a:off x="2093862" y="1603663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REQUISITOS DE EXPORTACION</a:t>
          </a:r>
          <a:endParaRPr lang="es-EC" sz="1200" kern="1200" dirty="0"/>
        </a:p>
      </dsp:txBody>
      <dsp:txXfrm>
        <a:off x="2121475" y="1631276"/>
        <a:ext cx="1516081" cy="887558"/>
      </dsp:txXfrm>
    </dsp:sp>
    <dsp:sp modelId="{4936A7F0-E74A-4791-91C7-3D5004A4A3C1}">
      <dsp:nvSpPr>
        <dsp:cNvPr id="0" name=""/>
        <dsp:cNvSpPr/>
      </dsp:nvSpPr>
      <dsp:spPr>
        <a:xfrm>
          <a:off x="2415331" y="585917"/>
          <a:ext cx="2082631" cy="1414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B93E5D-70D2-4560-B08E-BD5479A19209}">
      <dsp:nvSpPr>
        <dsp:cNvPr id="0" name=""/>
        <dsp:cNvSpPr/>
      </dsp:nvSpPr>
      <dsp:spPr>
        <a:xfrm>
          <a:off x="2093862" y="425182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COMERCIALES</a:t>
          </a:r>
          <a:endParaRPr lang="es-EC" sz="1200" kern="1200" dirty="0"/>
        </a:p>
      </dsp:txBody>
      <dsp:txXfrm>
        <a:off x="2121475" y="452795"/>
        <a:ext cx="1516081" cy="887558"/>
      </dsp:txXfrm>
    </dsp:sp>
    <dsp:sp modelId="{505E6C57-CBE0-4821-A625-7CC0A638F46F}">
      <dsp:nvSpPr>
        <dsp:cNvPr id="0" name=""/>
        <dsp:cNvSpPr/>
      </dsp:nvSpPr>
      <dsp:spPr>
        <a:xfrm rot="5400000">
          <a:off x="3915929" y="1175157"/>
          <a:ext cx="1171273" cy="1414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E6096-E651-4829-B89D-D99306A2B664}">
      <dsp:nvSpPr>
        <dsp:cNvPr id="0" name=""/>
        <dsp:cNvSpPr/>
      </dsp:nvSpPr>
      <dsp:spPr>
        <a:xfrm>
          <a:off x="4183701" y="425182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INCOTERMS</a:t>
          </a:r>
          <a:endParaRPr lang="es-EC" sz="1200" kern="1200" dirty="0"/>
        </a:p>
      </dsp:txBody>
      <dsp:txXfrm>
        <a:off x="4211314" y="452795"/>
        <a:ext cx="1516081" cy="887558"/>
      </dsp:txXfrm>
    </dsp:sp>
    <dsp:sp modelId="{92ED9163-7ABE-4F5F-B1C7-3D41B8DA8A48}">
      <dsp:nvSpPr>
        <dsp:cNvPr id="0" name=""/>
        <dsp:cNvSpPr/>
      </dsp:nvSpPr>
      <dsp:spPr>
        <a:xfrm rot="5400000">
          <a:off x="3915929" y="2353638"/>
          <a:ext cx="1171273" cy="1414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F95D63-1C48-41E8-AC4B-30F62D3408E0}">
      <dsp:nvSpPr>
        <dsp:cNvPr id="0" name=""/>
        <dsp:cNvSpPr/>
      </dsp:nvSpPr>
      <dsp:spPr>
        <a:xfrm>
          <a:off x="4183701" y="1603663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NORMAS DE ORIGEN </a:t>
          </a:r>
          <a:endParaRPr lang="es-EC" sz="1200" kern="1200" dirty="0"/>
        </a:p>
      </dsp:txBody>
      <dsp:txXfrm>
        <a:off x="4211314" y="1631276"/>
        <a:ext cx="1516081" cy="887558"/>
      </dsp:txXfrm>
    </dsp:sp>
    <dsp:sp modelId="{D2201022-9637-4DC5-8A29-69B8A83ABD1F}">
      <dsp:nvSpPr>
        <dsp:cNvPr id="0" name=""/>
        <dsp:cNvSpPr/>
      </dsp:nvSpPr>
      <dsp:spPr>
        <a:xfrm rot="5400000">
          <a:off x="3915929" y="3532118"/>
          <a:ext cx="1171273" cy="1414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E42C47-6007-4D76-8851-50F6E7B55A3B}">
      <dsp:nvSpPr>
        <dsp:cNvPr id="0" name=""/>
        <dsp:cNvSpPr/>
      </dsp:nvSpPr>
      <dsp:spPr>
        <a:xfrm>
          <a:off x="4183701" y="278214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FORMAS DE PAGO</a:t>
          </a:r>
          <a:endParaRPr lang="es-EC" sz="1200" kern="1200" dirty="0"/>
        </a:p>
      </dsp:txBody>
      <dsp:txXfrm>
        <a:off x="4211314" y="2809757"/>
        <a:ext cx="1516081" cy="887558"/>
      </dsp:txXfrm>
    </dsp:sp>
    <dsp:sp modelId="{A80F9833-C18E-4636-9286-A728FC07CB96}">
      <dsp:nvSpPr>
        <dsp:cNvPr id="0" name=""/>
        <dsp:cNvSpPr/>
      </dsp:nvSpPr>
      <dsp:spPr>
        <a:xfrm>
          <a:off x="4505170" y="4121358"/>
          <a:ext cx="2082631" cy="1414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19F584-29E1-49BC-AE6E-E3B592F0522A}">
      <dsp:nvSpPr>
        <dsp:cNvPr id="0" name=""/>
        <dsp:cNvSpPr/>
      </dsp:nvSpPr>
      <dsp:spPr>
        <a:xfrm>
          <a:off x="4183701" y="396062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REQUISITOS DE INGRESO PARA MERCADOS INTERNACIONALES</a:t>
          </a:r>
          <a:endParaRPr lang="es-EC" sz="1200" kern="1200" dirty="0"/>
        </a:p>
      </dsp:txBody>
      <dsp:txXfrm>
        <a:off x="4211314" y="3988237"/>
        <a:ext cx="1516081" cy="887558"/>
      </dsp:txXfrm>
    </dsp:sp>
    <dsp:sp modelId="{43FD794D-7E14-429D-A53E-3B2C5B717029}">
      <dsp:nvSpPr>
        <dsp:cNvPr id="0" name=""/>
        <dsp:cNvSpPr/>
      </dsp:nvSpPr>
      <dsp:spPr>
        <a:xfrm rot="16200000">
          <a:off x="6005768" y="3532118"/>
          <a:ext cx="1171273" cy="1414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CFA1B1-9D10-4C22-9C6C-7623259FEE4A}">
      <dsp:nvSpPr>
        <dsp:cNvPr id="0" name=""/>
        <dsp:cNvSpPr/>
      </dsp:nvSpPr>
      <dsp:spPr>
        <a:xfrm>
          <a:off x="6273540" y="396062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ECUAPASS</a:t>
          </a:r>
          <a:endParaRPr lang="es-EC" sz="1200" kern="1200" dirty="0"/>
        </a:p>
      </dsp:txBody>
      <dsp:txXfrm>
        <a:off x="6301153" y="3988237"/>
        <a:ext cx="1516081" cy="887558"/>
      </dsp:txXfrm>
    </dsp:sp>
    <dsp:sp modelId="{10DA851C-4850-4D00-8F89-1A349B858417}">
      <dsp:nvSpPr>
        <dsp:cNvPr id="0" name=""/>
        <dsp:cNvSpPr/>
      </dsp:nvSpPr>
      <dsp:spPr>
        <a:xfrm>
          <a:off x="6273540" y="2782144"/>
          <a:ext cx="1571307" cy="942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COMERCIALES </a:t>
          </a:r>
          <a:endParaRPr lang="es-EC" sz="1200" kern="1200" dirty="0"/>
        </a:p>
      </dsp:txBody>
      <dsp:txXfrm>
        <a:off x="6301153" y="2809757"/>
        <a:ext cx="1516081" cy="88755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D15F3-105E-4648-895C-790919452A88}">
      <dsp:nvSpPr>
        <dsp:cNvPr id="0" name=""/>
        <dsp:cNvSpPr/>
      </dsp:nvSpPr>
      <dsp:spPr>
        <a:xfrm rot="5400000">
          <a:off x="3443675" y="105553"/>
          <a:ext cx="1603303" cy="13948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INTERNET</a:t>
          </a:r>
          <a:endParaRPr lang="es-EC" sz="1400" kern="1200" dirty="0"/>
        </a:p>
      </dsp:txBody>
      <dsp:txXfrm rot="-5400000">
        <a:off x="3765258" y="251186"/>
        <a:ext cx="960137" cy="1103607"/>
      </dsp:txXfrm>
    </dsp:sp>
    <dsp:sp modelId="{EBE82FFB-F7D5-4BA0-9226-F86383F40966}">
      <dsp:nvSpPr>
        <dsp:cNvPr id="0" name=""/>
        <dsp:cNvSpPr/>
      </dsp:nvSpPr>
      <dsp:spPr>
        <a:xfrm>
          <a:off x="4985091" y="321999"/>
          <a:ext cx="1789286" cy="96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E5F2E-5066-4A19-BEF3-CE240DAA4050}">
      <dsp:nvSpPr>
        <dsp:cNvPr id="0" name=""/>
        <dsp:cNvSpPr/>
      </dsp:nvSpPr>
      <dsp:spPr>
        <a:xfrm rot="5400000">
          <a:off x="1937212" y="105553"/>
          <a:ext cx="1603303" cy="13948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BANCA ON LINE</a:t>
          </a:r>
          <a:endParaRPr lang="es-EC" sz="2000" kern="1200" dirty="0"/>
        </a:p>
      </dsp:txBody>
      <dsp:txXfrm rot="-5400000">
        <a:off x="2258795" y="251186"/>
        <a:ext cx="960137" cy="1103607"/>
      </dsp:txXfrm>
    </dsp:sp>
    <dsp:sp modelId="{DFE9D155-E941-4617-88E4-A7A7EA4D497B}">
      <dsp:nvSpPr>
        <dsp:cNvPr id="0" name=""/>
        <dsp:cNvSpPr/>
      </dsp:nvSpPr>
      <dsp:spPr>
        <a:xfrm rot="5400000">
          <a:off x="2687557" y="1466437"/>
          <a:ext cx="1603303" cy="13948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TICS</a:t>
          </a:r>
          <a:endParaRPr lang="es-EC" sz="1200" kern="1200" dirty="0"/>
        </a:p>
      </dsp:txBody>
      <dsp:txXfrm rot="-5400000">
        <a:off x="3009140" y="1612070"/>
        <a:ext cx="960137" cy="1103607"/>
      </dsp:txXfrm>
    </dsp:sp>
    <dsp:sp modelId="{E846ED7B-4FD8-4BAC-B86B-9ADFD1B20A7C}">
      <dsp:nvSpPr>
        <dsp:cNvPr id="0" name=""/>
        <dsp:cNvSpPr/>
      </dsp:nvSpPr>
      <dsp:spPr>
        <a:xfrm>
          <a:off x="1002486" y="1682883"/>
          <a:ext cx="1731567" cy="96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REUNIONES VIRTUALES</a:t>
          </a:r>
          <a:endParaRPr lang="es-EC" sz="1200" kern="1200" dirty="0"/>
        </a:p>
      </dsp:txBody>
      <dsp:txXfrm>
        <a:off x="1002486" y="1682883"/>
        <a:ext cx="1731567" cy="961981"/>
      </dsp:txXfrm>
    </dsp:sp>
    <dsp:sp modelId="{E8772BB6-D676-4AFF-8D7C-6BBF16CCB20D}">
      <dsp:nvSpPr>
        <dsp:cNvPr id="0" name=""/>
        <dsp:cNvSpPr/>
      </dsp:nvSpPr>
      <dsp:spPr>
        <a:xfrm rot="5400000">
          <a:off x="4194021" y="1466437"/>
          <a:ext cx="1603303" cy="13948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E-COMERCE</a:t>
          </a:r>
          <a:endParaRPr lang="es-EC" sz="1400" kern="1200" dirty="0"/>
        </a:p>
      </dsp:txBody>
      <dsp:txXfrm rot="-5400000">
        <a:off x="4515604" y="1612070"/>
        <a:ext cx="960137" cy="1103607"/>
      </dsp:txXfrm>
    </dsp:sp>
    <dsp:sp modelId="{87D86F26-938A-49B3-93E6-C8B878E4E0B9}">
      <dsp:nvSpPr>
        <dsp:cNvPr id="0" name=""/>
        <dsp:cNvSpPr/>
      </dsp:nvSpPr>
      <dsp:spPr>
        <a:xfrm rot="5400000">
          <a:off x="3515679" y="2729526"/>
          <a:ext cx="1603303" cy="15904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CORREO ELECTRONICO CORPORATIVO</a:t>
          </a:r>
          <a:endParaRPr lang="es-EC" sz="1050" kern="1200" dirty="0"/>
        </a:p>
      </dsp:txBody>
      <dsp:txXfrm rot="-5400000">
        <a:off x="3786114" y="2989253"/>
        <a:ext cx="1062432" cy="1071009"/>
      </dsp:txXfrm>
    </dsp:sp>
    <dsp:sp modelId="{35103FC0-641D-4850-8362-FF924A1704AA}">
      <dsp:nvSpPr>
        <dsp:cNvPr id="0" name=""/>
        <dsp:cNvSpPr/>
      </dsp:nvSpPr>
      <dsp:spPr>
        <a:xfrm>
          <a:off x="4985091" y="3043766"/>
          <a:ext cx="1789286" cy="96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9A0EB-66AF-4CEA-9DC8-E4DC5CCB7D1E}">
      <dsp:nvSpPr>
        <dsp:cNvPr id="0" name=""/>
        <dsp:cNvSpPr/>
      </dsp:nvSpPr>
      <dsp:spPr>
        <a:xfrm rot="5400000">
          <a:off x="1937212" y="2827320"/>
          <a:ext cx="1603303" cy="13948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OFFICE</a:t>
          </a:r>
          <a:endParaRPr lang="es-EC" sz="2200" kern="1200" dirty="0"/>
        </a:p>
      </dsp:txBody>
      <dsp:txXfrm rot="-5400000">
        <a:off x="2258795" y="2972953"/>
        <a:ext cx="960137" cy="1103607"/>
      </dsp:txXfrm>
    </dsp:sp>
    <dsp:sp modelId="{9911FEF7-B986-4D6D-9006-36B46AB4C536}">
      <dsp:nvSpPr>
        <dsp:cNvPr id="0" name=""/>
        <dsp:cNvSpPr/>
      </dsp:nvSpPr>
      <dsp:spPr>
        <a:xfrm rot="5400000">
          <a:off x="2687557" y="4188204"/>
          <a:ext cx="1603303" cy="13948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SRI</a:t>
          </a:r>
          <a:endParaRPr lang="es-EC" sz="1800" kern="1200" dirty="0"/>
        </a:p>
      </dsp:txBody>
      <dsp:txXfrm rot="-5400000">
        <a:off x="3009140" y="4333837"/>
        <a:ext cx="960137" cy="1103607"/>
      </dsp:txXfrm>
    </dsp:sp>
    <dsp:sp modelId="{7144BA07-B514-451D-ACC6-8AF3FA4F6978}">
      <dsp:nvSpPr>
        <dsp:cNvPr id="0" name=""/>
        <dsp:cNvSpPr/>
      </dsp:nvSpPr>
      <dsp:spPr>
        <a:xfrm>
          <a:off x="1002486" y="4404650"/>
          <a:ext cx="1731567" cy="96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D9038-2567-40F3-872A-D4B557D0AAFC}">
      <dsp:nvSpPr>
        <dsp:cNvPr id="0" name=""/>
        <dsp:cNvSpPr/>
      </dsp:nvSpPr>
      <dsp:spPr>
        <a:xfrm rot="5400000">
          <a:off x="4355799" y="4048668"/>
          <a:ext cx="1603303" cy="16739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CONTABILIDAD</a:t>
          </a:r>
          <a:endParaRPr lang="es-EC" sz="1050" kern="1200" dirty="0"/>
        </a:p>
      </dsp:txBody>
      <dsp:txXfrm rot="-5400000">
        <a:off x="4599469" y="4351206"/>
        <a:ext cx="1115964" cy="106886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DE937-AAB0-4B9D-AFA6-E6E384739AB0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SRI</a:t>
          </a:r>
          <a:endParaRPr lang="es-EC" sz="2100" kern="1200" dirty="0"/>
        </a:p>
      </dsp:txBody>
      <dsp:txXfrm>
        <a:off x="0" y="377601"/>
        <a:ext cx="2117824" cy="1270694"/>
      </dsp:txXfrm>
    </dsp:sp>
    <dsp:sp modelId="{AE4ED83C-FAF8-471C-A3D6-F13873A95003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CONTABILIDAD</a:t>
          </a:r>
          <a:endParaRPr lang="es-EC" sz="2100" kern="1200" dirty="0"/>
        </a:p>
      </dsp:txBody>
      <dsp:txXfrm>
        <a:off x="2329606" y="377601"/>
        <a:ext cx="2117824" cy="1270694"/>
      </dsp:txXfrm>
    </dsp:sp>
    <dsp:sp modelId="{AEC989D6-BD06-4C90-A133-BCC3894F49A7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LIDERAZGO</a:t>
          </a:r>
          <a:endParaRPr lang="es-EC" sz="2100" kern="1200" dirty="0"/>
        </a:p>
      </dsp:txBody>
      <dsp:txXfrm>
        <a:off x="4659212" y="377601"/>
        <a:ext cx="2117824" cy="1270694"/>
      </dsp:txXfrm>
    </dsp:sp>
    <dsp:sp modelId="{10E0DBD5-3343-4C7E-961B-8CC9E2856BDC}">
      <dsp:nvSpPr>
        <dsp:cNvPr id="0" name=""/>
        <dsp:cNvSpPr/>
      </dsp:nvSpPr>
      <dsp:spPr>
        <a:xfrm>
          <a:off x="1164803" y="1860078"/>
          <a:ext cx="2117824" cy="1270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FINANZAS</a:t>
          </a:r>
          <a:endParaRPr lang="es-EC" sz="2100" kern="1200" dirty="0"/>
        </a:p>
      </dsp:txBody>
      <dsp:txXfrm>
        <a:off x="1164803" y="1860078"/>
        <a:ext cx="2117824" cy="1270694"/>
      </dsp:txXfrm>
    </dsp:sp>
    <dsp:sp modelId="{0D35E2A5-3CCF-4916-9F01-1D5A8BB3D02B}">
      <dsp:nvSpPr>
        <dsp:cNvPr id="0" name=""/>
        <dsp:cNvSpPr/>
      </dsp:nvSpPr>
      <dsp:spPr>
        <a:xfrm>
          <a:off x="3494409" y="1860078"/>
          <a:ext cx="2117824" cy="1270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VENTAS</a:t>
          </a:r>
          <a:endParaRPr lang="es-EC" sz="2100" kern="1200" dirty="0"/>
        </a:p>
      </dsp:txBody>
      <dsp:txXfrm>
        <a:off x="3494409" y="1860078"/>
        <a:ext cx="2117824" cy="12706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2FD9-CBE9-4AB2-9F2D-3A24BEA24414}">
      <dsp:nvSpPr>
        <dsp:cNvPr id="0" name=""/>
        <dsp:cNvSpPr/>
      </dsp:nvSpPr>
      <dsp:spPr>
        <a:xfrm>
          <a:off x="2421158" y="3111"/>
          <a:ext cx="4994468" cy="2937368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tint val="20000"/>
                <a:satMod val="180000"/>
                <a:lumMod val="98000"/>
              </a:schemeClr>
            </a:gs>
            <a:gs pos="40000">
              <a:schemeClr val="accent6">
                <a:tint val="30000"/>
                <a:satMod val="260000"/>
                <a:lumMod val="84000"/>
              </a:schemeClr>
            </a:gs>
            <a:gs pos="100000">
              <a:schemeClr val="accent6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228600" lvl="2" indent="-108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Ser un organismo promotor de las exportaciones y la internacionalización de las empresas asociadas a través de la capacitación y gestión para incrementar las inversiones extranjeras, contribuir al crecimiento sostenible de Ecuador, la diversificación de mercados y la generación de empleo.</a:t>
          </a:r>
          <a:endParaRPr lang="es-EC" sz="1400" kern="1200" dirty="0"/>
        </a:p>
      </dsp:txBody>
      <dsp:txXfrm>
        <a:off x="2421158" y="370282"/>
        <a:ext cx="3892955" cy="2203026"/>
      </dsp:txXfrm>
    </dsp:sp>
    <dsp:sp modelId="{38A68904-AAE3-449F-8B9A-4C096712F86F}">
      <dsp:nvSpPr>
        <dsp:cNvPr id="0" name=""/>
        <dsp:cNvSpPr/>
      </dsp:nvSpPr>
      <dsp:spPr>
        <a:xfrm>
          <a:off x="1817" y="648072"/>
          <a:ext cx="2419341" cy="1647445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Misión </a:t>
          </a:r>
          <a:endParaRPr lang="es-EC" sz="3200" kern="1200" dirty="0"/>
        </a:p>
      </dsp:txBody>
      <dsp:txXfrm>
        <a:off x="82239" y="728494"/>
        <a:ext cx="2258497" cy="1486601"/>
      </dsp:txXfrm>
    </dsp:sp>
    <dsp:sp modelId="{4CB5CEE9-CC33-4209-80D5-AB0C6172CA3A}">
      <dsp:nvSpPr>
        <dsp:cNvPr id="0" name=""/>
        <dsp:cNvSpPr/>
      </dsp:nvSpPr>
      <dsp:spPr>
        <a:xfrm>
          <a:off x="2467371" y="3138487"/>
          <a:ext cx="4948520" cy="2331008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tint val="20000"/>
                <a:satMod val="180000"/>
                <a:lumMod val="98000"/>
              </a:schemeClr>
            </a:gs>
            <a:gs pos="40000">
              <a:schemeClr val="accent6">
                <a:tint val="30000"/>
                <a:satMod val="260000"/>
                <a:lumMod val="84000"/>
              </a:schemeClr>
            </a:gs>
            <a:gs pos="100000">
              <a:schemeClr val="accent6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228600" lvl="2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Ser el centro modelo y de mayor relevancia en el apoyo a pequeños y medianos empresarios a través de la prestación de servicios orientados a la internacionalización eficaz de las pymes como vía para mejorar su competitividad.</a:t>
          </a:r>
          <a:endParaRPr lang="es-EC" sz="1400" kern="1200" dirty="0"/>
        </a:p>
      </dsp:txBody>
      <dsp:txXfrm>
        <a:off x="2467371" y="3429863"/>
        <a:ext cx="4074392" cy="1748256"/>
      </dsp:txXfrm>
    </dsp:sp>
    <dsp:sp modelId="{224ACF4A-D3CE-4CCA-A69F-952751889DF7}">
      <dsp:nvSpPr>
        <dsp:cNvPr id="0" name=""/>
        <dsp:cNvSpPr/>
      </dsp:nvSpPr>
      <dsp:spPr>
        <a:xfrm>
          <a:off x="1551" y="3480269"/>
          <a:ext cx="2465819" cy="1647445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Visión</a:t>
          </a:r>
          <a:endParaRPr lang="es-EC" sz="3200" b="1" kern="1200" dirty="0"/>
        </a:p>
      </dsp:txBody>
      <dsp:txXfrm>
        <a:off x="81973" y="3560691"/>
        <a:ext cx="2304975" cy="14866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D99E0-80BF-4D92-BED6-9AA2682770CD}">
      <dsp:nvSpPr>
        <dsp:cNvPr id="0" name=""/>
        <dsp:cNvSpPr/>
      </dsp:nvSpPr>
      <dsp:spPr>
        <a:xfrm rot="10800000">
          <a:off x="1400107" y="792084"/>
          <a:ext cx="5800907" cy="324036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311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Incrementar e impulsar  el desarrollo de las PYMES asociadas, a través del comercio exterior e internacionalización de las PYMES, mediante el correcto uso e interpretación de la información proporcionada por el Observatorio de la CAPEIPI, proveyendo asesoría y capacitaciones para la mejora continua de las empresas y empresarios</a:t>
          </a:r>
          <a:endParaRPr lang="es-EC" sz="1800" kern="1200" dirty="0"/>
        </a:p>
      </dsp:txBody>
      <dsp:txXfrm rot="10800000">
        <a:off x="2210198" y="792084"/>
        <a:ext cx="4990816" cy="3240366"/>
      </dsp:txXfrm>
    </dsp:sp>
    <dsp:sp modelId="{B9BE35B8-6656-405C-9690-4A43D561D470}">
      <dsp:nvSpPr>
        <dsp:cNvPr id="0" name=""/>
        <dsp:cNvSpPr/>
      </dsp:nvSpPr>
      <dsp:spPr>
        <a:xfrm>
          <a:off x="334028" y="792084"/>
          <a:ext cx="2922261" cy="32403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3989-8121-4A94-8A47-E8ED3A2B0EA8}">
      <dsp:nvSpPr>
        <dsp:cNvPr id="0" name=""/>
        <dsp:cNvSpPr/>
      </dsp:nvSpPr>
      <dsp:spPr>
        <a:xfrm>
          <a:off x="3412124" y="-335940"/>
          <a:ext cx="1485013" cy="16146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Introducir a las PYMES en el comercio internacional mediante los servicios brindados = competitividad</a:t>
          </a:r>
          <a:endParaRPr lang="es-EC" sz="1000" kern="1200" dirty="0"/>
        </a:p>
      </dsp:txBody>
      <dsp:txXfrm>
        <a:off x="3484616" y="-263448"/>
        <a:ext cx="1340029" cy="1469629"/>
      </dsp:txXfrm>
    </dsp:sp>
    <dsp:sp modelId="{F604A955-FCDB-4E73-AC84-7A80E2A9C38F}">
      <dsp:nvSpPr>
        <dsp:cNvPr id="0" name=""/>
        <dsp:cNvSpPr/>
      </dsp:nvSpPr>
      <dsp:spPr>
        <a:xfrm>
          <a:off x="2508395" y="636617"/>
          <a:ext cx="4440042" cy="4440042"/>
        </a:xfrm>
        <a:custGeom>
          <a:avLst/>
          <a:gdLst/>
          <a:ahLst/>
          <a:cxnLst/>
          <a:rect l="0" t="0" r="0" b="0"/>
          <a:pathLst>
            <a:path>
              <a:moveTo>
                <a:pt x="2393173" y="6762"/>
              </a:moveTo>
              <a:arcTo wR="2220021" hR="2220021" stAng="16468403" swAng="6756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5F747-EAAC-4774-B399-6A239D9601A3}">
      <dsp:nvSpPr>
        <dsp:cNvPr id="0" name=""/>
        <dsp:cNvSpPr/>
      </dsp:nvSpPr>
      <dsp:spPr>
        <a:xfrm>
          <a:off x="5334712" y="702056"/>
          <a:ext cx="1485013" cy="16146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Identificar oportunidades comerciales  para promover la exportación </a:t>
          </a:r>
          <a:endParaRPr lang="es-EC" sz="1000" kern="1200" dirty="0"/>
        </a:p>
      </dsp:txBody>
      <dsp:txXfrm>
        <a:off x="5407204" y="774548"/>
        <a:ext cx="1340029" cy="1469629"/>
      </dsp:txXfrm>
    </dsp:sp>
    <dsp:sp modelId="{E6E1E287-6A8B-4C58-9A1F-289EBD5A3B0E}">
      <dsp:nvSpPr>
        <dsp:cNvPr id="0" name=""/>
        <dsp:cNvSpPr/>
      </dsp:nvSpPr>
      <dsp:spPr>
        <a:xfrm>
          <a:off x="1971702" y="-359538"/>
          <a:ext cx="4440042" cy="4440042"/>
        </a:xfrm>
        <a:custGeom>
          <a:avLst/>
          <a:gdLst/>
          <a:ahLst/>
          <a:cxnLst/>
          <a:rect l="0" t="0" r="0" b="0"/>
          <a:pathLst>
            <a:path>
              <a:moveTo>
                <a:pt x="4391494" y="2681757"/>
              </a:moveTo>
              <a:arcTo wR="2220021" hR="2220021" stAng="720266" swAng="86305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94088-4BEA-4EA2-A418-D1B8EB4BD4DA}">
      <dsp:nvSpPr>
        <dsp:cNvPr id="0" name=""/>
        <dsp:cNvSpPr/>
      </dsp:nvSpPr>
      <dsp:spPr>
        <a:xfrm>
          <a:off x="5211250" y="2852265"/>
          <a:ext cx="1485013" cy="16146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Determinar posible socios comerciales para lograr internacionalizar a las PYMES</a:t>
          </a:r>
          <a:endParaRPr lang="es-EC" sz="1000" kern="1200" dirty="0"/>
        </a:p>
      </dsp:txBody>
      <dsp:txXfrm>
        <a:off x="5283742" y="2924757"/>
        <a:ext cx="1340029" cy="1469629"/>
      </dsp:txXfrm>
    </dsp:sp>
    <dsp:sp modelId="{56C45C7F-47F1-46E2-BC4C-4117E06F93DB}">
      <dsp:nvSpPr>
        <dsp:cNvPr id="0" name=""/>
        <dsp:cNvSpPr/>
      </dsp:nvSpPr>
      <dsp:spPr>
        <a:xfrm>
          <a:off x="2061188" y="248181"/>
          <a:ext cx="4440042" cy="4440042"/>
        </a:xfrm>
        <a:custGeom>
          <a:avLst/>
          <a:gdLst/>
          <a:ahLst/>
          <a:cxnLst/>
          <a:rect l="0" t="0" r="0" b="0"/>
          <a:pathLst>
            <a:path>
              <a:moveTo>
                <a:pt x="3181825" y="4220877"/>
              </a:moveTo>
              <a:arcTo wR="2220021" hR="2220021" stAng="3859595" swAng="76363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07837-180D-45FD-8387-87F1D4D33E52}">
      <dsp:nvSpPr>
        <dsp:cNvPr id="0" name=""/>
        <dsp:cNvSpPr/>
      </dsp:nvSpPr>
      <dsp:spPr>
        <a:xfrm>
          <a:off x="3288664" y="3962287"/>
          <a:ext cx="1485013" cy="16146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Elaborar perfiles de mercado para definir estrategias  de ingreso a mercados determinados. </a:t>
          </a:r>
          <a:endParaRPr lang="es-EC" sz="1000" kern="1200" dirty="0"/>
        </a:p>
      </dsp:txBody>
      <dsp:txXfrm>
        <a:off x="3361156" y="4034779"/>
        <a:ext cx="1340029" cy="1469629"/>
      </dsp:txXfrm>
    </dsp:sp>
    <dsp:sp modelId="{F199E3C2-1A7F-4C2F-97EE-4AE1942F9E2D}">
      <dsp:nvSpPr>
        <dsp:cNvPr id="0" name=""/>
        <dsp:cNvSpPr/>
      </dsp:nvSpPr>
      <dsp:spPr>
        <a:xfrm>
          <a:off x="1554487" y="245708"/>
          <a:ext cx="4440042" cy="4440042"/>
        </a:xfrm>
        <a:custGeom>
          <a:avLst/>
          <a:gdLst/>
          <a:ahLst/>
          <a:cxnLst/>
          <a:rect l="0" t="0" r="0" b="0"/>
          <a:pathLst>
            <a:path>
              <a:moveTo>
                <a:pt x="1729267" y="4385120"/>
              </a:moveTo>
              <a:arcTo wR="2220021" hR="2220021" stAng="6166271" swAng="7652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C143B-5414-4A43-BB9B-24E515F52587}">
      <dsp:nvSpPr>
        <dsp:cNvPr id="0" name=""/>
        <dsp:cNvSpPr/>
      </dsp:nvSpPr>
      <dsp:spPr>
        <a:xfrm>
          <a:off x="1366072" y="2852266"/>
          <a:ext cx="1485013" cy="16146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Realizar y coordinar: ferias internacionales y misiones inversas</a:t>
          </a:r>
          <a:endParaRPr lang="es-EC" sz="1000" kern="1200" dirty="0"/>
        </a:p>
      </dsp:txBody>
      <dsp:txXfrm>
        <a:off x="1438564" y="2924758"/>
        <a:ext cx="1340029" cy="1469629"/>
      </dsp:txXfrm>
    </dsp:sp>
    <dsp:sp modelId="{AC57EDF8-5E5B-48D4-9D4C-45F85ECCD05D}">
      <dsp:nvSpPr>
        <dsp:cNvPr id="0" name=""/>
        <dsp:cNvSpPr/>
      </dsp:nvSpPr>
      <dsp:spPr>
        <a:xfrm>
          <a:off x="1689452" y="-278156"/>
          <a:ext cx="4440042" cy="4440042"/>
        </a:xfrm>
        <a:custGeom>
          <a:avLst/>
          <a:gdLst/>
          <a:ahLst/>
          <a:cxnLst/>
          <a:rect l="0" t="0" r="0" b="0"/>
          <a:pathLst>
            <a:path>
              <a:moveTo>
                <a:pt x="193565" y="3126648"/>
              </a:moveTo>
              <a:arcTo wR="2220021" hR="2220021" stAng="9353789" swAng="62887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B6E27-A542-4877-B331-BF55892A01CD}">
      <dsp:nvSpPr>
        <dsp:cNvPr id="0" name=""/>
        <dsp:cNvSpPr/>
      </dsp:nvSpPr>
      <dsp:spPr>
        <a:xfrm>
          <a:off x="1245166" y="846088"/>
          <a:ext cx="1485013" cy="16146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Brindar servicios de capacitación y asesoría  para incentivar a la exportación y fortalecer la competitividad en el mercado internacional</a:t>
          </a:r>
          <a:endParaRPr lang="es-EC" sz="1000" kern="1200" dirty="0"/>
        </a:p>
      </dsp:txBody>
      <dsp:txXfrm>
        <a:off x="1317658" y="918580"/>
        <a:ext cx="1340029" cy="1469629"/>
      </dsp:txXfrm>
    </dsp:sp>
    <dsp:sp modelId="{F741F619-9A98-4703-94A9-32A7F871A6D6}">
      <dsp:nvSpPr>
        <dsp:cNvPr id="0" name=""/>
        <dsp:cNvSpPr/>
      </dsp:nvSpPr>
      <dsp:spPr>
        <a:xfrm>
          <a:off x="1616987" y="515256"/>
          <a:ext cx="4440042" cy="4440042"/>
        </a:xfrm>
        <a:custGeom>
          <a:avLst/>
          <a:gdLst/>
          <a:ahLst/>
          <a:cxnLst/>
          <a:rect l="0" t="0" r="0" b="0"/>
          <a:pathLst>
            <a:path>
              <a:moveTo>
                <a:pt x="1060842" y="326664"/>
              </a:moveTo>
              <a:arcTo wR="2220021" hR="2220021" stAng="14311416" swAng="12142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BC261-A62A-4E11-B481-75BE43AC7CD8}">
      <dsp:nvSpPr>
        <dsp:cNvPr id="0" name=""/>
        <dsp:cNvSpPr/>
      </dsp:nvSpPr>
      <dsp:spPr>
        <a:xfrm>
          <a:off x="462651" y="0"/>
          <a:ext cx="4392487" cy="4392487"/>
        </a:xfrm>
        <a:prstGeom prst="triangl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CE183-1A3A-4039-97A0-8BBB2118CC49}">
      <dsp:nvSpPr>
        <dsp:cNvPr id="0" name=""/>
        <dsp:cNvSpPr/>
      </dsp:nvSpPr>
      <dsp:spPr>
        <a:xfrm>
          <a:off x="2658895" y="439677"/>
          <a:ext cx="2855117" cy="780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Mejoramiento y Proactividad</a:t>
          </a:r>
        </a:p>
      </dsp:txBody>
      <dsp:txXfrm>
        <a:off x="2697005" y="477787"/>
        <a:ext cx="2778897" cy="704476"/>
      </dsp:txXfrm>
    </dsp:sp>
    <dsp:sp modelId="{57056CCD-FC31-4387-A3B4-CB6929B07006}">
      <dsp:nvSpPr>
        <dsp:cNvPr id="0" name=""/>
        <dsp:cNvSpPr/>
      </dsp:nvSpPr>
      <dsp:spPr>
        <a:xfrm>
          <a:off x="2658895" y="1317960"/>
          <a:ext cx="2855117" cy="780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Confianza </a:t>
          </a:r>
        </a:p>
      </dsp:txBody>
      <dsp:txXfrm>
        <a:off x="2697005" y="1356070"/>
        <a:ext cx="2778897" cy="704476"/>
      </dsp:txXfrm>
    </dsp:sp>
    <dsp:sp modelId="{9434A116-6400-40F2-94C3-292355212BBB}">
      <dsp:nvSpPr>
        <dsp:cNvPr id="0" name=""/>
        <dsp:cNvSpPr/>
      </dsp:nvSpPr>
      <dsp:spPr>
        <a:xfrm>
          <a:off x="2658895" y="2196243"/>
          <a:ext cx="2855117" cy="780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720649"/>
              <a:satOff val="-20381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Flexibilidad</a:t>
          </a:r>
        </a:p>
      </dsp:txBody>
      <dsp:txXfrm>
        <a:off x="2697005" y="2234353"/>
        <a:ext cx="2778897" cy="704476"/>
      </dsp:txXfrm>
    </dsp:sp>
    <dsp:sp modelId="{5555D39F-18F4-43E8-B808-4500BDB4373F}">
      <dsp:nvSpPr>
        <dsp:cNvPr id="0" name=""/>
        <dsp:cNvSpPr/>
      </dsp:nvSpPr>
      <dsp:spPr>
        <a:xfrm>
          <a:off x="2658895" y="3074527"/>
          <a:ext cx="2855117" cy="780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Profesionalismo</a:t>
          </a:r>
        </a:p>
      </dsp:txBody>
      <dsp:txXfrm>
        <a:off x="2697005" y="3112637"/>
        <a:ext cx="2778897" cy="70447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5955-1AAC-4846-B7E5-1E8DF9B5E235}">
      <dsp:nvSpPr>
        <dsp:cNvPr id="0" name=""/>
        <dsp:cNvSpPr/>
      </dsp:nvSpPr>
      <dsp:spPr>
        <a:xfrm>
          <a:off x="1906671" y="2541153"/>
          <a:ext cx="329428" cy="1749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714" y="0"/>
              </a:lnTo>
              <a:lnTo>
                <a:pt x="164714" y="1749662"/>
              </a:lnTo>
              <a:lnTo>
                <a:pt x="329428" y="17496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26439-368F-4674-8619-F63E96CD47FC}">
      <dsp:nvSpPr>
        <dsp:cNvPr id="0" name=""/>
        <dsp:cNvSpPr/>
      </dsp:nvSpPr>
      <dsp:spPr>
        <a:xfrm>
          <a:off x="1906671" y="2495433"/>
          <a:ext cx="329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428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364D3-4AF7-40F0-960C-586C443C9549}">
      <dsp:nvSpPr>
        <dsp:cNvPr id="0" name=""/>
        <dsp:cNvSpPr/>
      </dsp:nvSpPr>
      <dsp:spPr>
        <a:xfrm>
          <a:off x="4864002" y="745770"/>
          <a:ext cx="329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428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DEFF7-6306-413C-9BEC-7BB39D744FE8}">
      <dsp:nvSpPr>
        <dsp:cNvPr id="0" name=""/>
        <dsp:cNvSpPr/>
      </dsp:nvSpPr>
      <dsp:spPr>
        <a:xfrm>
          <a:off x="1906671" y="791490"/>
          <a:ext cx="329428" cy="1749662"/>
        </a:xfrm>
        <a:custGeom>
          <a:avLst/>
          <a:gdLst/>
          <a:ahLst/>
          <a:cxnLst/>
          <a:rect l="0" t="0" r="0" b="0"/>
          <a:pathLst>
            <a:path>
              <a:moveTo>
                <a:pt x="0" y="1749662"/>
              </a:moveTo>
              <a:lnTo>
                <a:pt x="164714" y="1749662"/>
              </a:lnTo>
              <a:lnTo>
                <a:pt x="164714" y="0"/>
              </a:lnTo>
              <a:lnTo>
                <a:pt x="329428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C483F-CAD5-4089-8F66-5C3CB27BB8DF}">
      <dsp:nvSpPr>
        <dsp:cNvPr id="0" name=""/>
        <dsp:cNvSpPr/>
      </dsp:nvSpPr>
      <dsp:spPr>
        <a:xfrm>
          <a:off x="185" y="1864303"/>
          <a:ext cx="1906486" cy="13536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 "/>
            </a:rPr>
            <a:t>Director del </a:t>
          </a:r>
          <a:r>
            <a:rPr lang="es-EC" sz="1200" kern="1200">
              <a:latin typeface="Arial "/>
              <a:cs typeface="Arial" panose="020B0604020202020204" pitchFamily="34" charset="0"/>
            </a:rPr>
            <a:t>Centro de Comercio Exterior y Negociación Internacional </a:t>
          </a:r>
          <a:endParaRPr lang="es-EC" sz="1200" kern="1200">
            <a:latin typeface="Arial "/>
          </a:endParaRPr>
        </a:p>
      </dsp:txBody>
      <dsp:txXfrm>
        <a:off x="185" y="1864303"/>
        <a:ext cx="1906486" cy="1353699"/>
      </dsp:txXfrm>
    </dsp:sp>
    <dsp:sp modelId="{C696F98C-D007-443A-9D06-387D2F146672}">
      <dsp:nvSpPr>
        <dsp:cNvPr id="0" name=""/>
        <dsp:cNvSpPr/>
      </dsp:nvSpPr>
      <dsp:spPr>
        <a:xfrm>
          <a:off x="2236100" y="19606"/>
          <a:ext cx="2627902" cy="15437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 "/>
            </a:rPr>
            <a:t>Técnico 1 - Identificación posibles socios comerciales, Perfil del Mercado</a:t>
          </a:r>
        </a:p>
      </dsp:txBody>
      <dsp:txXfrm>
        <a:off x="2236100" y="19606"/>
        <a:ext cx="2627902" cy="1543769"/>
      </dsp:txXfrm>
    </dsp:sp>
    <dsp:sp modelId="{8B3BE200-5FC0-4415-83B2-F2B3084FD309}">
      <dsp:nvSpPr>
        <dsp:cNvPr id="0" name=""/>
        <dsp:cNvSpPr/>
      </dsp:nvSpPr>
      <dsp:spPr>
        <a:xfrm>
          <a:off x="5193431" y="270614"/>
          <a:ext cx="1647143" cy="10417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 "/>
            </a:rPr>
            <a:t>Asistente 1 - Oportunidades Comerciales  </a:t>
          </a:r>
        </a:p>
      </dsp:txBody>
      <dsp:txXfrm>
        <a:off x="5193431" y="270614"/>
        <a:ext cx="1647143" cy="1041752"/>
      </dsp:txXfrm>
    </dsp:sp>
    <dsp:sp modelId="{6A72134E-8E79-46DC-A1F1-BAA2395410A0}">
      <dsp:nvSpPr>
        <dsp:cNvPr id="0" name=""/>
        <dsp:cNvSpPr/>
      </dsp:nvSpPr>
      <dsp:spPr>
        <a:xfrm>
          <a:off x="2236100" y="1769268"/>
          <a:ext cx="2627902" cy="15437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 "/>
            </a:rPr>
            <a:t>Técnico 2 - Ferias Internacionales y Misiones Inversas</a:t>
          </a:r>
        </a:p>
      </dsp:txBody>
      <dsp:txXfrm>
        <a:off x="2236100" y="1769268"/>
        <a:ext cx="2627902" cy="1543769"/>
      </dsp:txXfrm>
    </dsp:sp>
    <dsp:sp modelId="{EBB457EE-B04A-4848-888C-B9E45EFECABB}">
      <dsp:nvSpPr>
        <dsp:cNvPr id="0" name=""/>
        <dsp:cNvSpPr/>
      </dsp:nvSpPr>
      <dsp:spPr>
        <a:xfrm>
          <a:off x="2236100" y="3518931"/>
          <a:ext cx="2627902" cy="15437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 "/>
            </a:rPr>
            <a:t>Técnico 3 - Capacitaciones y Asesoría </a:t>
          </a:r>
        </a:p>
      </dsp:txBody>
      <dsp:txXfrm>
        <a:off x="2236100" y="3518931"/>
        <a:ext cx="2627902" cy="1543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BA7F-29BA-4906-A6E0-1634020A089B}">
      <dsp:nvSpPr>
        <dsp:cNvPr id="0" name=""/>
        <dsp:cNvSpPr/>
      </dsp:nvSpPr>
      <dsp:spPr>
        <a:xfrm>
          <a:off x="333" y="223451"/>
          <a:ext cx="1445009" cy="9932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Comercio exterior</a:t>
          </a:r>
          <a:endParaRPr lang="es-EC" sz="1100" kern="1200" dirty="0"/>
        </a:p>
      </dsp:txBody>
      <dsp:txXfrm>
        <a:off x="211950" y="368910"/>
        <a:ext cx="1021775" cy="702338"/>
      </dsp:txXfrm>
    </dsp:sp>
    <dsp:sp modelId="{F851C11C-4052-4FB4-B1BE-F5180C5C1A77}">
      <dsp:nvSpPr>
        <dsp:cNvPr id="0" name=""/>
        <dsp:cNvSpPr/>
      </dsp:nvSpPr>
      <dsp:spPr>
        <a:xfrm>
          <a:off x="1525995" y="432035"/>
          <a:ext cx="576088" cy="576088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602355" y="652331"/>
        <a:ext cx="423368" cy="135496"/>
      </dsp:txXfrm>
    </dsp:sp>
    <dsp:sp modelId="{6F5AF7A3-0745-4278-BB31-AC6E78C83CF8}">
      <dsp:nvSpPr>
        <dsp:cNvPr id="0" name=""/>
        <dsp:cNvSpPr/>
      </dsp:nvSpPr>
      <dsp:spPr>
        <a:xfrm>
          <a:off x="2182737" y="223451"/>
          <a:ext cx="1445009" cy="993256"/>
        </a:xfrm>
        <a:prstGeom prst="ellipse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4673099"/>
                <a:satOff val="6871"/>
                <a:lumOff val="588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cooperación empresarial</a:t>
          </a:r>
          <a:endParaRPr lang="es-EC" sz="1100" kern="1200" dirty="0"/>
        </a:p>
      </dsp:txBody>
      <dsp:txXfrm>
        <a:off x="2394354" y="368910"/>
        <a:ext cx="1021775" cy="702338"/>
      </dsp:txXfrm>
    </dsp:sp>
    <dsp:sp modelId="{4459B0D3-055E-4CC0-88BB-67A81B385732}">
      <dsp:nvSpPr>
        <dsp:cNvPr id="0" name=""/>
        <dsp:cNvSpPr/>
      </dsp:nvSpPr>
      <dsp:spPr>
        <a:xfrm>
          <a:off x="3708399" y="432035"/>
          <a:ext cx="576088" cy="576088"/>
        </a:xfrm>
        <a:prstGeom prst="mathPlus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7009648"/>
                <a:satOff val="10306"/>
                <a:lumOff val="8824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784759" y="652331"/>
        <a:ext cx="423368" cy="135496"/>
      </dsp:txXfrm>
    </dsp:sp>
    <dsp:sp modelId="{6C6C7800-67E4-4B12-9A5D-E4997AE4995C}">
      <dsp:nvSpPr>
        <dsp:cNvPr id="0" name=""/>
        <dsp:cNvSpPr/>
      </dsp:nvSpPr>
      <dsp:spPr>
        <a:xfrm>
          <a:off x="4365140" y="223451"/>
          <a:ext cx="1445009" cy="993256"/>
        </a:xfrm>
        <a:prstGeom prst="ellipse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9346198"/>
                <a:satOff val="13742"/>
                <a:lumOff val="1176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IED</a:t>
          </a:r>
          <a:endParaRPr lang="es-EC" sz="1100" kern="1200" dirty="0"/>
        </a:p>
      </dsp:txBody>
      <dsp:txXfrm>
        <a:off x="4576757" y="368910"/>
        <a:ext cx="1021775" cy="702338"/>
      </dsp:txXfrm>
    </dsp:sp>
    <dsp:sp modelId="{DB5199AB-4BAC-49B2-B566-1B02F9019458}">
      <dsp:nvSpPr>
        <dsp:cNvPr id="0" name=""/>
        <dsp:cNvSpPr/>
      </dsp:nvSpPr>
      <dsp:spPr>
        <a:xfrm>
          <a:off x="5890803" y="432035"/>
          <a:ext cx="576088" cy="576088"/>
        </a:xfrm>
        <a:prstGeom prst="mathEqual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4019296"/>
                <a:satOff val="20613"/>
                <a:lumOff val="1764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5967163" y="550709"/>
        <a:ext cx="423368" cy="338740"/>
      </dsp:txXfrm>
    </dsp:sp>
    <dsp:sp modelId="{9364DC01-736D-4491-AC49-70C1FDCFF05D}">
      <dsp:nvSpPr>
        <dsp:cNvPr id="0" name=""/>
        <dsp:cNvSpPr/>
      </dsp:nvSpPr>
      <dsp:spPr>
        <a:xfrm>
          <a:off x="6547544" y="223451"/>
          <a:ext cx="1445009" cy="993256"/>
        </a:xfrm>
        <a:prstGeom prst="ellipse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4019296"/>
                <a:satOff val="20613"/>
                <a:lumOff val="1764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INTERNACIONALIZACIÓN</a:t>
          </a:r>
          <a:endParaRPr lang="es-EC" sz="900" kern="1200" dirty="0"/>
        </a:p>
      </dsp:txBody>
      <dsp:txXfrm>
        <a:off x="6759161" y="368910"/>
        <a:ext cx="1021775" cy="70233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2A5-75C8-4DC0-9DD0-B5C7CA0A7F49}">
      <dsp:nvSpPr>
        <dsp:cNvPr id="0" name=""/>
        <dsp:cNvSpPr/>
      </dsp:nvSpPr>
      <dsp:spPr>
        <a:xfrm rot="5400000">
          <a:off x="-242125" y="264135"/>
          <a:ext cx="1614171" cy="1129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 rot="-5400000">
        <a:off x="1" y="586969"/>
        <a:ext cx="1129920" cy="484251"/>
      </dsp:txXfrm>
    </dsp:sp>
    <dsp:sp modelId="{62C29929-560F-4230-A5D2-07F8C4991C9F}">
      <dsp:nvSpPr>
        <dsp:cNvPr id="0" name=""/>
        <dsp:cNvSpPr/>
      </dsp:nvSpPr>
      <dsp:spPr>
        <a:xfrm rot="5400000">
          <a:off x="3677068" y="-2525137"/>
          <a:ext cx="1049211" cy="61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Objetivo 10.1.g. Fomentar la sustitución selectiva de importaciones, en función del potencial endógeno territorial, con visión de encadenamiento de industrias básicas e intermedias.-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Objetivo 4. Fortalecer las capacidades y potencialidades de la ciudadanía.-</a:t>
          </a:r>
          <a:endParaRPr lang="es-EC" sz="1200" kern="1200" dirty="0"/>
        </a:p>
      </dsp:txBody>
      <dsp:txXfrm rot="-5400000">
        <a:off x="1129920" y="73229"/>
        <a:ext cx="6092289" cy="946775"/>
      </dsp:txXfrm>
    </dsp:sp>
    <dsp:sp modelId="{149224E6-88D6-4EDA-A732-2D996AB2EA12}">
      <dsp:nvSpPr>
        <dsp:cNvPr id="0" name=""/>
        <dsp:cNvSpPr/>
      </dsp:nvSpPr>
      <dsp:spPr>
        <a:xfrm rot="5400000">
          <a:off x="-242125" y="1886457"/>
          <a:ext cx="1614171" cy="1129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 rot="-5400000">
        <a:off x="1" y="2209291"/>
        <a:ext cx="1129920" cy="484251"/>
      </dsp:txXfrm>
    </dsp:sp>
    <dsp:sp modelId="{19343BFF-F439-4167-A145-934CCCB42F78}">
      <dsp:nvSpPr>
        <dsp:cNvPr id="0" name=""/>
        <dsp:cNvSpPr/>
      </dsp:nvSpPr>
      <dsp:spPr>
        <a:xfrm rot="5400000">
          <a:off x="3494888" y="-902816"/>
          <a:ext cx="1413571" cy="61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Las Pymes juegan un papel primordial en las economías de los estados, tanto en el Ecuador como en el resto del mundo.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 internacionalización de las empresas es un método clave para obtener un mayor crecimiento, establecer la posición de mercado a nivel internacional, incrementar el volumen de ventas y por ende las utilidades y, mantener la estabilidad económica.</a:t>
          </a:r>
          <a:endParaRPr lang="es-EC" sz="1200" kern="1200" dirty="0"/>
        </a:p>
      </dsp:txBody>
      <dsp:txXfrm rot="-5400000">
        <a:off x="1129921" y="1531156"/>
        <a:ext cx="6074502" cy="1275561"/>
      </dsp:txXfrm>
    </dsp:sp>
    <dsp:sp modelId="{A8A42592-44D2-4E88-A4D0-A463D718F71B}">
      <dsp:nvSpPr>
        <dsp:cNvPr id="0" name=""/>
        <dsp:cNvSpPr/>
      </dsp:nvSpPr>
      <dsp:spPr>
        <a:xfrm rot="5400000">
          <a:off x="-242125" y="3574495"/>
          <a:ext cx="1614171" cy="1129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-5400000">
        <a:off x="1" y="3897329"/>
        <a:ext cx="1129920" cy="484251"/>
      </dsp:txXfrm>
    </dsp:sp>
    <dsp:sp modelId="{4E1AE8AC-D102-49E3-91AD-CC812F99FD0E}">
      <dsp:nvSpPr>
        <dsp:cNvPr id="0" name=""/>
        <dsp:cNvSpPr/>
      </dsp:nvSpPr>
      <dsp:spPr>
        <a:xfrm rot="5400000">
          <a:off x="3429171" y="785222"/>
          <a:ext cx="1545006" cy="61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El centro va a aportar al crecimiento de las pymes, ya que todos sus servicios están encaminados a que se internacionalicen a través de la exportación de productos, por otro lado, la CAPEIPI también se beneficiará de dicha prestación por los ingresos generados, mismo que ascienden a USD 133076.47 para el primer año de gestión.</a:t>
          </a:r>
          <a:endParaRPr lang="es-EC" sz="1200" kern="1200" dirty="0"/>
        </a:p>
      </dsp:txBody>
      <dsp:txXfrm rot="-5400000">
        <a:off x="1129921" y="3159894"/>
        <a:ext cx="6068086" cy="139416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465F5-2EB4-408C-AADB-7422643632A3}">
      <dsp:nvSpPr>
        <dsp:cNvPr id="0" name=""/>
        <dsp:cNvSpPr/>
      </dsp:nvSpPr>
      <dsp:spPr>
        <a:xfrm>
          <a:off x="1179645" y="1909"/>
          <a:ext cx="2374354" cy="14246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recomienda que los empresarios aprovechen el índice de población, de adquisición, cambios monetarios, etc. -  especializarse</a:t>
          </a:r>
          <a:endParaRPr lang="es-EC" sz="1200" kern="1200" dirty="0"/>
        </a:p>
      </dsp:txBody>
      <dsp:txXfrm>
        <a:off x="1179645" y="1909"/>
        <a:ext cx="2374354" cy="1424612"/>
      </dsp:txXfrm>
    </dsp:sp>
    <dsp:sp modelId="{DF5BE338-6C29-4719-86C5-55C12A02E66C}">
      <dsp:nvSpPr>
        <dsp:cNvPr id="0" name=""/>
        <dsp:cNvSpPr/>
      </dsp:nvSpPr>
      <dsp:spPr>
        <a:xfrm>
          <a:off x="3791435" y="1909"/>
          <a:ext cx="2374354" cy="14246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Apoyo del Estado y organismos privados fortalezcan el desarrollo de las mismas, a través de capacitaciones y financiamiento </a:t>
          </a:r>
          <a:endParaRPr lang="es-EC" sz="1200" kern="1200" dirty="0"/>
        </a:p>
      </dsp:txBody>
      <dsp:txXfrm>
        <a:off x="3791435" y="1909"/>
        <a:ext cx="2374354" cy="1424612"/>
      </dsp:txXfrm>
    </dsp:sp>
    <dsp:sp modelId="{9B29CE11-0B66-48C1-855F-AA845C65DEB3}">
      <dsp:nvSpPr>
        <dsp:cNvPr id="0" name=""/>
        <dsp:cNvSpPr/>
      </dsp:nvSpPr>
      <dsp:spPr>
        <a:xfrm>
          <a:off x="1179645" y="1663957"/>
          <a:ext cx="2374354" cy="14246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Centro -CAPEIPI deben esforzarse por explicar las ventajas de participar en una feria internacional y misiones inversas</a:t>
          </a:r>
          <a:endParaRPr lang="es-EC" sz="1200" kern="1200" dirty="0"/>
        </a:p>
      </dsp:txBody>
      <dsp:txXfrm>
        <a:off x="1179645" y="1663957"/>
        <a:ext cx="2374354" cy="1424612"/>
      </dsp:txXfrm>
    </dsp:sp>
    <dsp:sp modelId="{22218516-F910-4AB5-A7FE-569DCFD0AC09}">
      <dsp:nvSpPr>
        <dsp:cNvPr id="0" name=""/>
        <dsp:cNvSpPr/>
      </dsp:nvSpPr>
      <dsp:spPr>
        <a:xfrm>
          <a:off x="3791435" y="1663957"/>
          <a:ext cx="2374354" cy="14246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recomienda concienciar a las empresas la importancia de mantener un capital humano bien capacitado en procesos operativos y administrativos.</a:t>
          </a:r>
          <a:endParaRPr lang="es-EC" sz="1200" kern="1200" dirty="0"/>
        </a:p>
      </dsp:txBody>
      <dsp:txXfrm>
        <a:off x="3791435" y="1663957"/>
        <a:ext cx="2374354" cy="1424612"/>
      </dsp:txXfrm>
    </dsp:sp>
    <dsp:sp modelId="{43D14D92-3843-4DF4-86A4-AF094D89D823}">
      <dsp:nvSpPr>
        <dsp:cNvPr id="0" name=""/>
        <dsp:cNvSpPr/>
      </dsp:nvSpPr>
      <dsp:spPr>
        <a:xfrm>
          <a:off x="2485540" y="3326005"/>
          <a:ext cx="2374354" cy="14246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apoye con anuncios, videos promocionales, etc. en su portal web, sobre la importancia que va a tener este centro y de los beneficios que los agremiados podrán obtener.</a:t>
          </a:r>
          <a:endParaRPr lang="es-EC" sz="1200" kern="1200"/>
        </a:p>
      </dsp:txBody>
      <dsp:txXfrm>
        <a:off x="2485540" y="3326005"/>
        <a:ext cx="2374354" cy="1424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E0F0-31D0-48B7-9F39-4BCD5F2D78DD}">
      <dsp:nvSpPr>
        <dsp:cNvPr id="0" name=""/>
        <dsp:cNvSpPr/>
      </dsp:nvSpPr>
      <dsp:spPr>
        <a:xfrm>
          <a:off x="-5159704" y="-790358"/>
          <a:ext cx="6144432" cy="6144432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336FF-FC92-48FB-945D-BB055E5D971B}">
      <dsp:nvSpPr>
        <dsp:cNvPr id="0" name=""/>
        <dsp:cNvSpPr/>
      </dsp:nvSpPr>
      <dsp:spPr>
        <a:xfrm>
          <a:off x="430714" y="285140"/>
          <a:ext cx="6851642" cy="5706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9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Aprovechamiento capacidad productiva </a:t>
          </a:r>
          <a:endParaRPr lang="es-EC" sz="2400" kern="1200" dirty="0"/>
        </a:p>
      </dsp:txBody>
      <dsp:txXfrm>
        <a:off x="430714" y="285140"/>
        <a:ext cx="6851642" cy="570646"/>
      </dsp:txXfrm>
    </dsp:sp>
    <dsp:sp modelId="{50E62E71-03C2-48DC-A155-9FCF0ECB667B}">
      <dsp:nvSpPr>
        <dsp:cNvPr id="0" name=""/>
        <dsp:cNvSpPr/>
      </dsp:nvSpPr>
      <dsp:spPr>
        <a:xfrm>
          <a:off x="74060" y="213810"/>
          <a:ext cx="713308" cy="713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29A6A6-6B9C-40C6-B9EE-88B36F9A9170}">
      <dsp:nvSpPr>
        <dsp:cNvPr id="0" name=""/>
        <dsp:cNvSpPr/>
      </dsp:nvSpPr>
      <dsp:spPr>
        <a:xfrm>
          <a:off x="839623" y="1140837"/>
          <a:ext cx="6442733" cy="5706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9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Alcanzar economías de escala</a:t>
          </a:r>
          <a:endParaRPr lang="es-EC" sz="2400" kern="1200" dirty="0"/>
        </a:p>
      </dsp:txBody>
      <dsp:txXfrm>
        <a:off x="839623" y="1140837"/>
        <a:ext cx="6442733" cy="570646"/>
      </dsp:txXfrm>
    </dsp:sp>
    <dsp:sp modelId="{A73E8BDA-A9A2-4F0D-AD2C-24189332DD67}">
      <dsp:nvSpPr>
        <dsp:cNvPr id="0" name=""/>
        <dsp:cNvSpPr/>
      </dsp:nvSpPr>
      <dsp:spPr>
        <a:xfrm>
          <a:off x="482969" y="1069506"/>
          <a:ext cx="713308" cy="713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867481-CA05-455F-8E99-5AC67FFD39D1}">
      <dsp:nvSpPr>
        <dsp:cNvPr id="0" name=""/>
        <dsp:cNvSpPr/>
      </dsp:nvSpPr>
      <dsp:spPr>
        <a:xfrm>
          <a:off x="965125" y="1996534"/>
          <a:ext cx="6317231" cy="5706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9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acceso a nuevas tecnologías </a:t>
          </a:r>
        </a:p>
      </dsp:txBody>
      <dsp:txXfrm>
        <a:off x="965125" y="1996534"/>
        <a:ext cx="6317231" cy="570646"/>
      </dsp:txXfrm>
    </dsp:sp>
    <dsp:sp modelId="{6B8389A5-9CCA-4624-94DB-3FAD612D45A4}">
      <dsp:nvSpPr>
        <dsp:cNvPr id="0" name=""/>
        <dsp:cNvSpPr/>
      </dsp:nvSpPr>
      <dsp:spPr>
        <a:xfrm>
          <a:off x="608471" y="1925203"/>
          <a:ext cx="713308" cy="713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F9FDA2-FE1F-4C5E-9003-24EEBAD7C2BD}">
      <dsp:nvSpPr>
        <dsp:cNvPr id="0" name=""/>
        <dsp:cNvSpPr/>
      </dsp:nvSpPr>
      <dsp:spPr>
        <a:xfrm>
          <a:off x="839623" y="2852230"/>
          <a:ext cx="6442733" cy="5706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9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Reducir riesgos– crisis</a:t>
          </a:r>
        </a:p>
      </dsp:txBody>
      <dsp:txXfrm>
        <a:off x="839623" y="2852230"/>
        <a:ext cx="6442733" cy="570646"/>
      </dsp:txXfrm>
    </dsp:sp>
    <dsp:sp modelId="{0488A5CD-B94F-41B3-ADFF-EFDE7846EE1E}">
      <dsp:nvSpPr>
        <dsp:cNvPr id="0" name=""/>
        <dsp:cNvSpPr/>
      </dsp:nvSpPr>
      <dsp:spPr>
        <a:xfrm>
          <a:off x="482969" y="2780899"/>
          <a:ext cx="713308" cy="713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811095-8926-4D8E-8FB6-A4B890ACBAA0}">
      <dsp:nvSpPr>
        <dsp:cNvPr id="0" name=""/>
        <dsp:cNvSpPr/>
      </dsp:nvSpPr>
      <dsp:spPr>
        <a:xfrm>
          <a:off x="430714" y="3707927"/>
          <a:ext cx="6851642" cy="5706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9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Encontrar mercados menos competitivos</a:t>
          </a:r>
        </a:p>
      </dsp:txBody>
      <dsp:txXfrm>
        <a:off x="430714" y="3707927"/>
        <a:ext cx="6851642" cy="570646"/>
      </dsp:txXfrm>
    </dsp:sp>
    <dsp:sp modelId="{6037F305-B919-43C1-8C09-75CD6481591B}">
      <dsp:nvSpPr>
        <dsp:cNvPr id="0" name=""/>
        <dsp:cNvSpPr/>
      </dsp:nvSpPr>
      <dsp:spPr>
        <a:xfrm>
          <a:off x="74060" y="3636596"/>
          <a:ext cx="713308" cy="713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DE117-F166-4536-907F-6F9BF8A49963}">
      <dsp:nvSpPr>
        <dsp:cNvPr id="0" name=""/>
        <dsp:cNvSpPr/>
      </dsp:nvSpPr>
      <dsp:spPr>
        <a:xfrm>
          <a:off x="583461" y="0"/>
          <a:ext cx="3087052" cy="3087052"/>
        </a:xfrm>
        <a:prstGeom prst="triangl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91E7F-25B8-46BA-A212-0E15B872E7E9}">
      <dsp:nvSpPr>
        <dsp:cNvPr id="0" name=""/>
        <dsp:cNvSpPr/>
      </dsp:nvSpPr>
      <dsp:spPr>
        <a:xfrm>
          <a:off x="2126987" y="310363"/>
          <a:ext cx="2006583" cy="730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formas y expresiones de una sociedad determinada</a:t>
          </a:r>
          <a:endParaRPr lang="es-EC" sz="1200" kern="1200" dirty="0"/>
        </a:p>
      </dsp:txBody>
      <dsp:txXfrm>
        <a:off x="2162660" y="346036"/>
        <a:ext cx="1935237" cy="659417"/>
      </dsp:txXfrm>
    </dsp:sp>
    <dsp:sp modelId="{B1F5E7D9-8ABE-4508-BD21-0AB18499FF9C}">
      <dsp:nvSpPr>
        <dsp:cNvPr id="0" name=""/>
        <dsp:cNvSpPr/>
      </dsp:nvSpPr>
      <dsp:spPr>
        <a:xfrm>
          <a:off x="2126987" y="1132471"/>
          <a:ext cx="2006583" cy="730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Debe ser tomada en cuenta al determinar algún tipo de negociación</a:t>
          </a:r>
          <a:endParaRPr lang="es-EC" sz="1200" kern="1200" dirty="0"/>
        </a:p>
      </dsp:txBody>
      <dsp:txXfrm>
        <a:off x="2162660" y="1168144"/>
        <a:ext cx="1935237" cy="659417"/>
      </dsp:txXfrm>
    </dsp:sp>
    <dsp:sp modelId="{F399234D-4DB0-487E-A574-6076D0772841}">
      <dsp:nvSpPr>
        <dsp:cNvPr id="0" name=""/>
        <dsp:cNvSpPr/>
      </dsp:nvSpPr>
      <dsp:spPr>
        <a:xfrm>
          <a:off x="2126987" y="1954580"/>
          <a:ext cx="2006583" cy="730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Colectivismo- Individualismo </a:t>
          </a:r>
          <a:endParaRPr lang="es-EC" sz="1200" kern="1200" dirty="0"/>
        </a:p>
      </dsp:txBody>
      <dsp:txXfrm>
        <a:off x="2162660" y="1990253"/>
        <a:ext cx="1935237" cy="659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957DE-14B1-45AD-9B02-8E20687F363D}">
      <dsp:nvSpPr>
        <dsp:cNvPr id="0" name=""/>
        <dsp:cNvSpPr/>
      </dsp:nvSpPr>
      <dsp:spPr>
        <a:xfrm>
          <a:off x="1706" y="561557"/>
          <a:ext cx="1845150" cy="13773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/>
            <a:t>Confrontación</a:t>
          </a:r>
        </a:p>
      </dsp:txBody>
      <dsp:txXfrm>
        <a:off x="33979" y="593830"/>
        <a:ext cx="1780604" cy="1345092"/>
      </dsp:txXfrm>
    </dsp:sp>
    <dsp:sp modelId="{A411C8F3-DD46-42C2-80FE-2633D624E2C8}">
      <dsp:nvSpPr>
        <dsp:cNvPr id="0" name=""/>
        <dsp:cNvSpPr/>
      </dsp:nvSpPr>
      <dsp:spPr>
        <a:xfrm>
          <a:off x="1706" y="1938923"/>
          <a:ext cx="1845150" cy="5922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/>
            <a:t>INDIVIDUALISMO</a:t>
          </a:r>
        </a:p>
      </dsp:txBody>
      <dsp:txXfrm>
        <a:off x="1706" y="1938923"/>
        <a:ext cx="1299401" cy="592267"/>
      </dsp:txXfrm>
    </dsp:sp>
    <dsp:sp modelId="{AF467961-CBBC-4EF3-8927-E3385958853B}">
      <dsp:nvSpPr>
        <dsp:cNvPr id="0" name=""/>
        <dsp:cNvSpPr/>
      </dsp:nvSpPr>
      <dsp:spPr>
        <a:xfrm>
          <a:off x="1353304" y="2032999"/>
          <a:ext cx="645802" cy="6458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79DB8F-A519-4C0D-9BC0-7ABFEB5E2F7E}">
      <dsp:nvSpPr>
        <dsp:cNvPr id="0" name=""/>
        <dsp:cNvSpPr/>
      </dsp:nvSpPr>
      <dsp:spPr>
        <a:xfrm>
          <a:off x="2159100" y="561557"/>
          <a:ext cx="1845150" cy="13773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/>
            <a:t>Motivación</a:t>
          </a:r>
        </a:p>
      </dsp:txBody>
      <dsp:txXfrm>
        <a:off x="2191373" y="593830"/>
        <a:ext cx="1780604" cy="1345092"/>
      </dsp:txXfrm>
    </dsp:sp>
    <dsp:sp modelId="{DC6D55A3-40D8-4929-9C19-FD6E01BA870E}">
      <dsp:nvSpPr>
        <dsp:cNvPr id="0" name=""/>
        <dsp:cNvSpPr/>
      </dsp:nvSpPr>
      <dsp:spPr>
        <a:xfrm>
          <a:off x="2159100" y="1938923"/>
          <a:ext cx="1845150" cy="5922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/>
            <a:t>COLECTIVISMO</a:t>
          </a:r>
        </a:p>
      </dsp:txBody>
      <dsp:txXfrm>
        <a:off x="2159100" y="1938923"/>
        <a:ext cx="1299401" cy="592267"/>
      </dsp:txXfrm>
    </dsp:sp>
    <dsp:sp modelId="{AB21452C-F940-4241-A588-96E1510BCEB2}">
      <dsp:nvSpPr>
        <dsp:cNvPr id="0" name=""/>
        <dsp:cNvSpPr/>
      </dsp:nvSpPr>
      <dsp:spPr>
        <a:xfrm>
          <a:off x="3510698" y="2032999"/>
          <a:ext cx="645802" cy="6458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3C512-D5C4-4E00-8AE7-632507A386F5}">
      <dsp:nvSpPr>
        <dsp:cNvPr id="0" name=""/>
        <dsp:cNvSpPr/>
      </dsp:nvSpPr>
      <dsp:spPr>
        <a:xfrm>
          <a:off x="0" y="887889"/>
          <a:ext cx="6777037" cy="1183853"/>
        </a:xfrm>
        <a:prstGeom prst="notchedRightArrow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614261-8345-461E-A7B4-B5A78B764E6C}">
      <dsp:nvSpPr>
        <dsp:cNvPr id="0" name=""/>
        <dsp:cNvSpPr/>
      </dsp:nvSpPr>
      <dsp:spPr>
        <a:xfrm>
          <a:off x="2978" y="0"/>
          <a:ext cx="1965605" cy="118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instante que resulta oportuno realizar algo</a:t>
          </a:r>
          <a:endParaRPr lang="es-EC" sz="1400" kern="1200" dirty="0"/>
        </a:p>
      </dsp:txBody>
      <dsp:txXfrm>
        <a:off x="2978" y="0"/>
        <a:ext cx="1965605" cy="1183853"/>
      </dsp:txXfrm>
    </dsp:sp>
    <dsp:sp modelId="{104A87E8-323D-4C3F-9D9B-8F0D80A79144}">
      <dsp:nvSpPr>
        <dsp:cNvPr id="0" name=""/>
        <dsp:cNvSpPr/>
      </dsp:nvSpPr>
      <dsp:spPr>
        <a:xfrm>
          <a:off x="837799" y="1331834"/>
          <a:ext cx="295963" cy="29596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E2C7E3-FD04-428A-910C-187045E71E89}">
      <dsp:nvSpPr>
        <dsp:cNvPr id="0" name=""/>
        <dsp:cNvSpPr/>
      </dsp:nvSpPr>
      <dsp:spPr>
        <a:xfrm>
          <a:off x="2066863" y="1775779"/>
          <a:ext cx="1965605" cy="118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Negocios identificación de oportunidades </a:t>
          </a:r>
          <a:endParaRPr lang="es-EC" sz="1400" kern="1200" dirty="0"/>
        </a:p>
      </dsp:txBody>
      <dsp:txXfrm>
        <a:off x="2066863" y="1775779"/>
        <a:ext cx="1965605" cy="1183853"/>
      </dsp:txXfrm>
    </dsp:sp>
    <dsp:sp modelId="{7B6C4C53-3803-4EAD-BAE9-8C755DC3B7BE}">
      <dsp:nvSpPr>
        <dsp:cNvPr id="0" name=""/>
        <dsp:cNvSpPr/>
      </dsp:nvSpPr>
      <dsp:spPr>
        <a:xfrm>
          <a:off x="2901684" y="1331834"/>
          <a:ext cx="295963" cy="29596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62DB6A-5D60-4EB6-AD5D-EC08C73B1F69}">
      <dsp:nvSpPr>
        <dsp:cNvPr id="0" name=""/>
        <dsp:cNvSpPr/>
      </dsp:nvSpPr>
      <dsp:spPr>
        <a:xfrm>
          <a:off x="4130749" y="0"/>
          <a:ext cx="1965605" cy="118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creación, crecimiento nacional o internacional de una empresa.</a:t>
          </a:r>
          <a:endParaRPr lang="es-EC" sz="1400" kern="1200" dirty="0"/>
        </a:p>
      </dsp:txBody>
      <dsp:txXfrm>
        <a:off x="4130749" y="0"/>
        <a:ext cx="1965605" cy="1183853"/>
      </dsp:txXfrm>
    </dsp:sp>
    <dsp:sp modelId="{55B2F487-C782-458F-9B7C-8824EC6E6086}">
      <dsp:nvSpPr>
        <dsp:cNvPr id="0" name=""/>
        <dsp:cNvSpPr/>
      </dsp:nvSpPr>
      <dsp:spPr>
        <a:xfrm>
          <a:off x="4965570" y="1331834"/>
          <a:ext cx="295963" cy="29596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9770-AA59-4944-85D5-5E4ECFCF5AC2}">
      <dsp:nvSpPr>
        <dsp:cNvPr id="0" name=""/>
        <dsp:cNvSpPr/>
      </dsp:nvSpPr>
      <dsp:spPr>
        <a:xfrm>
          <a:off x="3629734" y="2211099"/>
          <a:ext cx="1730894" cy="41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80"/>
              </a:lnTo>
              <a:lnTo>
                <a:pt x="1730894" y="280680"/>
              </a:lnTo>
              <a:lnTo>
                <a:pt x="1730894" y="411874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1E69B-32A2-4146-B59C-9004E9308AC3}">
      <dsp:nvSpPr>
        <dsp:cNvPr id="0" name=""/>
        <dsp:cNvSpPr/>
      </dsp:nvSpPr>
      <dsp:spPr>
        <a:xfrm>
          <a:off x="3584014" y="2211099"/>
          <a:ext cx="91440" cy="41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874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C0487-F4DD-414D-ABB7-716A195664C1}">
      <dsp:nvSpPr>
        <dsp:cNvPr id="0" name=""/>
        <dsp:cNvSpPr/>
      </dsp:nvSpPr>
      <dsp:spPr>
        <a:xfrm>
          <a:off x="1898840" y="2211099"/>
          <a:ext cx="1730894" cy="411874"/>
        </a:xfrm>
        <a:custGeom>
          <a:avLst/>
          <a:gdLst/>
          <a:ahLst/>
          <a:cxnLst/>
          <a:rect l="0" t="0" r="0" b="0"/>
          <a:pathLst>
            <a:path>
              <a:moveTo>
                <a:pt x="1730894" y="0"/>
              </a:moveTo>
              <a:lnTo>
                <a:pt x="1730894" y="280680"/>
              </a:lnTo>
              <a:lnTo>
                <a:pt x="0" y="280680"/>
              </a:lnTo>
              <a:lnTo>
                <a:pt x="0" y="411874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62E6C-128B-4846-850A-59629AD546A2}">
      <dsp:nvSpPr>
        <dsp:cNvPr id="0" name=""/>
        <dsp:cNvSpPr/>
      </dsp:nvSpPr>
      <dsp:spPr>
        <a:xfrm>
          <a:off x="3584014" y="899947"/>
          <a:ext cx="91440" cy="41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87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F2C76-4C07-4682-8A60-C783FAFEEA95}">
      <dsp:nvSpPr>
        <dsp:cNvPr id="0" name=""/>
        <dsp:cNvSpPr/>
      </dsp:nvSpPr>
      <dsp:spPr>
        <a:xfrm>
          <a:off x="2921641" y="669"/>
          <a:ext cx="1416186" cy="89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B6EBE-C057-41CD-A979-737200D566E1}">
      <dsp:nvSpPr>
        <dsp:cNvPr id="0" name=""/>
        <dsp:cNvSpPr/>
      </dsp:nvSpPr>
      <dsp:spPr>
        <a:xfrm>
          <a:off x="3078995" y="150155"/>
          <a:ext cx="1416186" cy="899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OPORTUNIDADES COMERCIALES</a:t>
          </a:r>
          <a:endParaRPr lang="es-EC" sz="1200" kern="1200" dirty="0"/>
        </a:p>
      </dsp:txBody>
      <dsp:txXfrm>
        <a:off x="3105334" y="176494"/>
        <a:ext cx="1363508" cy="846600"/>
      </dsp:txXfrm>
    </dsp:sp>
    <dsp:sp modelId="{A5A6B2F6-6B89-436D-B437-5AB118F70D5B}">
      <dsp:nvSpPr>
        <dsp:cNvPr id="0" name=""/>
        <dsp:cNvSpPr/>
      </dsp:nvSpPr>
      <dsp:spPr>
        <a:xfrm>
          <a:off x="2921641" y="1311821"/>
          <a:ext cx="1416186" cy="89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5A3C69-34DA-44A9-A7BE-DA63E7EE48B2}">
      <dsp:nvSpPr>
        <dsp:cNvPr id="0" name=""/>
        <dsp:cNvSpPr/>
      </dsp:nvSpPr>
      <dsp:spPr>
        <a:xfrm>
          <a:off x="3078995" y="1461307"/>
          <a:ext cx="1416186" cy="899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demandas</a:t>
          </a:r>
          <a:endParaRPr lang="es-EC" sz="1200" kern="1200" dirty="0"/>
        </a:p>
      </dsp:txBody>
      <dsp:txXfrm>
        <a:off x="3105334" y="1487646"/>
        <a:ext cx="1363508" cy="846600"/>
      </dsp:txXfrm>
    </dsp:sp>
    <dsp:sp modelId="{5DDC32AF-3CA6-489E-9370-32251FF0D7C1}">
      <dsp:nvSpPr>
        <dsp:cNvPr id="0" name=""/>
        <dsp:cNvSpPr/>
      </dsp:nvSpPr>
      <dsp:spPr>
        <a:xfrm>
          <a:off x="1190747" y="2622973"/>
          <a:ext cx="1416186" cy="89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301A9A-BBE6-420C-AE09-32641668D556}">
      <dsp:nvSpPr>
        <dsp:cNvPr id="0" name=""/>
        <dsp:cNvSpPr/>
      </dsp:nvSpPr>
      <dsp:spPr>
        <a:xfrm>
          <a:off x="1348101" y="2772459"/>
          <a:ext cx="1416186" cy="899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Productos con potencial de exportación </a:t>
          </a:r>
          <a:endParaRPr lang="es-EC" sz="1200" kern="1200" dirty="0"/>
        </a:p>
      </dsp:txBody>
      <dsp:txXfrm>
        <a:off x="1374440" y="2798798"/>
        <a:ext cx="1363508" cy="846600"/>
      </dsp:txXfrm>
    </dsp:sp>
    <dsp:sp modelId="{59D9C153-D35B-4188-8934-FBD039CC1F4C}">
      <dsp:nvSpPr>
        <dsp:cNvPr id="0" name=""/>
        <dsp:cNvSpPr/>
      </dsp:nvSpPr>
      <dsp:spPr>
        <a:xfrm>
          <a:off x="2921641" y="2622973"/>
          <a:ext cx="1416186" cy="89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C8F0D0-0557-4B2B-A3F4-67BC6F698309}">
      <dsp:nvSpPr>
        <dsp:cNvPr id="0" name=""/>
        <dsp:cNvSpPr/>
      </dsp:nvSpPr>
      <dsp:spPr>
        <a:xfrm>
          <a:off x="3078995" y="2772459"/>
          <a:ext cx="1416186" cy="899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Desarrollo de productos </a:t>
          </a:r>
          <a:endParaRPr lang="es-EC" sz="1200" kern="1200" dirty="0"/>
        </a:p>
      </dsp:txBody>
      <dsp:txXfrm>
        <a:off x="3105334" y="2798798"/>
        <a:ext cx="1363508" cy="846600"/>
      </dsp:txXfrm>
    </dsp:sp>
    <dsp:sp modelId="{57D4410E-C64E-4B9C-9199-3784BFA643F1}">
      <dsp:nvSpPr>
        <dsp:cNvPr id="0" name=""/>
        <dsp:cNvSpPr/>
      </dsp:nvSpPr>
      <dsp:spPr>
        <a:xfrm>
          <a:off x="4652536" y="2622973"/>
          <a:ext cx="1416186" cy="89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72A802-3172-4C8C-87A3-254CC96C040F}">
      <dsp:nvSpPr>
        <dsp:cNvPr id="0" name=""/>
        <dsp:cNvSpPr/>
      </dsp:nvSpPr>
      <dsp:spPr>
        <a:xfrm>
          <a:off x="4809890" y="2772459"/>
          <a:ext cx="1416186" cy="899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Productos terminados o c/valor agregado </a:t>
          </a:r>
          <a:endParaRPr lang="es-EC" sz="1200" kern="1200" dirty="0"/>
        </a:p>
      </dsp:txBody>
      <dsp:txXfrm>
        <a:off x="4836229" y="2798798"/>
        <a:ext cx="1363508" cy="846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BC41F-A76A-43C2-93D2-87C51449E6EE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9ED1-6136-4734-B2E9-FAE7AAAA5D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188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9ED1-6136-4734-B2E9-FAE7AAAA5DE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703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 caso de que lo tuviera.- MERCADO 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9ED1-6136-4734-B2E9-FAE7AAAA5DE4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442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9ED1-6136-4734-B2E9-FAE7AAAA5DE4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154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6658-DFD6-4938-8E47-CAEAE06DD386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91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6658-DFD6-4938-8E47-CAEAE06DD386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547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D48926-B473-429E-9379-F00327BCF060}" type="datetimeFigureOut">
              <a:rPr lang="es-EC" smtClean="0"/>
              <a:t>29/01/2014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5192E6-32E6-4037-852F-07AE4E373AA8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Ejemplo%20Oportunidad%20Comercial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slide" Target="slide1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Anexo%20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user\Documents\tesis%20caro\Anexo%20B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slide" Target="slide3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slide" Target="slide37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slide" Target="slide38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tesis caro\capei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8" y="3545694"/>
            <a:ext cx="2939872" cy="2520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Universidad de las Fuerzas Armadas- ESPE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4077073"/>
            <a:ext cx="3309803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C" dirty="0"/>
              <a:t>“PROPUESTA DE CREACIÓN DE UN CENTRO DE COMERCIO EXTERIOR Y NEGOCIACIÓN INTERNACIONAL PARA LA CÁMARA DE LA PEQUEÑA Y MEDIANA EMPRESA DE PICHINCHA (CAPEIPI)”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788024" y="5301208"/>
            <a:ext cx="330980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dirty="0" smtClean="0"/>
              <a:t>CAROLINA NARANJO </a:t>
            </a:r>
          </a:p>
          <a:p>
            <a:pPr algn="ctr"/>
            <a:r>
              <a:rPr lang="es-EC" sz="1400" dirty="0" smtClean="0"/>
              <a:t>JUAN MIGUEL JARA </a:t>
            </a:r>
            <a:endParaRPr lang="es-EC" sz="1400" dirty="0"/>
          </a:p>
        </p:txBody>
      </p:sp>
      <p:pic>
        <p:nvPicPr>
          <p:cNvPr id="1028" name="Picture 4" descr="https://encrypted-tbn1.gstatic.com/images?q=tbn:ANd9GcQlhhhZL4PabTi1013S_aWDRITwoYI59NMmCWj_GE_p4APTa4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7" y="548680"/>
            <a:ext cx="2808312" cy="280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Botón de acción: Final">
            <a:hlinkClick r:id="rId5" action="ppaction://hlinksldjump" highlightClick="1"/>
          </p:cNvPr>
          <p:cNvSpPr/>
          <p:nvPr/>
        </p:nvSpPr>
        <p:spPr>
          <a:xfrm>
            <a:off x="8604448" y="6309320"/>
            <a:ext cx="360040" cy="36004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9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7" t="21270" r="20980" b="18246"/>
          <a:stretch/>
        </p:blipFill>
        <p:spPr bwMode="auto">
          <a:xfrm>
            <a:off x="2339752" y="3228948"/>
            <a:ext cx="4176464" cy="348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779670"/>
              </p:ext>
            </p:extLst>
          </p:nvPr>
        </p:nvGraphicFramePr>
        <p:xfrm>
          <a:off x="755576" y="332656"/>
          <a:ext cx="5991225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Documento" r:id="rId4" imgW="5186149" imgH="3192133" progId="Word.Document.12">
                  <p:embed/>
                </p:oleObj>
              </mc:Choice>
              <mc:Fallback>
                <p:oleObj name="Documento" r:id="rId4" imgW="5186149" imgH="3192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332656"/>
                        <a:ext cx="5991225" cy="36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323528" y="4172887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b="1" dirty="0"/>
              <a:t>Perfil de país para hacer negocios</a:t>
            </a:r>
          </a:p>
        </p:txBody>
      </p:sp>
    </p:spTree>
    <p:extLst>
      <p:ext uri="{BB962C8B-B14F-4D97-AF65-F5344CB8AC3E}">
        <p14:creationId xmlns:p14="http://schemas.microsoft.com/office/powerpoint/2010/main" val="877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8645" y="1052736"/>
            <a:ext cx="6637468" cy="2706112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CENTRO DE COMERCIO EXTERIOR Y NEGOCIACIÓN </a:t>
            </a:r>
            <a:r>
              <a:rPr lang="es-EC" b="1" dirty="0" smtClean="0"/>
              <a:t>INTERNACIONAL PARA </a:t>
            </a:r>
            <a:r>
              <a:rPr lang="es-EC" b="1" dirty="0"/>
              <a:t>LA CAPEIPI</a:t>
            </a:r>
            <a:br>
              <a:rPr lang="es-EC" b="1" dirty="0"/>
            </a:br>
            <a:endParaRPr lang="es-EC" dirty="0"/>
          </a:p>
        </p:txBody>
      </p:sp>
      <p:pic>
        <p:nvPicPr>
          <p:cNvPr id="6" name="Picture 2" descr="C:\Users\user\Documents\tesis caro\capei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72" y="3789040"/>
            <a:ext cx="2939872" cy="2520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36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38137" y="764704"/>
            <a:ext cx="7024744" cy="39784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C" b="1" dirty="0"/>
              <a:t>Oportunidades Comerciales 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34528"/>
              </p:ext>
            </p:extLst>
          </p:nvPr>
        </p:nvGraphicFramePr>
        <p:xfrm>
          <a:off x="1043608" y="1124744"/>
          <a:ext cx="6777037" cy="295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043608" y="4521894"/>
            <a:ext cx="1728192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resultados </a:t>
            </a:r>
            <a:r>
              <a:rPr lang="es-EC" dirty="0" smtClean="0"/>
              <a:t>+ en </a:t>
            </a:r>
            <a:r>
              <a:rPr lang="es-EC" dirty="0"/>
              <a:t>la economía 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131840" y="4815442"/>
            <a:ext cx="1584176" cy="48576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strella de 5 puntas"/>
          <p:cNvSpPr/>
          <p:nvPr/>
        </p:nvSpPr>
        <p:spPr>
          <a:xfrm>
            <a:off x="5076056" y="3593095"/>
            <a:ext cx="2430270" cy="2204864"/>
          </a:xfrm>
          <a:prstGeom prst="star5">
            <a:avLst>
              <a:gd name="adj" fmla="val 22508"/>
              <a:gd name="hf" fmla="val 105146"/>
              <a:gd name="vf" fmla="val 110557"/>
            </a:avLst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5688124" y="4581128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SERVICIO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419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407908"/>
              </p:ext>
            </p:extLst>
          </p:nvPr>
        </p:nvGraphicFramePr>
        <p:xfrm>
          <a:off x="827584" y="1124745"/>
          <a:ext cx="7416824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6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F2C76-4C07-4682-8A60-C783FAFEE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8CF2C76-4C07-4682-8A60-C783FAFEE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8CF2C76-4C07-4682-8A60-C783FAFEE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8CF2C76-4C07-4682-8A60-C783FAFEE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B6EBE-C057-41CD-A979-737200D56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A0B6EBE-C057-41CD-A979-737200D56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A0B6EBE-C057-41CD-A979-737200D56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BA0B6EBE-C057-41CD-A979-737200D56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62E6C-128B-4846-850A-59629AD54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9B62E6C-128B-4846-850A-59629AD54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9B62E6C-128B-4846-850A-59629AD54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9B62E6C-128B-4846-850A-59629AD54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A6B2F6-6B89-436D-B437-5AB118F7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5A6B2F6-6B89-436D-B437-5AB118F7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5A6B2F6-6B89-436D-B437-5AB118F7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5A6B2F6-6B89-436D-B437-5AB118F70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A3C69-34DA-44A9-A7BE-DA63E7EE4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55A3C69-34DA-44A9-A7BE-DA63E7EE4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55A3C69-34DA-44A9-A7BE-DA63E7EE4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55A3C69-34DA-44A9-A7BE-DA63E7EE4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C0487-F4DD-414D-ABB7-716A19566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D9C0487-F4DD-414D-ABB7-716A19566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D9C0487-F4DD-414D-ABB7-716A19566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D9C0487-F4DD-414D-ABB7-716A19566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C32AF-3CA6-489E-9370-32251FF0D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DDC32AF-3CA6-489E-9370-32251FF0D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DDC32AF-3CA6-489E-9370-32251FF0D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DDC32AF-3CA6-489E-9370-32251FF0D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01A9A-BBE6-420C-AE09-32641668D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3301A9A-BBE6-420C-AE09-32641668D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3301A9A-BBE6-420C-AE09-32641668D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3301A9A-BBE6-420C-AE09-32641668D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1E69B-32A2-4146-B59C-9004E9308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681E69B-32A2-4146-B59C-9004E9308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681E69B-32A2-4146-B59C-9004E9308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681E69B-32A2-4146-B59C-9004E9308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9C153-D35B-4188-8934-FBD039CC1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9D9C153-D35B-4188-8934-FBD039CC1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59D9C153-D35B-4188-8934-FBD039CC1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59D9C153-D35B-4188-8934-FBD039CC1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8F0D0-0557-4B2B-A3F4-67BC6F698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FC8F0D0-0557-4B2B-A3F4-67BC6F698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4FC8F0D0-0557-4B2B-A3F4-67BC6F698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4FC8F0D0-0557-4B2B-A3F4-67BC6F698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C9770-AA59-4944-85D5-5E4ECFCF5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0BC9770-AA59-4944-85D5-5E4ECFCF5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60BC9770-AA59-4944-85D5-5E4ECFCF5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60BC9770-AA59-4944-85D5-5E4ECFCF5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4410E-C64E-4B9C-9199-3784BFA6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57D4410E-C64E-4B9C-9199-3784BFA6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57D4410E-C64E-4B9C-9199-3784BFA6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57D4410E-C64E-4B9C-9199-3784BFA64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2A802-3172-4C8C-87A3-254CC96C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D272A802-3172-4C8C-87A3-254CC96C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D272A802-3172-4C8C-87A3-254CC96C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D272A802-3172-4C8C-87A3-254CC96C0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237963"/>
            <a:ext cx="1872208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FUENTE OPORTUNIDADES COMERCIALES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57840" y="1504751"/>
            <a:ext cx="25839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solidFill>
                  <a:srgbClr val="E21454"/>
                </a:solidFill>
                <a:effectLst>
                  <a:reflection blurRad="12700" stA="50000" endPos="50000" dist="5000" dir="5400000" sy="-100000" rotWithShape="0"/>
                </a:effectLst>
              </a:rPr>
              <a:t>ECUADOR- MUNDO</a:t>
            </a:r>
            <a:endParaRPr lang="es-EC" b="1" cap="all" dirty="0">
              <a:ln w="0"/>
              <a:solidFill>
                <a:srgbClr val="E2145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23413" y="2197659"/>
            <a:ext cx="25839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dirty="0" smtClean="0"/>
              <a:t>consultas empresarios internacionales</a:t>
            </a:r>
            <a:endParaRPr lang="es-EC" b="1" cap="all" dirty="0">
              <a:ln w="0"/>
              <a:solidFill>
                <a:srgbClr val="E2145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57840" y="3451066"/>
            <a:ext cx="326243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iniciativa de contactar </a:t>
            </a:r>
          </a:p>
        </p:txBody>
      </p:sp>
      <p:sp>
        <p:nvSpPr>
          <p:cNvPr id="8" name="7 Abrir llave"/>
          <p:cNvSpPr/>
          <p:nvPr/>
        </p:nvSpPr>
        <p:spPr>
          <a:xfrm>
            <a:off x="3203848" y="1268760"/>
            <a:ext cx="504056" cy="2880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>
            <a:hlinkClick r:id="rId2" action="ppaction://hlinkfile"/>
          </p:cNvPr>
          <p:cNvSpPr txBox="1"/>
          <p:nvPr/>
        </p:nvSpPr>
        <p:spPr>
          <a:xfrm>
            <a:off x="2411760" y="4581128"/>
            <a:ext cx="51845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EJEMPLO DE OPORTUNIDAD COMERCIAL</a:t>
            </a:r>
          </a:p>
        </p:txBody>
      </p:sp>
    </p:spTree>
    <p:extLst>
      <p:ext uri="{BB962C8B-B14F-4D97-AF65-F5344CB8AC3E}">
        <p14:creationId xmlns:p14="http://schemas.microsoft.com/office/powerpoint/2010/main" val="1721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7778" r="3172" b="21429"/>
          <a:stretch/>
        </p:blipFill>
        <p:spPr bwMode="auto">
          <a:xfrm>
            <a:off x="509704" y="1556792"/>
            <a:ext cx="8208912" cy="3325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81053" y="181520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C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 basa </a:t>
            </a:r>
          </a:p>
        </p:txBody>
      </p:sp>
      <p:sp>
        <p:nvSpPr>
          <p:cNvPr id="5" name="4 Abrir llave"/>
          <p:cNvSpPr/>
          <p:nvPr/>
        </p:nvSpPr>
        <p:spPr>
          <a:xfrm>
            <a:off x="2411760" y="1340768"/>
            <a:ext cx="432048" cy="151216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27784" y="150859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importadores, distribuidores, fabricantes locales, </a:t>
            </a:r>
            <a:r>
              <a:rPr lang="es-EC" dirty="0" smtClean="0"/>
              <a:t>etc.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652120" y="1836167"/>
            <a:ext cx="2016224" cy="64633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s-EC" b="1" dirty="0" smtClean="0"/>
              <a:t>solicitud </a:t>
            </a:r>
            <a:r>
              <a:rPr lang="es-EC" b="1" dirty="0"/>
              <a:t>del </a:t>
            </a:r>
            <a:r>
              <a:rPr lang="es-EC" b="1" dirty="0" smtClean="0"/>
              <a:t>cliente</a:t>
            </a:r>
            <a:endParaRPr lang="es-EC" b="1" dirty="0"/>
          </a:p>
        </p:txBody>
      </p:sp>
      <p:sp>
        <p:nvSpPr>
          <p:cNvPr id="10" name="9 Cheurón"/>
          <p:cNvSpPr/>
          <p:nvPr/>
        </p:nvSpPr>
        <p:spPr>
          <a:xfrm>
            <a:off x="4499992" y="1836167"/>
            <a:ext cx="792088" cy="646331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931187332"/>
              </p:ext>
            </p:extLst>
          </p:nvPr>
        </p:nvGraphicFramePr>
        <p:xfrm>
          <a:off x="2087770" y="2708920"/>
          <a:ext cx="558057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981053" y="3393867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Información básica </a:t>
            </a:r>
            <a:r>
              <a:rPr lang="es-EC" b="1" dirty="0" smtClean="0"/>
              <a:t>solicitada</a:t>
            </a:r>
            <a:endParaRPr lang="es-EC" b="1" dirty="0"/>
          </a:p>
        </p:txBody>
      </p:sp>
      <p:sp>
        <p:nvSpPr>
          <p:cNvPr id="2" name="1 Rectángulo"/>
          <p:cNvSpPr/>
          <p:nvPr/>
        </p:nvSpPr>
        <p:spPr>
          <a:xfrm>
            <a:off x="949224" y="716503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Identificación de socios comerciales </a:t>
            </a:r>
          </a:p>
        </p:txBody>
      </p:sp>
    </p:spTree>
    <p:extLst>
      <p:ext uri="{BB962C8B-B14F-4D97-AF65-F5344CB8AC3E}">
        <p14:creationId xmlns:p14="http://schemas.microsoft.com/office/powerpoint/2010/main" val="27251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475626-8478-4391-8759-D6F36D47D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6B475626-8478-4391-8759-D6F36D47D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6B475626-8478-4391-8759-D6F36D47D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6B475626-8478-4391-8759-D6F36D47D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23EE12-A6C2-4804-B20C-DFA9003D6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BD23EE12-A6C2-4804-B20C-DFA9003D6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BD23EE12-A6C2-4804-B20C-DFA9003D6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BD23EE12-A6C2-4804-B20C-DFA9003D6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580557-3BE9-4F65-B663-315F2F93F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47580557-3BE9-4F65-B663-315F2F93F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47580557-3BE9-4F65-B663-315F2F93F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47580557-3BE9-4F65-B663-315F2F93F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F32E925-A570-476E-AE2E-FF3136B7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3F32E925-A570-476E-AE2E-FF3136B7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3F32E925-A570-476E-AE2E-FF3136B7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3F32E925-A570-476E-AE2E-FF3136B73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5E47C5-6823-41A6-82EF-BBA390B3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025E47C5-6823-41A6-82EF-BBA390B3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025E47C5-6823-41A6-82EF-BBA390B3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dgm id="{025E47C5-6823-41A6-82EF-BBA390B3F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0" grpId="0" animBg="1"/>
      <p:bldGraphic spid="11" grpId="0">
        <p:bldSub>
          <a:bldDgm bld="one"/>
        </p:bldSub>
      </p:bldGraphic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132443"/>
              </p:ext>
            </p:extLst>
          </p:nvPr>
        </p:nvGraphicFramePr>
        <p:xfrm>
          <a:off x="755576" y="665485"/>
          <a:ext cx="7561460" cy="477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480216" y="3525626"/>
            <a:ext cx="864096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7164288" y="3501008"/>
            <a:ext cx="864096" cy="6726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Pergamino horizontal"/>
          <p:cNvSpPr/>
          <p:nvPr/>
        </p:nvSpPr>
        <p:spPr>
          <a:xfrm>
            <a:off x="2339752" y="5517232"/>
            <a:ext cx="5544616" cy="7920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otorgará toda la información </a:t>
            </a:r>
            <a:r>
              <a:rPr lang="es-EC" dirty="0" smtClean="0"/>
              <a:t>de </a:t>
            </a:r>
            <a:r>
              <a:rPr lang="es-EC" dirty="0"/>
              <a:t>cada contacto</a:t>
            </a:r>
          </a:p>
        </p:txBody>
      </p:sp>
      <p:sp>
        <p:nvSpPr>
          <p:cNvPr id="8" name="7 Botón de acción: Hacia delante o Siguiente">
            <a:hlinkClick r:id="rId9" action="ppaction://hlinksldjump" highlightClick="1"/>
          </p:cNvPr>
          <p:cNvSpPr/>
          <p:nvPr/>
        </p:nvSpPr>
        <p:spPr>
          <a:xfrm>
            <a:off x="7308304" y="5913276"/>
            <a:ext cx="432048" cy="252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87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DA582-3DF2-4916-8ED2-10C72F28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6EDA582-3DF2-4916-8ED2-10C72F28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6EDA582-3DF2-4916-8ED2-10C72F28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6EDA582-3DF2-4916-8ED2-10C72F28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76EDA582-3DF2-4916-8ED2-10C72F285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99900B-AC3A-4BCD-98CB-0A279E738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199900B-AC3A-4BCD-98CB-0A279E738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199900B-AC3A-4BCD-98CB-0A279E738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4199900B-AC3A-4BCD-98CB-0A279E738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4199900B-AC3A-4BCD-98CB-0A279E738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05920-8066-4310-A80E-00B943F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7805920-8066-4310-A80E-00B943F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7805920-8066-4310-A80E-00B943F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7805920-8066-4310-A80E-00B943F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7805920-8066-4310-A80E-00B943F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88B75-83F1-4909-9C32-37FB13A5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9788B75-83F1-4909-9C32-37FB13A5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9788B75-83F1-4909-9C32-37FB13A5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9788B75-83F1-4909-9C32-37FB13A5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89788B75-83F1-4909-9C32-37FB13A5E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D9946-C5FA-40CC-9FAA-5D0BD491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B5D9946-C5FA-40CC-9FAA-5D0BD491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B5D9946-C5FA-40CC-9FAA-5D0BD491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B5D9946-C5FA-40CC-9FAA-5D0BD491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B5D9946-C5FA-40CC-9FAA-5D0BD4912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78893-739D-4FC8-89E5-1E763CC3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0278893-739D-4FC8-89E5-1E763CC3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0278893-739D-4FC8-89E5-1E763CC3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0278893-739D-4FC8-89E5-1E763CC3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D0278893-739D-4FC8-89E5-1E763CC3E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2E10C8-0ED1-407A-A081-04FEB12A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82E10C8-0ED1-407A-A081-04FEB12A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82E10C8-0ED1-407A-A081-04FEB12A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82E10C8-0ED1-407A-A081-04FEB12A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C82E10C8-0ED1-407A-A081-04FEB12AB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3C59A8-0D27-4363-A131-5351AA77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C3C59A8-0D27-4363-A131-5351AA77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C3C59A8-0D27-4363-A131-5351AA77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1C3C59A8-0D27-4363-A131-5351AA77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1C3C59A8-0D27-4363-A131-5351AA774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80F1A-7096-4A35-B50D-AAA1330A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DCC80F1A-7096-4A35-B50D-AAA1330A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DCC80F1A-7096-4A35-B50D-AAA1330A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CC80F1A-7096-4A35-B50D-AAA1330A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DCC80F1A-7096-4A35-B50D-AAA1330A7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D5393-5BF4-4FF0-AC24-12DF66B34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9A7D5393-5BF4-4FF0-AC24-12DF66B34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9A7D5393-5BF4-4FF0-AC24-12DF66B34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9A7D5393-5BF4-4FF0-AC24-12DF66B34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9A7D5393-5BF4-4FF0-AC24-12DF66B34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2F2E3E-E616-4D4A-845C-3A27A19EF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762F2E3E-E616-4D4A-845C-3A27A19EF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62F2E3E-E616-4D4A-845C-3A27A19EF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762F2E3E-E616-4D4A-845C-3A27A19EF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762F2E3E-E616-4D4A-845C-3A27A19EF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91574737"/>
              </p:ext>
            </p:extLst>
          </p:nvPr>
        </p:nvGraphicFramePr>
        <p:xfrm>
          <a:off x="755576" y="764704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4296" y="5554968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</a:rPr>
              <a:t>variables dependiendo el producto que está en </a:t>
            </a:r>
            <a:r>
              <a:rPr lang="es-EC" b="1" dirty="0" smtClean="0">
                <a:solidFill>
                  <a:srgbClr val="FF0000"/>
                </a:solidFill>
              </a:rPr>
              <a:t>análisis + factores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812360" y="5924300"/>
            <a:ext cx="792088" cy="494764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49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28269121"/>
              </p:ext>
            </p:extLst>
          </p:nvPr>
        </p:nvGraphicFramePr>
        <p:xfrm>
          <a:off x="1331640" y="1700808"/>
          <a:ext cx="6695544" cy="382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827584" y="112648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Vías de comunicación para el contacto con  potenciales socios comerciales</a:t>
            </a:r>
          </a:p>
        </p:txBody>
      </p:sp>
      <p:sp>
        <p:nvSpPr>
          <p:cNvPr id="6" name="5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7524328" y="5877272"/>
            <a:ext cx="936104" cy="576064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13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37636"/>
              </p:ext>
            </p:extLst>
          </p:nvPr>
        </p:nvGraphicFramePr>
        <p:xfrm>
          <a:off x="1042988" y="1124744"/>
          <a:ext cx="7273428" cy="470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1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4686"/>
              </p:ext>
            </p:extLst>
          </p:nvPr>
        </p:nvGraphicFramePr>
        <p:xfrm>
          <a:off x="1475656" y="1052736"/>
          <a:ext cx="6480720" cy="504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ocumento" r:id="rId3" imgW="5180794" imgH="4740988" progId="Word.Document.12">
                  <p:embed/>
                </p:oleObj>
              </mc:Choice>
              <mc:Fallback>
                <p:oleObj name="Documento" r:id="rId3" imgW="5180794" imgH="4740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052736"/>
                        <a:ext cx="6480720" cy="5040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7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9" t="42444" r="13588" b="12967"/>
          <a:stretch/>
        </p:blipFill>
        <p:spPr bwMode="auto">
          <a:xfrm>
            <a:off x="971600" y="1412776"/>
            <a:ext cx="7416823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Nube"/>
          <p:cNvSpPr/>
          <p:nvPr/>
        </p:nvSpPr>
        <p:spPr>
          <a:xfrm rot="265800">
            <a:off x="5122604" y="5070075"/>
            <a:ext cx="2327831" cy="129529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Nube"/>
          <p:cNvSpPr/>
          <p:nvPr/>
        </p:nvSpPr>
        <p:spPr>
          <a:xfrm rot="265800">
            <a:off x="2096488" y="5120067"/>
            <a:ext cx="2037722" cy="12379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436993"/>
              </p:ext>
            </p:extLst>
          </p:nvPr>
        </p:nvGraphicFramePr>
        <p:xfrm>
          <a:off x="1473967" y="1484785"/>
          <a:ext cx="619330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43608" y="90872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b="1" dirty="0"/>
              <a:t>Perfil del Mercado para hacer negocios</a:t>
            </a:r>
          </a:p>
        </p:txBody>
      </p:sp>
      <p:sp>
        <p:nvSpPr>
          <p:cNvPr id="9" name="8 Flecha curvada hacia la derecha"/>
          <p:cNvSpPr/>
          <p:nvPr/>
        </p:nvSpPr>
        <p:spPr>
          <a:xfrm>
            <a:off x="627375" y="2492896"/>
            <a:ext cx="720080" cy="2232248"/>
          </a:xfrm>
          <a:prstGeom prst="curvedRightArrow">
            <a:avLst>
              <a:gd name="adj1" fmla="val 50000"/>
              <a:gd name="adj2" fmla="val 11400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19672" y="4077072"/>
            <a:ext cx="4572000" cy="646331"/>
          </a:xfrm>
          <a:prstGeom prst="rect">
            <a:avLst/>
          </a:prstGeom>
          <a:solidFill>
            <a:srgbClr val="E609F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</a:t>
            </a:r>
            <a:r>
              <a:rPr lang="es-EC" b="1" dirty="0" smtClean="0">
                <a:solidFill>
                  <a:schemeClr val="tx1"/>
                </a:solidFill>
              </a:rPr>
              <a:t>ealizar</a:t>
            </a:r>
            <a:r>
              <a:rPr lang="es-EC" b="1" dirty="0">
                <a:solidFill>
                  <a:schemeClr val="tx1"/>
                </a:solidFill>
              </a:rPr>
              <a:t>, evaluar o re- evaluar las estrategias de la empresa.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86419" y="5394555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5.56</a:t>
            </a:r>
            <a:r>
              <a:rPr lang="es-EC" dirty="0"/>
              <a:t>% tiene </a:t>
            </a:r>
            <a:r>
              <a:rPr lang="es-EC" dirty="0" smtClean="0"/>
              <a:t>conocimiento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2487894" y="5382110"/>
            <a:ext cx="1254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7% </a:t>
            </a:r>
            <a:r>
              <a:rPr lang="es-EC" dirty="0" smtClean="0"/>
              <a:t>investiga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85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Graphic spid="6" grpId="0">
        <p:bldAsOne/>
      </p:bldGraphic>
      <p:bldP spid="9" grpId="0" animBg="1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548085"/>
              </p:ext>
            </p:extLst>
          </p:nvPr>
        </p:nvGraphicFramePr>
        <p:xfrm>
          <a:off x="898972" y="1455832"/>
          <a:ext cx="7489452" cy="449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69269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dirty="0" smtClean="0"/>
              <a:t>OBJETIVO: Proporcionar </a:t>
            </a:r>
            <a:r>
              <a:rPr lang="es-EC" dirty="0"/>
              <a:t>información global de tendencias y condiciones de ingreso a un determinado mercado.</a:t>
            </a:r>
          </a:p>
        </p:txBody>
      </p:sp>
    </p:spTree>
    <p:extLst>
      <p:ext uri="{BB962C8B-B14F-4D97-AF65-F5344CB8AC3E}">
        <p14:creationId xmlns:p14="http://schemas.microsoft.com/office/powerpoint/2010/main" val="12590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EA5DA-C046-4500-8E9E-738FC2C2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29EA5DA-C046-4500-8E9E-738FC2C2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29EA5DA-C046-4500-8E9E-738FC2C2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29EA5DA-C046-4500-8E9E-738FC2C2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629EA5DA-C046-4500-8E9E-738FC2C25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C310C-890D-43B6-A8E5-F1CC73885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A3C310C-890D-43B6-A8E5-F1CC73885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A3C310C-890D-43B6-A8E5-F1CC73885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A3C310C-890D-43B6-A8E5-F1CC73885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A3C310C-890D-43B6-A8E5-F1CC73885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F58E6-D979-4D7E-A61F-3C5372536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27F58E6-D979-4D7E-A61F-3C5372536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227F58E6-D979-4D7E-A61F-3C5372536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27F58E6-D979-4D7E-A61F-3C5372536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27F58E6-D979-4D7E-A61F-3C5372536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38766"/>
              </p:ext>
            </p:extLst>
          </p:nvPr>
        </p:nvGraphicFramePr>
        <p:xfrm>
          <a:off x="395536" y="620688"/>
          <a:ext cx="79928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6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1FC95-F444-4D42-AFAF-64A81E2C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571FC95-F444-4D42-AFAF-64A81E2C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571FC95-F444-4D42-AFAF-64A81E2C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FC017-E1C2-4422-A69A-29BC5148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E3FC017-E1C2-4422-A69A-29BC5148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E3FC017-E1C2-4422-A69A-29BC5148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9E955-385A-4125-B6B8-936CEFC2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229E955-385A-4125-B6B8-936CEFC2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229E955-385A-4125-B6B8-936CEFC2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0D769C-C2A1-4896-A112-93E025A25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30D769C-C2A1-4896-A112-93E025A25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30D769C-C2A1-4896-A112-93E025A25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21515-0F8E-4D8E-AB7A-CDE481FE4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5321515-0F8E-4D8E-AB7A-CDE481FE4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5321515-0F8E-4D8E-AB7A-CDE481FE4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79FD8-26C8-45F2-B74D-EE98E8E33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5679FD8-26C8-45F2-B74D-EE98E8E33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5679FD8-26C8-45F2-B74D-EE98E8E33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7E77D-F836-40C4-880A-3329BF583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BB7E77D-F836-40C4-880A-3329BF583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BB7E77D-F836-40C4-880A-3329BF583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046AB-C2A6-4ED0-A529-88C81145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9C046AB-C2A6-4ED0-A529-88C81145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9C046AB-C2A6-4ED0-A529-88C81145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A747D-6942-4FDE-98CE-8CA51D757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15A747D-6942-4FDE-98CE-8CA51D757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15A747D-6942-4FDE-98CE-8CA51D757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6ADC9-AB5D-45C0-8023-8B7E3DA6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99A6ADC9-AB5D-45C0-8023-8B7E3DA6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9A6ADC9-AB5D-45C0-8023-8B7E3DA6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85B95-6C72-4A1D-8B05-7D2ED33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8885B95-6C72-4A1D-8B05-7D2ED33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8885B95-6C72-4A1D-8B05-7D2ED33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50106-9409-46B2-B25C-EE7589C4F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4E50106-9409-46B2-B25C-EE7589C4F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4E50106-9409-46B2-B25C-EE7589C4F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3CE9E9-54C7-4C0B-8203-D1F251BD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573CE9E9-54C7-4C0B-8203-D1F251BD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73CE9E9-54C7-4C0B-8203-D1F251BD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A25DC-EA14-4220-B68C-A508C0523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B5A25DC-EA14-4220-B68C-A508C0523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B5A25DC-EA14-4220-B68C-A508C0523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C9C7A0-B9FD-438B-BFD6-4CE13A7C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C9C7A0-B9FD-438B-BFD6-4CE13A7C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2C9C7A0-B9FD-438B-BFD6-4CE13A7C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237A8-C9BC-402C-AE10-388EFAD6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FC237A8-C9BC-402C-AE10-388EFAD6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FC237A8-C9BC-402C-AE10-388EFAD6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4BB2B4-4D4A-417E-A41F-52C560740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DB4BB2B4-4D4A-417E-A41F-52C560740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DB4BB2B4-4D4A-417E-A41F-52C560740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FBCD4-3BF0-46F1-B335-718F183E3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1DFBCD4-3BF0-46F1-B335-718F183E3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1DFBCD4-3BF0-46F1-B335-718F183E3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8C9091-BA76-443A-9D02-B07378AC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338C9091-BA76-443A-9D02-B07378AC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338C9091-BA76-443A-9D02-B07378AC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D6C4A8-98B7-4781-A402-71116465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1D6C4A8-98B7-4781-A402-71116465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1D6C4A8-98B7-4781-A402-71116465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FFFAD-0E83-447D-BCD8-01568579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14FFFAD-0E83-447D-BCD8-01568579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14FFFAD-0E83-447D-BCD8-01568579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2340F-21FE-49D4-9550-03E5D7397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BC82340F-21FE-49D4-9550-03E5D7397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BC82340F-21FE-49D4-9550-03E5D7397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F2C26-003C-4D82-B616-28C48FD9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graphicEl>
                                              <a:dgm id="{5D5F2C26-003C-4D82-B616-28C48FD9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D5F2C26-003C-4D82-B616-28C48FD9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8DA35-EC95-40FB-BA7D-F28E4AF7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BAC8DA35-EC95-40FB-BA7D-F28E4AF7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BAC8DA35-EC95-40FB-BA7D-F28E4AF7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5C7C3-26CD-4473-80F6-3CD003C8D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4245C7C3-26CD-4473-80F6-3CD003C8D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4245C7C3-26CD-4473-80F6-3CD003C8D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36EE8-F900-4EFB-A95A-A85536759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46036EE8-F900-4EFB-A95A-A85536759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46036EE8-F900-4EFB-A95A-A85536759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DAC0F-A359-48AA-9938-0BF3FB7DE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C9CDAC0F-A359-48AA-9938-0BF3FB7DE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graphicEl>
                                              <a:dgm id="{C9CDAC0F-A359-48AA-9938-0BF3FB7DE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840E77-B3D7-47BF-B79D-D09187DD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58840E77-B3D7-47BF-B79D-D09187DD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58840E77-B3D7-47BF-B79D-D09187DD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BD7FD-E477-48F7-B405-61BCB4789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0FBD7FD-E477-48F7-B405-61BCB4789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>
                                            <p:graphicEl>
                                              <a:dgm id="{C0FBD7FD-E477-48F7-B405-61BCB4789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5C170-19EC-4A54-9A62-844560C7E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3135C170-19EC-4A54-9A62-844560C7E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3135C170-19EC-4A54-9A62-844560C7E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D5BC5-7006-4D41-83C7-15FF3B54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92ED5BC5-7006-4D41-83C7-15FF3B54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92ED5BC5-7006-4D41-83C7-15FF3B54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A31133-2707-420C-BA28-7933281E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54A31133-2707-420C-BA28-7933281E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dgm id="{54A31133-2707-420C-BA28-7933281E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DB751A-D6C4-4EA7-A454-C33D1A5F2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>
                                            <p:graphicEl>
                                              <a:dgm id="{F9DB751A-D6C4-4EA7-A454-C33D1A5F2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>
                                            <p:graphicEl>
                                              <a:dgm id="{F9DB751A-D6C4-4EA7-A454-C33D1A5F2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48B4F-39FF-4C10-9370-71F105B7B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graphicEl>
                                              <a:dgm id="{D6148B4F-39FF-4C10-9370-71F105B7B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graphicEl>
                                              <a:dgm id="{D6148B4F-39FF-4C10-9370-71F105B7B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54E026-3DB7-4659-8704-1D0296224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">
                                            <p:graphicEl>
                                              <a:dgm id="{8654E026-3DB7-4659-8704-1D0296224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">
                                            <p:graphicEl>
                                              <a:dgm id="{8654E026-3DB7-4659-8704-1D0296224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77725-E54E-4053-8CF6-DCB792FAA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>
                                            <p:graphicEl>
                                              <a:dgm id="{28677725-E54E-4053-8CF6-DCB792FAA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>
                                            <p:graphicEl>
                                              <a:dgm id="{28677725-E54E-4053-8CF6-DCB792FAA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1521D-E116-4C9D-9868-CC5A985EE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">
                                            <p:graphicEl>
                                              <a:dgm id="{C561521D-E116-4C9D-9868-CC5A985EE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">
                                            <p:graphicEl>
                                              <a:dgm id="{C561521D-E116-4C9D-9868-CC5A985EE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26041" r="8365" b="27746"/>
          <a:stretch/>
        </p:blipFill>
        <p:spPr bwMode="auto">
          <a:xfrm>
            <a:off x="539552" y="1484784"/>
            <a:ext cx="8298872" cy="3380509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Botón de acción: Hacia delante o Siguiente">
            <a:hlinkClick r:id="rId4" action="ppaction://hlinkfile" highlightClick="1"/>
          </p:cNvPr>
          <p:cNvSpPr/>
          <p:nvPr/>
        </p:nvSpPr>
        <p:spPr>
          <a:xfrm>
            <a:off x="6372200" y="5301208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8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48857" y="1647090"/>
            <a:ext cx="3528392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/>
              <a:t>oportunidad </a:t>
            </a:r>
            <a:r>
              <a:rPr lang="es-EC" dirty="0"/>
              <a:t>de contactar con posibles compradores, de comunicar concertar o realizar operaciones comerciales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005503" y="764704"/>
            <a:ext cx="5158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 smtClean="0"/>
              <a:t>FERIAS INTERNACIONALES </a:t>
            </a:r>
            <a:endParaRPr lang="es-EC" sz="2800" b="1" dirty="0"/>
          </a:p>
        </p:txBody>
      </p:sp>
      <p:sp>
        <p:nvSpPr>
          <p:cNvPr id="8" name="7 Rectángulo"/>
          <p:cNvSpPr/>
          <p:nvPr/>
        </p:nvSpPr>
        <p:spPr>
          <a:xfrm>
            <a:off x="6767736" y="2062589"/>
            <a:ext cx="1980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Instrumentos </a:t>
            </a:r>
            <a:r>
              <a:rPr lang="es-EC" dirty="0"/>
              <a:t>promocionales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7" y="1480879"/>
            <a:ext cx="1809750" cy="1809750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966200487"/>
              </p:ext>
            </p:extLst>
          </p:nvPr>
        </p:nvGraphicFramePr>
        <p:xfrm>
          <a:off x="1487488" y="4277320"/>
          <a:ext cx="513623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1727176" y="3573016"/>
            <a:ext cx="2109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n w="1905"/>
                <a:solidFill>
                  <a:srgbClr val="8905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presentar su empresa, productos, etc. </a:t>
            </a:r>
            <a:endParaRPr lang="es-EC" b="1" dirty="0">
              <a:ln w="1905"/>
              <a:solidFill>
                <a:srgbClr val="8905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Estrella de 8 puntas"/>
          <p:cNvSpPr/>
          <p:nvPr/>
        </p:nvSpPr>
        <p:spPr>
          <a:xfrm>
            <a:off x="2927470" y="3767902"/>
            <a:ext cx="453248" cy="432048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 y arriba"/>
          <p:cNvSpPr/>
          <p:nvPr/>
        </p:nvSpPr>
        <p:spPr>
          <a:xfrm rot="5400000">
            <a:off x="807286" y="3301199"/>
            <a:ext cx="930458" cy="909321"/>
          </a:xfrm>
          <a:prstGeom prst="leftUpArrow">
            <a:avLst>
              <a:gd name="adj1" fmla="val 12811"/>
              <a:gd name="adj2" fmla="val 19667"/>
              <a:gd name="adj3" fmla="val 23476"/>
            </a:avLst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5136448" y="3275692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Best tool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19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Graphic spid="10" grpId="0">
        <p:bldAsOne/>
      </p:bldGraphic>
      <p:bldP spid="2" grpId="0"/>
      <p:bldP spid="3" grpId="0" animBg="1"/>
      <p:bldP spid="7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21154"/>
              </p:ext>
            </p:extLst>
          </p:nvPr>
        </p:nvGraphicFramePr>
        <p:xfrm>
          <a:off x="683568" y="1062028"/>
          <a:ext cx="7704856" cy="488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899592" y="692696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POLÍTICAS</a:t>
            </a:r>
          </a:p>
        </p:txBody>
      </p:sp>
    </p:spTree>
    <p:extLst>
      <p:ext uri="{BB962C8B-B14F-4D97-AF65-F5344CB8AC3E}">
        <p14:creationId xmlns:p14="http://schemas.microsoft.com/office/powerpoint/2010/main" val="19919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595200"/>
              </p:ext>
            </p:extLst>
          </p:nvPr>
        </p:nvGraphicFramePr>
        <p:xfrm>
          <a:off x="539552" y="1464571"/>
          <a:ext cx="8136904" cy="494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908720"/>
            <a:ext cx="405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Criterios de selección:</a:t>
            </a:r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444208" y="5052392"/>
            <a:ext cx="36004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8100392" y="5052392"/>
            <a:ext cx="36004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21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300" fill="hold"/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300" fill="hold"/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300" fill="hold"/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9" dur="300" fill="hold"/>
                                        <p:tgtEl>
                                          <p:spTgt spid="4">
                                            <p:graphicEl>
                                              <a:dgm id="{1AC2456B-1AFB-4A4E-A152-90573F3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300" fill="hold"/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2" dur="300" fill="hold"/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300" fill="hold"/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4" dur="300" fill="hold"/>
                                        <p:tgtEl>
                                          <p:spTgt spid="4">
                                            <p:graphicEl>
                                              <a:dgm id="{0CB90C05-D2C5-45C4-8D98-AD1A9D38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6" dur="300" fill="hold"/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7" dur="300" fill="hold"/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300" fill="hold"/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9" dur="300" fill="hold"/>
                                        <p:tgtEl>
                                          <p:spTgt spid="4">
                                            <p:graphicEl>
                                              <a:dgm id="{B952D750-218D-4576-A858-F9B40A1C4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1" dur="300" fill="hold"/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2" dur="300" fill="hold"/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3" dur="300" fill="hold"/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4" dur="300" fill="hold"/>
                                        <p:tgtEl>
                                          <p:spTgt spid="4">
                                            <p:graphicEl>
                                              <a:dgm id="{29183699-8665-4E65-A190-99C8334FF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300" fill="hold"/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7" dur="300" fill="hold"/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300" fill="hold"/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9" dur="300" fill="hold"/>
                                        <p:tgtEl>
                                          <p:spTgt spid="4">
                                            <p:graphicEl>
                                              <a:dgm id="{2E7C56EA-46A2-4181-9E9C-B401993E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1" dur="300" fill="hold"/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2" dur="300" fill="hold"/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3" dur="300" fill="hold"/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4" dur="300" fill="hold"/>
                                        <p:tgtEl>
                                          <p:spTgt spid="4">
                                            <p:graphicEl>
                                              <a:dgm id="{36DBC1E5-EBC6-4EEF-92E0-63CD60FA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6" dur="300" fill="hold"/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7" dur="300" fill="hold"/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8" dur="300" fill="hold"/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9" dur="300" fill="hold"/>
                                        <p:tgtEl>
                                          <p:spTgt spid="4">
                                            <p:graphicEl>
                                              <a:dgm id="{C2D87615-F7F9-444A-9BF9-237A1812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300" fill="hold"/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300" fill="hold"/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300" fill="hold"/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4" dur="300" fill="hold"/>
                                        <p:tgtEl>
                                          <p:spTgt spid="4">
                                            <p:graphicEl>
                                              <a:dgm id="{FAA2A038-8153-41F2-A24E-F2B3130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300" fill="hold"/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7" dur="300" fill="hold"/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300" fill="hold"/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9" dur="300" fill="hold"/>
                                        <p:tgtEl>
                                          <p:spTgt spid="4">
                                            <p:graphicEl>
                                              <a:dgm id="{0152B5AF-EEBF-4DA8-B562-E80EA51C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300" fill="hold"/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2" dur="300" fill="hold"/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300" fill="hold"/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4" dur="300" fill="hold"/>
                                        <p:tgtEl>
                                          <p:spTgt spid="4">
                                            <p:graphicEl>
                                              <a:dgm id="{A17631BD-4FEE-43E6-8701-E834565A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300" fill="hold"/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7" dur="300" fill="hold"/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300" fill="hold"/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9" dur="300" fill="hold"/>
                                        <p:tgtEl>
                                          <p:spTgt spid="4">
                                            <p:graphicEl>
                                              <a:dgm id="{53C5BF76-520E-45F2-9DD3-2914743A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1" dur="300" fill="hold"/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2" dur="300" fill="hold"/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3" dur="300" fill="hold"/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4" dur="300" fill="hold"/>
                                        <p:tgtEl>
                                          <p:spTgt spid="4">
                                            <p:graphicEl>
                                              <a:dgm id="{E106928D-E824-4C08-9045-2C52AB01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300" fill="hold"/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300" fill="hold"/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300" fill="hold"/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9" dur="300" fill="hold"/>
                                        <p:tgtEl>
                                          <p:spTgt spid="4">
                                            <p:graphicEl>
                                              <a:dgm id="{62BEB460-4313-4152-80D9-E7372352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300" fill="hold"/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300" fill="hold"/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300" fill="hold"/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4" dur="300" fill="hold"/>
                                        <p:tgtEl>
                                          <p:spTgt spid="4">
                                            <p:graphicEl>
                                              <a:dgm id="{782DBF5F-07F9-454A-8606-AB70A1DF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300" fill="hold"/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300" fill="hold"/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300" fill="hold"/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300" fill="hold"/>
                                        <p:tgtEl>
                                          <p:spTgt spid="4">
                                            <p:graphicEl>
                                              <a:dgm id="{82A08EBA-73FD-4088-8F7D-A1F97F82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300" fill="hold"/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300" fill="hold"/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300" fill="hold"/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4" dur="300" fill="hold"/>
                                        <p:tgtEl>
                                          <p:spTgt spid="4">
                                            <p:graphicEl>
                                              <a:dgm id="{329E5C08-F23A-4F60-9A0B-E4811008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300" fill="hold"/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300" fill="hold"/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300" fill="hold"/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9" dur="300" fill="hold"/>
                                        <p:tgtEl>
                                          <p:spTgt spid="4">
                                            <p:graphicEl>
                                              <a:dgm id="{D1B2C709-16E2-496A-AA4B-766B0B49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116632"/>
            <a:ext cx="5400600" cy="6624736"/>
          </a:xfrm>
          <a:prstGeom prst="rect">
            <a:avLst/>
          </a:prstGeom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884368" y="6021288"/>
            <a:ext cx="360040" cy="36004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7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27690"/>
              </p:ext>
            </p:extLst>
          </p:nvPr>
        </p:nvGraphicFramePr>
        <p:xfrm>
          <a:off x="1187624" y="764704"/>
          <a:ext cx="705678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83786046"/>
              </p:ext>
            </p:extLst>
          </p:nvPr>
        </p:nvGraphicFramePr>
        <p:xfrm>
          <a:off x="590597" y="1124744"/>
          <a:ext cx="7974019" cy="287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948264" y="3987061"/>
            <a:ext cx="158417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VENTA</a:t>
            </a:r>
          </a:p>
          <a:p>
            <a:r>
              <a:rPr lang="es-EC" sz="1400" dirty="0" smtClean="0"/>
              <a:t>EMPLEO</a:t>
            </a:r>
          </a:p>
          <a:p>
            <a:r>
              <a:rPr lang="es-EC" sz="1400" dirty="0" smtClean="0"/>
              <a:t>MEJOR NIVEL DE VIDA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33569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FMI-Desarrollo economía</a:t>
            </a:r>
            <a:endParaRPr lang="es-EC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34618" y="335727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CHINA- INDIA  2DO – 4TA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34344" r="40721" b="32979"/>
          <a:stretch/>
        </p:blipFill>
        <p:spPr bwMode="auto">
          <a:xfrm>
            <a:off x="590598" y="4137746"/>
            <a:ext cx="5619750" cy="2315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Flecha abajo"/>
          <p:cNvSpPr/>
          <p:nvPr/>
        </p:nvSpPr>
        <p:spPr>
          <a:xfrm>
            <a:off x="7666740" y="3384923"/>
            <a:ext cx="360040" cy="5713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5938588" y="349577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Aprovechar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28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/>
      <p:bldP spid="1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ocumento"/>
          <p:cNvSpPr/>
          <p:nvPr/>
        </p:nvSpPr>
        <p:spPr>
          <a:xfrm>
            <a:off x="4211960" y="4725144"/>
            <a:ext cx="3096344" cy="1656184"/>
          </a:xfrm>
          <a:prstGeom prst="flowChartDocument">
            <a:avLst/>
          </a:prstGeom>
          <a:ln w="76200"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484040"/>
              </p:ext>
            </p:extLst>
          </p:nvPr>
        </p:nvGraphicFramePr>
        <p:xfrm>
          <a:off x="611560" y="1484784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355976" y="4953071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dirty="0"/>
              <a:t>Objetivos y justificación </a:t>
            </a:r>
            <a:endParaRPr lang="es-EC" sz="1200" dirty="0" smtClean="0"/>
          </a:p>
          <a:p>
            <a:pPr lvl="0"/>
            <a:r>
              <a:rPr lang="es-EC" sz="1200" dirty="0" smtClean="0"/>
              <a:t>Tipo </a:t>
            </a:r>
            <a:r>
              <a:rPr lang="es-EC" sz="1200" dirty="0"/>
              <a:t>de </a:t>
            </a:r>
            <a:r>
              <a:rPr lang="es-EC" sz="1200" dirty="0" smtClean="0"/>
              <a:t>feria</a:t>
            </a:r>
          </a:p>
          <a:p>
            <a:pPr lvl="0"/>
            <a:r>
              <a:rPr lang="es-EC" sz="1200" dirty="0" smtClean="0"/>
              <a:t>Ciudad </a:t>
            </a:r>
            <a:r>
              <a:rPr lang="es-EC" sz="1200" dirty="0"/>
              <a:t>– </a:t>
            </a:r>
            <a:r>
              <a:rPr lang="es-EC" sz="1200" dirty="0" smtClean="0"/>
              <a:t>País</a:t>
            </a:r>
          </a:p>
          <a:p>
            <a:pPr lvl="0"/>
            <a:r>
              <a:rPr lang="es-EC" sz="1200" dirty="0" smtClean="0"/>
              <a:t>Fecha </a:t>
            </a:r>
            <a:r>
              <a:rPr lang="es-EC" sz="1200" dirty="0"/>
              <a:t>de </a:t>
            </a:r>
            <a:r>
              <a:rPr lang="es-EC" sz="1200" dirty="0" smtClean="0"/>
              <a:t>realización</a:t>
            </a:r>
            <a:endParaRPr lang="es-EC" sz="1200" dirty="0"/>
          </a:p>
        </p:txBody>
      </p:sp>
      <p:sp>
        <p:nvSpPr>
          <p:cNvPr id="7" name="6 Rectángulo"/>
          <p:cNvSpPr/>
          <p:nvPr/>
        </p:nvSpPr>
        <p:spPr>
          <a:xfrm>
            <a:off x="1115616" y="8274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PROCEDIMIENTO PARA LA ORGANIZACIÓN </a:t>
            </a:r>
          </a:p>
        </p:txBody>
      </p:sp>
    </p:spTree>
    <p:extLst>
      <p:ext uri="{BB962C8B-B14F-4D97-AF65-F5344CB8AC3E}">
        <p14:creationId xmlns:p14="http://schemas.microsoft.com/office/powerpoint/2010/main" val="23033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0F410-72D8-4411-9946-88206192C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00"/>
                                        <p:tgtEl>
                                          <p:spTgt spid="4">
                                            <p:graphicEl>
                                              <a:dgm id="{CED0F410-72D8-4411-9946-88206192C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33453-9C52-40EE-A40F-4A2E1AE6A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DD33453-9C52-40EE-A40F-4A2E1AE6A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577C4-7C3D-4D49-B6AD-D70CB44D5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5B577C4-7C3D-4D49-B6AD-D70CB44D5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1F34E4-52AC-48CB-8265-6458DA498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B1F34E4-52AC-48CB-8265-6458DA498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7CB6F6-15A4-4692-97CB-0560E5E0D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C7CB6F6-15A4-4692-97CB-0560E5E0D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490EB-D3A3-43CA-A012-99689593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2E490EB-D3A3-43CA-A012-996895936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2BB3A3-F104-465D-8EAC-710C27356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AA2BB3A3-F104-465D-8EAC-710C27356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3972E-C39D-41B0-8DD8-6C1AB94D4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283972E-C39D-41B0-8DD8-6C1AB94D4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7C008-0A9C-4235-ADD4-A0F9DF1F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0747C008-0A9C-4235-ADD4-A0F9DF1F9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408943-9E68-4B63-9161-F33C385EE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2408943-9E68-4B63-9161-F33C385EE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1DC3C-8D90-41A7-8CB0-DC0D42F3A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1A01DC3C-8D90-41A7-8CB0-DC0D42F3A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82267-90E0-4ABE-AA06-DD4D907C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0F82267-90E0-4ABE-AA06-DD4D907CF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5F6AE1-CE5A-418E-A103-F4CD6890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15F6AE1-CE5A-418E-A103-F4CD68908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28377"/>
              </p:ext>
            </p:extLst>
          </p:nvPr>
        </p:nvGraphicFramePr>
        <p:xfrm>
          <a:off x="1043608" y="1052736"/>
          <a:ext cx="7129412" cy="49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7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E013EB-BB9B-4668-9127-DCE5FECDE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600"/>
                                        <p:tgtEl>
                                          <p:spTgt spid="4">
                                            <p:graphicEl>
                                              <a:dgm id="{FFE013EB-BB9B-4668-9127-DCE5FECDE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92EC1-20D7-4E78-B0E3-A1D252F5E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3792EC1-20D7-4E78-B0E3-A1D252F5E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69805-4DEB-4699-AB59-9F3A360B5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EF69805-4DEB-4699-AB59-9F3A360B5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B4024-25DB-4EC5-928A-4FF4D673A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C5B4024-25DB-4EC5-928A-4FF4D673A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CADA2-FE3D-46E4-AE34-4AA746382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62CADA2-FE3D-46E4-AE34-4AA746382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A547E-03A1-49BE-94B4-3BC2B4F8D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21A547E-03A1-49BE-94B4-3BC2B4F8D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3143F-A9FD-406C-B0F9-0154E51AD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A93143F-A9FD-406C-B0F9-0154E51AD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CAD248-BF24-4B41-B558-41999543D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CECAD248-BF24-4B41-B558-41999543D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784AF-11A1-4AB0-9AD0-B51DE874B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7A784AF-11A1-4AB0-9AD0-B51DE874B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D4D82-9B9C-4F71-988F-22C905D6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26D4D82-9B9C-4F71-988F-22C905D62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43E66-0033-4904-BCB4-7976A0CD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8E43E66-0033-4904-BCB4-7976A0CD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FED20-3D3B-4181-9A14-D04070D83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173FED20-3D3B-4181-9A14-D04070D83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46B42-7538-4D38-A5A2-7B2E176AE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2D346B42-7538-4D38-A5A2-7B2E176AE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38619" r="11156" b="14610"/>
          <a:stretch/>
        </p:blipFill>
        <p:spPr bwMode="auto">
          <a:xfrm>
            <a:off x="971600" y="1556792"/>
            <a:ext cx="7301554" cy="3421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>
            <a:spLocks noGrp="1"/>
          </p:cNvSpPr>
          <p:nvPr>
            <p:ph type="title"/>
          </p:nvPr>
        </p:nvSpPr>
        <p:spPr>
          <a:xfrm>
            <a:off x="1038137" y="764704"/>
            <a:ext cx="7024744" cy="397848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b="1" dirty="0" smtClean="0"/>
              <a:t>Misiones Inversas</a:t>
            </a:r>
            <a:endParaRPr lang="es-EC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00329306"/>
              </p:ext>
            </p:extLst>
          </p:nvPr>
        </p:nvGraphicFramePr>
        <p:xfrm>
          <a:off x="323528" y="1162552"/>
          <a:ext cx="333603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327153" y="2276872"/>
            <a:ext cx="3538413" cy="648072"/>
            <a:chOff x="3327153" y="2276872"/>
            <a:chExt cx="3538413" cy="648072"/>
          </a:xfrm>
        </p:grpSpPr>
        <p:sp>
          <p:nvSpPr>
            <p:cNvPr id="10" name="Distinto de 9"/>
            <p:cNvSpPr/>
            <p:nvPr/>
          </p:nvSpPr>
          <p:spPr>
            <a:xfrm>
              <a:off x="3327153" y="2276872"/>
              <a:ext cx="1224136" cy="648072"/>
            </a:xfrm>
            <a:prstGeom prst="mathNot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550509" y="2313668"/>
              <a:ext cx="2315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 smtClean="0"/>
                <a:t>Ferias Comerciales</a:t>
              </a:r>
              <a:endParaRPr lang="es-EC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547664" y="2807847"/>
            <a:ext cx="7063012" cy="3645489"/>
            <a:chOff x="1547664" y="2807847"/>
            <a:chExt cx="7063012" cy="3645489"/>
          </a:xfrm>
        </p:grpSpPr>
        <p:grpSp>
          <p:nvGrpSpPr>
            <p:cNvPr id="18" name="Grupo 17"/>
            <p:cNvGrpSpPr/>
            <p:nvPr/>
          </p:nvGrpSpPr>
          <p:grpSpPr>
            <a:xfrm>
              <a:off x="1547664" y="4145012"/>
              <a:ext cx="5124720" cy="2308324"/>
              <a:chOff x="1547664" y="4145012"/>
              <a:chExt cx="5124720" cy="2308324"/>
            </a:xfrm>
          </p:grpSpPr>
          <p:sp>
            <p:nvSpPr>
              <p:cNvPr id="12" name="Flecha doblada hacia arriba 11"/>
              <p:cNvSpPr/>
              <p:nvPr/>
            </p:nvSpPr>
            <p:spPr>
              <a:xfrm rot="5400000">
                <a:off x="1547664" y="4437112"/>
                <a:ext cx="1080120" cy="1080120"/>
              </a:xfrm>
              <a:prstGeom prst="bentUpArrow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3" name="5 CuadroTexto"/>
              <p:cNvSpPr txBox="1"/>
              <p:nvPr/>
            </p:nvSpPr>
            <p:spPr>
              <a:xfrm>
                <a:off x="2915816" y="4145012"/>
                <a:ext cx="37565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lvl="0"/>
                <a:r>
                  <a:rPr lang="es-EC" dirty="0" smtClean="0"/>
                  <a:t>* Reducción de riesgos.</a:t>
                </a:r>
              </a:p>
              <a:p>
                <a:pPr lvl="0"/>
                <a:r>
                  <a:rPr lang="es-EC" dirty="0" smtClean="0"/>
                  <a:t>* Menor financiamiento</a:t>
                </a:r>
              </a:p>
              <a:p>
                <a:pPr lvl="0"/>
                <a:r>
                  <a:rPr lang="es-EC" dirty="0" smtClean="0"/>
                  <a:t>* Clientes exclusivos (cantidades pequeñas, diseños exclusivos)</a:t>
                </a:r>
              </a:p>
              <a:p>
                <a:pPr lvl="0"/>
                <a:r>
                  <a:rPr lang="es-EC" dirty="0" smtClean="0"/>
                  <a:t>* Numero de misiones al año indefinidas.</a:t>
                </a:r>
              </a:p>
              <a:p>
                <a:pPr lvl="0"/>
                <a:endParaRPr lang="es-EC" dirty="0"/>
              </a:p>
            </p:txBody>
          </p:sp>
        </p:grpSp>
        <p:pic>
          <p:nvPicPr>
            <p:cNvPr id="14" name="Picture 2" descr="C:\Users\user\Documents\tesis caro\capeipi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52" y="2807847"/>
              <a:ext cx="1859752" cy="15945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6 Rectángulo"/>
            <p:cNvSpPr/>
            <p:nvPr/>
          </p:nvSpPr>
          <p:spPr>
            <a:xfrm>
              <a:off x="6594452" y="4330841"/>
              <a:ext cx="2016224" cy="64633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s-EC" b="1" dirty="0" smtClean="0"/>
                <a:t>Organismo Facilitador</a:t>
              </a:r>
              <a:endParaRPr lang="es-EC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6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566936"/>
          </a:xfrm>
        </p:spPr>
        <p:txBody>
          <a:bodyPr>
            <a:normAutofit fontScale="90000"/>
          </a:bodyPr>
          <a:lstStyle/>
          <a:p>
            <a:r>
              <a:rPr lang="es-EC" sz="3600" b="1" dirty="0" smtClean="0">
                <a:solidFill>
                  <a:schemeClr val="tx1"/>
                </a:solidFill>
              </a:rPr>
              <a:t>Objetivos y organización </a:t>
            </a:r>
            <a:endParaRPr lang="es-EC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11401"/>
              </p:ext>
            </p:extLst>
          </p:nvPr>
        </p:nvGraphicFramePr>
        <p:xfrm>
          <a:off x="899592" y="1547664"/>
          <a:ext cx="6920433" cy="428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otón de acción: Hacia delante o Siguiente 6">
            <a:hlinkClick r:id="rId7" action="ppaction://hlinksldjump" highlightClick="1"/>
          </p:cNvPr>
          <p:cNvSpPr/>
          <p:nvPr/>
        </p:nvSpPr>
        <p:spPr>
          <a:xfrm>
            <a:off x="6228184" y="530120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79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328710" cy="24109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Planificación 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164987"/>
              </p:ext>
            </p:extLst>
          </p:nvPr>
        </p:nvGraphicFramePr>
        <p:xfrm>
          <a:off x="899592" y="35103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792594345"/>
              </p:ext>
            </p:extLst>
          </p:nvPr>
        </p:nvGraphicFramePr>
        <p:xfrm>
          <a:off x="1524000" y="1397000"/>
          <a:ext cx="592832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Botón de acción: Hacia delante o Siguiente 14">
            <a:hlinkClick r:id="" action="ppaction://hlinkshowjump?jump=nextslide" highlightClick="1"/>
          </p:cNvPr>
          <p:cNvSpPr/>
          <p:nvPr/>
        </p:nvSpPr>
        <p:spPr>
          <a:xfrm>
            <a:off x="1763688" y="6021288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Botón de acción: Hacia delante o Siguiente">
            <a:hlinkClick r:id="rId12" action="ppaction://hlinksldjump" highlightClick="1"/>
          </p:cNvPr>
          <p:cNvSpPr/>
          <p:nvPr/>
        </p:nvSpPr>
        <p:spPr>
          <a:xfrm>
            <a:off x="7812360" y="602128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54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8756CB-4860-47CA-8CC9-2E0BAC1B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F8756CB-4860-47CA-8CC9-2E0BAC1B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F8756CB-4860-47CA-8CC9-2E0BAC1B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FCA5CB-4C5B-4366-A4A4-42E15A205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AFCA5CB-4C5B-4366-A4A4-42E15A205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AFCA5CB-4C5B-4366-A4A4-42E15A205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61E4C8-D6E9-48A1-806B-F8498ED4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F61E4C8-D6E9-48A1-806B-F8498ED4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F61E4C8-D6E9-48A1-806B-F8498ED4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88AC5-716A-4D0C-9627-14D6F8D3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2F88AC5-716A-4D0C-9627-14D6F8D3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2F88AC5-716A-4D0C-9627-14D6F8D3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818354-A9F1-4367-9598-05349F5D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90818354-A9F1-4367-9598-05349F5D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90818354-A9F1-4367-9598-05349F5D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73D80F-4C9D-43B7-8EE8-345BB1360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6C73D80F-4C9D-43B7-8EE8-345BB1360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6C73D80F-4C9D-43B7-8EE8-345BB1360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4AFD4A-DF2F-439C-8E2F-715C7BD6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B64AFD4A-DF2F-439C-8E2F-715C7BD6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D4AE17-2CF5-4F67-B5C3-0DCB8F2A8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AFD4AE17-2CF5-4F67-B5C3-0DCB8F2A8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0333F1-4A06-4D0B-BDB5-1A46C29E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dgm id="{740333F1-4A06-4D0B-BDB5-1A46C29EC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7E9310-9ECB-400E-8F57-CC87322AD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graphicEl>
                                              <a:dgm id="{F67E9310-9ECB-400E-8F57-CC87322AD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3F9929-7F09-4DF8-9A08-4E43D1888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833F9929-7F09-4DF8-9A08-4E43D1888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0039DB4-A72E-440E-91FE-ECC1CF1C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graphicEl>
                                              <a:dgm id="{10039DB4-A72E-440E-91FE-ECC1CF1C7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F27D38-7397-4BB3-B79F-4F558BB9F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graphicEl>
                                              <a:dgm id="{94F27D38-7397-4BB3-B79F-4F558BB9F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DCFE46B-40D0-4665-BA7C-6812EF89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graphicEl>
                                              <a:dgm id="{4DCFE46B-40D0-4665-BA7C-6812EF89F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285FD77-304E-4E75-B8E4-B2F453961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graphicEl>
                                              <a:dgm id="{E285FD77-304E-4E75-B8E4-B2F453961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F73237-500F-4A69-8EE5-9ED456AB8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34F73237-500F-4A69-8EE5-9ED456AB8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34F73237-500F-4A69-8EE5-9ED456AB8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DD5E56-201A-4FF3-B1E6-606C3A7D1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B6DD5E56-201A-4FF3-B1E6-606C3A7D1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B6DD5E56-201A-4FF3-B1E6-606C3A7D1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83229"/>
              </p:ext>
            </p:extLst>
          </p:nvPr>
        </p:nvGraphicFramePr>
        <p:xfrm>
          <a:off x="1475656" y="764704"/>
          <a:ext cx="6071851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Documento" r:id="rId3" imgW="5048932" imgH="5944319" progId="Word.Document.12">
                  <p:embed/>
                </p:oleObj>
              </mc:Choice>
              <mc:Fallback>
                <p:oleObj name="Documento" r:id="rId3" imgW="5048932" imgH="5944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764704"/>
                        <a:ext cx="6071851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/>
          <p:cNvSpPr/>
          <p:nvPr/>
        </p:nvSpPr>
        <p:spPr>
          <a:xfrm>
            <a:off x="683568" y="1412776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Divulgar información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su página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endParaRPr lang="es-EC" dirty="0"/>
          </a:p>
        </p:txBody>
      </p:sp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8028384" y="6021288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7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7958534"/>
              </p:ext>
            </p:extLst>
          </p:nvPr>
        </p:nvGraphicFramePr>
        <p:xfrm>
          <a:off x="1763688" y="692696"/>
          <a:ext cx="6048672" cy="389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1331640" y="4797152"/>
            <a:ext cx="684076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días que tomará la misión inversa.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visitantes.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Operativos.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Administrativos.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7956376" y="400506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15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620688"/>
            <a:ext cx="3454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POSTMISION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2882" t="22438" r="5726" b="13579"/>
          <a:stretch/>
        </p:blipFill>
        <p:spPr>
          <a:xfrm>
            <a:off x="539552" y="1340768"/>
            <a:ext cx="8145767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55776" y="764704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Lista de chequeo</a:t>
            </a:r>
            <a:endParaRPr lang="es-EC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31840" y="2564904"/>
            <a:ext cx="22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Tarjeta cuantificable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8302" t="29329" r="17347" b="34250"/>
          <a:stretch/>
        </p:blipFill>
        <p:spPr>
          <a:xfrm>
            <a:off x="2555776" y="2934236"/>
            <a:ext cx="3981848" cy="3348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0000" t="33265" r="10153" b="54922"/>
          <a:stretch/>
        </p:blipFill>
        <p:spPr>
          <a:xfrm>
            <a:off x="1475656" y="1232756"/>
            <a:ext cx="6264696" cy="104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0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26896"/>
            <a:ext cx="7024744" cy="613872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s-EC" b="1" dirty="0"/>
              <a:t>La exportación como estrategia de entrada a mercados </a:t>
            </a:r>
            <a:r>
              <a:rPr lang="es-EC" b="1" dirty="0" smtClean="0"/>
              <a:t>internacionales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843808" y="1340768"/>
            <a:ext cx="4248472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C" sz="1400" dirty="0" smtClean="0"/>
              <a:t>Es la salida </a:t>
            </a:r>
            <a:r>
              <a:rPr lang="es-EC" sz="1400" dirty="0"/>
              <a:t>de un producto de un determinado país con destino a otro, atravesando las diferentes fronteras o </a:t>
            </a:r>
            <a:r>
              <a:rPr lang="es-EC" sz="1400" dirty="0" smtClean="0"/>
              <a:t>mares </a:t>
            </a:r>
            <a:r>
              <a:rPr lang="es-EC" sz="1400" dirty="0"/>
              <a:t>que separan las naciones</a:t>
            </a:r>
            <a:endParaRPr lang="es-EC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285383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xportaciones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31840" y="2544579"/>
            <a:ext cx="315182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 smtClean="0"/>
              <a:t>Incentivan producción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 smtClean="0"/>
              <a:t>aportan $ economía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 smtClean="0"/>
              <a:t>generación </a:t>
            </a:r>
            <a:r>
              <a:rPr lang="es-EC" dirty="0"/>
              <a:t>de empleo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211271900"/>
              </p:ext>
            </p:extLst>
          </p:nvPr>
        </p:nvGraphicFramePr>
        <p:xfrm>
          <a:off x="1871700" y="3717032"/>
          <a:ext cx="63727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611560" y="4431594"/>
            <a:ext cx="11161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30,903,565</a:t>
            </a:r>
          </a:p>
          <a:p>
            <a:r>
              <a:rPr lang="es-EC" sz="1400" dirty="0" smtClean="0"/>
              <a:t>10,486,396 </a:t>
            </a:r>
          </a:p>
          <a:p>
            <a:r>
              <a:rPr lang="es-EC" sz="1400" dirty="0" smtClean="0"/>
              <a:t>12,145,244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069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Graphic spid="9" grpId="0">
        <p:bldAsOne/>
      </p:bldGraphic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545345"/>
              </p:ext>
            </p:extLst>
          </p:nvPr>
        </p:nvGraphicFramePr>
        <p:xfrm>
          <a:off x="1042988" y="1268760"/>
          <a:ext cx="701989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5 Título"/>
          <p:cNvSpPr txBox="1">
            <a:spLocks/>
          </p:cNvSpPr>
          <p:nvPr/>
        </p:nvSpPr>
        <p:spPr>
          <a:xfrm>
            <a:off x="1038137" y="764704"/>
            <a:ext cx="7024744" cy="397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l" rtl="0">
              <a:spcBef>
                <a:spcPct val="0"/>
              </a:spcBef>
            </a:pPr>
            <a:r>
              <a:rPr lang="es-EC" b="1" kern="0" dirty="0" smtClean="0"/>
              <a:t>Propuesta de Capacitación </a:t>
            </a:r>
            <a:endParaRPr lang="es-EC" kern="0" dirty="0"/>
          </a:p>
        </p:txBody>
      </p:sp>
    </p:spTree>
    <p:extLst>
      <p:ext uri="{BB962C8B-B14F-4D97-AF65-F5344CB8AC3E}">
        <p14:creationId xmlns:p14="http://schemas.microsoft.com/office/powerpoint/2010/main" val="29376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A48E0-0F9A-46F6-9CD7-28ADC5402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12A48E0-0F9A-46F6-9CD7-28ADC5402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12A48E0-0F9A-46F6-9CD7-28ADC5402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AE2FF-710F-4550-81F8-A5057FA75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5FAE2FF-710F-4550-81F8-A5057FA75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5FAE2FF-710F-4550-81F8-A5057FA75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67C31-23F0-4C2E-AD3A-2B3470CD8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7067C31-23F0-4C2E-AD3A-2B3470CD8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7067C31-23F0-4C2E-AD3A-2B3470CD8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C80B1-E20C-4C10-876F-FC77C622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EAC80B1-E20C-4C10-876F-FC77C622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EAC80B1-E20C-4C10-876F-FC77C622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8F92F-D2FA-476E-A2D0-7C7C164BE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B08F92F-D2FA-476E-A2D0-7C7C164BE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B08F92F-D2FA-476E-A2D0-7C7C164BE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DB4442-3D92-4655-98E3-93796579B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91DB4442-3D92-4655-98E3-93796579B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1DB4442-3D92-4655-98E3-93796579B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672359-0D84-4F44-95EA-54FD1961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E7672359-0D84-4F44-95EA-54FD1961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7672359-0D84-4F44-95EA-54FD1961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91680" y="76470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 PARA ACCEDER A LA CAPACITACIÓN</a:t>
            </a:r>
            <a:endParaRPr lang="es-EC" b="1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930300"/>
              </p:ext>
            </p:extLst>
          </p:nvPr>
        </p:nvGraphicFramePr>
        <p:xfrm>
          <a:off x="1187625" y="1422068"/>
          <a:ext cx="7056783" cy="459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1C442B-1795-4067-89C6-B0EFAB7E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841C442B-1795-4067-89C6-B0EFAB7E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841C442B-1795-4067-89C6-B0EFAB7E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EAA1C-3B2C-4F26-9F13-71CBCFB9E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767EAA1C-3B2C-4F26-9F13-71CBCFB9E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767EAA1C-3B2C-4F26-9F13-71CBCFB9E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508C47-5FAC-43C5-9B61-F8BA4B6B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E5508C47-5FAC-43C5-9B61-F8BA4B6B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E5508C47-5FAC-43C5-9B61-F8BA4B6B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592731-6BBA-4B68-9E17-35B87BF1F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90592731-6BBA-4B68-9E17-35B87BF1F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90592731-6BBA-4B68-9E17-35B87BF1F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0DAA0-699D-4D55-87EE-97D1E66A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B6F0DAA0-699D-4D55-87EE-97D1E66A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B6F0DAA0-699D-4D55-87EE-97D1E66A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843808" y="98072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capacitación</a:t>
            </a:r>
            <a:endParaRPr lang="es-EC" sz="24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22609612"/>
              </p:ext>
            </p:extLst>
          </p:nvPr>
        </p:nvGraphicFramePr>
        <p:xfrm>
          <a:off x="1979712" y="1628800"/>
          <a:ext cx="5760640" cy="350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2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5B6509-648A-48E2-8416-4A475608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F5B6509-648A-48E2-8416-4A4756084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8938DC-D2D9-4DDB-9F6B-4995B51E0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48938DC-D2D9-4DDB-9F6B-4995B51E0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F166E9-5ED8-468F-A727-ED0AB0082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3F166E9-5ED8-468F-A727-ED0AB0082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B7C1C8-ADE9-4487-BAE1-8CACA18E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EB7C1C8-ADE9-4487-BAE1-8CACA18EE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010162-A725-42E5-8394-4F8A3643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1A010162-A725-42E5-8394-4F8A3643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6321362"/>
              </p:ext>
            </p:extLst>
          </p:nvPr>
        </p:nvGraphicFramePr>
        <p:xfrm>
          <a:off x="1043609" y="1268760"/>
          <a:ext cx="698477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27784" y="764704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Etapas generales de la capacitación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9140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32395-F061-4F8F-9EC5-78D25C05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F32395-F061-4F8F-9EC5-78D25C056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CD82F-AA61-4EBF-ADEC-A3D39CF42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C7CD82F-AA61-4EBF-ADEC-A3D39CF42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78F3-09D3-42B2-8EB8-D77A128EA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3CC78F3-09D3-42B2-8EB8-D77A128EA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B12A-E153-4815-BABB-37F4B2657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E0BB12A-E153-4815-BABB-37F4B2657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5702692"/>
              </p:ext>
            </p:extLst>
          </p:nvPr>
        </p:nvGraphicFramePr>
        <p:xfrm>
          <a:off x="1331640" y="1268760"/>
          <a:ext cx="67687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1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998DE-A043-4AF4-9E74-AD7E6647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3E998DE-A043-4AF4-9E74-AD7E6647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3E998DE-A043-4AF4-9E74-AD7E6647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8597F-208F-4017-A455-4470B4492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6068597F-208F-4017-A455-4470B4492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6068597F-208F-4017-A455-4470B4492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990D4-32B0-4AA2-A03D-345D0686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8B990D4-32B0-4AA2-A03D-345D0686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8B990D4-32B0-4AA2-A03D-345D0686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4F6681-145F-456B-8A23-2950A20C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6E4F6681-145F-456B-8A23-2950A20C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6E4F6681-145F-456B-8A23-2950A20C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A60814-EF35-4C77-A734-AC906C421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0EA60814-EF35-4C77-A734-AC906C421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EA60814-EF35-4C77-A734-AC906C421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95CC48-86B9-48D2-B2CC-5C00E3B6F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B95CC48-86B9-48D2-B2CC-5C00E3B6F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B95CC48-86B9-48D2-B2CC-5C00E3B6F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FD9566-374E-4F12-9DB0-1608FD27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D2FD9566-374E-4F12-9DB0-1608FD27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D2FD9566-374E-4F12-9DB0-1608FD27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D96BFB-BBAC-42BB-9FBC-C8F8074BA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01D96BFB-BBAC-42BB-9FBC-C8F8074BA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01D96BFB-BBAC-42BB-9FBC-C8F8074BA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F13F57-325D-4D04-920F-F8DC507B6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F5F13F57-325D-4D04-920F-F8DC507B6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F5F13F57-325D-4D04-920F-F8DC507B6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75BF7-78F9-4BA0-89CF-D494A1785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BE475BF7-78F9-4BA0-89CF-D494A1785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BE475BF7-78F9-4BA0-89CF-D494A1785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B4628-06AE-46E4-B6D2-4F23E8D4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08BB4628-06AE-46E4-B6D2-4F23E8D4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08BB4628-06AE-46E4-B6D2-4F23E8D4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CC4E40-8F89-4847-BEC7-44F95132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BCCC4E40-8F89-4847-BEC7-44F95132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BCCC4E40-8F89-4847-BEC7-44F95132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AB1D24-E8E8-4FF0-BB79-6E8AD347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D0AB1D24-E8E8-4FF0-BB79-6E8AD347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D0AB1D24-E8E8-4FF0-BB79-6E8AD347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FA108-F2F2-48CA-8812-027432F92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4FDFA108-F2F2-48CA-8812-027432F92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4FDFA108-F2F2-48CA-8812-027432F92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93228F-A583-417A-9012-A41E011BE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993228F-A583-417A-9012-A41E011BE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993228F-A583-417A-9012-A41E011BE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8EC65E-7C3F-40E1-9C57-3976CBF4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DE8EC65E-7C3F-40E1-9C57-3976CBF4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DE8EC65E-7C3F-40E1-9C57-3976CBF4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D05184-D6C5-451E-9258-E0BB2B0C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F9D05184-D6C5-451E-9258-E0BB2B0C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F9D05184-D6C5-451E-9258-E0BB2B0C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095465"/>
              </p:ext>
            </p:extLst>
          </p:nvPr>
        </p:nvGraphicFramePr>
        <p:xfrm>
          <a:off x="539552" y="836712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35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172942"/>
              </p:ext>
            </p:extLst>
          </p:nvPr>
        </p:nvGraphicFramePr>
        <p:xfrm>
          <a:off x="683568" y="548680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1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5273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DESARROLLO DE HABILIDADES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12319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2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3" t="32090" r="12359" b="19003"/>
          <a:stretch/>
        </p:blipFill>
        <p:spPr bwMode="auto">
          <a:xfrm>
            <a:off x="827584" y="1484784"/>
            <a:ext cx="7710268" cy="3739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637468" cy="2088232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PROCESOS DE FUNCIONAMIENTO, ESTATUTOS Y </a:t>
            </a:r>
            <a:r>
              <a:rPr lang="es-EC" b="1" dirty="0" smtClean="0"/>
              <a:t>POLÍTICAS</a:t>
            </a:r>
            <a:endParaRPr lang="es-EC" dirty="0"/>
          </a:p>
        </p:txBody>
      </p:sp>
      <p:sp>
        <p:nvSpPr>
          <p:cNvPr id="6" name="AutoShape 2" descr="data:image/jpeg;base64,/9j/4AAQSkZJRgABAQAAAQABAAD/2wCEAAkGBg8QEBAPEBAPDxAPDw8QEA8PDw8NDw8PFRAVFBUQFRQXHCYfFxklGRQSIC8gIycpOCwsFR4xNTIqNSYtLCkBCQoKDgwOGg8PGjUiHSQsLCk1NTIpKS01LDAsLDUsKSkqKikqLCwtLCktLCwpKiwvLCksKiwsLCwsKSwpLCksKf/AABEIANgA6gMBIgACEQEDEQH/xAAbAAEAAQUBAAAAAAAAAAAAAAAAAwECBAUGB//EAEAQAAIBAgMFBQUFBgQHAAAAAAABAgMRBBIhBQYxQWETUXGBkRQiMqHBB0JSsdEVI1NikqJy4vDxJERjssLS4f/EABsBAQEAAwEBAQAAAAAAAAAAAAAFAgMEAQYH/8QALBEBAAICAQMCAwgDAAAAAAAAAAECAxEEBSExElEiMrEUQnGBkaHR8BNBYf/aAAwDAQACEQMRAD8A9uRcLFQKFQAAAAAAAAAAAAAAAAAAAAAAAAAAAAAAAAAAAAAAAAAAAAAAAAWTqJcQLwRU8RFu3MlAAAAUbKmJtWTVKdmlK10m7Xs72AmWIj3kpxeH246slSp3lOWmVcV3t9yXM7OK0QFQAAAAAAAAAAAAAAAAAAAAAAAAAANVt6c4RVSKbjFPPbVxX4rdxtTR7Z2rBe5KTV21lXNr/YDXbE2sq1ZNO0IXcpa2bs0orrr8jrIyTV1qjhquPUb5VbqdBuriXKgrttpt68bS1v63A3QMDae28PhletUjDTSPGcvCK1ZxW1/tHqSvHDQ7NfxJ2lPxUeC87nNm5WLD8092rJmpj8y9DucvvNjnGvTSemRprldu/wCVjzqe2MTn7Tt62e983aTv+fyMyG8Mqjz4jPOatklHLFJt+9KUeel7Wt4d3Pg6hjyzqY0005dLTqezscDjKUZqd8km7XXN9z7zrMNXU4qS6rzR5tg6ka06ahJS95vwtF8Vy5HfbEi1Rjfvn/3MoutsAUuVAAAAAAAAAAAAAAAAAAAAAABQFGwKtnFb14dpyqXVo1Yy62bS/wDI7FyPNN6ts1a1SrScezhGbg4c5KMtHJ9dHp04mnNmrijdmrLljHG5Q4ralOCtfO/wx19XyMWe89anmjhpSo03dRTyyqRhyjm+vzfEwFRSI5xI/I517RqvZOycq1vHZSdSUm5SblJ6uUm5Sb6t8SliuUusR57uKZRuJfTgVsSQoTySqRhKUY2Tlwjfuu+Ztw1ta2qxtlWLWnUJMJOVKaqQeWSur2T0fFHqO7W0XXw1ObhkteFk7qWXTMujPM9161OvXpxlZ+/H93LmrrlzPWITVklwXBLRJH0fFw5Mfe8/krcfFenzT+TJUi5MgUi9M7nWlBYmXJgXAoWV66grvvsurAkBjRxnfYyE7694FQAAAAAAAAAAAAFrZY2XSNLt3enCYRWrVVnfCjD95Wl3WiuHi7AbSUjkd+cTgoQvWko17JU1CzrS15x5x8fIslidqY74I/szDP781nxc49I/c+XiyXC7rYXDRlKMXUrSTzYis+1qttcbv4fIxtWLRqfDG1YtGpcPCeZJ2cb6pSsm1yZY0bjauzJKpFq0ve1XemuRDU2NUesLW7pOzXpcicrp9o74u8JmbiTHendrLE2Gwk6jtCLl3vhFeL4I22D2DFa1Xm/kjdR83xfyNvTSilGKUUuCSSS8jzB0yZ75Z1/x7i4cz3u12C3fpx1qvtJfhWlNfWX+tCbaiqShlio5UtFwS8kjNRJGmWseKmKNUjSjTHWkarDncNuvCpGGeTUla1Sm8tSLve8X0NtS23jcBZYyLxWGWixdJfvKa/6sefj82bbD0EuSXgjY0ly79PI2M02ztpUq8FVo1I1IP70XfXua4p9GZ0WcfjNz3CbxGzqnslfjKn/y1b+WUOEfS3RcSXZO+67X2TG0/ZMUuN2nQmlFyzKd/dTS538QOuTL0zlMZ9o+zqTyqrKq1x7Gm5r+p2T8mY9L7VNnt2ftEOsqSa/tk2av81PG3dHTuVNfVGOdfhLtEaPeLGWVoXcqTUpJc009F1tZkmG3rwdWDnRr06lvuJ5Zp9YuzXoc/T2mp1akm7pzab62X6myJifDjtS1J9No1KfZ+0515ZKUZSel9GlHrJ8jsKUMsYx42SV/BGm2UoxanFpqWj83+pvD1iAAAAAAAAAAAaTbu+GDwelWpmqcqFNdpVbfBZVw87Go3/2vXhLCYSjU9nWLqOM8RwyRUoxsny+K99OC1VzbbB3OwmD96nTzVfvV6v7yq3zd38PlYDTOptbaHBfsvDPm/fxc49Fpk/t8zZ7G3RwmE96nBzqvV4iq+0rN83d/D5WN/IhmBj1WYGIVzPqIxqkANNWwyvey9CCVE21SiQSoAa7sy5UjN7AujhwMWFEyKdInjQJo0gLKdMyYRKRgSJASQZ5n9pe2J1MR7Le1KioScfxVJRzZn4JpLzPS0zz/AO0jYizLFxlC7jGNWDlGMtNI1Em9VbR27kc3Ji04/hWuiXxU5cTl9p1+LgrFrRLYZSRD9FlFC6kmdpsPbcq67OSgqsIpRUIKCqR78q0zXetu+5x6idLunhFCosVOyjDNGCb96c5K14rmkr+p2cW0+rUPm+uYMc4JvbzHj+Hfbv4dqcIapQWaXiv8zR1aNPsCN6bqNe9Uk/6Vol+Ztkyo+EXgAAAAAAAAADW7e2BQxtF0a0brjGS+OnK1s0X/AKua/dXB4vDUpUcRWhXjTnloSSk5qmvxN/Ja273pbojnK2PdOUoS0cXz5rkwNzHEpvK9Hy6l0jmam24xkpu7jSvUqZVmaglq7c/A6OhiIVIRqU5RnCaUoyi7xknzTAtlEilAyGi1xAw5Uix0TNcC1wAw+wKqiZfZjIBjqkXKmT5BlAhygw9tbcw+EhnrTUb3ywWtSfSMefjw6nLP2/avfgcFLzq14/Vei/xAZ2199Ixn7Pg4e14l3SULulB83KS426ebRjYDdGdSpHFbQqutXi4yhTi7U6WWWZR0468lp48Te7K2HQwkMlGCjwzSes59ZS5+HAyZgajam6eDxDcpU+zm+M6T7Nt97Xwv0NNP7OaN9MRVS7nCEn63R1UmRTZqthpbzDuxdR5WKPTTJOv77tFR3KwVGMqk3Os4xk0pyUYXS092PH1NVszDpzbtzsvBafqbzaMamqjZ5uTujH2XgJRcYyWrau1w1d2ZVpWvyw0ZuTlzzvLaZdvgI5acI90V621MtMwqMjKizNoTplxEmSICoAAAAAAABqdv4SNSMU4pu+j4SS7k+PM2rZrdqYhQcW+eZfkBzmJwUKVOUbK001Ja6pqzu/C5rdjVo7Oz08PLtY1XGo1VV3B2aypxaurWfmTbRx7lKo5fDDlyyqKb+pp5um6k3SjlpOcuzWvwX0468NfMndQzWxY/hnUzLu4WKuS/xRuHUR3vq/w6f96+pet7J/wof1S/Q5ymSxIP27kx9/6LH2PBP3fq6Fb1vnSX9f8A8Nts3HdtDPlye81a+a9ranFnY7Ep5aFPqnL1bf6FLp3KzZskxedxEe0OHncfFixxNY77Z1hYqEXUdSxz++u354PDZ6aTq1JqlBtXUW025W52S0Xe0dCareTYMMbQlQk8rupwna+SavZtc1ZtNdQNNsXceMZe042TxeJlaT7R5qdN9yT+Jrrp3I6eSOO2XvRXwU44PacXGytSxSvKEorROT5rh73FfeXM7JSTSaaaaTTTumnwafNAQyiQygZUolkoAYcqZY6RmdmU7IDBng1L6NcUS0MFZptt24XsZapksaYFacTIgiyMSWKAuRIiyKL0BUAAAAAAKNgWyZrNs4ZzgnFXcG3bm1bW3U2LZFJgefbfwV6LlSlfO4Rq3fGDdm11tp5mFQpG021hssppcpOy5dNPBldj7OjWp55VHGWZppRi1wT+pJ5/GzZ7R6I7Qp8PPixVn1eWHGJekbf9gLlV9af+YfsCX8WPnTf/ALEqem8j2/eFGOfg9/2lq7HcYeOWMY/hjFeisczV2LUhFzUoTyJzy2lHNlV8t9bXtYn3a3xpY1yioulOKUsspwlnT4uNtXbS+nNFTpvFvh9U3jW9J3P5FMvpik7dImVuRpl6ZXTFxQXKXAxdp7Lo4mm6VaCnB+Ti/wAUXxT6nFSjjNjS0zYrZ7lw+/Ru/wC1/wBr6NnftnOb07zYahCVGcYYipJa0GlKC5p1L8FwduP5mdKWvOqwxteKRuzMobyYWeH9q7TLSu43mnGWdcYqPFvojjdrfaDXnP8A4dKlTXByjGc59Xe6XgvU5itVzNvLGCcnJQgslOLdr5Y8uC9CMr4OHWne/eUvNyrX7U7Q9E3c33p1rUsRlpVXpGfClUfdr8L6cPyOsyHh51W629laDjhqjz05+7CUn79LTRJ81ys+/TuNHI4cRu1P0bcHKmfhu9Ggr8NSSKMOhjFYup4q9SKXO/pa/wBCYos5IvSKJFyQFyRcURUAAAAAAFkmXMskBZIx6kieRj1EBze26d5t96T+hqNnVnFygoy+J9E0dNtDBOVnxtxXQw5YJaJRa6tWsBNhqjsr8TKhIhhSJowAmiznd4903VksThX2WKg83uvIqjXO/KfXnz7zoYomiBz+6293bv2fELssVC8WmsiqtcbLlLvj6dy6hM5vebdOGLXaQap4mKWWpwU7cIyt8pcUYe7e9s1P2PHXp14vLGpOyU3yjN8Mz5S4S8eIdiGyhS4Bs8v3t2BVoVqlZrPSq1JSVRa5XKTeSfc9fP5HpzZqN4tsUcPRlKqozzLKqLavVvo4pNPS3Q34M04rbhpzYoyxqXlNihtP2VOvTqYvD0nGiqjj2WftZxsk3JOyvFXt3q3Piayxbx5a5I3VJvimk6lazcbu7v1MTLPdwpU2s018TktcsevDXkaaTPUt3lCjhKUHZNQzS5e9L3n838jn5WaaV1HmW/j4ovbv/pjuFWPwtOP8zaa/Uz9jxfaq7vKzbtwjFcl5tGLisanwNvsLD5aed/FU1v8Ay8l9fMiqral6LEXIC9FSiKgAAAAAFGWSJC1oCKSLJRJmi1oDGnTIJUjNlEscAMJ0AqZluBTswMdQJFEkyDIBbFGp3j3YpY2FpWhViv3dVK7X8su+PTly67lRK2A4bYm81XCVPYsfeOWyp1272jyzS+9Duly4Pp2qkmk1qnqmtU13priYW2dhUMXDJWje18k4vLOD74v6PQ5eX2cSWkMZOMH91039JpP0Az9498qeHvSo2rV3plXvQg3wzW4v+VfI1myt06teftW0G5ylqqLfLkp24L+RefNG62Jujh8I88b1Kv8AEmleP+GK0j831NvICKKUVZJRS4JJJLyRzG8O6Uat6tDLCo9ZQ+GE+q/DL5PpxOmkRtmdMlqTurC9IvGpcTsfdpQlKeLha1slNtOMnreTtxtpobXFV1O9OOrdr9yXf6G+czUVNak598n6LRfke5Mlsk7sUpFI1CGMdVHm9EjtaEbRUV91JeiscdsOOetnfDO2v8MeH5L1Owps1s2REvRFFkgF6LixFwFQAAAAAAAWtFHEvKWAjaLXElaKNAROJTKS5SlgI8pTKSWFgI8pSxI4lGgImi1olcS1oCCSIpIyXEjlADFlEgqIzZQIZ0gNViMRa/HQwK08tOUuai352/U2tfCuzVrp31XFXMP2GU/dcXl53TQF+7dGy8Ipev8AsdJTZr8FhFBWWhsKaAniyREcSRAXJl6LEXIC4AAAAAAAAAAClioApYpYuAFlhYvKWAjsUJGilgI2i1xJWi1oCJotcCbKUygY7plrpmTlKZQMV0SnYmVlGQCCNMmjEuUSqQBIvQSKpAVSLy1FyAqAAAAAAAAAAAAAAAAAABSwACxSwAFMpTKABSxSxUAUyjKAAylbAAVsVSAArYqABU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44" name="Picture 4" descr="http://www.indepconsultores.com.mx/admin/secciones/servicios/images/1310584855Proce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744416" cy="33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397848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b="1" dirty="0"/>
              <a:t>Las PYMES y su papel en el desarrollo de la </a:t>
            </a:r>
            <a:r>
              <a:rPr lang="es-EC" b="1" dirty="0" smtClean="0"/>
              <a:t>economía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979712" y="1268760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“conjunto de pequeñas y medianas empresas que de acuerdo a su volumen de ventas, capital social, cantidad de trabajadores, y su nivel de producción o activos presentan características propias de este tipo de entidades económicas”. </a:t>
            </a: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3" t="47541" r="28226" b="35679"/>
          <a:stretch/>
        </p:blipFill>
        <p:spPr bwMode="auto">
          <a:xfrm>
            <a:off x="1115616" y="4005902"/>
            <a:ext cx="5067300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t="34325" r="27367" b="50815"/>
          <a:stretch/>
        </p:blipFill>
        <p:spPr bwMode="auto">
          <a:xfrm>
            <a:off x="2608862" y="2192783"/>
            <a:ext cx="5347513" cy="14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3568" y="2430217"/>
            <a:ext cx="19994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CANTIDAD -UE</a:t>
            </a:r>
            <a:endParaRPr lang="es-EC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287" y="4422383"/>
            <a:ext cx="15626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EMPLEO-UE</a:t>
            </a:r>
            <a:endParaRPr lang="es-EC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7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93784"/>
              </p:ext>
            </p:extLst>
          </p:nvPr>
        </p:nvGraphicFramePr>
        <p:xfrm>
          <a:off x="1042988" y="908720"/>
          <a:ext cx="74174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0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A68904-AAE3-449F-8B9A-4C096712F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8A68904-AAE3-449F-8B9A-4C096712F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8A68904-AAE3-449F-8B9A-4C096712F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52FD9-CBE9-4AB2-9F2D-3A24BEA24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7B52FD9-CBE9-4AB2-9F2D-3A24BEA24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7B52FD9-CBE9-4AB2-9F2D-3A24BEA24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4ACF4A-D3CE-4CCA-A69F-95275188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24ACF4A-D3CE-4CCA-A69F-95275188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24ACF4A-D3CE-4CCA-A69F-95275188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5CEE9-CC33-4209-80D5-AB0C6172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CB5CEE9-CC33-4209-80D5-AB0C6172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CB5CEE9-CC33-4209-80D5-AB0C6172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292123"/>
              </p:ext>
            </p:extLst>
          </p:nvPr>
        </p:nvGraphicFramePr>
        <p:xfrm>
          <a:off x="611560" y="1124744"/>
          <a:ext cx="753504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11560" y="692696"/>
            <a:ext cx="408316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es-EC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  <a:endParaRPr lang="es-EC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4544" y="541129"/>
            <a:ext cx="2833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  <a:endParaRPr lang="es-EC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528462"/>
              </p:ext>
            </p:extLst>
          </p:nvPr>
        </p:nvGraphicFramePr>
        <p:xfrm>
          <a:off x="467544" y="1052736"/>
          <a:ext cx="8064896" cy="538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9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3989-8121-4A94-8A47-E8ED3A2B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B323989-8121-4A94-8A47-E8ED3A2B0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04A955-FCDB-4E73-AC84-7A80E2A9C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604A955-FCDB-4E73-AC84-7A80E2A9C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D5F747-EAAC-4774-B399-6A239D960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5D5F747-EAAC-4774-B399-6A239D960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E1E287-6A8B-4C58-9A1F-289EBD5A3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6E1E287-6A8B-4C58-9A1F-289EBD5A3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94088-4BEA-4EA2-A418-D1B8EB4BD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BA94088-4BEA-4EA2-A418-D1B8EB4BD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45C7F-47F1-46E2-BC4C-4117E06F9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6C45C7F-47F1-46E2-BC4C-4117E06F9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307837-180D-45FD-8387-87F1D4D33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F307837-180D-45FD-8387-87F1D4D33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99E3C2-1A7F-4C2F-97EE-4AE1942F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F199E3C2-1A7F-4C2F-97EE-4AE1942F9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DC143B-5414-4A43-BB9B-24E515F5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1DC143B-5414-4A43-BB9B-24E515F5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57EDF8-5E5B-48D4-9D4C-45F85ECCD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C57EDF8-5E5B-48D4-9D4C-45F85ECCD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B6E27-A542-4877-B331-BF55892A0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CFB6E27-A542-4877-B331-BF55892A0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1F619-9A98-4703-94A9-32A7F871A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741F619-9A98-4703-94A9-32A7F871A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2513784"/>
              </p:ext>
            </p:extLst>
          </p:nvPr>
        </p:nvGraphicFramePr>
        <p:xfrm>
          <a:off x="1403648" y="1340768"/>
          <a:ext cx="59766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683568" y="548680"/>
            <a:ext cx="397961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C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Valores Institucionales</a:t>
            </a:r>
            <a:endParaRPr lang="es-EC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BC261-A62A-4E11-B481-75BE43AC7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A6BC261-A62A-4E11-B481-75BE43AC7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DCE183-1A3A-4039-97A0-8BBB2118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BDCE183-1A3A-4039-97A0-8BBB2118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56CCD-FC31-4387-A3B4-CB6929B07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7056CCD-FC31-4387-A3B4-CB6929B07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4A116-6400-40F2-94C3-292355212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434A116-6400-40F2-94C3-292355212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55D39F-18F4-43E8-B808-4500BDB43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555D39F-18F4-43E8-B808-4500BDB43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45069562"/>
              </p:ext>
            </p:extLst>
          </p:nvPr>
        </p:nvGraphicFramePr>
        <p:xfrm>
          <a:off x="1259632" y="1340768"/>
          <a:ext cx="6840760" cy="508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755576" y="697997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400" b="1" dirty="0"/>
              <a:t>Organigrama del Centro </a:t>
            </a:r>
          </a:p>
        </p:txBody>
      </p:sp>
    </p:spTree>
    <p:extLst>
      <p:ext uri="{BB962C8B-B14F-4D97-AF65-F5344CB8AC3E}">
        <p14:creationId xmlns:p14="http://schemas.microsoft.com/office/powerpoint/2010/main" val="13643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C483F-CAD5-4089-8F66-5C3CB27BB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96C483F-CAD5-4089-8F66-5C3CB27BB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EDEFF7-6306-413C-9BEC-7BB39D74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0EDEFF7-6306-413C-9BEC-7BB39D74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96F98C-D007-443A-9D06-387D2F146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696F98C-D007-443A-9D06-387D2F146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26439-368F-4674-8619-F63E96CD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7026439-368F-4674-8619-F63E96CD4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2134E-8E79-46DC-A1F1-BAA23954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A72134E-8E79-46DC-A1F1-BAA239541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785955-1AAC-4846-B7E5-1E8DF9B5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8B785955-1AAC-4846-B7E5-1E8DF9B5E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B457EE-B04A-4848-888C-B9E45EFEC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BB457EE-B04A-4848-888C-B9E45EFEC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364D3-4AF7-40F0-960C-586C443C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43364D3-4AF7-40F0-960C-586C443C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BE200-5FC0-4415-83B2-F2B3084F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B3BE200-5FC0-4415-83B2-F2B3084FD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8645" y="3939133"/>
            <a:ext cx="6637468" cy="1362075"/>
          </a:xfrm>
        </p:spPr>
        <p:txBody>
          <a:bodyPr/>
          <a:lstStyle/>
          <a:p>
            <a:r>
              <a:rPr lang="es-EC" b="1" dirty="0" smtClean="0"/>
              <a:t>Perfil </a:t>
            </a:r>
            <a:r>
              <a:rPr lang="es-EC" b="1" dirty="0"/>
              <a:t>de Puestos </a:t>
            </a:r>
          </a:p>
        </p:txBody>
      </p:sp>
      <p:pic>
        <p:nvPicPr>
          <p:cNvPr id="11266" name="Picture 2" descr="https://encrypted-tbn1.gstatic.com/images?q=tbn:ANd9GcTciI_WY4lsUqhpryVvuMK036qJb3ZUFkMEiF5U9NGlJVNORS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0000"/>
            <a:ext cx="6120680" cy="31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25737"/>
              </p:ext>
            </p:extLst>
          </p:nvPr>
        </p:nvGraphicFramePr>
        <p:xfrm>
          <a:off x="971600" y="836712"/>
          <a:ext cx="7424738" cy="799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ocumento" r:id="rId3" imgW="6091080" imgH="6570123" progId="Word.Document.12">
                  <p:embed/>
                </p:oleObj>
              </mc:Choice>
              <mc:Fallback>
                <p:oleObj name="Documento" r:id="rId3" imgW="6091080" imgH="6570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836712"/>
                        <a:ext cx="7424738" cy="799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2924" y="4221088"/>
            <a:ext cx="6637468" cy="184201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Financiamiento </a:t>
            </a:r>
            <a:r>
              <a:rPr lang="es-EC" dirty="0"/>
              <a:t>y Mantenimiento Financiero del Centro</a:t>
            </a:r>
          </a:p>
        </p:txBody>
      </p:sp>
      <p:sp>
        <p:nvSpPr>
          <p:cNvPr id="4" name="AutoShape 2" descr="data:image/jpeg;base64,/9j/4AAQSkZJRgABAQAAAQABAAD/2wCEAAkGBxQSERUSExQRFhQXFxcXGRYWEhQUFxQYGBgXFhgaGBQYHCkhGBwlGxcUIjEhJSorLi4xGB8zODMsNygtLisBCgoKDg0OGxAQGy8lICQwLywuMis0LSw0LCwsLCwsLCwsLCw0LCwsLCwsLCwsLCwsNCwsLCwsLywsLCwsLCwsLP/AABEIAM0A9gMBIgACEQEDEQH/xAAcAAEAAgMBAQEAAAAAAAAAAAAAAQYEBQcDAgj/xABGEAABAwEFBQQGBwUHBAMAAAABAAIRAwQFEiExBhNBUWEicYGRBzKhscHRFEJSYoKS0iNyorLwJHODwuHi8TNDY5MXNFP/xAAaAQEAAwEBAQAAAAAAAAAAAAAAAwQFAgEG/8QAMREAAgEDAwMBBQcFAAAAAAAAAAECAwQREiExE0FRBSIyYbHRFHGRocHw8RUjM0Lh/9oADAMBAAIRAxEAPwDuKKEQEooRASihEBKKEQEooRASihEBKKEQEooRASihEBKKEQEooRASi+SsS87yp2ematV7WMHEnXoBxPQLxvB7FOTwuTNRc6uXb2pbbyp0KDQKADy8uHbLQ0w4mez2sGXXNdDBXMJqSyiavbzoSUZ84z/J9IoRdkBKKEQEooUoCEREAREQBERAEREAREQBERAEREAREQBERAERCgCjEvO0WhjGl73BrWiS5xgAdSuUba+k0maVkyGhqx2j+4D6o+8c+XNR1KkYLctWtnVuZYgtu77IuO1229CxAtkVK32Acm9Xu+r3ariO0e0ta2VMdVxPIaNaOTRw961Ne0OeSXEmTOZn36nqvIlUKlSU3ufUWtlStV7O8vL/AE8HXfQZdXZr2oj1iKTcuDe06PEt/KurwtBsJdX0WwWeiR2sAc799/bd5EkeC360KcdMUj5a7q9WtKXxCIi7KwREQBSoRAEREAREQBERAEREAREQBERAEREAREQBERAFDlKhyA5z6Rtm7fanE0qlI0GgEU3P3eEgZk5Q49Scui4tXYWuIMTPAg+0arrXpW2zgGx0HdKrgf4AR7fLmuSNaXEAAlzjAAEkkmAAFnVnHX7J9d6cqkbddTZdlxt5f3nwSt3sXdf0q3UKJEtLw537jO26ehiPFdf9H2w7LJQLq7GPr1QMYcA4U26hgn2nie4Kx2DZuy0Ku+o0KVOpBbiY3DkSCchlwClhbvZspXHq8fahBfBM2wUqApVw+eCIiAIiIAiIgCIiAIiIAiIgCIiAIiIAiIgCIiAIiIAiKEAKpnpE2t+h0t1TM2ioOyBmWA5Yo56wPkt1tXtAyxWc1XwToxvF7uXdxJ5BU30cVXWkVLXUDTVqVXds64QGgBvIA4hHRU7u56Udi/aUMR681mK4Xl/Tyc0o7MW2uS4WesSeL4p+ZqELoXo42M+ivNptTRvhlTYC14p83kgwXHQRoO9W59UBzi4gZnUgDU814Vb3s4Gdej/7G+4FYsr2pHeEf1Lle+qVo6Xsn4Nxar8p0xJDvAD5rVVNu7ODmyt+Vv6lXr6vqzkZVAfF5HsVStVvpnRw/i+Klo39zJZl8ip9mp4OnU9v7ITnvR3059xK29g2hs1bJlVpPIgsPk4BcOFqYT6zPzBbagf2TyCCMJ66xxCtq9qJrKOHbxxlHbpUrGu6dzTnXAye/CFkrVRSCIi9AREQBERAEREAREQBERAEREAREQBJRY++J9UZID2L1MrkHpW2rxVBZGOgUzL8JObhoJHL39yp1ivWsZ3VotQIEkNqVMgNTkchpmq07lReMZNm39HlVpqbkk32f1P0hiWNeNuZQpuq1HBrGgkn+tT0XMdmPSU9kU7V+0b/APq0Q8dXN0d3iPFaH0mbZ/Sqm5pEiizvGN32iOQ4DvPKPXcR05XJxD0iv1tE1hd38PgaPbTaZ9url5kMGTGT6rfmdT/orZsRSJsdJrX1TLnzTpucMIxH1t32szzMKjbN3DVt1obQpDM5ueRLabeLj8BxOS63YaP0GubHQDQwbshzpcTia0ElojMuDjM8Vm3Kk6bl8TRv6lOMVRh27eEZtjsNJulBmLmWMnxJ7Ws6ra70hsCmwDT1o9zSvN9GmzOpaA099Jg8nAn2rHtFpofVrF3OKhP8qxaqbRipps09/UCcyGDuLj8AqjaaZ5j2/JWW+XszjeHPjvjkqraarOv8amt4tLuXHwY0Z5gH+uoX22wgkuDMOkuaQ08BmWn3rxNZs6jzI962V1HeYmB4zHQq9FuO5DLDWDuFJgaABoAAO4BfaxrufipU3c2NPsCyYW+nlGYERF6AiKUARQiAlFCICUUIgJRQiAlfLjkpKq3pGvf6NYKrgYc8btvOX5EjuElcyeFkkpU3UmoLu8Gn/wDleyYiDTtESYcGsIcOYh0wVatnNoaNupmrQJgEtc1whzSM8x1BC/NlmfIw+XyVh2L2jdYbSKmZpOhtVvNvMD7TdR4jiqULqWrEuD6W59EpdFyoZz8z9AvqEyGjxWg232ibYLIXyN46W0x97ie4a+XNbmy2thpmqHNwEYsU5YYmZ5QuI37tObZelOoM6VN4bTaTALROZy1Jz8hwVivV0R25MWxterNykvZju/oVhl316xL93WcSZJDHvJnOSQF2P0Y7P07HQLqsfSK3rTHYb9VnQ8T1PRZm7Bio+qxstGWkZcy7PVeNe2Uwcq1PnIczXzWT9rcN4os3N7O4WjhGJtPsbY3u3lKrTs79SIBpnn2JEHu8lRLdsQBLhbbJrq7GBOusGDorHflvaT/1QfxU/kqrbKwLHw8HP1cTTJgZgDP/AISlcym/aivzJY3FeEca28edzqOwNksVjs4ZTtFnfVdBq1N4yXO5CTIaNAPmvG8LfZvplY1WCq7sBoFMvGDdtIknsTJfx4hcquSvLToM9D18lbrksbnVgMbGtcCZwknKBABdA7811dV9UNDWCoqblJzby2Xey2WoJIoBmeQLqY/kJWRVZWwnKn41HfBix61Yh0fSXuEAnOk3PPLst7uKhxafr1T3OquHsWNV3X8kSyaK+31OO78C4/BVS04vu+1XO9HUgD2Xk9WVj8FULbaGTpH4HhS2+ccfkXG8o17pnh5n5LLoNFQFm7BcRl6uRBmZOngsGrVZz/mCyrstLA8EPaD1cPcVe43wRHcbuw7qnhjDgbEcoEZrJWi2Mtpq2VsgdgmmI4hkAHyW9W9B5imZjWGSihF2eEooRAEREAREQBERAEREBBXF/Tbe+OvTsoOVNuN37ztB4NA/Muy2mqGMc86NBJ7gJK/L9/3ibTaatc/XeSO7Ro8AAFWuZYjg2PR6Oqq6j/1+bN76MLjFrt7Q9uKlSaajwdD9VoP4iD+Eptvs6bDaXMg7t3apu5tPCeY08ua6J6F7n3VjdaCO1XdIyzwMlrfM4z4qx7Z7PNttmdTyDx2qbj9V3yOhUboaqe3Jaj6p0rx5fscP6/vscWdtXWp2B1jB7DnCHScQbmXMH3Zg+Y4rVbK0sdsoAtxjGJHCNM+kkLb2zYS34v8AoaZRvaX6lZ9ndl32Sx1Hvb/aqrmAAETTY17ThDgYkwXEzyHBQypzaefBZr3dtCD6WN328vub+pd4bVIbSptENyaGjgOQWVTszjhkNA8fcF507TTGTqTy4AB2ItdnHMuK+K5a45UmDvw8ugWNV1Y5MGL3NPf9ESe0PBp+L1TrzaQ09rKZAiOXXorJejBMRSH9dGqq3qYacm5aEDT2SVNbRaaLbaaF0tlugOfH/hXG4LOXNw0qEuDyXOG7aIIEDESCdRwVLuemcOYnPhA+IV42SqtDnftTRGUyaQJOh7TwcoA0XdbucZ2LJZ31Wy3dtkQDNSOnBpWYbXXwwGUchxqPP+Ra01qWN39oLhOu9ZnkD9UDmV9urUeNV3hVqfArOqLbj5kKWTVX0KpEnc+BefgqraQ77nmfkrFedShHrVCer6x+MKs2l9P7TvzPU1unjgtS4MU4gdB5n5L3ZRLwThaRHMHTvCxXPbOTj5lZtjqNz/aRkfrj4q8m4vJG1lHbLlpsFCnu2tawsa4YW4QZAMxzKzlq9lnzY7Of/EweQge5bRb8eDLfIREXp4ERSgIREQBERAEREARF51arW6lo7yB70BTvS1fG4u9zAYfWIpjPODm4+QjxXINn9mDaqL6u+bTDH4ILZJMNM6j7XsW99MF9Cva20mODmUWxIMgvdm7yEDzT0XEs39YCmcECHznI4LLu6j3a7H0lCErez1Ll7/j/AMOp3betOlSZSY1oYxrWNGMaNED3L5vDa6nS4Nd3VGrDNvdUbpQEwfVPMdVX79oGJx0zloG/7lmf1CvqxqMqFGMs5Rk230mtaCfozTh51Rn/AAFfFk24ZbIY6iaEHFia4PmOHqZa6wueXw7J47P9ePRZmxNNu8hz2tBBBcS3LIHJX515ypPLPelBNYL7SqAlziKpBJzl2k5aAcFkWmkJyZXiJydUGoWFiY3EG1wQDlm0g5xw7ysqrb8TgN8xvZH2OXVZM0wuVgqt604Lp3gjUFzifeqreMkRLs3aF2WvXorVelZhxy/EZ1xNg+QVavQt3YdjkyezAyz5+1W6LxgneXk97saMI7TvD/gq37Ek7x8Nx6Zuhsa/dVOu1wwDtAeStuyFVgqdp5AMhxDiJicOiVvdZzuXGq54qO7LRJGWMwOyPur7cX8mfmd+lDVspM71xP8AeVCse1VqOeF7yI+1U1/qFl1FsQxeWkau9aRIz3eU8CT7lVLXTM6t8itzejp0NU+NVV+0M57z+NWKCaRblwYtQGeHtWZYSTlAMiNTxEclr3xzd5uWbdgbJl7p1HaIzV1rbJEn2OwbIVw+xUCJyYGnvb2T7QtysK6LIylRYymIZEjMu9bM5k8ys1fQR4WTLfIREXR4EREAlJUIgJlQSiFAedWqGglxAABJJOQHeuMbQelW0Gs8WYsbSBhpLAXEDLES6Rnrotx6YNrMDfoVJ3acJqkcG8Gd51PTvVN9HWyZt1YvcJoUs3TpUfEtp+4np3qpVm5S0xNyytqdKi69dZ8J/vuWy57HbrZRbVtF5fRseYpghr8PAmHNwzrELYs2Asb861urVTxmvSz9hPtWTZqTnuNQB+AwWuDCAWwIyjkl52uKcYn55xhI6ax0WVP1DS8ac/iR9erKWIS0r4JI9qGxdz08y2i486lpc72OfHsQ2OzmpUs9m+j0qQFN8sw4XOMzGE6wGg9wXOr4cTwPHiP65rabC/8A0qjZYP2wMakyGaEO0meHBd1rjqUsYSIpRnzKTf3l4tNA0wO1RMzz5t69VWb9tznHWn+En5re06pw60tJ1jr8PatXtDWdPrU/wkrIXvnVIoN8V+w8ZZkHISfNZGy9m3j2NBAJcRJHTkvG+6pwntT0BlZuxjgH43BrmtzIdnMwMsitLP8AbZ0+UdOp2gtODdUezhEy7OY6dV82rG84sNME5TLu7ksOztDnEik2HHIAMy84WZabLhzNER/hcu9ZlRkMUlIqN80XBxkNz1ifkqhfTYY6YAPIZjgrdfFTM/s2juFI+5VK964LIwgHEe1Ak56ZBXbfOxZeNxdFOG5Gc+OXJXTZm830t5DGmBjzeW6CPslU67/VzbOv2fiVYbmsrzLhTqYSfqtcQRoZLPFS1sNNsiWOC5WS11HlzsLBiOKMbspn7qz6VOq8GBTHD13fpXzSp2RvqucPxVgvm0V7OGnDVcD/AHtQfFZdQh1ZexqL4s74glgjkXH4Kq2tkcR5Fbm9bS37ZP8AiPPxVctFVv2/4lYoReC2+NzweM9fYvez1sM90ecrDe9v2vavWyBhcMTjh45nw0V5R8kLZ2LYq3CrY6YAI3YFIzGZY1uYjhmt9K1Gy1i3NlpswYHRLhxxcz1gBbZb1POlZMyXLJlJRQuzwmURQgJRQiAStJtPfv0ai8sa6pWw9im1rnFx0EwNM81u1SatCpabU+rhLqLXlghzQ4YQ1rsiftAmVUu67owyiWik5ZlwjjdW6LXWql9SlXxVH9qo6lUgFxzccuHwXbLqtVksNkFCk4jA05kQ574zceZJ+XBa+/67abSwb1p4gml38Fzy3NL3AYoJIz7Mie7uWVRvZvOEa1eo7iMdWyXZHRLor1Hgsp7zAJwtxN7LBkB2ncoXhflAhkEPB6uZGp69V6XLZn1C59MNaMuyKjhAMZCG9F8X6MDIeGk88b3e8LNn75BD32c7vl+Rz4E5wtzsZa/7K2l2IFRzusnhrlqtRfVYBpOEcsmrdbENDbG842y+oGlpAkAQQRmI8irz/wAR1IvVlpYmTipa6E9Qfgq7tFEmSzwzW2pZjSmfHmD0K1V/1SMsLB+6f9qz451in3KFfDcnHhI0HdxWbstTL3Na3Ec+0AYLgMzxCx75tJDXToes+R4L72Xrvp1GlhOImNJMdxHRaW/TPXyjo7WtbUhu+AA0mpId4ZrJrnFq60cMv2x7+HJe9noUj2jaAHOAJBNPImCcl4Xi7B6tamcp0B5jg5ZlR7kUWnIrd70GyYp1T3trqnXvSaA44IzyJ3gz8SrHeVYkntMPh/uVWviqQ1wmc9B4dVdt09iw+59XY4luYd4Yvguj7E1X7uG4QA4iHB88znPXkucXS/saxmclY7toVS7FSNUgTi3biCDlGTdVLXjlbkS3ReaONpLezkSNXcDHLovu0F5EQz87v0pYGUMDcbqofAxYjWacRGcz1XrahQwmKrpy/wC4fj0WVUz4I1LDKxe1NxzO7E9XH/Iq5aKZ+55u/SrLeVNmcPcc/tg5eSrlpwj6x/MrVB7FmW5gPBnh5n5LLsrnEEZaTqeEfJY1RzeY/MfmppVBOvk52nmrq8kL8HdrstO9o06sRjYx8TMYmgxPistVfYLGbOS7EWEjdycsIEGBwEhWhbtOWqKZmyWJNBERSHIREQEIkpKAFaG27OB9V1UPjF9XBOfOZW+lJUVWjCosSR1GTjwVi2bK42xiZP2iwk+9aC1ejQuzNcZZw2lmYzjVdGlJUEbGjHhEnXn5KNYH7tu6dQY7AXAOezCXCSZzBWuv6g0jHFJk/Va0GIy5DkukqMA5BU5elJvKkdxuMPODgF6UHOBDRM8mD+gt/sPdDi0NLiwgF3bBzMxAM9eq7DCwL3uttobhJjIgGJ16LupYS6eIvc6+055NTUomnSzbRfAOepOZPFvVUe+rXiJGBo7gPkrwzZaBGJp72kfNYVt2Nc8AA0RlrBz9izI2FdSy4ktOrTS5OQ33WAbEGZ4cPYsrZaoRUa6Ywy4Tz0AIV8r+jWo//u0R3McvEejp1mGMVmOOkYXDXLWT7lddCcabyjrrQclubCx1nVXB5wycI4jQhvMrZ2qyVGjSnrPrH9Kx7sfTpt3T6Ic9uRczBnOYzcWnkl5va5vYbWBOnaH6isSo23gReZFbvm0Ok9odwe/9Kp1+VDhMzn1JnhxVivCzvnMHxe39Sqt8U3Fscj9pvPlmr1COME7fIu90Nnrkr1sQ95L4c0QRkWk6iOY+yqHd9IwJBMdRBKtVzVgGNaB2muMkDgQMp14Eqa4S0kcctl2eX7x3qTIOrhwA5FelSo+JhvD65/StfZHtiXOeDzJqN4Dn1WfXrWfDAtAnlvafxCyqix2I1jODS3gX4fqj8bv0quWoH7p/EfkttetdvCqCO9nyVfr1Pv8A8vyVmhHYszMasDPDzPyXtY3HEIjzPyWI94n1v5UNSB2XOJ6f6BXoxzsRN4OzbCVZsNKYyxt74e5WEOVP2cc76LRw6btugjMCHeOIFbZj3rdh7qMuXJu5Ra2lVdxWbSfK7PD1REQEIpRAQilEBCKUQEIpRAQilEBCKUQEL5qMDhBAI5FfSJyDXOuaiSXYSCeIc7u0mF51Lipni8RpmPiFtUVeVrRlzFHaqSXDK3X2Mov1dW/M39Kxz6P7KdTWP4x8Gq2IvVbUlxFHrqzfcrFLYOxDWm93fWqD+VwWktGzDBWeKbt32jDS3EAMwIzB04mV0JeVWztd6zQe8KG5tFUjiOzOqdZxe5VLqtzmMwYWmCTOMjXPTCea9bXeZjOk7wcw+8hbw3PS4NjuJHs0XlWuKm7i/wAx8lkT9JrZ2a/MljWhnLOeXxWJJOEie74FV+vU6HyC6nX2OpP1qVvNn6Viu2AoHWpX82fpU1P0+suSaV1B8HKzUM8fZ81FSS0+evLNdWZ6PbINd8e+pHuCzbNsdZKeYpNJ5vLn+xxhW4WdRPsRSrxMC5nGnQptEwGg5/e7R9pWc2u4rbC72r7bY2jgtJLCwVG8mupBxWws1Mhe7aQC+wvTwIiIAiiEhASiiEhASiiEhASiiEhASiiEhASiiEhASiiEhASiiEhASiiEhASiiEhASiiEhAFKiEhASiiEhASiiFK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xQSERUSExQRFhQXFxcXGRYWEhQUFxQYGBgXFhgaGBQYHCkhGBwlGxcUIjEhJSorLi4xGB8zODMsNygtLisBCgoKDg0OGxAQGy8lICQwLywuMis0LSw0LCwsLCwsLCwsLCw0LCwsLCwsLCwsLCwsNCwsLCwsLywsLCwsLCwsLP/AABEIAM0A9gMBIgACEQEDEQH/xAAcAAEAAgMBAQEAAAAAAAAAAAAAAQYEBQcDAgj/xABGEAABAwEFBQQGBwUHBAMAAAABAAIRAwQFEiExBhNBUWEicYGRBzKhscHRFEJSYoKS0iNyorLwJHODwuHi8TNDY5MXNFP/xAAaAQEAAwEBAQAAAAAAAAAAAAAAAwQFAgEG/8QAMREAAgEDAwMBBQcFAAAAAAAAAAECAwQREiExE0FRBSIyYbHRFHGRocHw8RUjM0Lh/9oADAMBAAIRAxEAPwDuKKEQEooRASihEBKKEQEooRASihEBKKEQEooRASihEBKKEQEooRASi+SsS87yp2ematV7WMHEnXoBxPQLxvB7FOTwuTNRc6uXb2pbbyp0KDQKADy8uHbLQ0w4mez2sGXXNdDBXMJqSyiavbzoSUZ84z/J9IoRdkBKKEQEooUoCEREAREQBERAEREAREQBERAEREAREQBERAERCgCjEvO0WhjGl73BrWiS5xgAdSuUba+k0maVkyGhqx2j+4D6o+8c+XNR1KkYLctWtnVuZYgtu77IuO1229CxAtkVK32Acm9Xu+r3ariO0e0ta2VMdVxPIaNaOTRw961Ne0OeSXEmTOZn36nqvIlUKlSU3ufUWtlStV7O8vL/AE8HXfQZdXZr2oj1iKTcuDe06PEt/KurwtBsJdX0WwWeiR2sAc799/bd5EkeC360KcdMUj5a7q9WtKXxCIi7KwREQBSoRAEREAREQBERAEREAREQBERAEREAREQBERAFDlKhyA5z6Rtm7fanE0qlI0GgEU3P3eEgZk5Q49Scui4tXYWuIMTPAg+0arrXpW2zgGx0HdKrgf4AR7fLmuSNaXEAAlzjAAEkkmAAFnVnHX7J9d6cqkbddTZdlxt5f3nwSt3sXdf0q3UKJEtLw537jO26ehiPFdf9H2w7LJQLq7GPr1QMYcA4U26hgn2nie4Kx2DZuy0Ku+o0KVOpBbiY3DkSCchlwClhbvZspXHq8fahBfBM2wUqApVw+eCIiAIiIAiIgCIiAIiIAiIgCIiAIiIAiIgCIiAIiIAiKEAKpnpE2t+h0t1TM2ioOyBmWA5Yo56wPkt1tXtAyxWc1XwToxvF7uXdxJ5BU30cVXWkVLXUDTVqVXds64QGgBvIA4hHRU7u56Udi/aUMR681mK4Xl/Tyc0o7MW2uS4WesSeL4p+ZqELoXo42M+ivNptTRvhlTYC14p83kgwXHQRoO9W59UBzi4gZnUgDU814Vb3s4Gdej/7G+4FYsr2pHeEf1Lle+qVo6Xsn4Nxar8p0xJDvAD5rVVNu7ODmyt+Vv6lXr6vqzkZVAfF5HsVStVvpnRw/i+Klo39zJZl8ip9mp4OnU9v7ITnvR3059xK29g2hs1bJlVpPIgsPk4BcOFqYT6zPzBbagf2TyCCMJ66xxCtq9qJrKOHbxxlHbpUrGu6dzTnXAye/CFkrVRSCIi9AREQBERAEREAREQBERAEREAREQBJRY++J9UZID2L1MrkHpW2rxVBZGOgUzL8JObhoJHL39yp1ivWsZ3VotQIEkNqVMgNTkchpmq07lReMZNm39HlVpqbkk32f1P0hiWNeNuZQpuq1HBrGgkn+tT0XMdmPSU9kU7V+0b/APq0Q8dXN0d3iPFaH0mbZ/Sqm5pEiizvGN32iOQ4DvPKPXcR05XJxD0iv1tE1hd38PgaPbTaZ9url5kMGTGT6rfmdT/orZsRSJsdJrX1TLnzTpucMIxH1t32szzMKjbN3DVt1obQpDM5ueRLabeLj8BxOS63YaP0GubHQDQwbshzpcTia0ElojMuDjM8Vm3Kk6bl8TRv6lOMVRh27eEZtjsNJulBmLmWMnxJ7Ws6ra70hsCmwDT1o9zSvN9GmzOpaA099Jg8nAn2rHtFpofVrF3OKhP8qxaqbRipps09/UCcyGDuLj8AqjaaZ5j2/JWW+XszjeHPjvjkqraarOv8amt4tLuXHwY0Z5gH+uoX22wgkuDMOkuaQ08BmWn3rxNZs6jzI962V1HeYmB4zHQq9FuO5DLDWDuFJgaABoAAO4BfaxrufipU3c2NPsCyYW+nlGYERF6AiKUARQiAlFCICUUIgJRQiAlfLjkpKq3pGvf6NYKrgYc8btvOX5EjuElcyeFkkpU3UmoLu8Gn/wDleyYiDTtESYcGsIcOYh0wVatnNoaNupmrQJgEtc1whzSM8x1BC/NlmfIw+XyVh2L2jdYbSKmZpOhtVvNvMD7TdR4jiqULqWrEuD6W59EpdFyoZz8z9AvqEyGjxWg232ibYLIXyN46W0x97ie4a+XNbmy2thpmqHNwEYsU5YYmZ5QuI37tObZelOoM6VN4bTaTALROZy1Jz8hwVivV0R25MWxterNykvZju/oVhl316xL93WcSZJDHvJnOSQF2P0Y7P07HQLqsfSK3rTHYb9VnQ8T1PRZm7Bio+qxstGWkZcy7PVeNe2Uwcq1PnIczXzWT9rcN4os3N7O4WjhGJtPsbY3u3lKrTs79SIBpnn2JEHu8lRLdsQBLhbbJrq7GBOusGDorHflvaT/1QfxU/kqrbKwLHw8HP1cTTJgZgDP/AISlcym/aivzJY3FeEca28edzqOwNksVjs4ZTtFnfVdBq1N4yXO5CTIaNAPmvG8LfZvplY1WCq7sBoFMvGDdtIknsTJfx4hcquSvLToM9D18lbrksbnVgMbGtcCZwknKBABdA7811dV9UNDWCoqblJzby2Xey2WoJIoBmeQLqY/kJWRVZWwnKn41HfBix61Yh0fSXuEAnOk3PPLst7uKhxafr1T3OquHsWNV3X8kSyaK+31OO78C4/BVS04vu+1XO9HUgD2Xk9WVj8FULbaGTpH4HhS2+ccfkXG8o17pnh5n5LLoNFQFm7BcRl6uRBmZOngsGrVZz/mCyrstLA8EPaD1cPcVe43wRHcbuw7qnhjDgbEcoEZrJWi2Mtpq2VsgdgmmI4hkAHyW9W9B5imZjWGSihF2eEooRAEREAREQBERAEREBBXF/Tbe+OvTsoOVNuN37ztB4NA/Muy2mqGMc86NBJ7gJK/L9/3ibTaatc/XeSO7Ro8AAFWuZYjg2PR6Oqq6j/1+bN76MLjFrt7Q9uKlSaajwdD9VoP4iD+Eptvs6bDaXMg7t3apu5tPCeY08ua6J6F7n3VjdaCO1XdIyzwMlrfM4z4qx7Z7PNttmdTyDx2qbj9V3yOhUboaqe3Jaj6p0rx5fscP6/vscWdtXWp2B1jB7DnCHScQbmXMH3Zg+Y4rVbK0sdsoAtxjGJHCNM+kkLb2zYS34v8AoaZRvaX6lZ9ndl32Sx1Hvb/aqrmAAETTY17ThDgYkwXEzyHBQypzaefBZr3dtCD6WN328vub+pd4bVIbSptENyaGjgOQWVTszjhkNA8fcF507TTGTqTy4AB2ItdnHMuK+K5a45UmDvw8ugWNV1Y5MGL3NPf9ESe0PBp+L1TrzaQ09rKZAiOXXorJejBMRSH9dGqq3qYacm5aEDT2SVNbRaaLbaaF0tlugOfH/hXG4LOXNw0qEuDyXOG7aIIEDESCdRwVLuemcOYnPhA+IV42SqtDnftTRGUyaQJOh7TwcoA0XdbucZ2LJZ31Wy3dtkQDNSOnBpWYbXXwwGUchxqPP+Ra01qWN39oLhOu9ZnkD9UDmV9urUeNV3hVqfArOqLbj5kKWTVX0KpEnc+BefgqraQ77nmfkrFedShHrVCer6x+MKs2l9P7TvzPU1unjgtS4MU4gdB5n5L3ZRLwThaRHMHTvCxXPbOTj5lZtjqNz/aRkfrj4q8m4vJG1lHbLlpsFCnu2tawsa4YW4QZAMxzKzlq9lnzY7Of/EweQge5bRb8eDLfIREXp4ERSgIREQBERAEREARF51arW6lo7yB70BTvS1fG4u9zAYfWIpjPODm4+QjxXINn9mDaqL6u+bTDH4ILZJMNM6j7XsW99MF9Cva20mODmUWxIMgvdm7yEDzT0XEs39YCmcECHznI4LLu6j3a7H0lCErez1Ll7/j/AMOp3betOlSZSY1oYxrWNGMaNED3L5vDa6nS4Nd3VGrDNvdUbpQEwfVPMdVX79oGJx0zloG/7lmf1CvqxqMqFGMs5Rk230mtaCfozTh51Rn/AAFfFk24ZbIY6iaEHFia4PmOHqZa6wueXw7J47P9ePRZmxNNu8hz2tBBBcS3LIHJX515ypPLPelBNYL7SqAlziKpBJzl2k5aAcFkWmkJyZXiJydUGoWFiY3EG1wQDlm0g5xw7ysqrb8TgN8xvZH2OXVZM0wuVgqt604Lp3gjUFzifeqreMkRLs3aF2WvXorVelZhxy/EZ1xNg+QVavQt3YdjkyezAyz5+1W6LxgneXk97saMI7TvD/gq37Ek7x8Nx6Zuhsa/dVOu1wwDtAeStuyFVgqdp5AMhxDiJicOiVvdZzuXGq54qO7LRJGWMwOyPur7cX8mfmd+lDVspM71xP8AeVCse1VqOeF7yI+1U1/qFl1FsQxeWkau9aRIz3eU8CT7lVLXTM6t8itzejp0NU+NVV+0M57z+NWKCaRblwYtQGeHtWZYSTlAMiNTxEclr3xzd5uWbdgbJl7p1HaIzV1rbJEn2OwbIVw+xUCJyYGnvb2T7QtysK6LIylRYymIZEjMu9bM5k8ys1fQR4WTLfIREXR4EREAlJUIgJlQSiFAedWqGglxAABJJOQHeuMbQelW0Gs8WYsbSBhpLAXEDLES6Rnrotx6YNrMDfoVJ3acJqkcG8Gd51PTvVN9HWyZt1YvcJoUs3TpUfEtp+4np3qpVm5S0xNyytqdKi69dZ8J/vuWy57HbrZRbVtF5fRseYpghr8PAmHNwzrELYs2Asb861urVTxmvSz9hPtWTZqTnuNQB+AwWuDCAWwIyjkl52uKcYn55xhI6ax0WVP1DS8ac/iR9erKWIS0r4JI9qGxdz08y2i486lpc72OfHsQ2OzmpUs9m+j0qQFN8sw4XOMzGE6wGg9wXOr4cTwPHiP65rabC/8A0qjZYP2wMakyGaEO0meHBd1rjqUsYSIpRnzKTf3l4tNA0wO1RMzz5t69VWb9tznHWn+En5re06pw60tJ1jr8PatXtDWdPrU/wkrIXvnVIoN8V+w8ZZkHISfNZGy9m3j2NBAJcRJHTkvG+6pwntT0BlZuxjgH43BrmtzIdnMwMsitLP8AbZ0+UdOp2gtODdUezhEy7OY6dV82rG84sNME5TLu7ksOztDnEik2HHIAMy84WZabLhzNER/hcu9ZlRkMUlIqN80XBxkNz1ifkqhfTYY6YAPIZjgrdfFTM/s2juFI+5VK964LIwgHEe1Ak56ZBXbfOxZeNxdFOG5Gc+OXJXTZm830t5DGmBjzeW6CPslU67/VzbOv2fiVYbmsrzLhTqYSfqtcQRoZLPFS1sNNsiWOC5WS11HlzsLBiOKMbspn7qz6VOq8GBTHD13fpXzSp2RvqucPxVgvm0V7OGnDVcD/AHtQfFZdQh1ZexqL4s74glgjkXH4Kq2tkcR5Fbm9bS37ZP8AiPPxVctFVv2/4lYoReC2+NzweM9fYvez1sM90ecrDe9v2vavWyBhcMTjh45nw0V5R8kLZ2LYq3CrY6YAI3YFIzGZY1uYjhmt9K1Gy1i3NlpswYHRLhxxcz1gBbZb1POlZMyXLJlJRQuzwmURQgJRQiAStJtPfv0ai8sa6pWw9im1rnFx0EwNM81u1SatCpabU+rhLqLXlghzQ4YQ1rsiftAmVUu67owyiWik5ZlwjjdW6LXWql9SlXxVH9qo6lUgFxzccuHwXbLqtVksNkFCk4jA05kQ574zceZJ+XBa+/67abSwb1p4gml38Fzy3NL3AYoJIz7Mie7uWVRvZvOEa1eo7iMdWyXZHRLor1Hgsp7zAJwtxN7LBkB2ncoXhflAhkEPB6uZGp69V6XLZn1C59MNaMuyKjhAMZCG9F8X6MDIeGk88b3e8LNn75BD32c7vl+Rz4E5wtzsZa/7K2l2IFRzusnhrlqtRfVYBpOEcsmrdbENDbG842y+oGlpAkAQQRmI8irz/wAR1IvVlpYmTipa6E9Qfgq7tFEmSzwzW2pZjSmfHmD0K1V/1SMsLB+6f9qz451in3KFfDcnHhI0HdxWbstTL3Na3Ec+0AYLgMzxCx75tJDXToes+R4L72Xrvp1GlhOImNJMdxHRaW/TPXyjo7WtbUhu+AA0mpId4ZrJrnFq60cMv2x7+HJe9noUj2jaAHOAJBNPImCcl4Xi7B6tamcp0B5jg5ZlR7kUWnIrd70GyYp1T3trqnXvSaA44IzyJ3gz8SrHeVYkntMPh/uVWviqQ1wmc9B4dVdt09iw+59XY4luYd4Yvguj7E1X7uG4QA4iHB88znPXkucXS/saxmclY7toVS7FSNUgTi3biCDlGTdVLXjlbkS3ReaONpLezkSNXcDHLovu0F5EQz87v0pYGUMDcbqofAxYjWacRGcz1XrahQwmKrpy/wC4fj0WVUz4I1LDKxe1NxzO7E9XH/Iq5aKZ+55u/SrLeVNmcPcc/tg5eSrlpwj6x/MrVB7FmW5gPBnh5n5LLsrnEEZaTqeEfJY1RzeY/MfmppVBOvk52nmrq8kL8HdrstO9o06sRjYx8TMYmgxPistVfYLGbOS7EWEjdycsIEGBwEhWhbtOWqKZmyWJNBERSHIREQEIkpKAFaG27OB9V1UPjF9XBOfOZW+lJUVWjCosSR1GTjwVi2bK42xiZP2iwk+9aC1ejQuzNcZZw2lmYzjVdGlJUEbGjHhEnXn5KNYH7tu6dQY7AXAOezCXCSZzBWuv6g0jHFJk/Va0GIy5DkukqMA5BU5elJvKkdxuMPODgF6UHOBDRM8mD+gt/sPdDi0NLiwgF3bBzMxAM9eq7DCwL3uttobhJjIgGJ16LupYS6eIvc6+055NTUomnSzbRfAOepOZPFvVUe+rXiJGBo7gPkrwzZaBGJp72kfNYVt2Nc8AA0RlrBz9izI2FdSy4ktOrTS5OQ33WAbEGZ4cPYsrZaoRUa6Ywy4Tz0AIV8r+jWo//u0R3McvEejp1mGMVmOOkYXDXLWT7lddCcabyjrrQclubCx1nVXB5wycI4jQhvMrZ2qyVGjSnrPrH9Kx7sfTpt3T6Ic9uRczBnOYzcWnkl5va5vYbWBOnaH6isSo23gReZFbvm0Ok9odwe/9Kp1+VDhMzn1JnhxVivCzvnMHxe39Sqt8U3Fscj9pvPlmr1COME7fIu90Nnrkr1sQ95L4c0QRkWk6iOY+yqHd9IwJBMdRBKtVzVgGNaB2muMkDgQMp14Eqa4S0kcctl2eX7x3qTIOrhwA5FelSo+JhvD65/StfZHtiXOeDzJqN4Dn1WfXrWfDAtAnlvafxCyqix2I1jODS3gX4fqj8bv0quWoH7p/EfkttetdvCqCO9nyVfr1Pv8A8vyVmhHYszMasDPDzPyXtY3HEIjzPyWI94n1v5UNSB2XOJ6f6BXoxzsRN4OzbCVZsNKYyxt74e5WEOVP2cc76LRw6btugjMCHeOIFbZj3rdh7qMuXJu5Ra2lVdxWbSfK7PD1REQEIpRAQilEBCKUQEIpRAQilEBCKUQEL5qMDhBAI5FfSJyDXOuaiSXYSCeIc7u0mF51Lipni8RpmPiFtUVeVrRlzFHaqSXDK3X2Mov1dW/M39Kxz6P7KdTWP4x8Gq2IvVbUlxFHrqzfcrFLYOxDWm93fWqD+VwWktGzDBWeKbt32jDS3EAMwIzB04mV0JeVWztd6zQe8KG5tFUjiOzOqdZxe5VLqtzmMwYWmCTOMjXPTCea9bXeZjOk7wcw+8hbw3PS4NjuJHs0XlWuKm7i/wAx8lkT9JrZ2a/MljWhnLOeXxWJJOEie74FV+vU6HyC6nX2OpP1qVvNn6Viu2AoHWpX82fpU1P0+suSaV1B8HKzUM8fZ81FSS0+evLNdWZ6PbINd8e+pHuCzbNsdZKeYpNJ5vLn+xxhW4WdRPsRSrxMC5nGnQptEwGg5/e7R9pWc2u4rbC72r7bY2jgtJLCwVG8mupBxWws1Mhe7aQC+wvTwIiIAiiEhASiiEhASiiEhASiiEhASiiEhASiiEhASiiEhASiiEhASiiEhASiiEhASiiEhAFKiEhASiiEhASiiFKAIiIAiI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4" name="Picture 6" descr="http://2.bp.blogspot.com/-qYY6kyqYvFY/T42TEBrY66I/AAAAAAAAAe4/Pk8ThS3Hb04/s1600/6330412-concepto-de-exito-financi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256584" cy="3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714599"/>
              </p:ext>
            </p:extLst>
          </p:nvPr>
        </p:nvGraphicFramePr>
        <p:xfrm>
          <a:off x="1475656" y="894138"/>
          <a:ext cx="6342781" cy="5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Documento" r:id="rId3" imgW="5093143" imgH="7090418" progId="Word.Document.12">
                  <p:embed/>
                </p:oleObj>
              </mc:Choice>
              <mc:Fallback>
                <p:oleObj name="Documento" r:id="rId3" imgW="5093143" imgH="70904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894138"/>
                        <a:ext cx="6342781" cy="596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5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460851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097492" y="5786100"/>
            <a:ext cx="199478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800" b="1" dirty="0">
                <a:ln w="11430"/>
                <a:solidFill>
                  <a:srgbClr val="E609F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146340.12</a:t>
            </a:r>
          </a:p>
        </p:txBody>
      </p:sp>
      <p:sp>
        <p:nvSpPr>
          <p:cNvPr id="5" name="4 Triángulo isósceles"/>
          <p:cNvSpPr/>
          <p:nvPr/>
        </p:nvSpPr>
        <p:spPr>
          <a:xfrm>
            <a:off x="3203848" y="5705516"/>
            <a:ext cx="864096" cy="57606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3419872" y="59399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10</a:t>
            </a:r>
            <a:endParaRPr lang="es-EC" dirty="0"/>
          </a:p>
        </p:txBody>
      </p:sp>
      <p:sp>
        <p:nvSpPr>
          <p:cNvPr id="7" name="6 Igual que"/>
          <p:cNvSpPr/>
          <p:nvPr/>
        </p:nvSpPr>
        <p:spPr>
          <a:xfrm>
            <a:off x="4355976" y="5877272"/>
            <a:ext cx="648072" cy="4043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3467" y="692696"/>
            <a:ext cx="1934357" cy="57606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C" b="1" dirty="0"/>
              <a:t>Las PYMES en </a:t>
            </a:r>
            <a:r>
              <a:rPr lang="es-EC" b="1" dirty="0" smtClean="0"/>
              <a:t>Latinoamérica</a:t>
            </a:r>
            <a:endParaRPr lang="es-EC" dirty="0"/>
          </a:p>
        </p:txBody>
      </p:sp>
      <p:pic>
        <p:nvPicPr>
          <p:cNvPr id="4" name="3 Imagen" descr="http://i.hoy.ec/wp-content/uploads/2011/02/lasempres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" y="1492704"/>
            <a:ext cx="3392792" cy="2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67280" y="4456259"/>
            <a:ext cx="2952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smtClean="0"/>
              <a:t>Fuente: Fundación </a:t>
            </a:r>
            <a:r>
              <a:rPr lang="es-EC" sz="1100" dirty="0"/>
              <a:t>para el Desarrollo Sostenible (FUNDES)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391178" y="651038"/>
            <a:ext cx="2880320" cy="440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2">
              <a:spcBef>
                <a:spcPct val="0"/>
              </a:spcBef>
            </a:pPr>
            <a:r>
              <a:rPr lang="es-EC" b="1" dirty="0"/>
              <a:t>Las PYMES en el </a:t>
            </a:r>
            <a:r>
              <a:rPr lang="es-EC" b="1" dirty="0" smtClean="0"/>
              <a:t>Ecuador</a:t>
            </a:r>
            <a:endParaRPr lang="es-EC" b="1" dirty="0"/>
          </a:p>
        </p:txBody>
      </p:sp>
      <p:pic>
        <p:nvPicPr>
          <p:cNvPr id="10" name="9 Imagen"/>
          <p:cNvPicPr/>
          <p:nvPr/>
        </p:nvPicPr>
        <p:blipFill rotWithShape="1">
          <a:blip r:embed="rId3"/>
          <a:srcRect l="28764" t="27530" r="39315" b="35376"/>
          <a:stretch/>
        </p:blipFill>
        <p:spPr bwMode="auto">
          <a:xfrm>
            <a:off x="4355976" y="1038692"/>
            <a:ext cx="3126190" cy="1890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/>
          <a:srcRect l="28396" t="33670" r="33339" b="28257"/>
          <a:stretch/>
        </p:blipFill>
        <p:spPr bwMode="auto">
          <a:xfrm>
            <a:off x="4313330" y="2928904"/>
            <a:ext cx="3199865" cy="1842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91771" y="5407564"/>
            <a:ext cx="3143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desempleo representa 4,6</a:t>
            </a:r>
            <a:r>
              <a:rPr lang="es-EC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% </a:t>
            </a:r>
          </a:p>
          <a:p>
            <a:r>
              <a:rPr lang="es-EC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comportamiento PYMES</a:t>
            </a:r>
            <a:endParaRPr lang="es-EC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5"/>
          <a:srcRect l="28585" t="47812" r="33719" b="15463"/>
          <a:stretch/>
        </p:blipFill>
        <p:spPr bwMode="auto">
          <a:xfrm>
            <a:off x="4313331" y="4771038"/>
            <a:ext cx="3168835" cy="1659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58228"/>
              </p:ext>
            </p:extLst>
          </p:nvPr>
        </p:nvGraphicFramePr>
        <p:xfrm>
          <a:off x="1042988" y="1412776"/>
          <a:ext cx="72734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827584" y="620688"/>
            <a:ext cx="2978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9092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98086"/>
              </p:ext>
            </p:extLst>
          </p:nvPr>
        </p:nvGraphicFramePr>
        <p:xfrm>
          <a:off x="1042988" y="1484784"/>
          <a:ext cx="73454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043608" y="764704"/>
            <a:ext cx="347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400" b="1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8349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2270482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/>
              <a:t>MUCHAS GRACIAS POR SU ATENCIÓN ! 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36083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32584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s-EC" b="1" dirty="0"/>
              <a:t>La internacionalización de las </a:t>
            </a:r>
            <a:r>
              <a:rPr lang="es-EC" b="1" dirty="0" smtClean="0"/>
              <a:t>Pymes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968670"/>
              </p:ext>
            </p:extLst>
          </p:nvPr>
        </p:nvGraphicFramePr>
        <p:xfrm>
          <a:off x="539552" y="1052736"/>
          <a:ext cx="79928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user\AppData\Local\Microsoft\Windows\Temporary Internet Files\Content.IE5\UX2KY2KT\MC90044145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0113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10546" y="2884294"/>
            <a:ext cx="15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Crecimiento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7023548" y="3598857"/>
            <a:ext cx="143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Empleados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88024" y="3645024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Empresas </a:t>
            </a:r>
          </a:p>
        </p:txBody>
      </p:sp>
      <p:sp>
        <p:nvSpPr>
          <p:cNvPr id="6" name="5 Flecha izquierda, derecha y arriba"/>
          <p:cNvSpPr/>
          <p:nvPr/>
        </p:nvSpPr>
        <p:spPr>
          <a:xfrm>
            <a:off x="6159452" y="3317880"/>
            <a:ext cx="864096" cy="665354"/>
          </a:xfrm>
          <a:prstGeom prst="leftRightUpArrow">
            <a:avLst>
              <a:gd name="adj1" fmla="val 1667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7" name="Picture 5" descr="C:\Users\user\AppData\Local\Microsoft\Windows\Temporary Internet Files\Content.IE5\UX2KY2KT\MC9003911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45111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331640" y="4582869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Crecen rápido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Más productivas  </a:t>
            </a:r>
          </a:p>
        </p:txBody>
      </p:sp>
      <p:sp>
        <p:nvSpPr>
          <p:cNvPr id="11" name="10 Flecha izquierda y arriba"/>
          <p:cNvSpPr/>
          <p:nvPr/>
        </p:nvSpPr>
        <p:spPr>
          <a:xfrm rot="10800000">
            <a:off x="1975899" y="3317880"/>
            <a:ext cx="2808312" cy="1111478"/>
          </a:xfrm>
          <a:prstGeom prst="leftUpArrow">
            <a:avLst>
              <a:gd name="adj1" fmla="val 150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74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7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9" grpId="0"/>
      <p:bldP spid="10" grpId="0"/>
      <p:bldP spid="6" grpId="0" animBg="1"/>
      <p:bldP spid="1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397848"/>
          </a:xfrm>
        </p:spPr>
        <p:txBody>
          <a:bodyPr/>
          <a:lstStyle/>
          <a:p>
            <a:pPr lvl="2"/>
            <a:r>
              <a:rPr lang="es-EC" b="1" dirty="0"/>
              <a:t>Motivaciones para la internacionalización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944270"/>
              </p:ext>
            </p:extLst>
          </p:nvPr>
        </p:nvGraphicFramePr>
        <p:xfrm>
          <a:off x="1042988" y="1268760"/>
          <a:ext cx="7345436" cy="456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10963" y="1322765"/>
            <a:ext cx="266429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Proceso </a:t>
            </a:r>
            <a:r>
              <a:rPr lang="es-EC" sz="1400" dirty="0"/>
              <a:t>que lleva a cabo entre dos partes o más partes en pos de llegar a un acuerdo sobre un </a:t>
            </a:r>
            <a:r>
              <a:rPr lang="es-EC" sz="1400" dirty="0" smtClean="0"/>
              <a:t>tema</a:t>
            </a:r>
            <a:r>
              <a:rPr lang="es-EC" sz="1400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43608" y="692696"/>
            <a:ext cx="5755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NEGOCIACIÓN INTERNACIONAL</a:t>
            </a:r>
          </a:p>
        </p:txBody>
      </p:sp>
      <p:sp>
        <p:nvSpPr>
          <p:cNvPr id="6" name="5 Distinto de"/>
          <p:cNvSpPr/>
          <p:nvPr/>
        </p:nvSpPr>
        <p:spPr>
          <a:xfrm>
            <a:off x="3851920" y="1439779"/>
            <a:ext cx="756592" cy="43204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502495"/>
            <a:ext cx="252028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beneficio económico.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736512938"/>
              </p:ext>
            </p:extLst>
          </p:nvPr>
        </p:nvGraphicFramePr>
        <p:xfrm>
          <a:off x="-108520" y="3294276"/>
          <a:ext cx="4717032" cy="308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28514" y="2483604"/>
            <a:ext cx="653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b="1" dirty="0"/>
              <a:t>Influencia de la cultura dentro de la negociación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485015116"/>
              </p:ext>
            </p:extLst>
          </p:nvPr>
        </p:nvGraphicFramePr>
        <p:xfrm>
          <a:off x="4446240" y="3212976"/>
          <a:ext cx="415820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98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CDE117-F166-4536-907F-6F9BF8A49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90CDE117-F166-4536-907F-6F9BF8A49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D91E7F-25B8-46BA-A212-0E15B872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B4D91E7F-25B8-46BA-A212-0E15B872E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F5E7D9-8ABE-4508-BD21-0AB18499F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B1F5E7D9-8ABE-4508-BD21-0AB18499F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99234D-4DB0-487E-A574-6076D077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F399234D-4DB0-487E-A574-6076D0772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467961-CBBC-4EF3-8927-E3385958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600"/>
                                        <p:tgtEl>
                                          <p:spTgt spid="11">
                                            <p:graphicEl>
                                              <a:dgm id="{AF467961-CBBC-4EF3-8927-E33859588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11C8F3-DD46-42C2-80FE-2633D62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600"/>
                                        <p:tgtEl>
                                          <p:spTgt spid="11">
                                            <p:graphicEl>
                                              <a:dgm id="{A411C8F3-DD46-42C2-80FE-2633D624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6957DE-14B1-45AD-9B02-8E20687F3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600"/>
                                        <p:tgtEl>
                                          <p:spTgt spid="11">
                                            <p:graphicEl>
                                              <a:dgm id="{B66957DE-14B1-45AD-9B02-8E20687F3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21452C-F940-4241-A588-96E1510BC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600"/>
                                        <p:tgtEl>
                                          <p:spTgt spid="11">
                                            <p:graphicEl>
                                              <a:dgm id="{AB21452C-F940-4241-A588-96E1510BC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6D55A3-40D8-4929-9C19-FD6E01BA8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600"/>
                                        <p:tgtEl>
                                          <p:spTgt spid="11">
                                            <p:graphicEl>
                                              <a:dgm id="{DC6D55A3-40D8-4929-9C19-FD6E01BA8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79DB8F-A519-4C0D-9BC0-7ABFEB5E2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600"/>
                                        <p:tgtEl>
                                          <p:spTgt spid="11">
                                            <p:graphicEl>
                                              <a:dgm id="{8B79DB8F-A519-4C0D-9BC0-7ABFEB5E2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Graphic spid="9" grpId="0">
        <p:bldSub>
          <a:bldDgm bld="one"/>
        </p:bldSub>
      </p:bldGraphic>
      <p:bldP spid="10" grpId="0"/>
      <p:bldGraphic spid="11" grpId="0">
        <p:bldSub>
          <a:bldDgm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3384</TotalTime>
  <Words>2115</Words>
  <Application>Microsoft Office PowerPoint</Application>
  <PresentationFormat>Presentación en pantalla (4:3)</PresentationFormat>
  <Paragraphs>356</Paragraphs>
  <Slides>62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4" baseType="lpstr">
      <vt:lpstr>Austin</vt:lpstr>
      <vt:lpstr>Documento</vt:lpstr>
      <vt:lpstr>Universidad de las Fuerzas Armadas- ESPE </vt:lpstr>
      <vt:lpstr>Presentación de PowerPoint</vt:lpstr>
      <vt:lpstr>Presentación de PowerPoint</vt:lpstr>
      <vt:lpstr>La exportación como estrategia de entrada a mercados internacionales</vt:lpstr>
      <vt:lpstr>Las PYMES y su papel en el desarrollo de la economía</vt:lpstr>
      <vt:lpstr>Las PYMES en Latinoamérica</vt:lpstr>
      <vt:lpstr>La internacionalización de las Pymes</vt:lpstr>
      <vt:lpstr>Motivaciones para la internacionalización</vt:lpstr>
      <vt:lpstr>Presentación de PowerPoint</vt:lpstr>
      <vt:lpstr>Presentación de PowerPoint</vt:lpstr>
      <vt:lpstr>CENTRO DE COMERCIO EXTERIOR Y NEGOCIACIÓN INTERNACIONAL PARA LA CAPEIPI </vt:lpstr>
      <vt:lpstr>Oportunidades Comerciales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Misiones Inversas</vt:lpstr>
      <vt:lpstr>Objetivos y organización </vt:lpstr>
      <vt:lpstr>Planificación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DE HABILIDADES</vt:lpstr>
      <vt:lpstr>Presentación de PowerPoint</vt:lpstr>
      <vt:lpstr>PROCESOS DE FUNCIONAMIENTO, ESTATUTOS Y POLÍTICAS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 de Puestos </vt:lpstr>
      <vt:lpstr>Presentación de PowerPoint</vt:lpstr>
      <vt:lpstr>Financiamiento y Mantenimiento Financiero del Centro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128</cp:revision>
  <dcterms:created xsi:type="dcterms:W3CDTF">2014-01-21T01:08:56Z</dcterms:created>
  <dcterms:modified xsi:type="dcterms:W3CDTF">2014-01-30T02:19:04Z</dcterms:modified>
</cp:coreProperties>
</file>