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7" r:id="rId2"/>
    <p:sldId id="330" r:id="rId3"/>
    <p:sldId id="260" r:id="rId4"/>
    <p:sldId id="331" r:id="rId5"/>
    <p:sldId id="311" r:id="rId6"/>
    <p:sldId id="264" r:id="rId7"/>
    <p:sldId id="265" r:id="rId8"/>
    <p:sldId id="316" r:id="rId9"/>
    <p:sldId id="317" r:id="rId10"/>
    <p:sldId id="334" r:id="rId11"/>
    <p:sldId id="267" r:id="rId12"/>
    <p:sldId id="319" r:id="rId13"/>
    <p:sldId id="320" r:id="rId14"/>
    <p:sldId id="325" r:id="rId15"/>
    <p:sldId id="268" r:id="rId16"/>
    <p:sldId id="314" r:id="rId17"/>
    <p:sldId id="315" r:id="rId18"/>
    <p:sldId id="322" r:id="rId19"/>
    <p:sldId id="323" r:id="rId20"/>
    <p:sldId id="336" r:id="rId21"/>
    <p:sldId id="337" r:id="rId22"/>
    <p:sldId id="282" r:id="rId23"/>
    <p:sldId id="277" r:id="rId24"/>
    <p:sldId id="312" r:id="rId25"/>
    <p:sldId id="301" r:id="rId26"/>
    <p:sldId id="285" r:id="rId27"/>
    <p:sldId id="287" r:id="rId28"/>
    <p:sldId id="288" r:id="rId29"/>
    <p:sldId id="313" r:id="rId30"/>
    <p:sldId id="275" r:id="rId31"/>
    <p:sldId id="276" r:id="rId32"/>
    <p:sldId id="300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4" autoAdjust="0"/>
    <p:restoredTop sz="94622" autoAdjust="0"/>
  </p:normalViewPr>
  <p:slideViewPr>
    <p:cSldViewPr>
      <p:cViewPr>
        <p:scale>
          <a:sx n="70" d="100"/>
          <a:sy n="70" d="100"/>
        </p:scale>
        <p:origin x="-51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3076420640104507"/>
          <c:w val="0.79080314960629916"/>
          <c:h val="0.5101307189542483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1"/>
            <c:bubble3D val="0"/>
          </c:dPt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PARTE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48.76</c:v>
                </c:pt>
                <c:pt idx="1">
                  <c:v>33.119999999999997</c:v>
                </c:pt>
                <c:pt idx="2">
                  <c:v>18.12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0380041095249579"/>
          <c:y val="0.39740079505514048"/>
          <c:w val="0.27791921658677388"/>
          <c:h val="0.18383051904360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050" b="1" i="0" u="none" strike="noStrike" baseline="0" dirty="0">
                <a:effectLst/>
              </a:rPr>
              <a:t>  </a:t>
            </a:r>
            <a:r>
              <a:rPr lang="es-ES" sz="1050" b="1" i="0" u="none" strike="noStrike" baseline="0" dirty="0" smtClean="0">
                <a:effectLst/>
              </a:rPr>
              <a:t>¿</a:t>
            </a:r>
            <a:r>
              <a:rPr lang="es-ES" sz="1100" b="1" i="0" baseline="0" dirty="0" smtClean="0">
                <a:effectLst/>
              </a:rPr>
              <a:t>Pregunta #1: ¿CREÉ USTED QUE LA DOTACIÓN DEL BUQUE ESCUELA GUAYAS,  CUENTA  CON EL PERSONAL IDÓNEO PARA QUE CUMPLA CON  TODOS LOS ESTÁNDARES  DE DESEMPEÑO EN SUS RESPECTIVO DEPARTAMENTO</a:t>
            </a:r>
            <a:endParaRPr lang="es-ES" sz="1100" dirty="0" smtClean="0">
              <a:effectLst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ES" dirty="0"/>
          </a:p>
        </c:rich>
      </c:tx>
      <c:layout>
        <c:manualLayout>
          <c:xMode val="edge"/>
          <c:yMode val="edge"/>
          <c:x val="4.284524759911227E-2"/>
          <c:y val="0.1462362767773277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032552310584"/>
          <c:y val="0.41677754499940928"/>
          <c:w val="0.53424832987842696"/>
          <c:h val="0.44884585134279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todos</c:v>
                </c:pt>
                <c:pt idx="1">
                  <c:v>algunos</c:v>
                </c:pt>
                <c:pt idx="2">
                  <c:v>ninguno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2229760085755235"/>
          <c:y val="0.45276583025166517"/>
          <c:w val="0.21610438583552244"/>
          <c:h val="0.238755786594636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es-ES" sz="1200" b="1" dirty="0" smtClean="0">
                <a:effectLst/>
              </a:rPr>
              <a:t>Pregunta #3.- ¿CONSIDERA  QUE  ES NECESARIO   DISTRIBUIR  MEJOR  EL ORGÁNICO FUNCIONAL DEL PERSONAL A BORDO DEL BUQUE ESCUELA GUAYAS  PARA CUMPLIR EFICIENTEMENTE CON EL CRUCERO INTERNACIONAL</a:t>
            </a:r>
            <a:r>
              <a:rPr lang="es-ES" sz="1800" b="1" dirty="0" smtClean="0">
                <a:effectLst/>
              </a:rPr>
              <a:t>?</a:t>
            </a:r>
            <a:endParaRPr lang="es-ES" sz="1800" dirty="0">
              <a:effectLst/>
            </a:endParaRPr>
          </a:p>
        </c:rich>
      </c:tx>
      <c:layout>
        <c:manualLayout>
          <c:xMode val="edge"/>
          <c:yMode val="edge"/>
          <c:x val="0.10865357778674999"/>
          <c:y val="0.140301633044724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PARTE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68.75</c:v>
                </c:pt>
                <c:pt idx="2">
                  <c:v>31.25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1"/>
            <c:bubble3D val="0"/>
            <c:explosion val="25"/>
          </c:dPt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PARTE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23.75</c:v>
                </c:pt>
                <c:pt idx="1">
                  <c:v>70</c:v>
                </c:pt>
                <c:pt idx="2">
                  <c:v>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4451E-24F0-43C6-A668-1A033FB5E56F}" type="doc">
      <dgm:prSet loTypeId="urn:microsoft.com/office/officeart/2005/8/layout/hList2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14C771A-6B0A-499C-B1BA-AD51DADC8A4A}">
      <dgm:prSet phldrT="[Texto]" custT="1"/>
      <dgm:spPr/>
      <dgm:t>
        <a:bodyPr/>
        <a:lstStyle/>
        <a:p>
          <a:pPr algn="just"/>
          <a:r>
            <a:rPr lang="es-ES" sz="1400" b="1" dirty="0" smtClean="0"/>
            <a:t>LAS  PLAZAS DEL ORGÁNICO FUNCIONAL DEBERÁN  SER OCUPADAS POR EL PERSONAL ,SEGÚN SU JERARQUÍA Y EL REQUERIMIENTO DE LA UNIDAD </a:t>
          </a:r>
          <a:endParaRPr lang="es-ES" sz="1400" b="1" dirty="0"/>
        </a:p>
      </dgm:t>
    </dgm:pt>
    <dgm:pt modelId="{1BDAA78E-E0F2-49E2-B359-66A591C85C97}" type="parTrans" cxnId="{9814261A-C9D3-4217-B0ED-E872DADDA7C6}">
      <dgm:prSet/>
      <dgm:spPr/>
      <dgm:t>
        <a:bodyPr/>
        <a:lstStyle/>
        <a:p>
          <a:endParaRPr lang="es-ES"/>
        </a:p>
      </dgm:t>
    </dgm:pt>
    <dgm:pt modelId="{1FCE1084-91ED-484F-BC73-302FD2683238}" type="sibTrans" cxnId="{9814261A-C9D3-4217-B0ED-E872DADDA7C6}">
      <dgm:prSet/>
      <dgm:spPr/>
      <dgm:t>
        <a:bodyPr/>
        <a:lstStyle/>
        <a:p>
          <a:endParaRPr lang="es-ES"/>
        </a:p>
      </dgm:t>
    </dgm:pt>
    <dgm:pt modelId="{9B7EF7DB-534E-4F6D-89E4-376D75ED309B}">
      <dgm:prSet phldrT="[Texto]" custT="1"/>
      <dgm:spPr/>
      <dgm:t>
        <a:bodyPr/>
        <a:lstStyle/>
        <a:p>
          <a:pPr algn="just"/>
          <a:r>
            <a:rPr lang="es-ES" sz="1400" b="1" dirty="0" smtClean="0"/>
            <a:t>LA </a:t>
          </a:r>
          <a:r>
            <a:rPr lang="es-ES" sz="1200" b="1" dirty="0" smtClean="0"/>
            <a:t>CAPACITACIÓN PROFESIONAL  EN EL  PERSONAL INFLUYE    EN EL  DESEMPEÑO DE LA TRIPULACIÓN </a:t>
          </a:r>
          <a:endParaRPr lang="es-ES" sz="1200" b="1" dirty="0"/>
        </a:p>
      </dgm:t>
    </dgm:pt>
    <dgm:pt modelId="{A9C3349E-5F58-45DC-B952-664CECBD16CD}" type="parTrans" cxnId="{92B6D4E4-6641-4FDB-A7CD-E8C147D9E9DC}">
      <dgm:prSet/>
      <dgm:spPr/>
      <dgm:t>
        <a:bodyPr/>
        <a:lstStyle/>
        <a:p>
          <a:endParaRPr lang="es-ES"/>
        </a:p>
      </dgm:t>
    </dgm:pt>
    <dgm:pt modelId="{2CFB9D65-9A00-4D0C-872D-ECABB04674C4}" type="sibTrans" cxnId="{92B6D4E4-6641-4FDB-A7CD-E8C147D9E9DC}">
      <dgm:prSet/>
      <dgm:spPr/>
      <dgm:t>
        <a:bodyPr/>
        <a:lstStyle/>
        <a:p>
          <a:endParaRPr lang="es-ES"/>
        </a:p>
      </dgm:t>
    </dgm:pt>
    <dgm:pt modelId="{0C567DFA-507E-4CE6-BC43-0850E1C937A7}">
      <dgm:prSet phldrT="[Texto]"/>
      <dgm:spPr/>
      <dgm:t>
        <a:bodyPr/>
        <a:lstStyle/>
        <a:p>
          <a:endParaRPr lang="es-ES" dirty="0"/>
        </a:p>
      </dgm:t>
    </dgm:pt>
    <dgm:pt modelId="{B89C471C-7A60-4102-A95A-434785FBFED2}" type="sibTrans" cxnId="{65D8CB0E-2420-4777-A41D-C63416CC97A4}">
      <dgm:prSet/>
      <dgm:spPr/>
      <dgm:t>
        <a:bodyPr/>
        <a:lstStyle/>
        <a:p>
          <a:endParaRPr lang="es-ES"/>
        </a:p>
      </dgm:t>
    </dgm:pt>
    <dgm:pt modelId="{B97A63A1-E6D3-467C-A1F2-9E9F0036AE1F}" type="parTrans" cxnId="{65D8CB0E-2420-4777-A41D-C63416CC97A4}">
      <dgm:prSet/>
      <dgm:spPr/>
      <dgm:t>
        <a:bodyPr/>
        <a:lstStyle/>
        <a:p>
          <a:endParaRPr lang="es-ES"/>
        </a:p>
      </dgm:t>
    </dgm:pt>
    <dgm:pt modelId="{72C36FA6-6D7C-4F3C-8515-0059D4FCFB87}">
      <dgm:prSet custT="1"/>
      <dgm:spPr/>
      <dgm:t>
        <a:bodyPr/>
        <a:lstStyle/>
        <a:p>
          <a:pPr algn="just"/>
          <a:r>
            <a:rPr lang="es-ES" sz="1400" b="1" dirty="0" smtClean="0"/>
            <a:t>  LAS MODIFICACIONES EN LA SELECCIÓN Y DISTRIBUCIÓN DEL PERSONAL, PERMITIRÁ ALCANZAR NAVEGACIONES  EFICIENTES Y EFICACES  </a:t>
          </a:r>
          <a:endParaRPr lang="es-ES" sz="1400" b="1" dirty="0"/>
        </a:p>
      </dgm:t>
    </dgm:pt>
    <dgm:pt modelId="{9506F845-1360-4474-ABF6-F0A6A0496AD2}" type="parTrans" cxnId="{7A25A26A-C007-4B03-BBA3-424C4F7F35CB}">
      <dgm:prSet/>
      <dgm:spPr/>
      <dgm:t>
        <a:bodyPr/>
        <a:lstStyle/>
        <a:p>
          <a:endParaRPr lang="es-ES"/>
        </a:p>
      </dgm:t>
    </dgm:pt>
    <dgm:pt modelId="{0DD963DF-EDB6-4251-8336-40EBDB16F399}" type="sibTrans" cxnId="{7A25A26A-C007-4B03-BBA3-424C4F7F35CB}">
      <dgm:prSet/>
      <dgm:spPr/>
      <dgm:t>
        <a:bodyPr/>
        <a:lstStyle/>
        <a:p>
          <a:endParaRPr lang="es-ES"/>
        </a:p>
      </dgm:t>
    </dgm:pt>
    <dgm:pt modelId="{6B4043D9-2352-47D3-AE5C-2106A8FF0DFD}">
      <dgm:prSet phldrT="[Texto]"/>
      <dgm:spPr/>
      <dgm:t>
        <a:bodyPr/>
        <a:lstStyle/>
        <a:p>
          <a:r>
            <a:rPr lang="es-ES" dirty="0" smtClean="0"/>
            <a:t>ELEMENTO LOGISTICO DEL PERSONAL</a:t>
          </a:r>
          <a:endParaRPr lang="es-ES" dirty="0"/>
        </a:p>
      </dgm:t>
    </dgm:pt>
    <dgm:pt modelId="{5579D486-606D-4B61-AD34-E45D3D074D2E}" type="sibTrans" cxnId="{357D02A6-024E-4DF7-88D3-CB35A6DEB06A}">
      <dgm:prSet/>
      <dgm:spPr/>
      <dgm:t>
        <a:bodyPr/>
        <a:lstStyle/>
        <a:p>
          <a:endParaRPr lang="es-ES"/>
        </a:p>
      </dgm:t>
    </dgm:pt>
    <dgm:pt modelId="{5DA6DAC6-5BDC-407D-B972-3B03A2E96217}" type="parTrans" cxnId="{357D02A6-024E-4DF7-88D3-CB35A6DEB06A}">
      <dgm:prSet/>
      <dgm:spPr/>
      <dgm:t>
        <a:bodyPr/>
        <a:lstStyle/>
        <a:p>
          <a:endParaRPr lang="es-ES"/>
        </a:p>
      </dgm:t>
    </dgm:pt>
    <dgm:pt modelId="{8BA54734-BE85-4EA5-811D-750BA7B82A79}">
      <dgm:prSet phldrT="[Texto]"/>
      <dgm:spPr/>
      <dgm:t>
        <a:bodyPr/>
        <a:lstStyle/>
        <a:p>
          <a:r>
            <a:rPr lang="es-ES" dirty="0" smtClean="0"/>
            <a:t>ELEMENTO     LOGISTICO DEL PERSONAL</a:t>
          </a:r>
          <a:endParaRPr lang="es-ES" dirty="0"/>
        </a:p>
      </dgm:t>
    </dgm:pt>
    <dgm:pt modelId="{BF5C1F7A-DBD7-47F0-BD08-4120F8581DB2}" type="sibTrans" cxnId="{B2503A42-9DFF-4450-8F09-EF7C2314FF59}">
      <dgm:prSet/>
      <dgm:spPr/>
      <dgm:t>
        <a:bodyPr/>
        <a:lstStyle/>
        <a:p>
          <a:endParaRPr lang="es-ES"/>
        </a:p>
      </dgm:t>
    </dgm:pt>
    <dgm:pt modelId="{ECE0AB2F-48DA-4E7C-B07D-7A93CC6FFB96}" type="parTrans" cxnId="{B2503A42-9DFF-4450-8F09-EF7C2314FF59}">
      <dgm:prSet/>
      <dgm:spPr/>
      <dgm:t>
        <a:bodyPr/>
        <a:lstStyle/>
        <a:p>
          <a:endParaRPr lang="es-ES"/>
        </a:p>
      </dgm:t>
    </dgm:pt>
    <dgm:pt modelId="{1376E122-8C48-4F91-AE25-DEBB06597236}" type="pres">
      <dgm:prSet presAssocID="{B9B4451E-24F0-43C6-A668-1A033FB5E56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ED8C54-437E-44B2-AF6D-26C48D7D78D0}" type="pres">
      <dgm:prSet presAssocID="{0C567DFA-507E-4CE6-BC43-0850E1C937A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DA98CD-AADA-4B59-9A71-906A923D1CB5}" type="pres">
      <dgm:prSet presAssocID="{0C567DFA-507E-4CE6-BC43-0850E1C937A7}" presName="image" presStyleLbl="fgImgPlace1" presStyleIdx="0" presStyleCnt="3" custScaleX="238988" custScaleY="297663" custLinFactX="300000" custLinFactNeighborX="309442" custLinFactNeighborY="-35986"/>
      <dgm:spPr>
        <a:prstGeom prst="plaqu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FC70A15B-92B4-4072-84A2-C209DECE97F9}" type="pres">
      <dgm:prSet presAssocID="{0C567DFA-507E-4CE6-BC43-0850E1C937A7}" presName="childNode" presStyleLbl="node1" presStyleIdx="0" presStyleCnt="3" custScaleX="177892" custScaleY="77285" custLinFactNeighborX="-655" custLinFactNeighborY="10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9B222-7FAE-4605-9939-F9D237F46A9D}" type="pres">
      <dgm:prSet presAssocID="{0C567DFA-507E-4CE6-BC43-0850E1C937A7}" presName="parentNode" presStyleLbl="revTx" presStyleIdx="0" presStyleCnt="3" custScaleY="4405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0F25CD-D38F-4612-872C-8341F2ADDF83}" type="pres">
      <dgm:prSet presAssocID="{B89C471C-7A60-4102-A95A-434785FBFED2}" presName="sibTrans" presStyleCnt="0"/>
      <dgm:spPr/>
      <dgm:t>
        <a:bodyPr/>
        <a:lstStyle/>
        <a:p>
          <a:endParaRPr lang="es-ES"/>
        </a:p>
      </dgm:t>
    </dgm:pt>
    <dgm:pt modelId="{9B548A2E-D068-4017-93C1-278FAAA01320}" type="pres">
      <dgm:prSet presAssocID="{6B4043D9-2352-47D3-AE5C-2106A8FF0DF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BAD07-5FF4-4466-BF59-CD9DAD0BB66C}" type="pres">
      <dgm:prSet presAssocID="{6B4043D9-2352-47D3-AE5C-2106A8FF0DFD}" presName="image" presStyleLbl="fgImgPlace1" presStyleIdx="1" presStyleCnt="3" custScaleX="315214" custScaleY="253999" custLinFactX="-219521" custLinFactNeighborX="-300000" custLinFactNeighborY="11445"/>
      <dgm:spPr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C17A93F0-4291-4D1F-91CD-2FFD2AF92B2D}" type="pres">
      <dgm:prSet presAssocID="{6B4043D9-2352-47D3-AE5C-2106A8FF0DFD}" presName="childNode" presStyleLbl="node1" presStyleIdx="1" presStyleCnt="3" custScaleX="142759" custScaleY="66770" custLinFactNeighborX="2948" custLinFactNeighborY="6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F83C1-1EE1-4159-9121-49BA01208151}" type="pres">
      <dgm:prSet presAssocID="{6B4043D9-2352-47D3-AE5C-2106A8FF0DFD}" presName="parentNode" presStyleLbl="revTx" presStyleIdx="1" presStyleCnt="3" custFlipHor="0" custScaleX="61614" custScaleY="62724" custLinFactX="-36113" custLinFactNeighborX="-100000" custLinFactNeighborY="1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EDA8AB-FFB4-4AD0-8D47-20247CC4C85B}" type="pres">
      <dgm:prSet presAssocID="{5579D486-606D-4B61-AD34-E45D3D074D2E}" presName="sibTrans" presStyleCnt="0"/>
      <dgm:spPr/>
      <dgm:t>
        <a:bodyPr/>
        <a:lstStyle/>
        <a:p>
          <a:endParaRPr lang="es-ES"/>
        </a:p>
      </dgm:t>
    </dgm:pt>
    <dgm:pt modelId="{03ABD78D-8451-4B5A-8B30-2E56EDBB88A4}" type="pres">
      <dgm:prSet presAssocID="{8BA54734-BE85-4EA5-811D-750BA7B82A7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4BF75C-FAAF-418A-89EC-B677DE8043E6}" type="pres">
      <dgm:prSet presAssocID="{8BA54734-BE85-4EA5-811D-750BA7B82A79}" presName="image" presStyleLbl="fgImgPlace1" presStyleIdx="2" presStyleCnt="3" custScaleX="267881" custScaleY="300749" custLinFactNeighborX="94507" custLinFactNeighborY="-7583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01B49F9-8EAD-49E8-B0F4-4C8E575E3072}" type="pres">
      <dgm:prSet presAssocID="{8BA54734-BE85-4EA5-811D-750BA7B82A79}" presName="childNode" presStyleLbl="node1" presStyleIdx="2" presStyleCnt="3" custScaleX="126200" custScaleY="64909" custLinFactNeighborX="-14945" custLinFactNeighborY="4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B2DAF6-3919-4D19-A7A8-95CCD802EE9A}" type="pres">
      <dgm:prSet presAssocID="{8BA54734-BE85-4EA5-811D-750BA7B82A79}" presName="parentNode" presStyleLbl="revTx" presStyleIdx="2" presStyleCnt="3" custScaleY="71313" custLinFactX="-48369" custLinFactNeighborX="-100000" custLinFactNeighborY="2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38FB8D-4997-46C3-9927-BD3F21630E64}" type="presOf" srcId="{9B7EF7DB-534E-4F6D-89E4-376D75ED309B}" destId="{B01B49F9-8EAD-49E8-B0F4-4C8E575E3072}" srcOrd="0" destOrd="0" presId="urn:microsoft.com/office/officeart/2005/8/layout/hList2"/>
    <dgm:cxn modelId="{B2503A42-9DFF-4450-8F09-EF7C2314FF59}" srcId="{B9B4451E-24F0-43C6-A668-1A033FB5E56F}" destId="{8BA54734-BE85-4EA5-811D-750BA7B82A79}" srcOrd="2" destOrd="0" parTransId="{ECE0AB2F-48DA-4E7C-B07D-7A93CC6FFB96}" sibTransId="{BF5C1F7A-DBD7-47F0-BD08-4120F8581DB2}"/>
    <dgm:cxn modelId="{65D8CB0E-2420-4777-A41D-C63416CC97A4}" srcId="{B9B4451E-24F0-43C6-A668-1A033FB5E56F}" destId="{0C567DFA-507E-4CE6-BC43-0850E1C937A7}" srcOrd="0" destOrd="0" parTransId="{B97A63A1-E6D3-467C-A1F2-9E9F0036AE1F}" sibTransId="{B89C471C-7A60-4102-A95A-434785FBFED2}"/>
    <dgm:cxn modelId="{92B6D4E4-6641-4FDB-A7CD-E8C147D9E9DC}" srcId="{8BA54734-BE85-4EA5-811D-750BA7B82A79}" destId="{9B7EF7DB-534E-4F6D-89E4-376D75ED309B}" srcOrd="0" destOrd="0" parTransId="{A9C3349E-5F58-45DC-B952-664CECBD16CD}" sibTransId="{2CFB9D65-9A00-4D0C-872D-ECABB04674C4}"/>
    <dgm:cxn modelId="{19AA2CDF-B125-4638-B9FB-722B5544E6DF}" type="presOf" srcId="{6B4043D9-2352-47D3-AE5C-2106A8FF0DFD}" destId="{F3AF83C1-1EE1-4159-9121-49BA01208151}" srcOrd="0" destOrd="0" presId="urn:microsoft.com/office/officeart/2005/8/layout/hList2"/>
    <dgm:cxn modelId="{9814261A-C9D3-4217-B0ED-E872DADDA7C6}" srcId="{6B4043D9-2352-47D3-AE5C-2106A8FF0DFD}" destId="{014C771A-6B0A-499C-B1BA-AD51DADC8A4A}" srcOrd="0" destOrd="0" parTransId="{1BDAA78E-E0F2-49E2-B359-66A591C85C97}" sibTransId="{1FCE1084-91ED-484F-BC73-302FD2683238}"/>
    <dgm:cxn modelId="{07CC2F55-7D7A-4B21-A5C0-0545B1870AD2}" type="presOf" srcId="{72C36FA6-6D7C-4F3C-8515-0059D4FCFB87}" destId="{FC70A15B-92B4-4072-84A2-C209DECE97F9}" srcOrd="0" destOrd="0" presId="urn:microsoft.com/office/officeart/2005/8/layout/hList2"/>
    <dgm:cxn modelId="{862EC2B2-216E-47E8-A47A-4660242C5AE4}" type="presOf" srcId="{0C567DFA-507E-4CE6-BC43-0850E1C937A7}" destId="{AA69B222-7FAE-4605-9939-F9D237F46A9D}" srcOrd="0" destOrd="0" presId="urn:microsoft.com/office/officeart/2005/8/layout/hList2"/>
    <dgm:cxn modelId="{44F42FC8-64C2-4E08-BF0D-AA4F16176FC4}" type="presOf" srcId="{8BA54734-BE85-4EA5-811D-750BA7B82A79}" destId="{38B2DAF6-3919-4D19-A7A8-95CCD802EE9A}" srcOrd="0" destOrd="0" presId="urn:microsoft.com/office/officeart/2005/8/layout/hList2"/>
    <dgm:cxn modelId="{357D02A6-024E-4DF7-88D3-CB35A6DEB06A}" srcId="{B9B4451E-24F0-43C6-A668-1A033FB5E56F}" destId="{6B4043D9-2352-47D3-AE5C-2106A8FF0DFD}" srcOrd="1" destOrd="0" parTransId="{5DA6DAC6-5BDC-407D-B972-3B03A2E96217}" sibTransId="{5579D486-606D-4B61-AD34-E45D3D074D2E}"/>
    <dgm:cxn modelId="{7A25A26A-C007-4B03-BBA3-424C4F7F35CB}" srcId="{0C567DFA-507E-4CE6-BC43-0850E1C937A7}" destId="{72C36FA6-6D7C-4F3C-8515-0059D4FCFB87}" srcOrd="0" destOrd="0" parTransId="{9506F845-1360-4474-ABF6-F0A6A0496AD2}" sibTransId="{0DD963DF-EDB6-4251-8336-40EBDB16F399}"/>
    <dgm:cxn modelId="{291478B2-812E-4394-8BB3-81FF9FFE4C2E}" type="presOf" srcId="{014C771A-6B0A-499C-B1BA-AD51DADC8A4A}" destId="{C17A93F0-4291-4D1F-91CD-2FFD2AF92B2D}" srcOrd="0" destOrd="0" presId="urn:microsoft.com/office/officeart/2005/8/layout/hList2"/>
    <dgm:cxn modelId="{6E25FC18-4C86-4B7B-A16B-F1B95C1D4C90}" type="presOf" srcId="{B9B4451E-24F0-43C6-A668-1A033FB5E56F}" destId="{1376E122-8C48-4F91-AE25-DEBB06597236}" srcOrd="0" destOrd="0" presId="urn:microsoft.com/office/officeart/2005/8/layout/hList2"/>
    <dgm:cxn modelId="{CEED30E7-4558-49C0-BC8E-454CC11363BD}" type="presParOf" srcId="{1376E122-8C48-4F91-AE25-DEBB06597236}" destId="{C6ED8C54-437E-44B2-AF6D-26C48D7D78D0}" srcOrd="0" destOrd="0" presId="urn:microsoft.com/office/officeart/2005/8/layout/hList2"/>
    <dgm:cxn modelId="{62B8E124-5A47-4D3B-B1CA-4A6552F01EF2}" type="presParOf" srcId="{C6ED8C54-437E-44B2-AF6D-26C48D7D78D0}" destId="{91DA98CD-AADA-4B59-9A71-906A923D1CB5}" srcOrd="0" destOrd="0" presId="urn:microsoft.com/office/officeart/2005/8/layout/hList2"/>
    <dgm:cxn modelId="{EF49A599-94A5-4072-A041-402789B0DED8}" type="presParOf" srcId="{C6ED8C54-437E-44B2-AF6D-26C48D7D78D0}" destId="{FC70A15B-92B4-4072-84A2-C209DECE97F9}" srcOrd="1" destOrd="0" presId="urn:microsoft.com/office/officeart/2005/8/layout/hList2"/>
    <dgm:cxn modelId="{8AD36D2A-550D-4922-9F12-A4037354187D}" type="presParOf" srcId="{C6ED8C54-437E-44B2-AF6D-26C48D7D78D0}" destId="{AA69B222-7FAE-4605-9939-F9D237F46A9D}" srcOrd="2" destOrd="0" presId="urn:microsoft.com/office/officeart/2005/8/layout/hList2"/>
    <dgm:cxn modelId="{7C12A810-61D4-48BD-A849-000E6A657B0B}" type="presParOf" srcId="{1376E122-8C48-4F91-AE25-DEBB06597236}" destId="{3D0F25CD-D38F-4612-872C-8341F2ADDF83}" srcOrd="1" destOrd="0" presId="urn:microsoft.com/office/officeart/2005/8/layout/hList2"/>
    <dgm:cxn modelId="{D67EBE6B-530A-4381-A237-C4F9F756602F}" type="presParOf" srcId="{1376E122-8C48-4F91-AE25-DEBB06597236}" destId="{9B548A2E-D068-4017-93C1-278FAAA01320}" srcOrd="2" destOrd="0" presId="urn:microsoft.com/office/officeart/2005/8/layout/hList2"/>
    <dgm:cxn modelId="{BE768113-71FE-4B3F-B400-B65D0C73266E}" type="presParOf" srcId="{9B548A2E-D068-4017-93C1-278FAAA01320}" destId="{293BAD07-5FF4-4466-BF59-CD9DAD0BB66C}" srcOrd="0" destOrd="0" presId="urn:microsoft.com/office/officeart/2005/8/layout/hList2"/>
    <dgm:cxn modelId="{BBFF20C1-1A11-408E-9631-F33CE894B73A}" type="presParOf" srcId="{9B548A2E-D068-4017-93C1-278FAAA01320}" destId="{C17A93F0-4291-4D1F-91CD-2FFD2AF92B2D}" srcOrd="1" destOrd="0" presId="urn:microsoft.com/office/officeart/2005/8/layout/hList2"/>
    <dgm:cxn modelId="{83580FA0-3DFD-4E78-8CDE-02596D9AE48C}" type="presParOf" srcId="{9B548A2E-D068-4017-93C1-278FAAA01320}" destId="{F3AF83C1-1EE1-4159-9121-49BA01208151}" srcOrd="2" destOrd="0" presId="urn:microsoft.com/office/officeart/2005/8/layout/hList2"/>
    <dgm:cxn modelId="{B58A7FD8-4F22-4579-8ACC-DDFDB09FBA14}" type="presParOf" srcId="{1376E122-8C48-4F91-AE25-DEBB06597236}" destId="{32EDA8AB-FFB4-4AD0-8D47-20247CC4C85B}" srcOrd="3" destOrd="0" presId="urn:microsoft.com/office/officeart/2005/8/layout/hList2"/>
    <dgm:cxn modelId="{86712FA2-4C1B-4A96-AA2A-014F53D4981B}" type="presParOf" srcId="{1376E122-8C48-4F91-AE25-DEBB06597236}" destId="{03ABD78D-8451-4B5A-8B30-2E56EDBB88A4}" srcOrd="4" destOrd="0" presId="urn:microsoft.com/office/officeart/2005/8/layout/hList2"/>
    <dgm:cxn modelId="{D92910A9-4B12-4017-A099-0E2054A16F2D}" type="presParOf" srcId="{03ABD78D-8451-4B5A-8B30-2E56EDBB88A4}" destId="{BE4BF75C-FAAF-418A-89EC-B677DE8043E6}" srcOrd="0" destOrd="0" presId="urn:microsoft.com/office/officeart/2005/8/layout/hList2"/>
    <dgm:cxn modelId="{6D556BBC-25D5-462A-BCAD-D36A032BFFCF}" type="presParOf" srcId="{03ABD78D-8451-4B5A-8B30-2E56EDBB88A4}" destId="{B01B49F9-8EAD-49E8-B0F4-4C8E575E3072}" srcOrd="1" destOrd="0" presId="urn:microsoft.com/office/officeart/2005/8/layout/hList2"/>
    <dgm:cxn modelId="{4445E99C-C8F2-49C5-AA40-7FCC7FBB4E73}" type="presParOf" srcId="{03ABD78D-8451-4B5A-8B30-2E56EDBB88A4}" destId="{38B2DAF6-3919-4D19-A7A8-95CCD802EE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098C5-2CE2-4B4C-A39C-EE38C5BE0664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76483C4-A011-4DF2-B3FD-FBD6E635C7BF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C7B8408-6442-487A-B302-1BBF822A57CD}" type="parTrans" cxnId="{07FE1F63-C120-4EF5-85C3-2ADB8E76C278}">
      <dgm:prSet/>
      <dgm:spPr/>
      <dgm:t>
        <a:bodyPr/>
        <a:lstStyle/>
        <a:p>
          <a:endParaRPr lang="es-ES"/>
        </a:p>
      </dgm:t>
    </dgm:pt>
    <dgm:pt modelId="{74A94147-9662-49E7-8375-F4CED6E69924}" type="sibTrans" cxnId="{07FE1F63-C120-4EF5-85C3-2ADB8E76C278}">
      <dgm:prSet/>
      <dgm:spPr/>
      <dgm:t>
        <a:bodyPr/>
        <a:lstStyle/>
        <a:p>
          <a:endParaRPr lang="es-ES"/>
        </a:p>
      </dgm:t>
    </dgm:pt>
    <dgm:pt modelId="{91202432-4931-4D22-A359-6B7F1A2C1E6D}">
      <dgm:prSet phldrT="[Texto]"/>
      <dgm:spPr/>
      <dgm:t>
        <a:bodyPr/>
        <a:lstStyle/>
        <a:p>
          <a:r>
            <a:rPr lang="es-ES" b="1" smtClean="0"/>
            <a:t> SE EVIDENCIÓ LA EXISTENCIA DE  MAYOR   NECESIDAD   EN LA   SELECCIÓN  ,  ASIGNACIÓN DE PUESTOS Y FUNCIONES  ,  AL PERSONAL DE TRIPULANTES QUE ABORDARON EL BUQUE  ESCUELA GUAYAS </a:t>
          </a:r>
          <a:endParaRPr lang="es-ES" b="1" dirty="0"/>
        </a:p>
      </dgm:t>
    </dgm:pt>
    <dgm:pt modelId="{354D87CF-80FE-4A27-BF5E-79EBF1891F04}" type="parTrans" cxnId="{89C7875A-70A0-4410-92F1-B1E08F1D3E89}">
      <dgm:prSet/>
      <dgm:spPr/>
      <dgm:t>
        <a:bodyPr/>
        <a:lstStyle/>
        <a:p>
          <a:endParaRPr lang="es-ES"/>
        </a:p>
      </dgm:t>
    </dgm:pt>
    <dgm:pt modelId="{1FD232C7-7021-4968-A7CD-48C5DBBEBFAF}" type="sibTrans" cxnId="{89C7875A-70A0-4410-92F1-B1E08F1D3E89}">
      <dgm:prSet/>
      <dgm:spPr/>
      <dgm:t>
        <a:bodyPr/>
        <a:lstStyle/>
        <a:p>
          <a:endParaRPr lang="es-ES"/>
        </a:p>
      </dgm:t>
    </dgm:pt>
    <dgm:pt modelId="{30B2ED6C-EBE2-4CDD-A9EF-2B76D07C224B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58DF3733-8E63-4A42-B373-EA774C69F2F5}" type="parTrans" cxnId="{51C97BA0-85AA-4686-B900-2D451836E77A}">
      <dgm:prSet/>
      <dgm:spPr/>
      <dgm:t>
        <a:bodyPr/>
        <a:lstStyle/>
        <a:p>
          <a:endParaRPr lang="es-ES"/>
        </a:p>
      </dgm:t>
    </dgm:pt>
    <dgm:pt modelId="{53DE98FD-F949-4B92-8DA1-8B9580C3F5C7}" type="sibTrans" cxnId="{51C97BA0-85AA-4686-B900-2D451836E77A}">
      <dgm:prSet/>
      <dgm:spPr/>
      <dgm:t>
        <a:bodyPr/>
        <a:lstStyle/>
        <a:p>
          <a:endParaRPr lang="es-ES"/>
        </a:p>
      </dgm:t>
    </dgm:pt>
    <dgm:pt modelId="{8A8950C0-6FCB-43A7-A868-7B04F888BCC4}">
      <dgm:prSet phldrT="[Texto]"/>
      <dgm:spPr/>
      <dgm:t>
        <a:bodyPr/>
        <a:lstStyle/>
        <a:p>
          <a:pPr algn="just"/>
          <a:r>
            <a:rPr lang="es-ES" b="1" dirty="0" smtClean="0"/>
            <a:t> EL  ANALISIS SOBRE EL  DESEMPEÑO DE LA DOTACIÓN DEL BUQUE ESCUELA GUAYAS   </a:t>
          </a:r>
          <a:r>
            <a:rPr lang="es-ES" b="1" smtClean="0"/>
            <a:t>QUE PARTICIPO </a:t>
          </a:r>
          <a:r>
            <a:rPr lang="es-ES" b="1" dirty="0" smtClean="0"/>
            <a:t>EN EL CRUCERO DE INSTRUCCIÓN ATLÁNTICO 2012 ,  CONTRIBUIRÁ  A LA  DETERMINACION DE LAS  FALENCIAS 	, EN     LOS  PERFILES Y COMPETENCIAS DEL PERSONAL A TRAVES DE MÉTODOS EVALUATIVOS </a:t>
          </a:r>
          <a:endParaRPr lang="es-ES" dirty="0"/>
        </a:p>
      </dgm:t>
    </dgm:pt>
    <dgm:pt modelId="{CECE801F-2F44-4EAA-B463-8F0AFD5AE2BF}" type="parTrans" cxnId="{5F7CF410-B42B-4CA4-B301-0E55C8346097}">
      <dgm:prSet/>
      <dgm:spPr/>
      <dgm:t>
        <a:bodyPr/>
        <a:lstStyle/>
        <a:p>
          <a:endParaRPr lang="es-ES"/>
        </a:p>
      </dgm:t>
    </dgm:pt>
    <dgm:pt modelId="{F5E54B29-E3B4-4A83-BD34-BBCA6776D285}" type="sibTrans" cxnId="{5F7CF410-B42B-4CA4-B301-0E55C8346097}">
      <dgm:prSet/>
      <dgm:spPr/>
      <dgm:t>
        <a:bodyPr/>
        <a:lstStyle/>
        <a:p>
          <a:endParaRPr lang="es-ES"/>
        </a:p>
      </dgm:t>
    </dgm:pt>
    <dgm:pt modelId="{F886D301-7348-43EB-86D9-E98DEA321D63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DA71FDB6-BF21-475F-83B7-A3890F9B26C1}" type="parTrans" cxnId="{C3941B66-9EE8-42AD-84A5-4C4D73DD14A8}">
      <dgm:prSet/>
      <dgm:spPr/>
      <dgm:t>
        <a:bodyPr/>
        <a:lstStyle/>
        <a:p>
          <a:endParaRPr lang="es-ES"/>
        </a:p>
      </dgm:t>
    </dgm:pt>
    <dgm:pt modelId="{E14AC9A1-6977-40A6-94B2-5D24B0CC8153}" type="sibTrans" cxnId="{C3941B66-9EE8-42AD-84A5-4C4D73DD14A8}">
      <dgm:prSet/>
      <dgm:spPr/>
      <dgm:t>
        <a:bodyPr/>
        <a:lstStyle/>
        <a:p>
          <a:endParaRPr lang="es-ES"/>
        </a:p>
      </dgm:t>
    </dgm:pt>
    <dgm:pt modelId="{2FC15B3A-9FB4-40F0-AA7F-A3D3F87B72D9}">
      <dgm:prSet phldrT="[Texto]"/>
      <dgm:spPr/>
      <dgm:t>
        <a:bodyPr/>
        <a:lstStyle/>
        <a:p>
          <a:pPr algn="just"/>
          <a:r>
            <a:rPr lang="es-ES" b="1" dirty="0" smtClean="0"/>
            <a:t>EL  ORGÁNICO FUNCIONAL PLANIFICADO PARA  EL CRUCERO INTERNACIONAL ATLÁNTICO </a:t>
          </a:r>
          <a:r>
            <a:rPr lang="es-ES" b="1" dirty="0" smtClean="0"/>
            <a:t>2012 ,  </a:t>
          </a:r>
          <a:r>
            <a:rPr lang="es-ES" b="1" dirty="0" smtClean="0"/>
            <a:t>A BORDO DEL BUQUE ESCUELA   GUAYAS  ,CUMPLIÓ CON EL 70,5 %  DE EFECTIVIDAD ASIGNANDO ADECUADAMENTE AL </a:t>
          </a:r>
          <a:r>
            <a:rPr lang="es-ES" b="1" dirty="0" smtClean="0"/>
            <a:t>PERSONAL   EN SUS  RESPECTIVOS  PUESTOS   RESPETANDO SU  JERARQUÍAS .</a:t>
          </a:r>
          <a:endParaRPr lang="es-ES" b="1" dirty="0"/>
        </a:p>
      </dgm:t>
    </dgm:pt>
    <dgm:pt modelId="{D187C631-F006-4735-B011-3D000B21276C}" type="parTrans" cxnId="{BFA12801-617B-4BA2-841B-58DB04F5E928}">
      <dgm:prSet/>
      <dgm:spPr/>
      <dgm:t>
        <a:bodyPr/>
        <a:lstStyle/>
        <a:p>
          <a:endParaRPr lang="es-ES"/>
        </a:p>
      </dgm:t>
    </dgm:pt>
    <dgm:pt modelId="{463F6751-A1C9-4F12-951E-F3BF35D7C65E}" type="sibTrans" cxnId="{BFA12801-617B-4BA2-841B-58DB04F5E928}">
      <dgm:prSet/>
      <dgm:spPr/>
      <dgm:t>
        <a:bodyPr/>
        <a:lstStyle/>
        <a:p>
          <a:endParaRPr lang="es-ES"/>
        </a:p>
      </dgm:t>
    </dgm:pt>
    <dgm:pt modelId="{B2907B85-17A3-4105-8A7A-9423F4DC3B78}" type="pres">
      <dgm:prSet presAssocID="{EAF098C5-2CE2-4B4C-A39C-EE38C5BE06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87ECF9-CDD1-49B4-8063-488EDBF3888C}" type="pres">
      <dgm:prSet presAssocID="{C76483C4-A011-4DF2-B3FD-FBD6E635C7BF}" presName="composite" presStyleCnt="0"/>
      <dgm:spPr/>
      <dgm:t>
        <a:bodyPr/>
        <a:lstStyle/>
        <a:p>
          <a:endParaRPr lang="es-ES"/>
        </a:p>
      </dgm:t>
    </dgm:pt>
    <dgm:pt modelId="{F4F8D52E-9C89-401F-B161-890A5A0ED6B3}" type="pres">
      <dgm:prSet presAssocID="{C76483C4-A011-4DF2-B3FD-FBD6E635C7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9E1BA-E8AA-4B27-8224-7866951D97BB}" type="pres">
      <dgm:prSet presAssocID="{C76483C4-A011-4DF2-B3FD-FBD6E635C7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C3F66A-F0AF-4B1F-B03E-6D4E18ECEABB}" type="pres">
      <dgm:prSet presAssocID="{74A94147-9662-49E7-8375-F4CED6E69924}" presName="sp" presStyleCnt="0"/>
      <dgm:spPr/>
      <dgm:t>
        <a:bodyPr/>
        <a:lstStyle/>
        <a:p>
          <a:endParaRPr lang="es-ES"/>
        </a:p>
      </dgm:t>
    </dgm:pt>
    <dgm:pt modelId="{1D638B55-ADDA-4D0A-9366-C6C42F1C345B}" type="pres">
      <dgm:prSet presAssocID="{30B2ED6C-EBE2-4CDD-A9EF-2B76D07C224B}" presName="composite" presStyleCnt="0"/>
      <dgm:spPr/>
      <dgm:t>
        <a:bodyPr/>
        <a:lstStyle/>
        <a:p>
          <a:endParaRPr lang="es-ES"/>
        </a:p>
      </dgm:t>
    </dgm:pt>
    <dgm:pt modelId="{34FAF3C1-0C4D-4DF2-A66C-1E63012FC861}" type="pres">
      <dgm:prSet presAssocID="{30B2ED6C-EBE2-4CDD-A9EF-2B76D07C224B}" presName="parentText" presStyleLbl="alignNode1" presStyleIdx="1" presStyleCnt="3" custLinFactNeighborX="1390" custLinFactNeighborY="-92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79C64-B254-4835-AEAF-B6930DB980A1}" type="pres">
      <dgm:prSet presAssocID="{30B2ED6C-EBE2-4CDD-A9EF-2B76D07C224B}" presName="descendantText" presStyleLbl="alignAcc1" presStyleIdx="1" presStyleCnt="3" custLinFactY="34996" custLinFactNeighborX="-32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A4A22-F2DE-4045-9732-AF416877DB60}" type="pres">
      <dgm:prSet presAssocID="{53DE98FD-F949-4B92-8DA1-8B9580C3F5C7}" presName="sp" presStyleCnt="0"/>
      <dgm:spPr/>
      <dgm:t>
        <a:bodyPr/>
        <a:lstStyle/>
        <a:p>
          <a:endParaRPr lang="es-ES"/>
        </a:p>
      </dgm:t>
    </dgm:pt>
    <dgm:pt modelId="{9BD52320-3683-400A-8BA4-A46269F88828}" type="pres">
      <dgm:prSet presAssocID="{F886D301-7348-43EB-86D9-E98DEA321D63}" presName="composite" presStyleCnt="0"/>
      <dgm:spPr/>
      <dgm:t>
        <a:bodyPr/>
        <a:lstStyle/>
        <a:p>
          <a:endParaRPr lang="es-ES"/>
        </a:p>
      </dgm:t>
    </dgm:pt>
    <dgm:pt modelId="{6A0CD2F6-44A8-4425-A23D-5872398CD58C}" type="pres">
      <dgm:prSet presAssocID="{F886D301-7348-43EB-86D9-E98DEA321D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565FA-BE72-4A08-99EE-760E87769486}" type="pres">
      <dgm:prSet presAssocID="{F886D301-7348-43EB-86D9-E98DEA321D63}" presName="descendantText" presStyleLbl="alignAcc1" presStyleIdx="2" presStyleCnt="3" custLinFactY="-40378" custLinFactNeighborX="-32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149C94-972E-4023-BDE1-0F9726F7C3D6}" type="presOf" srcId="{8A8950C0-6FCB-43A7-A868-7B04F888BCC4}" destId="{23079C64-B254-4835-AEAF-B6930DB980A1}" srcOrd="0" destOrd="0" presId="urn:microsoft.com/office/officeart/2005/8/layout/chevron2"/>
    <dgm:cxn modelId="{07FE1F63-C120-4EF5-85C3-2ADB8E76C278}" srcId="{EAF098C5-2CE2-4B4C-A39C-EE38C5BE0664}" destId="{C76483C4-A011-4DF2-B3FD-FBD6E635C7BF}" srcOrd="0" destOrd="0" parTransId="{DC7B8408-6442-487A-B302-1BBF822A57CD}" sibTransId="{74A94147-9662-49E7-8375-F4CED6E69924}"/>
    <dgm:cxn modelId="{45399F63-0C5B-46C8-A5D4-C1D33F5DBD44}" type="presOf" srcId="{91202432-4931-4D22-A359-6B7F1A2C1E6D}" destId="{5369E1BA-E8AA-4B27-8224-7866951D97BB}" srcOrd="0" destOrd="0" presId="urn:microsoft.com/office/officeart/2005/8/layout/chevron2"/>
    <dgm:cxn modelId="{AC032BDC-C1DD-46E2-98BF-BF965A9AB6BB}" type="presOf" srcId="{2FC15B3A-9FB4-40F0-AA7F-A3D3F87B72D9}" destId="{3E5565FA-BE72-4A08-99EE-760E87769486}" srcOrd="0" destOrd="0" presId="urn:microsoft.com/office/officeart/2005/8/layout/chevron2"/>
    <dgm:cxn modelId="{EECEC825-2864-4867-A35E-860649F5CAE5}" type="presOf" srcId="{F886D301-7348-43EB-86D9-E98DEA321D63}" destId="{6A0CD2F6-44A8-4425-A23D-5872398CD58C}" srcOrd="0" destOrd="0" presId="urn:microsoft.com/office/officeart/2005/8/layout/chevron2"/>
    <dgm:cxn modelId="{6504BB1C-2136-41EA-AC74-AD891CA86476}" type="presOf" srcId="{30B2ED6C-EBE2-4CDD-A9EF-2B76D07C224B}" destId="{34FAF3C1-0C4D-4DF2-A66C-1E63012FC861}" srcOrd="0" destOrd="0" presId="urn:microsoft.com/office/officeart/2005/8/layout/chevron2"/>
    <dgm:cxn modelId="{BFA12801-617B-4BA2-841B-58DB04F5E928}" srcId="{F886D301-7348-43EB-86D9-E98DEA321D63}" destId="{2FC15B3A-9FB4-40F0-AA7F-A3D3F87B72D9}" srcOrd="0" destOrd="0" parTransId="{D187C631-F006-4735-B011-3D000B21276C}" sibTransId="{463F6751-A1C9-4F12-951E-F3BF35D7C65E}"/>
    <dgm:cxn modelId="{C3941B66-9EE8-42AD-84A5-4C4D73DD14A8}" srcId="{EAF098C5-2CE2-4B4C-A39C-EE38C5BE0664}" destId="{F886D301-7348-43EB-86D9-E98DEA321D63}" srcOrd="2" destOrd="0" parTransId="{DA71FDB6-BF21-475F-83B7-A3890F9B26C1}" sibTransId="{E14AC9A1-6977-40A6-94B2-5D24B0CC8153}"/>
    <dgm:cxn modelId="{51C97BA0-85AA-4686-B900-2D451836E77A}" srcId="{EAF098C5-2CE2-4B4C-A39C-EE38C5BE0664}" destId="{30B2ED6C-EBE2-4CDD-A9EF-2B76D07C224B}" srcOrd="1" destOrd="0" parTransId="{58DF3733-8E63-4A42-B373-EA774C69F2F5}" sibTransId="{53DE98FD-F949-4B92-8DA1-8B9580C3F5C7}"/>
    <dgm:cxn modelId="{6E2871D0-9D99-4FB4-A0C9-AA2C1AF48ED7}" type="presOf" srcId="{C76483C4-A011-4DF2-B3FD-FBD6E635C7BF}" destId="{F4F8D52E-9C89-401F-B161-890A5A0ED6B3}" srcOrd="0" destOrd="0" presId="urn:microsoft.com/office/officeart/2005/8/layout/chevron2"/>
    <dgm:cxn modelId="{89C7875A-70A0-4410-92F1-B1E08F1D3E89}" srcId="{C76483C4-A011-4DF2-B3FD-FBD6E635C7BF}" destId="{91202432-4931-4D22-A359-6B7F1A2C1E6D}" srcOrd="0" destOrd="0" parTransId="{354D87CF-80FE-4A27-BF5E-79EBF1891F04}" sibTransId="{1FD232C7-7021-4968-A7CD-48C5DBBEBFAF}"/>
    <dgm:cxn modelId="{5F7CF410-B42B-4CA4-B301-0E55C8346097}" srcId="{30B2ED6C-EBE2-4CDD-A9EF-2B76D07C224B}" destId="{8A8950C0-6FCB-43A7-A868-7B04F888BCC4}" srcOrd="0" destOrd="0" parTransId="{CECE801F-2F44-4EAA-B463-8F0AFD5AE2BF}" sibTransId="{F5E54B29-E3B4-4A83-BD34-BBCA6776D285}"/>
    <dgm:cxn modelId="{A0FED52A-AE5C-431F-B765-5DC77FDD7389}" type="presOf" srcId="{EAF098C5-2CE2-4B4C-A39C-EE38C5BE0664}" destId="{B2907B85-17A3-4105-8A7A-9423F4DC3B78}" srcOrd="0" destOrd="0" presId="urn:microsoft.com/office/officeart/2005/8/layout/chevron2"/>
    <dgm:cxn modelId="{0C0308B4-8E7A-43BF-9CB7-6CFA86D454D8}" type="presParOf" srcId="{B2907B85-17A3-4105-8A7A-9423F4DC3B78}" destId="{E887ECF9-CDD1-49B4-8063-488EDBF3888C}" srcOrd="0" destOrd="0" presId="urn:microsoft.com/office/officeart/2005/8/layout/chevron2"/>
    <dgm:cxn modelId="{A6BB7488-F598-41D8-B095-E5211B25EAEC}" type="presParOf" srcId="{E887ECF9-CDD1-49B4-8063-488EDBF3888C}" destId="{F4F8D52E-9C89-401F-B161-890A5A0ED6B3}" srcOrd="0" destOrd="0" presId="urn:microsoft.com/office/officeart/2005/8/layout/chevron2"/>
    <dgm:cxn modelId="{1F82F9BC-0C4B-4161-A9AF-F4E72B1CB80F}" type="presParOf" srcId="{E887ECF9-CDD1-49B4-8063-488EDBF3888C}" destId="{5369E1BA-E8AA-4B27-8224-7866951D97BB}" srcOrd="1" destOrd="0" presId="urn:microsoft.com/office/officeart/2005/8/layout/chevron2"/>
    <dgm:cxn modelId="{0AEED852-DF2A-445B-BBE2-4D5711FFF841}" type="presParOf" srcId="{B2907B85-17A3-4105-8A7A-9423F4DC3B78}" destId="{26C3F66A-F0AF-4B1F-B03E-6D4E18ECEABB}" srcOrd="1" destOrd="0" presId="urn:microsoft.com/office/officeart/2005/8/layout/chevron2"/>
    <dgm:cxn modelId="{AE34765B-0F51-4047-AF4C-53FA6CD6534F}" type="presParOf" srcId="{B2907B85-17A3-4105-8A7A-9423F4DC3B78}" destId="{1D638B55-ADDA-4D0A-9366-C6C42F1C345B}" srcOrd="2" destOrd="0" presId="urn:microsoft.com/office/officeart/2005/8/layout/chevron2"/>
    <dgm:cxn modelId="{5DC0575C-9B51-4E13-9385-2A6D79C2757E}" type="presParOf" srcId="{1D638B55-ADDA-4D0A-9366-C6C42F1C345B}" destId="{34FAF3C1-0C4D-4DF2-A66C-1E63012FC861}" srcOrd="0" destOrd="0" presId="urn:microsoft.com/office/officeart/2005/8/layout/chevron2"/>
    <dgm:cxn modelId="{43DA1696-3616-4AF1-88B5-A5EDC978046C}" type="presParOf" srcId="{1D638B55-ADDA-4D0A-9366-C6C42F1C345B}" destId="{23079C64-B254-4835-AEAF-B6930DB980A1}" srcOrd="1" destOrd="0" presId="urn:microsoft.com/office/officeart/2005/8/layout/chevron2"/>
    <dgm:cxn modelId="{961415E7-11E2-43C8-B22A-EC6D6E743F70}" type="presParOf" srcId="{B2907B85-17A3-4105-8A7A-9423F4DC3B78}" destId="{9A3A4A22-F2DE-4045-9732-AF416877DB60}" srcOrd="3" destOrd="0" presId="urn:microsoft.com/office/officeart/2005/8/layout/chevron2"/>
    <dgm:cxn modelId="{8EA675B8-1C4B-4452-9FC4-10A56D0FA87A}" type="presParOf" srcId="{B2907B85-17A3-4105-8A7A-9423F4DC3B78}" destId="{9BD52320-3683-400A-8BA4-A46269F88828}" srcOrd="4" destOrd="0" presId="urn:microsoft.com/office/officeart/2005/8/layout/chevron2"/>
    <dgm:cxn modelId="{EF919868-B069-4D40-AAD9-0DD8787C1338}" type="presParOf" srcId="{9BD52320-3683-400A-8BA4-A46269F88828}" destId="{6A0CD2F6-44A8-4425-A23D-5872398CD58C}" srcOrd="0" destOrd="0" presId="urn:microsoft.com/office/officeart/2005/8/layout/chevron2"/>
    <dgm:cxn modelId="{31052D9B-C34B-40B9-A04C-BD8C39C916FF}" type="presParOf" srcId="{9BD52320-3683-400A-8BA4-A46269F88828}" destId="{3E5565FA-BE72-4A08-99EE-760E877694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28658A-C083-4963-9B9A-2884EE71700F}" type="doc">
      <dgm:prSet loTypeId="urn:microsoft.com/office/officeart/2005/8/layout/process4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4ACED08-8A17-425F-8A2A-63FC157011E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ES" sz="1800" b="1" dirty="0" smtClean="0"/>
            <a:t>LA PROPUESTA DE MEJORA DEL ELEMENTO FUNCIONAL LOGÍSTICO DEL PERSONAL. PERMITIRÁ  EL DESARROLLO   DE   UNA REFORMA     AL ORGÁNICO FUNCIONAL  DEL BUQUE ESCUELA GUAYAS”. </a:t>
          </a:r>
          <a:endParaRPr lang="es-ES" sz="1800" b="1" dirty="0"/>
        </a:p>
      </dgm:t>
    </dgm:pt>
    <dgm:pt modelId="{6D76E053-ED11-4175-BADB-FBB9506C0045}" type="parTrans" cxnId="{2500A995-5864-475D-BBC4-2772167F21F5}">
      <dgm:prSet/>
      <dgm:spPr/>
      <dgm:t>
        <a:bodyPr/>
        <a:lstStyle/>
        <a:p>
          <a:endParaRPr lang="es-ES"/>
        </a:p>
      </dgm:t>
    </dgm:pt>
    <dgm:pt modelId="{F0938324-74E1-4AB5-AAD8-C67D0FB927EB}" type="sibTrans" cxnId="{2500A995-5864-475D-BBC4-2772167F21F5}">
      <dgm:prSet/>
      <dgm:spPr/>
      <dgm:t>
        <a:bodyPr/>
        <a:lstStyle/>
        <a:p>
          <a:endParaRPr lang="es-ES"/>
        </a:p>
      </dgm:t>
    </dgm:pt>
    <dgm:pt modelId="{CA8166C3-9D74-4C03-98F3-40E7811C3D3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ES" sz="1800" b="1" dirty="0" smtClean="0"/>
            <a:t>MANTENER INFORMADO A LA DIRECCIÓN  DEL PERSONAL  ,SOBRE LAS NECESIDADES DETECTADAS  EN EL PERSONAL DE TRIPULACIÓN, DURANTE LOS CRUCEROS DE INSTRUCCIÓN</a:t>
          </a:r>
          <a:r>
            <a:rPr lang="es-ES" sz="1400" b="1" dirty="0" smtClean="0"/>
            <a:t>.</a:t>
          </a:r>
          <a:endParaRPr lang="es-ES" sz="1400" b="1" dirty="0"/>
        </a:p>
      </dgm:t>
    </dgm:pt>
    <dgm:pt modelId="{1E1C1934-0FEE-417F-897C-C225C1F85092}" type="parTrans" cxnId="{5080C015-129F-4155-AE66-82725C1F74F0}">
      <dgm:prSet/>
      <dgm:spPr/>
      <dgm:t>
        <a:bodyPr/>
        <a:lstStyle/>
        <a:p>
          <a:endParaRPr lang="es-ES"/>
        </a:p>
      </dgm:t>
    </dgm:pt>
    <dgm:pt modelId="{28DE4A2E-74FC-40B3-A88B-2EB1B309E464}" type="sibTrans" cxnId="{5080C015-129F-4155-AE66-82725C1F74F0}">
      <dgm:prSet/>
      <dgm:spPr/>
      <dgm:t>
        <a:bodyPr/>
        <a:lstStyle/>
        <a:p>
          <a:endParaRPr lang="es-ES"/>
        </a:p>
      </dgm:t>
    </dgm:pt>
    <dgm:pt modelId="{F318D6C1-A2FE-45C4-A88C-1D8C244BC1B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ES" sz="1800" b="1" dirty="0" smtClean="0"/>
            <a:t>ANALIZAR PERIÓDICAMENTE LOS RESULTADOS DE LA EVALUACIÓN DEL DESEMPEÑO DEL PERSONAL , A FIN DE POTENCIALIZAR LOS NIVELES DE COMPETENCIA.</a:t>
          </a:r>
          <a:endParaRPr lang="es-ES" sz="1800" b="1" dirty="0"/>
        </a:p>
      </dgm:t>
    </dgm:pt>
    <dgm:pt modelId="{60BD9927-C5E5-4CD1-AFA5-CEC69E7BC095}" type="parTrans" cxnId="{6DEEB630-29DB-4EDA-9A3D-83E7E98B61D3}">
      <dgm:prSet/>
      <dgm:spPr/>
      <dgm:t>
        <a:bodyPr/>
        <a:lstStyle/>
        <a:p>
          <a:endParaRPr lang="es-ES"/>
        </a:p>
      </dgm:t>
    </dgm:pt>
    <dgm:pt modelId="{05D2C5C9-E23D-4B0C-95DB-226575B784F0}" type="sibTrans" cxnId="{6DEEB630-29DB-4EDA-9A3D-83E7E98B61D3}">
      <dgm:prSet/>
      <dgm:spPr/>
      <dgm:t>
        <a:bodyPr/>
        <a:lstStyle/>
        <a:p>
          <a:endParaRPr lang="es-ES"/>
        </a:p>
      </dgm:t>
    </dgm:pt>
    <dgm:pt modelId="{5B0EE00A-068B-4272-BA97-240CDD06107D}" type="pres">
      <dgm:prSet presAssocID="{EE28658A-C083-4963-9B9A-2884EE717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268BCF-28F6-43EC-B6FA-B164C9607898}" type="pres">
      <dgm:prSet presAssocID="{F318D6C1-A2FE-45C4-A88C-1D8C244BC1B3}" presName="boxAndChildren" presStyleCnt="0"/>
      <dgm:spPr/>
      <dgm:t>
        <a:bodyPr/>
        <a:lstStyle/>
        <a:p>
          <a:endParaRPr lang="es-ES"/>
        </a:p>
      </dgm:t>
    </dgm:pt>
    <dgm:pt modelId="{20CDA440-EC9A-48A8-8331-E320403608E2}" type="pres">
      <dgm:prSet presAssocID="{F318D6C1-A2FE-45C4-A88C-1D8C244BC1B3}" presName="parentTextBox" presStyleLbl="node1" presStyleIdx="0" presStyleCnt="3" custLinFactNeighborY="7762"/>
      <dgm:spPr/>
      <dgm:t>
        <a:bodyPr/>
        <a:lstStyle/>
        <a:p>
          <a:endParaRPr lang="es-ES"/>
        </a:p>
      </dgm:t>
    </dgm:pt>
    <dgm:pt modelId="{493F148A-DE75-43B1-BA94-29C76C8A718D}" type="pres">
      <dgm:prSet presAssocID="{28DE4A2E-74FC-40B3-A88B-2EB1B309E464}" presName="sp" presStyleCnt="0"/>
      <dgm:spPr/>
      <dgm:t>
        <a:bodyPr/>
        <a:lstStyle/>
        <a:p>
          <a:endParaRPr lang="es-ES"/>
        </a:p>
      </dgm:t>
    </dgm:pt>
    <dgm:pt modelId="{43C8331A-F4ED-44A1-9D27-F14DF0CFFED1}" type="pres">
      <dgm:prSet presAssocID="{CA8166C3-9D74-4C03-98F3-40E7811C3D34}" presName="arrowAndChildren" presStyleCnt="0"/>
      <dgm:spPr/>
      <dgm:t>
        <a:bodyPr/>
        <a:lstStyle/>
        <a:p>
          <a:endParaRPr lang="es-ES"/>
        </a:p>
      </dgm:t>
    </dgm:pt>
    <dgm:pt modelId="{0D6EA3BF-FF74-4F55-BD02-3B976CFB51B6}" type="pres">
      <dgm:prSet presAssocID="{CA8166C3-9D74-4C03-98F3-40E7811C3D34}" presName="parentTextArrow" presStyleLbl="node1" presStyleIdx="1" presStyleCnt="3" custLinFactY="-582" custLinFactNeighborY="-100000"/>
      <dgm:spPr/>
      <dgm:t>
        <a:bodyPr/>
        <a:lstStyle/>
        <a:p>
          <a:endParaRPr lang="es-ES"/>
        </a:p>
      </dgm:t>
    </dgm:pt>
    <dgm:pt modelId="{94561449-1A6E-443D-B4D4-05501BD59855}" type="pres">
      <dgm:prSet presAssocID="{F0938324-74E1-4AB5-AAD8-C67D0FB927EB}" presName="sp" presStyleCnt="0"/>
      <dgm:spPr/>
      <dgm:t>
        <a:bodyPr/>
        <a:lstStyle/>
        <a:p>
          <a:endParaRPr lang="es-ES"/>
        </a:p>
      </dgm:t>
    </dgm:pt>
    <dgm:pt modelId="{D11C0DD8-92C5-4CB0-BEFB-38852601BA20}" type="pres">
      <dgm:prSet presAssocID="{44ACED08-8A17-425F-8A2A-63FC157011EE}" presName="arrowAndChildren" presStyleCnt="0"/>
      <dgm:spPr/>
      <dgm:t>
        <a:bodyPr/>
        <a:lstStyle/>
        <a:p>
          <a:endParaRPr lang="es-ES"/>
        </a:p>
      </dgm:t>
    </dgm:pt>
    <dgm:pt modelId="{2C3728CC-267E-4DF0-AE62-4BFF7D382C68}" type="pres">
      <dgm:prSet presAssocID="{44ACED08-8A17-425F-8A2A-63FC157011EE}" presName="parentTextArrow" presStyleLbl="node1" presStyleIdx="2" presStyleCnt="3" custLinFactY="236" custLinFactNeighborY="100000"/>
      <dgm:spPr/>
      <dgm:t>
        <a:bodyPr/>
        <a:lstStyle/>
        <a:p>
          <a:endParaRPr lang="es-ES"/>
        </a:p>
      </dgm:t>
    </dgm:pt>
  </dgm:ptLst>
  <dgm:cxnLst>
    <dgm:cxn modelId="{5080C015-129F-4155-AE66-82725C1F74F0}" srcId="{EE28658A-C083-4963-9B9A-2884EE71700F}" destId="{CA8166C3-9D74-4C03-98F3-40E7811C3D34}" srcOrd="1" destOrd="0" parTransId="{1E1C1934-0FEE-417F-897C-C225C1F85092}" sibTransId="{28DE4A2E-74FC-40B3-A88B-2EB1B309E464}"/>
    <dgm:cxn modelId="{8563CAE7-7B08-40A8-87B4-F29DA491A624}" type="presOf" srcId="{44ACED08-8A17-425F-8A2A-63FC157011EE}" destId="{2C3728CC-267E-4DF0-AE62-4BFF7D382C68}" srcOrd="0" destOrd="0" presId="urn:microsoft.com/office/officeart/2005/8/layout/process4"/>
    <dgm:cxn modelId="{39F265A6-63FB-433D-B170-8C31D2901D21}" type="presOf" srcId="{F318D6C1-A2FE-45C4-A88C-1D8C244BC1B3}" destId="{20CDA440-EC9A-48A8-8331-E320403608E2}" srcOrd="0" destOrd="0" presId="urn:microsoft.com/office/officeart/2005/8/layout/process4"/>
    <dgm:cxn modelId="{2500A995-5864-475D-BBC4-2772167F21F5}" srcId="{EE28658A-C083-4963-9B9A-2884EE71700F}" destId="{44ACED08-8A17-425F-8A2A-63FC157011EE}" srcOrd="0" destOrd="0" parTransId="{6D76E053-ED11-4175-BADB-FBB9506C0045}" sibTransId="{F0938324-74E1-4AB5-AAD8-C67D0FB927EB}"/>
    <dgm:cxn modelId="{6DEEB630-29DB-4EDA-9A3D-83E7E98B61D3}" srcId="{EE28658A-C083-4963-9B9A-2884EE71700F}" destId="{F318D6C1-A2FE-45C4-A88C-1D8C244BC1B3}" srcOrd="2" destOrd="0" parTransId="{60BD9927-C5E5-4CD1-AFA5-CEC69E7BC095}" sibTransId="{05D2C5C9-E23D-4B0C-95DB-226575B784F0}"/>
    <dgm:cxn modelId="{EF0D313F-514E-405E-90C4-87CB882BB9E1}" type="presOf" srcId="{EE28658A-C083-4963-9B9A-2884EE71700F}" destId="{5B0EE00A-068B-4272-BA97-240CDD06107D}" srcOrd="0" destOrd="0" presId="urn:microsoft.com/office/officeart/2005/8/layout/process4"/>
    <dgm:cxn modelId="{946B3895-2F29-4B41-BD90-5735BC489161}" type="presOf" srcId="{CA8166C3-9D74-4C03-98F3-40E7811C3D34}" destId="{0D6EA3BF-FF74-4F55-BD02-3B976CFB51B6}" srcOrd="0" destOrd="0" presId="urn:microsoft.com/office/officeart/2005/8/layout/process4"/>
    <dgm:cxn modelId="{2DC4ED38-6B8B-4B89-B69E-B49E31BC1123}" type="presParOf" srcId="{5B0EE00A-068B-4272-BA97-240CDD06107D}" destId="{4A268BCF-28F6-43EC-B6FA-B164C9607898}" srcOrd="0" destOrd="0" presId="urn:microsoft.com/office/officeart/2005/8/layout/process4"/>
    <dgm:cxn modelId="{8AD3E39F-C506-4B1F-9BC2-90CDAF0B4B23}" type="presParOf" srcId="{4A268BCF-28F6-43EC-B6FA-B164C9607898}" destId="{20CDA440-EC9A-48A8-8331-E320403608E2}" srcOrd="0" destOrd="0" presId="urn:microsoft.com/office/officeart/2005/8/layout/process4"/>
    <dgm:cxn modelId="{62936A00-7D82-41F4-8D78-8CEF2542F04C}" type="presParOf" srcId="{5B0EE00A-068B-4272-BA97-240CDD06107D}" destId="{493F148A-DE75-43B1-BA94-29C76C8A718D}" srcOrd="1" destOrd="0" presId="urn:microsoft.com/office/officeart/2005/8/layout/process4"/>
    <dgm:cxn modelId="{BF42764D-6D6E-4C63-8993-B76026A7F044}" type="presParOf" srcId="{5B0EE00A-068B-4272-BA97-240CDD06107D}" destId="{43C8331A-F4ED-44A1-9D27-F14DF0CFFED1}" srcOrd="2" destOrd="0" presId="urn:microsoft.com/office/officeart/2005/8/layout/process4"/>
    <dgm:cxn modelId="{4468C96C-2B01-421E-808A-682D5AD552D1}" type="presParOf" srcId="{43C8331A-F4ED-44A1-9D27-F14DF0CFFED1}" destId="{0D6EA3BF-FF74-4F55-BD02-3B976CFB51B6}" srcOrd="0" destOrd="0" presId="urn:microsoft.com/office/officeart/2005/8/layout/process4"/>
    <dgm:cxn modelId="{04881656-E21F-4A18-A1F1-0DF8C88D6F47}" type="presParOf" srcId="{5B0EE00A-068B-4272-BA97-240CDD06107D}" destId="{94561449-1A6E-443D-B4D4-05501BD59855}" srcOrd="3" destOrd="0" presId="urn:microsoft.com/office/officeart/2005/8/layout/process4"/>
    <dgm:cxn modelId="{BC48BC19-0ECA-42F9-B766-815749F0BCDE}" type="presParOf" srcId="{5B0EE00A-068B-4272-BA97-240CDD06107D}" destId="{D11C0DD8-92C5-4CB0-BEFB-38852601BA20}" srcOrd="4" destOrd="0" presId="urn:microsoft.com/office/officeart/2005/8/layout/process4"/>
    <dgm:cxn modelId="{EA0654A3-4D23-4987-803F-FF6BE257E0B8}" type="presParOf" srcId="{D11C0DD8-92C5-4CB0-BEFB-38852601BA20}" destId="{2C3728CC-267E-4DF0-AE62-4BFF7D382C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73A92-09C5-4007-AE2A-E9E362A05380}" type="doc">
      <dgm:prSet loTypeId="urn:microsoft.com/office/officeart/2005/8/layout/hProcess9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D1E8549-2C52-454F-AB91-DD633059A4BB}">
      <dgm:prSet/>
      <dgm:spPr/>
      <dgm:t>
        <a:bodyPr/>
        <a:lstStyle/>
        <a:p>
          <a:pPr algn="just" rtl="0"/>
          <a:r>
            <a:rPr lang="es-ES" b="1" dirty="0" smtClean="0"/>
            <a:t>Diagnosticar perfiles y competencias del personal  a bordo del Buque Escuela </a:t>
          </a:r>
          <a:r>
            <a:rPr lang="es-ES" dirty="0" smtClean="0">
              <a:latin typeface="AR JULIAN" pitchFamily="2" charset="0"/>
            </a:rPr>
            <a:t>"</a:t>
          </a:r>
          <a:r>
            <a:rPr lang="es-ES" b="1" dirty="0" smtClean="0"/>
            <a:t>Guayas</a:t>
          </a:r>
          <a:r>
            <a:rPr lang="es-ES" dirty="0" smtClean="0">
              <a:latin typeface="AR JULIAN" pitchFamily="2" charset="0"/>
            </a:rPr>
            <a:t>"</a:t>
          </a:r>
          <a:r>
            <a:rPr lang="es-ES" b="1" dirty="0" smtClean="0"/>
            <a:t> en los cruceros internacionales de Instrucción</a:t>
          </a:r>
          <a:endParaRPr lang="es-ES" b="1" dirty="0"/>
        </a:p>
      </dgm:t>
    </dgm:pt>
    <dgm:pt modelId="{9AC6B1F6-0CDE-4D53-9A09-E41E3E926EA3}" type="parTrans" cxnId="{6F4EA6B5-5932-41AC-8294-DBE0677A3B32}">
      <dgm:prSet/>
      <dgm:spPr/>
      <dgm:t>
        <a:bodyPr/>
        <a:lstStyle/>
        <a:p>
          <a:endParaRPr lang="es-ES"/>
        </a:p>
      </dgm:t>
    </dgm:pt>
    <dgm:pt modelId="{D5878867-3699-41BE-A8AB-F1AA9A192292}" type="sibTrans" cxnId="{6F4EA6B5-5932-41AC-8294-DBE0677A3B32}">
      <dgm:prSet/>
      <dgm:spPr/>
      <dgm:t>
        <a:bodyPr/>
        <a:lstStyle/>
        <a:p>
          <a:endParaRPr lang="es-ES"/>
        </a:p>
      </dgm:t>
    </dgm:pt>
    <dgm:pt modelId="{B863D80A-9CEE-4BD8-B4A5-E0B3DDF154A7}">
      <dgm:prSet/>
      <dgm:spPr/>
      <dgm:t>
        <a:bodyPr/>
        <a:lstStyle/>
        <a:p>
          <a:pPr algn="just" rtl="0"/>
          <a:r>
            <a:rPr lang="es-ES" b="1" dirty="0" smtClean="0"/>
            <a:t>Determinar las  necesidades del personal, para el mejoramiento de las condiciones de vida durante la navegación en cruceros de instrucción</a:t>
          </a:r>
          <a:endParaRPr lang="es-ES" b="1" dirty="0"/>
        </a:p>
      </dgm:t>
    </dgm:pt>
    <dgm:pt modelId="{EFAEA5B1-DED2-4CFD-894D-D225739DAD3C}" type="parTrans" cxnId="{1FD7BD80-B0AA-4D44-AD6E-64EA1C90A257}">
      <dgm:prSet/>
      <dgm:spPr/>
      <dgm:t>
        <a:bodyPr/>
        <a:lstStyle/>
        <a:p>
          <a:endParaRPr lang="es-ES"/>
        </a:p>
      </dgm:t>
    </dgm:pt>
    <dgm:pt modelId="{BE94FAF7-FFF9-4F3A-A241-3715F9E9C4B6}" type="sibTrans" cxnId="{1FD7BD80-B0AA-4D44-AD6E-64EA1C90A257}">
      <dgm:prSet/>
      <dgm:spPr/>
      <dgm:t>
        <a:bodyPr/>
        <a:lstStyle/>
        <a:p>
          <a:endParaRPr lang="es-ES"/>
        </a:p>
      </dgm:t>
    </dgm:pt>
    <dgm:pt modelId="{0E246A55-FC4F-48FD-9328-8D3FE1EEE02E}">
      <dgm:prSet custT="1"/>
      <dgm:spPr/>
      <dgm:t>
        <a:bodyPr/>
        <a:lstStyle/>
        <a:p>
          <a:pPr algn="just" rtl="0"/>
          <a:r>
            <a:rPr lang="es-ES" sz="1400" dirty="0" smtClean="0"/>
            <a:t>Desarrollar una propuesta de   reforma  al orgánico funcional  del Buque Escuela </a:t>
          </a:r>
          <a:r>
            <a:rPr lang="es-ES" sz="1400" dirty="0" smtClean="0">
              <a:latin typeface="AR JULIAN" pitchFamily="2" charset="0"/>
            </a:rPr>
            <a:t>"</a:t>
          </a:r>
          <a:r>
            <a:rPr lang="es-ES" sz="1400" dirty="0" smtClean="0"/>
            <a:t>Guayas</a:t>
          </a:r>
          <a:r>
            <a:rPr lang="es-ES" sz="1400" dirty="0" smtClean="0">
              <a:latin typeface="AR JULIAN" pitchFamily="2" charset="0"/>
            </a:rPr>
            <a:t>"</a:t>
          </a:r>
          <a:endParaRPr lang="es-ES" sz="1400" dirty="0"/>
        </a:p>
      </dgm:t>
    </dgm:pt>
    <dgm:pt modelId="{95B4A7B9-E7FE-4B42-B256-264DBAC7851C}" type="parTrans" cxnId="{3F3531C2-CA58-4C03-9393-D0BD04979836}">
      <dgm:prSet/>
      <dgm:spPr/>
      <dgm:t>
        <a:bodyPr/>
        <a:lstStyle/>
        <a:p>
          <a:endParaRPr lang="es-ES"/>
        </a:p>
      </dgm:t>
    </dgm:pt>
    <dgm:pt modelId="{5DF9DCF3-76C8-45E2-9C01-BBB5A2E35CE3}" type="sibTrans" cxnId="{3F3531C2-CA58-4C03-9393-D0BD04979836}">
      <dgm:prSet/>
      <dgm:spPr/>
      <dgm:t>
        <a:bodyPr/>
        <a:lstStyle/>
        <a:p>
          <a:endParaRPr lang="es-ES"/>
        </a:p>
      </dgm:t>
    </dgm:pt>
    <dgm:pt modelId="{1B018E0D-2569-48E2-A2F6-C8128BBC51F0}" type="pres">
      <dgm:prSet presAssocID="{3D573A92-09C5-4007-AE2A-E9E362A053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F3FF10-29AE-494B-97FD-ABA9E0BDB0D3}" type="pres">
      <dgm:prSet presAssocID="{3D573A92-09C5-4007-AE2A-E9E362A05380}" presName="arrow" presStyleLbl="bgShp" presStyleIdx="0" presStyleCnt="1" custLinFactNeighborX="-4232" custLinFactNeighborY="1508"/>
      <dgm:spPr/>
    </dgm:pt>
    <dgm:pt modelId="{324EBC5B-71B9-429A-9359-FDEB78169C27}" type="pres">
      <dgm:prSet presAssocID="{3D573A92-09C5-4007-AE2A-E9E362A05380}" presName="linearProcess" presStyleCnt="0"/>
      <dgm:spPr/>
    </dgm:pt>
    <dgm:pt modelId="{90030F3B-3EE0-4C36-B4C8-0FF2F2FF81F6}" type="pres">
      <dgm:prSet presAssocID="{5D1E8549-2C52-454F-AB91-DD633059A4B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53E85-B239-4E84-9304-CDD162FC73B5}" type="pres">
      <dgm:prSet presAssocID="{D5878867-3699-41BE-A8AB-F1AA9A192292}" presName="sibTrans" presStyleCnt="0"/>
      <dgm:spPr/>
    </dgm:pt>
    <dgm:pt modelId="{5DE1D430-1531-43DC-8DF5-37E3B109C4D2}" type="pres">
      <dgm:prSet presAssocID="{B863D80A-9CEE-4BD8-B4A5-E0B3DDF154A7}" presName="textNode" presStyleLbl="node1" presStyleIdx="1" presStyleCnt="3" custScaleX="1532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F5EA1-2E78-4AA0-8FCA-E8BA33F06AD3}" type="pres">
      <dgm:prSet presAssocID="{BE94FAF7-FFF9-4F3A-A241-3715F9E9C4B6}" presName="sibTrans" presStyleCnt="0"/>
      <dgm:spPr/>
    </dgm:pt>
    <dgm:pt modelId="{022B8BC5-5C24-40EF-BF87-0FB678F46D68}" type="pres">
      <dgm:prSet presAssocID="{0E246A55-FC4F-48FD-9328-8D3FE1EEE02E}" presName="textNode" presStyleLbl="node1" presStyleIdx="2" presStyleCnt="3" custScaleX="122020" custLinFactNeighborX="-72712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8754EA-0FD9-4E7A-B336-27AE76EB14E8}" type="presOf" srcId="{0E246A55-FC4F-48FD-9328-8D3FE1EEE02E}" destId="{022B8BC5-5C24-40EF-BF87-0FB678F46D68}" srcOrd="0" destOrd="0" presId="urn:microsoft.com/office/officeart/2005/8/layout/hProcess9"/>
    <dgm:cxn modelId="{AFFE4DE6-B71D-43FE-BBBE-8493FE988B33}" type="presOf" srcId="{B863D80A-9CEE-4BD8-B4A5-E0B3DDF154A7}" destId="{5DE1D430-1531-43DC-8DF5-37E3B109C4D2}" srcOrd="0" destOrd="0" presId="urn:microsoft.com/office/officeart/2005/8/layout/hProcess9"/>
    <dgm:cxn modelId="{3F3531C2-CA58-4C03-9393-D0BD04979836}" srcId="{3D573A92-09C5-4007-AE2A-E9E362A05380}" destId="{0E246A55-FC4F-48FD-9328-8D3FE1EEE02E}" srcOrd="2" destOrd="0" parTransId="{95B4A7B9-E7FE-4B42-B256-264DBAC7851C}" sibTransId="{5DF9DCF3-76C8-45E2-9C01-BBB5A2E35CE3}"/>
    <dgm:cxn modelId="{6F4EA6B5-5932-41AC-8294-DBE0677A3B32}" srcId="{3D573A92-09C5-4007-AE2A-E9E362A05380}" destId="{5D1E8549-2C52-454F-AB91-DD633059A4BB}" srcOrd="0" destOrd="0" parTransId="{9AC6B1F6-0CDE-4D53-9A09-E41E3E926EA3}" sibTransId="{D5878867-3699-41BE-A8AB-F1AA9A192292}"/>
    <dgm:cxn modelId="{7AED3F70-9197-4265-8A78-5DDC84DD93D8}" type="presOf" srcId="{3D573A92-09C5-4007-AE2A-E9E362A05380}" destId="{1B018E0D-2569-48E2-A2F6-C8128BBC51F0}" srcOrd="0" destOrd="0" presId="urn:microsoft.com/office/officeart/2005/8/layout/hProcess9"/>
    <dgm:cxn modelId="{20B8AE6E-C868-4225-B790-B8C3FECBE345}" type="presOf" srcId="{5D1E8549-2C52-454F-AB91-DD633059A4BB}" destId="{90030F3B-3EE0-4C36-B4C8-0FF2F2FF81F6}" srcOrd="0" destOrd="0" presId="urn:microsoft.com/office/officeart/2005/8/layout/hProcess9"/>
    <dgm:cxn modelId="{1FD7BD80-B0AA-4D44-AD6E-64EA1C90A257}" srcId="{3D573A92-09C5-4007-AE2A-E9E362A05380}" destId="{B863D80A-9CEE-4BD8-B4A5-E0B3DDF154A7}" srcOrd="1" destOrd="0" parTransId="{EFAEA5B1-DED2-4CFD-894D-D225739DAD3C}" sibTransId="{BE94FAF7-FFF9-4F3A-A241-3715F9E9C4B6}"/>
    <dgm:cxn modelId="{B2360493-8B09-4063-888E-9D1A90C7EF49}" type="presParOf" srcId="{1B018E0D-2569-48E2-A2F6-C8128BBC51F0}" destId="{F5F3FF10-29AE-494B-97FD-ABA9E0BDB0D3}" srcOrd="0" destOrd="0" presId="urn:microsoft.com/office/officeart/2005/8/layout/hProcess9"/>
    <dgm:cxn modelId="{2F10AD41-4402-4D9E-8755-E3EFF2B96117}" type="presParOf" srcId="{1B018E0D-2569-48E2-A2F6-C8128BBC51F0}" destId="{324EBC5B-71B9-429A-9359-FDEB78169C27}" srcOrd="1" destOrd="0" presId="urn:microsoft.com/office/officeart/2005/8/layout/hProcess9"/>
    <dgm:cxn modelId="{2F6A46F4-A4FE-415B-A157-AC17A98401B1}" type="presParOf" srcId="{324EBC5B-71B9-429A-9359-FDEB78169C27}" destId="{90030F3B-3EE0-4C36-B4C8-0FF2F2FF81F6}" srcOrd="0" destOrd="0" presId="urn:microsoft.com/office/officeart/2005/8/layout/hProcess9"/>
    <dgm:cxn modelId="{1A6AF2E4-61DF-43A9-9621-27653CC1EA09}" type="presParOf" srcId="{324EBC5B-71B9-429A-9359-FDEB78169C27}" destId="{D0653E85-B239-4E84-9304-CDD162FC73B5}" srcOrd="1" destOrd="0" presId="urn:microsoft.com/office/officeart/2005/8/layout/hProcess9"/>
    <dgm:cxn modelId="{4135F90C-9B56-44E9-B3C2-FEAF0042A277}" type="presParOf" srcId="{324EBC5B-71B9-429A-9359-FDEB78169C27}" destId="{5DE1D430-1531-43DC-8DF5-37E3B109C4D2}" srcOrd="2" destOrd="0" presId="urn:microsoft.com/office/officeart/2005/8/layout/hProcess9"/>
    <dgm:cxn modelId="{8C402396-2F37-4E33-93FF-8A2A94FB8775}" type="presParOf" srcId="{324EBC5B-71B9-429A-9359-FDEB78169C27}" destId="{251F5EA1-2E78-4AA0-8FCA-E8BA33F06AD3}" srcOrd="3" destOrd="0" presId="urn:microsoft.com/office/officeart/2005/8/layout/hProcess9"/>
    <dgm:cxn modelId="{C8C7AD49-6869-49D7-8632-0C8906B39DF1}" type="presParOf" srcId="{324EBC5B-71B9-429A-9359-FDEB78169C27}" destId="{022B8BC5-5C24-40EF-BF87-0FB678F46D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0CDE9-0F2E-4DB1-8F0D-D0F4A25F929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09E52F9-EB8C-4DC9-AF6F-EF672EFB3EDE}">
      <dgm:prSet/>
      <dgm:spPr/>
      <dgm:t>
        <a:bodyPr/>
        <a:lstStyle/>
        <a:p>
          <a:pPr algn="just" rtl="0"/>
          <a:r>
            <a:rPr lang="es-ES" dirty="0" smtClean="0">
              <a:latin typeface="Aharoni" pitchFamily="2" charset="-79"/>
              <a:cs typeface="Aharoni" pitchFamily="2" charset="-79"/>
            </a:rPr>
            <a:t>INVESTIGACIÓN DE CAMPO.</a:t>
          </a:r>
          <a:endParaRPr lang="es-ES" dirty="0">
            <a:latin typeface="Aharoni" pitchFamily="2" charset="-79"/>
            <a:cs typeface="Aharoni" pitchFamily="2" charset="-79"/>
          </a:endParaRPr>
        </a:p>
      </dgm:t>
    </dgm:pt>
    <dgm:pt modelId="{DC41E529-FEAE-4A94-9F30-EE4927FB52BF}" type="parTrans" cxnId="{E134A924-3271-430B-8CCF-B6CF11363E7C}">
      <dgm:prSet/>
      <dgm:spPr/>
      <dgm:t>
        <a:bodyPr/>
        <a:lstStyle/>
        <a:p>
          <a:endParaRPr lang="es-ES"/>
        </a:p>
      </dgm:t>
    </dgm:pt>
    <dgm:pt modelId="{856A8679-E7D0-49FC-AD91-844A1483AE8F}" type="sibTrans" cxnId="{E134A924-3271-430B-8CCF-B6CF11363E7C}">
      <dgm:prSet/>
      <dgm:spPr/>
      <dgm:t>
        <a:bodyPr/>
        <a:lstStyle/>
        <a:p>
          <a:endParaRPr lang="es-ES"/>
        </a:p>
      </dgm:t>
    </dgm:pt>
    <dgm:pt modelId="{731B5FFA-31BA-4C67-B48B-456A4F8FEAF1}">
      <dgm:prSet/>
      <dgm:spPr/>
      <dgm:t>
        <a:bodyPr/>
        <a:lstStyle/>
        <a:p>
          <a:pPr algn="just" rtl="0"/>
          <a:r>
            <a:rPr lang="es-ES" b="1" dirty="0" smtClean="0">
              <a:latin typeface="Aharoni" pitchFamily="2" charset="-79"/>
              <a:cs typeface="Aharoni" pitchFamily="2" charset="-79"/>
            </a:rPr>
            <a:t>DESCRIPTIVO: DESCRIBE  LOS PROBLEMAS QUE  PRESENTO LA TRIPULACIÓN  EN EL BUQUE ESCUELA </a:t>
          </a:r>
          <a:r>
            <a:rPr lang="es-ES" dirty="0" smtClean="0">
              <a:latin typeface="AR JULIAN" pitchFamily="2" charset="0"/>
            </a:rPr>
            <a:t>"</a:t>
          </a:r>
          <a:r>
            <a:rPr lang="es-ES" b="1" dirty="0" smtClean="0">
              <a:latin typeface="Aharoni" pitchFamily="2" charset="-79"/>
              <a:cs typeface="Aharoni" pitchFamily="2" charset="-79"/>
            </a:rPr>
            <a:t>GUAYAS</a:t>
          </a:r>
          <a:r>
            <a:rPr lang="es-ES" dirty="0" smtClean="0">
              <a:latin typeface="AR JULIAN" pitchFamily="2" charset="0"/>
            </a:rPr>
            <a:t>"</a:t>
          </a:r>
          <a:r>
            <a:rPr lang="es-ES" b="1" dirty="0" smtClean="0">
              <a:latin typeface="Aharoni" pitchFamily="2" charset="-79"/>
              <a:cs typeface="Aharoni" pitchFamily="2" charset="-79"/>
            </a:rPr>
            <a:t>  PARA UN MEJOR ENTENDIMIENTO</a:t>
          </a:r>
        </a:p>
        <a:p>
          <a:pPr algn="just" rtl="0"/>
          <a:endParaRPr lang="es-ES" dirty="0"/>
        </a:p>
      </dgm:t>
    </dgm:pt>
    <dgm:pt modelId="{C53DF54E-028F-4951-A71A-C5C952BEB9CF}" type="parTrans" cxnId="{1FDF3125-69B9-4FC5-87B5-8F7F8FED1C84}">
      <dgm:prSet/>
      <dgm:spPr/>
      <dgm:t>
        <a:bodyPr/>
        <a:lstStyle/>
        <a:p>
          <a:endParaRPr lang="es-ES"/>
        </a:p>
      </dgm:t>
    </dgm:pt>
    <dgm:pt modelId="{C65C2B77-D8BE-4BDF-8DE7-ED2D1C31A1B5}" type="sibTrans" cxnId="{1FDF3125-69B9-4FC5-87B5-8F7F8FED1C84}">
      <dgm:prSet/>
      <dgm:spPr/>
      <dgm:t>
        <a:bodyPr/>
        <a:lstStyle/>
        <a:p>
          <a:endParaRPr lang="es-ES"/>
        </a:p>
      </dgm:t>
    </dgm:pt>
    <dgm:pt modelId="{8E3A306D-B894-4A83-87E5-E01763C5203C}">
      <dgm:prSet/>
      <dgm:spPr/>
      <dgm:t>
        <a:bodyPr/>
        <a:lstStyle/>
        <a:p>
          <a:pPr algn="just" rtl="0"/>
          <a:r>
            <a:rPr lang="es-ES" b="1" dirty="0" smtClean="0">
              <a:latin typeface="Aharoni" pitchFamily="2" charset="-79"/>
              <a:cs typeface="Aharoni" pitchFamily="2" charset="-79"/>
            </a:rPr>
            <a:t>EL MODELO EMPÍRICO.- SE OBTUVO SEGÚN LAS REGLAS DEL MÉTODO CIENTÍFICO Y SE APOYA EN LAS NORMAS Y CRITERIOS</a:t>
          </a:r>
          <a:r>
            <a:rPr lang="es-ES" dirty="0" smtClean="0"/>
            <a:t>.</a:t>
          </a:r>
          <a:endParaRPr lang="es-ES" dirty="0"/>
        </a:p>
      </dgm:t>
    </dgm:pt>
    <dgm:pt modelId="{4774E97C-3BA0-4AD4-8CFD-595972544792}" type="parTrans" cxnId="{C6790A98-DEA1-4499-AF55-209D3F40ADB4}">
      <dgm:prSet/>
      <dgm:spPr/>
      <dgm:t>
        <a:bodyPr/>
        <a:lstStyle/>
        <a:p>
          <a:endParaRPr lang="es-ES"/>
        </a:p>
      </dgm:t>
    </dgm:pt>
    <dgm:pt modelId="{F9BC87A0-A6F0-4366-8406-8DD022DBB283}" type="sibTrans" cxnId="{C6790A98-DEA1-4499-AF55-209D3F40ADB4}">
      <dgm:prSet/>
      <dgm:spPr/>
      <dgm:t>
        <a:bodyPr/>
        <a:lstStyle/>
        <a:p>
          <a:endParaRPr lang="es-ES"/>
        </a:p>
      </dgm:t>
    </dgm:pt>
    <dgm:pt modelId="{EF84DFFF-1DA1-4184-A1C5-BD01674C020D}" type="pres">
      <dgm:prSet presAssocID="{2450CDE9-0F2E-4DB1-8F0D-D0F4A25F92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AF1416-D104-47EE-A15E-95958D660900}" type="pres">
      <dgm:prSet presAssocID="{B09E52F9-EB8C-4DC9-AF6F-EF672EFB3EDE}" presName="circle1" presStyleLbl="node1" presStyleIdx="0" presStyleCnt="3"/>
      <dgm:spPr/>
    </dgm:pt>
    <dgm:pt modelId="{97541494-6CDF-4EFD-A577-2AF029C6B4E6}" type="pres">
      <dgm:prSet presAssocID="{B09E52F9-EB8C-4DC9-AF6F-EF672EFB3EDE}" presName="space" presStyleCnt="0"/>
      <dgm:spPr/>
    </dgm:pt>
    <dgm:pt modelId="{64718942-FA45-47B4-8E5C-0F0C9D062D9C}" type="pres">
      <dgm:prSet presAssocID="{B09E52F9-EB8C-4DC9-AF6F-EF672EFB3EDE}" presName="rect1" presStyleLbl="alignAcc1" presStyleIdx="0" presStyleCnt="3"/>
      <dgm:spPr/>
      <dgm:t>
        <a:bodyPr/>
        <a:lstStyle/>
        <a:p>
          <a:endParaRPr lang="es-ES"/>
        </a:p>
      </dgm:t>
    </dgm:pt>
    <dgm:pt modelId="{2C2A1881-A02D-49E5-9626-67223936BFE0}" type="pres">
      <dgm:prSet presAssocID="{731B5FFA-31BA-4C67-B48B-456A4F8FEAF1}" presName="vertSpace2" presStyleLbl="node1" presStyleIdx="0" presStyleCnt="3"/>
      <dgm:spPr/>
    </dgm:pt>
    <dgm:pt modelId="{6E553B63-98DF-41CA-8994-A615B3165E55}" type="pres">
      <dgm:prSet presAssocID="{731B5FFA-31BA-4C67-B48B-456A4F8FEAF1}" presName="circle2" presStyleLbl="node1" presStyleIdx="1" presStyleCnt="3"/>
      <dgm:spPr/>
    </dgm:pt>
    <dgm:pt modelId="{5D8E8D0A-6901-4DBC-BABE-206CC732EF8D}" type="pres">
      <dgm:prSet presAssocID="{731B5FFA-31BA-4C67-B48B-456A4F8FEAF1}" presName="rect2" presStyleLbl="alignAcc1" presStyleIdx="1" presStyleCnt="3" custLinFactNeighborX="-342" custLinFactNeighborY="-1123"/>
      <dgm:spPr/>
      <dgm:t>
        <a:bodyPr/>
        <a:lstStyle/>
        <a:p>
          <a:endParaRPr lang="es-ES"/>
        </a:p>
      </dgm:t>
    </dgm:pt>
    <dgm:pt modelId="{69F6611A-3DA6-43C7-9C3C-1D608E8DA202}" type="pres">
      <dgm:prSet presAssocID="{8E3A306D-B894-4A83-87E5-E01763C5203C}" presName="vertSpace3" presStyleLbl="node1" presStyleIdx="1" presStyleCnt="3"/>
      <dgm:spPr/>
    </dgm:pt>
    <dgm:pt modelId="{0AC0E459-A1DF-403D-AA24-A8DDB68F3931}" type="pres">
      <dgm:prSet presAssocID="{8E3A306D-B894-4A83-87E5-E01763C5203C}" presName="circle3" presStyleLbl="node1" presStyleIdx="2" presStyleCnt="3"/>
      <dgm:spPr/>
    </dgm:pt>
    <dgm:pt modelId="{3931D36A-2BD6-4F24-A16B-019874B19BEC}" type="pres">
      <dgm:prSet presAssocID="{8E3A306D-B894-4A83-87E5-E01763C5203C}" presName="rect3" presStyleLbl="alignAcc1" presStyleIdx="2" presStyleCnt="3"/>
      <dgm:spPr/>
      <dgm:t>
        <a:bodyPr/>
        <a:lstStyle/>
        <a:p>
          <a:endParaRPr lang="es-ES"/>
        </a:p>
      </dgm:t>
    </dgm:pt>
    <dgm:pt modelId="{7F5ECDAD-E587-4729-8A24-D01F8E57DA63}" type="pres">
      <dgm:prSet presAssocID="{B09E52F9-EB8C-4DC9-AF6F-EF672EFB3ED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4B6C87-4402-4110-966B-C963EFB7D897}" type="pres">
      <dgm:prSet presAssocID="{731B5FFA-31BA-4C67-B48B-456A4F8FEAF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6B9DF-BC3F-4718-9641-5A4EC6141BF7}" type="pres">
      <dgm:prSet presAssocID="{8E3A306D-B894-4A83-87E5-E01763C5203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7145DA-4698-4287-BCB6-871F110A9636}" type="presOf" srcId="{B09E52F9-EB8C-4DC9-AF6F-EF672EFB3EDE}" destId="{64718942-FA45-47B4-8E5C-0F0C9D062D9C}" srcOrd="0" destOrd="0" presId="urn:microsoft.com/office/officeart/2005/8/layout/target3"/>
    <dgm:cxn modelId="{67095569-39B4-4214-A66B-C04C92893210}" type="presOf" srcId="{731B5FFA-31BA-4C67-B48B-456A4F8FEAF1}" destId="{5D8E8D0A-6901-4DBC-BABE-206CC732EF8D}" srcOrd="0" destOrd="0" presId="urn:microsoft.com/office/officeart/2005/8/layout/target3"/>
    <dgm:cxn modelId="{1E4B09BD-E37A-4075-BC4D-95086A38DF70}" type="presOf" srcId="{8E3A306D-B894-4A83-87E5-E01763C5203C}" destId="{3931D36A-2BD6-4F24-A16B-019874B19BEC}" srcOrd="0" destOrd="0" presId="urn:microsoft.com/office/officeart/2005/8/layout/target3"/>
    <dgm:cxn modelId="{C6790A98-DEA1-4499-AF55-209D3F40ADB4}" srcId="{2450CDE9-0F2E-4DB1-8F0D-D0F4A25F9291}" destId="{8E3A306D-B894-4A83-87E5-E01763C5203C}" srcOrd="2" destOrd="0" parTransId="{4774E97C-3BA0-4AD4-8CFD-595972544792}" sibTransId="{F9BC87A0-A6F0-4366-8406-8DD022DBB283}"/>
    <dgm:cxn modelId="{BD7DDFBF-8E59-4BEB-9EFB-E0F3657D2CB1}" type="presOf" srcId="{731B5FFA-31BA-4C67-B48B-456A4F8FEAF1}" destId="{3B4B6C87-4402-4110-966B-C963EFB7D897}" srcOrd="1" destOrd="0" presId="urn:microsoft.com/office/officeart/2005/8/layout/target3"/>
    <dgm:cxn modelId="{1FDF3125-69B9-4FC5-87B5-8F7F8FED1C84}" srcId="{2450CDE9-0F2E-4DB1-8F0D-D0F4A25F9291}" destId="{731B5FFA-31BA-4C67-B48B-456A4F8FEAF1}" srcOrd="1" destOrd="0" parTransId="{C53DF54E-028F-4951-A71A-C5C952BEB9CF}" sibTransId="{C65C2B77-D8BE-4BDF-8DE7-ED2D1C31A1B5}"/>
    <dgm:cxn modelId="{74B4BAB0-14D1-4D89-8234-7EEDCD4834B1}" type="presOf" srcId="{2450CDE9-0F2E-4DB1-8F0D-D0F4A25F9291}" destId="{EF84DFFF-1DA1-4184-A1C5-BD01674C020D}" srcOrd="0" destOrd="0" presId="urn:microsoft.com/office/officeart/2005/8/layout/target3"/>
    <dgm:cxn modelId="{CFD2B73A-3B36-43DC-8FC8-BB83E606E575}" type="presOf" srcId="{B09E52F9-EB8C-4DC9-AF6F-EF672EFB3EDE}" destId="{7F5ECDAD-E587-4729-8A24-D01F8E57DA63}" srcOrd="1" destOrd="0" presId="urn:microsoft.com/office/officeart/2005/8/layout/target3"/>
    <dgm:cxn modelId="{461D5FC6-FE11-47DC-A547-7AB413BC87A9}" type="presOf" srcId="{8E3A306D-B894-4A83-87E5-E01763C5203C}" destId="{B196B9DF-BC3F-4718-9641-5A4EC6141BF7}" srcOrd="1" destOrd="0" presId="urn:microsoft.com/office/officeart/2005/8/layout/target3"/>
    <dgm:cxn modelId="{E134A924-3271-430B-8CCF-B6CF11363E7C}" srcId="{2450CDE9-0F2E-4DB1-8F0D-D0F4A25F9291}" destId="{B09E52F9-EB8C-4DC9-AF6F-EF672EFB3EDE}" srcOrd="0" destOrd="0" parTransId="{DC41E529-FEAE-4A94-9F30-EE4927FB52BF}" sibTransId="{856A8679-E7D0-49FC-AD91-844A1483AE8F}"/>
    <dgm:cxn modelId="{465398C9-317F-4B98-B0E9-9F30EBA75CD7}" type="presParOf" srcId="{EF84DFFF-1DA1-4184-A1C5-BD01674C020D}" destId="{65AF1416-D104-47EE-A15E-95958D660900}" srcOrd="0" destOrd="0" presId="urn:microsoft.com/office/officeart/2005/8/layout/target3"/>
    <dgm:cxn modelId="{1B3E60CD-19AA-42C5-B781-CBC2DA7E241E}" type="presParOf" srcId="{EF84DFFF-1DA1-4184-A1C5-BD01674C020D}" destId="{97541494-6CDF-4EFD-A577-2AF029C6B4E6}" srcOrd="1" destOrd="0" presId="urn:microsoft.com/office/officeart/2005/8/layout/target3"/>
    <dgm:cxn modelId="{89325626-B94E-4CE3-ADD6-D970819F44DD}" type="presParOf" srcId="{EF84DFFF-1DA1-4184-A1C5-BD01674C020D}" destId="{64718942-FA45-47B4-8E5C-0F0C9D062D9C}" srcOrd="2" destOrd="0" presId="urn:microsoft.com/office/officeart/2005/8/layout/target3"/>
    <dgm:cxn modelId="{F448B0AC-CC7B-40B6-9045-C1392EB43EF6}" type="presParOf" srcId="{EF84DFFF-1DA1-4184-A1C5-BD01674C020D}" destId="{2C2A1881-A02D-49E5-9626-67223936BFE0}" srcOrd="3" destOrd="0" presId="urn:microsoft.com/office/officeart/2005/8/layout/target3"/>
    <dgm:cxn modelId="{770F2E1C-AB5E-4972-9873-1B2E12A8A95E}" type="presParOf" srcId="{EF84DFFF-1DA1-4184-A1C5-BD01674C020D}" destId="{6E553B63-98DF-41CA-8994-A615B3165E55}" srcOrd="4" destOrd="0" presId="urn:microsoft.com/office/officeart/2005/8/layout/target3"/>
    <dgm:cxn modelId="{96522941-9AF4-42C2-B1E6-1BD8D9E049B0}" type="presParOf" srcId="{EF84DFFF-1DA1-4184-A1C5-BD01674C020D}" destId="{5D8E8D0A-6901-4DBC-BABE-206CC732EF8D}" srcOrd="5" destOrd="0" presId="urn:microsoft.com/office/officeart/2005/8/layout/target3"/>
    <dgm:cxn modelId="{1685D4A6-16A8-47B3-8F14-93B2DA6CDA6B}" type="presParOf" srcId="{EF84DFFF-1DA1-4184-A1C5-BD01674C020D}" destId="{69F6611A-3DA6-43C7-9C3C-1D608E8DA202}" srcOrd="6" destOrd="0" presId="urn:microsoft.com/office/officeart/2005/8/layout/target3"/>
    <dgm:cxn modelId="{4B211973-97E1-448A-AE50-63C2890B6A6D}" type="presParOf" srcId="{EF84DFFF-1DA1-4184-A1C5-BD01674C020D}" destId="{0AC0E459-A1DF-403D-AA24-A8DDB68F3931}" srcOrd="7" destOrd="0" presId="urn:microsoft.com/office/officeart/2005/8/layout/target3"/>
    <dgm:cxn modelId="{30DF5D30-640B-4F32-AD90-5A45C82D3557}" type="presParOf" srcId="{EF84DFFF-1DA1-4184-A1C5-BD01674C020D}" destId="{3931D36A-2BD6-4F24-A16B-019874B19BEC}" srcOrd="8" destOrd="0" presId="urn:microsoft.com/office/officeart/2005/8/layout/target3"/>
    <dgm:cxn modelId="{01645A63-F82D-487F-980B-165A42E538F2}" type="presParOf" srcId="{EF84DFFF-1DA1-4184-A1C5-BD01674C020D}" destId="{7F5ECDAD-E587-4729-8A24-D01F8E57DA63}" srcOrd="9" destOrd="0" presId="urn:microsoft.com/office/officeart/2005/8/layout/target3"/>
    <dgm:cxn modelId="{323DEAFE-F0EA-4B36-A4AE-DC2A8F726AAD}" type="presParOf" srcId="{EF84DFFF-1DA1-4184-A1C5-BD01674C020D}" destId="{3B4B6C87-4402-4110-966B-C963EFB7D897}" srcOrd="10" destOrd="0" presId="urn:microsoft.com/office/officeart/2005/8/layout/target3"/>
    <dgm:cxn modelId="{5561D49A-7DDE-4543-AB3F-62EDEA78890D}" type="presParOf" srcId="{EF84DFFF-1DA1-4184-A1C5-BD01674C020D}" destId="{B196B9DF-BC3F-4718-9641-5A4EC6141BF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4B3FD-A16D-471B-95A1-282FB2D5087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FFDB06E-DF77-47AD-ACEB-CEC8B5EEFC9E}">
      <dgm:prSet/>
      <dgm:spPr/>
      <dgm:t>
        <a:bodyPr/>
        <a:lstStyle/>
        <a:p>
          <a:pPr algn="just" rtl="0"/>
          <a:r>
            <a:rPr lang="es-ES" b="1" dirty="0" smtClean="0">
              <a:latin typeface="Aharoni" pitchFamily="2" charset="-79"/>
              <a:cs typeface="Aharoni" pitchFamily="2" charset="-79"/>
            </a:rPr>
            <a:t>ANALÍTICO.- PORQUE FUE NECESARIO REALIZAR UN ESTUDIO   DE  LA PLANIFICACIÓN  Y  EJECUCIÓN DEL CRUCERO DE INSTRUCCIÓN  , ANALIZAR LAS    PARTES EN LA CUAL SE CLASIFICA  EL ELEMENTO FUNCIONAL LOGÍSTICO DEL PERSONAL </a:t>
          </a:r>
          <a:endParaRPr lang="es-ES" b="1" dirty="0">
            <a:latin typeface="Aharoni" pitchFamily="2" charset="-79"/>
            <a:cs typeface="Aharoni" pitchFamily="2" charset="-79"/>
          </a:endParaRPr>
        </a:p>
      </dgm:t>
    </dgm:pt>
    <dgm:pt modelId="{B93B013B-D42F-4BAB-8E05-6A79AC040320}" type="parTrans" cxnId="{8342AFF8-70A0-4650-8CB6-5B50CEAB8B5F}">
      <dgm:prSet/>
      <dgm:spPr/>
      <dgm:t>
        <a:bodyPr/>
        <a:lstStyle/>
        <a:p>
          <a:endParaRPr lang="es-ES"/>
        </a:p>
      </dgm:t>
    </dgm:pt>
    <dgm:pt modelId="{C5DBC4A7-C2FE-4121-B327-FC771D8B9679}" type="sibTrans" cxnId="{8342AFF8-70A0-4650-8CB6-5B50CEAB8B5F}">
      <dgm:prSet/>
      <dgm:spPr/>
      <dgm:t>
        <a:bodyPr/>
        <a:lstStyle/>
        <a:p>
          <a:endParaRPr lang="es-ES"/>
        </a:p>
      </dgm:t>
    </dgm:pt>
    <dgm:pt modelId="{C5ECDAE0-E4E1-4546-A268-D2094C345E7D}">
      <dgm:prSet/>
      <dgm:spPr/>
      <dgm:t>
        <a:bodyPr/>
        <a:lstStyle/>
        <a:p>
          <a:pPr algn="just" rtl="0"/>
          <a:r>
            <a:rPr lang="es-ES" b="1" dirty="0" smtClean="0">
              <a:latin typeface="Aharoni" pitchFamily="2" charset="-79"/>
              <a:cs typeface="Aharoni" pitchFamily="2" charset="-79"/>
            </a:rPr>
            <a:t>EXPLICATIVO.- DA A CONOCER LAS CAUSAS Y MOTIVOS POR LAS CUALES PUEDE AFECTAR LA EFICIENCIA  DEL  DESEMPEÑO EN  LA TRIPULACIÓN.</a:t>
          </a:r>
          <a:endParaRPr lang="es-ES" b="1" dirty="0">
            <a:latin typeface="Aharoni" pitchFamily="2" charset="-79"/>
            <a:cs typeface="Aharoni" pitchFamily="2" charset="-79"/>
          </a:endParaRPr>
        </a:p>
      </dgm:t>
    </dgm:pt>
    <dgm:pt modelId="{6D079F2E-2AD5-4FA2-ADD5-CFA9A9502F3B}" type="parTrans" cxnId="{AC7DC69D-4C47-4B8C-BF97-028EC1124EA2}">
      <dgm:prSet/>
      <dgm:spPr/>
      <dgm:t>
        <a:bodyPr/>
        <a:lstStyle/>
        <a:p>
          <a:endParaRPr lang="es-ES"/>
        </a:p>
      </dgm:t>
    </dgm:pt>
    <dgm:pt modelId="{430C4CF9-1A79-42BB-A2D5-76366B92E1AF}" type="sibTrans" cxnId="{AC7DC69D-4C47-4B8C-BF97-028EC1124EA2}">
      <dgm:prSet/>
      <dgm:spPr/>
      <dgm:t>
        <a:bodyPr/>
        <a:lstStyle/>
        <a:p>
          <a:endParaRPr lang="es-ES"/>
        </a:p>
      </dgm:t>
    </dgm:pt>
    <dgm:pt modelId="{88B2FD38-F1DA-478D-B5D4-507D686604AE}" type="pres">
      <dgm:prSet presAssocID="{6F84B3FD-A16D-471B-95A1-282FB2D508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5ACC5B-7D36-4F89-B692-4AB8F4D8472E}" type="pres">
      <dgm:prSet presAssocID="{2FFDB06E-DF77-47AD-ACEB-CEC8B5EEFC9E}" presName="circle1" presStyleLbl="node1" presStyleIdx="0" presStyleCnt="2" custLinFactNeighborX="-334" custLinFactNeighborY="-959"/>
      <dgm:spPr/>
    </dgm:pt>
    <dgm:pt modelId="{80A2CB95-A47D-47C4-AE06-6081A5C1BCD1}" type="pres">
      <dgm:prSet presAssocID="{2FFDB06E-DF77-47AD-ACEB-CEC8B5EEFC9E}" presName="space" presStyleCnt="0"/>
      <dgm:spPr/>
    </dgm:pt>
    <dgm:pt modelId="{4A11B742-8CAC-4170-86CC-0D6DE6A91424}" type="pres">
      <dgm:prSet presAssocID="{2FFDB06E-DF77-47AD-ACEB-CEC8B5EEFC9E}" presName="rect1" presStyleLbl="alignAcc1" presStyleIdx="0" presStyleCnt="2"/>
      <dgm:spPr/>
      <dgm:t>
        <a:bodyPr/>
        <a:lstStyle/>
        <a:p>
          <a:endParaRPr lang="es-ES"/>
        </a:p>
      </dgm:t>
    </dgm:pt>
    <dgm:pt modelId="{825527EC-72E4-4B17-9F4E-727F73797CF9}" type="pres">
      <dgm:prSet presAssocID="{C5ECDAE0-E4E1-4546-A268-D2094C345E7D}" presName="vertSpace2" presStyleLbl="node1" presStyleIdx="0" presStyleCnt="2"/>
      <dgm:spPr/>
    </dgm:pt>
    <dgm:pt modelId="{D34606AA-7768-4D1D-A8F3-E3DC9EBB2C30}" type="pres">
      <dgm:prSet presAssocID="{C5ECDAE0-E4E1-4546-A268-D2094C345E7D}" presName="circle2" presStyleLbl="node1" presStyleIdx="1" presStyleCnt="2"/>
      <dgm:spPr/>
    </dgm:pt>
    <dgm:pt modelId="{38B5F1B5-EF02-470A-814F-419EE124F90C}" type="pres">
      <dgm:prSet presAssocID="{C5ECDAE0-E4E1-4546-A268-D2094C345E7D}" presName="rect2" presStyleLbl="alignAcc1" presStyleIdx="1" presStyleCnt="2"/>
      <dgm:spPr/>
      <dgm:t>
        <a:bodyPr/>
        <a:lstStyle/>
        <a:p>
          <a:endParaRPr lang="es-ES"/>
        </a:p>
      </dgm:t>
    </dgm:pt>
    <dgm:pt modelId="{2693DEA1-08F1-4FB5-B0CE-268D722A105A}" type="pres">
      <dgm:prSet presAssocID="{2FFDB06E-DF77-47AD-ACEB-CEC8B5EEFC9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25044D-1F5C-4E94-9072-6CC5F49348B1}" type="pres">
      <dgm:prSet presAssocID="{C5ECDAE0-E4E1-4546-A268-D2094C345E7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1F0898-BC96-4CDD-A80F-5CD52C106DFA}" type="presOf" srcId="{6F84B3FD-A16D-471B-95A1-282FB2D50876}" destId="{88B2FD38-F1DA-478D-B5D4-507D686604AE}" srcOrd="0" destOrd="0" presId="urn:microsoft.com/office/officeart/2005/8/layout/target3"/>
    <dgm:cxn modelId="{8342AFF8-70A0-4650-8CB6-5B50CEAB8B5F}" srcId="{6F84B3FD-A16D-471B-95A1-282FB2D50876}" destId="{2FFDB06E-DF77-47AD-ACEB-CEC8B5EEFC9E}" srcOrd="0" destOrd="0" parTransId="{B93B013B-D42F-4BAB-8E05-6A79AC040320}" sibTransId="{C5DBC4A7-C2FE-4121-B327-FC771D8B9679}"/>
    <dgm:cxn modelId="{AC7DC69D-4C47-4B8C-BF97-028EC1124EA2}" srcId="{6F84B3FD-A16D-471B-95A1-282FB2D50876}" destId="{C5ECDAE0-E4E1-4546-A268-D2094C345E7D}" srcOrd="1" destOrd="0" parTransId="{6D079F2E-2AD5-4FA2-ADD5-CFA9A9502F3B}" sibTransId="{430C4CF9-1A79-42BB-A2D5-76366B92E1AF}"/>
    <dgm:cxn modelId="{9955B317-3DE9-42B2-BEAB-1915448FECFA}" type="presOf" srcId="{2FFDB06E-DF77-47AD-ACEB-CEC8B5EEFC9E}" destId="{4A11B742-8CAC-4170-86CC-0D6DE6A91424}" srcOrd="0" destOrd="0" presId="urn:microsoft.com/office/officeart/2005/8/layout/target3"/>
    <dgm:cxn modelId="{94F41108-DF46-4EA8-BE6A-ED9567087041}" type="presOf" srcId="{C5ECDAE0-E4E1-4546-A268-D2094C345E7D}" destId="{7025044D-1F5C-4E94-9072-6CC5F49348B1}" srcOrd="1" destOrd="0" presId="urn:microsoft.com/office/officeart/2005/8/layout/target3"/>
    <dgm:cxn modelId="{6456DEE7-3C45-4C3C-951A-EC2F7BDFED8E}" type="presOf" srcId="{C5ECDAE0-E4E1-4546-A268-D2094C345E7D}" destId="{38B5F1B5-EF02-470A-814F-419EE124F90C}" srcOrd="0" destOrd="0" presId="urn:microsoft.com/office/officeart/2005/8/layout/target3"/>
    <dgm:cxn modelId="{407ABADC-03DF-4CE1-806E-5DAE802C3AF9}" type="presOf" srcId="{2FFDB06E-DF77-47AD-ACEB-CEC8B5EEFC9E}" destId="{2693DEA1-08F1-4FB5-B0CE-268D722A105A}" srcOrd="1" destOrd="0" presId="urn:microsoft.com/office/officeart/2005/8/layout/target3"/>
    <dgm:cxn modelId="{EACC3501-6DF7-4003-AAC9-74A3864F6ADD}" type="presParOf" srcId="{88B2FD38-F1DA-478D-B5D4-507D686604AE}" destId="{145ACC5B-7D36-4F89-B692-4AB8F4D8472E}" srcOrd="0" destOrd="0" presId="urn:microsoft.com/office/officeart/2005/8/layout/target3"/>
    <dgm:cxn modelId="{62BC3C00-FB32-48D2-BCB1-A3511C4B9568}" type="presParOf" srcId="{88B2FD38-F1DA-478D-B5D4-507D686604AE}" destId="{80A2CB95-A47D-47C4-AE06-6081A5C1BCD1}" srcOrd="1" destOrd="0" presId="urn:microsoft.com/office/officeart/2005/8/layout/target3"/>
    <dgm:cxn modelId="{EE145E54-4D6F-4C4D-81A3-282CFEFA3340}" type="presParOf" srcId="{88B2FD38-F1DA-478D-B5D4-507D686604AE}" destId="{4A11B742-8CAC-4170-86CC-0D6DE6A91424}" srcOrd="2" destOrd="0" presId="urn:microsoft.com/office/officeart/2005/8/layout/target3"/>
    <dgm:cxn modelId="{02542981-BD66-46F9-AD30-8F7CA31BB352}" type="presParOf" srcId="{88B2FD38-F1DA-478D-B5D4-507D686604AE}" destId="{825527EC-72E4-4B17-9F4E-727F73797CF9}" srcOrd="3" destOrd="0" presId="urn:microsoft.com/office/officeart/2005/8/layout/target3"/>
    <dgm:cxn modelId="{5DF39BCB-710B-434C-8983-B15BEE8B6F3D}" type="presParOf" srcId="{88B2FD38-F1DA-478D-B5D4-507D686604AE}" destId="{D34606AA-7768-4D1D-A8F3-E3DC9EBB2C30}" srcOrd="4" destOrd="0" presId="urn:microsoft.com/office/officeart/2005/8/layout/target3"/>
    <dgm:cxn modelId="{2601937A-51F7-4C6C-8E92-110D96E3B50E}" type="presParOf" srcId="{88B2FD38-F1DA-478D-B5D4-507D686604AE}" destId="{38B5F1B5-EF02-470A-814F-419EE124F90C}" srcOrd="5" destOrd="0" presId="urn:microsoft.com/office/officeart/2005/8/layout/target3"/>
    <dgm:cxn modelId="{52F67E2E-B1F1-4C98-BB8B-BD633968276D}" type="presParOf" srcId="{88B2FD38-F1DA-478D-B5D4-507D686604AE}" destId="{2693DEA1-08F1-4FB5-B0CE-268D722A105A}" srcOrd="6" destOrd="0" presId="urn:microsoft.com/office/officeart/2005/8/layout/target3"/>
    <dgm:cxn modelId="{5D0EDF0A-0DC8-4964-8500-EC32D6D93690}" type="presParOf" srcId="{88B2FD38-F1DA-478D-B5D4-507D686604AE}" destId="{7025044D-1F5C-4E94-9072-6CC5F49348B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936573-0AA4-440F-BF88-8FA86F57D3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86D626-7932-4F7A-A4FA-0F048DDFFD46}">
      <dgm:prSet phldrT="[Texto]"/>
      <dgm:spPr/>
      <dgm:t>
        <a:bodyPr/>
        <a:lstStyle/>
        <a:p>
          <a:pPr algn="just"/>
          <a:r>
            <a:rPr lang="es-ES" dirty="0" smtClean="0"/>
            <a:t>Se logró determinar que más del  84 % del personal necesitan más capacitación profesional y mayor motivación.</a:t>
          </a:r>
          <a:endParaRPr lang="es-ES" dirty="0"/>
        </a:p>
      </dgm:t>
    </dgm:pt>
    <dgm:pt modelId="{FA5D09E6-F4C8-44AC-868F-F7BDDFF5A905}" type="parTrans" cxnId="{B6B72E38-D1F6-456A-85C5-16D2FD85CEA9}">
      <dgm:prSet/>
      <dgm:spPr/>
      <dgm:t>
        <a:bodyPr/>
        <a:lstStyle/>
        <a:p>
          <a:endParaRPr lang="es-ES"/>
        </a:p>
      </dgm:t>
    </dgm:pt>
    <dgm:pt modelId="{97813C43-3107-4525-B0E0-2BD5AD722CAC}" type="sibTrans" cxnId="{B6B72E38-D1F6-456A-85C5-16D2FD85CEA9}">
      <dgm:prSet/>
      <dgm:spPr/>
      <dgm:t>
        <a:bodyPr/>
        <a:lstStyle/>
        <a:p>
          <a:endParaRPr lang="es-ES"/>
        </a:p>
      </dgm:t>
    </dgm:pt>
    <dgm:pt modelId="{FF77C0B7-7E1A-4B12-8DC6-CE3900542016}">
      <dgm:prSet phldrT="[Texto]"/>
      <dgm:spPr/>
      <dgm:t>
        <a:bodyPr/>
        <a:lstStyle/>
        <a:p>
          <a:pPr algn="just"/>
          <a:r>
            <a:rPr lang="es-ES" dirty="0" smtClean="0"/>
            <a:t>El 70 %   piensa que no hay el suficiente personal en  las diferente plazas,  para realizar todas las tareas que se necesitan durante las navegaciones en cruceros de instrucción</a:t>
          </a:r>
          <a:endParaRPr lang="es-ES" dirty="0"/>
        </a:p>
      </dgm:t>
    </dgm:pt>
    <dgm:pt modelId="{14F533A4-245C-4934-8E22-DCCC77843384}" type="parTrans" cxnId="{97347E64-BF37-44F1-807A-0F1815567AE7}">
      <dgm:prSet/>
      <dgm:spPr/>
      <dgm:t>
        <a:bodyPr/>
        <a:lstStyle/>
        <a:p>
          <a:endParaRPr lang="es-ES"/>
        </a:p>
      </dgm:t>
    </dgm:pt>
    <dgm:pt modelId="{950E8CC6-F124-44DB-8CE7-00CF45D1740A}" type="sibTrans" cxnId="{97347E64-BF37-44F1-807A-0F1815567AE7}">
      <dgm:prSet/>
      <dgm:spPr/>
      <dgm:t>
        <a:bodyPr/>
        <a:lstStyle/>
        <a:p>
          <a:endParaRPr lang="es-ES"/>
        </a:p>
      </dgm:t>
    </dgm:pt>
    <dgm:pt modelId="{EBEC4DB4-662E-4E0A-B253-B541A11286ED}">
      <dgm:prSet phldrT="[Texto]"/>
      <dgm:spPr/>
      <dgm:t>
        <a:bodyPr/>
        <a:lstStyle/>
        <a:p>
          <a:pPr algn="just"/>
          <a:r>
            <a:rPr lang="es-ES" dirty="0" smtClean="0"/>
            <a:t>Un 69% del personal encuestado está de acuerdo con mejorar la distribución del orgánico  funcional y  esperan mejor satisfacción y desempeño en   los  futuros crucero   </a:t>
          </a:r>
          <a:endParaRPr lang="es-ES" dirty="0"/>
        </a:p>
      </dgm:t>
    </dgm:pt>
    <dgm:pt modelId="{B0A5423E-4C6F-4F7D-8548-8ED4ED45B867}" type="parTrans" cxnId="{CBAF6D0C-504C-43DD-AE8C-B107928496F8}">
      <dgm:prSet/>
      <dgm:spPr/>
      <dgm:t>
        <a:bodyPr/>
        <a:lstStyle/>
        <a:p>
          <a:endParaRPr lang="es-ES"/>
        </a:p>
      </dgm:t>
    </dgm:pt>
    <dgm:pt modelId="{8F4E1B48-704A-409E-84E0-A35788850FEF}" type="sibTrans" cxnId="{CBAF6D0C-504C-43DD-AE8C-B107928496F8}">
      <dgm:prSet/>
      <dgm:spPr/>
      <dgm:t>
        <a:bodyPr/>
        <a:lstStyle/>
        <a:p>
          <a:endParaRPr lang="es-ES"/>
        </a:p>
      </dgm:t>
    </dgm:pt>
    <dgm:pt modelId="{3F675DFB-AA14-4DB4-BE44-CE49F48B0ECA}" type="pres">
      <dgm:prSet presAssocID="{CB936573-0AA4-440F-BF88-8FA86F57D3E7}" presName="Name0" presStyleCnt="0">
        <dgm:presLayoutVars>
          <dgm:chMax val="7"/>
          <dgm:chPref val="7"/>
          <dgm:dir/>
        </dgm:presLayoutVars>
      </dgm:prSet>
      <dgm:spPr/>
    </dgm:pt>
    <dgm:pt modelId="{4B0933E2-EA09-41E9-AABC-FED45B591526}" type="pres">
      <dgm:prSet presAssocID="{CB936573-0AA4-440F-BF88-8FA86F57D3E7}" presName="Name1" presStyleCnt="0"/>
      <dgm:spPr/>
    </dgm:pt>
    <dgm:pt modelId="{AAE58BBE-DE42-428D-86EA-E9D107672BB7}" type="pres">
      <dgm:prSet presAssocID="{CB936573-0AA4-440F-BF88-8FA86F57D3E7}" presName="cycle" presStyleCnt="0"/>
      <dgm:spPr/>
    </dgm:pt>
    <dgm:pt modelId="{F83375FF-36EE-48A1-8867-271782C30A20}" type="pres">
      <dgm:prSet presAssocID="{CB936573-0AA4-440F-BF88-8FA86F57D3E7}" presName="srcNode" presStyleLbl="node1" presStyleIdx="0" presStyleCnt="3"/>
      <dgm:spPr/>
    </dgm:pt>
    <dgm:pt modelId="{509F2982-B967-4B5B-87FB-FA5AD955C4E7}" type="pres">
      <dgm:prSet presAssocID="{CB936573-0AA4-440F-BF88-8FA86F57D3E7}" presName="conn" presStyleLbl="parChTrans1D2" presStyleIdx="0" presStyleCnt="1"/>
      <dgm:spPr/>
    </dgm:pt>
    <dgm:pt modelId="{7FD590EA-B869-4B48-961D-DF412DD14BBE}" type="pres">
      <dgm:prSet presAssocID="{CB936573-0AA4-440F-BF88-8FA86F57D3E7}" presName="extraNode" presStyleLbl="node1" presStyleIdx="0" presStyleCnt="3"/>
      <dgm:spPr/>
    </dgm:pt>
    <dgm:pt modelId="{C0799B98-44A2-4A2F-A245-659798C904F5}" type="pres">
      <dgm:prSet presAssocID="{CB936573-0AA4-440F-BF88-8FA86F57D3E7}" presName="dstNode" presStyleLbl="node1" presStyleIdx="0" presStyleCnt="3"/>
      <dgm:spPr/>
    </dgm:pt>
    <dgm:pt modelId="{59E67A00-4F1F-4E3C-BE3A-98A118D5EC19}" type="pres">
      <dgm:prSet presAssocID="{1D86D626-7932-4F7A-A4FA-0F048DDFFD46}" presName="text_1" presStyleLbl="node1" presStyleIdx="0" presStyleCnt="3" custLinFactNeighborX="-614" custLinFactNeighborY="-21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8B057B-D044-41D0-ADCF-2A9E2E0978BB}" type="pres">
      <dgm:prSet presAssocID="{1D86D626-7932-4F7A-A4FA-0F048DDFFD46}" presName="accent_1" presStyleCnt="0"/>
      <dgm:spPr/>
    </dgm:pt>
    <dgm:pt modelId="{3DE57B2D-BD1C-4682-999A-6967864A1B9F}" type="pres">
      <dgm:prSet presAssocID="{1D86D626-7932-4F7A-A4FA-0F048DDFFD46}" presName="accentRepeatNode" presStyleLbl="solidFgAcc1" presStyleIdx="0" presStyleCnt="3"/>
      <dgm:spPr/>
    </dgm:pt>
    <dgm:pt modelId="{F9F3C9F0-CDA8-40EB-A133-D459C0A2ABDE}" type="pres">
      <dgm:prSet presAssocID="{FF77C0B7-7E1A-4B12-8DC6-CE39005420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8AF146-5980-425E-9B4C-092497794361}" type="pres">
      <dgm:prSet presAssocID="{FF77C0B7-7E1A-4B12-8DC6-CE3900542016}" presName="accent_2" presStyleCnt="0"/>
      <dgm:spPr/>
    </dgm:pt>
    <dgm:pt modelId="{6204C495-D0C5-4535-B4CF-32E16294B18F}" type="pres">
      <dgm:prSet presAssocID="{FF77C0B7-7E1A-4B12-8DC6-CE3900542016}" presName="accentRepeatNode" presStyleLbl="solidFgAcc1" presStyleIdx="1" presStyleCnt="3"/>
      <dgm:spPr/>
    </dgm:pt>
    <dgm:pt modelId="{A50AAE87-8CE9-4D80-957B-157ECE4D971F}" type="pres">
      <dgm:prSet presAssocID="{EBEC4DB4-662E-4E0A-B253-B541A11286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D0AA1-E622-45BC-BF97-D622A4D347F3}" type="pres">
      <dgm:prSet presAssocID="{EBEC4DB4-662E-4E0A-B253-B541A11286ED}" presName="accent_3" presStyleCnt="0"/>
      <dgm:spPr/>
    </dgm:pt>
    <dgm:pt modelId="{FF883C91-B6BC-4D49-8508-48D2493A7AA8}" type="pres">
      <dgm:prSet presAssocID="{EBEC4DB4-662E-4E0A-B253-B541A11286ED}" presName="accentRepeatNode" presStyleLbl="solidFgAcc1" presStyleIdx="2" presStyleCnt="3"/>
      <dgm:spPr/>
    </dgm:pt>
  </dgm:ptLst>
  <dgm:cxnLst>
    <dgm:cxn modelId="{04065995-B4BE-4BD1-A1FD-9267E8F978D2}" type="presOf" srcId="{EBEC4DB4-662E-4E0A-B253-B541A11286ED}" destId="{A50AAE87-8CE9-4D80-957B-157ECE4D971F}" srcOrd="0" destOrd="0" presId="urn:microsoft.com/office/officeart/2008/layout/VerticalCurvedList"/>
    <dgm:cxn modelId="{97347E64-BF37-44F1-807A-0F1815567AE7}" srcId="{CB936573-0AA4-440F-BF88-8FA86F57D3E7}" destId="{FF77C0B7-7E1A-4B12-8DC6-CE3900542016}" srcOrd="1" destOrd="0" parTransId="{14F533A4-245C-4934-8E22-DCCC77843384}" sibTransId="{950E8CC6-F124-44DB-8CE7-00CF45D1740A}"/>
    <dgm:cxn modelId="{3D094E3E-FEC8-4DAD-80B4-338427A378A5}" type="presOf" srcId="{CB936573-0AA4-440F-BF88-8FA86F57D3E7}" destId="{3F675DFB-AA14-4DB4-BE44-CE49F48B0ECA}" srcOrd="0" destOrd="0" presId="urn:microsoft.com/office/officeart/2008/layout/VerticalCurvedList"/>
    <dgm:cxn modelId="{B6B72E38-D1F6-456A-85C5-16D2FD85CEA9}" srcId="{CB936573-0AA4-440F-BF88-8FA86F57D3E7}" destId="{1D86D626-7932-4F7A-A4FA-0F048DDFFD46}" srcOrd="0" destOrd="0" parTransId="{FA5D09E6-F4C8-44AC-868F-F7BDDFF5A905}" sibTransId="{97813C43-3107-4525-B0E0-2BD5AD722CAC}"/>
    <dgm:cxn modelId="{735D036B-6442-457F-A833-0BCD2AF90305}" type="presOf" srcId="{1D86D626-7932-4F7A-A4FA-0F048DDFFD46}" destId="{59E67A00-4F1F-4E3C-BE3A-98A118D5EC19}" srcOrd="0" destOrd="0" presId="urn:microsoft.com/office/officeart/2008/layout/VerticalCurvedList"/>
    <dgm:cxn modelId="{8C5FBDA0-30E3-423F-9CB5-00E01D4D5AAE}" type="presOf" srcId="{97813C43-3107-4525-B0E0-2BD5AD722CAC}" destId="{509F2982-B967-4B5B-87FB-FA5AD955C4E7}" srcOrd="0" destOrd="0" presId="urn:microsoft.com/office/officeart/2008/layout/VerticalCurvedList"/>
    <dgm:cxn modelId="{CBAF6D0C-504C-43DD-AE8C-B107928496F8}" srcId="{CB936573-0AA4-440F-BF88-8FA86F57D3E7}" destId="{EBEC4DB4-662E-4E0A-B253-B541A11286ED}" srcOrd="2" destOrd="0" parTransId="{B0A5423E-4C6F-4F7D-8548-8ED4ED45B867}" sibTransId="{8F4E1B48-704A-409E-84E0-A35788850FEF}"/>
    <dgm:cxn modelId="{F6F5E746-0030-42D5-9355-83F17C474E33}" type="presOf" srcId="{FF77C0B7-7E1A-4B12-8DC6-CE3900542016}" destId="{F9F3C9F0-CDA8-40EB-A133-D459C0A2ABDE}" srcOrd="0" destOrd="0" presId="urn:microsoft.com/office/officeart/2008/layout/VerticalCurvedList"/>
    <dgm:cxn modelId="{5A3758B9-BB09-4A8D-ADE5-ED09C1AF4CD6}" type="presParOf" srcId="{3F675DFB-AA14-4DB4-BE44-CE49F48B0ECA}" destId="{4B0933E2-EA09-41E9-AABC-FED45B591526}" srcOrd="0" destOrd="0" presId="urn:microsoft.com/office/officeart/2008/layout/VerticalCurvedList"/>
    <dgm:cxn modelId="{20BFF4B8-A224-4281-8D87-E896B6AE5A14}" type="presParOf" srcId="{4B0933E2-EA09-41E9-AABC-FED45B591526}" destId="{AAE58BBE-DE42-428D-86EA-E9D107672BB7}" srcOrd="0" destOrd="0" presId="urn:microsoft.com/office/officeart/2008/layout/VerticalCurvedList"/>
    <dgm:cxn modelId="{AED74A34-ECEA-460F-8E2F-47C3E59B5FC6}" type="presParOf" srcId="{AAE58BBE-DE42-428D-86EA-E9D107672BB7}" destId="{F83375FF-36EE-48A1-8867-271782C30A20}" srcOrd="0" destOrd="0" presId="urn:microsoft.com/office/officeart/2008/layout/VerticalCurvedList"/>
    <dgm:cxn modelId="{F0EB1738-544B-4090-A88A-38037A91C943}" type="presParOf" srcId="{AAE58BBE-DE42-428D-86EA-E9D107672BB7}" destId="{509F2982-B967-4B5B-87FB-FA5AD955C4E7}" srcOrd="1" destOrd="0" presId="urn:microsoft.com/office/officeart/2008/layout/VerticalCurvedList"/>
    <dgm:cxn modelId="{B8D03DAC-246A-4C56-8557-3F13D35D0E55}" type="presParOf" srcId="{AAE58BBE-DE42-428D-86EA-E9D107672BB7}" destId="{7FD590EA-B869-4B48-961D-DF412DD14BBE}" srcOrd="2" destOrd="0" presId="urn:microsoft.com/office/officeart/2008/layout/VerticalCurvedList"/>
    <dgm:cxn modelId="{39DD16DA-F489-4174-9109-38641275D816}" type="presParOf" srcId="{AAE58BBE-DE42-428D-86EA-E9D107672BB7}" destId="{C0799B98-44A2-4A2F-A245-659798C904F5}" srcOrd="3" destOrd="0" presId="urn:microsoft.com/office/officeart/2008/layout/VerticalCurvedList"/>
    <dgm:cxn modelId="{FAC195CF-127D-49B8-B6CD-85004B494243}" type="presParOf" srcId="{4B0933E2-EA09-41E9-AABC-FED45B591526}" destId="{59E67A00-4F1F-4E3C-BE3A-98A118D5EC19}" srcOrd="1" destOrd="0" presId="urn:microsoft.com/office/officeart/2008/layout/VerticalCurvedList"/>
    <dgm:cxn modelId="{050C449E-54D7-4538-901E-0842424063E3}" type="presParOf" srcId="{4B0933E2-EA09-41E9-AABC-FED45B591526}" destId="{2F8B057B-D044-41D0-ADCF-2A9E2E0978BB}" srcOrd="2" destOrd="0" presId="urn:microsoft.com/office/officeart/2008/layout/VerticalCurvedList"/>
    <dgm:cxn modelId="{75B88A72-B1A2-4B7F-B037-78A4D75ADDB2}" type="presParOf" srcId="{2F8B057B-D044-41D0-ADCF-2A9E2E0978BB}" destId="{3DE57B2D-BD1C-4682-999A-6967864A1B9F}" srcOrd="0" destOrd="0" presId="urn:microsoft.com/office/officeart/2008/layout/VerticalCurvedList"/>
    <dgm:cxn modelId="{07ADEC74-769A-4208-A7C0-BDE8FB26091D}" type="presParOf" srcId="{4B0933E2-EA09-41E9-AABC-FED45B591526}" destId="{F9F3C9F0-CDA8-40EB-A133-D459C0A2ABDE}" srcOrd="3" destOrd="0" presId="urn:microsoft.com/office/officeart/2008/layout/VerticalCurvedList"/>
    <dgm:cxn modelId="{4B5169EA-5FA0-4E5D-8ECA-25D019A59CF6}" type="presParOf" srcId="{4B0933E2-EA09-41E9-AABC-FED45B591526}" destId="{A18AF146-5980-425E-9B4C-092497794361}" srcOrd="4" destOrd="0" presId="urn:microsoft.com/office/officeart/2008/layout/VerticalCurvedList"/>
    <dgm:cxn modelId="{93934B74-43A8-4FF0-9208-52F9F09DD87F}" type="presParOf" srcId="{A18AF146-5980-425E-9B4C-092497794361}" destId="{6204C495-D0C5-4535-B4CF-32E16294B18F}" srcOrd="0" destOrd="0" presId="urn:microsoft.com/office/officeart/2008/layout/VerticalCurvedList"/>
    <dgm:cxn modelId="{EE591222-C3E0-4F27-99D0-05899BFD4539}" type="presParOf" srcId="{4B0933E2-EA09-41E9-AABC-FED45B591526}" destId="{A50AAE87-8CE9-4D80-957B-157ECE4D971F}" srcOrd="5" destOrd="0" presId="urn:microsoft.com/office/officeart/2008/layout/VerticalCurvedList"/>
    <dgm:cxn modelId="{356FBE5E-E286-4C6B-B8E0-61BA51F88B81}" type="presParOf" srcId="{4B0933E2-EA09-41E9-AABC-FED45B591526}" destId="{860D0AA1-E622-45BC-BF97-D622A4D347F3}" srcOrd="6" destOrd="0" presId="urn:microsoft.com/office/officeart/2008/layout/VerticalCurvedList"/>
    <dgm:cxn modelId="{80A3C29D-79D5-40D4-AC55-2BC4C46C3C5E}" type="presParOf" srcId="{860D0AA1-E622-45BC-BF97-D622A4D347F3}" destId="{FF883C91-B6BC-4D49-8508-48D2493A7A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FDEE0-DAD2-4CD9-A31C-A2F4450E43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EEE2B3-681D-44CF-8FC8-AE0B87A38A01}">
      <dgm:prSet phldrT="[Texto]" custT="1"/>
      <dgm:spPr/>
      <dgm:t>
        <a:bodyPr/>
        <a:lstStyle/>
        <a:p>
          <a:pPr algn="just"/>
          <a:r>
            <a:rPr lang="es-ES" sz="1400" dirty="0" smtClean="0"/>
            <a:t>EL  60% del personal a firma que la dotación del Buque Escuela Guayas  , cuenta con  todo el personal , Para que cumpla con los estándares dentro de su respectivos departamentos , pero no están distribuidos   de una manera adecuada. </a:t>
          </a:r>
          <a:endParaRPr lang="es-ES" sz="1400" dirty="0"/>
        </a:p>
      </dgm:t>
    </dgm:pt>
    <dgm:pt modelId="{7DD72C4F-D343-47AD-ABCF-79916DAE4C16}" type="parTrans" cxnId="{902A958C-5A48-4697-A67D-B62F18FC9C3A}">
      <dgm:prSet/>
      <dgm:spPr/>
      <dgm:t>
        <a:bodyPr/>
        <a:lstStyle/>
        <a:p>
          <a:endParaRPr lang="es-ES"/>
        </a:p>
      </dgm:t>
    </dgm:pt>
    <dgm:pt modelId="{0A785930-A6F9-435D-942B-0B1E5D02727D}" type="sibTrans" cxnId="{902A958C-5A48-4697-A67D-B62F18FC9C3A}">
      <dgm:prSet/>
      <dgm:spPr/>
      <dgm:t>
        <a:bodyPr/>
        <a:lstStyle/>
        <a:p>
          <a:endParaRPr lang="es-ES"/>
        </a:p>
      </dgm:t>
    </dgm:pt>
    <dgm:pt modelId="{0E691B46-7390-48E6-B4D7-D90CF81D5D1E}">
      <dgm:prSet phldrT="[Texto]"/>
      <dgm:spPr/>
      <dgm:t>
        <a:bodyPr/>
        <a:lstStyle/>
        <a:p>
          <a:r>
            <a:rPr lang="es-ES" dirty="0" smtClean="0"/>
            <a:t>-,</a:t>
          </a:r>
          <a:endParaRPr lang="es-ES" dirty="0"/>
        </a:p>
      </dgm:t>
    </dgm:pt>
    <dgm:pt modelId="{B16197BD-8516-42A7-BF3B-7FF31F822A00}" type="parTrans" cxnId="{A03FE76B-3F1F-49E2-8AF5-205434FE5C27}">
      <dgm:prSet/>
      <dgm:spPr/>
      <dgm:t>
        <a:bodyPr/>
        <a:lstStyle/>
        <a:p>
          <a:endParaRPr lang="es-ES"/>
        </a:p>
      </dgm:t>
    </dgm:pt>
    <dgm:pt modelId="{BB85236B-CD2D-4869-BFBF-FDFB870C13A8}" type="sibTrans" cxnId="{A03FE76B-3F1F-49E2-8AF5-205434FE5C27}">
      <dgm:prSet/>
      <dgm:spPr/>
      <dgm:t>
        <a:bodyPr/>
        <a:lstStyle/>
        <a:p>
          <a:endParaRPr lang="es-ES"/>
        </a:p>
      </dgm:t>
    </dgm:pt>
    <dgm:pt modelId="{E0C030D4-D1E8-473A-A798-7A4E796BB852}" type="pres">
      <dgm:prSet presAssocID="{C42FDEE0-DAD2-4CD9-A31C-A2F4450E436A}" presName="linear" presStyleCnt="0">
        <dgm:presLayoutVars>
          <dgm:animLvl val="lvl"/>
          <dgm:resizeHandles val="exact"/>
        </dgm:presLayoutVars>
      </dgm:prSet>
      <dgm:spPr/>
    </dgm:pt>
    <dgm:pt modelId="{230FBAA5-017B-4610-880C-C28AFAF4C1E1}" type="pres">
      <dgm:prSet presAssocID="{98EEE2B3-681D-44CF-8FC8-AE0B87A38A01}" presName="parentText" presStyleLbl="node1" presStyleIdx="0" presStyleCnt="1" custLinFactY="17334" custLinFactNeighborX="11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B640E-667E-4ED2-AC2B-775B3BD6D121}" type="pres">
      <dgm:prSet presAssocID="{98EEE2B3-681D-44CF-8FC8-AE0B87A38A0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3FE76B-3F1F-49E2-8AF5-205434FE5C27}" srcId="{98EEE2B3-681D-44CF-8FC8-AE0B87A38A01}" destId="{0E691B46-7390-48E6-B4D7-D90CF81D5D1E}" srcOrd="0" destOrd="0" parTransId="{B16197BD-8516-42A7-BF3B-7FF31F822A00}" sibTransId="{BB85236B-CD2D-4869-BFBF-FDFB870C13A8}"/>
    <dgm:cxn modelId="{902A958C-5A48-4697-A67D-B62F18FC9C3A}" srcId="{C42FDEE0-DAD2-4CD9-A31C-A2F4450E436A}" destId="{98EEE2B3-681D-44CF-8FC8-AE0B87A38A01}" srcOrd="0" destOrd="0" parTransId="{7DD72C4F-D343-47AD-ABCF-79916DAE4C16}" sibTransId="{0A785930-A6F9-435D-942B-0B1E5D02727D}"/>
    <dgm:cxn modelId="{7BA38BD6-FD4D-44D4-81A5-87E647B6AC81}" type="presOf" srcId="{98EEE2B3-681D-44CF-8FC8-AE0B87A38A01}" destId="{230FBAA5-017B-4610-880C-C28AFAF4C1E1}" srcOrd="0" destOrd="0" presId="urn:microsoft.com/office/officeart/2005/8/layout/vList2"/>
    <dgm:cxn modelId="{56F0B845-233B-443A-9853-F5AB81BB7794}" type="presOf" srcId="{0E691B46-7390-48E6-B4D7-D90CF81D5D1E}" destId="{36DB640E-667E-4ED2-AC2B-775B3BD6D121}" srcOrd="0" destOrd="0" presId="urn:microsoft.com/office/officeart/2005/8/layout/vList2"/>
    <dgm:cxn modelId="{95C66037-19F6-4A05-8CCD-470FF8D9304F}" type="presOf" srcId="{C42FDEE0-DAD2-4CD9-A31C-A2F4450E436A}" destId="{E0C030D4-D1E8-473A-A798-7A4E796BB852}" srcOrd="0" destOrd="0" presId="urn:microsoft.com/office/officeart/2005/8/layout/vList2"/>
    <dgm:cxn modelId="{C4FFECB9-37A4-43CD-A144-CF0F66F6F46B}" type="presParOf" srcId="{E0C030D4-D1E8-473A-A798-7A4E796BB852}" destId="{230FBAA5-017B-4610-880C-C28AFAF4C1E1}" srcOrd="0" destOrd="0" presId="urn:microsoft.com/office/officeart/2005/8/layout/vList2"/>
    <dgm:cxn modelId="{E1024309-C49D-4F35-8C71-002FA72A4328}" type="presParOf" srcId="{E0C030D4-D1E8-473A-A798-7A4E796BB852}" destId="{36DB640E-667E-4ED2-AC2B-775B3BD6D1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7FCBB-15EE-48D5-AEA9-F81F4A75E929}" type="doc">
      <dgm:prSet loTypeId="urn:microsoft.com/office/officeart/2005/8/layout/hProcess9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9937CE0-DB8B-4CC5-8F94-FF147E39F7EB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LOS DATOS GENERALES.</a:t>
          </a:r>
          <a:endParaRPr lang="es-ES" sz="1200" b="1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7BD47F29-61BB-4C66-93E0-975084C3596C}" type="parTrans" cxnId="{E980685C-655F-47ED-87A2-F709875059C5}">
      <dgm:prSet/>
      <dgm:spPr/>
      <dgm:t>
        <a:bodyPr/>
        <a:lstStyle/>
        <a:p>
          <a:endParaRPr lang="es-ES" sz="1600"/>
        </a:p>
      </dgm:t>
    </dgm:pt>
    <dgm:pt modelId="{0FC8FEA4-D25F-466C-AC49-15849891E6AF}" type="sibTrans" cxnId="{E980685C-655F-47ED-87A2-F709875059C5}">
      <dgm:prSet/>
      <dgm:spPr/>
      <dgm:t>
        <a:bodyPr/>
        <a:lstStyle/>
        <a:p>
          <a:endParaRPr lang="es-ES" sz="1600"/>
        </a:p>
      </dgm:t>
    </dgm:pt>
    <dgm:pt modelId="{24C6DEC7-341B-4508-AF64-419D59452AA3}">
      <dgm:prSet custT="1"/>
      <dgm:spPr/>
      <dgm:t>
        <a:bodyPr/>
        <a:lstStyle/>
        <a:p>
          <a:pPr rtl="0"/>
          <a:r>
            <a:rPr lang="es-ES" sz="1200" b="1" dirty="0" smtClean="0">
              <a:latin typeface="Aharoni" pitchFamily="2" charset="-79"/>
              <a:cs typeface="Aharoni" pitchFamily="2" charset="-79"/>
            </a:rPr>
            <a:t>LA DESCRIPCIÓN DEL PUESTO</a:t>
          </a:r>
          <a:r>
            <a:rPr lang="es-ES" sz="1200" dirty="0" smtClean="0"/>
            <a:t>. </a:t>
          </a:r>
          <a:endParaRPr lang="es-ES" sz="1200" dirty="0"/>
        </a:p>
      </dgm:t>
    </dgm:pt>
    <dgm:pt modelId="{B3945C3E-7D61-4366-AD70-9460A00A3FDD}" type="parTrans" cxnId="{7E6A8327-1CE4-4A48-A6B3-C7AFABDAF19D}">
      <dgm:prSet/>
      <dgm:spPr/>
      <dgm:t>
        <a:bodyPr/>
        <a:lstStyle/>
        <a:p>
          <a:endParaRPr lang="es-ES" sz="1600"/>
        </a:p>
      </dgm:t>
    </dgm:pt>
    <dgm:pt modelId="{B8B749EB-B97E-41C9-94DE-AD560DBD379F}" type="sibTrans" cxnId="{7E6A8327-1CE4-4A48-A6B3-C7AFABDAF19D}">
      <dgm:prSet/>
      <dgm:spPr/>
      <dgm:t>
        <a:bodyPr/>
        <a:lstStyle/>
        <a:p>
          <a:endParaRPr lang="es-ES" sz="1600"/>
        </a:p>
      </dgm:t>
    </dgm:pt>
    <dgm:pt modelId="{6919BFFE-442F-4FAF-A2DD-2ADFAD3F528E}">
      <dgm:prSet custT="1"/>
      <dgm:spPr/>
      <dgm:t>
        <a:bodyPr/>
        <a:lstStyle/>
        <a:p>
          <a:pPr rtl="0"/>
          <a:r>
            <a:rPr lang="es-ES" sz="1200" b="1" dirty="0" smtClean="0">
              <a:latin typeface="Aharoni" pitchFamily="2" charset="-79"/>
              <a:cs typeface="Aharoni" pitchFamily="2" charset="-79"/>
            </a:rPr>
            <a:t>VALORACIÓN DEL PUESTO.</a:t>
          </a:r>
          <a:endParaRPr lang="es-ES" sz="1200" b="1" dirty="0">
            <a:latin typeface="Aharoni" pitchFamily="2" charset="-79"/>
            <a:cs typeface="Aharoni" pitchFamily="2" charset="-79"/>
          </a:endParaRPr>
        </a:p>
      </dgm:t>
    </dgm:pt>
    <dgm:pt modelId="{E95963AC-638E-4421-9168-6CAC1DF10FC4}" type="parTrans" cxnId="{53C5AB37-61A7-4F06-8CEC-6E859DFA075F}">
      <dgm:prSet/>
      <dgm:spPr/>
      <dgm:t>
        <a:bodyPr/>
        <a:lstStyle/>
        <a:p>
          <a:endParaRPr lang="es-ES" sz="1600"/>
        </a:p>
      </dgm:t>
    </dgm:pt>
    <dgm:pt modelId="{FF292B82-198B-44FC-8C89-66A5154ED5E5}" type="sibTrans" cxnId="{53C5AB37-61A7-4F06-8CEC-6E859DFA075F}">
      <dgm:prSet/>
      <dgm:spPr/>
      <dgm:t>
        <a:bodyPr/>
        <a:lstStyle/>
        <a:p>
          <a:endParaRPr lang="es-ES" sz="1600"/>
        </a:p>
      </dgm:t>
    </dgm:pt>
    <dgm:pt modelId="{A218DB4F-1D3C-4BD3-A4A6-621FA2BCB15B}">
      <dgm:prSet custT="1"/>
      <dgm:spPr/>
      <dgm:t>
        <a:bodyPr/>
        <a:lstStyle/>
        <a:p>
          <a:pPr rtl="0"/>
          <a:r>
            <a:rPr lang="es-ES" sz="1000" b="1" dirty="0" smtClean="0">
              <a:latin typeface="Aharoni" pitchFamily="2" charset="-79"/>
              <a:cs typeface="Aharoni" pitchFamily="2" charset="-79"/>
            </a:rPr>
            <a:t>REQUERIMIENTOS PARA LA SELECCIÓN</a:t>
          </a:r>
          <a:r>
            <a:rPr lang="es-ES" sz="1100" b="1" dirty="0" smtClean="0">
              <a:latin typeface="Aharoni" pitchFamily="2" charset="-79"/>
              <a:cs typeface="Aharoni" pitchFamily="2" charset="-79"/>
            </a:rPr>
            <a:t>.</a:t>
          </a:r>
          <a:endParaRPr lang="es-ES" sz="1100" b="1" dirty="0">
            <a:latin typeface="Aharoni" pitchFamily="2" charset="-79"/>
            <a:cs typeface="Aharoni" pitchFamily="2" charset="-79"/>
          </a:endParaRPr>
        </a:p>
      </dgm:t>
    </dgm:pt>
    <dgm:pt modelId="{6A997A7D-0964-4311-B44A-17872D51A489}" type="parTrans" cxnId="{4280821B-BEE5-4695-84E4-42368834D3FA}">
      <dgm:prSet/>
      <dgm:spPr/>
      <dgm:t>
        <a:bodyPr/>
        <a:lstStyle/>
        <a:p>
          <a:endParaRPr lang="es-ES" sz="1600"/>
        </a:p>
      </dgm:t>
    </dgm:pt>
    <dgm:pt modelId="{A129A74B-5CCF-4520-8EA2-5128A2C48284}" type="sibTrans" cxnId="{4280821B-BEE5-4695-84E4-42368834D3FA}">
      <dgm:prSet/>
      <dgm:spPr/>
      <dgm:t>
        <a:bodyPr/>
        <a:lstStyle/>
        <a:p>
          <a:endParaRPr lang="es-ES" sz="1600"/>
        </a:p>
      </dgm:t>
    </dgm:pt>
    <dgm:pt modelId="{8C9D4640-3FB5-4921-B071-74DAD645B224}">
      <dgm:prSet custT="1"/>
      <dgm:spPr/>
      <dgm:t>
        <a:bodyPr/>
        <a:lstStyle/>
        <a:p>
          <a:pPr rtl="0"/>
          <a:r>
            <a:rPr lang="es-ES" sz="1200" b="1" dirty="0" smtClean="0"/>
            <a:t>FORMULARIOS DE  CLASIFICACIÓN</a:t>
          </a:r>
          <a:r>
            <a:rPr lang="es-ES" sz="1400" b="1" dirty="0" smtClean="0"/>
            <a:t>.</a:t>
          </a:r>
          <a:endParaRPr lang="es-ES" sz="1400" b="1" dirty="0"/>
        </a:p>
      </dgm:t>
    </dgm:pt>
    <dgm:pt modelId="{81F840B4-CD7A-4711-B777-E68A8A4B318D}" type="parTrans" cxnId="{60A9DBBB-E170-4EB1-B157-4F3511B34EF4}">
      <dgm:prSet/>
      <dgm:spPr/>
      <dgm:t>
        <a:bodyPr/>
        <a:lstStyle/>
        <a:p>
          <a:endParaRPr lang="es-ES" sz="1600"/>
        </a:p>
      </dgm:t>
    </dgm:pt>
    <dgm:pt modelId="{06EEC336-F69F-436C-968D-91E9C2F482D8}" type="sibTrans" cxnId="{60A9DBBB-E170-4EB1-B157-4F3511B34EF4}">
      <dgm:prSet/>
      <dgm:spPr/>
      <dgm:t>
        <a:bodyPr/>
        <a:lstStyle/>
        <a:p>
          <a:endParaRPr lang="es-ES" sz="1600"/>
        </a:p>
      </dgm:t>
    </dgm:pt>
    <dgm:pt modelId="{B8A8DE6F-4B8A-4E89-B1DA-5802E59E81A9}" type="pres">
      <dgm:prSet presAssocID="{D927FCBB-15EE-48D5-AEA9-F81F4A75E92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D152BA-E05A-4621-A316-35DAE0AA9B2C}" type="pres">
      <dgm:prSet presAssocID="{D927FCBB-15EE-48D5-AEA9-F81F4A75E929}" presName="arrow" presStyleLbl="bgShp" presStyleIdx="0" presStyleCnt="1" custLinFactNeighborX="-2164" custLinFactNeighborY="-7937"/>
      <dgm:spPr/>
    </dgm:pt>
    <dgm:pt modelId="{AD9EE575-86C8-4CF3-8FB2-E3D716545A09}" type="pres">
      <dgm:prSet presAssocID="{D927FCBB-15EE-48D5-AEA9-F81F4A75E929}" presName="linearProcess" presStyleCnt="0"/>
      <dgm:spPr/>
    </dgm:pt>
    <dgm:pt modelId="{14661AA6-5748-4C19-A2C7-FD9929A1D9A5}" type="pres">
      <dgm:prSet presAssocID="{79937CE0-DB8B-4CC5-8F94-FF147E39F7E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26917-0B6D-47B1-AE51-EDD6037A47A9}" type="pres">
      <dgm:prSet presAssocID="{0FC8FEA4-D25F-466C-AC49-15849891E6AF}" presName="sibTrans" presStyleCnt="0"/>
      <dgm:spPr/>
    </dgm:pt>
    <dgm:pt modelId="{30999C69-E5DF-4874-AAEA-D8114EB7519F}" type="pres">
      <dgm:prSet presAssocID="{24C6DEC7-341B-4508-AF64-419D59452AA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5F5D15-AE99-442F-92B5-E831A470BF10}" type="pres">
      <dgm:prSet presAssocID="{B8B749EB-B97E-41C9-94DE-AD560DBD379F}" presName="sibTrans" presStyleCnt="0"/>
      <dgm:spPr/>
    </dgm:pt>
    <dgm:pt modelId="{F8614937-837F-465A-B481-BB50DCB08D54}" type="pres">
      <dgm:prSet presAssocID="{6919BFFE-442F-4FAF-A2DD-2ADFAD3F528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31849B-136A-4E9C-BC71-C3C9F011BC55}" type="pres">
      <dgm:prSet presAssocID="{FF292B82-198B-44FC-8C89-66A5154ED5E5}" presName="sibTrans" presStyleCnt="0"/>
      <dgm:spPr/>
    </dgm:pt>
    <dgm:pt modelId="{829CAB92-FDD0-498E-B029-F6C287F1096E}" type="pres">
      <dgm:prSet presAssocID="{A218DB4F-1D3C-4BD3-A4A6-621FA2BCB15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9198B-713D-4CD0-A796-64CF53A673FA}" type="pres">
      <dgm:prSet presAssocID="{A129A74B-5CCF-4520-8EA2-5128A2C48284}" presName="sibTrans" presStyleCnt="0"/>
      <dgm:spPr/>
    </dgm:pt>
    <dgm:pt modelId="{C9CD525F-E69C-4EAD-952B-972E5356CA14}" type="pres">
      <dgm:prSet presAssocID="{8C9D4640-3FB5-4921-B071-74DAD645B224}" presName="textNode" presStyleLbl="node1" presStyleIdx="4" presStyleCnt="5" custLinFactNeighborX="23300" custLinFactNeighborY="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A9DBBB-E170-4EB1-B157-4F3511B34EF4}" srcId="{D927FCBB-15EE-48D5-AEA9-F81F4A75E929}" destId="{8C9D4640-3FB5-4921-B071-74DAD645B224}" srcOrd="4" destOrd="0" parTransId="{81F840B4-CD7A-4711-B777-E68A8A4B318D}" sibTransId="{06EEC336-F69F-436C-968D-91E9C2F482D8}"/>
    <dgm:cxn modelId="{4280821B-BEE5-4695-84E4-42368834D3FA}" srcId="{D927FCBB-15EE-48D5-AEA9-F81F4A75E929}" destId="{A218DB4F-1D3C-4BD3-A4A6-621FA2BCB15B}" srcOrd="3" destOrd="0" parTransId="{6A997A7D-0964-4311-B44A-17872D51A489}" sibTransId="{A129A74B-5CCF-4520-8EA2-5128A2C48284}"/>
    <dgm:cxn modelId="{85FBFABB-AA8C-4C67-AB1C-31E41FA6418C}" type="presOf" srcId="{6919BFFE-442F-4FAF-A2DD-2ADFAD3F528E}" destId="{F8614937-837F-465A-B481-BB50DCB08D54}" srcOrd="0" destOrd="0" presId="urn:microsoft.com/office/officeart/2005/8/layout/hProcess9"/>
    <dgm:cxn modelId="{AE1EDE51-90DE-421A-AB3F-645B25C9AC1A}" type="presOf" srcId="{8C9D4640-3FB5-4921-B071-74DAD645B224}" destId="{C9CD525F-E69C-4EAD-952B-972E5356CA14}" srcOrd="0" destOrd="0" presId="urn:microsoft.com/office/officeart/2005/8/layout/hProcess9"/>
    <dgm:cxn modelId="{C3495F3B-43F4-4BDA-AE82-6630557E605A}" type="presOf" srcId="{79937CE0-DB8B-4CC5-8F94-FF147E39F7EB}" destId="{14661AA6-5748-4C19-A2C7-FD9929A1D9A5}" srcOrd="0" destOrd="0" presId="urn:microsoft.com/office/officeart/2005/8/layout/hProcess9"/>
    <dgm:cxn modelId="{7E6A8327-1CE4-4A48-A6B3-C7AFABDAF19D}" srcId="{D927FCBB-15EE-48D5-AEA9-F81F4A75E929}" destId="{24C6DEC7-341B-4508-AF64-419D59452AA3}" srcOrd="1" destOrd="0" parTransId="{B3945C3E-7D61-4366-AD70-9460A00A3FDD}" sibTransId="{B8B749EB-B97E-41C9-94DE-AD560DBD379F}"/>
    <dgm:cxn modelId="{53C5AB37-61A7-4F06-8CEC-6E859DFA075F}" srcId="{D927FCBB-15EE-48D5-AEA9-F81F4A75E929}" destId="{6919BFFE-442F-4FAF-A2DD-2ADFAD3F528E}" srcOrd="2" destOrd="0" parTransId="{E95963AC-638E-4421-9168-6CAC1DF10FC4}" sibTransId="{FF292B82-198B-44FC-8C89-66A5154ED5E5}"/>
    <dgm:cxn modelId="{5ACE70BE-4E4C-45AB-9FED-24B06CD89C0D}" type="presOf" srcId="{24C6DEC7-341B-4508-AF64-419D59452AA3}" destId="{30999C69-E5DF-4874-AAEA-D8114EB7519F}" srcOrd="0" destOrd="0" presId="urn:microsoft.com/office/officeart/2005/8/layout/hProcess9"/>
    <dgm:cxn modelId="{154304C8-4B99-449F-972C-2B729F0988BF}" type="presOf" srcId="{A218DB4F-1D3C-4BD3-A4A6-621FA2BCB15B}" destId="{829CAB92-FDD0-498E-B029-F6C287F1096E}" srcOrd="0" destOrd="0" presId="urn:microsoft.com/office/officeart/2005/8/layout/hProcess9"/>
    <dgm:cxn modelId="{E980685C-655F-47ED-87A2-F709875059C5}" srcId="{D927FCBB-15EE-48D5-AEA9-F81F4A75E929}" destId="{79937CE0-DB8B-4CC5-8F94-FF147E39F7EB}" srcOrd="0" destOrd="0" parTransId="{7BD47F29-61BB-4C66-93E0-975084C3596C}" sibTransId="{0FC8FEA4-D25F-466C-AC49-15849891E6AF}"/>
    <dgm:cxn modelId="{03AABA66-01C5-4078-8B5D-5FC5ACB22FB0}" type="presOf" srcId="{D927FCBB-15EE-48D5-AEA9-F81F4A75E929}" destId="{B8A8DE6F-4B8A-4E89-B1DA-5802E59E81A9}" srcOrd="0" destOrd="0" presId="urn:microsoft.com/office/officeart/2005/8/layout/hProcess9"/>
    <dgm:cxn modelId="{C65C3ED3-6CC0-457D-AA59-8AAD50C59057}" type="presParOf" srcId="{B8A8DE6F-4B8A-4E89-B1DA-5802E59E81A9}" destId="{F5D152BA-E05A-4621-A316-35DAE0AA9B2C}" srcOrd="0" destOrd="0" presId="urn:microsoft.com/office/officeart/2005/8/layout/hProcess9"/>
    <dgm:cxn modelId="{E2D129A2-1D55-4F19-AAA9-054E98A09DC3}" type="presParOf" srcId="{B8A8DE6F-4B8A-4E89-B1DA-5802E59E81A9}" destId="{AD9EE575-86C8-4CF3-8FB2-E3D716545A09}" srcOrd="1" destOrd="0" presId="urn:microsoft.com/office/officeart/2005/8/layout/hProcess9"/>
    <dgm:cxn modelId="{7FEB43A5-F492-4DFA-B712-CF1AB10B40D2}" type="presParOf" srcId="{AD9EE575-86C8-4CF3-8FB2-E3D716545A09}" destId="{14661AA6-5748-4C19-A2C7-FD9929A1D9A5}" srcOrd="0" destOrd="0" presId="urn:microsoft.com/office/officeart/2005/8/layout/hProcess9"/>
    <dgm:cxn modelId="{82A1EA1C-E13C-4D30-AB74-DF3935162784}" type="presParOf" srcId="{AD9EE575-86C8-4CF3-8FB2-E3D716545A09}" destId="{DEA26917-0B6D-47B1-AE51-EDD6037A47A9}" srcOrd="1" destOrd="0" presId="urn:microsoft.com/office/officeart/2005/8/layout/hProcess9"/>
    <dgm:cxn modelId="{8E579324-F623-4974-92D5-344436E53408}" type="presParOf" srcId="{AD9EE575-86C8-4CF3-8FB2-E3D716545A09}" destId="{30999C69-E5DF-4874-AAEA-D8114EB7519F}" srcOrd="2" destOrd="0" presId="urn:microsoft.com/office/officeart/2005/8/layout/hProcess9"/>
    <dgm:cxn modelId="{73FC3089-35A1-4132-B7A9-E81C1943D016}" type="presParOf" srcId="{AD9EE575-86C8-4CF3-8FB2-E3D716545A09}" destId="{2B5F5D15-AE99-442F-92B5-E831A470BF10}" srcOrd="3" destOrd="0" presId="urn:microsoft.com/office/officeart/2005/8/layout/hProcess9"/>
    <dgm:cxn modelId="{63FBC643-66C2-4E95-9215-AB6DBB49AD42}" type="presParOf" srcId="{AD9EE575-86C8-4CF3-8FB2-E3D716545A09}" destId="{F8614937-837F-465A-B481-BB50DCB08D54}" srcOrd="4" destOrd="0" presId="urn:microsoft.com/office/officeart/2005/8/layout/hProcess9"/>
    <dgm:cxn modelId="{9F012EE2-F016-44C1-9A00-335BD9D28A53}" type="presParOf" srcId="{AD9EE575-86C8-4CF3-8FB2-E3D716545A09}" destId="{6431849B-136A-4E9C-BC71-C3C9F011BC55}" srcOrd="5" destOrd="0" presId="urn:microsoft.com/office/officeart/2005/8/layout/hProcess9"/>
    <dgm:cxn modelId="{F1DD5AFB-0163-4B46-BD99-8DB056DC801B}" type="presParOf" srcId="{AD9EE575-86C8-4CF3-8FB2-E3D716545A09}" destId="{829CAB92-FDD0-498E-B029-F6C287F1096E}" srcOrd="6" destOrd="0" presId="urn:microsoft.com/office/officeart/2005/8/layout/hProcess9"/>
    <dgm:cxn modelId="{9B037207-2E0F-4B50-86F4-1EF7C589C3A2}" type="presParOf" srcId="{AD9EE575-86C8-4CF3-8FB2-E3D716545A09}" destId="{7CC9198B-713D-4CD0-A796-64CF53A673FA}" srcOrd="7" destOrd="0" presId="urn:microsoft.com/office/officeart/2005/8/layout/hProcess9"/>
    <dgm:cxn modelId="{544C8D9E-7B7C-414F-92F7-413B48DB6F22}" type="presParOf" srcId="{AD9EE575-86C8-4CF3-8FB2-E3D716545A09}" destId="{C9CD525F-E69C-4EAD-952B-972E5356CA1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8AFD14-23EF-4656-8FE2-773B7B71152D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B95FB95-BA02-4F05-998B-5B45583ACF1E}">
      <dgm:prSet custT="1"/>
      <dgm:spPr/>
      <dgm:t>
        <a:bodyPr/>
        <a:lstStyle/>
        <a:p>
          <a:pPr rtl="0"/>
          <a:r>
            <a:rPr lang="es-ES" sz="1400" b="1" dirty="0" smtClean="0">
              <a:latin typeface="Aharoni" pitchFamily="2" charset="-79"/>
              <a:cs typeface="Aharoni" pitchFamily="2" charset="-79"/>
            </a:rPr>
            <a:t>LOS LISTADOS DE CONOCIMIENTOS DEL PERSONAL</a:t>
          </a:r>
          <a:endParaRPr lang="es-ES" sz="1400" b="1" dirty="0">
            <a:latin typeface="Aharoni" pitchFamily="2" charset="-79"/>
            <a:cs typeface="Aharoni" pitchFamily="2" charset="-79"/>
          </a:endParaRPr>
        </a:p>
      </dgm:t>
    </dgm:pt>
    <dgm:pt modelId="{D54D2E2F-A747-45C2-BF64-8A67A6B1C817}" type="parTrans" cxnId="{8B015289-BA3A-4170-8721-0382A875FB65}">
      <dgm:prSet/>
      <dgm:spPr/>
      <dgm:t>
        <a:bodyPr/>
        <a:lstStyle/>
        <a:p>
          <a:endParaRPr lang="es-ES"/>
        </a:p>
      </dgm:t>
    </dgm:pt>
    <dgm:pt modelId="{554D8BB1-95D6-4CD6-A3D6-39386255BEF2}" type="sibTrans" cxnId="{8B015289-BA3A-4170-8721-0382A875FB65}">
      <dgm:prSet/>
      <dgm:spPr/>
      <dgm:t>
        <a:bodyPr/>
        <a:lstStyle/>
        <a:p>
          <a:endParaRPr lang="es-ES"/>
        </a:p>
      </dgm:t>
    </dgm:pt>
    <dgm:pt modelId="{51C752B5-9467-4DBD-A91A-3BDF3C732118}">
      <dgm:prSet custT="1"/>
      <dgm:spPr/>
      <dgm:t>
        <a:bodyPr/>
        <a:lstStyle/>
        <a:p>
          <a:pPr rtl="0"/>
          <a:r>
            <a:rPr lang="es-ES" sz="1400" b="0" dirty="0" smtClean="0">
              <a:latin typeface="Aharoni" pitchFamily="2" charset="-79"/>
              <a:cs typeface="Aharoni" pitchFamily="2" charset="-79"/>
            </a:rPr>
            <a:t>LISTADO DE COMPETENCIAS CONDUCTUALES</a:t>
          </a:r>
          <a:endParaRPr lang="es-ES" sz="1400" b="0" dirty="0">
            <a:latin typeface="Aharoni" pitchFamily="2" charset="-79"/>
            <a:cs typeface="Aharoni" pitchFamily="2" charset="-79"/>
          </a:endParaRPr>
        </a:p>
      </dgm:t>
    </dgm:pt>
    <dgm:pt modelId="{3E508142-D4C2-410E-90FE-377C64586AA9}" type="parTrans" cxnId="{6BF0088C-5498-4122-B207-F7ABCDD24D19}">
      <dgm:prSet/>
      <dgm:spPr/>
      <dgm:t>
        <a:bodyPr/>
        <a:lstStyle/>
        <a:p>
          <a:endParaRPr lang="es-ES"/>
        </a:p>
      </dgm:t>
    </dgm:pt>
    <dgm:pt modelId="{520CF449-25C1-4378-B868-187444E5F909}" type="sibTrans" cxnId="{6BF0088C-5498-4122-B207-F7ABCDD24D19}">
      <dgm:prSet/>
      <dgm:spPr/>
      <dgm:t>
        <a:bodyPr/>
        <a:lstStyle/>
        <a:p>
          <a:endParaRPr lang="es-ES"/>
        </a:p>
      </dgm:t>
    </dgm:pt>
    <dgm:pt modelId="{E0CFB1CB-975D-4395-93BA-38BABA5122B6}">
      <dgm:prSet custT="1"/>
      <dgm:spPr/>
      <dgm:t>
        <a:bodyPr/>
        <a:lstStyle/>
        <a:p>
          <a:pPr rtl="0"/>
          <a:r>
            <a:rPr lang="es-ES" sz="1700" dirty="0" smtClean="0">
              <a:latin typeface="Aharoni" pitchFamily="2" charset="-79"/>
              <a:cs typeface="Aharoni" pitchFamily="2" charset="-79"/>
            </a:rPr>
            <a:t>LISTADO DE COMPETENCIAS </a:t>
          </a:r>
          <a:r>
            <a:rPr lang="es-ES" sz="1800" dirty="0" smtClean="0">
              <a:latin typeface="Aharoni" pitchFamily="2" charset="-79"/>
              <a:cs typeface="Aharoni" pitchFamily="2" charset="-79"/>
            </a:rPr>
            <a:t>TÉCNICAS </a:t>
          </a:r>
          <a:r>
            <a:rPr lang="es-ES" sz="1700" dirty="0" smtClean="0">
              <a:latin typeface="Aharoni" pitchFamily="2" charset="-79"/>
              <a:cs typeface="Aharoni" pitchFamily="2" charset="-79"/>
            </a:rPr>
            <a:t> </a:t>
          </a:r>
          <a:endParaRPr lang="es-ES" sz="1700" dirty="0">
            <a:latin typeface="Aharoni" pitchFamily="2" charset="-79"/>
            <a:cs typeface="Aharoni" pitchFamily="2" charset="-79"/>
          </a:endParaRPr>
        </a:p>
      </dgm:t>
    </dgm:pt>
    <dgm:pt modelId="{34744E5C-3844-46BC-9A30-57D62827CACC}" type="parTrans" cxnId="{1BE6387B-64E8-4402-AACA-8BBC7102CF11}">
      <dgm:prSet/>
      <dgm:spPr/>
      <dgm:t>
        <a:bodyPr/>
        <a:lstStyle/>
        <a:p>
          <a:endParaRPr lang="es-ES"/>
        </a:p>
      </dgm:t>
    </dgm:pt>
    <dgm:pt modelId="{26503D16-1E0D-43AB-988B-777124298BBA}" type="sibTrans" cxnId="{1BE6387B-64E8-4402-AACA-8BBC7102CF11}">
      <dgm:prSet/>
      <dgm:spPr/>
      <dgm:t>
        <a:bodyPr/>
        <a:lstStyle/>
        <a:p>
          <a:endParaRPr lang="es-ES"/>
        </a:p>
      </dgm:t>
    </dgm:pt>
    <dgm:pt modelId="{2BC598E9-D8F5-43D2-BF05-B480DE4F0113}" type="pres">
      <dgm:prSet presAssocID="{C48AFD14-23EF-4656-8FE2-773B7B71152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C0A6AD-93A8-4CC3-B12F-9365D48E182C}" type="pres">
      <dgm:prSet presAssocID="{C48AFD14-23EF-4656-8FE2-773B7B71152D}" presName="comp1" presStyleCnt="0"/>
      <dgm:spPr/>
    </dgm:pt>
    <dgm:pt modelId="{0ED24F9A-3549-4429-A779-1759523D91C8}" type="pres">
      <dgm:prSet presAssocID="{C48AFD14-23EF-4656-8FE2-773B7B71152D}" presName="circle1" presStyleLbl="node1" presStyleIdx="0" presStyleCnt="3" custScaleX="129040"/>
      <dgm:spPr/>
      <dgm:t>
        <a:bodyPr/>
        <a:lstStyle/>
        <a:p>
          <a:endParaRPr lang="es-ES"/>
        </a:p>
      </dgm:t>
    </dgm:pt>
    <dgm:pt modelId="{F8724596-ED80-4F5D-B24F-0C164BDF51EC}" type="pres">
      <dgm:prSet presAssocID="{C48AFD14-23EF-4656-8FE2-773B7B71152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17204-29B9-40F4-AAF6-80E013E5B7D7}" type="pres">
      <dgm:prSet presAssocID="{C48AFD14-23EF-4656-8FE2-773B7B71152D}" presName="comp2" presStyleCnt="0"/>
      <dgm:spPr/>
    </dgm:pt>
    <dgm:pt modelId="{EAFF586C-E502-4226-8E1A-7FF65E69E5F1}" type="pres">
      <dgm:prSet presAssocID="{C48AFD14-23EF-4656-8FE2-773B7B71152D}" presName="circle2" presStyleLbl="node1" presStyleIdx="1" presStyleCnt="3" custScaleX="128434"/>
      <dgm:spPr/>
      <dgm:t>
        <a:bodyPr/>
        <a:lstStyle/>
        <a:p>
          <a:endParaRPr lang="es-ES"/>
        </a:p>
      </dgm:t>
    </dgm:pt>
    <dgm:pt modelId="{31E0BF22-96C8-4DB0-BCEA-1A16D93FB5EE}" type="pres">
      <dgm:prSet presAssocID="{C48AFD14-23EF-4656-8FE2-773B7B71152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1BF0A9-E34B-403B-BD56-626C2AA5A753}" type="pres">
      <dgm:prSet presAssocID="{C48AFD14-23EF-4656-8FE2-773B7B71152D}" presName="comp3" presStyleCnt="0"/>
      <dgm:spPr/>
    </dgm:pt>
    <dgm:pt modelId="{DF559BF7-A30B-4798-AA7D-3040EC9E5044}" type="pres">
      <dgm:prSet presAssocID="{C48AFD14-23EF-4656-8FE2-773B7B71152D}" presName="circle3" presStyleLbl="node1" presStyleIdx="2" presStyleCnt="3" custScaleX="141762"/>
      <dgm:spPr/>
      <dgm:t>
        <a:bodyPr/>
        <a:lstStyle/>
        <a:p>
          <a:endParaRPr lang="es-ES"/>
        </a:p>
      </dgm:t>
    </dgm:pt>
    <dgm:pt modelId="{95365833-4664-4657-89FF-AA6B10D27365}" type="pres">
      <dgm:prSet presAssocID="{C48AFD14-23EF-4656-8FE2-773B7B71152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4EE728-D790-474F-B7CE-0DFF0210F629}" type="presOf" srcId="{E0CFB1CB-975D-4395-93BA-38BABA5122B6}" destId="{95365833-4664-4657-89FF-AA6B10D27365}" srcOrd="1" destOrd="0" presId="urn:microsoft.com/office/officeart/2005/8/layout/venn2"/>
    <dgm:cxn modelId="{FC2516C7-635E-473F-937B-6FD571B1D540}" type="presOf" srcId="{C48AFD14-23EF-4656-8FE2-773B7B71152D}" destId="{2BC598E9-D8F5-43D2-BF05-B480DE4F0113}" srcOrd="0" destOrd="0" presId="urn:microsoft.com/office/officeart/2005/8/layout/venn2"/>
    <dgm:cxn modelId="{6BF0088C-5498-4122-B207-F7ABCDD24D19}" srcId="{C48AFD14-23EF-4656-8FE2-773B7B71152D}" destId="{51C752B5-9467-4DBD-A91A-3BDF3C732118}" srcOrd="1" destOrd="0" parTransId="{3E508142-D4C2-410E-90FE-377C64586AA9}" sibTransId="{520CF449-25C1-4378-B868-187444E5F909}"/>
    <dgm:cxn modelId="{9394152E-B176-4057-9727-DDCA4403188A}" type="presOf" srcId="{AB95FB95-BA02-4F05-998B-5B45583ACF1E}" destId="{0ED24F9A-3549-4429-A779-1759523D91C8}" srcOrd="0" destOrd="0" presId="urn:microsoft.com/office/officeart/2005/8/layout/venn2"/>
    <dgm:cxn modelId="{E6888CE1-F97A-4E80-8323-97ED877B522D}" type="presOf" srcId="{AB95FB95-BA02-4F05-998B-5B45583ACF1E}" destId="{F8724596-ED80-4F5D-B24F-0C164BDF51EC}" srcOrd="1" destOrd="0" presId="urn:microsoft.com/office/officeart/2005/8/layout/venn2"/>
    <dgm:cxn modelId="{8B015289-BA3A-4170-8721-0382A875FB65}" srcId="{C48AFD14-23EF-4656-8FE2-773B7B71152D}" destId="{AB95FB95-BA02-4F05-998B-5B45583ACF1E}" srcOrd="0" destOrd="0" parTransId="{D54D2E2F-A747-45C2-BF64-8A67A6B1C817}" sibTransId="{554D8BB1-95D6-4CD6-A3D6-39386255BEF2}"/>
    <dgm:cxn modelId="{1BE6387B-64E8-4402-AACA-8BBC7102CF11}" srcId="{C48AFD14-23EF-4656-8FE2-773B7B71152D}" destId="{E0CFB1CB-975D-4395-93BA-38BABA5122B6}" srcOrd="2" destOrd="0" parTransId="{34744E5C-3844-46BC-9A30-57D62827CACC}" sibTransId="{26503D16-1E0D-43AB-988B-777124298BBA}"/>
    <dgm:cxn modelId="{A7668846-1985-4D74-89AA-FB43DB7FA289}" type="presOf" srcId="{51C752B5-9467-4DBD-A91A-3BDF3C732118}" destId="{EAFF586C-E502-4226-8E1A-7FF65E69E5F1}" srcOrd="0" destOrd="0" presId="urn:microsoft.com/office/officeart/2005/8/layout/venn2"/>
    <dgm:cxn modelId="{135B5E39-EB74-4279-8DFE-C310A04419E4}" type="presOf" srcId="{E0CFB1CB-975D-4395-93BA-38BABA5122B6}" destId="{DF559BF7-A30B-4798-AA7D-3040EC9E5044}" srcOrd="0" destOrd="0" presId="urn:microsoft.com/office/officeart/2005/8/layout/venn2"/>
    <dgm:cxn modelId="{2C45D5C5-80DA-4195-846D-959370569290}" type="presOf" srcId="{51C752B5-9467-4DBD-A91A-3BDF3C732118}" destId="{31E0BF22-96C8-4DB0-BCEA-1A16D93FB5EE}" srcOrd="1" destOrd="0" presId="urn:microsoft.com/office/officeart/2005/8/layout/venn2"/>
    <dgm:cxn modelId="{C2A11354-BDBA-427B-ACAC-3C3C8B42A494}" type="presParOf" srcId="{2BC598E9-D8F5-43D2-BF05-B480DE4F0113}" destId="{EFC0A6AD-93A8-4CC3-B12F-9365D48E182C}" srcOrd="0" destOrd="0" presId="urn:microsoft.com/office/officeart/2005/8/layout/venn2"/>
    <dgm:cxn modelId="{6B562BDA-FA10-4502-A470-3A5898F81800}" type="presParOf" srcId="{EFC0A6AD-93A8-4CC3-B12F-9365D48E182C}" destId="{0ED24F9A-3549-4429-A779-1759523D91C8}" srcOrd="0" destOrd="0" presId="urn:microsoft.com/office/officeart/2005/8/layout/venn2"/>
    <dgm:cxn modelId="{8FB9B7A7-C990-4CC1-8014-2F8CF7915D5C}" type="presParOf" srcId="{EFC0A6AD-93A8-4CC3-B12F-9365D48E182C}" destId="{F8724596-ED80-4F5D-B24F-0C164BDF51EC}" srcOrd="1" destOrd="0" presId="urn:microsoft.com/office/officeart/2005/8/layout/venn2"/>
    <dgm:cxn modelId="{D3F619AA-E0E1-4A4F-A07E-E42685224AB3}" type="presParOf" srcId="{2BC598E9-D8F5-43D2-BF05-B480DE4F0113}" destId="{3EE17204-29B9-40F4-AAF6-80E013E5B7D7}" srcOrd="1" destOrd="0" presId="urn:microsoft.com/office/officeart/2005/8/layout/venn2"/>
    <dgm:cxn modelId="{B85D8915-7BB2-4427-A28E-C23CB16A3E70}" type="presParOf" srcId="{3EE17204-29B9-40F4-AAF6-80E013E5B7D7}" destId="{EAFF586C-E502-4226-8E1A-7FF65E69E5F1}" srcOrd="0" destOrd="0" presId="urn:microsoft.com/office/officeart/2005/8/layout/venn2"/>
    <dgm:cxn modelId="{482C60EB-C259-4391-B440-2C26D33906A9}" type="presParOf" srcId="{3EE17204-29B9-40F4-AAF6-80E013E5B7D7}" destId="{31E0BF22-96C8-4DB0-BCEA-1A16D93FB5EE}" srcOrd="1" destOrd="0" presId="urn:microsoft.com/office/officeart/2005/8/layout/venn2"/>
    <dgm:cxn modelId="{FC749E67-AC78-474B-9934-602F52C8D6B8}" type="presParOf" srcId="{2BC598E9-D8F5-43D2-BF05-B480DE4F0113}" destId="{E01BF0A9-E34B-403B-BD56-626C2AA5A753}" srcOrd="2" destOrd="0" presId="urn:microsoft.com/office/officeart/2005/8/layout/venn2"/>
    <dgm:cxn modelId="{F8C30C53-E529-4B8F-A7BA-1C8E216B9F78}" type="presParOf" srcId="{E01BF0A9-E34B-403B-BD56-626C2AA5A753}" destId="{DF559BF7-A30B-4798-AA7D-3040EC9E5044}" srcOrd="0" destOrd="0" presId="urn:microsoft.com/office/officeart/2005/8/layout/venn2"/>
    <dgm:cxn modelId="{99B44473-0809-47AD-9744-CF10223077A4}" type="presParOf" srcId="{E01BF0A9-E34B-403B-BD56-626C2AA5A753}" destId="{95365833-4664-4657-89FF-AA6B10D2736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D41980-66C2-4950-A1DA-5609A6EBC0BD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6B60B9F-DA90-400E-B33D-AE529614FC99}">
      <dgm:prSet/>
      <dgm:spPr/>
      <dgm:t>
        <a:bodyPr/>
        <a:lstStyle/>
        <a:p>
          <a:pPr rtl="0"/>
          <a:r>
            <a:rPr lang="es-ES" dirty="0" smtClean="0">
              <a:latin typeface="Aharoni" pitchFamily="2" charset="-79"/>
              <a:cs typeface="Aharoni" pitchFamily="2" charset="-79"/>
            </a:rPr>
            <a:t>FORMULARIO DE LEVANTAMIENTO DE NECESIDADES DE CAPACITACIÓN</a:t>
          </a:r>
          <a:endParaRPr lang="es-ES" dirty="0">
            <a:latin typeface="Aharoni" pitchFamily="2" charset="-79"/>
            <a:cs typeface="Aharoni" pitchFamily="2" charset="-79"/>
          </a:endParaRPr>
        </a:p>
      </dgm:t>
    </dgm:pt>
    <dgm:pt modelId="{8B08F785-8F38-40A0-A250-47F16645BE65}" type="parTrans" cxnId="{8099ADEC-A982-4A89-B188-7020AFB4AF65}">
      <dgm:prSet/>
      <dgm:spPr/>
      <dgm:t>
        <a:bodyPr/>
        <a:lstStyle/>
        <a:p>
          <a:endParaRPr lang="es-ES"/>
        </a:p>
      </dgm:t>
    </dgm:pt>
    <dgm:pt modelId="{A0154485-38D9-4053-8F24-5B7D060BFCCC}" type="sibTrans" cxnId="{8099ADEC-A982-4A89-B188-7020AFB4AF65}">
      <dgm:prSet/>
      <dgm:spPr/>
      <dgm:t>
        <a:bodyPr/>
        <a:lstStyle/>
        <a:p>
          <a:endParaRPr lang="es-ES"/>
        </a:p>
      </dgm:t>
    </dgm:pt>
    <dgm:pt modelId="{BE26C17F-7BF1-4721-850C-6EB633D50C0B}">
      <dgm:prSet/>
      <dgm:spPr/>
      <dgm:t>
        <a:bodyPr/>
        <a:lstStyle/>
        <a:p>
          <a:pPr rtl="0"/>
          <a:r>
            <a:rPr lang="es-ES" dirty="0" smtClean="0">
              <a:latin typeface="Aharoni" pitchFamily="2" charset="-79"/>
              <a:cs typeface="Aharoni" pitchFamily="2" charset="-79"/>
            </a:rPr>
            <a:t>ENCUESTA DE REACCIÓN DE CAPACITACIÓN</a:t>
          </a:r>
          <a:endParaRPr lang="es-ES" dirty="0">
            <a:latin typeface="Aharoni" pitchFamily="2" charset="-79"/>
            <a:cs typeface="Aharoni" pitchFamily="2" charset="-79"/>
          </a:endParaRPr>
        </a:p>
      </dgm:t>
    </dgm:pt>
    <dgm:pt modelId="{BDF7DDD1-EC09-4430-9348-8F9C0C19B065}" type="parTrans" cxnId="{543CE23F-9B49-4262-B3B6-432D66B0DE4D}">
      <dgm:prSet/>
      <dgm:spPr/>
      <dgm:t>
        <a:bodyPr/>
        <a:lstStyle/>
        <a:p>
          <a:endParaRPr lang="es-ES"/>
        </a:p>
      </dgm:t>
    </dgm:pt>
    <dgm:pt modelId="{D1B4211D-0809-4CD6-8701-D2D14F5295E8}" type="sibTrans" cxnId="{543CE23F-9B49-4262-B3B6-432D66B0DE4D}">
      <dgm:prSet/>
      <dgm:spPr/>
      <dgm:t>
        <a:bodyPr/>
        <a:lstStyle/>
        <a:p>
          <a:endParaRPr lang="es-ES"/>
        </a:p>
      </dgm:t>
    </dgm:pt>
    <dgm:pt modelId="{314CDC9C-B187-497C-8078-0A51005CAA3D}">
      <dgm:prSet/>
      <dgm:spPr/>
      <dgm:t>
        <a:bodyPr/>
        <a:lstStyle/>
        <a:p>
          <a:pPr rtl="0"/>
          <a:r>
            <a:rPr lang="es-ES" dirty="0" smtClean="0">
              <a:latin typeface="Aharoni" pitchFamily="2" charset="-79"/>
              <a:cs typeface="Aharoni" pitchFamily="2" charset="-79"/>
            </a:rPr>
            <a:t>EVALUACIÓN DE ENTIDADES DE ENTRENAMIENTO</a:t>
          </a:r>
          <a:endParaRPr lang="es-ES" dirty="0">
            <a:latin typeface="Aharoni" pitchFamily="2" charset="-79"/>
            <a:cs typeface="Aharoni" pitchFamily="2" charset="-79"/>
          </a:endParaRPr>
        </a:p>
      </dgm:t>
    </dgm:pt>
    <dgm:pt modelId="{6CED63E7-5B3A-481C-B554-00646C0B24C3}" type="parTrans" cxnId="{06031465-86A2-453E-8B24-A2986C3815BB}">
      <dgm:prSet/>
      <dgm:spPr/>
      <dgm:t>
        <a:bodyPr/>
        <a:lstStyle/>
        <a:p>
          <a:endParaRPr lang="es-ES"/>
        </a:p>
      </dgm:t>
    </dgm:pt>
    <dgm:pt modelId="{5A2D84B2-848E-4033-BA0A-FB2B6E1C03D1}" type="sibTrans" cxnId="{06031465-86A2-453E-8B24-A2986C3815BB}">
      <dgm:prSet/>
      <dgm:spPr/>
      <dgm:t>
        <a:bodyPr/>
        <a:lstStyle/>
        <a:p>
          <a:endParaRPr lang="es-ES"/>
        </a:p>
      </dgm:t>
    </dgm:pt>
    <dgm:pt modelId="{C8E93BBD-D0F5-4D5A-BD1D-5E3B3037F3FE}">
      <dgm:prSet/>
      <dgm:spPr/>
      <dgm:t>
        <a:bodyPr/>
        <a:lstStyle/>
        <a:p>
          <a:pPr rtl="0"/>
          <a:r>
            <a:rPr lang="es-ES" dirty="0" smtClean="0">
              <a:latin typeface="Aharoni" pitchFamily="2" charset="-79"/>
              <a:cs typeface="Aharoni" pitchFamily="2" charset="-79"/>
            </a:rPr>
            <a:t>FORMULARIO DE PLANIFICACIÓN DE CAPACITACIÓN INTERNA</a:t>
          </a:r>
          <a:endParaRPr lang="es-ES" dirty="0">
            <a:latin typeface="Aharoni" pitchFamily="2" charset="-79"/>
            <a:cs typeface="Aharoni" pitchFamily="2" charset="-79"/>
          </a:endParaRPr>
        </a:p>
      </dgm:t>
    </dgm:pt>
    <dgm:pt modelId="{863919CD-D045-460C-9222-46A72DAAE27D}" type="parTrans" cxnId="{9B641DD7-42F8-488E-A2F3-7E6FADD234E7}">
      <dgm:prSet/>
      <dgm:spPr/>
      <dgm:t>
        <a:bodyPr/>
        <a:lstStyle/>
        <a:p>
          <a:endParaRPr lang="es-ES"/>
        </a:p>
      </dgm:t>
    </dgm:pt>
    <dgm:pt modelId="{AE6AE651-2CDE-49E4-ADF6-D70AC93A1A59}" type="sibTrans" cxnId="{9B641DD7-42F8-488E-A2F3-7E6FADD234E7}">
      <dgm:prSet/>
      <dgm:spPr/>
      <dgm:t>
        <a:bodyPr/>
        <a:lstStyle/>
        <a:p>
          <a:endParaRPr lang="es-ES"/>
        </a:p>
      </dgm:t>
    </dgm:pt>
    <dgm:pt modelId="{BFAC56DF-7FCA-4CB7-914F-0BC6CA635490}">
      <dgm:prSet/>
      <dgm:spPr/>
      <dgm:t>
        <a:bodyPr/>
        <a:lstStyle/>
        <a:p>
          <a:pPr rtl="0"/>
          <a:r>
            <a:rPr lang="es-ES" dirty="0" smtClean="0">
              <a:latin typeface="Aharoni" pitchFamily="2" charset="-79"/>
              <a:cs typeface="Aharoni" pitchFamily="2" charset="-79"/>
            </a:rPr>
            <a:t>FORMULARIO DE INFORMACIÓN</a:t>
          </a:r>
          <a:endParaRPr lang="es-ES" dirty="0">
            <a:latin typeface="Aharoni" pitchFamily="2" charset="-79"/>
            <a:cs typeface="Aharoni" pitchFamily="2" charset="-79"/>
          </a:endParaRPr>
        </a:p>
      </dgm:t>
    </dgm:pt>
    <dgm:pt modelId="{6B5B1A24-44EB-4D37-BAC8-5A5D786E7DD3}" type="parTrans" cxnId="{D29F2038-96AB-4601-87E8-75E072863CE1}">
      <dgm:prSet/>
      <dgm:spPr/>
      <dgm:t>
        <a:bodyPr/>
        <a:lstStyle/>
        <a:p>
          <a:endParaRPr lang="es-ES"/>
        </a:p>
      </dgm:t>
    </dgm:pt>
    <dgm:pt modelId="{8FEDF548-3EFA-40C0-A54D-1D67FC96FD37}" type="sibTrans" cxnId="{D29F2038-96AB-4601-87E8-75E072863CE1}">
      <dgm:prSet/>
      <dgm:spPr/>
      <dgm:t>
        <a:bodyPr/>
        <a:lstStyle/>
        <a:p>
          <a:endParaRPr lang="es-ES"/>
        </a:p>
      </dgm:t>
    </dgm:pt>
    <dgm:pt modelId="{D7AFD3A5-AD07-4AC1-B260-19C652536E46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FORMULARIOS DE DESCRIPCIÓN Y PERFILES DEL PUESTO.</a:t>
          </a:r>
          <a:endParaRPr lang="es-ES" b="1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4A8EFC92-0D0E-4EE9-8208-31BEB0929A89}" type="parTrans" cxnId="{25D41D4D-C14C-4006-BE42-F04F5DCAE459}">
      <dgm:prSet/>
      <dgm:spPr/>
      <dgm:t>
        <a:bodyPr/>
        <a:lstStyle/>
        <a:p>
          <a:endParaRPr lang="es-ES"/>
        </a:p>
      </dgm:t>
    </dgm:pt>
    <dgm:pt modelId="{F6955AEC-F0C0-4B81-853F-6368228A7447}" type="sibTrans" cxnId="{25D41D4D-C14C-4006-BE42-F04F5DCAE459}">
      <dgm:prSet/>
      <dgm:spPr/>
      <dgm:t>
        <a:bodyPr/>
        <a:lstStyle/>
        <a:p>
          <a:endParaRPr lang="es-ES"/>
        </a:p>
      </dgm:t>
    </dgm:pt>
    <dgm:pt modelId="{5BF4E2BA-25DC-4E99-837D-63EE926742CD}" type="pres">
      <dgm:prSet presAssocID="{DED41980-66C2-4950-A1DA-5609A6EBC0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1EA06E-9963-4D09-8A4B-29321E972AF0}" type="pres">
      <dgm:prSet presAssocID="{86B60B9F-DA90-400E-B33D-AE529614FC99}" presName="node" presStyleLbl="node1" presStyleIdx="0" presStyleCnt="6" custScaleX="1612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58FC8-F29F-4279-A0D1-D94200A856BE}" type="pres">
      <dgm:prSet presAssocID="{86B60B9F-DA90-400E-B33D-AE529614FC99}" presName="spNode" presStyleCnt="0"/>
      <dgm:spPr/>
    </dgm:pt>
    <dgm:pt modelId="{1C4CEC31-1F63-4A50-A3AD-7CA0AC9E35DD}" type="pres">
      <dgm:prSet presAssocID="{A0154485-38D9-4053-8F24-5B7D060BFCCC}" presName="sibTrans" presStyleLbl="sibTrans1D1" presStyleIdx="0" presStyleCnt="6"/>
      <dgm:spPr/>
      <dgm:t>
        <a:bodyPr/>
        <a:lstStyle/>
        <a:p>
          <a:endParaRPr lang="es-ES"/>
        </a:p>
      </dgm:t>
    </dgm:pt>
    <dgm:pt modelId="{68ACDDE1-E254-4357-BF7F-3812768ABC68}" type="pres">
      <dgm:prSet presAssocID="{BE26C17F-7BF1-4721-850C-6EB633D50C0B}" presName="node" presStyleLbl="node1" presStyleIdx="1" presStyleCnt="6" custScaleX="166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655A8-9858-4F7A-9C5B-3F7B13752A3A}" type="pres">
      <dgm:prSet presAssocID="{BE26C17F-7BF1-4721-850C-6EB633D50C0B}" presName="spNode" presStyleCnt="0"/>
      <dgm:spPr/>
    </dgm:pt>
    <dgm:pt modelId="{23018531-A82C-421C-A405-F0CF313BEE51}" type="pres">
      <dgm:prSet presAssocID="{D1B4211D-0809-4CD6-8701-D2D14F5295E8}" presName="sibTrans" presStyleLbl="sibTrans1D1" presStyleIdx="1" presStyleCnt="6"/>
      <dgm:spPr/>
      <dgm:t>
        <a:bodyPr/>
        <a:lstStyle/>
        <a:p>
          <a:endParaRPr lang="es-ES"/>
        </a:p>
      </dgm:t>
    </dgm:pt>
    <dgm:pt modelId="{2C639C81-5BD6-4C3E-9938-611846D5149E}" type="pres">
      <dgm:prSet presAssocID="{314CDC9C-B187-497C-8078-0A51005CAA3D}" presName="node" presStyleLbl="node1" presStyleIdx="2" presStyleCnt="6" custScaleX="1464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87E6D-6893-45D5-BEFB-10EC23355DA2}" type="pres">
      <dgm:prSet presAssocID="{314CDC9C-B187-497C-8078-0A51005CAA3D}" presName="spNode" presStyleCnt="0"/>
      <dgm:spPr/>
    </dgm:pt>
    <dgm:pt modelId="{EBCA0A10-4111-44B2-81A5-6DF5E6AD5327}" type="pres">
      <dgm:prSet presAssocID="{5A2D84B2-848E-4033-BA0A-FB2B6E1C03D1}" presName="sibTrans" presStyleLbl="sibTrans1D1" presStyleIdx="2" presStyleCnt="6"/>
      <dgm:spPr/>
      <dgm:t>
        <a:bodyPr/>
        <a:lstStyle/>
        <a:p>
          <a:endParaRPr lang="es-ES"/>
        </a:p>
      </dgm:t>
    </dgm:pt>
    <dgm:pt modelId="{DD12C783-5129-4DCB-8C9A-0C89E44C97D7}" type="pres">
      <dgm:prSet presAssocID="{C8E93BBD-D0F5-4D5A-BD1D-5E3B3037F3FE}" presName="node" presStyleLbl="node1" presStyleIdx="3" presStyleCnt="6" custScaleX="1404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A1C11-44B9-4E2C-B0A6-4606D1CD489B}" type="pres">
      <dgm:prSet presAssocID="{C8E93BBD-D0F5-4D5A-BD1D-5E3B3037F3FE}" presName="spNode" presStyleCnt="0"/>
      <dgm:spPr/>
    </dgm:pt>
    <dgm:pt modelId="{02F889D0-9CB0-40EB-991B-C4C48CEE1451}" type="pres">
      <dgm:prSet presAssocID="{AE6AE651-2CDE-49E4-ADF6-D70AC93A1A59}" presName="sibTrans" presStyleLbl="sibTrans1D1" presStyleIdx="3" presStyleCnt="6"/>
      <dgm:spPr/>
      <dgm:t>
        <a:bodyPr/>
        <a:lstStyle/>
        <a:p>
          <a:endParaRPr lang="es-ES"/>
        </a:p>
      </dgm:t>
    </dgm:pt>
    <dgm:pt modelId="{D6D658F8-F718-47B0-B162-77759C0A9404}" type="pres">
      <dgm:prSet presAssocID="{BFAC56DF-7FCA-4CB7-914F-0BC6CA635490}" presName="node" presStyleLbl="node1" presStyleIdx="4" presStyleCnt="6" custScaleX="151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008F8-74DF-48DA-B346-DEE8D1B9D19A}" type="pres">
      <dgm:prSet presAssocID="{BFAC56DF-7FCA-4CB7-914F-0BC6CA635490}" presName="spNode" presStyleCnt="0"/>
      <dgm:spPr/>
    </dgm:pt>
    <dgm:pt modelId="{A5EF6E72-07FD-4398-BDB1-35EC21B30F9C}" type="pres">
      <dgm:prSet presAssocID="{8FEDF548-3EFA-40C0-A54D-1D67FC96FD37}" presName="sibTrans" presStyleLbl="sibTrans1D1" presStyleIdx="4" presStyleCnt="6"/>
      <dgm:spPr/>
      <dgm:t>
        <a:bodyPr/>
        <a:lstStyle/>
        <a:p>
          <a:endParaRPr lang="es-ES"/>
        </a:p>
      </dgm:t>
    </dgm:pt>
    <dgm:pt modelId="{D7E9AB66-28B7-4655-8533-52ECA10B46A9}" type="pres">
      <dgm:prSet presAssocID="{D7AFD3A5-AD07-4AC1-B260-19C652536E46}" presName="node" presStyleLbl="node1" presStyleIdx="5" presStyleCnt="6" custScaleX="155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0B385-B768-4BAA-A5F5-A58224398EAD}" type="pres">
      <dgm:prSet presAssocID="{D7AFD3A5-AD07-4AC1-B260-19C652536E46}" presName="spNode" presStyleCnt="0"/>
      <dgm:spPr/>
    </dgm:pt>
    <dgm:pt modelId="{91AA234A-35EF-4562-9246-1D613EF56C86}" type="pres">
      <dgm:prSet presAssocID="{F6955AEC-F0C0-4B81-853F-6368228A7447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E8A38FAD-18A3-478D-9B41-818D6BEB3060}" type="presOf" srcId="{C8E93BBD-D0F5-4D5A-BD1D-5E3B3037F3FE}" destId="{DD12C783-5129-4DCB-8C9A-0C89E44C97D7}" srcOrd="0" destOrd="0" presId="urn:microsoft.com/office/officeart/2005/8/layout/cycle6"/>
    <dgm:cxn modelId="{D1A6CCF9-0756-4B0A-B7E5-C8B452C52684}" type="presOf" srcId="{BFAC56DF-7FCA-4CB7-914F-0BC6CA635490}" destId="{D6D658F8-F718-47B0-B162-77759C0A9404}" srcOrd="0" destOrd="0" presId="urn:microsoft.com/office/officeart/2005/8/layout/cycle6"/>
    <dgm:cxn modelId="{4A4A2D50-4F58-42FB-8897-2821913739FB}" type="presOf" srcId="{D1B4211D-0809-4CD6-8701-D2D14F5295E8}" destId="{23018531-A82C-421C-A405-F0CF313BEE51}" srcOrd="0" destOrd="0" presId="urn:microsoft.com/office/officeart/2005/8/layout/cycle6"/>
    <dgm:cxn modelId="{543CE23F-9B49-4262-B3B6-432D66B0DE4D}" srcId="{DED41980-66C2-4950-A1DA-5609A6EBC0BD}" destId="{BE26C17F-7BF1-4721-850C-6EB633D50C0B}" srcOrd="1" destOrd="0" parTransId="{BDF7DDD1-EC09-4430-9348-8F9C0C19B065}" sibTransId="{D1B4211D-0809-4CD6-8701-D2D14F5295E8}"/>
    <dgm:cxn modelId="{D29F2038-96AB-4601-87E8-75E072863CE1}" srcId="{DED41980-66C2-4950-A1DA-5609A6EBC0BD}" destId="{BFAC56DF-7FCA-4CB7-914F-0BC6CA635490}" srcOrd="4" destOrd="0" parTransId="{6B5B1A24-44EB-4D37-BAC8-5A5D786E7DD3}" sibTransId="{8FEDF548-3EFA-40C0-A54D-1D67FC96FD37}"/>
    <dgm:cxn modelId="{0834F510-A1ED-44DD-8E04-09771339BCFD}" type="presOf" srcId="{BE26C17F-7BF1-4721-850C-6EB633D50C0B}" destId="{68ACDDE1-E254-4357-BF7F-3812768ABC68}" srcOrd="0" destOrd="0" presId="urn:microsoft.com/office/officeart/2005/8/layout/cycle6"/>
    <dgm:cxn modelId="{3BE13CDA-E6B0-4424-AD49-1867D25B0FBF}" type="presOf" srcId="{86B60B9F-DA90-400E-B33D-AE529614FC99}" destId="{B21EA06E-9963-4D09-8A4B-29321E972AF0}" srcOrd="0" destOrd="0" presId="urn:microsoft.com/office/officeart/2005/8/layout/cycle6"/>
    <dgm:cxn modelId="{8099ADEC-A982-4A89-B188-7020AFB4AF65}" srcId="{DED41980-66C2-4950-A1DA-5609A6EBC0BD}" destId="{86B60B9F-DA90-400E-B33D-AE529614FC99}" srcOrd="0" destOrd="0" parTransId="{8B08F785-8F38-40A0-A250-47F16645BE65}" sibTransId="{A0154485-38D9-4053-8F24-5B7D060BFCCC}"/>
    <dgm:cxn modelId="{69351F2E-425A-47B5-8704-D94143F6FA72}" type="presOf" srcId="{8FEDF548-3EFA-40C0-A54D-1D67FC96FD37}" destId="{A5EF6E72-07FD-4398-BDB1-35EC21B30F9C}" srcOrd="0" destOrd="0" presId="urn:microsoft.com/office/officeart/2005/8/layout/cycle6"/>
    <dgm:cxn modelId="{4303F713-7EB5-4B9C-A816-ED7E9A0DDE57}" type="presOf" srcId="{AE6AE651-2CDE-49E4-ADF6-D70AC93A1A59}" destId="{02F889D0-9CB0-40EB-991B-C4C48CEE1451}" srcOrd="0" destOrd="0" presId="urn:microsoft.com/office/officeart/2005/8/layout/cycle6"/>
    <dgm:cxn modelId="{AA8AED6F-9287-4B8A-B257-D2083F709EFC}" type="presOf" srcId="{F6955AEC-F0C0-4B81-853F-6368228A7447}" destId="{91AA234A-35EF-4562-9246-1D613EF56C86}" srcOrd="0" destOrd="0" presId="urn:microsoft.com/office/officeart/2005/8/layout/cycle6"/>
    <dgm:cxn modelId="{6E598C0C-6073-4F20-9AF5-8732C3AFAEE6}" type="presOf" srcId="{D7AFD3A5-AD07-4AC1-B260-19C652536E46}" destId="{D7E9AB66-28B7-4655-8533-52ECA10B46A9}" srcOrd="0" destOrd="0" presId="urn:microsoft.com/office/officeart/2005/8/layout/cycle6"/>
    <dgm:cxn modelId="{8B2D691A-CECA-4E0C-9901-98F63B254332}" type="presOf" srcId="{DED41980-66C2-4950-A1DA-5609A6EBC0BD}" destId="{5BF4E2BA-25DC-4E99-837D-63EE926742CD}" srcOrd="0" destOrd="0" presId="urn:microsoft.com/office/officeart/2005/8/layout/cycle6"/>
    <dgm:cxn modelId="{06031465-86A2-453E-8B24-A2986C3815BB}" srcId="{DED41980-66C2-4950-A1DA-5609A6EBC0BD}" destId="{314CDC9C-B187-497C-8078-0A51005CAA3D}" srcOrd="2" destOrd="0" parTransId="{6CED63E7-5B3A-481C-B554-00646C0B24C3}" sibTransId="{5A2D84B2-848E-4033-BA0A-FB2B6E1C03D1}"/>
    <dgm:cxn modelId="{25D41D4D-C14C-4006-BE42-F04F5DCAE459}" srcId="{DED41980-66C2-4950-A1DA-5609A6EBC0BD}" destId="{D7AFD3A5-AD07-4AC1-B260-19C652536E46}" srcOrd="5" destOrd="0" parTransId="{4A8EFC92-0D0E-4EE9-8208-31BEB0929A89}" sibTransId="{F6955AEC-F0C0-4B81-853F-6368228A7447}"/>
    <dgm:cxn modelId="{34B2A385-215B-4859-A3A6-F10AC8DD3C44}" type="presOf" srcId="{A0154485-38D9-4053-8F24-5B7D060BFCCC}" destId="{1C4CEC31-1F63-4A50-A3AD-7CA0AC9E35DD}" srcOrd="0" destOrd="0" presId="urn:microsoft.com/office/officeart/2005/8/layout/cycle6"/>
    <dgm:cxn modelId="{98CD6438-EC29-44C8-B85A-D9684CA95139}" type="presOf" srcId="{5A2D84B2-848E-4033-BA0A-FB2B6E1C03D1}" destId="{EBCA0A10-4111-44B2-81A5-6DF5E6AD5327}" srcOrd="0" destOrd="0" presId="urn:microsoft.com/office/officeart/2005/8/layout/cycle6"/>
    <dgm:cxn modelId="{57DBBABB-9356-44FA-B1A5-9BD8FA2D96F0}" type="presOf" srcId="{314CDC9C-B187-497C-8078-0A51005CAA3D}" destId="{2C639C81-5BD6-4C3E-9938-611846D5149E}" srcOrd="0" destOrd="0" presId="urn:microsoft.com/office/officeart/2005/8/layout/cycle6"/>
    <dgm:cxn modelId="{9B641DD7-42F8-488E-A2F3-7E6FADD234E7}" srcId="{DED41980-66C2-4950-A1DA-5609A6EBC0BD}" destId="{C8E93BBD-D0F5-4D5A-BD1D-5E3B3037F3FE}" srcOrd="3" destOrd="0" parTransId="{863919CD-D045-460C-9222-46A72DAAE27D}" sibTransId="{AE6AE651-2CDE-49E4-ADF6-D70AC93A1A59}"/>
    <dgm:cxn modelId="{42BBEC55-3249-42C7-95EF-CF5105893971}" type="presParOf" srcId="{5BF4E2BA-25DC-4E99-837D-63EE926742CD}" destId="{B21EA06E-9963-4D09-8A4B-29321E972AF0}" srcOrd="0" destOrd="0" presId="urn:microsoft.com/office/officeart/2005/8/layout/cycle6"/>
    <dgm:cxn modelId="{AC46AC83-9D8C-428F-9F44-6A7E6177EB66}" type="presParOf" srcId="{5BF4E2BA-25DC-4E99-837D-63EE926742CD}" destId="{EBE58FC8-F29F-4279-A0D1-D94200A856BE}" srcOrd="1" destOrd="0" presId="urn:microsoft.com/office/officeart/2005/8/layout/cycle6"/>
    <dgm:cxn modelId="{BD222550-55CA-442A-A7CF-B1CF21F25636}" type="presParOf" srcId="{5BF4E2BA-25DC-4E99-837D-63EE926742CD}" destId="{1C4CEC31-1F63-4A50-A3AD-7CA0AC9E35DD}" srcOrd="2" destOrd="0" presId="urn:microsoft.com/office/officeart/2005/8/layout/cycle6"/>
    <dgm:cxn modelId="{896DBB83-0710-4CEA-9B86-D5D1E1954861}" type="presParOf" srcId="{5BF4E2BA-25DC-4E99-837D-63EE926742CD}" destId="{68ACDDE1-E254-4357-BF7F-3812768ABC68}" srcOrd="3" destOrd="0" presId="urn:microsoft.com/office/officeart/2005/8/layout/cycle6"/>
    <dgm:cxn modelId="{FAC4D564-68C6-4F4E-95FA-39EEFB678793}" type="presParOf" srcId="{5BF4E2BA-25DC-4E99-837D-63EE926742CD}" destId="{58C655A8-9858-4F7A-9C5B-3F7B13752A3A}" srcOrd="4" destOrd="0" presId="urn:microsoft.com/office/officeart/2005/8/layout/cycle6"/>
    <dgm:cxn modelId="{14136B67-8C70-4A9C-89F4-3BEFAEAD9355}" type="presParOf" srcId="{5BF4E2BA-25DC-4E99-837D-63EE926742CD}" destId="{23018531-A82C-421C-A405-F0CF313BEE51}" srcOrd="5" destOrd="0" presId="urn:microsoft.com/office/officeart/2005/8/layout/cycle6"/>
    <dgm:cxn modelId="{93C270D8-FD94-44A7-A06A-0618FAC099F0}" type="presParOf" srcId="{5BF4E2BA-25DC-4E99-837D-63EE926742CD}" destId="{2C639C81-5BD6-4C3E-9938-611846D5149E}" srcOrd="6" destOrd="0" presId="urn:microsoft.com/office/officeart/2005/8/layout/cycle6"/>
    <dgm:cxn modelId="{C685F54E-26F7-46CD-804C-FEDD86EBC005}" type="presParOf" srcId="{5BF4E2BA-25DC-4E99-837D-63EE926742CD}" destId="{61A87E6D-6893-45D5-BEFB-10EC23355DA2}" srcOrd="7" destOrd="0" presId="urn:microsoft.com/office/officeart/2005/8/layout/cycle6"/>
    <dgm:cxn modelId="{2FCCC40E-17CA-4ED1-B9ED-CEF4B7E6AADF}" type="presParOf" srcId="{5BF4E2BA-25DC-4E99-837D-63EE926742CD}" destId="{EBCA0A10-4111-44B2-81A5-6DF5E6AD5327}" srcOrd="8" destOrd="0" presId="urn:microsoft.com/office/officeart/2005/8/layout/cycle6"/>
    <dgm:cxn modelId="{E309F723-1FF5-409D-AD89-D337BE567DB3}" type="presParOf" srcId="{5BF4E2BA-25DC-4E99-837D-63EE926742CD}" destId="{DD12C783-5129-4DCB-8C9A-0C89E44C97D7}" srcOrd="9" destOrd="0" presId="urn:microsoft.com/office/officeart/2005/8/layout/cycle6"/>
    <dgm:cxn modelId="{E21A4E5E-0265-4C5D-9F01-8ADE9D3D5AA3}" type="presParOf" srcId="{5BF4E2BA-25DC-4E99-837D-63EE926742CD}" destId="{174A1C11-44B9-4E2C-B0A6-4606D1CD489B}" srcOrd="10" destOrd="0" presId="urn:microsoft.com/office/officeart/2005/8/layout/cycle6"/>
    <dgm:cxn modelId="{1B01B7A4-8AC0-4292-81E3-8ED1C66CD3C4}" type="presParOf" srcId="{5BF4E2BA-25DC-4E99-837D-63EE926742CD}" destId="{02F889D0-9CB0-40EB-991B-C4C48CEE1451}" srcOrd="11" destOrd="0" presId="urn:microsoft.com/office/officeart/2005/8/layout/cycle6"/>
    <dgm:cxn modelId="{6F7DB260-7793-44D8-98B9-918EA7616D12}" type="presParOf" srcId="{5BF4E2BA-25DC-4E99-837D-63EE926742CD}" destId="{D6D658F8-F718-47B0-B162-77759C0A9404}" srcOrd="12" destOrd="0" presId="urn:microsoft.com/office/officeart/2005/8/layout/cycle6"/>
    <dgm:cxn modelId="{F021DFDA-C8DB-4E95-9E88-49F4F6B49C80}" type="presParOf" srcId="{5BF4E2BA-25DC-4E99-837D-63EE926742CD}" destId="{CFE008F8-74DF-48DA-B346-DEE8D1B9D19A}" srcOrd="13" destOrd="0" presId="urn:microsoft.com/office/officeart/2005/8/layout/cycle6"/>
    <dgm:cxn modelId="{64BFCF20-C6B9-46A0-B033-A2ADD765CE65}" type="presParOf" srcId="{5BF4E2BA-25DC-4E99-837D-63EE926742CD}" destId="{A5EF6E72-07FD-4398-BDB1-35EC21B30F9C}" srcOrd="14" destOrd="0" presId="urn:microsoft.com/office/officeart/2005/8/layout/cycle6"/>
    <dgm:cxn modelId="{B45214F5-F968-47E0-8D45-6124206E8571}" type="presParOf" srcId="{5BF4E2BA-25DC-4E99-837D-63EE926742CD}" destId="{D7E9AB66-28B7-4655-8533-52ECA10B46A9}" srcOrd="15" destOrd="0" presId="urn:microsoft.com/office/officeart/2005/8/layout/cycle6"/>
    <dgm:cxn modelId="{50C346BD-81E2-49E8-9DE2-4F2105A19196}" type="presParOf" srcId="{5BF4E2BA-25DC-4E99-837D-63EE926742CD}" destId="{DB40B385-B768-4BAA-A5F5-A58224398EAD}" srcOrd="16" destOrd="0" presId="urn:microsoft.com/office/officeart/2005/8/layout/cycle6"/>
    <dgm:cxn modelId="{36CE9077-1E98-4003-876B-38C44BF60F29}" type="presParOf" srcId="{5BF4E2BA-25DC-4E99-837D-63EE926742CD}" destId="{91AA234A-35EF-4562-9246-1D613EF56C8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9B222-7FAE-4605-9939-F9D237F46A9D}">
      <dsp:nvSpPr>
        <dsp:cNvPr id="0" name=""/>
        <dsp:cNvSpPr/>
      </dsp:nvSpPr>
      <dsp:spPr>
        <a:xfrm rot="16200000">
          <a:off x="-360847" y="2510398"/>
          <a:ext cx="1421220" cy="22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9069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-360847" y="2510398"/>
        <a:ext cx="1421220" cy="225716"/>
      </dsp:txXfrm>
    </dsp:sp>
    <dsp:sp modelId="{FC70A15B-92B4-4072-84A2-C209DECE97F9}">
      <dsp:nvSpPr>
        <dsp:cNvPr id="0" name=""/>
        <dsp:cNvSpPr/>
      </dsp:nvSpPr>
      <dsp:spPr>
        <a:xfrm>
          <a:off x="17384" y="1642727"/>
          <a:ext cx="2000052" cy="2493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99069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  LAS MODIFICACIONES EN LA SELECCIÓN Y DISTRIBUCIÓN DEL PERSONAL, PERMITIRÁ ALCANZAR NAVEGACIONES  EFICIENTES Y EFICACES  </a:t>
          </a:r>
          <a:endParaRPr lang="es-ES" sz="1400" b="1" kern="1200" dirty="0"/>
        </a:p>
      </dsp:txBody>
      <dsp:txXfrm>
        <a:off x="17384" y="1642727"/>
        <a:ext cx="2000052" cy="2493280"/>
      </dsp:txXfrm>
    </dsp:sp>
    <dsp:sp modelId="{91DA98CD-AADA-4B59-9A71-906A923D1CB5}">
      <dsp:nvSpPr>
        <dsp:cNvPr id="0" name=""/>
        <dsp:cNvSpPr/>
      </dsp:nvSpPr>
      <dsp:spPr>
        <a:xfrm>
          <a:off x="2674406" y="103657"/>
          <a:ext cx="1078870" cy="1343748"/>
        </a:xfrm>
        <a:prstGeom prst="plaqu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F83C1-1EE1-4159-9121-49BA01208151}">
      <dsp:nvSpPr>
        <dsp:cNvPr id="0" name=""/>
        <dsp:cNvSpPr/>
      </dsp:nvSpPr>
      <dsp:spPr>
        <a:xfrm rot="16200000">
          <a:off x="1590797" y="2489908"/>
          <a:ext cx="2023530" cy="139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9069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ELEMENTO LOGISTICO DEL PERSONAL</a:t>
          </a:r>
          <a:endParaRPr lang="es-ES" sz="900" kern="1200" dirty="0"/>
        </a:p>
      </dsp:txBody>
      <dsp:txXfrm>
        <a:off x="1590797" y="2489908"/>
        <a:ext cx="2023530" cy="139072"/>
      </dsp:txXfrm>
    </dsp:sp>
    <dsp:sp modelId="{C17A93F0-4291-4D1F-91CD-2FFD2AF92B2D}">
      <dsp:nvSpPr>
        <dsp:cNvPr id="0" name=""/>
        <dsp:cNvSpPr/>
      </dsp:nvSpPr>
      <dsp:spPr>
        <a:xfrm>
          <a:off x="2815423" y="1665787"/>
          <a:ext cx="1605049" cy="215405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99069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LAS  PLAZAS DEL ORGÁNICO FUNCIONAL DEBERÁN  SER OCUPADAS POR EL PERSONAL ,SEGÚN SU JERARQUÍA Y EL REQUERIMIENTO DE LA UNIDAD </a:t>
          </a:r>
          <a:endParaRPr lang="es-ES" sz="1400" b="1" kern="1200" dirty="0"/>
        </a:p>
      </dsp:txBody>
      <dsp:txXfrm>
        <a:off x="2815423" y="1665787"/>
        <a:ext cx="1605049" cy="2154057"/>
      </dsp:txXfrm>
    </dsp:sp>
    <dsp:sp modelId="{293BAD07-5FF4-4466-BF59-CD9DAD0BB66C}">
      <dsp:nvSpPr>
        <dsp:cNvPr id="0" name=""/>
        <dsp:cNvSpPr/>
      </dsp:nvSpPr>
      <dsp:spPr>
        <a:xfrm>
          <a:off x="0" y="317777"/>
          <a:ext cx="1422979" cy="114663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2DAF6-3919-4D19-A7A8-95CCD802EE9A}">
      <dsp:nvSpPr>
        <dsp:cNvPr id="0" name=""/>
        <dsp:cNvSpPr/>
      </dsp:nvSpPr>
      <dsp:spPr>
        <a:xfrm rot="16200000">
          <a:off x="3680278" y="2525139"/>
          <a:ext cx="2300618" cy="22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9069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ELEMENTO     LOGISTICO DEL PERSONAL</a:t>
          </a:r>
          <a:endParaRPr lang="es-ES" sz="900" kern="1200" dirty="0"/>
        </a:p>
      </dsp:txBody>
      <dsp:txXfrm>
        <a:off x="3680278" y="2525139"/>
        <a:ext cx="2300618" cy="225716"/>
      </dsp:txXfrm>
    </dsp:sp>
    <dsp:sp modelId="{B01B49F9-8EAD-49E8-B0F4-4C8E575E3072}">
      <dsp:nvSpPr>
        <dsp:cNvPr id="0" name=""/>
        <dsp:cNvSpPr/>
      </dsp:nvSpPr>
      <dsp:spPr>
        <a:xfrm>
          <a:off x="4963026" y="1718030"/>
          <a:ext cx="1418875" cy="209402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99069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LA </a:t>
          </a:r>
          <a:r>
            <a:rPr lang="es-ES" sz="1200" b="1" kern="1200" dirty="0" smtClean="0"/>
            <a:t>CAPACITACIÓN PROFESIONAL  EN EL  PERSONAL INFLUYE    EN EL  DESEMPEÑO DE LA TRIPULACIÓN </a:t>
          </a:r>
          <a:endParaRPr lang="es-ES" sz="1200" b="1" kern="1200" dirty="0"/>
        </a:p>
      </dsp:txBody>
      <dsp:txXfrm>
        <a:off x="4963026" y="1718030"/>
        <a:ext cx="1418875" cy="2094020"/>
      </dsp:txXfrm>
    </dsp:sp>
    <dsp:sp modelId="{BE4BF75C-FAAF-418A-89EC-B677DE8043E6}">
      <dsp:nvSpPr>
        <dsp:cNvPr id="0" name=""/>
        <dsp:cNvSpPr/>
      </dsp:nvSpPr>
      <dsp:spPr>
        <a:xfrm>
          <a:off x="5100323" y="231878"/>
          <a:ext cx="1209302" cy="135767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8D52E-9C89-401F-B161-890A5A0ED6B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1</a:t>
          </a:r>
          <a:endParaRPr lang="es-ES" sz="2900" kern="1200" dirty="0"/>
        </a:p>
      </dsp:txBody>
      <dsp:txXfrm rot="-5400000">
        <a:off x="1" y="520688"/>
        <a:ext cx="1039018" cy="445294"/>
      </dsp:txXfrm>
    </dsp:sp>
    <dsp:sp modelId="{5369E1BA-E8AA-4B27-8224-7866951D97BB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smtClean="0"/>
            <a:t> SE EVIDENCIÓ LA EXISTENCIA DE  MAYOR   NECESIDAD   EN LA   SELECCIÓN  ,  ASIGNACIÓN DE PUESTOS Y FUNCIONES  ,  AL PERSONAL DE TRIPULANTES QUE ABORDARON EL BUQUE  ESCUELA GUAYAS </a:t>
          </a:r>
          <a:endParaRPr lang="es-ES" sz="1200" b="1" kern="1200" dirty="0"/>
        </a:p>
      </dsp:txBody>
      <dsp:txXfrm rot="-5400000">
        <a:off x="1039018" y="48278"/>
        <a:ext cx="5009883" cy="870607"/>
      </dsp:txXfrm>
    </dsp:sp>
    <dsp:sp modelId="{34FAF3C1-0C4D-4DF2-A66C-1E63012FC861}">
      <dsp:nvSpPr>
        <dsp:cNvPr id="0" name=""/>
        <dsp:cNvSpPr/>
      </dsp:nvSpPr>
      <dsp:spPr>
        <a:xfrm rot="5400000">
          <a:off x="-208204" y="1374776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65000"/>
                <a:satMod val="270000"/>
              </a:schemeClr>
            </a:gs>
            <a:gs pos="25000">
              <a:schemeClr val="accent4">
                <a:hueOff val="-2232385"/>
                <a:satOff val="13449"/>
                <a:lumOff val="1078"/>
                <a:alphaOff val="0"/>
                <a:tint val="60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2</a:t>
          </a:r>
          <a:endParaRPr lang="es-ES" sz="2900" kern="1200" dirty="0"/>
        </a:p>
      </dsp:txBody>
      <dsp:txXfrm rot="-5400000">
        <a:off x="14443" y="1671638"/>
        <a:ext cx="1039018" cy="445294"/>
      </dsp:txXfrm>
    </dsp:sp>
    <dsp:sp modelId="{23079C64-B254-4835-AEAF-B6930DB980A1}">
      <dsp:nvSpPr>
        <dsp:cNvPr id="0" name=""/>
        <dsp:cNvSpPr/>
      </dsp:nvSpPr>
      <dsp:spPr>
        <a:xfrm rot="5400000">
          <a:off x="3068622" y="546200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 EL  ANALISIS SOBRE EL  DESEMPEÑO DE LA DOTACIÓN DEL BUQUE ESCUELA GUAYAS   </a:t>
          </a:r>
          <a:r>
            <a:rPr lang="es-ES" sz="1200" b="1" kern="1200" smtClean="0"/>
            <a:t>QUE PARTICIPO </a:t>
          </a:r>
          <a:r>
            <a:rPr lang="es-ES" sz="1200" b="1" kern="1200" dirty="0" smtClean="0"/>
            <a:t>EN EL CRUCERO DE INSTRUCCIÓN ATLÁNTICO 2012 ,  CONTRIBUIRÁ  A LA  DETERMINACION DE LAS  FALENCIAS 	, EN     LOS  PERFILES Y COMPETENCIAS DEL PERSONAL A TRAVES DE MÉTODOS EVALUATIVOS </a:t>
          </a:r>
          <a:endParaRPr lang="es-ES" sz="1200" kern="1200" dirty="0"/>
        </a:p>
      </dsp:txBody>
      <dsp:txXfrm rot="-5400000">
        <a:off x="1022533" y="2639387"/>
        <a:ext cx="5009883" cy="870607"/>
      </dsp:txXfrm>
    </dsp:sp>
    <dsp:sp modelId="{6A0CD2F6-44A8-4425-A23D-5872398CD58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65000"/>
                <a:satMod val="270000"/>
              </a:schemeClr>
            </a:gs>
            <a:gs pos="25000">
              <a:schemeClr val="accent4">
                <a:hueOff val="-4464770"/>
                <a:satOff val="26899"/>
                <a:lumOff val="2156"/>
                <a:alphaOff val="0"/>
                <a:tint val="60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3</a:t>
          </a:r>
          <a:endParaRPr lang="es-ES" sz="2900" kern="1200" dirty="0"/>
        </a:p>
      </dsp:txBody>
      <dsp:txXfrm rot="-5400000">
        <a:off x="1" y="3098016"/>
        <a:ext cx="1039018" cy="445294"/>
      </dsp:txXfrm>
    </dsp:sp>
    <dsp:sp modelId="{3E5565FA-BE72-4A08-99EE-760E87769486}">
      <dsp:nvSpPr>
        <dsp:cNvPr id="0" name=""/>
        <dsp:cNvSpPr/>
      </dsp:nvSpPr>
      <dsp:spPr>
        <a:xfrm rot="5400000">
          <a:off x="3068622" y="-821952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EL  ORGÁNICO FUNCIONAL PLANIFICADO PARA  EL CRUCERO INTERNACIONAL ATLÁNTICO </a:t>
          </a:r>
          <a:r>
            <a:rPr lang="es-ES" sz="1200" b="1" kern="1200" dirty="0" smtClean="0"/>
            <a:t>2012 ,  </a:t>
          </a:r>
          <a:r>
            <a:rPr lang="es-ES" sz="1200" b="1" kern="1200" dirty="0" smtClean="0"/>
            <a:t>A BORDO DEL BUQUE ESCUELA   GUAYAS  ,CUMPLIÓ CON EL 70,5 %  DE EFECTIVIDAD ASIGNANDO ADECUADAMENTE AL </a:t>
          </a:r>
          <a:r>
            <a:rPr lang="es-ES" sz="1200" b="1" kern="1200" dirty="0" smtClean="0"/>
            <a:t>PERSONAL   EN SUS  RESPECTIVOS  PUESTOS   RESPETANDO SU  JERARQUÍAS .</a:t>
          </a:r>
          <a:endParaRPr lang="es-ES" sz="1200" b="1" kern="1200" dirty="0"/>
        </a:p>
      </dsp:txBody>
      <dsp:txXfrm rot="-5400000">
        <a:off x="1022533" y="1271235"/>
        <a:ext cx="5009883" cy="8706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DA440-EC9A-48A8-8331-E320403608E2}">
      <dsp:nvSpPr>
        <dsp:cNvPr id="0" name=""/>
        <dsp:cNvSpPr/>
      </dsp:nvSpPr>
      <dsp:spPr>
        <a:xfrm>
          <a:off x="0" y="3090366"/>
          <a:ext cx="6336703" cy="1014089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ANALIZAR PERIÓDICAMENTE LOS RESULTADOS DE LA EVALUACIÓN DEL DESEMPEÑO DEL PERSONAL , A FIN DE POTENCIALIZAR LOS NIVELES DE COMPETENCIA.</a:t>
          </a:r>
          <a:endParaRPr lang="es-ES" sz="1800" b="1" kern="1200" dirty="0"/>
        </a:p>
      </dsp:txBody>
      <dsp:txXfrm>
        <a:off x="0" y="3090366"/>
        <a:ext cx="6336703" cy="1014089"/>
      </dsp:txXfrm>
    </dsp:sp>
    <dsp:sp modelId="{0D6EA3BF-FF74-4F55-BD02-3B976CFB51B6}">
      <dsp:nvSpPr>
        <dsp:cNvPr id="0" name=""/>
        <dsp:cNvSpPr/>
      </dsp:nvSpPr>
      <dsp:spPr>
        <a:xfrm rot="10800000">
          <a:off x="0" y="0"/>
          <a:ext cx="6336703" cy="1559669"/>
        </a:xfrm>
        <a:prstGeom prst="upArrowCallou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MANTENER INFORMADO A LA DIRECCIÓN  DEL PERSONAL  ,SOBRE LAS NECESIDADES DETECTADAS  EN EL PERSONAL DE TRIPULACIÓN, DURANTE LOS CRUCEROS DE INSTRUCCIÓN</a:t>
          </a:r>
          <a:r>
            <a:rPr lang="es-ES" sz="1400" b="1" kern="1200" dirty="0" smtClean="0"/>
            <a:t>.</a:t>
          </a:r>
          <a:endParaRPr lang="es-ES" sz="1400" b="1" kern="1200" dirty="0"/>
        </a:p>
      </dsp:txBody>
      <dsp:txXfrm rot="10800000">
        <a:off x="0" y="0"/>
        <a:ext cx="6336703" cy="1013426"/>
      </dsp:txXfrm>
    </dsp:sp>
    <dsp:sp modelId="{2C3728CC-267E-4DF0-AE62-4BFF7D382C68}">
      <dsp:nvSpPr>
        <dsp:cNvPr id="0" name=""/>
        <dsp:cNvSpPr/>
      </dsp:nvSpPr>
      <dsp:spPr>
        <a:xfrm rot="10800000">
          <a:off x="0" y="1564075"/>
          <a:ext cx="6336703" cy="1559669"/>
        </a:xfrm>
        <a:prstGeom prst="upArrowCallou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 PROPUESTA DE MEJORA DEL ELEMENTO FUNCIONAL LOGÍSTICO DEL PERSONAL. PERMITIRÁ  EL DESARROLLO   DE   UNA REFORMA     AL ORGÁNICO FUNCIONAL  DEL BUQUE ESCUELA GUAYAS”. </a:t>
          </a:r>
          <a:endParaRPr lang="es-ES" sz="1800" b="1" kern="1200" dirty="0"/>
        </a:p>
      </dsp:txBody>
      <dsp:txXfrm rot="10800000">
        <a:off x="0" y="1564075"/>
        <a:ext cx="6336703" cy="101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3FF10-29AE-494B-97FD-ABA9E0BDB0D3}">
      <dsp:nvSpPr>
        <dsp:cNvPr id="0" name=""/>
        <dsp:cNvSpPr/>
      </dsp:nvSpPr>
      <dsp:spPr>
        <a:xfrm>
          <a:off x="288038" y="0"/>
          <a:ext cx="6273265" cy="409418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30F3B-3EE0-4C36-B4C8-0FF2F2FF81F6}">
      <dsp:nvSpPr>
        <dsp:cNvPr id="0" name=""/>
        <dsp:cNvSpPr/>
      </dsp:nvSpPr>
      <dsp:spPr>
        <a:xfrm>
          <a:off x="4165" y="1228255"/>
          <a:ext cx="1913547" cy="16376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Diagnosticar perfiles y competencias del personal  a bordo del Buque Escuela </a:t>
          </a:r>
          <a:r>
            <a:rPr lang="es-ES" sz="1300" kern="1200" dirty="0" smtClean="0">
              <a:latin typeface="AR JULIAN" pitchFamily="2" charset="0"/>
            </a:rPr>
            <a:t>"</a:t>
          </a:r>
          <a:r>
            <a:rPr lang="es-ES" sz="1300" b="1" kern="1200" dirty="0" smtClean="0"/>
            <a:t>Guayas</a:t>
          </a:r>
          <a:r>
            <a:rPr lang="es-ES" sz="1300" kern="1200" dirty="0" smtClean="0">
              <a:latin typeface="AR JULIAN" pitchFamily="2" charset="0"/>
            </a:rPr>
            <a:t>"</a:t>
          </a:r>
          <a:r>
            <a:rPr lang="es-ES" sz="1300" b="1" kern="1200" dirty="0" smtClean="0"/>
            <a:t> en los cruceros internacionales de Instrucción</a:t>
          </a:r>
          <a:endParaRPr lang="es-ES" sz="1300" b="1" kern="1200" dirty="0"/>
        </a:p>
      </dsp:txBody>
      <dsp:txXfrm>
        <a:off x="84110" y="1308200"/>
        <a:ext cx="1753657" cy="1477784"/>
      </dsp:txXfrm>
    </dsp:sp>
    <dsp:sp modelId="{5DE1D430-1531-43DC-8DF5-37E3B109C4D2}">
      <dsp:nvSpPr>
        <dsp:cNvPr id="0" name=""/>
        <dsp:cNvSpPr/>
      </dsp:nvSpPr>
      <dsp:spPr>
        <a:xfrm>
          <a:off x="2013390" y="1228255"/>
          <a:ext cx="2932167" cy="163767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Determinar las  necesidades del personal, para el mejoramiento de las condiciones de vida durante la navegación en cruceros de instrucción</a:t>
          </a:r>
          <a:endParaRPr lang="es-ES" sz="1300" b="1" kern="1200" dirty="0"/>
        </a:p>
      </dsp:txBody>
      <dsp:txXfrm>
        <a:off x="2093335" y="1308200"/>
        <a:ext cx="2772277" cy="1477784"/>
      </dsp:txXfrm>
    </dsp:sp>
    <dsp:sp modelId="{022B8BC5-5C24-40EF-BF87-0FB678F46D68}">
      <dsp:nvSpPr>
        <dsp:cNvPr id="0" name=""/>
        <dsp:cNvSpPr/>
      </dsp:nvSpPr>
      <dsp:spPr>
        <a:xfrm>
          <a:off x="4971666" y="1228255"/>
          <a:ext cx="2334910" cy="163767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Desarrollar una propuesta de   reforma  al orgánico funcional  del Buque Escuela </a:t>
          </a:r>
          <a:r>
            <a:rPr lang="es-ES" sz="1400" kern="1200" dirty="0" smtClean="0">
              <a:latin typeface="AR JULIAN" pitchFamily="2" charset="0"/>
            </a:rPr>
            <a:t>"</a:t>
          </a:r>
          <a:r>
            <a:rPr lang="es-ES" sz="1400" kern="1200" dirty="0" smtClean="0"/>
            <a:t>Guayas</a:t>
          </a:r>
          <a:r>
            <a:rPr lang="es-ES" sz="1400" kern="1200" dirty="0" smtClean="0">
              <a:latin typeface="AR JULIAN" pitchFamily="2" charset="0"/>
            </a:rPr>
            <a:t>"</a:t>
          </a:r>
          <a:endParaRPr lang="es-ES" sz="1400" kern="1200" dirty="0"/>
        </a:p>
      </dsp:txBody>
      <dsp:txXfrm>
        <a:off x="5051611" y="1308200"/>
        <a:ext cx="2175020" cy="1477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F1416-D104-47EE-A15E-95958D660900}">
      <dsp:nvSpPr>
        <dsp:cNvPr id="0" name=""/>
        <dsp:cNvSpPr/>
      </dsp:nvSpPr>
      <dsp:spPr>
        <a:xfrm>
          <a:off x="0" y="142843"/>
          <a:ext cx="4240276" cy="42402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18942-FA45-47B4-8E5C-0F0C9D062D9C}">
      <dsp:nvSpPr>
        <dsp:cNvPr id="0" name=""/>
        <dsp:cNvSpPr/>
      </dsp:nvSpPr>
      <dsp:spPr>
        <a:xfrm>
          <a:off x="2120138" y="142843"/>
          <a:ext cx="4946989" cy="4240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haroni" pitchFamily="2" charset="-79"/>
              <a:cs typeface="Aharoni" pitchFamily="2" charset="-79"/>
            </a:rPr>
            <a:t>INVESTIGACIÓN DE CAMPO.</a:t>
          </a:r>
          <a:endParaRPr lang="es-ES" sz="1600" kern="1200" dirty="0">
            <a:latin typeface="Aharoni" pitchFamily="2" charset="-79"/>
            <a:cs typeface="Aharoni" pitchFamily="2" charset="-79"/>
          </a:endParaRPr>
        </a:p>
      </dsp:txBody>
      <dsp:txXfrm>
        <a:off x="2120138" y="142843"/>
        <a:ext cx="4946989" cy="1272085"/>
      </dsp:txXfrm>
    </dsp:sp>
    <dsp:sp modelId="{6E553B63-98DF-41CA-8994-A615B3165E55}">
      <dsp:nvSpPr>
        <dsp:cNvPr id="0" name=""/>
        <dsp:cNvSpPr/>
      </dsp:nvSpPr>
      <dsp:spPr>
        <a:xfrm>
          <a:off x="742049" y="1414928"/>
          <a:ext cx="2756177" cy="275617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E8D0A-6901-4DBC-BABE-206CC732EF8D}">
      <dsp:nvSpPr>
        <dsp:cNvPr id="0" name=""/>
        <dsp:cNvSpPr/>
      </dsp:nvSpPr>
      <dsp:spPr>
        <a:xfrm>
          <a:off x="2103219" y="1383977"/>
          <a:ext cx="4946989" cy="27561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haroni" pitchFamily="2" charset="-79"/>
              <a:cs typeface="Aharoni" pitchFamily="2" charset="-79"/>
            </a:rPr>
            <a:t>DESCRIPTIVO: DESCRIBE  LOS PROBLEMAS QUE  PRESENTO LA TRIPULACIÓN  EN EL BUQUE ESCUELA </a:t>
          </a:r>
          <a:r>
            <a:rPr lang="es-ES" sz="1600" kern="1200" dirty="0" smtClean="0">
              <a:latin typeface="AR JULIAN" pitchFamily="2" charset="0"/>
            </a:rPr>
            <a:t>"</a:t>
          </a:r>
          <a:r>
            <a:rPr lang="es-ES" sz="1600" b="1" kern="1200" dirty="0" smtClean="0">
              <a:latin typeface="Aharoni" pitchFamily="2" charset="-79"/>
              <a:cs typeface="Aharoni" pitchFamily="2" charset="-79"/>
            </a:rPr>
            <a:t>GUAYAS</a:t>
          </a:r>
          <a:r>
            <a:rPr lang="es-ES" sz="1600" kern="1200" dirty="0" smtClean="0">
              <a:latin typeface="AR JULIAN" pitchFamily="2" charset="0"/>
            </a:rPr>
            <a:t>"</a:t>
          </a:r>
          <a:r>
            <a:rPr lang="es-ES" sz="1600" b="1" kern="1200" dirty="0" smtClean="0">
              <a:latin typeface="Aharoni" pitchFamily="2" charset="-79"/>
              <a:cs typeface="Aharoni" pitchFamily="2" charset="-79"/>
            </a:rPr>
            <a:t>  PARA UN MEJOR ENTENDIMIENTO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2103219" y="1383977"/>
        <a:ext cx="4946989" cy="1272081"/>
      </dsp:txXfrm>
    </dsp:sp>
    <dsp:sp modelId="{0AC0E459-A1DF-403D-AA24-A8DDB68F3931}">
      <dsp:nvSpPr>
        <dsp:cNvPr id="0" name=""/>
        <dsp:cNvSpPr/>
      </dsp:nvSpPr>
      <dsp:spPr>
        <a:xfrm>
          <a:off x="1484097" y="2687010"/>
          <a:ext cx="1272081" cy="127208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1D36A-2BD6-4F24-A16B-019874B19BEC}">
      <dsp:nvSpPr>
        <dsp:cNvPr id="0" name=""/>
        <dsp:cNvSpPr/>
      </dsp:nvSpPr>
      <dsp:spPr>
        <a:xfrm>
          <a:off x="2120138" y="2687010"/>
          <a:ext cx="4946989" cy="1272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haroni" pitchFamily="2" charset="-79"/>
              <a:cs typeface="Aharoni" pitchFamily="2" charset="-79"/>
            </a:rPr>
            <a:t>EL MODELO EMPÍRICO.- SE OBTUVO SEGÚN LAS REGLAS DEL MÉTODO CIENTÍFICO Y SE APOYA EN LAS NORMAS Y CRITERIOS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>
        <a:off x="2120138" y="2687010"/>
        <a:ext cx="4946989" cy="1272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ACC5B-7D36-4F89-B692-4AB8F4D8472E}">
      <dsp:nvSpPr>
        <dsp:cNvPr id="0" name=""/>
        <dsp:cNvSpPr/>
      </dsp:nvSpPr>
      <dsp:spPr>
        <a:xfrm>
          <a:off x="-14162" y="102178"/>
          <a:ext cx="4240276" cy="42402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1B742-8CAC-4170-86CC-0D6DE6A91424}">
      <dsp:nvSpPr>
        <dsp:cNvPr id="0" name=""/>
        <dsp:cNvSpPr/>
      </dsp:nvSpPr>
      <dsp:spPr>
        <a:xfrm>
          <a:off x="2120138" y="142843"/>
          <a:ext cx="4946989" cy="4240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haroni" pitchFamily="2" charset="-79"/>
              <a:cs typeface="Aharoni" pitchFamily="2" charset="-79"/>
            </a:rPr>
            <a:t>ANALÍTICO.- PORQUE FUE NECESARIO REALIZAR UN ESTUDIO   DE  LA PLANIFICACIÓN  Y  EJECUCIÓN DEL CRUCERO DE INSTRUCCIÓN  , ANALIZAR LAS    PARTES EN LA CUAL SE CLASIFICA  EL ELEMENTO FUNCIONAL LOGÍSTICO DEL PERSONAL </a:t>
          </a:r>
          <a:endParaRPr lang="es-ES" sz="2000" b="1" kern="1200" dirty="0">
            <a:latin typeface="Aharoni" pitchFamily="2" charset="-79"/>
            <a:cs typeface="Aharoni" pitchFamily="2" charset="-79"/>
          </a:endParaRPr>
        </a:p>
      </dsp:txBody>
      <dsp:txXfrm>
        <a:off x="2120138" y="142843"/>
        <a:ext cx="4946989" cy="2014131"/>
      </dsp:txXfrm>
    </dsp:sp>
    <dsp:sp modelId="{D34606AA-7768-4D1D-A8F3-E3DC9EBB2C30}">
      <dsp:nvSpPr>
        <dsp:cNvPr id="0" name=""/>
        <dsp:cNvSpPr/>
      </dsp:nvSpPr>
      <dsp:spPr>
        <a:xfrm>
          <a:off x="1113072" y="2156974"/>
          <a:ext cx="2014131" cy="201413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5F1B5-EF02-470A-814F-419EE124F90C}">
      <dsp:nvSpPr>
        <dsp:cNvPr id="0" name=""/>
        <dsp:cNvSpPr/>
      </dsp:nvSpPr>
      <dsp:spPr>
        <a:xfrm>
          <a:off x="2120138" y="2156974"/>
          <a:ext cx="4946989" cy="2014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haroni" pitchFamily="2" charset="-79"/>
              <a:cs typeface="Aharoni" pitchFamily="2" charset="-79"/>
            </a:rPr>
            <a:t>EXPLICATIVO.- DA A CONOCER LAS CAUSAS Y MOTIVOS POR LAS CUALES PUEDE AFECTAR LA EFICIENCIA  DEL  DESEMPEÑO EN  LA TRIPULACIÓN.</a:t>
          </a:r>
          <a:endParaRPr lang="es-ES" sz="2000" b="1" kern="1200" dirty="0">
            <a:latin typeface="Aharoni" pitchFamily="2" charset="-79"/>
            <a:cs typeface="Aharoni" pitchFamily="2" charset="-79"/>
          </a:endParaRPr>
        </a:p>
      </dsp:txBody>
      <dsp:txXfrm>
        <a:off x="2120138" y="2156974"/>
        <a:ext cx="4946989" cy="2014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F2982-B967-4B5B-87FB-FA5AD955C4E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67A00-4F1F-4E3C-BE3A-98A118D5EC19}">
      <dsp:nvSpPr>
        <dsp:cNvPr id="0" name=""/>
        <dsp:cNvSpPr/>
      </dsp:nvSpPr>
      <dsp:spPr>
        <a:xfrm>
          <a:off x="531358" y="228242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logró determinar que más del  84 % del personal necesitan más capacitación profesional y mayor motivación.</a:t>
          </a:r>
          <a:endParaRPr lang="es-ES" sz="1400" kern="1200" dirty="0"/>
        </a:p>
      </dsp:txBody>
      <dsp:txXfrm>
        <a:off x="531358" y="228242"/>
        <a:ext cx="5475833" cy="812800"/>
      </dsp:txXfrm>
    </dsp:sp>
    <dsp:sp modelId="{3DE57B2D-BD1C-4682-999A-6967864A1B9F}">
      <dsp:nvSpPr>
        <dsp:cNvPr id="0" name=""/>
        <dsp:cNvSpPr/>
      </dsp:nvSpPr>
      <dsp:spPr>
        <a:xfrm>
          <a:off x="56979" y="304800"/>
          <a:ext cx="1015999" cy="1015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3C9F0-CDA8-40EB-A133-D459C0A2ABD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70 %   piensa que no hay el suficiente personal en  las diferente plazas,  para realizar todas las tareas que se necesitan durante las navegaciones en cruceros de instrucción</a:t>
          </a:r>
          <a:endParaRPr lang="es-ES" sz="1400" kern="1200" dirty="0"/>
        </a:p>
      </dsp:txBody>
      <dsp:txXfrm>
        <a:off x="860432" y="1625599"/>
        <a:ext cx="5180380" cy="812800"/>
      </dsp:txXfrm>
    </dsp:sp>
    <dsp:sp modelId="{6204C495-D0C5-4535-B4CF-32E16294B18F}">
      <dsp:nvSpPr>
        <dsp:cNvPr id="0" name=""/>
        <dsp:cNvSpPr/>
      </dsp:nvSpPr>
      <dsp:spPr>
        <a:xfrm>
          <a:off x="352432" y="1523999"/>
          <a:ext cx="1015999" cy="1015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AAE87-8CE9-4D80-957B-157ECE4D971F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Un 69% del personal encuestado está de acuerdo con mejorar la distribución del orgánico  funcional y  esperan mejor satisfacción y desempeño en   los  futuros crucero   </a:t>
          </a:r>
          <a:endParaRPr lang="es-ES" sz="1400" kern="1200" dirty="0"/>
        </a:p>
      </dsp:txBody>
      <dsp:txXfrm>
        <a:off x="564979" y="2844800"/>
        <a:ext cx="5475833" cy="812800"/>
      </dsp:txXfrm>
    </dsp:sp>
    <dsp:sp modelId="{FF883C91-B6BC-4D49-8508-48D2493A7AA8}">
      <dsp:nvSpPr>
        <dsp:cNvPr id="0" name=""/>
        <dsp:cNvSpPr/>
      </dsp:nvSpPr>
      <dsp:spPr>
        <a:xfrm>
          <a:off x="56979" y="2743200"/>
          <a:ext cx="1015999" cy="1015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FBAA5-017B-4610-880C-C28AFAF4C1E1}">
      <dsp:nvSpPr>
        <dsp:cNvPr id="0" name=""/>
        <dsp:cNvSpPr/>
      </dsp:nvSpPr>
      <dsp:spPr>
        <a:xfrm>
          <a:off x="0" y="82141"/>
          <a:ext cx="5832648" cy="85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 60% del personal a firma que la dotación del Buque Escuela Guayas  , cuenta con  todo el personal , Para que cumpla con los estándares dentro de su respectivos departamentos , pero no están distribuidos   de una manera adecuada. </a:t>
          </a:r>
          <a:endParaRPr lang="es-ES" sz="1400" kern="1200" dirty="0"/>
        </a:p>
      </dsp:txBody>
      <dsp:txXfrm>
        <a:off x="41687" y="123828"/>
        <a:ext cx="5749274" cy="770588"/>
      </dsp:txXfrm>
    </dsp:sp>
    <dsp:sp modelId="{36DB640E-667E-4ED2-AC2B-775B3BD6D121}">
      <dsp:nvSpPr>
        <dsp:cNvPr id="0" name=""/>
        <dsp:cNvSpPr/>
      </dsp:nvSpPr>
      <dsp:spPr>
        <a:xfrm>
          <a:off x="0" y="854199"/>
          <a:ext cx="5832648" cy="8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8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400" kern="1200" dirty="0" smtClean="0"/>
            <a:t>-,</a:t>
          </a:r>
          <a:endParaRPr lang="es-ES" sz="400" kern="1200" dirty="0"/>
        </a:p>
      </dsp:txBody>
      <dsp:txXfrm>
        <a:off x="0" y="854199"/>
        <a:ext cx="5832648" cy="81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52BA-E05A-4621-A316-35DAE0AA9B2C}">
      <dsp:nvSpPr>
        <dsp:cNvPr id="0" name=""/>
        <dsp:cNvSpPr/>
      </dsp:nvSpPr>
      <dsp:spPr>
        <a:xfrm>
          <a:off x="411684" y="0"/>
          <a:ext cx="6181886" cy="453650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61AA6-5748-4C19-A2C7-FD9929A1D9A5}">
      <dsp:nvSpPr>
        <dsp:cNvPr id="0" name=""/>
        <dsp:cNvSpPr/>
      </dsp:nvSpPr>
      <dsp:spPr>
        <a:xfrm>
          <a:off x="2130" y="1360951"/>
          <a:ext cx="1282684" cy="18146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LOS DATOS GENERALES.</a:t>
          </a:r>
          <a:endParaRPr lang="es-ES" sz="1200" b="1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64745" y="1423566"/>
        <a:ext cx="1157454" cy="1689371"/>
      </dsp:txXfrm>
    </dsp:sp>
    <dsp:sp modelId="{30999C69-E5DF-4874-AAEA-D8114EB7519F}">
      <dsp:nvSpPr>
        <dsp:cNvPr id="0" name=""/>
        <dsp:cNvSpPr/>
      </dsp:nvSpPr>
      <dsp:spPr>
        <a:xfrm>
          <a:off x="1498596" y="1360951"/>
          <a:ext cx="1282684" cy="1814601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haroni" pitchFamily="2" charset="-79"/>
              <a:cs typeface="Aharoni" pitchFamily="2" charset="-79"/>
            </a:rPr>
            <a:t>LA DESCRIPCIÓN DEL PUESTO</a:t>
          </a:r>
          <a:r>
            <a:rPr lang="es-ES" sz="1200" kern="1200" dirty="0" smtClean="0"/>
            <a:t>. </a:t>
          </a:r>
          <a:endParaRPr lang="es-ES" sz="1200" kern="1200" dirty="0"/>
        </a:p>
      </dsp:txBody>
      <dsp:txXfrm>
        <a:off x="1561211" y="1423566"/>
        <a:ext cx="1157454" cy="1689371"/>
      </dsp:txXfrm>
    </dsp:sp>
    <dsp:sp modelId="{F8614937-837F-465A-B481-BB50DCB08D54}">
      <dsp:nvSpPr>
        <dsp:cNvPr id="0" name=""/>
        <dsp:cNvSpPr/>
      </dsp:nvSpPr>
      <dsp:spPr>
        <a:xfrm>
          <a:off x="2995061" y="1360951"/>
          <a:ext cx="1282684" cy="181460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haroni" pitchFamily="2" charset="-79"/>
              <a:cs typeface="Aharoni" pitchFamily="2" charset="-79"/>
            </a:rPr>
            <a:t>VALORACIÓN DEL PUESTO.</a:t>
          </a:r>
          <a:endParaRPr lang="es-ES" sz="1200" b="1" kern="1200" dirty="0">
            <a:latin typeface="Aharoni" pitchFamily="2" charset="-79"/>
            <a:cs typeface="Aharoni" pitchFamily="2" charset="-79"/>
          </a:endParaRPr>
        </a:p>
      </dsp:txBody>
      <dsp:txXfrm>
        <a:off x="3057676" y="1423566"/>
        <a:ext cx="1157454" cy="1689371"/>
      </dsp:txXfrm>
    </dsp:sp>
    <dsp:sp modelId="{829CAB92-FDD0-498E-B029-F6C287F1096E}">
      <dsp:nvSpPr>
        <dsp:cNvPr id="0" name=""/>
        <dsp:cNvSpPr/>
      </dsp:nvSpPr>
      <dsp:spPr>
        <a:xfrm>
          <a:off x="4491527" y="1360951"/>
          <a:ext cx="1282684" cy="1814601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Aharoni" pitchFamily="2" charset="-79"/>
              <a:cs typeface="Aharoni" pitchFamily="2" charset="-79"/>
            </a:rPr>
            <a:t>REQUERIMIENTOS PARA LA SELECCIÓN</a:t>
          </a:r>
          <a:r>
            <a:rPr lang="es-ES" sz="1100" b="1" kern="1200" dirty="0" smtClean="0">
              <a:latin typeface="Aharoni" pitchFamily="2" charset="-79"/>
              <a:cs typeface="Aharoni" pitchFamily="2" charset="-79"/>
            </a:rPr>
            <a:t>.</a:t>
          </a:r>
          <a:endParaRPr lang="es-ES" sz="1100" b="1" kern="1200" dirty="0">
            <a:latin typeface="Aharoni" pitchFamily="2" charset="-79"/>
            <a:cs typeface="Aharoni" pitchFamily="2" charset="-79"/>
          </a:endParaRPr>
        </a:p>
      </dsp:txBody>
      <dsp:txXfrm>
        <a:off x="4554142" y="1423566"/>
        <a:ext cx="1157454" cy="1689371"/>
      </dsp:txXfrm>
    </dsp:sp>
    <dsp:sp modelId="{C9CD525F-E69C-4EAD-952B-972E5356CA14}">
      <dsp:nvSpPr>
        <dsp:cNvPr id="0" name=""/>
        <dsp:cNvSpPr/>
      </dsp:nvSpPr>
      <dsp:spPr>
        <a:xfrm>
          <a:off x="5990123" y="1375123"/>
          <a:ext cx="1282684" cy="181460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FORMULARIOS DE  CLASIFICACIÓN</a:t>
          </a:r>
          <a:r>
            <a:rPr lang="es-ES" sz="1400" b="1" kern="1200" dirty="0" smtClean="0"/>
            <a:t>.</a:t>
          </a:r>
          <a:endParaRPr lang="es-ES" sz="1400" b="1" kern="1200" dirty="0"/>
        </a:p>
      </dsp:txBody>
      <dsp:txXfrm>
        <a:off x="6052738" y="1437738"/>
        <a:ext cx="1157454" cy="16893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24F9A-3549-4429-A779-1759523D91C8}">
      <dsp:nvSpPr>
        <dsp:cNvPr id="0" name=""/>
        <dsp:cNvSpPr/>
      </dsp:nvSpPr>
      <dsp:spPr>
        <a:xfrm>
          <a:off x="936105" y="0"/>
          <a:ext cx="5112564" cy="3962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haroni" pitchFamily="2" charset="-79"/>
              <a:cs typeface="Aharoni" pitchFamily="2" charset="-79"/>
            </a:rPr>
            <a:t>LOS LISTADOS DE CONOCIMIENTOS DEL PERSONAL</a:t>
          </a:r>
          <a:endParaRPr lang="es-ES" sz="1400" b="1" kern="1200" dirty="0">
            <a:latin typeface="Aharoni" pitchFamily="2" charset="-79"/>
            <a:cs typeface="Aharoni" pitchFamily="2" charset="-79"/>
          </a:endParaRPr>
        </a:p>
      </dsp:txBody>
      <dsp:txXfrm>
        <a:off x="2598967" y="198100"/>
        <a:ext cx="1786841" cy="594300"/>
      </dsp:txXfrm>
    </dsp:sp>
    <dsp:sp modelId="{EAFF586C-E502-4226-8E1A-7FF65E69E5F1}">
      <dsp:nvSpPr>
        <dsp:cNvPr id="0" name=""/>
        <dsp:cNvSpPr/>
      </dsp:nvSpPr>
      <dsp:spPr>
        <a:xfrm>
          <a:off x="1584179" y="990499"/>
          <a:ext cx="3816416" cy="297150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Aharoni" pitchFamily="2" charset="-79"/>
              <a:cs typeface="Aharoni" pitchFamily="2" charset="-79"/>
            </a:rPr>
            <a:t>LISTADO DE COMPETENCIAS CONDUCTUALES</a:t>
          </a:r>
          <a:endParaRPr lang="es-ES" sz="1400" b="0" kern="1200" dirty="0">
            <a:latin typeface="Aharoni" pitchFamily="2" charset="-79"/>
            <a:cs typeface="Aharoni" pitchFamily="2" charset="-79"/>
          </a:endParaRPr>
        </a:p>
      </dsp:txBody>
      <dsp:txXfrm>
        <a:off x="2603162" y="1176218"/>
        <a:ext cx="1778450" cy="557156"/>
      </dsp:txXfrm>
    </dsp:sp>
    <dsp:sp modelId="{DF559BF7-A30B-4798-AA7D-3040EC9E5044}">
      <dsp:nvSpPr>
        <dsp:cNvPr id="0" name=""/>
        <dsp:cNvSpPr/>
      </dsp:nvSpPr>
      <dsp:spPr>
        <a:xfrm>
          <a:off x="2088235" y="1981000"/>
          <a:ext cx="2808305" cy="198100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haroni" pitchFamily="2" charset="-79"/>
              <a:cs typeface="Aharoni" pitchFamily="2" charset="-79"/>
            </a:rPr>
            <a:t>LISTADO DE COMPETENCIAS </a:t>
          </a:r>
          <a:r>
            <a:rPr lang="es-ES" sz="1800" kern="1200" dirty="0" smtClean="0">
              <a:latin typeface="Aharoni" pitchFamily="2" charset="-79"/>
              <a:cs typeface="Aharoni" pitchFamily="2" charset="-79"/>
            </a:rPr>
            <a:t>TÉCNICAS </a:t>
          </a:r>
          <a:r>
            <a:rPr lang="es-ES" sz="1700" kern="1200" dirty="0" smtClean="0">
              <a:latin typeface="Aharoni" pitchFamily="2" charset="-79"/>
              <a:cs typeface="Aharoni" pitchFamily="2" charset="-79"/>
            </a:rPr>
            <a:t> </a:t>
          </a:r>
          <a:endParaRPr lang="es-ES" sz="1700" kern="1200" dirty="0">
            <a:latin typeface="Aharoni" pitchFamily="2" charset="-79"/>
            <a:cs typeface="Aharoni" pitchFamily="2" charset="-79"/>
          </a:endParaRPr>
        </a:p>
      </dsp:txBody>
      <dsp:txXfrm>
        <a:off x="2499502" y="2476250"/>
        <a:ext cx="1985771" cy="990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EA06E-9963-4D09-8A4B-29321E972AF0}">
      <dsp:nvSpPr>
        <dsp:cNvPr id="0" name=""/>
        <dsp:cNvSpPr/>
      </dsp:nvSpPr>
      <dsp:spPr>
        <a:xfrm>
          <a:off x="2905094" y="1378"/>
          <a:ext cx="2184968" cy="8810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haroni" pitchFamily="2" charset="-79"/>
              <a:cs typeface="Aharoni" pitchFamily="2" charset="-79"/>
            </a:rPr>
            <a:t>FORMULARIO DE LEVANTAMIENTO DE NECESIDADES DE CAPACITACIÓN</a:t>
          </a:r>
          <a:endParaRPr lang="es-ES" sz="1300" kern="1200" dirty="0">
            <a:latin typeface="Aharoni" pitchFamily="2" charset="-79"/>
            <a:cs typeface="Aharoni" pitchFamily="2" charset="-79"/>
          </a:endParaRPr>
        </a:p>
      </dsp:txBody>
      <dsp:txXfrm>
        <a:off x="2948102" y="44386"/>
        <a:ext cx="2098952" cy="794997"/>
      </dsp:txXfrm>
    </dsp:sp>
    <dsp:sp modelId="{1C4CEC31-1F63-4A50-A3AD-7CA0AC9E35DD}">
      <dsp:nvSpPr>
        <dsp:cNvPr id="0" name=""/>
        <dsp:cNvSpPr/>
      </dsp:nvSpPr>
      <dsp:spPr>
        <a:xfrm>
          <a:off x="1919184" y="441885"/>
          <a:ext cx="4156789" cy="4156789"/>
        </a:xfrm>
        <a:custGeom>
          <a:avLst/>
          <a:gdLst/>
          <a:ahLst/>
          <a:cxnLst/>
          <a:rect l="0" t="0" r="0" b="0"/>
          <a:pathLst>
            <a:path>
              <a:moveTo>
                <a:pt x="3174847" y="312745"/>
              </a:moveTo>
              <a:arcTo wR="2078394" hR="2078394" stAng="18110395" swAng="75827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CDDE1-E254-4357-BF7F-3812768ABC68}">
      <dsp:nvSpPr>
        <dsp:cNvPr id="0" name=""/>
        <dsp:cNvSpPr/>
      </dsp:nvSpPr>
      <dsp:spPr>
        <a:xfrm>
          <a:off x="4669885" y="1040575"/>
          <a:ext cx="2255273" cy="881013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haroni" pitchFamily="2" charset="-79"/>
              <a:cs typeface="Aharoni" pitchFamily="2" charset="-79"/>
            </a:rPr>
            <a:t>ENCUESTA DE REACCIÓN DE CAPACITACIÓN</a:t>
          </a:r>
          <a:endParaRPr lang="es-ES" sz="1300" kern="1200" dirty="0">
            <a:latin typeface="Aharoni" pitchFamily="2" charset="-79"/>
            <a:cs typeface="Aharoni" pitchFamily="2" charset="-79"/>
          </a:endParaRPr>
        </a:p>
      </dsp:txBody>
      <dsp:txXfrm>
        <a:off x="4712893" y="1083583"/>
        <a:ext cx="2169257" cy="794997"/>
      </dsp:txXfrm>
    </dsp:sp>
    <dsp:sp modelId="{23018531-A82C-421C-A405-F0CF313BEE51}">
      <dsp:nvSpPr>
        <dsp:cNvPr id="0" name=""/>
        <dsp:cNvSpPr/>
      </dsp:nvSpPr>
      <dsp:spPr>
        <a:xfrm>
          <a:off x="1919184" y="441885"/>
          <a:ext cx="4156789" cy="4156789"/>
        </a:xfrm>
        <a:custGeom>
          <a:avLst/>
          <a:gdLst/>
          <a:ahLst/>
          <a:cxnLst/>
          <a:rect l="0" t="0" r="0" b="0"/>
          <a:pathLst>
            <a:path>
              <a:moveTo>
                <a:pt x="4072110" y="1491180"/>
              </a:moveTo>
              <a:arcTo wR="2078394" hR="2078394" stAng="20615315" swAng="1969370"/>
            </a:path>
          </a:pathLst>
        </a:custGeom>
        <a:noFill/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39C81-5BD6-4C3E-9938-611846D5149E}">
      <dsp:nvSpPr>
        <dsp:cNvPr id="0" name=""/>
        <dsp:cNvSpPr/>
      </dsp:nvSpPr>
      <dsp:spPr>
        <a:xfrm>
          <a:off x="4804957" y="3118970"/>
          <a:ext cx="1985127" cy="881013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haroni" pitchFamily="2" charset="-79"/>
              <a:cs typeface="Aharoni" pitchFamily="2" charset="-79"/>
            </a:rPr>
            <a:t>EVALUACIÓN DE ENTIDADES DE ENTRENAMIENTO</a:t>
          </a:r>
          <a:endParaRPr lang="es-ES" sz="1300" kern="1200" dirty="0">
            <a:latin typeface="Aharoni" pitchFamily="2" charset="-79"/>
            <a:cs typeface="Aharoni" pitchFamily="2" charset="-79"/>
          </a:endParaRPr>
        </a:p>
      </dsp:txBody>
      <dsp:txXfrm>
        <a:off x="4847965" y="3161978"/>
        <a:ext cx="1899111" cy="794997"/>
      </dsp:txXfrm>
    </dsp:sp>
    <dsp:sp modelId="{EBCA0A10-4111-44B2-81A5-6DF5E6AD5327}">
      <dsp:nvSpPr>
        <dsp:cNvPr id="0" name=""/>
        <dsp:cNvSpPr/>
      </dsp:nvSpPr>
      <dsp:spPr>
        <a:xfrm>
          <a:off x="1919184" y="441885"/>
          <a:ext cx="4156789" cy="4156789"/>
        </a:xfrm>
        <a:custGeom>
          <a:avLst/>
          <a:gdLst/>
          <a:ahLst/>
          <a:cxnLst/>
          <a:rect l="0" t="0" r="0" b="0"/>
          <a:pathLst>
            <a:path>
              <a:moveTo>
                <a:pt x="3533445" y="3562494"/>
              </a:moveTo>
              <a:arcTo wR="2078394" hR="2078394" stAng="2733976" swAng="1020148"/>
            </a:path>
          </a:pathLst>
        </a:custGeom>
        <a:noFill/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2C783-5129-4DCB-8C9A-0C89E44C97D7}">
      <dsp:nvSpPr>
        <dsp:cNvPr id="0" name=""/>
        <dsp:cNvSpPr/>
      </dsp:nvSpPr>
      <dsp:spPr>
        <a:xfrm>
          <a:off x="3045664" y="4158167"/>
          <a:ext cx="1903830" cy="881013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haroni" pitchFamily="2" charset="-79"/>
              <a:cs typeface="Aharoni" pitchFamily="2" charset="-79"/>
            </a:rPr>
            <a:t>FORMULARIO DE PLANIFICACIÓN DE CAPACITACIÓN INTERNA</a:t>
          </a:r>
          <a:endParaRPr lang="es-ES" sz="1300" kern="1200" dirty="0">
            <a:latin typeface="Aharoni" pitchFamily="2" charset="-79"/>
            <a:cs typeface="Aharoni" pitchFamily="2" charset="-79"/>
          </a:endParaRPr>
        </a:p>
      </dsp:txBody>
      <dsp:txXfrm>
        <a:off x="3088672" y="4201175"/>
        <a:ext cx="1817814" cy="794997"/>
      </dsp:txXfrm>
    </dsp:sp>
    <dsp:sp modelId="{02F889D0-9CB0-40EB-991B-C4C48CEE1451}">
      <dsp:nvSpPr>
        <dsp:cNvPr id="0" name=""/>
        <dsp:cNvSpPr/>
      </dsp:nvSpPr>
      <dsp:spPr>
        <a:xfrm>
          <a:off x="1919184" y="441885"/>
          <a:ext cx="4156789" cy="4156789"/>
        </a:xfrm>
        <a:custGeom>
          <a:avLst/>
          <a:gdLst/>
          <a:ahLst/>
          <a:cxnLst/>
          <a:rect l="0" t="0" r="0" b="0"/>
          <a:pathLst>
            <a:path>
              <a:moveTo>
                <a:pt x="1120911" y="3923103"/>
              </a:moveTo>
              <a:arcTo wR="2078394" hR="2078394" stAng="7045876" swAng="1020148"/>
            </a:path>
          </a:pathLst>
        </a:custGeom>
        <a:noFill/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658F8-F718-47B0-B162-77759C0A9404}">
      <dsp:nvSpPr>
        <dsp:cNvPr id="0" name=""/>
        <dsp:cNvSpPr/>
      </dsp:nvSpPr>
      <dsp:spPr>
        <a:xfrm>
          <a:off x="1173457" y="3118970"/>
          <a:ext cx="2048357" cy="881013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haroni" pitchFamily="2" charset="-79"/>
              <a:cs typeface="Aharoni" pitchFamily="2" charset="-79"/>
            </a:rPr>
            <a:t>FORMULARIO DE INFORMACIÓN</a:t>
          </a:r>
          <a:endParaRPr lang="es-ES" sz="1300" kern="1200" dirty="0">
            <a:latin typeface="Aharoni" pitchFamily="2" charset="-79"/>
            <a:cs typeface="Aharoni" pitchFamily="2" charset="-79"/>
          </a:endParaRPr>
        </a:p>
      </dsp:txBody>
      <dsp:txXfrm>
        <a:off x="1216465" y="3161978"/>
        <a:ext cx="1962341" cy="794997"/>
      </dsp:txXfrm>
    </dsp:sp>
    <dsp:sp modelId="{A5EF6E72-07FD-4398-BDB1-35EC21B30F9C}">
      <dsp:nvSpPr>
        <dsp:cNvPr id="0" name=""/>
        <dsp:cNvSpPr/>
      </dsp:nvSpPr>
      <dsp:spPr>
        <a:xfrm>
          <a:off x="1919184" y="441885"/>
          <a:ext cx="4156789" cy="4156789"/>
        </a:xfrm>
        <a:custGeom>
          <a:avLst/>
          <a:gdLst/>
          <a:ahLst/>
          <a:cxnLst/>
          <a:rect l="0" t="0" r="0" b="0"/>
          <a:pathLst>
            <a:path>
              <a:moveTo>
                <a:pt x="84678" y="2665608"/>
              </a:moveTo>
              <a:arcTo wR="2078394" hR="2078394" stAng="9815315" swAng="1969370"/>
            </a:path>
          </a:pathLst>
        </a:custGeom>
        <a:noFill/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9AB66-28B7-4655-8533-52ECA10B46A9}">
      <dsp:nvSpPr>
        <dsp:cNvPr id="0" name=""/>
        <dsp:cNvSpPr/>
      </dsp:nvSpPr>
      <dsp:spPr>
        <a:xfrm>
          <a:off x="1144235" y="1040575"/>
          <a:ext cx="2106802" cy="8810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FORMULARIOS DE DESCRIPCIÓN Y PERFILES DEL PUESTO.</a:t>
          </a:r>
          <a:endParaRPr lang="es-ES" sz="1300" b="1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1187243" y="1083583"/>
        <a:ext cx="2020786" cy="794997"/>
      </dsp:txXfrm>
    </dsp:sp>
    <dsp:sp modelId="{91AA234A-35EF-4562-9246-1D613EF56C86}">
      <dsp:nvSpPr>
        <dsp:cNvPr id="0" name=""/>
        <dsp:cNvSpPr/>
      </dsp:nvSpPr>
      <dsp:spPr>
        <a:xfrm>
          <a:off x="1919184" y="441885"/>
          <a:ext cx="4156789" cy="4156789"/>
        </a:xfrm>
        <a:custGeom>
          <a:avLst/>
          <a:gdLst/>
          <a:ahLst/>
          <a:cxnLst/>
          <a:rect l="0" t="0" r="0" b="0"/>
          <a:pathLst>
            <a:path>
              <a:moveTo>
                <a:pt x="622201" y="595416"/>
              </a:moveTo>
              <a:arcTo wR="2078394" hR="2078394" stAng="13531328" swAng="758277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0.49268</cdr:x>
      <cdr:y>0.61237</cdr:y>
    </cdr:from>
    <cdr:to>
      <cdr:x>0.65284</cdr:x>
      <cdr:y>0.69974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369113" y="2733992"/>
          <a:ext cx="445071" cy="39006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50"/>
            <a:t>78%</a:t>
          </a:r>
        </a:p>
      </cdr:txBody>
    </cdr:sp>
  </cdr:relSizeAnchor>
  <cdr:relSizeAnchor xmlns:cdr="http://schemas.openxmlformats.org/drawingml/2006/chartDrawing">
    <cdr:from>
      <cdr:x>0.17081</cdr:x>
      <cdr:y>0.66416</cdr:y>
    </cdr:from>
    <cdr:to>
      <cdr:x>0.3469</cdr:x>
      <cdr:y>0.72527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474653" y="2965207"/>
          <a:ext cx="489351" cy="27284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53%</a:t>
          </a:r>
        </a:p>
      </cdr:txBody>
    </cdr:sp>
  </cdr:relSizeAnchor>
  <cdr:relSizeAnchor xmlns:cdr="http://schemas.openxmlformats.org/drawingml/2006/chartDrawing">
    <cdr:from>
      <cdr:x>0.21951</cdr:x>
      <cdr:y>0.56399</cdr:y>
    </cdr:from>
    <cdr:to>
      <cdr:x>0.3781</cdr:x>
      <cdr:y>0.60183</cdr:y>
    </cdr:to>
    <cdr:sp macro="" textlink="">
      <cdr:nvSpPr>
        <cdr:cNvPr id="4" name="3 Cuadro de texto"/>
        <cdr:cNvSpPr txBox="1"/>
      </cdr:nvSpPr>
      <cdr:spPr>
        <a:xfrm xmlns:a="http://schemas.openxmlformats.org/drawingml/2006/main">
          <a:off x="609999" y="2517968"/>
          <a:ext cx="440718" cy="1689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700"/>
            <a:t>29%</a:t>
          </a:r>
        </a:p>
      </cdr:txBody>
    </cdr:sp>
  </cdr:relSizeAnchor>
  <cdr:relSizeAnchor xmlns:cdr="http://schemas.openxmlformats.org/drawingml/2006/chartDrawing">
    <cdr:from>
      <cdr:x>0.14489</cdr:x>
      <cdr:y>0.11238</cdr:y>
    </cdr:from>
    <cdr:to>
      <cdr:x>0.76494</cdr:x>
      <cdr:y>0.36089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402645" y="501744"/>
          <a:ext cx="1723064" cy="1109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es-ES" b="1" dirty="0">
              <a:latin typeface="+mn-lt"/>
              <a:ea typeface="+mn-ea"/>
              <a:cs typeface="+mn-cs"/>
            </a:rPr>
            <a:t>¿CONSIDERA QUE EXISTIÒ ALGÚN TIPO DE MAL DISTRIBUCIÓN DEL PERSONAL EN LA EJECUCIÓN DE SUS LABORES EN LOS DIFERENTES DEPARTAMENTOS</a:t>
          </a:r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0.45308</cdr:x>
      <cdr:y>0.58182</cdr:y>
    </cdr:from>
    <cdr:to>
      <cdr:x>0.57362</cdr:x>
      <cdr:y>0.67273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535657" y="2304256"/>
          <a:ext cx="408559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96%</a:t>
          </a:r>
        </a:p>
      </cdr:txBody>
    </cdr:sp>
  </cdr:relSizeAnchor>
  <cdr:relSizeAnchor xmlns:cdr="http://schemas.openxmlformats.org/drawingml/2006/chartDrawing">
    <cdr:from>
      <cdr:x>0.1741</cdr:x>
      <cdr:y>0.53397</cdr:y>
    </cdr:from>
    <cdr:to>
      <cdr:x>0.30469</cdr:x>
      <cdr:y>0.6104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590105" y="2114741"/>
          <a:ext cx="442619" cy="30269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64%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0.43137</cdr:x>
      <cdr:y>0.71438</cdr:y>
    </cdr:from>
    <cdr:to>
      <cdr:x>0.58537</cdr:x>
      <cdr:y>0.76568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273546" y="3233257"/>
          <a:ext cx="454646" cy="232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900"/>
            <a:t>110%</a:t>
          </a:r>
        </a:p>
      </cdr:txBody>
    </cdr:sp>
  </cdr:relSizeAnchor>
  <cdr:relSizeAnchor xmlns:cdr="http://schemas.openxmlformats.org/drawingml/2006/chartDrawing">
    <cdr:from>
      <cdr:x>0.14634</cdr:x>
      <cdr:y>0.51575</cdr:y>
    </cdr:from>
    <cdr:to>
      <cdr:x>0.29268</cdr:x>
      <cdr:y>0.55885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432044" y="2334265"/>
          <a:ext cx="432043" cy="19507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 dirty="0"/>
            <a:t>50%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0.09756</cdr:x>
      <cdr:y>0.54933</cdr:y>
    </cdr:from>
    <cdr:to>
      <cdr:x>0.21834</cdr:x>
      <cdr:y>0.63768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288031" y="1512168"/>
          <a:ext cx="356582" cy="2431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900" dirty="0"/>
            <a:t>112%</a:t>
          </a:r>
        </a:p>
      </cdr:txBody>
    </cdr:sp>
  </cdr:relSizeAnchor>
  <cdr:relSizeAnchor xmlns:cdr="http://schemas.openxmlformats.org/drawingml/2006/chartDrawing">
    <cdr:from>
      <cdr:x>0.26829</cdr:x>
      <cdr:y>0.18894</cdr:y>
    </cdr:from>
    <cdr:to>
      <cdr:x>0.34669</cdr:x>
      <cdr:y>0.25608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792087" y="520092"/>
          <a:ext cx="231462" cy="18481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700"/>
            <a:t>10%</a:t>
          </a:r>
        </a:p>
      </cdr:txBody>
    </cdr:sp>
  </cdr:relSizeAnchor>
  <cdr:relSizeAnchor xmlns:cdr="http://schemas.openxmlformats.org/drawingml/2006/chartDrawing">
    <cdr:from>
      <cdr:x>0.47674</cdr:x>
      <cdr:y>0.32865</cdr:y>
    </cdr:from>
    <cdr:to>
      <cdr:x>0.58056</cdr:x>
      <cdr:y>0.41699</cdr:y>
    </cdr:to>
    <cdr:sp macro="" textlink="">
      <cdr:nvSpPr>
        <cdr:cNvPr id="4" name="3 Cuadro de texto"/>
        <cdr:cNvSpPr txBox="1"/>
      </cdr:nvSpPr>
      <cdr:spPr>
        <a:xfrm xmlns:a="http://schemas.openxmlformats.org/drawingml/2006/main">
          <a:off x="2188724" y="904672"/>
          <a:ext cx="476655" cy="24319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38%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C1405-4B8E-4FA4-B1CA-34E3626B4F9D}" type="datetimeFigureOut">
              <a:rPr lang="es-MX" smtClean="0"/>
              <a:t>04/12/2013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6598-B949-4BC9-BDE1-E3A4F1B57D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650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B32-9BBD-4354-BDA6-2C00BCF7C81D}" type="datetimeFigureOut">
              <a:rPr lang="es-MX" smtClean="0"/>
              <a:t>04/12/2013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2049-0FEC-4A35-A99D-07076D21A4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467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8589B-819A-493E-8004-264671DE89AD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97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0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58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20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85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2049-0FEC-4A35-A99D-07076D21A4A0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67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525-9A58-4DFB-906F-051E85D2DB96}" type="datetime1">
              <a:rPr lang="es-MX" smtClean="0"/>
              <a:t>04/12/2013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5C1C-C47E-408E-AC50-45552D1F7F1A}" type="datetime1">
              <a:rPr lang="es-MX" smtClean="0"/>
              <a:t>04/12/2013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3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A8-BD8C-40E4-B317-734E79C3A1BA}" type="datetime1">
              <a:rPr lang="es-MX" smtClean="0"/>
              <a:t>04/12/2013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7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14E4-6243-4822-A2AC-D83B672B38AE}" type="datetime1">
              <a:rPr lang="es-MX" smtClean="0"/>
              <a:t>04/12/2013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1AF6-8BAC-4845-941F-BB1D7314457E}" type="datetime1">
              <a:rPr lang="es-MX" smtClean="0"/>
              <a:t>04/12/2013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8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6B88-6F8E-4D4E-8DD2-F2A61408C02B}" type="datetime1">
              <a:rPr lang="es-MX" smtClean="0"/>
              <a:t>04/12/2013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9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8064-8073-458B-B5B2-6A799AB0F109}" type="datetime1">
              <a:rPr lang="es-MX" smtClean="0"/>
              <a:t>04/12/2013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9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1F4D-72E4-4DAF-B944-67A1B320D403}" type="datetime1">
              <a:rPr lang="es-MX" smtClean="0"/>
              <a:t>04/12/2013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8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1C1B-42F8-4D77-8B7B-12A793A3B3C6}" type="datetime1">
              <a:rPr lang="es-MX" smtClean="0"/>
              <a:t>04/12/2013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2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E56-37FB-4C9E-8A44-5950ED8AE09A}" type="datetime1">
              <a:rPr lang="es-MX" smtClean="0"/>
              <a:t>04/12/2013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5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1D84-D81A-4229-9D1C-F35736AEA960}" type="datetime1">
              <a:rPr lang="es-MX" smtClean="0"/>
              <a:t>04/12/2013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6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E6BD-7B46-4C33-B1C4-C1BF1A194DAB}" type="datetime1">
              <a:rPr lang="es-MX" smtClean="0"/>
              <a:t>04/12/2013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3B91-7C70-4C7C-A0F6-C07AD43B3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22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jpeg"/><Relationship Id="rId3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19.xml"/><Relationship Id="rId5" Type="http://schemas.openxmlformats.org/officeDocument/2006/relationships/image" Target="../media/image5.png"/><Relationship Id="rId10" Type="http://schemas.openxmlformats.org/officeDocument/2006/relationships/slide" Target="slide17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EJEMPLO%20DE%20MODELO%20DE%20MATRIZ%20%20%20PARA%20APLICAR%20EN%20LOS%20DEPARTAMENTOS%20DEL%20BESGUACONTROL%20DE%20OPERACIONES%20BESGUA.xlsx" TargetMode="Externa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9.png"/><Relationship Id="rId9" Type="http://schemas.microsoft.com/office/2007/relationships/diagramDrawing" Target="../diagrams/drawing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1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55188" y="1772816"/>
            <a:ext cx="4824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TÍTULO DE LA </a:t>
            </a:r>
            <a:r>
              <a:rPr lang="es-EC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TESIS:</a:t>
            </a:r>
            <a:endParaRPr lang="es-MX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1789" y="2419147"/>
            <a:ext cx="50358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haroni" pitchFamily="2" charset="-79"/>
                <a:cs typeface="Aharoni" pitchFamily="2" charset="-79"/>
              </a:rPr>
              <a:t>ELEMENTO FUNCIONAL LOGÍSTICO  PERSONAL EN EL CRUCERO INTERNACIONAL DE INSTRUCCIÓN ATLÁNTICO </a:t>
            </a:r>
            <a:r>
              <a:rPr lang="es-ES" sz="2400" b="1" dirty="0">
                <a:latin typeface="Aharoni" pitchFamily="2" charset="-79"/>
                <a:cs typeface="Aharoni" pitchFamily="2" charset="-79"/>
              </a:rPr>
              <a:t>2012</a:t>
            </a:r>
            <a:r>
              <a:rPr lang="es-ES" b="1" dirty="0">
                <a:latin typeface="Aharoni" pitchFamily="2" charset="-79"/>
                <a:cs typeface="Aharoni" pitchFamily="2" charset="-79"/>
              </a:rPr>
              <a:t> - II FASE DEL  BUQUE ESCUELA GUAYAS; PROPUESTA DE MEJORA AL PROCESO PARA CRUCEROS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INTERNACIONALES.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76803" y="4941168"/>
            <a:ext cx="7779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C" sz="2400" dirty="0" smtClean="0">
                <a:latin typeface="Aharoni" pitchFamily="2" charset="-79"/>
                <a:cs typeface="Aharoni" pitchFamily="2" charset="-79"/>
              </a:rPr>
              <a:t> DIRECTOR</a:t>
            </a:r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 DE </a:t>
            </a:r>
            <a:r>
              <a:rPr lang="es-EC" sz="2400" b="1" dirty="0">
                <a:latin typeface="Aharoni" pitchFamily="2" charset="-79"/>
                <a:cs typeface="Aharoni" pitchFamily="2" charset="-79"/>
              </a:rPr>
              <a:t>TESIS</a:t>
            </a:r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: </a:t>
            </a:r>
          </a:p>
          <a:p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TNNV – AB RODRÍGUEZ PÉREZ  JOSÉ DAVID</a:t>
            </a:r>
            <a:endParaRPr lang="es-MX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189309" y="6381328"/>
            <a:ext cx="415139" cy="450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3614" y="4407494"/>
            <a:ext cx="481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CARRERA : LOGÍSTICA NAVAL.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483877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AUTORA : GODOY PONCE VALERIA LIZETH</a:t>
            </a:r>
            <a:endParaRPr lang="es-ES" sz="2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58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913161" y="26129"/>
            <a:ext cx="2195735" cy="683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56" y="0"/>
            <a:ext cx="1295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1494"/>
            <a:ext cx="6408712" cy="9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316416" y="6381328"/>
            <a:ext cx="432048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724128" cy="48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10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3"/>
            <a:ext cx="1187624" cy="68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2924944"/>
            <a:ext cx="11876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 JULIAN" pitchFamily="2" charset="0"/>
              </a:rPr>
              <a:t>HIPÓTESIS</a:t>
            </a:r>
            <a:endParaRPr lang="es-ES" sz="1600" dirty="0">
              <a:latin typeface="AR JULIAN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99792" y="880047"/>
            <a:ext cx="303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S" b="1" dirty="0"/>
              <a:t>HIPÓTESIS GENERAL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699792" y="198884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dirty="0" smtClean="0">
                <a:latin typeface="Aharoni" pitchFamily="2" charset="-79"/>
                <a:cs typeface="Aharoni" pitchFamily="2" charset="-79"/>
              </a:rPr>
              <a:t>CÓMO AFECTA A LA OPERATIVIDAD DEL  BUQUE , EL  DESEMPEÑO DE LA  TRIPULACIÓN  EN LOS CRUCEROS  INTERNACIONALES DE INSTRUCCIÓN  QUE NO SE ENCUENTREN  ADECUADAMENTE  PLANIFICADOS .</a:t>
            </a:r>
          </a:p>
          <a:p>
            <a:pPr algn="just"/>
            <a:endParaRPr lang="es-ES" sz="1600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s-ES" sz="1600" dirty="0" smtClean="0">
                <a:latin typeface="Aharoni" pitchFamily="2" charset="-79"/>
                <a:cs typeface="Aharoni" pitchFamily="2" charset="-79"/>
              </a:rPr>
              <a:t> EL ELEMENTO FUNCIONAL LOGÍSTICO DE PERSONAL, INCIDE EN LA BUENA PLANIFICACIÓN Y EJECUCIÓN DE LAS ACTIVIDADES  OPERATIVAS EN EL BUQUE ESCUELA GUAYAS.</a:t>
            </a:r>
            <a:endParaRPr lang="es-ES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77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58649" y="188640"/>
            <a:ext cx="83195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FUNDAMENTACIÓN TEÓRICA</a:t>
            </a:r>
            <a:endParaRPr lang="es-ES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8883" y="6395348"/>
            <a:ext cx="648073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1600" smtClean="0"/>
              <a:t>11</a:t>
            </a:fld>
            <a:endParaRPr lang="es-MX" sz="1600" dirty="0"/>
          </a:p>
        </p:txBody>
      </p:sp>
      <p:sp>
        <p:nvSpPr>
          <p:cNvPr id="6" name="5 Rectángulo"/>
          <p:cNvSpPr/>
          <p:nvPr/>
        </p:nvSpPr>
        <p:spPr>
          <a:xfrm flipH="1">
            <a:off x="2123728" y="1613810"/>
            <a:ext cx="217578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es-ES" b="1" cap="all" dirty="0"/>
              <a:t>LA FUNCIÓN BÁSICA DEL ELEMENTO FUNCIONAL LOGÍSTICO PERSONAL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80132" y="1495621"/>
            <a:ext cx="222431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es-ES" b="1" cap="all" dirty="0" smtClean="0"/>
              <a:t>CICLO </a:t>
            </a:r>
            <a:r>
              <a:rPr lang="es-ES" b="1" cap="all" dirty="0"/>
              <a:t>LOGÍSTICO DEL ELEMENTO FUNCIONAL LOGÍSTICO PERSONAL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19672" y="4581128"/>
            <a:ext cx="2600220" cy="923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_tradnl" b="1" cap="all" dirty="0" smtClean="0"/>
              <a:t>FUNCIONES </a:t>
            </a:r>
            <a:r>
              <a:rPr lang="es-ES_tradnl" b="1" cap="all" dirty="0"/>
              <a:t>DE DESARROLLO ORGÁNICAS</a:t>
            </a:r>
            <a:endParaRPr lang="es-ES" b="1" cap="all" dirty="0"/>
          </a:p>
        </p:txBody>
      </p:sp>
      <p:sp>
        <p:nvSpPr>
          <p:cNvPr id="10" name="9 Rectángulo"/>
          <p:cNvSpPr/>
          <p:nvPr/>
        </p:nvSpPr>
        <p:spPr>
          <a:xfrm>
            <a:off x="5940152" y="4582722"/>
            <a:ext cx="28427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_tradnl" b="1" cap="all" dirty="0" smtClean="0"/>
              <a:t>FUNCIONES </a:t>
            </a:r>
            <a:r>
              <a:rPr lang="es-ES_tradnl" b="1" cap="all" dirty="0"/>
              <a:t>DE DESARROLLO OPERATIVA</a:t>
            </a:r>
            <a:endParaRPr lang="es-ES" b="1" cap="all" dirty="0"/>
          </a:p>
        </p:txBody>
      </p:sp>
      <p:sp>
        <p:nvSpPr>
          <p:cNvPr id="5" name="4 Flecha cuádruple"/>
          <p:cNvSpPr/>
          <p:nvPr/>
        </p:nvSpPr>
        <p:spPr>
          <a:xfrm>
            <a:off x="4219892" y="2032232"/>
            <a:ext cx="2160240" cy="3371126"/>
          </a:xfrm>
          <a:prstGeom prst="quad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ORGÁNICO FUNCIONAL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30809" y="6356350"/>
            <a:ext cx="45599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12</a:t>
            </a:fld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89549" y="4739755"/>
            <a:ext cx="2424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16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DETERMINACIÓN DE</a:t>
            </a:r>
          </a:p>
          <a:p>
            <a:pPr algn="ctr" defTabSz="762000" eaLnBrk="0" hangingPunct="0">
              <a:defRPr/>
            </a:pPr>
            <a:r>
              <a:rPr lang="es-ES_tradnl" sz="16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NECESIDADES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407281" y="1880280"/>
            <a:ext cx="3200400" cy="2667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584422">
            <a:off x="4070457" y="3131865"/>
            <a:ext cx="292472" cy="30583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464469" y="448162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896806" y="1861514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8835092">
            <a:off x="5677407" y="3161612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6283020">
            <a:off x="5049206" y="4405427"/>
            <a:ext cx="304800" cy="3810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18 Rectángulo"/>
          <p:cNvSpPr/>
          <p:nvPr/>
        </p:nvSpPr>
        <p:spPr>
          <a:xfrm rot="18282224">
            <a:off x="2883737" y="3024570"/>
            <a:ext cx="2211622" cy="3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 B T E N C I Ó N  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 rot="3504753">
            <a:off x="4976075" y="3123665"/>
            <a:ext cx="2562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 I S T R I B U C I ÓN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753334" y="172564"/>
            <a:ext cx="48965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" b="1" cap="all" dirty="0" smtClean="0"/>
              <a:t>CICLO </a:t>
            </a:r>
            <a:r>
              <a:rPr lang="es-ES" b="1" cap="all" dirty="0"/>
              <a:t>LOGÍSTICO DEL ELEMENTO FUNCIONAL LOGÍSTICO PERSONAL</a:t>
            </a: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1571625" y="1693863"/>
            <a:ext cx="239713" cy="2425700"/>
            <a:chOff x="990" y="1067"/>
            <a:chExt cx="151" cy="1528"/>
          </a:xfrm>
        </p:grpSpPr>
        <p:graphicFrame>
          <p:nvGraphicFramePr>
            <p:cNvPr id="28" name="Object 6"/>
            <p:cNvGraphicFramePr>
              <a:graphicFrameLocks/>
            </p:cNvGraphicFramePr>
            <p:nvPr/>
          </p:nvGraphicFramePr>
          <p:xfrm>
            <a:off x="990" y="1067"/>
            <a:ext cx="15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5" name="Imagen" r:id="rId3" imgW="239400" imgH="444240" progId="MS_ClipArt_Gallery.2">
                    <p:embed/>
                  </p:oleObj>
                </mc:Choice>
                <mc:Fallback>
                  <p:oleObj name="Imagen" r:id="rId3" imgW="239400" imgH="4442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1067"/>
                          <a:ext cx="15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/>
            </p:cNvGraphicFramePr>
            <p:nvPr/>
          </p:nvGraphicFramePr>
          <p:xfrm>
            <a:off x="990" y="2315"/>
            <a:ext cx="15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6" name="Imagen" r:id="rId5" imgW="239400" imgH="444240" progId="MS_ClipArt_Gallery.2">
                    <p:embed/>
                  </p:oleObj>
                </mc:Choice>
                <mc:Fallback>
                  <p:oleObj name="Imagen" r:id="rId5" imgW="239400" imgH="4442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2315"/>
                          <a:ext cx="15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/>
            <p:cNvGraphicFramePr>
              <a:graphicFrameLocks/>
            </p:cNvGraphicFramePr>
            <p:nvPr/>
          </p:nvGraphicFramePr>
          <p:xfrm>
            <a:off x="990" y="1499"/>
            <a:ext cx="15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7" name="Imagen" r:id="rId7" imgW="239400" imgH="444240" progId="MS_ClipArt_Gallery.2">
                    <p:embed/>
                  </p:oleObj>
                </mc:Choice>
                <mc:Fallback>
                  <p:oleObj name="Imagen" r:id="rId7" imgW="239400" imgH="4442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1499"/>
                          <a:ext cx="15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/>
            </p:cNvGraphicFramePr>
            <p:nvPr/>
          </p:nvGraphicFramePr>
          <p:xfrm>
            <a:off x="990" y="1931"/>
            <a:ext cx="15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8" name="Imagen" r:id="rId9" imgW="239400" imgH="444240" progId="MS_ClipArt_Gallery.2">
                    <p:embed/>
                  </p:oleObj>
                </mc:Choice>
                <mc:Fallback>
                  <p:oleObj name="Imagen" r:id="rId9" imgW="239400" imgH="4442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1931"/>
                          <a:ext cx="15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3374734" y="952488"/>
            <a:ext cx="517525" cy="2544214"/>
            <a:chOff x="3409" y="1009"/>
            <a:chExt cx="526" cy="2254"/>
          </a:xfrm>
        </p:grpSpPr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>
              <a:off x="3409" y="1009"/>
              <a:ext cx="526" cy="2254"/>
            </a:xfrm>
            <a:prstGeom prst="downArrow">
              <a:avLst>
                <a:gd name="adj1" fmla="val 50000"/>
                <a:gd name="adj2" fmla="val 10716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582" y="1019"/>
              <a:ext cx="154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s-CL" sz="1400" b="1" i="0" dirty="0">
                  <a:latin typeface="Bookman Old Style" pitchFamily="18" charset="0"/>
                </a:rPr>
                <a:t>INSTRUCCIÓN</a:t>
              </a:r>
            </a:p>
          </p:txBody>
        </p:sp>
      </p:grpSp>
      <p:grpSp>
        <p:nvGrpSpPr>
          <p:cNvPr id="45" name="Group 25"/>
          <p:cNvGrpSpPr>
            <a:grpSpLocks/>
          </p:cNvGrpSpPr>
          <p:nvPr/>
        </p:nvGrpSpPr>
        <p:grpSpPr bwMode="auto">
          <a:xfrm>
            <a:off x="2552377" y="925504"/>
            <a:ext cx="835025" cy="2792421"/>
            <a:chOff x="2545" y="1009"/>
            <a:chExt cx="526" cy="2254"/>
          </a:xfrm>
        </p:grpSpPr>
        <p:sp>
          <p:nvSpPr>
            <p:cNvPr id="46" name="AutoShape 26"/>
            <p:cNvSpPr>
              <a:spLocks noChangeArrowheads="1"/>
            </p:cNvSpPr>
            <p:nvPr/>
          </p:nvSpPr>
          <p:spPr bwMode="auto">
            <a:xfrm>
              <a:off x="2545" y="1009"/>
              <a:ext cx="526" cy="2254"/>
            </a:xfrm>
            <a:prstGeom prst="downArrow">
              <a:avLst>
                <a:gd name="adj1" fmla="val 50000"/>
                <a:gd name="adj2" fmla="val 10716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2718" y="1019"/>
              <a:ext cx="154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s-CL" sz="1100" b="1" i="0" dirty="0">
                  <a:latin typeface="Bookman Old Style" pitchFamily="18" charset="0"/>
                </a:rPr>
                <a:t>RECLUTAMIENT</a:t>
              </a:r>
              <a:r>
                <a:rPr lang="es-CL" sz="1400" b="1" i="0" dirty="0">
                  <a:latin typeface="Bookman Old Style" pitchFamily="18" charset="0"/>
                </a:rPr>
                <a:t>O</a:t>
              </a:r>
            </a:p>
          </p:txBody>
        </p:sp>
      </p:grpSp>
      <p:sp>
        <p:nvSpPr>
          <p:cNvPr id="48" name="AutoShape 28"/>
          <p:cNvSpPr>
            <a:spLocks noChangeArrowheads="1"/>
          </p:cNvSpPr>
          <p:nvPr/>
        </p:nvSpPr>
        <p:spPr bwMode="auto">
          <a:xfrm>
            <a:off x="1936060" y="977152"/>
            <a:ext cx="684212" cy="3047801"/>
          </a:xfrm>
          <a:prstGeom prst="downArrow">
            <a:avLst>
              <a:gd name="adj1" fmla="val 50000"/>
              <a:gd name="adj2" fmla="val 9820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CL" sz="1400" b="1" i="0" dirty="0">
                <a:latin typeface="Bookman Old Style" pitchFamily="18" charset="0"/>
              </a:rPr>
              <a:t>M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O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V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I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L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I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Z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A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C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I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O</a:t>
            </a:r>
          </a:p>
          <a:p>
            <a:pPr algn="ctr"/>
            <a:r>
              <a:rPr lang="es-CL" sz="1400" b="1" i="0" dirty="0">
                <a:latin typeface="Bookman Old Style" pitchFamily="18" charset="0"/>
              </a:rPr>
              <a:t>N</a:t>
            </a:r>
          </a:p>
          <a:p>
            <a:pPr algn="ctr"/>
            <a:endParaRPr lang="es-CL" sz="1400" b="1" i="0" dirty="0">
              <a:latin typeface="Bookman Old Style" pitchFamily="18" charset="0"/>
            </a:endParaRP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3316347" y="446631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auto">
          <a:xfrm>
            <a:off x="2273270" y="5371908"/>
            <a:ext cx="1893891" cy="460411"/>
          </a:xfrm>
          <a:prstGeom prst="roundRect">
            <a:avLst>
              <a:gd name="adj" fmla="val 1665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s-CL" sz="1050" b="1" i="0" dirty="0">
                <a:latin typeface="Bookman Old Style" pitchFamily="18" charset="0"/>
              </a:rPr>
              <a:t>MANDOS DE UNIDADES Y REPARTICIONES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888067" y="5818746"/>
            <a:ext cx="2664296" cy="2776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s-CL" sz="1200" b="1" i="0" dirty="0">
                <a:solidFill>
                  <a:schemeClr val="accent2"/>
                </a:solidFill>
                <a:latin typeface="Bookman Old Style" pitchFamily="18" charset="0"/>
              </a:rPr>
              <a:t>DETERMINAR NECESIDADES</a:t>
            </a:r>
          </a:p>
        </p:txBody>
      </p:sp>
      <p:grpSp>
        <p:nvGrpSpPr>
          <p:cNvPr id="68" name="Group 10"/>
          <p:cNvGrpSpPr>
            <a:grpSpLocks/>
          </p:cNvGrpSpPr>
          <p:nvPr/>
        </p:nvGrpSpPr>
        <p:grpSpPr bwMode="auto">
          <a:xfrm>
            <a:off x="5578058" y="5465951"/>
            <a:ext cx="2906958" cy="477593"/>
            <a:chOff x="1313" y="2161"/>
            <a:chExt cx="3301" cy="384"/>
          </a:xfrm>
        </p:grpSpPr>
        <p:sp>
          <p:nvSpPr>
            <p:cNvPr id="69" name="AutoShape 11"/>
            <p:cNvSpPr>
              <a:spLocks noChangeArrowheads="1"/>
            </p:cNvSpPr>
            <p:nvPr/>
          </p:nvSpPr>
          <p:spPr bwMode="auto">
            <a:xfrm>
              <a:off x="1313" y="2161"/>
              <a:ext cx="2154" cy="384"/>
            </a:xfrm>
            <a:prstGeom prst="roundRect">
              <a:avLst>
                <a:gd name="adj" fmla="val 1665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s-CL" sz="1100" b="1" i="0" dirty="0">
                  <a:latin typeface="Bookman Old Style" pitchFamily="18" charset="0"/>
                </a:rPr>
                <a:t>MANDOS OPERATIVOS Y</a:t>
              </a:r>
            </a:p>
            <a:p>
              <a:pPr algn="ctr" defTabSz="762000"/>
              <a:r>
                <a:rPr lang="es-CL" sz="1100" b="1" i="0" dirty="0">
                  <a:latin typeface="Bookman Old Style" pitchFamily="18" charset="0"/>
                </a:rPr>
                <a:t>APOYO OPERATIVO</a:t>
              </a:r>
            </a:p>
          </p:txBody>
        </p:sp>
        <p:sp>
          <p:nvSpPr>
            <p:cNvPr id="70" name="AutoShape 12"/>
            <p:cNvSpPr>
              <a:spLocks noChangeArrowheads="1"/>
            </p:cNvSpPr>
            <p:nvPr/>
          </p:nvSpPr>
          <p:spPr bwMode="auto">
            <a:xfrm>
              <a:off x="3470" y="2168"/>
              <a:ext cx="1144" cy="370"/>
            </a:xfrm>
            <a:prstGeom prst="roundRect">
              <a:avLst>
                <a:gd name="adj" fmla="val 1665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CL" sz="1050" b="1" i="0" dirty="0">
                  <a:latin typeface="Bookman Old Style" pitchFamily="18" charset="0"/>
                </a:rPr>
                <a:t>MANDOS</a:t>
              </a:r>
            </a:p>
            <a:p>
              <a:pPr algn="ctr"/>
              <a:r>
                <a:rPr lang="es-CL" sz="1050" b="1" i="0" dirty="0">
                  <a:latin typeface="Bookman Old Style" pitchFamily="18" charset="0"/>
                </a:rPr>
                <a:t>ORGANICOS</a:t>
              </a:r>
            </a:p>
          </p:txBody>
        </p:sp>
      </p:grpSp>
      <p:sp>
        <p:nvSpPr>
          <p:cNvPr id="71" name="AutoShape 2"/>
          <p:cNvSpPr>
            <a:spLocks noChangeArrowheads="1"/>
          </p:cNvSpPr>
          <p:nvPr/>
        </p:nvSpPr>
        <p:spPr bwMode="auto">
          <a:xfrm>
            <a:off x="7976603" y="1679303"/>
            <a:ext cx="508413" cy="152301"/>
          </a:xfrm>
          <a:prstGeom prst="rightArrow">
            <a:avLst>
              <a:gd name="adj1" fmla="val 50000"/>
              <a:gd name="adj2" fmla="val 669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Freeform 3" descr="Papel seda azul"/>
          <p:cNvSpPr>
            <a:spLocks/>
          </p:cNvSpPr>
          <p:nvPr/>
        </p:nvSpPr>
        <p:spPr bwMode="auto">
          <a:xfrm>
            <a:off x="5522814" y="863593"/>
            <a:ext cx="2519501" cy="1872456"/>
          </a:xfrm>
          <a:custGeom>
            <a:avLst/>
            <a:gdLst>
              <a:gd name="T0" fmla="*/ 27 w 1898"/>
              <a:gd name="T1" fmla="*/ 445 h 2107"/>
              <a:gd name="T2" fmla="*/ 40 w 1898"/>
              <a:gd name="T3" fmla="*/ 445 h 2107"/>
              <a:gd name="T4" fmla="*/ 106 w 1898"/>
              <a:gd name="T5" fmla="*/ 398 h 2107"/>
              <a:gd name="T6" fmla="*/ 143 w 1898"/>
              <a:gd name="T7" fmla="*/ 263 h 2107"/>
              <a:gd name="T8" fmla="*/ 201 w 1898"/>
              <a:gd name="T9" fmla="*/ 162 h 2107"/>
              <a:gd name="T10" fmla="*/ 322 w 1898"/>
              <a:gd name="T11" fmla="*/ 165 h 2107"/>
              <a:gd name="T12" fmla="*/ 456 w 1898"/>
              <a:gd name="T13" fmla="*/ 185 h 2107"/>
              <a:gd name="T14" fmla="*/ 575 w 1898"/>
              <a:gd name="T15" fmla="*/ 182 h 2107"/>
              <a:gd name="T16" fmla="*/ 672 w 1898"/>
              <a:gd name="T17" fmla="*/ 121 h 2107"/>
              <a:gd name="T18" fmla="*/ 720 w 1898"/>
              <a:gd name="T19" fmla="*/ 67 h 2107"/>
              <a:gd name="T20" fmla="*/ 751 w 1898"/>
              <a:gd name="T21" fmla="*/ 51 h 2107"/>
              <a:gd name="T22" fmla="*/ 818 w 1898"/>
              <a:gd name="T23" fmla="*/ 54 h 2107"/>
              <a:gd name="T24" fmla="*/ 888 w 1898"/>
              <a:gd name="T25" fmla="*/ 88 h 2107"/>
              <a:gd name="T26" fmla="*/ 1006 w 1898"/>
              <a:gd name="T27" fmla="*/ 104 h 2107"/>
              <a:gd name="T28" fmla="*/ 1131 w 1898"/>
              <a:gd name="T29" fmla="*/ 84 h 2107"/>
              <a:gd name="T30" fmla="*/ 1173 w 1898"/>
              <a:gd name="T31" fmla="*/ 30 h 2107"/>
              <a:gd name="T32" fmla="*/ 1246 w 1898"/>
              <a:gd name="T33" fmla="*/ 0 h 2107"/>
              <a:gd name="T34" fmla="*/ 1332 w 1898"/>
              <a:gd name="T35" fmla="*/ 27 h 2107"/>
              <a:gd name="T36" fmla="*/ 1435 w 1898"/>
              <a:gd name="T37" fmla="*/ 84 h 2107"/>
              <a:gd name="T38" fmla="*/ 1550 w 1898"/>
              <a:gd name="T39" fmla="*/ 152 h 2107"/>
              <a:gd name="T40" fmla="*/ 1556 w 1898"/>
              <a:gd name="T41" fmla="*/ 414 h 2107"/>
              <a:gd name="T42" fmla="*/ 1572 w 1898"/>
              <a:gd name="T43" fmla="*/ 640 h 2107"/>
              <a:gd name="T44" fmla="*/ 1654 w 1898"/>
              <a:gd name="T45" fmla="*/ 724 h 2107"/>
              <a:gd name="T46" fmla="*/ 1760 w 1898"/>
              <a:gd name="T47" fmla="*/ 785 h 2107"/>
              <a:gd name="T48" fmla="*/ 1809 w 1898"/>
              <a:gd name="T49" fmla="*/ 839 h 2107"/>
              <a:gd name="T50" fmla="*/ 1833 w 1898"/>
              <a:gd name="T51" fmla="*/ 890 h 2107"/>
              <a:gd name="T52" fmla="*/ 1830 w 1898"/>
              <a:gd name="T53" fmla="*/ 991 h 2107"/>
              <a:gd name="T54" fmla="*/ 1766 w 1898"/>
              <a:gd name="T55" fmla="*/ 1186 h 2107"/>
              <a:gd name="T56" fmla="*/ 1809 w 1898"/>
              <a:gd name="T57" fmla="*/ 1405 h 2107"/>
              <a:gd name="T58" fmla="*/ 1888 w 1898"/>
              <a:gd name="T59" fmla="*/ 1567 h 2107"/>
              <a:gd name="T60" fmla="*/ 1888 w 1898"/>
              <a:gd name="T61" fmla="*/ 1688 h 2107"/>
              <a:gd name="T62" fmla="*/ 1778 w 1898"/>
              <a:gd name="T63" fmla="*/ 1803 h 2107"/>
              <a:gd name="T64" fmla="*/ 1626 w 1898"/>
              <a:gd name="T65" fmla="*/ 1843 h 2107"/>
              <a:gd name="T66" fmla="*/ 1556 w 1898"/>
              <a:gd name="T67" fmla="*/ 1897 h 2107"/>
              <a:gd name="T68" fmla="*/ 1523 w 1898"/>
              <a:gd name="T69" fmla="*/ 2045 h 2107"/>
              <a:gd name="T70" fmla="*/ 1490 w 1898"/>
              <a:gd name="T71" fmla="*/ 2093 h 2107"/>
              <a:gd name="T72" fmla="*/ 1365 w 1898"/>
              <a:gd name="T73" fmla="*/ 2103 h 2107"/>
              <a:gd name="T74" fmla="*/ 1231 w 1898"/>
              <a:gd name="T75" fmla="*/ 2096 h 2107"/>
              <a:gd name="T76" fmla="*/ 1088 w 1898"/>
              <a:gd name="T77" fmla="*/ 2066 h 2107"/>
              <a:gd name="T78" fmla="*/ 1088 w 1898"/>
              <a:gd name="T79" fmla="*/ 1958 h 2107"/>
              <a:gd name="T80" fmla="*/ 1055 w 1898"/>
              <a:gd name="T81" fmla="*/ 1897 h 2107"/>
              <a:gd name="T82" fmla="*/ 936 w 1898"/>
              <a:gd name="T83" fmla="*/ 1863 h 2107"/>
              <a:gd name="T84" fmla="*/ 736 w 1898"/>
              <a:gd name="T85" fmla="*/ 1840 h 2107"/>
              <a:gd name="T86" fmla="*/ 660 w 1898"/>
              <a:gd name="T87" fmla="*/ 1803 h 2107"/>
              <a:gd name="T88" fmla="*/ 626 w 1898"/>
              <a:gd name="T89" fmla="*/ 1692 h 2107"/>
              <a:gd name="T90" fmla="*/ 587 w 1898"/>
              <a:gd name="T91" fmla="*/ 1624 h 2107"/>
              <a:gd name="T92" fmla="*/ 398 w 1898"/>
              <a:gd name="T93" fmla="*/ 1611 h 2107"/>
              <a:gd name="T94" fmla="*/ 268 w 1898"/>
              <a:gd name="T95" fmla="*/ 1543 h 2107"/>
              <a:gd name="T96" fmla="*/ 255 w 1898"/>
              <a:gd name="T97" fmla="*/ 1459 h 2107"/>
              <a:gd name="T98" fmla="*/ 283 w 1898"/>
              <a:gd name="T99" fmla="*/ 1287 h 2107"/>
              <a:gd name="T100" fmla="*/ 316 w 1898"/>
              <a:gd name="T101" fmla="*/ 1200 h 2107"/>
              <a:gd name="T102" fmla="*/ 295 w 1898"/>
              <a:gd name="T103" fmla="*/ 1146 h 2107"/>
              <a:gd name="T104" fmla="*/ 243 w 1898"/>
              <a:gd name="T105" fmla="*/ 1119 h 2107"/>
              <a:gd name="T106" fmla="*/ 198 w 1898"/>
              <a:gd name="T107" fmla="*/ 1088 h 2107"/>
              <a:gd name="T108" fmla="*/ 125 w 1898"/>
              <a:gd name="T109" fmla="*/ 997 h 2107"/>
              <a:gd name="T110" fmla="*/ 0 w 1898"/>
              <a:gd name="T111" fmla="*/ 785 h 2107"/>
              <a:gd name="T112" fmla="*/ 52 w 1898"/>
              <a:gd name="T113" fmla="*/ 731 h 2107"/>
              <a:gd name="T114" fmla="*/ 94 w 1898"/>
              <a:gd name="T115" fmla="*/ 701 h 2107"/>
              <a:gd name="T116" fmla="*/ 116 w 1898"/>
              <a:gd name="T117" fmla="*/ 640 h 2107"/>
              <a:gd name="T118" fmla="*/ 64 w 1898"/>
              <a:gd name="T119" fmla="*/ 596 h 2107"/>
              <a:gd name="T120" fmla="*/ 24 w 1898"/>
              <a:gd name="T121" fmla="*/ 539 h 2107"/>
              <a:gd name="T122" fmla="*/ 12 w 1898"/>
              <a:gd name="T123" fmla="*/ 482 h 21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8"/>
              <a:gd name="T187" fmla="*/ 0 h 2107"/>
              <a:gd name="T188" fmla="*/ 1898 w 1898"/>
              <a:gd name="T189" fmla="*/ 2107 h 21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8" h="2107">
                <a:moveTo>
                  <a:pt x="12" y="482"/>
                </a:moveTo>
                <a:lnTo>
                  <a:pt x="18" y="468"/>
                </a:lnTo>
                <a:lnTo>
                  <a:pt x="24" y="458"/>
                </a:lnTo>
                <a:lnTo>
                  <a:pt x="27" y="445"/>
                </a:lnTo>
                <a:lnTo>
                  <a:pt x="30" y="438"/>
                </a:lnTo>
                <a:lnTo>
                  <a:pt x="30" y="441"/>
                </a:lnTo>
                <a:lnTo>
                  <a:pt x="33" y="441"/>
                </a:lnTo>
                <a:lnTo>
                  <a:pt x="40" y="445"/>
                </a:lnTo>
                <a:lnTo>
                  <a:pt x="52" y="441"/>
                </a:lnTo>
                <a:lnTo>
                  <a:pt x="73" y="431"/>
                </a:lnTo>
                <a:lnTo>
                  <a:pt x="91" y="418"/>
                </a:lnTo>
                <a:lnTo>
                  <a:pt x="106" y="398"/>
                </a:lnTo>
                <a:lnTo>
                  <a:pt x="116" y="377"/>
                </a:lnTo>
                <a:lnTo>
                  <a:pt x="125" y="357"/>
                </a:lnTo>
                <a:lnTo>
                  <a:pt x="137" y="293"/>
                </a:lnTo>
                <a:lnTo>
                  <a:pt x="143" y="263"/>
                </a:lnTo>
                <a:lnTo>
                  <a:pt x="152" y="233"/>
                </a:lnTo>
                <a:lnTo>
                  <a:pt x="164" y="206"/>
                </a:lnTo>
                <a:lnTo>
                  <a:pt x="179" y="182"/>
                </a:lnTo>
                <a:lnTo>
                  <a:pt x="201" y="162"/>
                </a:lnTo>
                <a:lnTo>
                  <a:pt x="231" y="148"/>
                </a:lnTo>
                <a:lnTo>
                  <a:pt x="264" y="155"/>
                </a:lnTo>
                <a:lnTo>
                  <a:pt x="295" y="158"/>
                </a:lnTo>
                <a:lnTo>
                  <a:pt x="322" y="165"/>
                </a:lnTo>
                <a:lnTo>
                  <a:pt x="347" y="168"/>
                </a:lnTo>
                <a:lnTo>
                  <a:pt x="386" y="175"/>
                </a:lnTo>
                <a:lnTo>
                  <a:pt x="420" y="182"/>
                </a:lnTo>
                <a:lnTo>
                  <a:pt x="456" y="185"/>
                </a:lnTo>
                <a:lnTo>
                  <a:pt x="496" y="185"/>
                </a:lnTo>
                <a:lnTo>
                  <a:pt x="517" y="185"/>
                </a:lnTo>
                <a:lnTo>
                  <a:pt x="544" y="182"/>
                </a:lnTo>
                <a:lnTo>
                  <a:pt x="575" y="182"/>
                </a:lnTo>
                <a:lnTo>
                  <a:pt x="608" y="179"/>
                </a:lnTo>
                <a:lnTo>
                  <a:pt x="635" y="158"/>
                </a:lnTo>
                <a:lnTo>
                  <a:pt x="660" y="138"/>
                </a:lnTo>
                <a:lnTo>
                  <a:pt x="672" y="121"/>
                </a:lnTo>
                <a:lnTo>
                  <a:pt x="678" y="101"/>
                </a:lnTo>
                <a:lnTo>
                  <a:pt x="687" y="84"/>
                </a:lnTo>
                <a:lnTo>
                  <a:pt x="702" y="74"/>
                </a:lnTo>
                <a:lnTo>
                  <a:pt x="720" y="67"/>
                </a:lnTo>
                <a:lnTo>
                  <a:pt x="730" y="61"/>
                </a:lnTo>
                <a:lnTo>
                  <a:pt x="739" y="57"/>
                </a:lnTo>
                <a:lnTo>
                  <a:pt x="745" y="54"/>
                </a:lnTo>
                <a:lnTo>
                  <a:pt x="751" y="51"/>
                </a:lnTo>
                <a:lnTo>
                  <a:pt x="757" y="51"/>
                </a:lnTo>
                <a:lnTo>
                  <a:pt x="769" y="47"/>
                </a:lnTo>
                <a:lnTo>
                  <a:pt x="787" y="40"/>
                </a:lnTo>
                <a:lnTo>
                  <a:pt x="818" y="54"/>
                </a:lnTo>
                <a:lnTo>
                  <a:pt x="848" y="64"/>
                </a:lnTo>
                <a:lnTo>
                  <a:pt x="860" y="71"/>
                </a:lnTo>
                <a:lnTo>
                  <a:pt x="876" y="81"/>
                </a:lnTo>
                <a:lnTo>
                  <a:pt x="888" y="88"/>
                </a:lnTo>
                <a:lnTo>
                  <a:pt x="900" y="94"/>
                </a:lnTo>
                <a:lnTo>
                  <a:pt x="927" y="101"/>
                </a:lnTo>
                <a:lnTo>
                  <a:pt x="955" y="101"/>
                </a:lnTo>
                <a:lnTo>
                  <a:pt x="1006" y="104"/>
                </a:lnTo>
                <a:lnTo>
                  <a:pt x="1040" y="101"/>
                </a:lnTo>
                <a:lnTo>
                  <a:pt x="1070" y="98"/>
                </a:lnTo>
                <a:lnTo>
                  <a:pt x="1100" y="94"/>
                </a:lnTo>
                <a:lnTo>
                  <a:pt x="1131" y="84"/>
                </a:lnTo>
                <a:lnTo>
                  <a:pt x="1143" y="74"/>
                </a:lnTo>
                <a:lnTo>
                  <a:pt x="1152" y="61"/>
                </a:lnTo>
                <a:lnTo>
                  <a:pt x="1161" y="44"/>
                </a:lnTo>
                <a:lnTo>
                  <a:pt x="1173" y="30"/>
                </a:lnTo>
                <a:lnTo>
                  <a:pt x="1189" y="20"/>
                </a:lnTo>
                <a:lnTo>
                  <a:pt x="1207" y="13"/>
                </a:lnTo>
                <a:lnTo>
                  <a:pt x="1228" y="7"/>
                </a:lnTo>
                <a:lnTo>
                  <a:pt x="1246" y="0"/>
                </a:lnTo>
                <a:lnTo>
                  <a:pt x="1280" y="3"/>
                </a:lnTo>
                <a:lnTo>
                  <a:pt x="1310" y="10"/>
                </a:lnTo>
                <a:lnTo>
                  <a:pt x="1319" y="17"/>
                </a:lnTo>
                <a:lnTo>
                  <a:pt x="1332" y="27"/>
                </a:lnTo>
                <a:lnTo>
                  <a:pt x="1341" y="34"/>
                </a:lnTo>
                <a:lnTo>
                  <a:pt x="1350" y="40"/>
                </a:lnTo>
                <a:lnTo>
                  <a:pt x="1408" y="74"/>
                </a:lnTo>
                <a:lnTo>
                  <a:pt x="1435" y="84"/>
                </a:lnTo>
                <a:lnTo>
                  <a:pt x="1465" y="94"/>
                </a:lnTo>
                <a:lnTo>
                  <a:pt x="1496" y="115"/>
                </a:lnTo>
                <a:lnTo>
                  <a:pt x="1523" y="131"/>
                </a:lnTo>
                <a:lnTo>
                  <a:pt x="1550" y="152"/>
                </a:lnTo>
                <a:lnTo>
                  <a:pt x="1572" y="179"/>
                </a:lnTo>
                <a:lnTo>
                  <a:pt x="1566" y="233"/>
                </a:lnTo>
                <a:lnTo>
                  <a:pt x="1563" y="293"/>
                </a:lnTo>
                <a:lnTo>
                  <a:pt x="1556" y="414"/>
                </a:lnTo>
                <a:lnTo>
                  <a:pt x="1556" y="475"/>
                </a:lnTo>
                <a:lnTo>
                  <a:pt x="1556" y="536"/>
                </a:lnTo>
                <a:lnTo>
                  <a:pt x="1563" y="590"/>
                </a:lnTo>
                <a:lnTo>
                  <a:pt x="1572" y="640"/>
                </a:lnTo>
                <a:lnTo>
                  <a:pt x="1581" y="657"/>
                </a:lnTo>
                <a:lnTo>
                  <a:pt x="1599" y="681"/>
                </a:lnTo>
                <a:lnTo>
                  <a:pt x="1623" y="701"/>
                </a:lnTo>
                <a:lnTo>
                  <a:pt x="1654" y="724"/>
                </a:lnTo>
                <a:lnTo>
                  <a:pt x="1684" y="745"/>
                </a:lnTo>
                <a:lnTo>
                  <a:pt x="1712" y="762"/>
                </a:lnTo>
                <a:lnTo>
                  <a:pt x="1739" y="778"/>
                </a:lnTo>
                <a:lnTo>
                  <a:pt x="1760" y="785"/>
                </a:lnTo>
                <a:lnTo>
                  <a:pt x="1781" y="799"/>
                </a:lnTo>
                <a:lnTo>
                  <a:pt x="1803" y="815"/>
                </a:lnTo>
                <a:lnTo>
                  <a:pt x="1806" y="826"/>
                </a:lnTo>
                <a:lnTo>
                  <a:pt x="1809" y="839"/>
                </a:lnTo>
                <a:lnTo>
                  <a:pt x="1809" y="849"/>
                </a:lnTo>
                <a:lnTo>
                  <a:pt x="1812" y="859"/>
                </a:lnTo>
                <a:lnTo>
                  <a:pt x="1824" y="876"/>
                </a:lnTo>
                <a:lnTo>
                  <a:pt x="1833" y="890"/>
                </a:lnTo>
                <a:lnTo>
                  <a:pt x="1839" y="920"/>
                </a:lnTo>
                <a:lnTo>
                  <a:pt x="1839" y="943"/>
                </a:lnTo>
                <a:lnTo>
                  <a:pt x="1836" y="970"/>
                </a:lnTo>
                <a:lnTo>
                  <a:pt x="1830" y="991"/>
                </a:lnTo>
                <a:lnTo>
                  <a:pt x="1809" y="1034"/>
                </a:lnTo>
                <a:lnTo>
                  <a:pt x="1781" y="1078"/>
                </a:lnTo>
                <a:lnTo>
                  <a:pt x="1772" y="1132"/>
                </a:lnTo>
                <a:lnTo>
                  <a:pt x="1766" y="1186"/>
                </a:lnTo>
                <a:lnTo>
                  <a:pt x="1769" y="1243"/>
                </a:lnTo>
                <a:lnTo>
                  <a:pt x="1778" y="1297"/>
                </a:lnTo>
                <a:lnTo>
                  <a:pt x="1791" y="1351"/>
                </a:lnTo>
                <a:lnTo>
                  <a:pt x="1809" y="1405"/>
                </a:lnTo>
                <a:lnTo>
                  <a:pt x="1833" y="1452"/>
                </a:lnTo>
                <a:lnTo>
                  <a:pt x="1864" y="1499"/>
                </a:lnTo>
                <a:lnTo>
                  <a:pt x="1876" y="1533"/>
                </a:lnTo>
                <a:lnTo>
                  <a:pt x="1888" y="1567"/>
                </a:lnTo>
                <a:lnTo>
                  <a:pt x="1894" y="1601"/>
                </a:lnTo>
                <a:lnTo>
                  <a:pt x="1897" y="1634"/>
                </a:lnTo>
                <a:lnTo>
                  <a:pt x="1894" y="1665"/>
                </a:lnTo>
                <a:lnTo>
                  <a:pt x="1888" y="1688"/>
                </a:lnTo>
                <a:lnTo>
                  <a:pt x="1870" y="1732"/>
                </a:lnTo>
                <a:lnTo>
                  <a:pt x="1845" y="1762"/>
                </a:lnTo>
                <a:lnTo>
                  <a:pt x="1815" y="1786"/>
                </a:lnTo>
                <a:lnTo>
                  <a:pt x="1778" y="1803"/>
                </a:lnTo>
                <a:lnTo>
                  <a:pt x="1739" y="1813"/>
                </a:lnTo>
                <a:lnTo>
                  <a:pt x="1693" y="1823"/>
                </a:lnTo>
                <a:lnTo>
                  <a:pt x="1645" y="1833"/>
                </a:lnTo>
                <a:lnTo>
                  <a:pt x="1626" y="1843"/>
                </a:lnTo>
                <a:lnTo>
                  <a:pt x="1605" y="1853"/>
                </a:lnTo>
                <a:lnTo>
                  <a:pt x="1587" y="1860"/>
                </a:lnTo>
                <a:lnTo>
                  <a:pt x="1572" y="1873"/>
                </a:lnTo>
                <a:lnTo>
                  <a:pt x="1556" y="1897"/>
                </a:lnTo>
                <a:lnTo>
                  <a:pt x="1544" y="1924"/>
                </a:lnTo>
                <a:lnTo>
                  <a:pt x="1529" y="1981"/>
                </a:lnTo>
                <a:lnTo>
                  <a:pt x="1526" y="2018"/>
                </a:lnTo>
                <a:lnTo>
                  <a:pt x="1523" y="2045"/>
                </a:lnTo>
                <a:lnTo>
                  <a:pt x="1520" y="2066"/>
                </a:lnTo>
                <a:lnTo>
                  <a:pt x="1514" y="2079"/>
                </a:lnTo>
                <a:lnTo>
                  <a:pt x="1505" y="2086"/>
                </a:lnTo>
                <a:lnTo>
                  <a:pt x="1490" y="2093"/>
                </a:lnTo>
                <a:lnTo>
                  <a:pt x="1468" y="2099"/>
                </a:lnTo>
                <a:lnTo>
                  <a:pt x="1435" y="2106"/>
                </a:lnTo>
                <a:lnTo>
                  <a:pt x="1398" y="2103"/>
                </a:lnTo>
                <a:lnTo>
                  <a:pt x="1365" y="2103"/>
                </a:lnTo>
                <a:lnTo>
                  <a:pt x="1335" y="2099"/>
                </a:lnTo>
                <a:lnTo>
                  <a:pt x="1310" y="2099"/>
                </a:lnTo>
                <a:lnTo>
                  <a:pt x="1268" y="2096"/>
                </a:lnTo>
                <a:lnTo>
                  <a:pt x="1231" y="2096"/>
                </a:lnTo>
                <a:lnTo>
                  <a:pt x="1201" y="2093"/>
                </a:lnTo>
                <a:lnTo>
                  <a:pt x="1167" y="2086"/>
                </a:lnTo>
                <a:lnTo>
                  <a:pt x="1131" y="2079"/>
                </a:lnTo>
                <a:lnTo>
                  <a:pt x="1088" y="2066"/>
                </a:lnTo>
                <a:lnTo>
                  <a:pt x="1085" y="2045"/>
                </a:lnTo>
                <a:lnTo>
                  <a:pt x="1085" y="2022"/>
                </a:lnTo>
                <a:lnTo>
                  <a:pt x="1088" y="1978"/>
                </a:lnTo>
                <a:lnTo>
                  <a:pt x="1088" y="1958"/>
                </a:lnTo>
                <a:lnTo>
                  <a:pt x="1085" y="1938"/>
                </a:lnTo>
                <a:lnTo>
                  <a:pt x="1079" y="1921"/>
                </a:lnTo>
                <a:lnTo>
                  <a:pt x="1067" y="1907"/>
                </a:lnTo>
                <a:lnTo>
                  <a:pt x="1055" y="1897"/>
                </a:lnTo>
                <a:lnTo>
                  <a:pt x="1037" y="1890"/>
                </a:lnTo>
                <a:lnTo>
                  <a:pt x="1015" y="1884"/>
                </a:lnTo>
                <a:lnTo>
                  <a:pt x="991" y="1877"/>
                </a:lnTo>
                <a:lnTo>
                  <a:pt x="936" y="1863"/>
                </a:lnTo>
                <a:lnTo>
                  <a:pt x="876" y="1853"/>
                </a:lnTo>
                <a:lnTo>
                  <a:pt x="815" y="1847"/>
                </a:lnTo>
                <a:lnTo>
                  <a:pt x="760" y="1840"/>
                </a:lnTo>
                <a:lnTo>
                  <a:pt x="736" y="1840"/>
                </a:lnTo>
                <a:lnTo>
                  <a:pt x="711" y="1836"/>
                </a:lnTo>
                <a:lnTo>
                  <a:pt x="696" y="1833"/>
                </a:lnTo>
                <a:lnTo>
                  <a:pt x="681" y="1833"/>
                </a:lnTo>
                <a:lnTo>
                  <a:pt x="660" y="1803"/>
                </a:lnTo>
                <a:lnTo>
                  <a:pt x="638" y="1769"/>
                </a:lnTo>
                <a:lnTo>
                  <a:pt x="632" y="1756"/>
                </a:lnTo>
                <a:lnTo>
                  <a:pt x="629" y="1735"/>
                </a:lnTo>
                <a:lnTo>
                  <a:pt x="626" y="1692"/>
                </a:lnTo>
                <a:lnTo>
                  <a:pt x="623" y="1671"/>
                </a:lnTo>
                <a:lnTo>
                  <a:pt x="617" y="1651"/>
                </a:lnTo>
                <a:lnTo>
                  <a:pt x="605" y="1634"/>
                </a:lnTo>
                <a:lnTo>
                  <a:pt x="587" y="1624"/>
                </a:lnTo>
                <a:lnTo>
                  <a:pt x="562" y="1617"/>
                </a:lnTo>
                <a:lnTo>
                  <a:pt x="535" y="1617"/>
                </a:lnTo>
                <a:lnTo>
                  <a:pt x="483" y="1614"/>
                </a:lnTo>
                <a:lnTo>
                  <a:pt x="398" y="1611"/>
                </a:lnTo>
                <a:lnTo>
                  <a:pt x="313" y="1604"/>
                </a:lnTo>
                <a:lnTo>
                  <a:pt x="292" y="1580"/>
                </a:lnTo>
                <a:lnTo>
                  <a:pt x="277" y="1563"/>
                </a:lnTo>
                <a:lnTo>
                  <a:pt x="268" y="1543"/>
                </a:lnTo>
                <a:lnTo>
                  <a:pt x="261" y="1526"/>
                </a:lnTo>
                <a:lnTo>
                  <a:pt x="258" y="1510"/>
                </a:lnTo>
                <a:lnTo>
                  <a:pt x="255" y="1486"/>
                </a:lnTo>
                <a:lnTo>
                  <a:pt x="255" y="1459"/>
                </a:lnTo>
                <a:lnTo>
                  <a:pt x="252" y="1425"/>
                </a:lnTo>
                <a:lnTo>
                  <a:pt x="261" y="1371"/>
                </a:lnTo>
                <a:lnTo>
                  <a:pt x="271" y="1328"/>
                </a:lnTo>
                <a:lnTo>
                  <a:pt x="283" y="1287"/>
                </a:lnTo>
                <a:lnTo>
                  <a:pt x="292" y="1267"/>
                </a:lnTo>
                <a:lnTo>
                  <a:pt x="304" y="1247"/>
                </a:lnTo>
                <a:lnTo>
                  <a:pt x="310" y="1223"/>
                </a:lnTo>
                <a:lnTo>
                  <a:pt x="316" y="1200"/>
                </a:lnTo>
                <a:lnTo>
                  <a:pt x="316" y="1179"/>
                </a:lnTo>
                <a:lnTo>
                  <a:pt x="310" y="1166"/>
                </a:lnTo>
                <a:lnTo>
                  <a:pt x="304" y="1152"/>
                </a:lnTo>
                <a:lnTo>
                  <a:pt x="295" y="1146"/>
                </a:lnTo>
                <a:lnTo>
                  <a:pt x="283" y="1139"/>
                </a:lnTo>
                <a:lnTo>
                  <a:pt x="271" y="1136"/>
                </a:lnTo>
                <a:lnTo>
                  <a:pt x="261" y="1132"/>
                </a:lnTo>
                <a:lnTo>
                  <a:pt x="243" y="1119"/>
                </a:lnTo>
                <a:lnTo>
                  <a:pt x="222" y="1105"/>
                </a:lnTo>
                <a:lnTo>
                  <a:pt x="204" y="1095"/>
                </a:lnTo>
                <a:lnTo>
                  <a:pt x="201" y="1088"/>
                </a:lnTo>
                <a:lnTo>
                  <a:pt x="198" y="1088"/>
                </a:lnTo>
                <a:lnTo>
                  <a:pt x="179" y="1058"/>
                </a:lnTo>
                <a:lnTo>
                  <a:pt x="158" y="1038"/>
                </a:lnTo>
                <a:lnTo>
                  <a:pt x="137" y="1018"/>
                </a:lnTo>
                <a:lnTo>
                  <a:pt x="125" y="997"/>
                </a:lnTo>
                <a:lnTo>
                  <a:pt x="116" y="974"/>
                </a:lnTo>
                <a:lnTo>
                  <a:pt x="55" y="879"/>
                </a:lnTo>
                <a:lnTo>
                  <a:pt x="27" y="836"/>
                </a:lnTo>
                <a:lnTo>
                  <a:pt x="0" y="785"/>
                </a:lnTo>
                <a:lnTo>
                  <a:pt x="15" y="765"/>
                </a:lnTo>
                <a:lnTo>
                  <a:pt x="24" y="755"/>
                </a:lnTo>
                <a:lnTo>
                  <a:pt x="33" y="745"/>
                </a:lnTo>
                <a:lnTo>
                  <a:pt x="52" y="731"/>
                </a:lnTo>
                <a:lnTo>
                  <a:pt x="70" y="718"/>
                </a:lnTo>
                <a:lnTo>
                  <a:pt x="88" y="704"/>
                </a:lnTo>
                <a:lnTo>
                  <a:pt x="91" y="701"/>
                </a:lnTo>
                <a:lnTo>
                  <a:pt x="94" y="701"/>
                </a:lnTo>
                <a:lnTo>
                  <a:pt x="106" y="681"/>
                </a:lnTo>
                <a:lnTo>
                  <a:pt x="116" y="664"/>
                </a:lnTo>
                <a:lnTo>
                  <a:pt x="119" y="650"/>
                </a:lnTo>
                <a:lnTo>
                  <a:pt x="116" y="640"/>
                </a:lnTo>
                <a:lnTo>
                  <a:pt x="109" y="627"/>
                </a:lnTo>
                <a:lnTo>
                  <a:pt x="97" y="617"/>
                </a:lnTo>
                <a:lnTo>
                  <a:pt x="82" y="607"/>
                </a:lnTo>
                <a:lnTo>
                  <a:pt x="64" y="596"/>
                </a:lnTo>
                <a:lnTo>
                  <a:pt x="49" y="573"/>
                </a:lnTo>
                <a:lnTo>
                  <a:pt x="36" y="556"/>
                </a:lnTo>
                <a:lnTo>
                  <a:pt x="30" y="546"/>
                </a:lnTo>
                <a:lnTo>
                  <a:pt x="24" y="539"/>
                </a:lnTo>
                <a:lnTo>
                  <a:pt x="21" y="532"/>
                </a:lnTo>
                <a:lnTo>
                  <a:pt x="18" y="522"/>
                </a:lnTo>
                <a:lnTo>
                  <a:pt x="18" y="505"/>
                </a:lnTo>
                <a:lnTo>
                  <a:pt x="12" y="482"/>
                </a:lnTo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6418107" y="1030059"/>
            <a:ext cx="241275" cy="15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s-CL" sz="1000" b="1" i="0" dirty="0">
                <a:latin typeface="Bookman Old Style" pitchFamily="18" charset="0"/>
              </a:rPr>
              <a:t>P</a:t>
            </a:r>
          </a:p>
          <a:p>
            <a:r>
              <a:rPr lang="es-CL" sz="1000" b="1" i="0" dirty="0">
                <a:latin typeface="Bookman Old Style" pitchFamily="18" charset="0"/>
              </a:rPr>
              <a:t>E</a:t>
            </a:r>
          </a:p>
          <a:p>
            <a:r>
              <a:rPr lang="es-CL" sz="1000" b="1" i="0" dirty="0">
                <a:latin typeface="Bookman Old Style" pitchFamily="18" charset="0"/>
              </a:rPr>
              <a:t>R</a:t>
            </a:r>
          </a:p>
          <a:p>
            <a:r>
              <a:rPr lang="es-CL" sz="1000" b="1" i="0" dirty="0">
                <a:latin typeface="Bookman Old Style" pitchFamily="18" charset="0"/>
              </a:rPr>
              <a:t>S</a:t>
            </a:r>
          </a:p>
          <a:p>
            <a:r>
              <a:rPr lang="es-CL" sz="1000" b="1" i="0" dirty="0">
                <a:latin typeface="Bookman Old Style" pitchFamily="18" charset="0"/>
              </a:rPr>
              <a:t>O</a:t>
            </a:r>
          </a:p>
          <a:p>
            <a:r>
              <a:rPr lang="es-CL" sz="1000" b="1" i="0" dirty="0">
                <a:latin typeface="Bookman Old Style" pitchFamily="18" charset="0"/>
              </a:rPr>
              <a:t>N</a:t>
            </a:r>
          </a:p>
          <a:p>
            <a:r>
              <a:rPr lang="es-CL" sz="1000" b="1" i="0" dirty="0">
                <a:latin typeface="Bookman Old Style" pitchFamily="18" charset="0"/>
              </a:rPr>
              <a:t>A</a:t>
            </a:r>
          </a:p>
          <a:p>
            <a:r>
              <a:rPr lang="es-CL" sz="1200" b="1" i="0" dirty="0">
                <a:latin typeface="Bookman Old Style" pitchFamily="18" charset="0"/>
              </a:rPr>
              <a:t>L</a:t>
            </a:r>
          </a:p>
          <a:p>
            <a:endParaRPr lang="es-CL" sz="1200" b="1" i="0" dirty="0">
              <a:latin typeface="Bookman Old Style" pitchFamily="18" charset="0"/>
            </a:endParaRP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7265036" y="983892"/>
            <a:ext cx="249317" cy="16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s-CL" sz="1200" b="1" i="0" dirty="0">
                <a:latin typeface="Bookman Old Style" pitchFamily="18" charset="0"/>
              </a:rPr>
              <a:t>I</a:t>
            </a:r>
            <a:endParaRPr lang="es-CL" sz="1100" b="1" i="0" dirty="0">
              <a:latin typeface="Bookman Old Style" pitchFamily="18" charset="0"/>
            </a:endParaRPr>
          </a:p>
          <a:p>
            <a:r>
              <a:rPr lang="es-CL" sz="1100" b="1" i="0" dirty="0">
                <a:latin typeface="Bookman Old Style" pitchFamily="18" charset="0"/>
              </a:rPr>
              <a:t>N</a:t>
            </a:r>
          </a:p>
          <a:p>
            <a:r>
              <a:rPr lang="es-CL" sz="1100" b="1" i="0" dirty="0">
                <a:latin typeface="Bookman Old Style" pitchFamily="18" charset="0"/>
              </a:rPr>
              <a:t>S</a:t>
            </a:r>
          </a:p>
          <a:p>
            <a:r>
              <a:rPr lang="es-CL" sz="1100" b="1" i="0" dirty="0">
                <a:latin typeface="Bookman Old Style" pitchFamily="18" charset="0"/>
              </a:rPr>
              <a:t>T</a:t>
            </a:r>
          </a:p>
          <a:p>
            <a:r>
              <a:rPr lang="es-CL" sz="1100" b="1" i="0" dirty="0">
                <a:latin typeface="Bookman Old Style" pitchFamily="18" charset="0"/>
              </a:rPr>
              <a:t>R</a:t>
            </a:r>
          </a:p>
          <a:p>
            <a:r>
              <a:rPr lang="es-CL" sz="1100" b="1" i="0" dirty="0">
                <a:latin typeface="Bookman Old Style" pitchFamily="18" charset="0"/>
              </a:rPr>
              <a:t>U</a:t>
            </a:r>
          </a:p>
          <a:p>
            <a:r>
              <a:rPr lang="es-CL" sz="1100" b="1" i="0" dirty="0">
                <a:latin typeface="Bookman Old Style" pitchFamily="18" charset="0"/>
              </a:rPr>
              <a:t>I</a:t>
            </a:r>
          </a:p>
          <a:p>
            <a:r>
              <a:rPr lang="es-CL" sz="1100" b="1" i="0" dirty="0">
                <a:latin typeface="Bookman Old Style" pitchFamily="18" charset="0"/>
              </a:rPr>
              <a:t>D</a:t>
            </a:r>
          </a:p>
          <a:p>
            <a:r>
              <a:rPr lang="es-CL" sz="1100" b="1" i="0" dirty="0">
                <a:latin typeface="Bookman Old Style" pitchFamily="18" charset="0"/>
              </a:rPr>
              <a:t>O</a:t>
            </a:r>
          </a:p>
        </p:txBody>
      </p:sp>
      <p:graphicFrame>
        <p:nvGraphicFramePr>
          <p:cNvPr id="75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891453"/>
              </p:ext>
            </p:extLst>
          </p:nvPr>
        </p:nvGraphicFramePr>
        <p:xfrm>
          <a:off x="6805840" y="977152"/>
          <a:ext cx="20044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9" name="Imagen" r:id="rId12" imgW="239400" imgH="444240" progId="MS_ClipArt_Gallery.2">
                  <p:embed/>
                </p:oleObj>
              </mc:Choice>
              <mc:Fallback>
                <p:oleObj name="Imagen" r:id="rId12" imgW="239400" imgH="4442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840" y="977152"/>
                        <a:ext cx="20044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82470"/>
              </p:ext>
            </p:extLst>
          </p:nvPr>
        </p:nvGraphicFramePr>
        <p:xfrm>
          <a:off x="6696420" y="1601956"/>
          <a:ext cx="200445" cy="62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0" name="Imagen" r:id="rId13" imgW="239400" imgH="444240" progId="MS_ClipArt_Gallery.2">
                  <p:embed/>
                </p:oleObj>
              </mc:Choice>
              <mc:Fallback>
                <p:oleObj name="Imagen" r:id="rId13" imgW="239400" imgH="4442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420" y="1601956"/>
                        <a:ext cx="200445" cy="622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Oval 23"/>
          <p:cNvSpPr>
            <a:spLocks noChangeArrowheads="1"/>
          </p:cNvSpPr>
          <p:nvPr/>
        </p:nvSpPr>
        <p:spPr bwMode="auto">
          <a:xfrm>
            <a:off x="7987854" y="852403"/>
            <a:ext cx="108393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 dirty="0">
                <a:solidFill>
                  <a:srgbClr val="000066"/>
                </a:solidFill>
                <a:latin typeface="Bookman Old Style" pitchFamily="18" charset="0"/>
              </a:rPr>
              <a:t>FUERZAS</a:t>
            </a:r>
          </a:p>
        </p:txBody>
      </p:sp>
      <p:sp>
        <p:nvSpPr>
          <p:cNvPr id="78" name="Oval 24"/>
          <p:cNvSpPr>
            <a:spLocks noChangeArrowheads="1"/>
          </p:cNvSpPr>
          <p:nvPr/>
        </p:nvSpPr>
        <p:spPr bwMode="auto">
          <a:xfrm>
            <a:off x="8010086" y="1900866"/>
            <a:ext cx="109388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 b="1" dirty="0">
                <a:solidFill>
                  <a:srgbClr val="000066"/>
                </a:solidFill>
                <a:latin typeface="Bookman Old Style" pitchFamily="18" charset="0"/>
              </a:rPr>
              <a:t>SERVICIOS</a:t>
            </a:r>
          </a:p>
        </p:txBody>
      </p:sp>
      <p:sp>
        <p:nvSpPr>
          <p:cNvPr id="79" name="AutoShape 2"/>
          <p:cNvSpPr>
            <a:spLocks noChangeArrowheads="1"/>
          </p:cNvSpPr>
          <p:nvPr/>
        </p:nvSpPr>
        <p:spPr bwMode="auto">
          <a:xfrm>
            <a:off x="4552363" y="5602113"/>
            <a:ext cx="1025695" cy="227373"/>
          </a:xfrm>
          <a:prstGeom prst="rightArrow">
            <a:avLst>
              <a:gd name="adj1" fmla="val 50000"/>
              <a:gd name="adj2" fmla="val 66983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622" name="Picture 35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13</a:t>
            </a:fld>
            <a:endParaRPr lang="es-MX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26342" y="3961358"/>
            <a:ext cx="44357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ES_tradnl" sz="2400" b="1" i="0" dirty="0" smtClean="0">
                <a:solidFill>
                  <a:schemeClr val="tx1"/>
                </a:solidFill>
                <a:latin typeface="Times New Roman" pitchFamily="18" charset="0"/>
              </a:rPr>
              <a:t>ASIGNACIÓN DE PUESTOS</a:t>
            </a:r>
            <a:endParaRPr lang="es-ES_tradnl" sz="2400" b="1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502084" y="5157192"/>
            <a:ext cx="4140068" cy="708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s-ES_tradnl" sz="2000" b="1" i="0" dirty="0" smtClean="0">
                <a:solidFill>
                  <a:schemeClr val="tx1"/>
                </a:solidFill>
                <a:latin typeface="Times New Roman" pitchFamily="18" charset="0"/>
              </a:rPr>
              <a:t>ADMINISTRACIÓN DE PERSONAL</a:t>
            </a:r>
            <a:endParaRPr lang="es-ES_tradnl" sz="2000" b="1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43808" y="2315136"/>
            <a:ext cx="5456620" cy="10778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lang="es-CL" sz="3200" b="1" i="0" dirty="0" smtClean="0">
                <a:solidFill>
                  <a:schemeClr val="tx1"/>
                </a:solidFill>
                <a:latin typeface="Times New Roman" pitchFamily="18" charset="0"/>
              </a:rPr>
              <a:t>CLASIFICACIÓN DEL PERSONAL</a:t>
            </a:r>
            <a:endParaRPr lang="es-CL" sz="3200" b="1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1" y="332656"/>
            <a:ext cx="7272808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FUNCIONES  DE DESARROLLO   ORGÁNICA</a:t>
            </a:r>
            <a:endParaRPr lang="es-ES" sz="48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Flecha arriba y abajo"/>
          <p:cNvSpPr/>
          <p:nvPr/>
        </p:nvSpPr>
        <p:spPr>
          <a:xfrm>
            <a:off x="5572118" y="3392996"/>
            <a:ext cx="158240" cy="5198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rriba y abajo"/>
          <p:cNvSpPr/>
          <p:nvPr/>
        </p:nvSpPr>
        <p:spPr>
          <a:xfrm>
            <a:off x="5575022" y="4423023"/>
            <a:ext cx="158240" cy="6639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lajovencuba.files.wordpress.com/2011/07/iniciat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107" y="3738640"/>
            <a:ext cx="1444347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7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0748" y="6356350"/>
            <a:ext cx="526051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14</a:t>
            </a:fld>
            <a:endParaRPr lang="es-MX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3566" y="692696"/>
            <a:ext cx="4810802" cy="462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s-CL" sz="2400" b="1" i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FUNCIONES </a:t>
            </a:r>
            <a:r>
              <a:rPr lang="es-CL" sz="2400" b="1" i="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es-ES_tradnl" sz="2400" b="1" i="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OPERATIVAS</a:t>
            </a:r>
            <a:endParaRPr lang="es-CL" sz="2400" b="1" i="0" u="sng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732239" y="2566471"/>
            <a:ext cx="613497" cy="609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3165038" y="2566471"/>
            <a:ext cx="614874" cy="81283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687049" y="1910830"/>
            <a:ext cx="5473700" cy="444500"/>
          </a:xfrm>
          <a:prstGeom prst="roundRect">
            <a:avLst>
              <a:gd name="adj" fmla="val 1249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s-ES_tradnl" sz="1600" b="1" i="0" dirty="0" smtClean="0">
                <a:latin typeface="AR JULIAN" pitchFamily="2" charset="0"/>
              </a:rPr>
              <a:t>REPOSICIÓN DE </a:t>
            </a:r>
            <a:r>
              <a:rPr lang="es-ES_tradnl" sz="1600" b="1" i="0" dirty="0">
                <a:latin typeface="AR JULIAN" pitchFamily="2" charset="0"/>
              </a:rPr>
              <a:t>BAJAS Y ROTACION DE PERSONAL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483768" y="3379304"/>
            <a:ext cx="1794179" cy="64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s-ES_tradnl" sz="1600" i="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REPOSICIÓN</a:t>
            </a:r>
          </a:p>
          <a:p>
            <a:pPr algn="ctr" defTabSz="762000" eaLnBrk="0" hangingPunct="0"/>
            <a:r>
              <a:rPr lang="es-ES_tradnl" sz="1600" i="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 </a:t>
            </a:r>
            <a:r>
              <a:rPr lang="es-ES_tradnl" sz="1600" i="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BAJAS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182724" y="3379304"/>
            <a:ext cx="2245530" cy="64769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s-ES_tradnl" sz="1600" b="1" i="0" dirty="0" smtClean="0">
                <a:latin typeface="AR JULIAN" pitchFamily="2" charset="0"/>
              </a:rPr>
              <a:t>ROTACIÓN</a:t>
            </a:r>
          </a:p>
          <a:p>
            <a:pPr algn="ctr" defTabSz="762000" eaLnBrk="0" hangingPunct="0"/>
            <a:r>
              <a:rPr lang="es-ES_tradnl" sz="1600" b="1" i="0" dirty="0" smtClean="0">
                <a:latin typeface="AR JULIAN" pitchFamily="2" charset="0"/>
              </a:rPr>
              <a:t>DE </a:t>
            </a:r>
            <a:r>
              <a:rPr lang="es-ES_tradnl" sz="1600" b="1" i="0" dirty="0">
                <a:latin typeface="AR JULIAN" pitchFamily="2" charset="0"/>
              </a:rPr>
              <a:t>PERSONAL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"/>
            <a:ext cx="1259632" cy="68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864867" y="2"/>
            <a:ext cx="7289136" cy="6857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267744" y="181494"/>
            <a:ext cx="59046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DIAGNÓSTICO DEL PROBLEMA</a:t>
            </a:r>
            <a:endParaRPr lang="es-E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1800" smtClean="0"/>
              <a:t>15</a:t>
            </a:fld>
            <a:endParaRPr lang="es-MX" sz="1800" dirty="0"/>
          </a:p>
        </p:txBody>
      </p:sp>
      <p:sp>
        <p:nvSpPr>
          <p:cNvPr id="2" name="1 Flecha cuádruple"/>
          <p:cNvSpPr/>
          <p:nvPr/>
        </p:nvSpPr>
        <p:spPr>
          <a:xfrm>
            <a:off x="3777311" y="2789742"/>
            <a:ext cx="2669493" cy="236744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3494477" y="1883672"/>
            <a:ext cx="2952327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ALCANCE DE LA INVESTIGACIÓN</a:t>
            </a:r>
            <a:endParaRPr lang="es-ES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854864" y="3583966"/>
            <a:ext cx="1922447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ENFOQUE DE LA INVESTIGACIÒN</a:t>
            </a:r>
            <a:endParaRPr lang="es-ES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595885" y="5162835"/>
            <a:ext cx="288536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ANÁLISIS DE LA INVESTIGACIÓN</a:t>
            </a:r>
            <a:endParaRPr lang="es-ES" sz="2000" b="1" dirty="0"/>
          </a:p>
        </p:txBody>
      </p:sp>
      <p:sp>
        <p:nvSpPr>
          <p:cNvPr id="11" name="10 Elipse"/>
          <p:cNvSpPr/>
          <p:nvPr/>
        </p:nvSpPr>
        <p:spPr>
          <a:xfrm>
            <a:off x="6467204" y="3367942"/>
            <a:ext cx="2411760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TÉCNICAS DE RECOLECCIÒN DE INFORMACIÓN</a:t>
            </a:r>
            <a:endParaRPr lang="es-ES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"/>
            <a:ext cx="1864867" cy="68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56018"/>
              </p:ext>
            </p:extLst>
          </p:nvPr>
        </p:nvGraphicFramePr>
        <p:xfrm>
          <a:off x="2123728" y="1340768"/>
          <a:ext cx="2592288" cy="491870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96144"/>
                <a:gridCol w="129614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CANTIDAD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CPNV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CPFG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CPCB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TNNV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TNFG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ALFG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SUBP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SGOP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SGOS</a:t>
                      </a:r>
                      <a:endParaRPr lang="es-ES" sz="16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CBOP</a:t>
                      </a:r>
                      <a:endParaRPr lang="es-ES" sz="16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CBOS</a:t>
                      </a:r>
                      <a:endParaRPr lang="es-ES" sz="16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17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MARO</a:t>
                      </a:r>
                      <a:endParaRPr lang="es-ES" sz="16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SERV PUB.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98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1600" smtClean="0"/>
              <a:t>16</a:t>
            </a:fld>
            <a:endParaRPr lang="es-MX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49312"/>
              </p:ext>
            </p:extLst>
          </p:nvPr>
        </p:nvGraphicFramePr>
        <p:xfrm>
          <a:off x="5004048" y="1412776"/>
          <a:ext cx="3888433" cy="425433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028626"/>
                <a:gridCol w="1851695"/>
                <a:gridCol w="1008112"/>
              </a:tblGrid>
              <a:tr h="61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OFICIALES ESSUNA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OFÍCIALES A BORDO 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13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9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OFICIALES INVITADOS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6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169 PERSONAS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GUARDIAMARINAS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64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TRIPULACIÓN BESGUA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73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9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TRIPULACIÓN ESSUNA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2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BANDA GUAYAS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9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TOTAL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169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051720" y="476672"/>
            <a:ext cx="6704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Análisis del personal abordo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331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20" y="-17132"/>
            <a:ext cx="788193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00402"/>
              </p:ext>
            </p:extLst>
          </p:nvPr>
        </p:nvGraphicFramePr>
        <p:xfrm>
          <a:off x="7056784" y="2472033"/>
          <a:ext cx="1749626" cy="18968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71314"/>
                <a:gridCol w="549879"/>
                <a:gridCol w="628433"/>
              </a:tblGrid>
              <a:tr h="37089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PLAZAS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BESGUA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ORGÁNICO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CPCB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TNFG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SUBP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SGOS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SGOP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CBOS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CBOP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8316416" y="6165304"/>
            <a:ext cx="50405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17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483768" y="0"/>
            <a:ext cx="4824536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ANÁLISIS COMPARATIVO DEL ORGÁNICO FUNCIONAL</a:t>
            </a:r>
            <a:endParaRPr lang="es-E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20" cy="68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68408"/>
              </p:ext>
            </p:extLst>
          </p:nvPr>
        </p:nvGraphicFramePr>
        <p:xfrm>
          <a:off x="4572000" y="1628801"/>
          <a:ext cx="2520280" cy="486228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60140"/>
                <a:gridCol w="1260140"/>
              </a:tblGrid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CANTIDAD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CPNV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CPFG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CPCB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TNNV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TNFG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ALFG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SUBP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SUBS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SGOP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effectLst/>
                        </a:rPr>
                        <a:t>SGOS</a:t>
                      </a:r>
                      <a:endParaRPr lang="es-ES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CBOP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CBOS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6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MARO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s-E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SERV PUB.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098429"/>
              </p:ext>
            </p:extLst>
          </p:nvPr>
        </p:nvGraphicFramePr>
        <p:xfrm>
          <a:off x="1763688" y="1554123"/>
          <a:ext cx="2592288" cy="486277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96144"/>
                <a:gridCol w="1296144"/>
              </a:tblGrid>
              <a:tr h="376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CANTIDAD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CPNV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CPFG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CPCB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TNNV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TNFG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ALFG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SUBP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SGOP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SGOS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CBOP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CBOS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17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MARO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25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SERV PUB.</a:t>
                      </a:r>
                      <a:endParaRPr lang="es-E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5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98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056784" y="5229200"/>
            <a:ext cx="15116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/>
              <a:t>CUMPLIMIENTO= 70,5%</a:t>
            </a:r>
            <a:endParaRPr lang="es-ES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1979712" y="1080120"/>
            <a:ext cx="2304256" cy="404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DOTACIÓN BESGUA</a:t>
            </a:r>
            <a:endParaRPr lang="es-ES" sz="1400" b="1" dirty="0"/>
          </a:p>
        </p:txBody>
      </p:sp>
      <p:sp>
        <p:nvSpPr>
          <p:cNvPr id="14" name="13 Rectángulo"/>
          <p:cNvSpPr/>
          <p:nvPr/>
        </p:nvSpPr>
        <p:spPr>
          <a:xfrm>
            <a:off x="4644008" y="1080120"/>
            <a:ext cx="2232248" cy="548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ORGÁNICO PLANIFICADO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7097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65255"/>
            <a:ext cx="8102483" cy="6957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Elipse"/>
          <p:cNvSpPr/>
          <p:nvPr/>
        </p:nvSpPr>
        <p:spPr>
          <a:xfrm>
            <a:off x="5422893" y="1916832"/>
            <a:ext cx="3253563" cy="428230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763687" y="1844823"/>
            <a:ext cx="3647381" cy="43735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18</a:t>
            </a:fld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683274"/>
              </p:ext>
            </p:extLst>
          </p:nvPr>
        </p:nvGraphicFramePr>
        <p:xfrm>
          <a:off x="5609515" y="1703120"/>
          <a:ext cx="2778910" cy="446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564906312"/>
              </p:ext>
            </p:extLst>
          </p:nvPr>
        </p:nvGraphicFramePr>
        <p:xfrm>
          <a:off x="2051720" y="1916832"/>
          <a:ext cx="338937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627784" y="258737"/>
            <a:ext cx="456590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ENCUESTAS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"/>
            <a:ext cx="1115616" cy="68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-27384"/>
            <a:ext cx="8028384" cy="6957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lipse"/>
          <p:cNvSpPr/>
          <p:nvPr/>
        </p:nvSpPr>
        <p:spPr>
          <a:xfrm>
            <a:off x="4965569" y="1484784"/>
            <a:ext cx="3744416" cy="460851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619672" y="1654482"/>
            <a:ext cx="3312368" cy="44388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19</a:t>
            </a:fld>
            <a:endParaRPr lang="es-MX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84470"/>
              </p:ext>
            </p:extLst>
          </p:nvPr>
        </p:nvGraphicFramePr>
        <p:xfrm>
          <a:off x="1763688" y="1619744"/>
          <a:ext cx="29523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5793661" y="1772816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/>
              <a:t>Pregunta #4.- ¿LA CANTIDAD DE PERSONAL  QUE  SE </a:t>
            </a:r>
            <a:r>
              <a:rPr lang="es-ES" sz="1200" b="1" dirty="0" smtClean="0"/>
              <a:t>ENCUENTRA </a:t>
            </a:r>
            <a:r>
              <a:rPr lang="es-ES" sz="1200" b="1" dirty="0"/>
              <a:t>LABORANDO A BORDO DEL BUQUE ESCUELA GUAYAS  ES LA SUFICIENTE PARA CUMPLIR CON LA EXIGENCIAS  DE UNA NAVEGACIÓN SEGURA Y EFICIENTE?</a:t>
            </a:r>
            <a:endParaRPr lang="es-ES" sz="1200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129131514"/>
              </p:ext>
            </p:extLst>
          </p:nvPr>
        </p:nvGraphicFramePr>
        <p:xfrm>
          <a:off x="5508104" y="3140968"/>
          <a:ext cx="295232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2566172" y="290713"/>
            <a:ext cx="4418365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ENCUESTAS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"/>
            <a:ext cx="1115616" cy="684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85" y="-27384"/>
            <a:ext cx="9180299" cy="68988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43" name="42 Rectángulo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047158" y="230093"/>
            <a:ext cx="5663867" cy="644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INTRODUCCIÓN</a:t>
            </a:r>
          </a:p>
        </p:txBody>
      </p:sp>
      <p:sp>
        <p:nvSpPr>
          <p:cNvPr id="44" name="43 Elipse"/>
          <p:cNvSpPr/>
          <p:nvPr/>
        </p:nvSpPr>
        <p:spPr>
          <a:xfrm>
            <a:off x="2246289" y="282518"/>
            <a:ext cx="596953" cy="59200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1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5" name="44 Rectángulo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073024" y="874525"/>
            <a:ext cx="5623917" cy="630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PLANTEAMIENTO DEL PROBLEMA</a:t>
            </a:r>
            <a:endParaRPr lang="es-E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2246288" y="960403"/>
            <a:ext cx="638485" cy="61829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2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7" name="46 Rectángulo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105341" y="1578699"/>
            <a:ext cx="5605684" cy="607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JUSTIFICACIÓN</a:t>
            </a:r>
            <a:endParaRPr lang="es-E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9" name="48 Rectángulo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150580" y="3099219"/>
            <a:ext cx="5560446" cy="81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CAPÍTULO </a:t>
            </a:r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I: </a:t>
            </a:r>
            <a:r>
              <a:rPr lang="es-ES" sz="2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FUNDAMENTACIÓN TEÓRICA</a:t>
            </a:r>
          </a:p>
        </p:txBody>
      </p:sp>
      <p:sp>
        <p:nvSpPr>
          <p:cNvPr id="51" name="50 Rectángulo">
            <a:hlinkClick r:id="rId10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140620" y="2323110"/>
            <a:ext cx="5570406" cy="614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OBJETIVOS</a:t>
            </a:r>
            <a:endParaRPr lang="es-E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3" name="52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105340" y="4123302"/>
            <a:ext cx="5605685" cy="757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CAPÍTULO II: DIAGNÓSTICO DEL PROBLEMA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47933" y="1716713"/>
            <a:ext cx="470228" cy="587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22 Imagen" descr="agend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0927" y="513280"/>
            <a:ext cx="1629297" cy="665943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764212" y="1716713"/>
            <a:ext cx="1163647" cy="6636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2267056" y="1833499"/>
            <a:ext cx="596953" cy="59200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3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2225524" y="2628558"/>
            <a:ext cx="638485" cy="61829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4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2246289" y="3507259"/>
            <a:ext cx="596953" cy="59200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5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2246289" y="4434908"/>
            <a:ext cx="638485" cy="61829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6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2267056" y="5236108"/>
            <a:ext cx="596953" cy="59200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7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2" name="21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130660" y="4998290"/>
            <a:ext cx="5566282" cy="1067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CAPÍTULO III: </a:t>
            </a:r>
            <a:r>
              <a:rPr lang="es-E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PROPUESTA DE MEJORA AL ELEMENTO FUNCIONAL LOGÍSTICO DEL PERSONAL</a:t>
            </a:r>
            <a:endParaRPr lang="es-E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267056" y="6114450"/>
            <a:ext cx="638485" cy="61829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29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140175" y="6189506"/>
            <a:ext cx="5521013" cy="592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CONCLUSIONES RECOMENDACIONES</a:t>
            </a:r>
            <a:endParaRPr lang="es-E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11026" y="6381328"/>
            <a:ext cx="384679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pic>
        <p:nvPicPr>
          <p:cNvPr id="13314" name="Picture 2" descr="F:\As de Robl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4" y="2425506"/>
            <a:ext cx="2043703" cy="21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050351" y="2499614"/>
            <a:ext cx="100811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8244408" y="6285153"/>
            <a:ext cx="648072" cy="456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20</a:t>
            </a:fld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573406" y="1317892"/>
            <a:ext cx="2808312" cy="17641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haroni" pitchFamily="2" charset="-79"/>
                <a:cs typeface="Aharoni" pitchFamily="2" charset="-79"/>
              </a:rPr>
              <a:t>Total  del personal embarcado  en el Buque Escuela Guayas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las  plazas 98</a:t>
            </a:r>
          </a:p>
        </p:txBody>
      </p:sp>
      <p:sp>
        <p:nvSpPr>
          <p:cNvPr id="7" name="6 Elipse"/>
          <p:cNvSpPr/>
          <p:nvPr/>
        </p:nvSpPr>
        <p:spPr>
          <a:xfrm>
            <a:off x="4757471" y="1317892"/>
            <a:ext cx="3292880" cy="15972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dirty="0" smtClean="0">
                <a:latin typeface="Aharoni" pitchFamily="2" charset="-79"/>
                <a:cs typeface="Aharoni" pitchFamily="2" charset="-79"/>
              </a:rPr>
              <a:t>Orgánico 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funcional planificado por plazas  al  Buque </a:t>
            </a:r>
            <a:r>
              <a:rPr lang="es-ES" dirty="0">
                <a:latin typeface="Aharoni" pitchFamily="2" charset="-79"/>
                <a:cs typeface="Aharoni" pitchFamily="2" charset="-79"/>
              </a:rPr>
              <a:t>E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scuela 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Guayas</a:t>
            </a:r>
          </a:p>
          <a:p>
            <a:pPr algn="ctr"/>
            <a:r>
              <a:rPr lang="es-ES" dirty="0" smtClean="0">
                <a:latin typeface="Aharoni" pitchFamily="2" charset="-79"/>
                <a:cs typeface="Aharoni" pitchFamily="2" charset="-79"/>
              </a:rPr>
              <a:t>97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355976" y="1934833"/>
            <a:ext cx="468052" cy="374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050351" y="2499614"/>
            <a:ext cx="10081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/>
              <a:t>CAPACIDAD DEL BUQUE OCUPADA 92%</a:t>
            </a:r>
            <a:endParaRPr lang="es-ES" sz="12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972954" y="3212976"/>
            <a:ext cx="6048672" cy="3072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latin typeface="Aharoni" pitchFamily="2" charset="-79"/>
                <a:cs typeface="Aharoni" pitchFamily="2" charset="-79"/>
              </a:rPr>
              <a:t>EL   70,5% DEL PERSONAL   FUE  UBICADO   CORRECTAMENTE   SEGÚN SUS JERARQUÍAS ESPECIALIDADES ,PERFILES , MIENTRAS QUE EL 29,5 %  DEL PERSONAL NO ESTUVIERON ADECUADAMENTE SELECCIONADOS Y DISTRIBUIDOS  EN LAS PLAZAS  ,QUE FÓRMULA EL ORGÁNICO FUNCIONAL, TENIENDO COMO RESULTADO PERSONAL OCUPANDO PUESTOS NO CORRESPONDÍENTES A SU GRADO ,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ESPECIALIDAD.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20" cy="68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2627784" y="0"/>
            <a:ext cx="4320480" cy="1052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RESULTADO DEL ANÁLISIS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8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244408" y="6325754"/>
            <a:ext cx="576064" cy="387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21</a:t>
            </a:fld>
            <a:endParaRPr lang="es-MX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20" cy="68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088531531"/>
              </p:ext>
            </p:extLst>
          </p:nvPr>
        </p:nvGraphicFramePr>
        <p:xfrm>
          <a:off x="16196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286648660"/>
              </p:ext>
            </p:extLst>
          </p:nvPr>
        </p:nvGraphicFramePr>
        <p:xfrm>
          <a:off x="1907704" y="1124744"/>
          <a:ext cx="58326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Elipse"/>
          <p:cNvSpPr/>
          <p:nvPr/>
        </p:nvSpPr>
        <p:spPr>
          <a:xfrm>
            <a:off x="1224620" y="908720"/>
            <a:ext cx="683084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2483768" y="260648"/>
            <a:ext cx="4853654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ANÁLISIS  DE LAS ENCUESTAS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5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C:\Users\icesa\Documents\imagenes\BESGUA\08JUN06 Fotos BESGUA en Salina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"/>
            <a:ext cx="7368610" cy="688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412" y="6350526"/>
            <a:ext cx="792088" cy="2410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1800" smtClean="0"/>
              <a:t>22</a:t>
            </a:fld>
            <a:endParaRPr lang="es-MX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675"/>
            <a:ext cx="6768752" cy="6408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91880" y="1556791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 JULIAN" pitchFamily="2" charset="0"/>
              </a:rPr>
              <a:t>Como resultado del diagnóstico se evidencio  diferencias  ocupacionales en las plazas del orgánico funcional del Buque  Escuela Guayas ,  de esta manera se determinó la necesidad de  una propuesta de  mejora en la obtención y distribución del </a:t>
            </a:r>
            <a:r>
              <a:rPr lang="es-ES" b="1" dirty="0" smtClean="0">
                <a:latin typeface="AR JULIAN" pitchFamily="2" charset="0"/>
              </a:rPr>
              <a:t>personal, </a:t>
            </a:r>
            <a:r>
              <a:rPr lang="es-ES" b="1" dirty="0">
                <a:latin typeface="AR JULIAN" pitchFamily="2" charset="0"/>
              </a:rPr>
              <a:t>para solventar todo tipo de necesidades durante  los periodos de navegación en los  cruceros de instrucción.</a:t>
            </a:r>
          </a:p>
          <a:p>
            <a:pPr algn="just"/>
            <a:r>
              <a:rPr lang="es-ES" b="1" dirty="0">
                <a:latin typeface="AR JULIAN" pitchFamily="2" charset="0"/>
              </a:rPr>
              <a:t> 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359565" y="404664"/>
            <a:ext cx="33123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RESULTADO DEL DIAGNÓSTICO </a:t>
            </a:r>
            <a:endParaRPr lang="es-ES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44624"/>
            <a:ext cx="1756150" cy="677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9228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23</a:t>
            </a:fld>
            <a:endParaRPr lang="es-MX"/>
          </a:p>
        </p:txBody>
      </p:sp>
      <p:sp>
        <p:nvSpPr>
          <p:cNvPr id="6" name="5 Cinta curvada hacia arriba"/>
          <p:cNvSpPr/>
          <p:nvPr/>
        </p:nvSpPr>
        <p:spPr>
          <a:xfrm>
            <a:off x="2627784" y="1484784"/>
            <a:ext cx="6048672" cy="4104456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PROPUESTA DE MEJORA AL ELEMENTO FUNCIONAL LOGÍSTICO DEL PERSONAL</a:t>
            </a:r>
          </a:p>
          <a:p>
            <a:pPr algn="ctr"/>
            <a:r>
              <a:rPr lang="es-ES" b="1" cap="all" dirty="0" smtClean="0">
                <a:solidFill>
                  <a:schemeClr val="tx1"/>
                </a:solidFill>
              </a:rPr>
              <a:t>BUQUE ESCUELA</a:t>
            </a:r>
            <a:r>
              <a:rPr lang="es-ES" dirty="0" smtClean="0">
                <a:solidFill>
                  <a:schemeClr val="tx1"/>
                </a:solidFill>
                <a:latin typeface="AR JULIAN" pitchFamily="2" charset="0"/>
              </a:rPr>
              <a:t>"</a:t>
            </a:r>
            <a:r>
              <a:rPr lang="es-ES" b="1" cap="all" dirty="0" smtClean="0">
                <a:solidFill>
                  <a:schemeClr val="tx1"/>
                </a:solidFill>
              </a:rPr>
              <a:t>GUAYAS</a:t>
            </a:r>
            <a:r>
              <a:rPr lang="es-ES" dirty="0">
                <a:latin typeface="AR JULIAN" pitchFamily="2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 JULIAN" pitchFamily="2" charset="0"/>
              </a:rPr>
              <a:t>"</a:t>
            </a:r>
            <a:r>
              <a:rPr lang="es-ES" b="1" cap="al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028384" y="6165304"/>
            <a:ext cx="7920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23</a:t>
            </a:r>
            <a:endParaRPr lang="es-ES" sz="2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491880" y="260648"/>
            <a:ext cx="374441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atin typeface="Aharoni" pitchFamily="2" charset="-79"/>
                <a:cs typeface="Aharoni" pitchFamily="2" charset="-79"/>
              </a:rPr>
              <a:t>PROPUESTA</a:t>
            </a:r>
            <a:endParaRPr lang="es-ES" sz="40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0" y="0"/>
            <a:ext cx="822758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4613" y="6209889"/>
            <a:ext cx="2133600" cy="365125"/>
          </a:xfrm>
        </p:spPr>
        <p:txBody>
          <a:bodyPr/>
          <a:lstStyle/>
          <a:p>
            <a:fld id="{A06E3B91-7C70-4C7C-A0F6-C07AD43B3223}" type="slidenum">
              <a:rPr lang="es-MX" sz="1800" smtClean="0"/>
              <a:t>24</a:t>
            </a:fld>
            <a:endParaRPr lang="es-MX" sz="1800" dirty="0"/>
          </a:p>
        </p:txBody>
      </p:sp>
      <p:sp>
        <p:nvSpPr>
          <p:cNvPr id="24" name="23 Elipse"/>
          <p:cNvSpPr/>
          <p:nvPr/>
        </p:nvSpPr>
        <p:spPr>
          <a:xfrm>
            <a:off x="1421692" y="1439414"/>
            <a:ext cx="3697301" cy="2088436"/>
          </a:xfrm>
          <a:prstGeom prst="ellips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1600" b="1" dirty="0">
                <a:solidFill>
                  <a:schemeClr val="tx1"/>
                </a:solidFill>
                <a:latin typeface="AR JULIAN" pitchFamily="2" charset="0"/>
              </a:rPr>
              <a:t>Incrementar el control y cumplimiento de derechos, deberes y obligaciones del personal. a bordo del Buque </a:t>
            </a:r>
            <a:r>
              <a:rPr lang="es-ES" sz="1600" b="1" dirty="0" smtClean="0">
                <a:solidFill>
                  <a:schemeClr val="tx1"/>
                </a:solidFill>
                <a:latin typeface="AR JULIAN" pitchFamily="2" charset="0"/>
              </a:rPr>
              <a:t>Escuela "Guayas</a:t>
            </a:r>
            <a:r>
              <a:rPr lang="es-ES" sz="1600" dirty="0">
                <a:latin typeface="AR JULIAN" pitchFamily="2" charset="0"/>
              </a:rPr>
              <a:t> "</a:t>
            </a:r>
            <a:endParaRPr lang="es-ES" sz="1600" dirty="0"/>
          </a:p>
          <a:p>
            <a:pPr algn="just"/>
            <a:r>
              <a:rPr lang="es-ES" sz="1600" dirty="0" smtClean="0">
                <a:latin typeface="AR JULIAN" pitchFamily="2" charset="0"/>
              </a:rPr>
              <a:t>.</a:t>
            </a:r>
            <a:endParaRPr lang="es-ES" sz="1600" dirty="0">
              <a:latin typeface="AR JULIAN" pitchFamily="2" charset="0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3174777" y="3476562"/>
            <a:ext cx="3888432" cy="2808311"/>
          </a:xfrm>
          <a:prstGeom prst="ellipse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 JULIAN" pitchFamily="2" charset="0"/>
              </a:rPr>
              <a:t> Fortalecer </a:t>
            </a:r>
            <a:r>
              <a:rPr lang="es-ES" sz="16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 JULIAN" pitchFamily="2" charset="0"/>
              </a:rPr>
              <a:t>los mecanismos de evaluación, seguimiento y control de la aplicación de leyes, normativa ministerial y el respeto de los derechos fundamentales del personal que labora  en el Buque Escuela </a:t>
            </a:r>
            <a:r>
              <a:rPr lang="es-ES" sz="1600" dirty="0" smtClean="0">
                <a:solidFill>
                  <a:schemeClr val="tx1"/>
                </a:solidFill>
                <a:latin typeface="AR JULIAN" pitchFamily="2" charset="0"/>
              </a:rPr>
              <a:t>"</a:t>
            </a:r>
            <a:r>
              <a:rPr lang="es-ES" sz="1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 JULIAN" pitchFamily="2" charset="0"/>
              </a:rPr>
              <a:t>Guayas</a:t>
            </a:r>
            <a:r>
              <a:rPr lang="es-ES" dirty="0" smtClean="0">
                <a:solidFill>
                  <a:schemeClr val="tx1"/>
                </a:solidFill>
                <a:latin typeface="AR JULIAN" pitchFamily="2" charset="0"/>
              </a:rPr>
              <a:t>"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27 Recortar rectángulo de esquina del mismo lado"/>
          <p:cNvSpPr/>
          <p:nvPr/>
        </p:nvSpPr>
        <p:spPr>
          <a:xfrm>
            <a:off x="5118993" y="1459895"/>
            <a:ext cx="3312368" cy="2009692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  <a:latin typeface="AR JULIAN" pitchFamily="2" charset="0"/>
              </a:rPr>
              <a:t>INCLUIR  LA CAPACITACIÓN DEL PERSONAL  PARA POTENCIALIZAR </a:t>
            </a:r>
            <a:r>
              <a:rPr lang="es-ES" sz="1600" b="1" dirty="0" smtClean="0">
                <a:solidFill>
                  <a:schemeClr val="tx1"/>
                </a:solidFill>
                <a:latin typeface="AR JULIAN" pitchFamily="2" charset="0"/>
              </a:rPr>
              <a:t>SUS CAPACIDADES</a:t>
            </a:r>
            <a:r>
              <a:rPr lang="es-ES" sz="1600" b="1" dirty="0">
                <a:solidFill>
                  <a:schemeClr val="tx1"/>
                </a:solidFill>
                <a:latin typeface="AR JULIAN" pitchFamily="2" charset="0"/>
              </a:rPr>
              <a:t>, DESTREZAS Y </a:t>
            </a:r>
            <a:r>
              <a:rPr lang="es-ES" sz="1600" b="1" dirty="0" smtClean="0">
                <a:solidFill>
                  <a:schemeClr val="tx1"/>
                </a:solidFill>
                <a:latin typeface="AR JULIAN" pitchFamily="2" charset="0"/>
              </a:rPr>
              <a:t>EMPLEABILIDAD A FIN </a:t>
            </a:r>
            <a:r>
              <a:rPr lang="es-ES" sz="1600" b="1" dirty="0">
                <a:solidFill>
                  <a:schemeClr val="tx1"/>
                </a:solidFill>
                <a:latin typeface="AR JULIAN" pitchFamily="2" charset="0"/>
              </a:rPr>
              <a:t>DE INCREMENTAR SU PRODUCTIVIDAD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267744" y="260648"/>
            <a:ext cx="5040560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haroni" pitchFamily="2" charset="-79"/>
                <a:cs typeface="Aharoni" pitchFamily="2" charset="-79"/>
              </a:rPr>
              <a:t>OBJETIVOS  DE LA PROPUESTA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6"/>
            <a:ext cx="104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0" y="0"/>
            <a:ext cx="822758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1831" y="6356350"/>
            <a:ext cx="720080" cy="5016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1800" smtClean="0"/>
              <a:t>25</a:t>
            </a:fld>
            <a:endParaRPr lang="es-MX" sz="1800" dirty="0"/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898335900"/>
              </p:ext>
            </p:extLst>
          </p:nvPr>
        </p:nvGraphicFramePr>
        <p:xfrm>
          <a:off x="1547664" y="1700808"/>
          <a:ext cx="72728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2267744" y="188640"/>
            <a:ext cx="5040560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DESARROLLO DE LA PROPUESTA</a:t>
            </a:r>
            <a:endParaRPr lang="es-E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24" y="0"/>
            <a:ext cx="104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-80137" y="-77529"/>
            <a:ext cx="9224137" cy="6935529"/>
            <a:chOff x="0" y="-77529"/>
            <a:chExt cx="9224137" cy="6935529"/>
          </a:xfrm>
        </p:grpSpPr>
        <p:sp>
          <p:nvSpPr>
            <p:cNvPr id="22" name="21 Forma libre"/>
            <p:cNvSpPr/>
            <p:nvPr/>
          </p:nvSpPr>
          <p:spPr>
            <a:xfrm rot="16200000">
              <a:off x="1223137" y="-1220529"/>
              <a:ext cx="6858000" cy="9144000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0" fmla="*/ 0 w 9144000"/>
                <a:gd name="connsiteY0" fmla="*/ 0 h 6858000"/>
                <a:gd name="connsiteX1" fmla="*/ 1066736 w 9144000"/>
                <a:gd name="connsiteY1" fmla="*/ 6078679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1066736" y="6078679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0" fmla="*/ 0 w 9144000"/>
                <a:gd name="connsiteY0" fmla="*/ 0 h 6858000"/>
                <a:gd name="connsiteX1" fmla="*/ 1066736 w 9144000"/>
                <a:gd name="connsiteY1" fmla="*/ 6078679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1066736" y="6078679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02967642"/>
              </p:ext>
            </p:extLst>
          </p:nvPr>
        </p:nvGraphicFramePr>
        <p:xfrm>
          <a:off x="1619672" y="1988840"/>
          <a:ext cx="6984776" cy="39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1114063" y="186210"/>
            <a:ext cx="772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chemeClr val="bg1"/>
                </a:solidFill>
              </a:rPr>
              <a:t>Los  formularios y requerimientos de selección y capacitación  del personal contienen </a:t>
            </a:r>
            <a:r>
              <a:rPr lang="es-ES" sz="2800" dirty="0" smtClean="0">
                <a:solidFill>
                  <a:schemeClr val="bg1"/>
                </a:solidFill>
              </a:rPr>
              <a:t>:</a:t>
            </a: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14662" y="696329"/>
            <a:ext cx="7333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FORMULARIOS DE CONOCIMIENTOS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51" y="19406"/>
            <a:ext cx="1173014" cy="68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44408" y="6237312"/>
            <a:ext cx="50405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1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21149659"/>
              </p:ext>
            </p:extLst>
          </p:nvPr>
        </p:nvGraphicFramePr>
        <p:xfrm>
          <a:off x="634063" y="1340768"/>
          <a:ext cx="806939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028384" y="6381328"/>
            <a:ext cx="67507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26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259632" y="149037"/>
            <a:ext cx="7749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FORMULARIOS DE Capacitación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icesa\Desktop\essuna fotos\crucero internacional opsail 2012\Canal de Panama\P1080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87" y="3256363"/>
            <a:ext cx="2215091" cy="138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cesa\Desktop\essuna fotos\crucero internacional opsail 2012\rumbo a Puerto Rico\P1080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85" y="652087"/>
            <a:ext cx="2323508" cy="143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304948"/>
            <a:ext cx="5874332" cy="195141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C:\Users\icesa\Desktop\essuna fotos\crucero internacional opsail 2012\Canal de Panama\P1080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53" y="1955943"/>
            <a:ext cx="2215091" cy="137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85855" y="2643126"/>
            <a:ext cx="629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5" action="ppaction://hlinkfile"/>
              </a:rPr>
              <a:t>MODELO DE MATRIZ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81" y="4537213"/>
            <a:ext cx="2196117" cy="164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343961" y="6179188"/>
            <a:ext cx="576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27</a:t>
            </a:r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" y="-79033"/>
            <a:ext cx="9107298" cy="7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740352" cy="681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29</a:t>
            </a:fld>
            <a:endParaRPr lang="es-MX" dirty="0"/>
          </a:p>
        </p:txBody>
      </p:sp>
      <p:sp>
        <p:nvSpPr>
          <p:cNvPr id="6" name="5 Elipse"/>
          <p:cNvSpPr/>
          <p:nvPr/>
        </p:nvSpPr>
        <p:spPr>
          <a:xfrm>
            <a:off x="2429508" y="1681998"/>
            <a:ext cx="5688632" cy="449770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latin typeface="Aharoni" pitchFamily="2" charset="-79"/>
                <a:cs typeface="Aharoni" pitchFamily="2" charset="-79"/>
              </a:rPr>
              <a:t>Mediante estos parámetros y </a:t>
            </a:r>
            <a:r>
              <a:rPr lang="es-ES" sz="2000" b="1" dirty="0">
                <a:latin typeface="Aharoni" pitchFamily="2" charset="-79"/>
                <a:cs typeface="Aharoni" pitchFamily="2" charset="-79"/>
              </a:rPr>
              <a:t>matrices y con la realización de los respectivos formularios se  obtiene  la calificación del personal idóneo </a:t>
            </a:r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, con el fin de  ocupar las </a:t>
            </a:r>
            <a:r>
              <a:rPr lang="es-ES" sz="2000" b="1" dirty="0">
                <a:latin typeface="Aharoni" pitchFamily="2" charset="-79"/>
                <a:cs typeface="Aharoni" pitchFamily="2" charset="-79"/>
              </a:rPr>
              <a:t>plazas  </a:t>
            </a:r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correspondientes  </a:t>
            </a:r>
            <a:r>
              <a:rPr lang="es-ES" sz="2000" b="1" dirty="0">
                <a:latin typeface="Aharoni" pitchFamily="2" charset="-79"/>
                <a:cs typeface="Aharoni" pitchFamily="2" charset="-79"/>
              </a:rPr>
              <a:t>en  el Buque Escuela </a:t>
            </a:r>
            <a:r>
              <a:rPr lang="es-ES" sz="2000" dirty="0" smtClean="0">
                <a:latin typeface="AR JULIAN" pitchFamily="2" charset="0"/>
              </a:rPr>
              <a:t>"</a:t>
            </a:r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Guayas</a:t>
            </a:r>
            <a:r>
              <a:rPr lang="es-ES" sz="2000" dirty="0">
                <a:latin typeface="AR JULIAN" pitchFamily="2" charset="0"/>
              </a:rPr>
              <a:t>"</a:t>
            </a:r>
            <a:endParaRPr lang="es-ES" sz="2000" dirty="0"/>
          </a:p>
          <a:p>
            <a:pPr algn="just"/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  para  </a:t>
            </a:r>
            <a:r>
              <a:rPr lang="es-ES" sz="2000" b="1" dirty="0">
                <a:latin typeface="Aharoni" pitchFamily="2" charset="-79"/>
                <a:cs typeface="Aharoni" pitchFamily="2" charset="-79"/>
              </a:rPr>
              <a:t>que se cumpla el orgánico funcional de acuerdo </a:t>
            </a:r>
            <a:r>
              <a:rPr lang="es-ES" sz="2000" dirty="0">
                <a:latin typeface="AR JULIAN" pitchFamily="2" charset="0"/>
              </a:rPr>
              <a:t>"</a:t>
            </a:r>
            <a:endParaRPr lang="es-ES" sz="2000" dirty="0"/>
          </a:p>
          <a:p>
            <a:pPr lvl="0" algn="just"/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s-ES" sz="2000" b="1" dirty="0">
                <a:latin typeface="Aharoni" pitchFamily="2" charset="-79"/>
                <a:cs typeface="Aharoni" pitchFamily="2" charset="-79"/>
              </a:rPr>
              <a:t>lo planificado y estructurado.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647666" y="188640"/>
            <a:ext cx="4680520" cy="783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RESULTADO DE  LA PROPUESTA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0"/>
            <a:ext cx="1430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93572" y="2433296"/>
            <a:ext cx="7949786" cy="434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115616" y="116632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6911" y="2456268"/>
            <a:ext cx="312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91746" y="18864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805894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350784" y="2060848"/>
            <a:ext cx="54666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1600" dirty="0" smtClean="0">
                <a:latin typeface="Aharoni" pitchFamily="2" charset="-79"/>
                <a:cs typeface="Aharoni" pitchFamily="2" charset="-79"/>
              </a:rPr>
              <a:t>IDENTIFICAR LAS NECESIDADES QUE SUSCITAN  EN  EL PERSONAL  DURANTE LA NAVEGACIÓN  EN EL BUQUE ESCUELA GUAYAS. </a:t>
            </a:r>
          </a:p>
          <a:p>
            <a:pPr algn="just"/>
            <a:endParaRPr lang="es-ES" sz="16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ES" sz="1600" dirty="0" smtClean="0">
                <a:latin typeface="Aharoni" pitchFamily="2" charset="-79"/>
                <a:cs typeface="Aharoni" pitchFamily="2" charset="-79"/>
              </a:rPr>
              <a:t>EL ELEMENTO FUNCIONAL LOGÍSTICO DEL PERSONAL, SE  CONSTITUYE  EN  UNA DE LAS MÁS GRANDES ACTIVIDADES DEL MANDO NAVAL</a:t>
            </a:r>
          </a:p>
          <a:p>
            <a:pPr algn="just"/>
            <a:endParaRPr lang="es-ES" sz="16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ES" sz="1600" b="1" dirty="0" smtClean="0">
                <a:latin typeface="Aharoni" pitchFamily="2" charset="-79"/>
                <a:cs typeface="Aharoni" pitchFamily="2" charset="-79"/>
              </a:rPr>
              <a:t>EL ELEMENTO FUNCIONAL LOGÍSTICO DEL PERSONAL  ES   RESPONSABLE DEL PERSONAL  EN CUALQUIER INSTITUCIÓN O UNIDAD,  SE ENCARGA  DE SUPERVISAR LA SELECCIÓN, GESTIÓN, FORMACIÓN Y VALORACIÓN DE  LA TRIPULACIÓN</a:t>
            </a:r>
            <a:endParaRPr lang="es-ES" sz="1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526123" y="188641"/>
            <a:ext cx="581576" cy="6386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8581171" y="6282885"/>
            <a:ext cx="216024" cy="253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1"/>
            <a:ext cx="1193572" cy="686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3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40" y="0"/>
            <a:ext cx="7454559" cy="68192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2000" smtClean="0"/>
              <a:t>30</a:t>
            </a:fld>
            <a:endParaRPr lang="es-MX" sz="20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2699792" y="260648"/>
            <a:ext cx="460851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Conclusiones: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54"/>
            <a:ext cx="1711413" cy="68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022870047"/>
              </p:ext>
            </p:extLst>
          </p:nvPr>
        </p:nvGraphicFramePr>
        <p:xfrm>
          <a:off x="2397319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683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8688"/>
            <a:ext cx="7762325" cy="681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365125"/>
          </a:xfrm>
        </p:spPr>
        <p:txBody>
          <a:bodyPr/>
          <a:lstStyle/>
          <a:p>
            <a:fld id="{A06E3B91-7C70-4C7C-A0F6-C07AD43B3223}" type="slidenum">
              <a:rPr lang="es-MX" smtClean="0"/>
              <a:t>31</a:t>
            </a:fld>
            <a:endParaRPr lang="es-MX" dirty="0"/>
          </a:p>
        </p:txBody>
      </p:sp>
      <p:graphicFrame>
        <p:nvGraphicFramePr>
          <p:cNvPr id="31" name="30 Diagrama"/>
          <p:cNvGraphicFramePr/>
          <p:nvPr>
            <p:extLst>
              <p:ext uri="{D42A27DB-BD31-4B8C-83A1-F6EECF244321}">
                <p14:modId xmlns:p14="http://schemas.microsoft.com/office/powerpoint/2010/main" val="1566944256"/>
              </p:ext>
            </p:extLst>
          </p:nvPr>
        </p:nvGraphicFramePr>
        <p:xfrm>
          <a:off x="2123728" y="1844824"/>
          <a:ext cx="63367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699792" y="241061"/>
            <a:ext cx="46805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esa\Documents\imagenes\BESGUA\3A5E6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32</a:t>
            </a:fld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627784" y="2967335"/>
            <a:ext cx="60353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1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4</a:t>
            </a:fld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7" y="-99392"/>
            <a:ext cx="8391354" cy="684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30662" y="1484784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EL ELEMENTO FUNCIONAL LOGÍSTICO DE PERSONAL ,INFLUYE  EN LA  DETERMINACIÓN DE LAS NECESIDADES Y EN LA  ASIGNACIÓN DE LOS PUESTOS    DE   LA TRIPULACIÓN ,A BORDO   DEL BUQUE ESCUELA </a:t>
            </a:r>
            <a:r>
              <a:rPr lang="es-ES" sz="2400" dirty="0" smtClean="0">
                <a:latin typeface="AR JULIAN" pitchFamily="2" charset="0"/>
              </a:rPr>
              <a:t>"</a:t>
            </a:r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GUAYAS</a:t>
            </a:r>
            <a:r>
              <a:rPr lang="es-ES" sz="2400" dirty="0" smtClean="0">
                <a:latin typeface="AR JULIAN" pitchFamily="2" charset="0"/>
              </a:rPr>
              <a:t>"</a:t>
            </a:r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 EN   LOS  CRUCEROS INTERNACIONALES DE INSTRUCCIÓN.</a:t>
            </a:r>
          </a:p>
        </p:txBody>
      </p:sp>
      <p:sp>
        <p:nvSpPr>
          <p:cNvPr id="6" name="5 Elipse"/>
          <p:cNvSpPr/>
          <p:nvPr/>
        </p:nvSpPr>
        <p:spPr>
          <a:xfrm>
            <a:off x="1370181" y="108353"/>
            <a:ext cx="438426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8820472" y="6237312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5" y="-1"/>
            <a:ext cx="949432" cy="68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956376" cy="674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B91-7C70-4C7C-A0F6-C07AD43B3223}" type="slidenum">
              <a:rPr lang="es-MX" smtClean="0"/>
              <a:t>5</a:t>
            </a:fld>
            <a:endParaRPr lang="es-MX"/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3580617285"/>
              </p:ext>
            </p:extLst>
          </p:nvPr>
        </p:nvGraphicFramePr>
        <p:xfrm>
          <a:off x="1962610" y="1772816"/>
          <a:ext cx="6473116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8435726" y="6356611"/>
            <a:ext cx="4320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" y="116632"/>
            <a:ext cx="1091755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8383" y="6492875"/>
            <a:ext cx="755721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2000" smtClean="0"/>
              <a:t>6</a:t>
            </a:fld>
            <a:endParaRPr lang="es-MX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920880" cy="684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23728" y="227687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ELABORAR UNA PROPUESTA DE MEJORA AL ELEMENTO FUNCIONAL  LOGÍSTICO DEL PERSONAL, PARA LA DETERMINACIÓN DE LAS NECESIDADES  DE LA  TRIPULACIÓN A BORDO DEL BUQUE ESCUELA "GUAYAS" EN LOS CRUCEROS INTERNACIONALES DE INSTRUCCIÓN.</a:t>
            </a:r>
            <a:endParaRPr lang="es-E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1547664" y="188640"/>
            <a:ext cx="576064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460432" y="6237312"/>
            <a:ext cx="28803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cesa\Documents\imagenes\BESGUA\12DIC05 Arribo a Guayaquil (3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b="13096"/>
          <a:stretch/>
        </p:blipFill>
        <p:spPr bwMode="auto">
          <a:xfrm>
            <a:off x="-168971" y="-34226"/>
            <a:ext cx="9324528" cy="68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z="2000" smtClean="0">
                <a:solidFill>
                  <a:schemeClr val="accent1">
                    <a:lumMod val="75000"/>
                  </a:schemeClr>
                </a:solidFill>
              </a:rPr>
              <a:t>7</a:t>
            </a:fld>
            <a:endParaRPr lang="es-MX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598296154"/>
              </p:ext>
            </p:extLst>
          </p:nvPr>
        </p:nvGraphicFramePr>
        <p:xfrm>
          <a:off x="1331640" y="1700808"/>
          <a:ext cx="7380312" cy="409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328556" y="66025"/>
            <a:ext cx="4824536" cy="6206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OBJETIVOS ESPECÍFICOS</a:t>
            </a:r>
            <a:endParaRPr lang="es-ES" b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2"/>
            <a:ext cx="1038225" cy="703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802385"/>
              </p:ext>
            </p:extLst>
          </p:nvPr>
        </p:nvGraphicFramePr>
        <p:xfrm>
          <a:off x="1619672" y="1600200"/>
          <a:ext cx="70671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8</a:t>
            </a:fld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2411760" y="794321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METODOLOGÍA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3"/>
            <a:ext cx="1187624" cy="68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0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62993"/>
              </p:ext>
            </p:extLst>
          </p:nvPr>
        </p:nvGraphicFramePr>
        <p:xfrm>
          <a:off x="1619672" y="1600200"/>
          <a:ext cx="70671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A06E3B91-7C70-4C7C-A0F6-C07AD43B3223}" type="slidenum">
              <a:rPr lang="es-MX" smtClean="0"/>
              <a:t>9</a:t>
            </a:fld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411760" y="33265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METODOLOGÍA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3"/>
            <a:ext cx="1187624" cy="68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6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26691</TotalTime>
  <Words>1707</Words>
  <Application>Microsoft Office PowerPoint</Application>
  <PresentationFormat>Presentación en pantalla (4:3)</PresentationFormat>
  <Paragraphs>397</Paragraphs>
  <Slides>32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Tema de Office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Galo</dc:creator>
  <cp:lastModifiedBy>Usuario</cp:lastModifiedBy>
  <cp:revision>449</cp:revision>
  <dcterms:created xsi:type="dcterms:W3CDTF">2012-11-27T21:05:13Z</dcterms:created>
  <dcterms:modified xsi:type="dcterms:W3CDTF">2013-12-06T14:27:07Z</dcterms:modified>
</cp:coreProperties>
</file>