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diagrams/data11.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charts/chart1.xml" ContentType="application/vnd.openxmlformats-officedocument.drawingml.chart+xml"/>
  <Override PartName="/ppt/diagrams/layout11.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5"/>
  </p:notesMasterIdLst>
  <p:sldIdLst>
    <p:sldId id="256" r:id="rId2"/>
    <p:sldId id="257" r:id="rId3"/>
    <p:sldId id="258" r:id="rId4"/>
    <p:sldId id="263" r:id="rId5"/>
    <p:sldId id="276" r:id="rId6"/>
    <p:sldId id="261" r:id="rId7"/>
    <p:sldId id="262" r:id="rId8"/>
    <p:sldId id="309" r:id="rId9"/>
    <p:sldId id="277" r:id="rId10"/>
    <p:sldId id="298" r:id="rId11"/>
    <p:sldId id="296" r:id="rId12"/>
    <p:sldId id="300" r:id="rId13"/>
    <p:sldId id="283" r:id="rId14"/>
    <p:sldId id="297" r:id="rId15"/>
    <p:sldId id="289" r:id="rId16"/>
    <p:sldId id="290" r:id="rId17"/>
    <p:sldId id="291" r:id="rId18"/>
    <p:sldId id="269" r:id="rId19"/>
    <p:sldId id="293" r:id="rId20"/>
    <p:sldId id="299" r:id="rId21"/>
    <p:sldId id="306" r:id="rId22"/>
    <p:sldId id="280" r:id="rId23"/>
    <p:sldId id="301" r:id="rId24"/>
    <p:sldId id="279" r:id="rId25"/>
    <p:sldId id="303" r:id="rId26"/>
    <p:sldId id="302" r:id="rId27"/>
    <p:sldId id="304" r:id="rId28"/>
    <p:sldId id="307" r:id="rId29"/>
    <p:sldId id="308" r:id="rId30"/>
    <p:sldId id="305" r:id="rId31"/>
    <p:sldId id="310" r:id="rId32"/>
    <p:sldId id="288" r:id="rId33"/>
    <p:sldId id="286" r:id="rId3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422C16"/>
    <a:srgbClr val="000099"/>
    <a:srgbClr val="CB35A0"/>
    <a:srgbClr val="0C788E"/>
    <a:srgbClr val="025198"/>
    <a:srgbClr val="1C1C1C"/>
    <a:srgbClr val="66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68" autoAdjust="0"/>
    <p:restoredTop sz="93939" autoAdjust="0"/>
  </p:normalViewPr>
  <p:slideViewPr>
    <p:cSldViewPr>
      <p:cViewPr>
        <p:scale>
          <a:sx n="50" d="100"/>
          <a:sy n="50" d="100"/>
        </p:scale>
        <p:origin x="-1032"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image" Target="../media/image17.jpeg"/></Relationships>
</file>

<file path=ppt/charts/_rels/chart2.xml.rels><?xml version="1.0" encoding="UTF-8" standalone="yes"?>
<Relationships xmlns="http://schemas.openxmlformats.org/package/2006/relationships"><Relationship Id="rId2" Type="http://schemas.openxmlformats.org/officeDocument/2006/relationships/oleObject" Target="file:///C:\Users\Usuario\Desktop\raigoza%20gama\raigoza%20graficos.xlsx" TargetMode="External"/><Relationship Id="rId1" Type="http://schemas.openxmlformats.org/officeDocument/2006/relationships/image" Target="../media/image18.jpeg"/></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4.xml.rels><?xml version="1.0" encoding="UTF-8" standalone="yes"?>
<Relationships xmlns="http://schemas.openxmlformats.org/package/2006/relationships"><Relationship Id="rId2" Type="http://schemas.openxmlformats.org/officeDocument/2006/relationships/package" Target="../embeddings/Hoja_de_c_lculo_de_Microsoft_Office_Excel2.xlsx"/><Relationship Id="rId1" Type="http://schemas.openxmlformats.org/officeDocument/2006/relationships/image" Target="../media/image17.jpeg"/></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style val="39"/>
  <c:chart>
    <c:autoTitleDeleted val="1"/>
    <c:view3D>
      <c:rAngAx val="1"/>
    </c:view3D>
    <c:plotArea>
      <c:layout/>
      <c:bar3DChart>
        <c:barDir val="col"/>
        <c:grouping val="clustered"/>
        <c:ser>
          <c:idx val="0"/>
          <c:order val="0"/>
          <c:spPr>
            <a:blipFill>
              <a:blip xmlns:r="http://schemas.openxmlformats.org/officeDocument/2006/relationships" r:embed="rId1"/>
              <a:tile tx="0" ty="0" sx="100000" sy="100000" flip="none" algn="tl"/>
            </a:blipFill>
          </c:spPr>
          <c:dLbls>
            <c:txPr>
              <a:bodyPr/>
              <a:lstStyle/>
              <a:p>
                <a:pPr>
                  <a:defRPr lang="es-EC"/>
                </a:pPr>
                <a:endParaRPr lang="es-EC"/>
              </a:p>
            </c:txPr>
            <c:showVal val="1"/>
          </c:dLbls>
          <c:cat>
            <c:strRef>
              <c:f>Hoja1!$B$6:$B$7</c:f>
              <c:strCache>
                <c:ptCount val="2"/>
                <c:pt idx="0">
                  <c:v>SI</c:v>
                </c:pt>
                <c:pt idx="1">
                  <c:v>NO</c:v>
                </c:pt>
              </c:strCache>
            </c:strRef>
          </c:cat>
          <c:val>
            <c:numRef>
              <c:f>Hoja1!$D$6:$D$7</c:f>
              <c:numCache>
                <c:formatCode>0%</c:formatCode>
                <c:ptCount val="2"/>
                <c:pt idx="0">
                  <c:v>0.20958083832335328</c:v>
                </c:pt>
                <c:pt idx="1">
                  <c:v>0.79041916167663395</c:v>
                </c:pt>
              </c:numCache>
            </c:numRef>
          </c:val>
        </c:ser>
        <c:shape val="box"/>
        <c:axId val="77931264"/>
        <c:axId val="77933184"/>
        <c:axId val="0"/>
      </c:bar3DChart>
      <c:catAx>
        <c:axId val="77931264"/>
        <c:scaling>
          <c:orientation val="minMax"/>
        </c:scaling>
        <c:axPos val="b"/>
        <c:title>
          <c:tx>
            <c:rich>
              <a:bodyPr/>
              <a:lstStyle/>
              <a:p>
                <a:pPr>
                  <a:defRPr lang="es-EC"/>
                </a:pPr>
                <a:r>
                  <a:rPr lang="es-EC"/>
                  <a:t>RESPUESTA</a:t>
                </a:r>
              </a:p>
            </c:rich>
          </c:tx>
          <c:layout/>
        </c:title>
        <c:majorTickMark val="none"/>
        <c:tickLblPos val="nextTo"/>
        <c:txPr>
          <a:bodyPr/>
          <a:lstStyle/>
          <a:p>
            <a:pPr>
              <a:defRPr lang="es-EC"/>
            </a:pPr>
            <a:endParaRPr lang="es-EC"/>
          </a:p>
        </c:txPr>
        <c:crossAx val="77933184"/>
        <c:crosses val="autoZero"/>
        <c:auto val="1"/>
        <c:lblAlgn val="ctr"/>
        <c:lblOffset val="100"/>
      </c:catAx>
      <c:valAx>
        <c:axId val="77933184"/>
        <c:scaling>
          <c:orientation val="minMax"/>
        </c:scaling>
        <c:axPos val="l"/>
        <c:majorGridlines/>
        <c:title>
          <c:tx>
            <c:rich>
              <a:bodyPr/>
              <a:lstStyle/>
              <a:p>
                <a:pPr>
                  <a:defRPr lang="es-EC"/>
                </a:pPr>
                <a:r>
                  <a:rPr lang="es-EC"/>
                  <a:t>PORCENTAJE</a:t>
                </a:r>
              </a:p>
            </c:rich>
          </c:tx>
          <c:layout/>
        </c:title>
        <c:numFmt formatCode="0%" sourceLinked="1"/>
        <c:tickLblPos val="nextTo"/>
        <c:txPr>
          <a:bodyPr/>
          <a:lstStyle/>
          <a:p>
            <a:pPr>
              <a:defRPr lang="es-EC"/>
            </a:pPr>
            <a:endParaRPr lang="es-EC"/>
          </a:p>
        </c:txPr>
        <c:crossAx val="77931264"/>
        <c:crosses val="autoZero"/>
        <c:crossBetween val="between"/>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style val="21"/>
  <c:chart>
    <c:autoTitleDeleted val="1"/>
    <c:view3D>
      <c:rAngAx val="1"/>
    </c:view3D>
    <c:plotArea>
      <c:layout>
        <c:manualLayout>
          <c:layoutTarget val="inner"/>
          <c:xMode val="edge"/>
          <c:yMode val="edge"/>
          <c:x val="0.14241907261592632"/>
          <c:y val="4.6770924467774859E-2"/>
          <c:w val="0.81869203849520478"/>
          <c:h val="0.73444808982210552"/>
        </c:manualLayout>
      </c:layout>
      <c:bar3DChart>
        <c:barDir val="col"/>
        <c:grouping val="clustered"/>
        <c:ser>
          <c:idx val="0"/>
          <c:order val="0"/>
          <c:spPr>
            <a:blipFill>
              <a:blip xmlns:r="http://schemas.openxmlformats.org/officeDocument/2006/relationships" r:embed="rId1"/>
              <a:tile tx="0" ty="0" sx="100000" sy="100000" flip="none" algn="tl"/>
            </a:blipFill>
          </c:spPr>
          <c:dLbls>
            <c:txPr>
              <a:bodyPr/>
              <a:lstStyle/>
              <a:p>
                <a:pPr>
                  <a:defRPr lang="es-EC"/>
                </a:pPr>
                <a:endParaRPr lang="es-EC"/>
              </a:p>
            </c:txPr>
            <c:showVal val="1"/>
          </c:dLbls>
          <c:cat>
            <c:strRef>
              <c:f>Hoja2!$B$5:$B$6</c:f>
              <c:strCache>
                <c:ptCount val="2"/>
                <c:pt idx="0">
                  <c:v>SI</c:v>
                </c:pt>
                <c:pt idx="1">
                  <c:v>NO</c:v>
                </c:pt>
              </c:strCache>
            </c:strRef>
          </c:cat>
          <c:val>
            <c:numRef>
              <c:f>Hoja2!$D$5:$D$6</c:f>
              <c:numCache>
                <c:formatCode>0%</c:formatCode>
                <c:ptCount val="2"/>
                <c:pt idx="0">
                  <c:v>0.88622754491017952</c:v>
                </c:pt>
                <c:pt idx="1">
                  <c:v>0.11377245508982042</c:v>
                </c:pt>
              </c:numCache>
            </c:numRef>
          </c:val>
        </c:ser>
        <c:shape val="box"/>
        <c:axId val="77982336"/>
        <c:axId val="78271232"/>
        <c:axId val="0"/>
      </c:bar3DChart>
      <c:catAx>
        <c:axId val="77982336"/>
        <c:scaling>
          <c:orientation val="minMax"/>
        </c:scaling>
        <c:axPos val="b"/>
        <c:title>
          <c:tx>
            <c:rich>
              <a:bodyPr/>
              <a:lstStyle/>
              <a:p>
                <a:pPr>
                  <a:defRPr lang="es-EC"/>
                </a:pPr>
                <a:r>
                  <a:rPr lang="es-EC"/>
                  <a:t>RESPUESTA</a:t>
                </a:r>
              </a:p>
            </c:rich>
          </c:tx>
          <c:layout/>
        </c:title>
        <c:majorTickMark val="none"/>
        <c:tickLblPos val="nextTo"/>
        <c:txPr>
          <a:bodyPr/>
          <a:lstStyle/>
          <a:p>
            <a:pPr>
              <a:defRPr lang="es-EC"/>
            </a:pPr>
            <a:endParaRPr lang="es-EC"/>
          </a:p>
        </c:txPr>
        <c:crossAx val="78271232"/>
        <c:crosses val="autoZero"/>
        <c:auto val="1"/>
        <c:lblAlgn val="ctr"/>
        <c:lblOffset val="100"/>
      </c:catAx>
      <c:valAx>
        <c:axId val="78271232"/>
        <c:scaling>
          <c:orientation val="minMax"/>
        </c:scaling>
        <c:axPos val="l"/>
        <c:majorGridlines/>
        <c:title>
          <c:tx>
            <c:rich>
              <a:bodyPr/>
              <a:lstStyle/>
              <a:p>
                <a:pPr>
                  <a:defRPr lang="es-EC"/>
                </a:pPr>
                <a:r>
                  <a:rPr lang="es-EC"/>
                  <a:t>PORCENTAJE</a:t>
                </a:r>
              </a:p>
            </c:rich>
          </c:tx>
          <c:layout/>
        </c:title>
        <c:numFmt formatCode="0%" sourceLinked="1"/>
        <c:tickLblPos val="nextTo"/>
        <c:txPr>
          <a:bodyPr/>
          <a:lstStyle/>
          <a:p>
            <a:pPr>
              <a:defRPr lang="es-EC"/>
            </a:pPr>
            <a:endParaRPr lang="es-EC"/>
          </a:p>
        </c:txPr>
        <c:crossAx val="77982336"/>
        <c:crosses val="autoZero"/>
        <c:crossBetween val="between"/>
      </c:valAx>
    </c:plotArea>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chart>
    <c:plotArea>
      <c:layout/>
      <c:barChart>
        <c:barDir val="col"/>
        <c:grouping val="clustered"/>
        <c:ser>
          <c:idx val="0"/>
          <c:order val="0"/>
          <c:tx>
            <c:strRef>
              <c:f>Hoja1!$B$1</c:f>
              <c:strCache>
                <c:ptCount val="1"/>
                <c:pt idx="0">
                  <c:v>Si</c:v>
                </c:pt>
              </c:strCache>
            </c:strRef>
          </c:tx>
          <c:dLbls>
            <c:dLbl>
              <c:idx val="0"/>
              <c:layout/>
              <c:showVal val="1"/>
            </c:dLbl>
            <c:delete val="1"/>
          </c:dLbls>
          <c:cat>
            <c:numRef>
              <c:f>Hoja1!$A$2</c:f>
              <c:numCache>
                <c:formatCode>General</c:formatCode>
                <c:ptCount val="1"/>
              </c:numCache>
            </c:numRef>
          </c:cat>
          <c:val>
            <c:numRef>
              <c:f>Hoja1!$B$2</c:f>
              <c:numCache>
                <c:formatCode>0%</c:formatCode>
                <c:ptCount val="1"/>
                <c:pt idx="0">
                  <c:v>0.88000000000000012</c:v>
                </c:pt>
              </c:numCache>
            </c:numRef>
          </c:val>
        </c:ser>
        <c:ser>
          <c:idx val="1"/>
          <c:order val="1"/>
          <c:tx>
            <c:strRef>
              <c:f>Hoja1!$C$1</c:f>
              <c:strCache>
                <c:ptCount val="1"/>
                <c:pt idx="0">
                  <c:v>No</c:v>
                </c:pt>
              </c:strCache>
            </c:strRef>
          </c:tx>
          <c:dLbls>
            <c:showVal val="1"/>
          </c:dLbls>
          <c:cat>
            <c:numRef>
              <c:f>Hoja1!$A$2</c:f>
              <c:numCache>
                <c:formatCode>General</c:formatCode>
                <c:ptCount val="1"/>
              </c:numCache>
            </c:numRef>
          </c:cat>
          <c:val>
            <c:numRef>
              <c:f>Hoja1!$C$2</c:f>
              <c:numCache>
                <c:formatCode>0%</c:formatCode>
                <c:ptCount val="1"/>
                <c:pt idx="0">
                  <c:v>0.12000000000000002</c:v>
                </c:pt>
              </c:numCache>
            </c:numRef>
          </c:val>
        </c:ser>
        <c:axId val="75476352"/>
        <c:axId val="75486336"/>
      </c:barChart>
      <c:catAx>
        <c:axId val="75476352"/>
        <c:scaling>
          <c:orientation val="minMax"/>
        </c:scaling>
        <c:axPos val="b"/>
        <c:numFmt formatCode="General" sourceLinked="1"/>
        <c:tickLblPos val="nextTo"/>
        <c:crossAx val="75486336"/>
        <c:crosses val="autoZero"/>
        <c:auto val="1"/>
        <c:lblAlgn val="ctr"/>
        <c:lblOffset val="100"/>
      </c:catAx>
      <c:valAx>
        <c:axId val="75486336"/>
        <c:scaling>
          <c:orientation val="minMax"/>
        </c:scaling>
        <c:axPos val="l"/>
        <c:majorGridlines/>
        <c:numFmt formatCode="0%" sourceLinked="1"/>
        <c:tickLblPos val="nextTo"/>
        <c:crossAx val="75476352"/>
        <c:crosses val="autoZero"/>
        <c:crossBetween val="between"/>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chart>
    <c:autoTitleDeleted val="1"/>
    <c:view3D>
      <c:perspective val="30"/>
    </c:view3D>
    <c:plotArea>
      <c:layout/>
      <c:bar3DChart>
        <c:barDir val="col"/>
        <c:grouping val="clustered"/>
        <c:ser>
          <c:idx val="0"/>
          <c:order val="0"/>
          <c:tx>
            <c:strRef>
              <c:f>Hoja1!$B$1</c:f>
              <c:strCache>
                <c:ptCount val="1"/>
                <c:pt idx="0">
                  <c:v>2. ¿Cree usted que es importante que existan medios de traslado del personal y material en puertos internacionales?</c:v>
                </c:pt>
              </c:strCache>
            </c:strRef>
          </c:tx>
          <c:spPr>
            <a:blipFill>
              <a:blip xmlns:r="http://schemas.openxmlformats.org/officeDocument/2006/relationships" r:embed="rId1"/>
              <a:tile tx="0" ty="0" sx="100000" sy="100000" flip="none" algn="tl"/>
            </a:blipFill>
          </c:spPr>
          <c:dLbls>
            <c:showVal val="1"/>
          </c:dLbls>
          <c:cat>
            <c:strRef>
              <c:f>Hoja1!$A$2:$A$3</c:f>
              <c:strCache>
                <c:ptCount val="2"/>
                <c:pt idx="0">
                  <c:v>SI</c:v>
                </c:pt>
                <c:pt idx="1">
                  <c:v>NO</c:v>
                </c:pt>
              </c:strCache>
            </c:strRef>
          </c:cat>
          <c:val>
            <c:numRef>
              <c:f>Hoja1!$B$2:$B$3</c:f>
              <c:numCache>
                <c:formatCode>0%</c:formatCode>
                <c:ptCount val="2"/>
                <c:pt idx="0">
                  <c:v>0.88</c:v>
                </c:pt>
                <c:pt idx="1">
                  <c:v>0.12000000000000002</c:v>
                </c:pt>
              </c:numCache>
            </c:numRef>
          </c:val>
        </c:ser>
        <c:shape val="box"/>
        <c:axId val="84748544"/>
        <c:axId val="84754432"/>
        <c:axId val="0"/>
      </c:bar3DChart>
      <c:catAx>
        <c:axId val="84748544"/>
        <c:scaling>
          <c:orientation val="minMax"/>
        </c:scaling>
        <c:axPos val="b"/>
        <c:majorTickMark val="none"/>
        <c:tickLblPos val="nextTo"/>
        <c:txPr>
          <a:bodyPr/>
          <a:lstStyle/>
          <a:p>
            <a:pPr>
              <a:defRPr lang="es-EC"/>
            </a:pPr>
            <a:endParaRPr lang="es-EC"/>
          </a:p>
        </c:txPr>
        <c:crossAx val="84754432"/>
        <c:crosses val="autoZero"/>
        <c:auto val="1"/>
        <c:lblAlgn val="ctr"/>
        <c:lblOffset val="100"/>
      </c:catAx>
      <c:valAx>
        <c:axId val="84754432"/>
        <c:scaling>
          <c:orientation val="minMax"/>
        </c:scaling>
        <c:axPos val="l"/>
        <c:majorGridlines/>
        <c:numFmt formatCode="0%" sourceLinked="1"/>
        <c:majorTickMark val="none"/>
        <c:tickLblPos val="nextTo"/>
        <c:txPr>
          <a:bodyPr/>
          <a:lstStyle/>
          <a:p>
            <a:pPr>
              <a:defRPr lang="es-EC"/>
            </a:pPr>
            <a:endParaRPr lang="es-EC"/>
          </a:p>
        </c:txPr>
        <c:crossAx val="84748544"/>
        <c:crosses val="autoZero"/>
        <c:crossBetween val="between"/>
      </c:valAx>
    </c:plotArea>
    <c:plotVisOnly val="1"/>
    <c:dispBlanksAs val="zero"/>
  </c:chart>
  <c:externalData r:id="rId2"/>
</c:chartSpace>
</file>

<file path=ppt/diagrams/_rels/data11.xml.rels><?xml version="1.0" encoding="UTF-8" standalone="yes"?>
<Relationships xmlns="http://schemas.openxmlformats.org/package/2006/relationships"><Relationship Id="rId1" Type="http://schemas.openxmlformats.org/officeDocument/2006/relationships/image" Target="../media/image16.jpeg"/></Relationships>
</file>

<file path=ppt/diagrams/_rels/data4.xml.rels><?xml version="1.0" encoding="UTF-8" standalone="yes"?>
<Relationships xmlns="http://schemas.openxmlformats.org/package/2006/relationships"><Relationship Id="rId1" Type="http://schemas.openxmlformats.org/officeDocument/2006/relationships/image" Target="../media/image14.jpeg"/></Relationships>
</file>

<file path=ppt/diagrams/_rels/data7.xml.rels><?xml version="1.0" encoding="UTF-8" standalone="yes"?>
<Relationships xmlns="http://schemas.openxmlformats.org/package/2006/relationships"><Relationship Id="rId1" Type="http://schemas.openxmlformats.org/officeDocument/2006/relationships/image" Target="../media/image10.jpeg"/></Relationships>
</file>

<file path=ppt/diagrams/_rels/data9.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BD1CD2-598D-479E-9502-9598633FDC85}" type="doc">
      <dgm:prSet loTypeId="urn:microsoft.com/office/officeart/2005/8/layout/chevron2" loCatId="list" qsTypeId="urn:microsoft.com/office/officeart/2009/2/quickstyle/3d8" qsCatId="3D" csTypeId="urn:microsoft.com/office/officeart/2005/8/colors/accent1_4" csCatId="accent1" phldr="1"/>
      <dgm:spPr/>
      <dgm:t>
        <a:bodyPr/>
        <a:lstStyle/>
        <a:p>
          <a:endParaRPr lang="es-EC"/>
        </a:p>
      </dgm:t>
    </dgm:pt>
    <dgm:pt modelId="{CCC9C641-8D0F-441C-9FD1-615F4D70F294}">
      <dgm:prSet phldrT="[Texto]"/>
      <dgm:spPr/>
      <dgm:t>
        <a:bodyPr/>
        <a:lstStyle/>
        <a:p>
          <a:r>
            <a:rPr lang="es-EC" dirty="0" smtClean="0"/>
            <a:t>  MEJORAR LA SEGURIDAD INTEGRAL DE LA TRIPULACIÓN DEL BUQUE ESCUELA GUAYAS</a:t>
          </a:r>
          <a:endParaRPr lang="es-EC" dirty="0"/>
        </a:p>
      </dgm:t>
    </dgm:pt>
    <dgm:pt modelId="{D9A0EE40-AA4A-45D5-ADD9-484E57B89662}" type="parTrans" cxnId="{62B0ADDB-6611-45CD-8BB9-2E187400FE11}">
      <dgm:prSet/>
      <dgm:spPr/>
      <dgm:t>
        <a:bodyPr/>
        <a:lstStyle/>
        <a:p>
          <a:endParaRPr lang="es-EC"/>
        </a:p>
      </dgm:t>
    </dgm:pt>
    <dgm:pt modelId="{1E607C17-32BF-412F-8EF5-86BD804C221F}" type="sibTrans" cxnId="{62B0ADDB-6611-45CD-8BB9-2E187400FE11}">
      <dgm:prSet/>
      <dgm:spPr/>
      <dgm:t>
        <a:bodyPr/>
        <a:lstStyle/>
        <a:p>
          <a:endParaRPr lang="es-EC"/>
        </a:p>
      </dgm:t>
    </dgm:pt>
    <dgm:pt modelId="{9767B366-CD00-4610-8B01-C965981887CE}">
      <dgm:prSet phldrT="[Texto]"/>
      <dgm:spPr/>
      <dgm:t>
        <a:bodyPr/>
        <a:lstStyle/>
        <a:p>
          <a:r>
            <a:rPr lang="es-EC" b="1" dirty="0" smtClean="0">
              <a:solidFill>
                <a:schemeClr val="tx1"/>
              </a:solidFill>
            </a:rPr>
            <a:t>2.</a:t>
          </a:r>
          <a:endParaRPr lang="es-EC" b="1" dirty="0">
            <a:solidFill>
              <a:schemeClr val="tx1"/>
            </a:solidFill>
          </a:endParaRPr>
        </a:p>
      </dgm:t>
    </dgm:pt>
    <dgm:pt modelId="{C03C21FD-5A7E-49DF-8ECE-1B87D7EEC064}" type="parTrans" cxnId="{02560191-DDB6-4C4C-96F9-5ABE1A0910B3}">
      <dgm:prSet/>
      <dgm:spPr/>
      <dgm:t>
        <a:bodyPr/>
        <a:lstStyle/>
        <a:p>
          <a:endParaRPr lang="es-EC"/>
        </a:p>
      </dgm:t>
    </dgm:pt>
    <dgm:pt modelId="{580DD1EF-F07C-4259-84A5-14A7DFB7DF59}" type="sibTrans" cxnId="{02560191-DDB6-4C4C-96F9-5ABE1A0910B3}">
      <dgm:prSet/>
      <dgm:spPr/>
      <dgm:t>
        <a:bodyPr/>
        <a:lstStyle/>
        <a:p>
          <a:endParaRPr lang="es-EC"/>
        </a:p>
      </dgm:t>
    </dgm:pt>
    <dgm:pt modelId="{1D96D950-E24B-4977-836A-41747BD2FD03}">
      <dgm:prSet phldrT="[Texto]"/>
      <dgm:spPr/>
      <dgm:t>
        <a:bodyPr/>
        <a:lstStyle/>
        <a:p>
          <a:r>
            <a:rPr lang="es-EC" dirty="0" smtClean="0"/>
            <a:t>AGILITAR LA MANIOBRA DEL REABASTECIMIENTO EN LOS PUERTOS EXTRANJEROS</a:t>
          </a:r>
          <a:endParaRPr lang="es-EC" dirty="0"/>
        </a:p>
      </dgm:t>
    </dgm:pt>
    <dgm:pt modelId="{9652A182-53E4-4953-A9AA-600DC562BED3}" type="parTrans" cxnId="{105F871E-27AC-4A85-AA2F-1B23D73C8E4E}">
      <dgm:prSet/>
      <dgm:spPr/>
      <dgm:t>
        <a:bodyPr/>
        <a:lstStyle/>
        <a:p>
          <a:endParaRPr lang="es-EC"/>
        </a:p>
      </dgm:t>
    </dgm:pt>
    <dgm:pt modelId="{2382969F-E845-4668-93D0-B2632CEF7C0E}" type="sibTrans" cxnId="{105F871E-27AC-4A85-AA2F-1B23D73C8E4E}">
      <dgm:prSet/>
      <dgm:spPr/>
      <dgm:t>
        <a:bodyPr/>
        <a:lstStyle/>
        <a:p>
          <a:endParaRPr lang="es-EC"/>
        </a:p>
      </dgm:t>
    </dgm:pt>
    <dgm:pt modelId="{CD1F0AE9-3AD7-4DA1-95B5-9EB99460CEFA}">
      <dgm:prSet phldrT="[Texto]"/>
      <dgm:spPr/>
      <dgm:t>
        <a:bodyPr/>
        <a:lstStyle/>
        <a:p>
          <a:r>
            <a:rPr lang="es-EC" b="1" dirty="0" smtClean="0">
              <a:solidFill>
                <a:schemeClr val="tx1"/>
              </a:solidFill>
            </a:rPr>
            <a:t>3.</a:t>
          </a:r>
          <a:endParaRPr lang="es-EC" b="1" dirty="0">
            <a:solidFill>
              <a:schemeClr val="tx1"/>
            </a:solidFill>
          </a:endParaRPr>
        </a:p>
      </dgm:t>
    </dgm:pt>
    <dgm:pt modelId="{297B9D97-A988-424F-8F0E-6FEE79040BBA}" type="parTrans" cxnId="{764BF402-9624-41E9-8F50-6F27CF2D74FB}">
      <dgm:prSet/>
      <dgm:spPr/>
      <dgm:t>
        <a:bodyPr/>
        <a:lstStyle/>
        <a:p>
          <a:endParaRPr lang="es-EC"/>
        </a:p>
      </dgm:t>
    </dgm:pt>
    <dgm:pt modelId="{08F30F59-F412-4CAC-B9FE-DB5ECDC27AE3}" type="sibTrans" cxnId="{764BF402-9624-41E9-8F50-6F27CF2D74FB}">
      <dgm:prSet/>
      <dgm:spPr/>
      <dgm:t>
        <a:bodyPr/>
        <a:lstStyle/>
        <a:p>
          <a:endParaRPr lang="es-EC"/>
        </a:p>
      </dgm:t>
    </dgm:pt>
    <dgm:pt modelId="{4E07D089-2170-4518-9FB2-C8BB7FEDFE6C}">
      <dgm:prSet phldrT="[Texto]"/>
      <dgm:spPr/>
      <dgm:t>
        <a:bodyPr/>
        <a:lstStyle/>
        <a:p>
          <a:r>
            <a:rPr lang="es-EC" dirty="0" smtClean="0"/>
            <a:t>CUMPLIR CON EL CRONOGRAMA DE VISITAS PROTOCOLARIAS</a:t>
          </a:r>
          <a:endParaRPr lang="es-EC" dirty="0"/>
        </a:p>
      </dgm:t>
    </dgm:pt>
    <dgm:pt modelId="{B646C8FE-9FD3-4433-A5ED-53C2535D1761}" type="parTrans" cxnId="{5AF928E6-A4C7-41E4-A56A-F3DF29EA5F26}">
      <dgm:prSet/>
      <dgm:spPr/>
      <dgm:t>
        <a:bodyPr/>
        <a:lstStyle/>
        <a:p>
          <a:endParaRPr lang="es-EC"/>
        </a:p>
      </dgm:t>
    </dgm:pt>
    <dgm:pt modelId="{1A391555-8F97-4FC7-82CC-A761A9BEC39C}" type="sibTrans" cxnId="{5AF928E6-A4C7-41E4-A56A-F3DF29EA5F26}">
      <dgm:prSet/>
      <dgm:spPr/>
      <dgm:t>
        <a:bodyPr/>
        <a:lstStyle/>
        <a:p>
          <a:endParaRPr lang="es-EC"/>
        </a:p>
      </dgm:t>
    </dgm:pt>
    <dgm:pt modelId="{8DBE084F-0C92-433C-A106-820D714B8CDA}">
      <dgm:prSet phldrT="[Texto]"/>
      <dgm:spPr/>
      <dgm:t>
        <a:bodyPr/>
        <a:lstStyle/>
        <a:p>
          <a:r>
            <a:rPr lang="es-EC" b="1" dirty="0" smtClean="0">
              <a:solidFill>
                <a:schemeClr val="tx1"/>
              </a:solidFill>
            </a:rPr>
            <a:t>1.</a:t>
          </a:r>
          <a:endParaRPr lang="es-EC" b="1" dirty="0">
            <a:solidFill>
              <a:schemeClr val="tx1"/>
            </a:solidFill>
          </a:endParaRPr>
        </a:p>
      </dgm:t>
    </dgm:pt>
    <dgm:pt modelId="{D94BF4E5-2BBD-4F8A-9328-941A8202B35F}" type="sibTrans" cxnId="{C2633636-C6F0-43D7-84D6-5823AA7E898C}">
      <dgm:prSet/>
      <dgm:spPr/>
      <dgm:t>
        <a:bodyPr/>
        <a:lstStyle/>
        <a:p>
          <a:endParaRPr lang="es-EC"/>
        </a:p>
      </dgm:t>
    </dgm:pt>
    <dgm:pt modelId="{FCC52641-2B3C-45CF-A0E3-39961202DA84}" type="parTrans" cxnId="{C2633636-C6F0-43D7-84D6-5823AA7E898C}">
      <dgm:prSet/>
      <dgm:spPr/>
      <dgm:t>
        <a:bodyPr/>
        <a:lstStyle/>
        <a:p>
          <a:endParaRPr lang="es-EC"/>
        </a:p>
      </dgm:t>
    </dgm:pt>
    <dgm:pt modelId="{CAF6E399-CC11-4564-A6A6-857746123662}" type="pres">
      <dgm:prSet presAssocID="{B2BD1CD2-598D-479E-9502-9598633FDC85}" presName="linearFlow" presStyleCnt="0">
        <dgm:presLayoutVars>
          <dgm:dir/>
          <dgm:animLvl val="lvl"/>
          <dgm:resizeHandles val="exact"/>
        </dgm:presLayoutVars>
      </dgm:prSet>
      <dgm:spPr/>
      <dgm:t>
        <a:bodyPr/>
        <a:lstStyle/>
        <a:p>
          <a:endParaRPr lang="es-EC"/>
        </a:p>
      </dgm:t>
    </dgm:pt>
    <dgm:pt modelId="{A012C89D-C65D-4740-AB98-05D937EA99A3}" type="pres">
      <dgm:prSet presAssocID="{8DBE084F-0C92-433C-A106-820D714B8CDA}" presName="composite" presStyleCnt="0"/>
      <dgm:spPr/>
      <dgm:t>
        <a:bodyPr/>
        <a:lstStyle/>
        <a:p>
          <a:endParaRPr lang="es-EC"/>
        </a:p>
      </dgm:t>
    </dgm:pt>
    <dgm:pt modelId="{8A012D15-09D2-40E8-B258-5C15ECF345CD}" type="pres">
      <dgm:prSet presAssocID="{8DBE084F-0C92-433C-A106-820D714B8CDA}" presName="parentText" presStyleLbl="alignNode1" presStyleIdx="0" presStyleCnt="3">
        <dgm:presLayoutVars>
          <dgm:chMax val="1"/>
          <dgm:bulletEnabled val="1"/>
        </dgm:presLayoutVars>
      </dgm:prSet>
      <dgm:spPr/>
      <dgm:t>
        <a:bodyPr/>
        <a:lstStyle/>
        <a:p>
          <a:endParaRPr lang="es-EC"/>
        </a:p>
      </dgm:t>
    </dgm:pt>
    <dgm:pt modelId="{4B214445-E066-4237-8589-A0EC75EBC205}" type="pres">
      <dgm:prSet presAssocID="{8DBE084F-0C92-433C-A106-820D714B8CDA}" presName="descendantText" presStyleLbl="alignAcc1" presStyleIdx="0" presStyleCnt="3">
        <dgm:presLayoutVars>
          <dgm:bulletEnabled val="1"/>
        </dgm:presLayoutVars>
      </dgm:prSet>
      <dgm:spPr/>
      <dgm:t>
        <a:bodyPr/>
        <a:lstStyle/>
        <a:p>
          <a:endParaRPr lang="es-EC"/>
        </a:p>
      </dgm:t>
    </dgm:pt>
    <dgm:pt modelId="{D8E683BF-6138-404E-9C10-02DD20D713BF}" type="pres">
      <dgm:prSet presAssocID="{D94BF4E5-2BBD-4F8A-9328-941A8202B35F}" presName="sp" presStyleCnt="0"/>
      <dgm:spPr/>
      <dgm:t>
        <a:bodyPr/>
        <a:lstStyle/>
        <a:p>
          <a:endParaRPr lang="es-EC"/>
        </a:p>
      </dgm:t>
    </dgm:pt>
    <dgm:pt modelId="{CE13BB5D-3896-493F-A2EE-92D90896EEDA}" type="pres">
      <dgm:prSet presAssocID="{9767B366-CD00-4610-8B01-C965981887CE}" presName="composite" presStyleCnt="0"/>
      <dgm:spPr/>
      <dgm:t>
        <a:bodyPr/>
        <a:lstStyle/>
        <a:p>
          <a:endParaRPr lang="es-EC"/>
        </a:p>
      </dgm:t>
    </dgm:pt>
    <dgm:pt modelId="{DF822B58-8BD7-4600-B61E-81364B34BAD2}" type="pres">
      <dgm:prSet presAssocID="{9767B366-CD00-4610-8B01-C965981887CE}" presName="parentText" presStyleLbl="alignNode1" presStyleIdx="1" presStyleCnt="3">
        <dgm:presLayoutVars>
          <dgm:chMax val="1"/>
          <dgm:bulletEnabled val="1"/>
        </dgm:presLayoutVars>
      </dgm:prSet>
      <dgm:spPr/>
      <dgm:t>
        <a:bodyPr/>
        <a:lstStyle/>
        <a:p>
          <a:endParaRPr lang="es-EC"/>
        </a:p>
      </dgm:t>
    </dgm:pt>
    <dgm:pt modelId="{8F7D1AF4-FD0B-491D-B739-D7764B035958}" type="pres">
      <dgm:prSet presAssocID="{9767B366-CD00-4610-8B01-C965981887CE}" presName="descendantText" presStyleLbl="alignAcc1" presStyleIdx="1" presStyleCnt="3">
        <dgm:presLayoutVars>
          <dgm:bulletEnabled val="1"/>
        </dgm:presLayoutVars>
      </dgm:prSet>
      <dgm:spPr/>
      <dgm:t>
        <a:bodyPr/>
        <a:lstStyle/>
        <a:p>
          <a:endParaRPr lang="es-EC"/>
        </a:p>
      </dgm:t>
    </dgm:pt>
    <dgm:pt modelId="{6D8C5A97-A126-4453-BB0C-8DAB6C435A23}" type="pres">
      <dgm:prSet presAssocID="{580DD1EF-F07C-4259-84A5-14A7DFB7DF59}" presName="sp" presStyleCnt="0"/>
      <dgm:spPr/>
      <dgm:t>
        <a:bodyPr/>
        <a:lstStyle/>
        <a:p>
          <a:endParaRPr lang="es-EC"/>
        </a:p>
      </dgm:t>
    </dgm:pt>
    <dgm:pt modelId="{0E2A9B84-1B58-4B37-99CD-21A213982626}" type="pres">
      <dgm:prSet presAssocID="{CD1F0AE9-3AD7-4DA1-95B5-9EB99460CEFA}" presName="composite" presStyleCnt="0"/>
      <dgm:spPr/>
      <dgm:t>
        <a:bodyPr/>
        <a:lstStyle/>
        <a:p>
          <a:endParaRPr lang="es-EC"/>
        </a:p>
      </dgm:t>
    </dgm:pt>
    <dgm:pt modelId="{B7F359D2-CE9F-4F67-A630-B853144C2C27}" type="pres">
      <dgm:prSet presAssocID="{CD1F0AE9-3AD7-4DA1-95B5-9EB99460CEFA}" presName="parentText" presStyleLbl="alignNode1" presStyleIdx="2" presStyleCnt="3">
        <dgm:presLayoutVars>
          <dgm:chMax val="1"/>
          <dgm:bulletEnabled val="1"/>
        </dgm:presLayoutVars>
      </dgm:prSet>
      <dgm:spPr/>
      <dgm:t>
        <a:bodyPr/>
        <a:lstStyle/>
        <a:p>
          <a:endParaRPr lang="es-EC"/>
        </a:p>
      </dgm:t>
    </dgm:pt>
    <dgm:pt modelId="{9A5B08CC-36A7-4647-AB46-4CFD76F1FEED}" type="pres">
      <dgm:prSet presAssocID="{CD1F0AE9-3AD7-4DA1-95B5-9EB99460CEFA}" presName="descendantText" presStyleLbl="alignAcc1" presStyleIdx="2" presStyleCnt="3">
        <dgm:presLayoutVars>
          <dgm:bulletEnabled val="1"/>
        </dgm:presLayoutVars>
      </dgm:prSet>
      <dgm:spPr/>
      <dgm:t>
        <a:bodyPr/>
        <a:lstStyle/>
        <a:p>
          <a:endParaRPr lang="es-EC"/>
        </a:p>
      </dgm:t>
    </dgm:pt>
  </dgm:ptLst>
  <dgm:cxnLst>
    <dgm:cxn modelId="{62B0ADDB-6611-45CD-8BB9-2E187400FE11}" srcId="{8DBE084F-0C92-433C-A106-820D714B8CDA}" destId="{CCC9C641-8D0F-441C-9FD1-615F4D70F294}" srcOrd="0" destOrd="0" parTransId="{D9A0EE40-AA4A-45D5-ADD9-484E57B89662}" sibTransId="{1E607C17-32BF-412F-8EF5-86BD804C221F}"/>
    <dgm:cxn modelId="{2613B521-C7DF-4A18-A95E-5F4F637DD4A6}" type="presOf" srcId="{1D96D950-E24B-4977-836A-41747BD2FD03}" destId="{8F7D1AF4-FD0B-491D-B739-D7764B035958}" srcOrd="0" destOrd="0" presId="urn:microsoft.com/office/officeart/2005/8/layout/chevron2"/>
    <dgm:cxn modelId="{FCD1FDDA-C1DB-4B79-831E-0F7A0D7F89FE}" type="presOf" srcId="{4E07D089-2170-4518-9FB2-C8BB7FEDFE6C}" destId="{9A5B08CC-36A7-4647-AB46-4CFD76F1FEED}" srcOrd="0" destOrd="0" presId="urn:microsoft.com/office/officeart/2005/8/layout/chevron2"/>
    <dgm:cxn modelId="{7101B569-2F7D-484B-8993-32413E389AAA}" type="presOf" srcId="{B2BD1CD2-598D-479E-9502-9598633FDC85}" destId="{CAF6E399-CC11-4564-A6A6-857746123662}" srcOrd="0" destOrd="0" presId="urn:microsoft.com/office/officeart/2005/8/layout/chevron2"/>
    <dgm:cxn modelId="{3683608B-00F0-4AEE-8982-B8B1D29F4D99}" type="presOf" srcId="{9767B366-CD00-4610-8B01-C965981887CE}" destId="{DF822B58-8BD7-4600-B61E-81364B34BAD2}" srcOrd="0" destOrd="0" presId="urn:microsoft.com/office/officeart/2005/8/layout/chevron2"/>
    <dgm:cxn modelId="{5AF928E6-A4C7-41E4-A56A-F3DF29EA5F26}" srcId="{CD1F0AE9-3AD7-4DA1-95B5-9EB99460CEFA}" destId="{4E07D089-2170-4518-9FB2-C8BB7FEDFE6C}" srcOrd="0" destOrd="0" parTransId="{B646C8FE-9FD3-4433-A5ED-53C2535D1761}" sibTransId="{1A391555-8F97-4FC7-82CC-A761A9BEC39C}"/>
    <dgm:cxn modelId="{C986FD2C-FF57-4628-A0DE-29361259A330}" type="presOf" srcId="{CCC9C641-8D0F-441C-9FD1-615F4D70F294}" destId="{4B214445-E066-4237-8589-A0EC75EBC205}" srcOrd="0" destOrd="0" presId="urn:microsoft.com/office/officeart/2005/8/layout/chevron2"/>
    <dgm:cxn modelId="{02560191-DDB6-4C4C-96F9-5ABE1A0910B3}" srcId="{B2BD1CD2-598D-479E-9502-9598633FDC85}" destId="{9767B366-CD00-4610-8B01-C965981887CE}" srcOrd="1" destOrd="0" parTransId="{C03C21FD-5A7E-49DF-8ECE-1B87D7EEC064}" sibTransId="{580DD1EF-F07C-4259-84A5-14A7DFB7DF59}"/>
    <dgm:cxn modelId="{429B4A54-29AB-4C9E-A234-68A5A4F61BC7}" type="presOf" srcId="{8DBE084F-0C92-433C-A106-820D714B8CDA}" destId="{8A012D15-09D2-40E8-B258-5C15ECF345CD}" srcOrd="0" destOrd="0" presId="urn:microsoft.com/office/officeart/2005/8/layout/chevron2"/>
    <dgm:cxn modelId="{764BF402-9624-41E9-8F50-6F27CF2D74FB}" srcId="{B2BD1CD2-598D-479E-9502-9598633FDC85}" destId="{CD1F0AE9-3AD7-4DA1-95B5-9EB99460CEFA}" srcOrd="2" destOrd="0" parTransId="{297B9D97-A988-424F-8F0E-6FEE79040BBA}" sibTransId="{08F30F59-F412-4CAC-B9FE-DB5ECDC27AE3}"/>
    <dgm:cxn modelId="{105F871E-27AC-4A85-AA2F-1B23D73C8E4E}" srcId="{9767B366-CD00-4610-8B01-C965981887CE}" destId="{1D96D950-E24B-4977-836A-41747BD2FD03}" srcOrd="0" destOrd="0" parTransId="{9652A182-53E4-4953-A9AA-600DC562BED3}" sibTransId="{2382969F-E845-4668-93D0-B2632CEF7C0E}"/>
    <dgm:cxn modelId="{C2633636-C6F0-43D7-84D6-5823AA7E898C}" srcId="{B2BD1CD2-598D-479E-9502-9598633FDC85}" destId="{8DBE084F-0C92-433C-A106-820D714B8CDA}" srcOrd="0" destOrd="0" parTransId="{FCC52641-2B3C-45CF-A0E3-39961202DA84}" sibTransId="{D94BF4E5-2BBD-4F8A-9328-941A8202B35F}"/>
    <dgm:cxn modelId="{DEC4FEDB-3F61-431C-AF52-29EBA88DE2C8}" type="presOf" srcId="{CD1F0AE9-3AD7-4DA1-95B5-9EB99460CEFA}" destId="{B7F359D2-CE9F-4F67-A630-B853144C2C27}" srcOrd="0" destOrd="0" presId="urn:microsoft.com/office/officeart/2005/8/layout/chevron2"/>
    <dgm:cxn modelId="{5E177973-C088-4A96-896A-16FBC96D6E1D}" type="presParOf" srcId="{CAF6E399-CC11-4564-A6A6-857746123662}" destId="{A012C89D-C65D-4740-AB98-05D937EA99A3}" srcOrd="0" destOrd="0" presId="urn:microsoft.com/office/officeart/2005/8/layout/chevron2"/>
    <dgm:cxn modelId="{D331BD66-A182-48FA-AD33-B86D63CB3E88}" type="presParOf" srcId="{A012C89D-C65D-4740-AB98-05D937EA99A3}" destId="{8A012D15-09D2-40E8-B258-5C15ECF345CD}" srcOrd="0" destOrd="0" presId="urn:microsoft.com/office/officeart/2005/8/layout/chevron2"/>
    <dgm:cxn modelId="{B6C1A041-FD54-404C-B417-0D5516CD94D9}" type="presParOf" srcId="{A012C89D-C65D-4740-AB98-05D937EA99A3}" destId="{4B214445-E066-4237-8589-A0EC75EBC205}" srcOrd="1" destOrd="0" presId="urn:microsoft.com/office/officeart/2005/8/layout/chevron2"/>
    <dgm:cxn modelId="{9317CAB6-652B-451F-A0C8-8066F5765446}" type="presParOf" srcId="{CAF6E399-CC11-4564-A6A6-857746123662}" destId="{D8E683BF-6138-404E-9C10-02DD20D713BF}" srcOrd="1" destOrd="0" presId="urn:microsoft.com/office/officeart/2005/8/layout/chevron2"/>
    <dgm:cxn modelId="{1278A5CD-1BED-4EE8-9FE5-5D9658F3F9D9}" type="presParOf" srcId="{CAF6E399-CC11-4564-A6A6-857746123662}" destId="{CE13BB5D-3896-493F-A2EE-92D90896EEDA}" srcOrd="2" destOrd="0" presId="urn:microsoft.com/office/officeart/2005/8/layout/chevron2"/>
    <dgm:cxn modelId="{7C31EF28-B8B3-47FA-990E-3CB6C752A4B5}" type="presParOf" srcId="{CE13BB5D-3896-493F-A2EE-92D90896EEDA}" destId="{DF822B58-8BD7-4600-B61E-81364B34BAD2}" srcOrd="0" destOrd="0" presId="urn:microsoft.com/office/officeart/2005/8/layout/chevron2"/>
    <dgm:cxn modelId="{C634D549-8481-41F9-9FC3-DD139CABFBDF}" type="presParOf" srcId="{CE13BB5D-3896-493F-A2EE-92D90896EEDA}" destId="{8F7D1AF4-FD0B-491D-B739-D7764B035958}" srcOrd="1" destOrd="0" presId="urn:microsoft.com/office/officeart/2005/8/layout/chevron2"/>
    <dgm:cxn modelId="{2D531AB5-079C-402F-A94A-AA35916D6B56}" type="presParOf" srcId="{CAF6E399-CC11-4564-A6A6-857746123662}" destId="{6D8C5A97-A126-4453-BB0C-8DAB6C435A23}" srcOrd="3" destOrd="0" presId="urn:microsoft.com/office/officeart/2005/8/layout/chevron2"/>
    <dgm:cxn modelId="{98830C5C-AB5F-476C-83A5-BCD1929F6FBE}" type="presParOf" srcId="{CAF6E399-CC11-4564-A6A6-857746123662}" destId="{0E2A9B84-1B58-4B37-99CD-21A213982626}" srcOrd="4" destOrd="0" presId="urn:microsoft.com/office/officeart/2005/8/layout/chevron2"/>
    <dgm:cxn modelId="{478D5CF6-A23A-48E6-AC23-03F7AD8CC26C}" type="presParOf" srcId="{0E2A9B84-1B58-4B37-99CD-21A213982626}" destId="{B7F359D2-CE9F-4F67-A630-B853144C2C27}" srcOrd="0" destOrd="0" presId="urn:microsoft.com/office/officeart/2005/8/layout/chevron2"/>
    <dgm:cxn modelId="{83D58FB1-8F26-44DF-A1DC-5F77D37D289E}" type="presParOf" srcId="{0E2A9B84-1B58-4B37-99CD-21A213982626}" destId="{9A5B08CC-36A7-4647-AB46-4CFD76F1FEED}"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9F6ADB-BCCE-4708-B7B0-7FADE92ABCA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C"/>
        </a:p>
      </dgm:t>
    </dgm:pt>
    <dgm:pt modelId="{81D66978-A8F9-4880-926E-C5BBECA728E1}">
      <dgm:prSet phldrT="[Texto]"/>
      <dgm:spPr>
        <a:solidFill>
          <a:schemeClr val="accent4">
            <a:lumMod val="65000"/>
            <a:lumOff val="35000"/>
          </a:schemeClr>
        </a:solidFill>
      </dgm:spPr>
      <dgm:t>
        <a:bodyPr/>
        <a:lstStyle/>
        <a:p>
          <a:r>
            <a:rPr lang="es-EC" b="0" dirty="0" smtClean="0">
              <a:solidFill>
                <a:schemeClr val="bg1"/>
              </a:solidFill>
            </a:rPr>
            <a:t>Aspectos específicos</a:t>
          </a:r>
          <a:endParaRPr lang="es-EC" b="0" dirty="0">
            <a:solidFill>
              <a:schemeClr val="bg1"/>
            </a:solidFill>
          </a:endParaRPr>
        </a:p>
      </dgm:t>
    </dgm:pt>
    <dgm:pt modelId="{723B7D9F-7F45-4E50-BA40-57E6E9F368F8}" type="parTrans" cxnId="{CFD90211-EBAC-48B4-8A34-4E3F8AA4439B}">
      <dgm:prSet/>
      <dgm:spPr/>
      <dgm:t>
        <a:bodyPr/>
        <a:lstStyle/>
        <a:p>
          <a:endParaRPr lang="es-EC"/>
        </a:p>
      </dgm:t>
    </dgm:pt>
    <dgm:pt modelId="{F7637AB1-9738-427C-879B-FDD0F27F1585}" type="sibTrans" cxnId="{CFD90211-EBAC-48B4-8A34-4E3F8AA4439B}">
      <dgm:prSet/>
      <dgm:spPr/>
      <dgm:t>
        <a:bodyPr/>
        <a:lstStyle/>
        <a:p>
          <a:endParaRPr lang="es-EC"/>
        </a:p>
      </dgm:t>
    </dgm:pt>
    <dgm:pt modelId="{5B18BE6E-E6A4-4024-9E85-576B9D99DF79}">
      <dgm:prSet phldrT="[Texto]"/>
      <dgm:spPr>
        <a:solidFill>
          <a:schemeClr val="accent1">
            <a:lumMod val="25000"/>
          </a:schemeClr>
        </a:solidFill>
      </dgm:spPr>
      <dgm:t>
        <a:bodyPr/>
        <a:lstStyle/>
        <a:p>
          <a:r>
            <a:rPr lang="es-EC" dirty="0" smtClean="0">
              <a:solidFill>
                <a:schemeClr val="bg1"/>
              </a:solidFill>
            </a:rPr>
            <a:t>Cantidad del personal</a:t>
          </a:r>
          <a:endParaRPr lang="es-EC" dirty="0">
            <a:solidFill>
              <a:schemeClr val="bg1"/>
            </a:solidFill>
          </a:endParaRPr>
        </a:p>
      </dgm:t>
    </dgm:pt>
    <dgm:pt modelId="{38845D8E-C999-4681-9655-83214C708231}" type="parTrans" cxnId="{0FBAC211-77FE-45C4-BA4A-26D4DE1BAC15}">
      <dgm:prSet/>
      <dgm:spPr/>
      <dgm:t>
        <a:bodyPr/>
        <a:lstStyle/>
        <a:p>
          <a:endParaRPr lang="es-EC"/>
        </a:p>
      </dgm:t>
    </dgm:pt>
    <dgm:pt modelId="{34EC9E12-B91C-48F6-89BA-7C2EE870CC85}" type="sibTrans" cxnId="{0FBAC211-77FE-45C4-BA4A-26D4DE1BAC15}">
      <dgm:prSet/>
      <dgm:spPr/>
      <dgm:t>
        <a:bodyPr/>
        <a:lstStyle/>
        <a:p>
          <a:endParaRPr lang="es-EC"/>
        </a:p>
      </dgm:t>
    </dgm:pt>
    <dgm:pt modelId="{F7A65FE8-E51E-42B6-9EFB-81464C3E73EB}">
      <dgm:prSet phldrT="[Texto]"/>
      <dgm:spPr>
        <a:solidFill>
          <a:schemeClr val="accent1">
            <a:lumMod val="50000"/>
          </a:schemeClr>
        </a:solidFill>
      </dgm:spPr>
      <dgm:t>
        <a:bodyPr/>
        <a:lstStyle/>
        <a:p>
          <a:r>
            <a:rPr lang="es-EC" dirty="0" smtClean="0">
              <a:solidFill>
                <a:schemeClr val="bg1"/>
              </a:solidFill>
            </a:rPr>
            <a:t>Horarios</a:t>
          </a:r>
          <a:endParaRPr lang="es-EC" dirty="0">
            <a:solidFill>
              <a:schemeClr val="bg1"/>
            </a:solidFill>
          </a:endParaRPr>
        </a:p>
      </dgm:t>
    </dgm:pt>
    <dgm:pt modelId="{78D6A5D2-4C6C-4050-8AAF-FF2D52248423}" type="parTrans" cxnId="{FE8AEFF3-5947-4ACC-80BD-6D29AA9CCD30}">
      <dgm:prSet/>
      <dgm:spPr/>
      <dgm:t>
        <a:bodyPr/>
        <a:lstStyle/>
        <a:p>
          <a:endParaRPr lang="es-EC"/>
        </a:p>
      </dgm:t>
    </dgm:pt>
    <dgm:pt modelId="{5F8094FF-E5A5-40CB-A849-AD4711E46CE0}" type="sibTrans" cxnId="{FE8AEFF3-5947-4ACC-80BD-6D29AA9CCD30}">
      <dgm:prSet/>
      <dgm:spPr/>
      <dgm:t>
        <a:bodyPr/>
        <a:lstStyle/>
        <a:p>
          <a:endParaRPr lang="es-EC"/>
        </a:p>
      </dgm:t>
    </dgm:pt>
    <dgm:pt modelId="{239AD327-5A18-4848-BCB5-0D6D3313A8B4}">
      <dgm:prSet phldrT="[Texto]"/>
      <dgm:spPr>
        <a:solidFill>
          <a:schemeClr val="accent1">
            <a:lumMod val="75000"/>
          </a:schemeClr>
        </a:solidFill>
      </dgm:spPr>
      <dgm:t>
        <a:bodyPr/>
        <a:lstStyle/>
        <a:p>
          <a:r>
            <a:rPr lang="es-EC" dirty="0" smtClean="0">
              <a:solidFill>
                <a:schemeClr val="tx1"/>
              </a:solidFill>
            </a:rPr>
            <a:t>Caso regata</a:t>
          </a:r>
          <a:endParaRPr lang="es-EC" dirty="0">
            <a:solidFill>
              <a:schemeClr val="tx1"/>
            </a:solidFill>
          </a:endParaRPr>
        </a:p>
      </dgm:t>
    </dgm:pt>
    <dgm:pt modelId="{37727FD6-59C2-48E6-8DE8-C41B2D479E08}" type="parTrans" cxnId="{8E6B8E92-7947-4366-8671-1D549AD8A707}">
      <dgm:prSet/>
      <dgm:spPr/>
      <dgm:t>
        <a:bodyPr/>
        <a:lstStyle/>
        <a:p>
          <a:endParaRPr lang="es-EC"/>
        </a:p>
      </dgm:t>
    </dgm:pt>
    <dgm:pt modelId="{EE1640CB-26B1-46CC-BF69-71D483CB0B18}" type="sibTrans" cxnId="{8E6B8E92-7947-4366-8671-1D549AD8A707}">
      <dgm:prSet/>
      <dgm:spPr/>
      <dgm:t>
        <a:bodyPr/>
        <a:lstStyle/>
        <a:p>
          <a:endParaRPr lang="es-EC"/>
        </a:p>
      </dgm:t>
    </dgm:pt>
    <dgm:pt modelId="{D1E63F0B-F662-4E85-87B7-6CCF352C589A}">
      <dgm:prSet phldrT="[Texto]" custT="1"/>
      <dgm:spPr>
        <a:solidFill>
          <a:schemeClr val="accent1">
            <a:lumMod val="90000"/>
          </a:schemeClr>
        </a:solidFill>
      </dgm:spPr>
      <dgm:t>
        <a:bodyPr/>
        <a:lstStyle/>
        <a:p>
          <a:r>
            <a:rPr lang="es-EC" sz="1400" dirty="0" smtClean="0">
              <a:solidFill>
                <a:schemeClr val="tx1"/>
              </a:solidFill>
            </a:rPr>
            <a:t>Tipo del vehículo</a:t>
          </a:r>
          <a:endParaRPr lang="es-EC" sz="1400" dirty="0">
            <a:solidFill>
              <a:schemeClr val="tx1"/>
            </a:solidFill>
          </a:endParaRPr>
        </a:p>
      </dgm:t>
    </dgm:pt>
    <dgm:pt modelId="{863AB0BB-C398-45A5-94EB-C53CCE0E7B7C}" type="parTrans" cxnId="{194269EA-0086-4B27-B23C-80E2AD8A14C1}">
      <dgm:prSet/>
      <dgm:spPr/>
      <dgm:t>
        <a:bodyPr/>
        <a:lstStyle/>
        <a:p>
          <a:endParaRPr lang="es-EC"/>
        </a:p>
      </dgm:t>
    </dgm:pt>
    <dgm:pt modelId="{67686333-7F5D-4AE3-BD93-42A089B5E143}" type="sibTrans" cxnId="{194269EA-0086-4B27-B23C-80E2AD8A14C1}">
      <dgm:prSet/>
      <dgm:spPr/>
      <dgm:t>
        <a:bodyPr/>
        <a:lstStyle/>
        <a:p>
          <a:endParaRPr lang="es-EC"/>
        </a:p>
      </dgm:t>
    </dgm:pt>
    <dgm:pt modelId="{7044B1AD-440B-4453-BD56-D5172CB5DB8D}">
      <dgm:prSet/>
      <dgm:spPr/>
      <dgm:t>
        <a:bodyPr/>
        <a:lstStyle/>
        <a:p>
          <a:endParaRPr lang="es-EC"/>
        </a:p>
      </dgm:t>
    </dgm:pt>
    <dgm:pt modelId="{FCB3F92E-DECF-472E-9DF3-6EEEAE3DB955}" type="parTrans" cxnId="{32767003-A938-4F72-8C2E-06CA2B390318}">
      <dgm:prSet/>
      <dgm:spPr/>
      <dgm:t>
        <a:bodyPr/>
        <a:lstStyle/>
        <a:p>
          <a:endParaRPr lang="es-EC"/>
        </a:p>
      </dgm:t>
    </dgm:pt>
    <dgm:pt modelId="{8CC6B514-ABF4-4CDD-9D4A-D1F941E507F3}" type="sibTrans" cxnId="{32767003-A938-4F72-8C2E-06CA2B390318}">
      <dgm:prSet/>
      <dgm:spPr/>
      <dgm:t>
        <a:bodyPr/>
        <a:lstStyle/>
        <a:p>
          <a:endParaRPr lang="es-EC"/>
        </a:p>
      </dgm:t>
    </dgm:pt>
    <dgm:pt modelId="{DA90D07B-0301-489D-8715-D8BC93D0A78A}" type="pres">
      <dgm:prSet presAssocID="{929F6ADB-BCCE-4708-B7B0-7FADE92ABCA4}" presName="Name0" presStyleCnt="0">
        <dgm:presLayoutVars>
          <dgm:chMax val="1"/>
          <dgm:dir/>
          <dgm:animLvl val="ctr"/>
          <dgm:resizeHandles val="exact"/>
        </dgm:presLayoutVars>
      </dgm:prSet>
      <dgm:spPr/>
      <dgm:t>
        <a:bodyPr/>
        <a:lstStyle/>
        <a:p>
          <a:endParaRPr lang="es-EC"/>
        </a:p>
      </dgm:t>
    </dgm:pt>
    <dgm:pt modelId="{AB34A587-6F87-403C-8952-E174EB47B3E1}" type="pres">
      <dgm:prSet presAssocID="{81D66978-A8F9-4880-926E-C5BBECA728E1}" presName="centerShape" presStyleLbl="node0" presStyleIdx="0" presStyleCnt="1"/>
      <dgm:spPr/>
      <dgm:t>
        <a:bodyPr/>
        <a:lstStyle/>
        <a:p>
          <a:endParaRPr lang="es-EC"/>
        </a:p>
      </dgm:t>
    </dgm:pt>
    <dgm:pt modelId="{F1A3EE1B-FCC5-4AE0-8BF3-3166CD19195F}" type="pres">
      <dgm:prSet presAssocID="{5B18BE6E-E6A4-4024-9E85-576B9D99DF79}" presName="node" presStyleLbl="node1" presStyleIdx="0" presStyleCnt="5">
        <dgm:presLayoutVars>
          <dgm:bulletEnabled val="1"/>
        </dgm:presLayoutVars>
      </dgm:prSet>
      <dgm:spPr/>
      <dgm:t>
        <a:bodyPr/>
        <a:lstStyle/>
        <a:p>
          <a:endParaRPr lang="es-EC"/>
        </a:p>
      </dgm:t>
    </dgm:pt>
    <dgm:pt modelId="{A68922DC-25DF-44EB-BADC-F284B8D1129C}" type="pres">
      <dgm:prSet presAssocID="{5B18BE6E-E6A4-4024-9E85-576B9D99DF79}" presName="dummy" presStyleCnt="0"/>
      <dgm:spPr/>
    </dgm:pt>
    <dgm:pt modelId="{FA49FC5C-7F6B-40DC-A414-CF192A5E630E}" type="pres">
      <dgm:prSet presAssocID="{34EC9E12-B91C-48F6-89BA-7C2EE870CC85}" presName="sibTrans" presStyleLbl="sibTrans2D1" presStyleIdx="0" presStyleCnt="5"/>
      <dgm:spPr/>
      <dgm:t>
        <a:bodyPr/>
        <a:lstStyle/>
        <a:p>
          <a:endParaRPr lang="es-EC"/>
        </a:p>
      </dgm:t>
    </dgm:pt>
    <dgm:pt modelId="{E2B2E571-CBBC-45C3-9658-8ACC2B0C9454}" type="pres">
      <dgm:prSet presAssocID="{F7A65FE8-E51E-42B6-9EFB-81464C3E73EB}" presName="node" presStyleLbl="node1" presStyleIdx="1" presStyleCnt="5" custRadScaleRad="101220" custRadScaleInc="1077">
        <dgm:presLayoutVars>
          <dgm:bulletEnabled val="1"/>
        </dgm:presLayoutVars>
      </dgm:prSet>
      <dgm:spPr/>
      <dgm:t>
        <a:bodyPr/>
        <a:lstStyle/>
        <a:p>
          <a:endParaRPr lang="es-EC"/>
        </a:p>
      </dgm:t>
    </dgm:pt>
    <dgm:pt modelId="{88E746BF-E822-41CE-87A7-9732385351B9}" type="pres">
      <dgm:prSet presAssocID="{F7A65FE8-E51E-42B6-9EFB-81464C3E73EB}" presName="dummy" presStyleCnt="0"/>
      <dgm:spPr/>
    </dgm:pt>
    <dgm:pt modelId="{21F29008-9700-488C-A200-BF3766B8A24D}" type="pres">
      <dgm:prSet presAssocID="{5F8094FF-E5A5-40CB-A849-AD4711E46CE0}" presName="sibTrans" presStyleLbl="sibTrans2D1" presStyleIdx="1" presStyleCnt="5"/>
      <dgm:spPr/>
      <dgm:t>
        <a:bodyPr/>
        <a:lstStyle/>
        <a:p>
          <a:endParaRPr lang="es-EC"/>
        </a:p>
      </dgm:t>
    </dgm:pt>
    <dgm:pt modelId="{D9512E92-6B64-40A6-B9EE-650CF94207CD}" type="pres">
      <dgm:prSet presAssocID="{239AD327-5A18-4848-BCB5-0D6D3313A8B4}" presName="node" presStyleLbl="node1" presStyleIdx="2" presStyleCnt="5">
        <dgm:presLayoutVars>
          <dgm:bulletEnabled val="1"/>
        </dgm:presLayoutVars>
      </dgm:prSet>
      <dgm:spPr/>
      <dgm:t>
        <a:bodyPr/>
        <a:lstStyle/>
        <a:p>
          <a:endParaRPr lang="es-EC"/>
        </a:p>
      </dgm:t>
    </dgm:pt>
    <dgm:pt modelId="{BE961048-E86D-48D1-9BCA-E93ED533EED9}" type="pres">
      <dgm:prSet presAssocID="{239AD327-5A18-4848-BCB5-0D6D3313A8B4}" presName="dummy" presStyleCnt="0"/>
      <dgm:spPr/>
    </dgm:pt>
    <dgm:pt modelId="{11AE2F2C-968B-44B1-8C1D-33F1E39FCDD3}" type="pres">
      <dgm:prSet presAssocID="{EE1640CB-26B1-46CC-BF69-71D483CB0B18}" presName="sibTrans" presStyleLbl="sibTrans2D1" presStyleIdx="2" presStyleCnt="5"/>
      <dgm:spPr/>
      <dgm:t>
        <a:bodyPr/>
        <a:lstStyle/>
        <a:p>
          <a:endParaRPr lang="es-EC"/>
        </a:p>
      </dgm:t>
    </dgm:pt>
    <dgm:pt modelId="{5AAEA429-7B80-4217-9248-A76C9B2945AB}" type="pres">
      <dgm:prSet presAssocID="{D1E63F0B-F662-4E85-87B7-6CCF352C589A}" presName="node" presStyleLbl="node1" presStyleIdx="3" presStyleCnt="5">
        <dgm:presLayoutVars>
          <dgm:bulletEnabled val="1"/>
        </dgm:presLayoutVars>
      </dgm:prSet>
      <dgm:spPr/>
      <dgm:t>
        <a:bodyPr/>
        <a:lstStyle/>
        <a:p>
          <a:endParaRPr lang="es-EC"/>
        </a:p>
      </dgm:t>
    </dgm:pt>
    <dgm:pt modelId="{FE216F18-F39A-49F6-A2A2-35B08714D6ED}" type="pres">
      <dgm:prSet presAssocID="{D1E63F0B-F662-4E85-87B7-6CCF352C589A}" presName="dummy" presStyleCnt="0"/>
      <dgm:spPr/>
    </dgm:pt>
    <dgm:pt modelId="{2D18D590-CB53-4295-A737-72D52D23571D}" type="pres">
      <dgm:prSet presAssocID="{67686333-7F5D-4AE3-BD93-42A089B5E143}" presName="sibTrans" presStyleLbl="sibTrans2D1" presStyleIdx="3" presStyleCnt="5"/>
      <dgm:spPr/>
      <dgm:t>
        <a:bodyPr/>
        <a:lstStyle/>
        <a:p>
          <a:endParaRPr lang="es-EC"/>
        </a:p>
      </dgm:t>
    </dgm:pt>
    <dgm:pt modelId="{4A7A05C5-4CAD-452F-8686-FFB4EBBDE0EF}" type="pres">
      <dgm:prSet presAssocID="{7044B1AD-440B-4453-BD56-D5172CB5DB8D}" presName="node" presStyleLbl="node1" presStyleIdx="4" presStyleCnt="5">
        <dgm:presLayoutVars>
          <dgm:bulletEnabled val="1"/>
        </dgm:presLayoutVars>
      </dgm:prSet>
      <dgm:spPr/>
      <dgm:t>
        <a:bodyPr/>
        <a:lstStyle/>
        <a:p>
          <a:endParaRPr lang="es-EC"/>
        </a:p>
      </dgm:t>
    </dgm:pt>
    <dgm:pt modelId="{DBB874E8-BBC2-4622-AF45-3DB0DD97FCD8}" type="pres">
      <dgm:prSet presAssocID="{7044B1AD-440B-4453-BD56-D5172CB5DB8D}" presName="dummy" presStyleCnt="0"/>
      <dgm:spPr/>
    </dgm:pt>
    <dgm:pt modelId="{D63BBB51-675E-46A5-AF79-F04AE813AF1D}" type="pres">
      <dgm:prSet presAssocID="{8CC6B514-ABF4-4CDD-9D4A-D1F941E507F3}" presName="sibTrans" presStyleLbl="sibTrans2D1" presStyleIdx="4" presStyleCnt="5"/>
      <dgm:spPr/>
      <dgm:t>
        <a:bodyPr/>
        <a:lstStyle/>
        <a:p>
          <a:endParaRPr lang="es-EC"/>
        </a:p>
      </dgm:t>
    </dgm:pt>
  </dgm:ptLst>
  <dgm:cxnLst>
    <dgm:cxn modelId="{348E591B-049D-47A1-9A55-81C1EA198E3F}" type="presOf" srcId="{8CC6B514-ABF4-4CDD-9D4A-D1F941E507F3}" destId="{D63BBB51-675E-46A5-AF79-F04AE813AF1D}" srcOrd="0" destOrd="0" presId="urn:microsoft.com/office/officeart/2005/8/layout/radial6"/>
    <dgm:cxn modelId="{194269EA-0086-4B27-B23C-80E2AD8A14C1}" srcId="{81D66978-A8F9-4880-926E-C5BBECA728E1}" destId="{D1E63F0B-F662-4E85-87B7-6CCF352C589A}" srcOrd="3" destOrd="0" parTransId="{863AB0BB-C398-45A5-94EB-C53CCE0E7B7C}" sibTransId="{67686333-7F5D-4AE3-BD93-42A089B5E143}"/>
    <dgm:cxn modelId="{DA647C9E-6543-4057-B51A-8CC89495693E}" type="presOf" srcId="{929F6ADB-BCCE-4708-B7B0-7FADE92ABCA4}" destId="{DA90D07B-0301-489D-8715-D8BC93D0A78A}" srcOrd="0" destOrd="0" presId="urn:microsoft.com/office/officeart/2005/8/layout/radial6"/>
    <dgm:cxn modelId="{0FBAC211-77FE-45C4-BA4A-26D4DE1BAC15}" srcId="{81D66978-A8F9-4880-926E-C5BBECA728E1}" destId="{5B18BE6E-E6A4-4024-9E85-576B9D99DF79}" srcOrd="0" destOrd="0" parTransId="{38845D8E-C999-4681-9655-83214C708231}" sibTransId="{34EC9E12-B91C-48F6-89BA-7C2EE870CC85}"/>
    <dgm:cxn modelId="{EF235BB7-76DA-4881-88FA-5C41362962BC}" type="presOf" srcId="{D1E63F0B-F662-4E85-87B7-6CCF352C589A}" destId="{5AAEA429-7B80-4217-9248-A76C9B2945AB}" srcOrd="0" destOrd="0" presId="urn:microsoft.com/office/officeart/2005/8/layout/radial6"/>
    <dgm:cxn modelId="{DBC24CD8-C065-454E-AE6A-6C69AD9C5CD3}" type="presOf" srcId="{239AD327-5A18-4848-BCB5-0D6D3313A8B4}" destId="{D9512E92-6B64-40A6-B9EE-650CF94207CD}" srcOrd="0" destOrd="0" presId="urn:microsoft.com/office/officeart/2005/8/layout/radial6"/>
    <dgm:cxn modelId="{40AC333E-F41A-4553-848E-753386547FAA}" type="presOf" srcId="{81D66978-A8F9-4880-926E-C5BBECA728E1}" destId="{AB34A587-6F87-403C-8952-E174EB47B3E1}" srcOrd="0" destOrd="0" presId="urn:microsoft.com/office/officeart/2005/8/layout/radial6"/>
    <dgm:cxn modelId="{4FCC2A9E-95F9-4E07-B9EF-F3A4403EBD83}" type="presOf" srcId="{EE1640CB-26B1-46CC-BF69-71D483CB0B18}" destId="{11AE2F2C-968B-44B1-8C1D-33F1E39FCDD3}" srcOrd="0" destOrd="0" presId="urn:microsoft.com/office/officeart/2005/8/layout/radial6"/>
    <dgm:cxn modelId="{C7B9943F-2ADA-4049-BA73-EEF0B66EB397}" type="presOf" srcId="{5B18BE6E-E6A4-4024-9E85-576B9D99DF79}" destId="{F1A3EE1B-FCC5-4AE0-8BF3-3166CD19195F}" srcOrd="0" destOrd="0" presId="urn:microsoft.com/office/officeart/2005/8/layout/radial6"/>
    <dgm:cxn modelId="{657973A1-0185-4AA7-BCC4-136C06BDD770}" type="presOf" srcId="{5F8094FF-E5A5-40CB-A849-AD4711E46CE0}" destId="{21F29008-9700-488C-A200-BF3766B8A24D}" srcOrd="0" destOrd="0" presId="urn:microsoft.com/office/officeart/2005/8/layout/radial6"/>
    <dgm:cxn modelId="{8E6B8E92-7947-4366-8671-1D549AD8A707}" srcId="{81D66978-A8F9-4880-926E-C5BBECA728E1}" destId="{239AD327-5A18-4848-BCB5-0D6D3313A8B4}" srcOrd="2" destOrd="0" parTransId="{37727FD6-59C2-48E6-8DE8-C41B2D479E08}" sibTransId="{EE1640CB-26B1-46CC-BF69-71D483CB0B18}"/>
    <dgm:cxn modelId="{32767003-A938-4F72-8C2E-06CA2B390318}" srcId="{81D66978-A8F9-4880-926E-C5BBECA728E1}" destId="{7044B1AD-440B-4453-BD56-D5172CB5DB8D}" srcOrd="4" destOrd="0" parTransId="{FCB3F92E-DECF-472E-9DF3-6EEEAE3DB955}" sibTransId="{8CC6B514-ABF4-4CDD-9D4A-D1F941E507F3}"/>
    <dgm:cxn modelId="{5D3A83F8-4C10-425A-8346-447C925C9E1D}" type="presOf" srcId="{67686333-7F5D-4AE3-BD93-42A089B5E143}" destId="{2D18D590-CB53-4295-A737-72D52D23571D}" srcOrd="0" destOrd="0" presId="urn:microsoft.com/office/officeart/2005/8/layout/radial6"/>
    <dgm:cxn modelId="{AAB70D26-29FF-46F6-A24A-8FCF27E9780E}" type="presOf" srcId="{7044B1AD-440B-4453-BD56-D5172CB5DB8D}" destId="{4A7A05C5-4CAD-452F-8686-FFB4EBBDE0EF}" srcOrd="0" destOrd="0" presId="urn:microsoft.com/office/officeart/2005/8/layout/radial6"/>
    <dgm:cxn modelId="{86FCB974-35EA-41BC-B7F8-D9D77FF8D9C1}" type="presOf" srcId="{34EC9E12-B91C-48F6-89BA-7C2EE870CC85}" destId="{FA49FC5C-7F6B-40DC-A414-CF192A5E630E}" srcOrd="0" destOrd="0" presId="urn:microsoft.com/office/officeart/2005/8/layout/radial6"/>
    <dgm:cxn modelId="{FE8AEFF3-5947-4ACC-80BD-6D29AA9CCD30}" srcId="{81D66978-A8F9-4880-926E-C5BBECA728E1}" destId="{F7A65FE8-E51E-42B6-9EFB-81464C3E73EB}" srcOrd="1" destOrd="0" parTransId="{78D6A5D2-4C6C-4050-8AAF-FF2D52248423}" sibTransId="{5F8094FF-E5A5-40CB-A849-AD4711E46CE0}"/>
    <dgm:cxn modelId="{D8161055-E664-4B5C-9730-8C77F542B8E0}" type="presOf" srcId="{F7A65FE8-E51E-42B6-9EFB-81464C3E73EB}" destId="{E2B2E571-CBBC-45C3-9658-8ACC2B0C9454}" srcOrd="0" destOrd="0" presId="urn:microsoft.com/office/officeart/2005/8/layout/radial6"/>
    <dgm:cxn modelId="{CFD90211-EBAC-48B4-8A34-4E3F8AA4439B}" srcId="{929F6ADB-BCCE-4708-B7B0-7FADE92ABCA4}" destId="{81D66978-A8F9-4880-926E-C5BBECA728E1}" srcOrd="0" destOrd="0" parTransId="{723B7D9F-7F45-4E50-BA40-57E6E9F368F8}" sibTransId="{F7637AB1-9738-427C-879B-FDD0F27F1585}"/>
    <dgm:cxn modelId="{C56C588E-93BD-481F-90DC-74CD038A41DA}" type="presParOf" srcId="{DA90D07B-0301-489D-8715-D8BC93D0A78A}" destId="{AB34A587-6F87-403C-8952-E174EB47B3E1}" srcOrd="0" destOrd="0" presId="urn:microsoft.com/office/officeart/2005/8/layout/radial6"/>
    <dgm:cxn modelId="{FF1F5B53-BF5E-4A3C-B4F3-14E1BD4225A9}" type="presParOf" srcId="{DA90D07B-0301-489D-8715-D8BC93D0A78A}" destId="{F1A3EE1B-FCC5-4AE0-8BF3-3166CD19195F}" srcOrd="1" destOrd="0" presId="urn:microsoft.com/office/officeart/2005/8/layout/radial6"/>
    <dgm:cxn modelId="{61385FD5-0038-4566-BB42-54F9AB0D8295}" type="presParOf" srcId="{DA90D07B-0301-489D-8715-D8BC93D0A78A}" destId="{A68922DC-25DF-44EB-BADC-F284B8D1129C}" srcOrd="2" destOrd="0" presId="urn:microsoft.com/office/officeart/2005/8/layout/radial6"/>
    <dgm:cxn modelId="{59949401-F9EE-4E40-B11F-6F06979132B1}" type="presParOf" srcId="{DA90D07B-0301-489D-8715-D8BC93D0A78A}" destId="{FA49FC5C-7F6B-40DC-A414-CF192A5E630E}" srcOrd="3" destOrd="0" presId="urn:microsoft.com/office/officeart/2005/8/layout/radial6"/>
    <dgm:cxn modelId="{2F51B939-4871-4FF2-95A0-59A366709793}" type="presParOf" srcId="{DA90D07B-0301-489D-8715-D8BC93D0A78A}" destId="{E2B2E571-CBBC-45C3-9658-8ACC2B0C9454}" srcOrd="4" destOrd="0" presId="urn:microsoft.com/office/officeart/2005/8/layout/radial6"/>
    <dgm:cxn modelId="{882998A6-5B5A-4CC1-8F6E-7D2794118084}" type="presParOf" srcId="{DA90D07B-0301-489D-8715-D8BC93D0A78A}" destId="{88E746BF-E822-41CE-87A7-9732385351B9}" srcOrd="5" destOrd="0" presId="urn:microsoft.com/office/officeart/2005/8/layout/radial6"/>
    <dgm:cxn modelId="{B41EDAA4-9415-4CE0-965C-E0DF245175C6}" type="presParOf" srcId="{DA90D07B-0301-489D-8715-D8BC93D0A78A}" destId="{21F29008-9700-488C-A200-BF3766B8A24D}" srcOrd="6" destOrd="0" presId="urn:microsoft.com/office/officeart/2005/8/layout/radial6"/>
    <dgm:cxn modelId="{65A9EA8E-CC2F-4471-BB8E-1CE69164D1F1}" type="presParOf" srcId="{DA90D07B-0301-489D-8715-D8BC93D0A78A}" destId="{D9512E92-6B64-40A6-B9EE-650CF94207CD}" srcOrd="7" destOrd="0" presId="urn:microsoft.com/office/officeart/2005/8/layout/radial6"/>
    <dgm:cxn modelId="{839DAD33-A190-4D37-9982-04B538D1E291}" type="presParOf" srcId="{DA90D07B-0301-489D-8715-D8BC93D0A78A}" destId="{BE961048-E86D-48D1-9BCA-E93ED533EED9}" srcOrd="8" destOrd="0" presId="urn:microsoft.com/office/officeart/2005/8/layout/radial6"/>
    <dgm:cxn modelId="{93C7565B-9FF1-4F36-879E-B37A22436FD3}" type="presParOf" srcId="{DA90D07B-0301-489D-8715-D8BC93D0A78A}" destId="{11AE2F2C-968B-44B1-8C1D-33F1E39FCDD3}" srcOrd="9" destOrd="0" presId="urn:microsoft.com/office/officeart/2005/8/layout/radial6"/>
    <dgm:cxn modelId="{5D393DD4-94E6-4993-A6AA-24411FFB88DC}" type="presParOf" srcId="{DA90D07B-0301-489D-8715-D8BC93D0A78A}" destId="{5AAEA429-7B80-4217-9248-A76C9B2945AB}" srcOrd="10" destOrd="0" presId="urn:microsoft.com/office/officeart/2005/8/layout/radial6"/>
    <dgm:cxn modelId="{B25628E3-FB00-48D4-95A4-E266E63463AA}" type="presParOf" srcId="{DA90D07B-0301-489D-8715-D8BC93D0A78A}" destId="{FE216F18-F39A-49F6-A2A2-35B08714D6ED}" srcOrd="11" destOrd="0" presId="urn:microsoft.com/office/officeart/2005/8/layout/radial6"/>
    <dgm:cxn modelId="{9A38776A-F7F3-4661-A2F5-81C21C8EBEE2}" type="presParOf" srcId="{DA90D07B-0301-489D-8715-D8BC93D0A78A}" destId="{2D18D590-CB53-4295-A737-72D52D23571D}" srcOrd="12" destOrd="0" presId="urn:microsoft.com/office/officeart/2005/8/layout/radial6"/>
    <dgm:cxn modelId="{C6B3C1F0-1C24-4554-83A1-BC7FF5B56488}" type="presParOf" srcId="{DA90D07B-0301-489D-8715-D8BC93D0A78A}" destId="{4A7A05C5-4CAD-452F-8686-FFB4EBBDE0EF}" srcOrd="13" destOrd="0" presId="urn:microsoft.com/office/officeart/2005/8/layout/radial6"/>
    <dgm:cxn modelId="{BB369FDD-5409-40A0-8BA3-28E71C6297CB}" type="presParOf" srcId="{DA90D07B-0301-489D-8715-D8BC93D0A78A}" destId="{DBB874E8-BBC2-4622-AF45-3DB0DD97FCD8}" srcOrd="14" destOrd="0" presId="urn:microsoft.com/office/officeart/2005/8/layout/radial6"/>
    <dgm:cxn modelId="{0F7E4B0B-4824-468B-B091-011B515666BC}" type="presParOf" srcId="{DA90D07B-0301-489D-8715-D8BC93D0A78A}" destId="{D63BBB51-675E-46A5-AF79-F04AE813AF1D}" srcOrd="15"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7FAF31-0D65-4CCC-BE42-965ADA383FF3}" type="doc">
      <dgm:prSet loTypeId="urn:microsoft.com/office/officeart/2005/8/layout/venn1" loCatId="relationship" qsTypeId="urn:microsoft.com/office/officeart/2005/8/quickstyle/simple1" qsCatId="simple" csTypeId="urn:microsoft.com/office/officeart/2005/8/colors/accent1_2" csCatId="accent1" phldr="1"/>
      <dgm:spPr/>
    </dgm:pt>
    <dgm:pt modelId="{415EBD6C-3DD6-43A3-842C-45B84783082B}">
      <dgm:prSet phldrT="[Texto]"/>
      <dgm:spPr>
        <a:blipFill rotWithShape="0">
          <a:blip xmlns:r="http://schemas.openxmlformats.org/officeDocument/2006/relationships" r:embed="rId1"/>
          <a:tile tx="0" ty="0" sx="100000" sy="100000" flip="none" algn="tl"/>
        </a:blipFill>
      </dgm:spPr>
      <dgm:t>
        <a:bodyPr/>
        <a:lstStyle/>
        <a:p>
          <a:r>
            <a:rPr lang="es-EC" dirty="0" smtClean="0"/>
            <a:t>Debe contar con los documentos exigidos</a:t>
          </a:r>
          <a:endParaRPr lang="es-EC" dirty="0"/>
        </a:p>
      </dgm:t>
    </dgm:pt>
    <dgm:pt modelId="{FF4086A5-E916-471E-AFD0-3C498EFDE85B}" type="parTrans" cxnId="{DC20BA4E-5F97-4C10-86B7-0FD1C81FCAC4}">
      <dgm:prSet/>
      <dgm:spPr/>
      <dgm:t>
        <a:bodyPr/>
        <a:lstStyle/>
        <a:p>
          <a:endParaRPr lang="es-EC"/>
        </a:p>
      </dgm:t>
    </dgm:pt>
    <dgm:pt modelId="{20E6EB3A-4555-4BFC-8BD4-BA3975538E8B}" type="sibTrans" cxnId="{DC20BA4E-5F97-4C10-86B7-0FD1C81FCAC4}">
      <dgm:prSet/>
      <dgm:spPr/>
      <dgm:t>
        <a:bodyPr/>
        <a:lstStyle/>
        <a:p>
          <a:endParaRPr lang="es-EC"/>
        </a:p>
      </dgm:t>
    </dgm:pt>
    <dgm:pt modelId="{10C4CF56-5902-47F9-8D3D-81F800F066F2}">
      <dgm:prSet phldrT="[Texto]"/>
      <dgm:spPr>
        <a:blipFill rotWithShape="0">
          <a:blip xmlns:r="http://schemas.openxmlformats.org/officeDocument/2006/relationships" r:embed="rId1"/>
          <a:tile tx="0" ty="0" sx="100000" sy="100000" flip="none" algn="tl"/>
        </a:blipFill>
      </dgm:spPr>
      <dgm:t>
        <a:bodyPr/>
        <a:lstStyle/>
        <a:p>
          <a:endParaRPr lang="es-EC" dirty="0"/>
        </a:p>
      </dgm:t>
    </dgm:pt>
    <dgm:pt modelId="{14502465-5C8E-4830-8A0E-9815521F8ADB}" type="parTrans" cxnId="{B2575320-5E6F-4A83-AC47-9F5E3CD1148D}">
      <dgm:prSet/>
      <dgm:spPr/>
      <dgm:t>
        <a:bodyPr/>
        <a:lstStyle/>
        <a:p>
          <a:endParaRPr lang="es-EC"/>
        </a:p>
      </dgm:t>
    </dgm:pt>
    <dgm:pt modelId="{70FDB45D-0E06-47C4-A4C1-FA71E2E38FC6}" type="sibTrans" cxnId="{B2575320-5E6F-4A83-AC47-9F5E3CD1148D}">
      <dgm:prSet/>
      <dgm:spPr/>
      <dgm:t>
        <a:bodyPr/>
        <a:lstStyle/>
        <a:p>
          <a:endParaRPr lang="es-EC"/>
        </a:p>
      </dgm:t>
    </dgm:pt>
    <dgm:pt modelId="{8981F525-F873-457C-9303-406A3B2BABFE}">
      <dgm:prSet phldrT="[Texto]"/>
      <dgm:spPr>
        <a:blipFill rotWithShape="0">
          <a:blip xmlns:r="http://schemas.openxmlformats.org/officeDocument/2006/relationships" r:embed="rId1"/>
          <a:tile tx="0" ty="0" sx="100000" sy="100000" flip="none" algn="tl"/>
        </a:blipFill>
      </dgm:spPr>
      <dgm:t>
        <a:bodyPr/>
        <a:lstStyle/>
        <a:p>
          <a:r>
            <a:rPr lang="es-EC" dirty="0" smtClean="0"/>
            <a:t>No podrán tener mas de cinco años</a:t>
          </a:r>
          <a:endParaRPr lang="es-EC" dirty="0"/>
        </a:p>
      </dgm:t>
    </dgm:pt>
    <dgm:pt modelId="{B63B25D3-AC15-4E71-81C9-2FD62927E380}" type="parTrans" cxnId="{BA14BB6E-C856-4B34-84AD-B64F5C540B49}">
      <dgm:prSet/>
      <dgm:spPr/>
      <dgm:t>
        <a:bodyPr/>
        <a:lstStyle/>
        <a:p>
          <a:endParaRPr lang="es-EC"/>
        </a:p>
      </dgm:t>
    </dgm:pt>
    <dgm:pt modelId="{6533067B-DE71-4752-A93C-BC8C78D863B0}" type="sibTrans" cxnId="{BA14BB6E-C856-4B34-84AD-B64F5C540B49}">
      <dgm:prSet/>
      <dgm:spPr/>
      <dgm:t>
        <a:bodyPr/>
        <a:lstStyle/>
        <a:p>
          <a:endParaRPr lang="es-EC"/>
        </a:p>
      </dgm:t>
    </dgm:pt>
    <dgm:pt modelId="{151C8DFD-56E8-4579-80DA-2D9981999FC1}" type="pres">
      <dgm:prSet presAssocID="{4C7FAF31-0D65-4CCC-BE42-965ADA383FF3}" presName="compositeShape" presStyleCnt="0">
        <dgm:presLayoutVars>
          <dgm:chMax val="7"/>
          <dgm:dir/>
          <dgm:resizeHandles val="exact"/>
        </dgm:presLayoutVars>
      </dgm:prSet>
      <dgm:spPr/>
    </dgm:pt>
    <dgm:pt modelId="{298C0B8B-5B1F-4C2C-A368-7B18C64606CB}" type="pres">
      <dgm:prSet presAssocID="{415EBD6C-3DD6-43A3-842C-45B84783082B}" presName="circ1" presStyleLbl="vennNode1" presStyleIdx="0" presStyleCnt="3"/>
      <dgm:spPr/>
      <dgm:t>
        <a:bodyPr/>
        <a:lstStyle/>
        <a:p>
          <a:endParaRPr lang="es-EC"/>
        </a:p>
      </dgm:t>
    </dgm:pt>
    <dgm:pt modelId="{394DD0A7-DF3C-4646-8ACE-94AF54D026B9}" type="pres">
      <dgm:prSet presAssocID="{415EBD6C-3DD6-43A3-842C-45B84783082B}" presName="circ1Tx" presStyleLbl="revTx" presStyleIdx="0" presStyleCnt="0">
        <dgm:presLayoutVars>
          <dgm:chMax val="0"/>
          <dgm:chPref val="0"/>
          <dgm:bulletEnabled val="1"/>
        </dgm:presLayoutVars>
      </dgm:prSet>
      <dgm:spPr/>
      <dgm:t>
        <a:bodyPr/>
        <a:lstStyle/>
        <a:p>
          <a:endParaRPr lang="es-EC"/>
        </a:p>
      </dgm:t>
    </dgm:pt>
    <dgm:pt modelId="{8A3245E7-8025-4E14-B058-95C3908FA0DD}" type="pres">
      <dgm:prSet presAssocID="{10C4CF56-5902-47F9-8D3D-81F800F066F2}" presName="circ2" presStyleLbl="vennNode1" presStyleIdx="1" presStyleCnt="3"/>
      <dgm:spPr/>
      <dgm:t>
        <a:bodyPr/>
        <a:lstStyle/>
        <a:p>
          <a:endParaRPr lang="es-EC"/>
        </a:p>
      </dgm:t>
    </dgm:pt>
    <dgm:pt modelId="{8BA35124-A093-4623-82D8-276E89528C19}" type="pres">
      <dgm:prSet presAssocID="{10C4CF56-5902-47F9-8D3D-81F800F066F2}" presName="circ2Tx" presStyleLbl="revTx" presStyleIdx="0" presStyleCnt="0">
        <dgm:presLayoutVars>
          <dgm:chMax val="0"/>
          <dgm:chPref val="0"/>
          <dgm:bulletEnabled val="1"/>
        </dgm:presLayoutVars>
      </dgm:prSet>
      <dgm:spPr/>
      <dgm:t>
        <a:bodyPr/>
        <a:lstStyle/>
        <a:p>
          <a:endParaRPr lang="es-EC"/>
        </a:p>
      </dgm:t>
    </dgm:pt>
    <dgm:pt modelId="{A78509C8-726A-4399-8BCD-894DA1FF2197}" type="pres">
      <dgm:prSet presAssocID="{8981F525-F873-457C-9303-406A3B2BABFE}" presName="circ3" presStyleLbl="vennNode1" presStyleIdx="2" presStyleCnt="3"/>
      <dgm:spPr/>
      <dgm:t>
        <a:bodyPr/>
        <a:lstStyle/>
        <a:p>
          <a:endParaRPr lang="es-EC"/>
        </a:p>
      </dgm:t>
    </dgm:pt>
    <dgm:pt modelId="{82BBB67C-55C8-4828-B8EE-A3A7183D56ED}" type="pres">
      <dgm:prSet presAssocID="{8981F525-F873-457C-9303-406A3B2BABFE}" presName="circ3Tx" presStyleLbl="revTx" presStyleIdx="0" presStyleCnt="0">
        <dgm:presLayoutVars>
          <dgm:chMax val="0"/>
          <dgm:chPref val="0"/>
          <dgm:bulletEnabled val="1"/>
        </dgm:presLayoutVars>
      </dgm:prSet>
      <dgm:spPr/>
      <dgm:t>
        <a:bodyPr/>
        <a:lstStyle/>
        <a:p>
          <a:endParaRPr lang="es-EC"/>
        </a:p>
      </dgm:t>
    </dgm:pt>
  </dgm:ptLst>
  <dgm:cxnLst>
    <dgm:cxn modelId="{7170F6D9-AFB3-4E11-A755-C68F41B74C98}" type="presOf" srcId="{10C4CF56-5902-47F9-8D3D-81F800F066F2}" destId="{8A3245E7-8025-4E14-B058-95C3908FA0DD}" srcOrd="0" destOrd="0" presId="urn:microsoft.com/office/officeart/2005/8/layout/venn1"/>
    <dgm:cxn modelId="{B2575320-5E6F-4A83-AC47-9F5E3CD1148D}" srcId="{4C7FAF31-0D65-4CCC-BE42-965ADA383FF3}" destId="{10C4CF56-5902-47F9-8D3D-81F800F066F2}" srcOrd="1" destOrd="0" parTransId="{14502465-5C8E-4830-8A0E-9815521F8ADB}" sibTransId="{70FDB45D-0E06-47C4-A4C1-FA71E2E38FC6}"/>
    <dgm:cxn modelId="{BDA626C3-E822-43CC-B1AE-2FB66FEF4609}" type="presOf" srcId="{415EBD6C-3DD6-43A3-842C-45B84783082B}" destId="{298C0B8B-5B1F-4C2C-A368-7B18C64606CB}" srcOrd="0" destOrd="0" presId="urn:microsoft.com/office/officeart/2005/8/layout/venn1"/>
    <dgm:cxn modelId="{CA41708C-CC7A-4CDE-A724-0090ECE30399}" type="presOf" srcId="{10C4CF56-5902-47F9-8D3D-81F800F066F2}" destId="{8BA35124-A093-4623-82D8-276E89528C19}" srcOrd="1" destOrd="0" presId="urn:microsoft.com/office/officeart/2005/8/layout/venn1"/>
    <dgm:cxn modelId="{9D96253A-D349-467D-B0CE-44DA5482D265}" type="presOf" srcId="{4C7FAF31-0D65-4CCC-BE42-965ADA383FF3}" destId="{151C8DFD-56E8-4579-80DA-2D9981999FC1}" srcOrd="0" destOrd="0" presId="urn:microsoft.com/office/officeart/2005/8/layout/venn1"/>
    <dgm:cxn modelId="{BA14BB6E-C856-4B34-84AD-B64F5C540B49}" srcId="{4C7FAF31-0D65-4CCC-BE42-965ADA383FF3}" destId="{8981F525-F873-457C-9303-406A3B2BABFE}" srcOrd="2" destOrd="0" parTransId="{B63B25D3-AC15-4E71-81C9-2FD62927E380}" sibTransId="{6533067B-DE71-4752-A93C-BC8C78D863B0}"/>
    <dgm:cxn modelId="{DC20BA4E-5F97-4C10-86B7-0FD1C81FCAC4}" srcId="{4C7FAF31-0D65-4CCC-BE42-965ADA383FF3}" destId="{415EBD6C-3DD6-43A3-842C-45B84783082B}" srcOrd="0" destOrd="0" parTransId="{FF4086A5-E916-471E-AFD0-3C498EFDE85B}" sibTransId="{20E6EB3A-4555-4BFC-8BD4-BA3975538E8B}"/>
    <dgm:cxn modelId="{932E7612-EB7A-4C22-8857-0C73650C430F}" type="presOf" srcId="{8981F525-F873-457C-9303-406A3B2BABFE}" destId="{82BBB67C-55C8-4828-B8EE-A3A7183D56ED}" srcOrd="1" destOrd="0" presId="urn:microsoft.com/office/officeart/2005/8/layout/venn1"/>
    <dgm:cxn modelId="{83A012E6-8917-40C4-805E-B4FAAC74C12C}" type="presOf" srcId="{415EBD6C-3DD6-43A3-842C-45B84783082B}" destId="{394DD0A7-DF3C-4646-8ACE-94AF54D026B9}" srcOrd="1" destOrd="0" presId="urn:microsoft.com/office/officeart/2005/8/layout/venn1"/>
    <dgm:cxn modelId="{564B89C6-4BE0-42B9-A1F1-2E2C4F7392F3}" type="presOf" srcId="{8981F525-F873-457C-9303-406A3B2BABFE}" destId="{A78509C8-726A-4399-8BCD-894DA1FF2197}" srcOrd="0" destOrd="0" presId="urn:microsoft.com/office/officeart/2005/8/layout/venn1"/>
    <dgm:cxn modelId="{1DA4DE85-95CE-458C-A4B0-F5787236BF9D}" type="presParOf" srcId="{151C8DFD-56E8-4579-80DA-2D9981999FC1}" destId="{298C0B8B-5B1F-4C2C-A368-7B18C64606CB}" srcOrd="0" destOrd="0" presId="urn:microsoft.com/office/officeart/2005/8/layout/venn1"/>
    <dgm:cxn modelId="{D8F4DE3A-09C3-4F69-93AF-41980DAE60C4}" type="presParOf" srcId="{151C8DFD-56E8-4579-80DA-2D9981999FC1}" destId="{394DD0A7-DF3C-4646-8ACE-94AF54D026B9}" srcOrd="1" destOrd="0" presId="urn:microsoft.com/office/officeart/2005/8/layout/venn1"/>
    <dgm:cxn modelId="{127377EC-BB46-4493-ABEF-26B6A893AEB2}" type="presParOf" srcId="{151C8DFD-56E8-4579-80DA-2D9981999FC1}" destId="{8A3245E7-8025-4E14-B058-95C3908FA0DD}" srcOrd="2" destOrd="0" presId="urn:microsoft.com/office/officeart/2005/8/layout/venn1"/>
    <dgm:cxn modelId="{BA71D739-DF4D-49B4-A23A-2E3DED381B51}" type="presParOf" srcId="{151C8DFD-56E8-4579-80DA-2D9981999FC1}" destId="{8BA35124-A093-4623-82D8-276E89528C19}" srcOrd="3" destOrd="0" presId="urn:microsoft.com/office/officeart/2005/8/layout/venn1"/>
    <dgm:cxn modelId="{45ABDAD3-6EE3-4565-9BE5-5252FAE77FB8}" type="presParOf" srcId="{151C8DFD-56E8-4579-80DA-2D9981999FC1}" destId="{A78509C8-726A-4399-8BCD-894DA1FF2197}" srcOrd="4" destOrd="0" presId="urn:microsoft.com/office/officeart/2005/8/layout/venn1"/>
    <dgm:cxn modelId="{1A45DA78-F0B1-4CC3-84EE-AA830F03AECC}" type="presParOf" srcId="{151C8DFD-56E8-4579-80DA-2D9981999FC1}" destId="{82BBB67C-55C8-4828-B8EE-A3A7183D56ED}"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7F802F9-E6C0-45D1-AE0E-1856EF6ACA27}"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C"/>
        </a:p>
      </dgm:t>
    </dgm:pt>
    <dgm:pt modelId="{27E36C4D-01E6-44BF-9BBB-7DE42D439923}">
      <dgm:prSet phldrT="[Texto]"/>
      <dgm:spPr>
        <a:solidFill>
          <a:schemeClr val="accent6">
            <a:lumMod val="75000"/>
          </a:schemeClr>
        </a:solidFill>
      </dgm:spPr>
      <dgm:t>
        <a:bodyPr/>
        <a:lstStyle/>
        <a:p>
          <a:r>
            <a:rPr lang="es-EC" b="0" dirty="0" smtClean="0">
              <a:solidFill>
                <a:schemeClr val="bg1"/>
              </a:solidFill>
            </a:rPr>
            <a:t>Es responsable Accidentes de tránsito</a:t>
          </a:r>
          <a:endParaRPr lang="es-EC" b="0" dirty="0">
            <a:solidFill>
              <a:schemeClr val="bg1"/>
            </a:solidFill>
          </a:endParaRPr>
        </a:p>
      </dgm:t>
    </dgm:pt>
    <dgm:pt modelId="{EE7F829E-F3FA-40C1-9DC6-BB01E354E0E7}" type="parTrans" cxnId="{676EF5A7-DEDE-4BAE-BA03-963E6A8575AB}">
      <dgm:prSet/>
      <dgm:spPr/>
      <dgm:t>
        <a:bodyPr/>
        <a:lstStyle/>
        <a:p>
          <a:endParaRPr lang="es-EC"/>
        </a:p>
      </dgm:t>
    </dgm:pt>
    <dgm:pt modelId="{AB629C89-0891-449C-B5EF-0F5805E81EC2}" type="sibTrans" cxnId="{676EF5A7-DEDE-4BAE-BA03-963E6A8575AB}">
      <dgm:prSet/>
      <dgm:spPr/>
      <dgm:t>
        <a:bodyPr/>
        <a:lstStyle/>
        <a:p>
          <a:endParaRPr lang="es-EC"/>
        </a:p>
      </dgm:t>
    </dgm:pt>
    <dgm:pt modelId="{E35D3D9C-823B-4522-A392-CD7EA22E3A62}">
      <dgm:prSet phldrT="[Texto]"/>
      <dgm:spPr>
        <a:solidFill>
          <a:schemeClr val="accent6">
            <a:lumMod val="60000"/>
            <a:lumOff val="40000"/>
          </a:schemeClr>
        </a:solidFill>
      </dgm:spPr>
      <dgm:t>
        <a:bodyPr/>
        <a:lstStyle/>
        <a:p>
          <a:r>
            <a:rPr lang="es-EC" dirty="0" smtClean="0">
              <a:solidFill>
                <a:schemeClr val="bg1"/>
              </a:solidFill>
            </a:rPr>
            <a:t>No podrán realizar </a:t>
          </a:r>
          <a:r>
            <a:rPr lang="es-EC" dirty="0" err="1" smtClean="0">
              <a:solidFill>
                <a:schemeClr val="bg1"/>
              </a:solidFill>
            </a:rPr>
            <a:t>tanqueo</a:t>
          </a:r>
          <a:r>
            <a:rPr lang="es-EC" dirty="0" smtClean="0">
              <a:solidFill>
                <a:schemeClr val="bg1"/>
              </a:solidFill>
            </a:rPr>
            <a:t> de gasolina</a:t>
          </a:r>
          <a:endParaRPr lang="es-EC" dirty="0">
            <a:solidFill>
              <a:schemeClr val="bg1"/>
            </a:solidFill>
          </a:endParaRPr>
        </a:p>
      </dgm:t>
    </dgm:pt>
    <dgm:pt modelId="{4E9320CA-B0D3-4891-929A-2069D939F1E7}" type="parTrans" cxnId="{34E1305E-000D-4B4C-A42D-BF8DB27AFF21}">
      <dgm:prSet/>
      <dgm:spPr/>
      <dgm:t>
        <a:bodyPr/>
        <a:lstStyle/>
        <a:p>
          <a:endParaRPr lang="es-EC"/>
        </a:p>
      </dgm:t>
    </dgm:pt>
    <dgm:pt modelId="{E3F7BF0E-C71B-48D5-8D05-EBFE44FBE6BC}" type="sibTrans" cxnId="{34E1305E-000D-4B4C-A42D-BF8DB27AFF21}">
      <dgm:prSet/>
      <dgm:spPr/>
      <dgm:t>
        <a:bodyPr/>
        <a:lstStyle/>
        <a:p>
          <a:endParaRPr lang="es-EC"/>
        </a:p>
      </dgm:t>
    </dgm:pt>
    <dgm:pt modelId="{0A204341-6183-47C8-B641-15196042A82A}">
      <dgm:prSet phldrT="[Texto]"/>
      <dgm:spPr>
        <a:solidFill>
          <a:schemeClr val="accent6">
            <a:lumMod val="40000"/>
            <a:lumOff val="60000"/>
          </a:schemeClr>
        </a:solidFill>
      </dgm:spPr>
      <dgm:t>
        <a:bodyPr/>
        <a:lstStyle/>
        <a:p>
          <a:r>
            <a:rPr lang="es-EC" dirty="0" smtClean="0">
              <a:solidFill>
                <a:schemeClr val="tx2"/>
              </a:solidFill>
            </a:rPr>
            <a:t>Debe mantener limpio el vehículo</a:t>
          </a:r>
          <a:endParaRPr lang="es-EC" dirty="0">
            <a:solidFill>
              <a:schemeClr val="tx2"/>
            </a:solidFill>
          </a:endParaRPr>
        </a:p>
      </dgm:t>
    </dgm:pt>
    <dgm:pt modelId="{C7AFA581-D2E1-4C4C-AC22-3C8E991FF68A}" type="parTrans" cxnId="{6B0DD952-4E83-42E5-8E2A-D179BF67AAE5}">
      <dgm:prSet/>
      <dgm:spPr/>
      <dgm:t>
        <a:bodyPr/>
        <a:lstStyle/>
        <a:p>
          <a:endParaRPr lang="es-EC"/>
        </a:p>
      </dgm:t>
    </dgm:pt>
    <dgm:pt modelId="{758922BC-61C3-4B35-A6BB-D8C327B499B6}" type="sibTrans" cxnId="{6B0DD952-4E83-42E5-8E2A-D179BF67AAE5}">
      <dgm:prSet/>
      <dgm:spPr/>
      <dgm:t>
        <a:bodyPr/>
        <a:lstStyle/>
        <a:p>
          <a:endParaRPr lang="es-EC"/>
        </a:p>
      </dgm:t>
    </dgm:pt>
    <dgm:pt modelId="{3605FCAE-59B5-43FA-9300-D40C69011A8D}">
      <dgm:prSet phldrT="[Texto]"/>
      <dgm:spPr>
        <a:solidFill>
          <a:schemeClr val="accent6">
            <a:lumMod val="20000"/>
            <a:lumOff val="80000"/>
          </a:schemeClr>
        </a:solidFill>
      </dgm:spPr>
      <dgm:t>
        <a:bodyPr/>
        <a:lstStyle/>
        <a:p>
          <a:r>
            <a:rPr lang="es-EC" dirty="0" smtClean="0">
              <a:solidFill>
                <a:schemeClr val="tx2"/>
              </a:solidFill>
            </a:rPr>
            <a:t>Buenas condiciones de salud</a:t>
          </a:r>
          <a:endParaRPr lang="es-EC" dirty="0">
            <a:solidFill>
              <a:schemeClr val="tx2"/>
            </a:solidFill>
          </a:endParaRPr>
        </a:p>
      </dgm:t>
    </dgm:pt>
    <dgm:pt modelId="{135EE600-29D7-421F-813B-9522BD505DE9}" type="parTrans" cxnId="{88CBEB11-7279-4B3C-8189-C1AB28080920}">
      <dgm:prSet/>
      <dgm:spPr/>
      <dgm:t>
        <a:bodyPr/>
        <a:lstStyle/>
        <a:p>
          <a:endParaRPr lang="es-EC"/>
        </a:p>
      </dgm:t>
    </dgm:pt>
    <dgm:pt modelId="{97416663-9BDF-40CD-A255-7D5D84A0F8EC}" type="sibTrans" cxnId="{88CBEB11-7279-4B3C-8189-C1AB28080920}">
      <dgm:prSet/>
      <dgm:spPr/>
      <dgm:t>
        <a:bodyPr/>
        <a:lstStyle/>
        <a:p>
          <a:endParaRPr lang="es-EC"/>
        </a:p>
      </dgm:t>
    </dgm:pt>
    <dgm:pt modelId="{8C123B62-3915-4355-A367-942144C83906}" type="pres">
      <dgm:prSet presAssocID="{77F802F9-E6C0-45D1-AE0E-1856EF6ACA27}" presName="cycle" presStyleCnt="0">
        <dgm:presLayoutVars>
          <dgm:dir/>
          <dgm:resizeHandles val="exact"/>
        </dgm:presLayoutVars>
      </dgm:prSet>
      <dgm:spPr/>
      <dgm:t>
        <a:bodyPr/>
        <a:lstStyle/>
        <a:p>
          <a:endParaRPr lang="es-EC"/>
        </a:p>
      </dgm:t>
    </dgm:pt>
    <dgm:pt modelId="{324FC144-53A4-47AC-AD8D-645827AEA898}" type="pres">
      <dgm:prSet presAssocID="{27E36C4D-01E6-44BF-9BBB-7DE42D439923}" presName="node" presStyleLbl="node1" presStyleIdx="0" presStyleCnt="4">
        <dgm:presLayoutVars>
          <dgm:bulletEnabled val="1"/>
        </dgm:presLayoutVars>
      </dgm:prSet>
      <dgm:spPr/>
      <dgm:t>
        <a:bodyPr/>
        <a:lstStyle/>
        <a:p>
          <a:endParaRPr lang="es-EC"/>
        </a:p>
      </dgm:t>
    </dgm:pt>
    <dgm:pt modelId="{610ECB7B-6B1D-4E1B-93BF-69EFAE4718BA}" type="pres">
      <dgm:prSet presAssocID="{27E36C4D-01E6-44BF-9BBB-7DE42D439923}" presName="spNode" presStyleCnt="0"/>
      <dgm:spPr/>
    </dgm:pt>
    <dgm:pt modelId="{57DDF875-5ADD-4ECF-B5FC-B9E8AD1007B9}" type="pres">
      <dgm:prSet presAssocID="{AB629C89-0891-449C-B5EF-0F5805E81EC2}" presName="sibTrans" presStyleLbl="sibTrans1D1" presStyleIdx="0" presStyleCnt="4"/>
      <dgm:spPr/>
      <dgm:t>
        <a:bodyPr/>
        <a:lstStyle/>
        <a:p>
          <a:endParaRPr lang="es-EC"/>
        </a:p>
      </dgm:t>
    </dgm:pt>
    <dgm:pt modelId="{C1F6D1A0-6031-4B07-98DC-8F089E8442C1}" type="pres">
      <dgm:prSet presAssocID="{E35D3D9C-823B-4522-A392-CD7EA22E3A62}" presName="node" presStyleLbl="node1" presStyleIdx="1" presStyleCnt="4">
        <dgm:presLayoutVars>
          <dgm:bulletEnabled val="1"/>
        </dgm:presLayoutVars>
      </dgm:prSet>
      <dgm:spPr/>
      <dgm:t>
        <a:bodyPr/>
        <a:lstStyle/>
        <a:p>
          <a:endParaRPr lang="es-EC"/>
        </a:p>
      </dgm:t>
    </dgm:pt>
    <dgm:pt modelId="{37A6F62F-6E1A-4407-B5CC-F8E2CD7356A8}" type="pres">
      <dgm:prSet presAssocID="{E35D3D9C-823B-4522-A392-CD7EA22E3A62}" presName="spNode" presStyleCnt="0"/>
      <dgm:spPr/>
    </dgm:pt>
    <dgm:pt modelId="{31A5AFE4-184C-48EC-9AD2-281FEDF6FFA9}" type="pres">
      <dgm:prSet presAssocID="{E3F7BF0E-C71B-48D5-8D05-EBFE44FBE6BC}" presName="sibTrans" presStyleLbl="sibTrans1D1" presStyleIdx="1" presStyleCnt="4"/>
      <dgm:spPr/>
      <dgm:t>
        <a:bodyPr/>
        <a:lstStyle/>
        <a:p>
          <a:endParaRPr lang="es-EC"/>
        </a:p>
      </dgm:t>
    </dgm:pt>
    <dgm:pt modelId="{08F295E2-E725-4415-BD7E-D472FD8E2802}" type="pres">
      <dgm:prSet presAssocID="{0A204341-6183-47C8-B641-15196042A82A}" presName="node" presStyleLbl="node1" presStyleIdx="2" presStyleCnt="4">
        <dgm:presLayoutVars>
          <dgm:bulletEnabled val="1"/>
        </dgm:presLayoutVars>
      </dgm:prSet>
      <dgm:spPr/>
      <dgm:t>
        <a:bodyPr/>
        <a:lstStyle/>
        <a:p>
          <a:endParaRPr lang="es-EC"/>
        </a:p>
      </dgm:t>
    </dgm:pt>
    <dgm:pt modelId="{45D286C1-0AA5-46A2-BEF8-D830E04535F3}" type="pres">
      <dgm:prSet presAssocID="{0A204341-6183-47C8-B641-15196042A82A}" presName="spNode" presStyleCnt="0"/>
      <dgm:spPr/>
    </dgm:pt>
    <dgm:pt modelId="{E4DD3F28-0655-4401-A7AF-6EADDE455661}" type="pres">
      <dgm:prSet presAssocID="{758922BC-61C3-4B35-A6BB-D8C327B499B6}" presName="sibTrans" presStyleLbl="sibTrans1D1" presStyleIdx="2" presStyleCnt="4"/>
      <dgm:spPr/>
      <dgm:t>
        <a:bodyPr/>
        <a:lstStyle/>
        <a:p>
          <a:endParaRPr lang="es-EC"/>
        </a:p>
      </dgm:t>
    </dgm:pt>
    <dgm:pt modelId="{CC43BE61-5362-40D4-A706-7E6011F41B0F}" type="pres">
      <dgm:prSet presAssocID="{3605FCAE-59B5-43FA-9300-D40C69011A8D}" presName="node" presStyleLbl="node1" presStyleIdx="3" presStyleCnt="4">
        <dgm:presLayoutVars>
          <dgm:bulletEnabled val="1"/>
        </dgm:presLayoutVars>
      </dgm:prSet>
      <dgm:spPr/>
      <dgm:t>
        <a:bodyPr/>
        <a:lstStyle/>
        <a:p>
          <a:endParaRPr lang="es-EC"/>
        </a:p>
      </dgm:t>
    </dgm:pt>
    <dgm:pt modelId="{EF365AED-0820-4BF2-BDF2-D37BB58F5D22}" type="pres">
      <dgm:prSet presAssocID="{3605FCAE-59B5-43FA-9300-D40C69011A8D}" presName="spNode" presStyleCnt="0"/>
      <dgm:spPr/>
    </dgm:pt>
    <dgm:pt modelId="{399E18EB-256E-4ED5-82E4-D8F3D2EA2F91}" type="pres">
      <dgm:prSet presAssocID="{97416663-9BDF-40CD-A255-7D5D84A0F8EC}" presName="sibTrans" presStyleLbl="sibTrans1D1" presStyleIdx="3" presStyleCnt="4"/>
      <dgm:spPr/>
      <dgm:t>
        <a:bodyPr/>
        <a:lstStyle/>
        <a:p>
          <a:endParaRPr lang="es-EC"/>
        </a:p>
      </dgm:t>
    </dgm:pt>
  </dgm:ptLst>
  <dgm:cxnLst>
    <dgm:cxn modelId="{24D56AC7-CF29-465C-BD8B-9BE3CD3D99C9}" type="presOf" srcId="{97416663-9BDF-40CD-A255-7D5D84A0F8EC}" destId="{399E18EB-256E-4ED5-82E4-D8F3D2EA2F91}" srcOrd="0" destOrd="0" presId="urn:microsoft.com/office/officeart/2005/8/layout/cycle6"/>
    <dgm:cxn modelId="{9641778B-2164-49C5-A5E3-7485AD1018BB}" type="presOf" srcId="{AB629C89-0891-449C-B5EF-0F5805E81EC2}" destId="{57DDF875-5ADD-4ECF-B5FC-B9E8AD1007B9}" srcOrd="0" destOrd="0" presId="urn:microsoft.com/office/officeart/2005/8/layout/cycle6"/>
    <dgm:cxn modelId="{676EF5A7-DEDE-4BAE-BA03-963E6A8575AB}" srcId="{77F802F9-E6C0-45D1-AE0E-1856EF6ACA27}" destId="{27E36C4D-01E6-44BF-9BBB-7DE42D439923}" srcOrd="0" destOrd="0" parTransId="{EE7F829E-F3FA-40C1-9DC6-BB01E354E0E7}" sibTransId="{AB629C89-0891-449C-B5EF-0F5805E81EC2}"/>
    <dgm:cxn modelId="{2BCECE07-52D1-4323-BB0E-A93E932990AB}" type="presOf" srcId="{E3F7BF0E-C71B-48D5-8D05-EBFE44FBE6BC}" destId="{31A5AFE4-184C-48EC-9AD2-281FEDF6FFA9}" srcOrd="0" destOrd="0" presId="urn:microsoft.com/office/officeart/2005/8/layout/cycle6"/>
    <dgm:cxn modelId="{8799DDD2-08EC-417B-9117-F63119E5CFD4}" type="presOf" srcId="{3605FCAE-59B5-43FA-9300-D40C69011A8D}" destId="{CC43BE61-5362-40D4-A706-7E6011F41B0F}" srcOrd="0" destOrd="0" presId="urn:microsoft.com/office/officeart/2005/8/layout/cycle6"/>
    <dgm:cxn modelId="{94A8AFD1-2B51-46BB-B9F4-30640C0B82F9}" type="presOf" srcId="{27E36C4D-01E6-44BF-9BBB-7DE42D439923}" destId="{324FC144-53A4-47AC-AD8D-645827AEA898}" srcOrd="0" destOrd="0" presId="urn:microsoft.com/office/officeart/2005/8/layout/cycle6"/>
    <dgm:cxn modelId="{34E1305E-000D-4B4C-A42D-BF8DB27AFF21}" srcId="{77F802F9-E6C0-45D1-AE0E-1856EF6ACA27}" destId="{E35D3D9C-823B-4522-A392-CD7EA22E3A62}" srcOrd="1" destOrd="0" parTransId="{4E9320CA-B0D3-4891-929A-2069D939F1E7}" sibTransId="{E3F7BF0E-C71B-48D5-8D05-EBFE44FBE6BC}"/>
    <dgm:cxn modelId="{88CBEB11-7279-4B3C-8189-C1AB28080920}" srcId="{77F802F9-E6C0-45D1-AE0E-1856EF6ACA27}" destId="{3605FCAE-59B5-43FA-9300-D40C69011A8D}" srcOrd="3" destOrd="0" parTransId="{135EE600-29D7-421F-813B-9522BD505DE9}" sibTransId="{97416663-9BDF-40CD-A255-7D5D84A0F8EC}"/>
    <dgm:cxn modelId="{D368BC97-54CE-4172-9C7C-B96E9B9B3E5C}" type="presOf" srcId="{E35D3D9C-823B-4522-A392-CD7EA22E3A62}" destId="{C1F6D1A0-6031-4B07-98DC-8F089E8442C1}" srcOrd="0" destOrd="0" presId="urn:microsoft.com/office/officeart/2005/8/layout/cycle6"/>
    <dgm:cxn modelId="{6B0DD952-4E83-42E5-8E2A-D179BF67AAE5}" srcId="{77F802F9-E6C0-45D1-AE0E-1856EF6ACA27}" destId="{0A204341-6183-47C8-B641-15196042A82A}" srcOrd="2" destOrd="0" parTransId="{C7AFA581-D2E1-4C4C-AC22-3C8E991FF68A}" sibTransId="{758922BC-61C3-4B35-A6BB-D8C327B499B6}"/>
    <dgm:cxn modelId="{1C69EBD1-B38D-4F82-BD47-BF0984CD5417}" type="presOf" srcId="{758922BC-61C3-4B35-A6BB-D8C327B499B6}" destId="{E4DD3F28-0655-4401-A7AF-6EADDE455661}" srcOrd="0" destOrd="0" presId="urn:microsoft.com/office/officeart/2005/8/layout/cycle6"/>
    <dgm:cxn modelId="{96DE7B6F-9781-40FB-99D5-963396792B1A}" type="presOf" srcId="{0A204341-6183-47C8-B641-15196042A82A}" destId="{08F295E2-E725-4415-BD7E-D472FD8E2802}" srcOrd="0" destOrd="0" presId="urn:microsoft.com/office/officeart/2005/8/layout/cycle6"/>
    <dgm:cxn modelId="{A19FAE8B-DE69-457C-8108-A10E01F2EC35}" type="presOf" srcId="{77F802F9-E6C0-45D1-AE0E-1856EF6ACA27}" destId="{8C123B62-3915-4355-A367-942144C83906}" srcOrd="0" destOrd="0" presId="urn:microsoft.com/office/officeart/2005/8/layout/cycle6"/>
    <dgm:cxn modelId="{875A1CFC-3E9F-4AAD-953F-827693D9A827}" type="presParOf" srcId="{8C123B62-3915-4355-A367-942144C83906}" destId="{324FC144-53A4-47AC-AD8D-645827AEA898}" srcOrd="0" destOrd="0" presId="urn:microsoft.com/office/officeart/2005/8/layout/cycle6"/>
    <dgm:cxn modelId="{3EE489BE-064C-4F2F-8613-542F035AE1B2}" type="presParOf" srcId="{8C123B62-3915-4355-A367-942144C83906}" destId="{610ECB7B-6B1D-4E1B-93BF-69EFAE4718BA}" srcOrd="1" destOrd="0" presId="urn:microsoft.com/office/officeart/2005/8/layout/cycle6"/>
    <dgm:cxn modelId="{9A5100FF-1DEE-441D-A0F2-22C31675C1BD}" type="presParOf" srcId="{8C123B62-3915-4355-A367-942144C83906}" destId="{57DDF875-5ADD-4ECF-B5FC-B9E8AD1007B9}" srcOrd="2" destOrd="0" presId="urn:microsoft.com/office/officeart/2005/8/layout/cycle6"/>
    <dgm:cxn modelId="{70320ABD-EFFD-49F7-A6CB-5F8F33A2A219}" type="presParOf" srcId="{8C123B62-3915-4355-A367-942144C83906}" destId="{C1F6D1A0-6031-4B07-98DC-8F089E8442C1}" srcOrd="3" destOrd="0" presId="urn:microsoft.com/office/officeart/2005/8/layout/cycle6"/>
    <dgm:cxn modelId="{56C87515-40CE-4E4A-AA25-EB8D0B7B69F8}" type="presParOf" srcId="{8C123B62-3915-4355-A367-942144C83906}" destId="{37A6F62F-6E1A-4407-B5CC-F8E2CD7356A8}" srcOrd="4" destOrd="0" presId="urn:microsoft.com/office/officeart/2005/8/layout/cycle6"/>
    <dgm:cxn modelId="{723323A4-B60C-4103-9995-6E4F72EE5E30}" type="presParOf" srcId="{8C123B62-3915-4355-A367-942144C83906}" destId="{31A5AFE4-184C-48EC-9AD2-281FEDF6FFA9}" srcOrd="5" destOrd="0" presId="urn:microsoft.com/office/officeart/2005/8/layout/cycle6"/>
    <dgm:cxn modelId="{76CCAB25-BEDB-4D85-A8E5-163117B6EB7C}" type="presParOf" srcId="{8C123B62-3915-4355-A367-942144C83906}" destId="{08F295E2-E725-4415-BD7E-D472FD8E2802}" srcOrd="6" destOrd="0" presId="urn:microsoft.com/office/officeart/2005/8/layout/cycle6"/>
    <dgm:cxn modelId="{D0CB9DF2-951A-4CB5-BD6D-7C71E95E3A66}" type="presParOf" srcId="{8C123B62-3915-4355-A367-942144C83906}" destId="{45D286C1-0AA5-46A2-BEF8-D830E04535F3}" srcOrd="7" destOrd="0" presId="urn:microsoft.com/office/officeart/2005/8/layout/cycle6"/>
    <dgm:cxn modelId="{4B2B933B-B00E-4FD0-A6A8-C6C78D5680BB}" type="presParOf" srcId="{8C123B62-3915-4355-A367-942144C83906}" destId="{E4DD3F28-0655-4401-A7AF-6EADDE455661}" srcOrd="8" destOrd="0" presId="urn:microsoft.com/office/officeart/2005/8/layout/cycle6"/>
    <dgm:cxn modelId="{9156FC95-DE76-4102-9B58-C9A481A6AA34}" type="presParOf" srcId="{8C123B62-3915-4355-A367-942144C83906}" destId="{CC43BE61-5362-40D4-A706-7E6011F41B0F}" srcOrd="9" destOrd="0" presId="urn:microsoft.com/office/officeart/2005/8/layout/cycle6"/>
    <dgm:cxn modelId="{4EA28456-01B4-4C73-8BD7-57714A4AD707}" type="presParOf" srcId="{8C123B62-3915-4355-A367-942144C83906}" destId="{EF365AED-0820-4BF2-BDF2-D37BB58F5D22}" srcOrd="10" destOrd="0" presId="urn:microsoft.com/office/officeart/2005/8/layout/cycle6"/>
    <dgm:cxn modelId="{B1ED0AD2-C084-4301-8AB7-1797D2903A59}" type="presParOf" srcId="{8C123B62-3915-4355-A367-942144C83906}" destId="{399E18EB-256E-4ED5-82E4-D8F3D2EA2F91}" srcOrd="11"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44E36E-666E-4809-A91B-9274F39C0BA9}" type="doc">
      <dgm:prSet loTypeId="urn:microsoft.com/office/officeart/2005/8/layout/radial1" loCatId="cycle" qsTypeId="urn:microsoft.com/office/officeart/2005/8/quickstyle/simple1" qsCatId="simple" csTypeId="urn:microsoft.com/office/officeart/2005/8/colors/accent2_5" csCatId="accent2" phldr="1"/>
      <dgm:spPr/>
      <dgm:t>
        <a:bodyPr/>
        <a:lstStyle/>
        <a:p>
          <a:endParaRPr lang="es-EC"/>
        </a:p>
      </dgm:t>
    </dgm:pt>
    <dgm:pt modelId="{3F427E69-688B-4F4B-A228-3A93BCB21961}">
      <dgm:prSet phldrT="[Texto]" custT="1"/>
      <dgm:spPr/>
      <dgm:t>
        <a:bodyPr/>
        <a:lstStyle/>
        <a:p>
          <a:r>
            <a:rPr lang="es-EC" sz="800" dirty="0" smtClean="0">
              <a:effectLst>
                <a:outerShdw blurRad="38100" dist="38100" dir="2700000" algn="tl">
                  <a:srgbClr val="000000">
                    <a:alpha val="43137"/>
                  </a:srgbClr>
                </a:outerShdw>
              </a:effectLst>
            </a:rPr>
            <a:t>PLANTEAMIENTO DEL PROBLEMA</a:t>
          </a:r>
          <a:endParaRPr lang="es-EC" sz="800" dirty="0">
            <a:effectLst>
              <a:outerShdw blurRad="38100" dist="38100" dir="2700000" algn="tl">
                <a:srgbClr val="000000">
                  <a:alpha val="43137"/>
                </a:srgbClr>
              </a:outerShdw>
            </a:effectLst>
          </a:endParaRPr>
        </a:p>
      </dgm:t>
    </dgm:pt>
    <dgm:pt modelId="{01EA10B2-3DB8-419E-A5FB-4B3D3847B2DF}" type="parTrans" cxnId="{DCA42CAB-093F-4523-8FAC-B823702BFB57}">
      <dgm:prSet/>
      <dgm:spPr/>
      <dgm:t>
        <a:bodyPr/>
        <a:lstStyle/>
        <a:p>
          <a:endParaRPr lang="es-EC"/>
        </a:p>
      </dgm:t>
    </dgm:pt>
    <dgm:pt modelId="{C3FFAFE4-6758-44F2-B7D0-DF920C8FBCF2}" type="sibTrans" cxnId="{DCA42CAB-093F-4523-8FAC-B823702BFB57}">
      <dgm:prSet/>
      <dgm:spPr/>
      <dgm:t>
        <a:bodyPr/>
        <a:lstStyle/>
        <a:p>
          <a:endParaRPr lang="es-EC"/>
        </a:p>
      </dgm:t>
    </dgm:pt>
    <dgm:pt modelId="{239CF793-F3DD-43AF-97CE-1F538453D74F}">
      <dgm:prSet phldrT="[Texto]"/>
      <dgm:spPr>
        <a:solidFill>
          <a:schemeClr val="accent1">
            <a:lumMod val="90000"/>
            <a:alpha val="90000"/>
          </a:schemeClr>
        </a:solidFill>
      </dgm:spPr>
      <dgm:t>
        <a:bodyPr/>
        <a:lstStyle/>
        <a:p>
          <a:r>
            <a:rPr lang="es-EC" dirty="0" smtClean="0">
              <a:solidFill>
                <a:schemeClr val="tx1"/>
              </a:solidFill>
              <a:latin typeface="+mn-lt"/>
              <a:ea typeface="+mn-ea"/>
              <a:cs typeface="+mn-cs"/>
            </a:rPr>
            <a:t>Insatisfacción en la implementación del Elemento Funcional Logístico Transporte</a:t>
          </a:r>
          <a:endParaRPr lang="es-EC" dirty="0">
            <a:solidFill>
              <a:schemeClr val="tx1"/>
            </a:solidFill>
          </a:endParaRPr>
        </a:p>
      </dgm:t>
    </dgm:pt>
    <dgm:pt modelId="{8387026C-2EA7-4D7A-8ABE-D512CA5113AC}" type="parTrans" cxnId="{AD9E980B-0C58-4585-8CBE-9801F16F0921}">
      <dgm:prSet/>
      <dgm:spPr/>
      <dgm:t>
        <a:bodyPr/>
        <a:lstStyle/>
        <a:p>
          <a:endParaRPr lang="es-EC" dirty="0"/>
        </a:p>
      </dgm:t>
    </dgm:pt>
    <dgm:pt modelId="{B85A491D-DC23-485D-9651-87B3C539C380}" type="sibTrans" cxnId="{AD9E980B-0C58-4585-8CBE-9801F16F0921}">
      <dgm:prSet/>
      <dgm:spPr/>
      <dgm:t>
        <a:bodyPr/>
        <a:lstStyle/>
        <a:p>
          <a:endParaRPr lang="es-EC"/>
        </a:p>
      </dgm:t>
    </dgm:pt>
    <dgm:pt modelId="{9B018C09-2719-4266-B00C-57BC5D2F826D}">
      <dgm:prSet phldrT="[Texto]"/>
      <dgm:spPr>
        <a:solidFill>
          <a:srgbClr val="00B050">
            <a:alpha val="60000"/>
          </a:srgbClr>
        </a:solidFill>
      </dgm:spPr>
      <dgm:t>
        <a:bodyPr/>
        <a:lstStyle/>
        <a:p>
          <a:r>
            <a:rPr lang="es-EC" dirty="0" smtClean="0">
              <a:solidFill>
                <a:schemeClr val="tx1"/>
              </a:solidFill>
              <a:latin typeface="+mn-lt"/>
              <a:ea typeface="+mn-ea"/>
              <a:cs typeface="+mn-cs"/>
            </a:rPr>
            <a:t>dentro del contrato de los servicios portuarios,</a:t>
          </a:r>
          <a:endParaRPr lang="es-EC" dirty="0">
            <a:solidFill>
              <a:schemeClr val="tx1"/>
            </a:solidFill>
          </a:endParaRPr>
        </a:p>
      </dgm:t>
    </dgm:pt>
    <dgm:pt modelId="{88074443-0464-4F85-9636-98604FAA31D5}" type="parTrans" cxnId="{FF255740-CC8D-47D4-BEE1-162208CA3630}">
      <dgm:prSet/>
      <dgm:spPr/>
      <dgm:t>
        <a:bodyPr/>
        <a:lstStyle/>
        <a:p>
          <a:endParaRPr lang="es-EC" dirty="0"/>
        </a:p>
      </dgm:t>
    </dgm:pt>
    <dgm:pt modelId="{86AE571A-E496-43F8-A1E5-BBE0DF3C83E9}" type="sibTrans" cxnId="{FF255740-CC8D-47D4-BEE1-162208CA3630}">
      <dgm:prSet/>
      <dgm:spPr/>
      <dgm:t>
        <a:bodyPr/>
        <a:lstStyle/>
        <a:p>
          <a:endParaRPr lang="es-EC"/>
        </a:p>
      </dgm:t>
    </dgm:pt>
    <dgm:pt modelId="{9F1F0282-AF27-4DC9-B02A-6CD6D702B0BA}">
      <dgm:prSet/>
      <dgm:spPr>
        <a:solidFill>
          <a:schemeClr val="accent6">
            <a:lumMod val="40000"/>
            <a:lumOff val="60000"/>
            <a:alpha val="50000"/>
          </a:schemeClr>
        </a:solidFill>
      </dgm:spPr>
      <dgm:t>
        <a:bodyPr/>
        <a:lstStyle/>
        <a:p>
          <a:r>
            <a:rPr lang="es-EC" dirty="0" smtClean="0">
              <a:solidFill>
                <a:schemeClr val="tx1"/>
              </a:solidFill>
            </a:rPr>
            <a:t>puesto que debió ser considerado como un requerimiento básico en la seguridad del personal</a:t>
          </a:r>
          <a:endParaRPr lang="es-EC" dirty="0">
            <a:solidFill>
              <a:schemeClr val="tx1"/>
            </a:solidFill>
          </a:endParaRPr>
        </a:p>
      </dgm:t>
    </dgm:pt>
    <dgm:pt modelId="{12C33391-8CBA-4F5F-8F8F-D210EDC8D790}" type="parTrans" cxnId="{6D3C2FB7-2E0F-4042-B49B-FA77C7104481}">
      <dgm:prSet/>
      <dgm:spPr/>
      <dgm:t>
        <a:bodyPr/>
        <a:lstStyle/>
        <a:p>
          <a:endParaRPr lang="es-EC" dirty="0"/>
        </a:p>
      </dgm:t>
    </dgm:pt>
    <dgm:pt modelId="{5D6CAA4A-9318-4BE1-AD83-3375AEC953E2}" type="sibTrans" cxnId="{6D3C2FB7-2E0F-4042-B49B-FA77C7104481}">
      <dgm:prSet/>
      <dgm:spPr/>
      <dgm:t>
        <a:bodyPr/>
        <a:lstStyle/>
        <a:p>
          <a:endParaRPr lang="es-EC"/>
        </a:p>
      </dgm:t>
    </dgm:pt>
    <dgm:pt modelId="{EA4FACBB-92E5-4907-B488-9350E3377DB5}" type="pres">
      <dgm:prSet presAssocID="{0944E36E-666E-4809-A91B-9274F39C0BA9}" presName="cycle" presStyleCnt="0">
        <dgm:presLayoutVars>
          <dgm:chMax val="1"/>
          <dgm:dir/>
          <dgm:animLvl val="ctr"/>
          <dgm:resizeHandles val="exact"/>
        </dgm:presLayoutVars>
      </dgm:prSet>
      <dgm:spPr/>
      <dgm:t>
        <a:bodyPr/>
        <a:lstStyle/>
        <a:p>
          <a:endParaRPr lang="es-EC"/>
        </a:p>
      </dgm:t>
    </dgm:pt>
    <dgm:pt modelId="{DA33C3D8-8676-451B-828A-DCA89BE6A83E}" type="pres">
      <dgm:prSet presAssocID="{3F427E69-688B-4F4B-A228-3A93BCB21961}" presName="centerShape" presStyleLbl="node0" presStyleIdx="0" presStyleCnt="1"/>
      <dgm:spPr/>
      <dgm:t>
        <a:bodyPr/>
        <a:lstStyle/>
        <a:p>
          <a:endParaRPr lang="es-EC"/>
        </a:p>
      </dgm:t>
    </dgm:pt>
    <dgm:pt modelId="{6DA1D3BC-DBF1-4D2E-BF57-9EC8E6EB9999}" type="pres">
      <dgm:prSet presAssocID="{8387026C-2EA7-4D7A-8ABE-D512CA5113AC}" presName="Name9" presStyleLbl="parChTrans1D2" presStyleIdx="0" presStyleCnt="3"/>
      <dgm:spPr/>
      <dgm:t>
        <a:bodyPr/>
        <a:lstStyle/>
        <a:p>
          <a:endParaRPr lang="es-EC"/>
        </a:p>
      </dgm:t>
    </dgm:pt>
    <dgm:pt modelId="{C8B6A3C3-757F-48EF-9050-A32CA092A280}" type="pres">
      <dgm:prSet presAssocID="{8387026C-2EA7-4D7A-8ABE-D512CA5113AC}" presName="connTx" presStyleLbl="parChTrans1D2" presStyleIdx="0" presStyleCnt="3"/>
      <dgm:spPr/>
      <dgm:t>
        <a:bodyPr/>
        <a:lstStyle/>
        <a:p>
          <a:endParaRPr lang="es-EC"/>
        </a:p>
      </dgm:t>
    </dgm:pt>
    <dgm:pt modelId="{27EDA243-1FFF-422D-A964-775FD6189CBF}" type="pres">
      <dgm:prSet presAssocID="{239CF793-F3DD-43AF-97CE-1F538453D74F}" presName="node" presStyleLbl="node1" presStyleIdx="0" presStyleCnt="3">
        <dgm:presLayoutVars>
          <dgm:bulletEnabled val="1"/>
        </dgm:presLayoutVars>
      </dgm:prSet>
      <dgm:spPr/>
      <dgm:t>
        <a:bodyPr/>
        <a:lstStyle/>
        <a:p>
          <a:endParaRPr lang="es-EC"/>
        </a:p>
      </dgm:t>
    </dgm:pt>
    <dgm:pt modelId="{89DCBFCE-6854-489F-B69D-0EC94EB441D8}" type="pres">
      <dgm:prSet presAssocID="{88074443-0464-4F85-9636-98604FAA31D5}" presName="Name9" presStyleLbl="parChTrans1D2" presStyleIdx="1" presStyleCnt="3"/>
      <dgm:spPr/>
      <dgm:t>
        <a:bodyPr/>
        <a:lstStyle/>
        <a:p>
          <a:endParaRPr lang="es-EC"/>
        </a:p>
      </dgm:t>
    </dgm:pt>
    <dgm:pt modelId="{36A2C255-D59E-44B2-9615-DF9EB6593F84}" type="pres">
      <dgm:prSet presAssocID="{88074443-0464-4F85-9636-98604FAA31D5}" presName="connTx" presStyleLbl="parChTrans1D2" presStyleIdx="1" presStyleCnt="3"/>
      <dgm:spPr/>
      <dgm:t>
        <a:bodyPr/>
        <a:lstStyle/>
        <a:p>
          <a:endParaRPr lang="es-EC"/>
        </a:p>
      </dgm:t>
    </dgm:pt>
    <dgm:pt modelId="{1D49AE6F-1C90-4A9F-A3E7-081FB79B438A}" type="pres">
      <dgm:prSet presAssocID="{9B018C09-2719-4266-B00C-57BC5D2F826D}" presName="node" presStyleLbl="node1" presStyleIdx="1" presStyleCnt="3">
        <dgm:presLayoutVars>
          <dgm:bulletEnabled val="1"/>
        </dgm:presLayoutVars>
      </dgm:prSet>
      <dgm:spPr/>
      <dgm:t>
        <a:bodyPr/>
        <a:lstStyle/>
        <a:p>
          <a:endParaRPr lang="es-EC"/>
        </a:p>
      </dgm:t>
    </dgm:pt>
    <dgm:pt modelId="{FFA11E69-CAF9-4BC6-A556-1D0E9D0E9C27}" type="pres">
      <dgm:prSet presAssocID="{12C33391-8CBA-4F5F-8F8F-D210EDC8D790}" presName="Name9" presStyleLbl="parChTrans1D2" presStyleIdx="2" presStyleCnt="3"/>
      <dgm:spPr/>
      <dgm:t>
        <a:bodyPr/>
        <a:lstStyle/>
        <a:p>
          <a:endParaRPr lang="es-EC"/>
        </a:p>
      </dgm:t>
    </dgm:pt>
    <dgm:pt modelId="{39ED6BC5-5C28-4C1D-B730-FCF934E61AF4}" type="pres">
      <dgm:prSet presAssocID="{12C33391-8CBA-4F5F-8F8F-D210EDC8D790}" presName="connTx" presStyleLbl="parChTrans1D2" presStyleIdx="2" presStyleCnt="3"/>
      <dgm:spPr/>
      <dgm:t>
        <a:bodyPr/>
        <a:lstStyle/>
        <a:p>
          <a:endParaRPr lang="es-EC"/>
        </a:p>
      </dgm:t>
    </dgm:pt>
    <dgm:pt modelId="{4580F8FB-98D7-4A15-8F9E-13B4E782797F}" type="pres">
      <dgm:prSet presAssocID="{9F1F0282-AF27-4DC9-B02A-6CD6D702B0BA}" presName="node" presStyleLbl="node1" presStyleIdx="2" presStyleCnt="3">
        <dgm:presLayoutVars>
          <dgm:bulletEnabled val="1"/>
        </dgm:presLayoutVars>
      </dgm:prSet>
      <dgm:spPr/>
      <dgm:t>
        <a:bodyPr/>
        <a:lstStyle/>
        <a:p>
          <a:endParaRPr lang="es-EC"/>
        </a:p>
      </dgm:t>
    </dgm:pt>
  </dgm:ptLst>
  <dgm:cxnLst>
    <dgm:cxn modelId="{38C457EF-6D08-4164-8D29-53B1D9AFBEC6}" type="presOf" srcId="{8387026C-2EA7-4D7A-8ABE-D512CA5113AC}" destId="{6DA1D3BC-DBF1-4D2E-BF57-9EC8E6EB9999}" srcOrd="0" destOrd="0" presId="urn:microsoft.com/office/officeart/2005/8/layout/radial1"/>
    <dgm:cxn modelId="{AD9E980B-0C58-4585-8CBE-9801F16F0921}" srcId="{3F427E69-688B-4F4B-A228-3A93BCB21961}" destId="{239CF793-F3DD-43AF-97CE-1F538453D74F}" srcOrd="0" destOrd="0" parTransId="{8387026C-2EA7-4D7A-8ABE-D512CA5113AC}" sibTransId="{B85A491D-DC23-485D-9651-87B3C539C380}"/>
    <dgm:cxn modelId="{44D3C9F4-7151-4ABB-B181-593D11C84D48}" type="presOf" srcId="{12C33391-8CBA-4F5F-8F8F-D210EDC8D790}" destId="{FFA11E69-CAF9-4BC6-A556-1D0E9D0E9C27}" srcOrd="0" destOrd="0" presId="urn:microsoft.com/office/officeart/2005/8/layout/radial1"/>
    <dgm:cxn modelId="{00F4BB20-51E6-4F70-9B0E-62E164E6461C}" type="presOf" srcId="{88074443-0464-4F85-9636-98604FAA31D5}" destId="{36A2C255-D59E-44B2-9615-DF9EB6593F84}" srcOrd="1" destOrd="0" presId="urn:microsoft.com/office/officeart/2005/8/layout/radial1"/>
    <dgm:cxn modelId="{B39AE672-B273-47BE-B7A5-C00C19935FED}" type="presOf" srcId="{9F1F0282-AF27-4DC9-B02A-6CD6D702B0BA}" destId="{4580F8FB-98D7-4A15-8F9E-13B4E782797F}" srcOrd="0" destOrd="0" presId="urn:microsoft.com/office/officeart/2005/8/layout/radial1"/>
    <dgm:cxn modelId="{3700746D-8F4B-442A-B335-76700AC39E31}" type="presOf" srcId="{239CF793-F3DD-43AF-97CE-1F538453D74F}" destId="{27EDA243-1FFF-422D-A964-775FD6189CBF}" srcOrd="0" destOrd="0" presId="urn:microsoft.com/office/officeart/2005/8/layout/radial1"/>
    <dgm:cxn modelId="{C573821D-2EB3-4841-829B-B89584D18DEE}" type="presOf" srcId="{3F427E69-688B-4F4B-A228-3A93BCB21961}" destId="{DA33C3D8-8676-451B-828A-DCA89BE6A83E}" srcOrd="0" destOrd="0" presId="urn:microsoft.com/office/officeart/2005/8/layout/radial1"/>
    <dgm:cxn modelId="{6D3C2FB7-2E0F-4042-B49B-FA77C7104481}" srcId="{3F427E69-688B-4F4B-A228-3A93BCB21961}" destId="{9F1F0282-AF27-4DC9-B02A-6CD6D702B0BA}" srcOrd="2" destOrd="0" parTransId="{12C33391-8CBA-4F5F-8F8F-D210EDC8D790}" sibTransId="{5D6CAA4A-9318-4BE1-AD83-3375AEC953E2}"/>
    <dgm:cxn modelId="{0DB90B0A-F968-4A21-AA55-0659BB61DB81}" type="presOf" srcId="{12C33391-8CBA-4F5F-8F8F-D210EDC8D790}" destId="{39ED6BC5-5C28-4C1D-B730-FCF934E61AF4}" srcOrd="1" destOrd="0" presId="urn:microsoft.com/office/officeart/2005/8/layout/radial1"/>
    <dgm:cxn modelId="{DCA42CAB-093F-4523-8FAC-B823702BFB57}" srcId="{0944E36E-666E-4809-A91B-9274F39C0BA9}" destId="{3F427E69-688B-4F4B-A228-3A93BCB21961}" srcOrd="0" destOrd="0" parTransId="{01EA10B2-3DB8-419E-A5FB-4B3D3847B2DF}" sibTransId="{C3FFAFE4-6758-44F2-B7D0-DF920C8FBCF2}"/>
    <dgm:cxn modelId="{A0396001-2E66-4BD5-8C4D-3D48C2B8D1A9}" type="presOf" srcId="{8387026C-2EA7-4D7A-8ABE-D512CA5113AC}" destId="{C8B6A3C3-757F-48EF-9050-A32CA092A280}" srcOrd="1" destOrd="0" presId="urn:microsoft.com/office/officeart/2005/8/layout/radial1"/>
    <dgm:cxn modelId="{9BE2101C-BA7F-451E-9A18-8A24B4695CE7}" type="presOf" srcId="{88074443-0464-4F85-9636-98604FAA31D5}" destId="{89DCBFCE-6854-489F-B69D-0EC94EB441D8}" srcOrd="0" destOrd="0" presId="urn:microsoft.com/office/officeart/2005/8/layout/radial1"/>
    <dgm:cxn modelId="{4CC3BB9F-2041-4DC8-9D85-7B1CE5418659}" type="presOf" srcId="{9B018C09-2719-4266-B00C-57BC5D2F826D}" destId="{1D49AE6F-1C90-4A9F-A3E7-081FB79B438A}" srcOrd="0" destOrd="0" presId="urn:microsoft.com/office/officeart/2005/8/layout/radial1"/>
    <dgm:cxn modelId="{5196F645-47AF-4F15-B1A1-574FD570D2CD}" type="presOf" srcId="{0944E36E-666E-4809-A91B-9274F39C0BA9}" destId="{EA4FACBB-92E5-4907-B488-9350E3377DB5}" srcOrd="0" destOrd="0" presId="urn:microsoft.com/office/officeart/2005/8/layout/radial1"/>
    <dgm:cxn modelId="{FF255740-CC8D-47D4-BEE1-162208CA3630}" srcId="{3F427E69-688B-4F4B-A228-3A93BCB21961}" destId="{9B018C09-2719-4266-B00C-57BC5D2F826D}" srcOrd="1" destOrd="0" parTransId="{88074443-0464-4F85-9636-98604FAA31D5}" sibTransId="{86AE571A-E496-43F8-A1E5-BBE0DF3C83E9}"/>
    <dgm:cxn modelId="{B3D0BFC2-12FB-456A-85D5-08E2A7F94627}" type="presParOf" srcId="{EA4FACBB-92E5-4907-B488-9350E3377DB5}" destId="{DA33C3D8-8676-451B-828A-DCA89BE6A83E}" srcOrd="0" destOrd="0" presId="urn:microsoft.com/office/officeart/2005/8/layout/radial1"/>
    <dgm:cxn modelId="{35FB66EE-7AA9-40D0-84AB-52E9FD59C94A}" type="presParOf" srcId="{EA4FACBB-92E5-4907-B488-9350E3377DB5}" destId="{6DA1D3BC-DBF1-4D2E-BF57-9EC8E6EB9999}" srcOrd="1" destOrd="0" presId="urn:microsoft.com/office/officeart/2005/8/layout/radial1"/>
    <dgm:cxn modelId="{722709DC-56A5-4AF4-A7E8-A61208E56753}" type="presParOf" srcId="{6DA1D3BC-DBF1-4D2E-BF57-9EC8E6EB9999}" destId="{C8B6A3C3-757F-48EF-9050-A32CA092A280}" srcOrd="0" destOrd="0" presId="urn:microsoft.com/office/officeart/2005/8/layout/radial1"/>
    <dgm:cxn modelId="{7065870C-7538-4B2F-BBB3-B1B6E60EC3D8}" type="presParOf" srcId="{EA4FACBB-92E5-4907-B488-9350E3377DB5}" destId="{27EDA243-1FFF-422D-A964-775FD6189CBF}" srcOrd="2" destOrd="0" presId="urn:microsoft.com/office/officeart/2005/8/layout/radial1"/>
    <dgm:cxn modelId="{A1B32BCC-2ED6-486A-9511-695677B434FA}" type="presParOf" srcId="{EA4FACBB-92E5-4907-B488-9350E3377DB5}" destId="{89DCBFCE-6854-489F-B69D-0EC94EB441D8}" srcOrd="3" destOrd="0" presId="urn:microsoft.com/office/officeart/2005/8/layout/radial1"/>
    <dgm:cxn modelId="{480A5360-80C4-4350-8490-0DFCCE6D88E2}" type="presParOf" srcId="{89DCBFCE-6854-489F-B69D-0EC94EB441D8}" destId="{36A2C255-D59E-44B2-9615-DF9EB6593F84}" srcOrd="0" destOrd="0" presId="urn:microsoft.com/office/officeart/2005/8/layout/radial1"/>
    <dgm:cxn modelId="{0DB797B8-850A-4295-9E41-409844CB5AAA}" type="presParOf" srcId="{EA4FACBB-92E5-4907-B488-9350E3377DB5}" destId="{1D49AE6F-1C90-4A9F-A3E7-081FB79B438A}" srcOrd="4" destOrd="0" presId="urn:microsoft.com/office/officeart/2005/8/layout/radial1"/>
    <dgm:cxn modelId="{F1FF926A-304A-467E-9C96-7945A4ED7256}" type="presParOf" srcId="{EA4FACBB-92E5-4907-B488-9350E3377DB5}" destId="{FFA11E69-CAF9-4BC6-A556-1D0E9D0E9C27}" srcOrd="5" destOrd="0" presId="urn:microsoft.com/office/officeart/2005/8/layout/radial1"/>
    <dgm:cxn modelId="{2E38E39E-9537-47C5-8414-D1D844082D02}" type="presParOf" srcId="{FFA11E69-CAF9-4BC6-A556-1D0E9D0E9C27}" destId="{39ED6BC5-5C28-4C1D-B730-FCF934E61AF4}" srcOrd="0" destOrd="0" presId="urn:microsoft.com/office/officeart/2005/8/layout/radial1"/>
    <dgm:cxn modelId="{A278A7A8-E539-46B6-894F-E71CFB39FFFC}" type="presParOf" srcId="{EA4FACBB-92E5-4907-B488-9350E3377DB5}" destId="{4580F8FB-98D7-4A15-8F9E-13B4E782797F}" srcOrd="6" destOrd="0" presId="urn:microsoft.com/office/officeart/2005/8/layout/radial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3E2D93-5772-4E1C-87D0-DEECD6533D5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FFADD851-6125-4584-B646-1D7875FFB1F4}">
      <dgm:prSet phldrT="[Texto]" custT="1"/>
      <dgm:spPr/>
      <dgm:t>
        <a:bodyPr/>
        <a:lstStyle/>
        <a:p>
          <a:r>
            <a:rPr lang="es-EC" sz="1400" dirty="0" smtClean="0">
              <a:solidFill>
                <a:schemeClr val="tx1"/>
              </a:solidFill>
            </a:rPr>
            <a:t>ABASTECIMIENTO</a:t>
          </a:r>
          <a:endParaRPr lang="es-EC" sz="1400" dirty="0">
            <a:solidFill>
              <a:schemeClr val="tx1"/>
            </a:solidFill>
          </a:endParaRPr>
        </a:p>
      </dgm:t>
    </dgm:pt>
    <dgm:pt modelId="{A846EA97-3425-48D4-849C-112A5BA5DDBB}" type="parTrans" cxnId="{E46546C7-D165-488B-9509-1085ADA4717A}">
      <dgm:prSet/>
      <dgm:spPr/>
      <dgm:t>
        <a:bodyPr/>
        <a:lstStyle/>
        <a:p>
          <a:endParaRPr lang="es-EC"/>
        </a:p>
      </dgm:t>
    </dgm:pt>
    <dgm:pt modelId="{B7A4053D-7812-44A6-8216-06C1DB784F31}" type="sibTrans" cxnId="{E46546C7-D165-488B-9509-1085ADA4717A}">
      <dgm:prSet/>
      <dgm:spPr/>
      <dgm:t>
        <a:bodyPr/>
        <a:lstStyle/>
        <a:p>
          <a:endParaRPr lang="es-EC"/>
        </a:p>
      </dgm:t>
    </dgm:pt>
    <dgm:pt modelId="{1CC35551-1628-452D-9F3C-D78D78A652A7}">
      <dgm:prSet phldrT="[Texto]" custT="1"/>
      <dgm:spPr/>
      <dgm:t>
        <a:bodyPr/>
        <a:lstStyle/>
        <a:p>
          <a:r>
            <a:rPr lang="es-EC" sz="1400" b="0" dirty="0" smtClean="0">
              <a:solidFill>
                <a:schemeClr val="tx1"/>
              </a:solidFill>
            </a:rPr>
            <a:t>MANTENIMIENTO</a:t>
          </a:r>
          <a:endParaRPr lang="es-EC" sz="1400" b="0" dirty="0">
            <a:solidFill>
              <a:schemeClr val="tx1"/>
            </a:solidFill>
          </a:endParaRPr>
        </a:p>
      </dgm:t>
    </dgm:pt>
    <dgm:pt modelId="{41414FB8-B8CD-4C5E-BF1B-ABEE7725C685}" type="parTrans" cxnId="{72035D68-0CC1-47E5-B868-6947FF352C37}">
      <dgm:prSet/>
      <dgm:spPr/>
      <dgm:t>
        <a:bodyPr/>
        <a:lstStyle/>
        <a:p>
          <a:endParaRPr lang="es-EC"/>
        </a:p>
      </dgm:t>
    </dgm:pt>
    <dgm:pt modelId="{4F28AF26-E12D-4A22-BF8A-E27FC7770867}" type="sibTrans" cxnId="{72035D68-0CC1-47E5-B868-6947FF352C37}">
      <dgm:prSet/>
      <dgm:spPr/>
      <dgm:t>
        <a:bodyPr/>
        <a:lstStyle/>
        <a:p>
          <a:endParaRPr lang="es-EC"/>
        </a:p>
      </dgm:t>
    </dgm:pt>
    <dgm:pt modelId="{E1D61AC0-0E87-4C9D-98A9-683E6C6F9DAB}">
      <dgm:prSet phldrT="[Texto]" custT="1"/>
      <dgm:spPr/>
      <dgm:t>
        <a:bodyPr/>
        <a:lstStyle/>
        <a:p>
          <a:r>
            <a:rPr lang="es-EC" sz="1400" dirty="0" smtClean="0">
              <a:solidFill>
                <a:schemeClr val="tx1"/>
              </a:solidFill>
            </a:rPr>
            <a:t>FINANZAS</a:t>
          </a:r>
          <a:endParaRPr lang="es-EC" sz="1400" dirty="0">
            <a:solidFill>
              <a:schemeClr val="tx1"/>
            </a:solidFill>
          </a:endParaRPr>
        </a:p>
      </dgm:t>
    </dgm:pt>
    <dgm:pt modelId="{81B579C0-C9F9-4BB7-BA1A-4EF028A1EFFC}" type="parTrans" cxnId="{23008FE8-2D1B-47D8-B222-E2A81B58C6D4}">
      <dgm:prSet/>
      <dgm:spPr/>
      <dgm:t>
        <a:bodyPr/>
        <a:lstStyle/>
        <a:p>
          <a:endParaRPr lang="es-EC"/>
        </a:p>
      </dgm:t>
    </dgm:pt>
    <dgm:pt modelId="{66E9559A-3414-4CD6-AD3D-3DE6510F8C09}" type="sibTrans" cxnId="{23008FE8-2D1B-47D8-B222-E2A81B58C6D4}">
      <dgm:prSet/>
      <dgm:spPr/>
      <dgm:t>
        <a:bodyPr/>
        <a:lstStyle/>
        <a:p>
          <a:endParaRPr lang="es-EC"/>
        </a:p>
      </dgm:t>
    </dgm:pt>
    <dgm:pt modelId="{92543E06-B707-4E20-AC30-366DDA7468D4}">
      <dgm:prSet phldrT="[Texto]" custT="1"/>
      <dgm:spPr/>
      <dgm:t>
        <a:bodyPr/>
        <a:lstStyle/>
        <a:p>
          <a:r>
            <a:rPr lang="es-EC" sz="1400" dirty="0" smtClean="0">
              <a:solidFill>
                <a:schemeClr val="tx1"/>
              </a:solidFill>
            </a:rPr>
            <a:t>TRANSPORTE</a:t>
          </a:r>
          <a:endParaRPr lang="es-EC" sz="1400" dirty="0">
            <a:solidFill>
              <a:schemeClr val="tx1"/>
            </a:solidFill>
          </a:endParaRPr>
        </a:p>
      </dgm:t>
    </dgm:pt>
    <dgm:pt modelId="{DA072516-95E6-4223-AA16-567269EA510E}" type="parTrans" cxnId="{FE546DFB-38A5-467C-AAFC-40972D3D3F1B}">
      <dgm:prSet/>
      <dgm:spPr/>
      <dgm:t>
        <a:bodyPr/>
        <a:lstStyle/>
        <a:p>
          <a:endParaRPr lang="es-EC"/>
        </a:p>
      </dgm:t>
    </dgm:pt>
    <dgm:pt modelId="{DEA464F7-CB6F-48D5-A34C-34CEF572B040}" type="sibTrans" cxnId="{FE546DFB-38A5-467C-AAFC-40972D3D3F1B}">
      <dgm:prSet/>
      <dgm:spPr/>
      <dgm:t>
        <a:bodyPr/>
        <a:lstStyle/>
        <a:p>
          <a:endParaRPr lang="es-EC"/>
        </a:p>
      </dgm:t>
    </dgm:pt>
    <dgm:pt modelId="{7E8F1C31-933B-45F3-96CE-88767CB2C122}">
      <dgm:prSet phldrT="[Texto]" custT="1"/>
      <dgm:spPr/>
      <dgm:t>
        <a:bodyPr/>
        <a:lstStyle/>
        <a:p>
          <a:r>
            <a:rPr lang="es-EC" sz="1400" dirty="0" smtClean="0">
              <a:solidFill>
                <a:schemeClr val="tx1"/>
              </a:solidFill>
            </a:rPr>
            <a:t>INSTALACIONES</a:t>
          </a:r>
          <a:endParaRPr lang="es-EC" sz="1400" dirty="0">
            <a:solidFill>
              <a:schemeClr val="tx1"/>
            </a:solidFill>
          </a:endParaRPr>
        </a:p>
      </dgm:t>
    </dgm:pt>
    <dgm:pt modelId="{C0AEDF49-2DD9-4D84-B76A-DCD9B106AF5C}" type="parTrans" cxnId="{7D46146D-AD3D-4E6B-9A37-EE6164AC210A}">
      <dgm:prSet/>
      <dgm:spPr/>
      <dgm:t>
        <a:bodyPr/>
        <a:lstStyle/>
        <a:p>
          <a:endParaRPr lang="es-EC"/>
        </a:p>
      </dgm:t>
    </dgm:pt>
    <dgm:pt modelId="{9658DEDC-21E8-4729-A755-833F36F7C5DF}" type="sibTrans" cxnId="{7D46146D-AD3D-4E6B-9A37-EE6164AC210A}">
      <dgm:prSet/>
      <dgm:spPr/>
      <dgm:t>
        <a:bodyPr/>
        <a:lstStyle/>
        <a:p>
          <a:endParaRPr lang="es-EC"/>
        </a:p>
      </dgm:t>
    </dgm:pt>
    <dgm:pt modelId="{220A3EE9-C2FE-4314-AFE8-FD328184A7D1}">
      <dgm:prSet phldrT="[Texto]" custT="1"/>
      <dgm:spPr/>
      <dgm:t>
        <a:bodyPr/>
        <a:lstStyle/>
        <a:p>
          <a:r>
            <a:rPr lang="es-EC" sz="1400" dirty="0" smtClean="0">
              <a:solidFill>
                <a:schemeClr val="tx1"/>
              </a:solidFill>
            </a:rPr>
            <a:t>SANIDAD</a:t>
          </a:r>
          <a:endParaRPr lang="es-EC" sz="1400" dirty="0">
            <a:solidFill>
              <a:schemeClr val="tx1"/>
            </a:solidFill>
          </a:endParaRPr>
        </a:p>
      </dgm:t>
    </dgm:pt>
    <dgm:pt modelId="{A835079C-3FE0-4ADE-A476-BBA87F8504C1}" type="parTrans" cxnId="{C065FD5E-EC6E-49F7-A65E-DF269B4CC4C4}">
      <dgm:prSet/>
      <dgm:spPr/>
      <dgm:t>
        <a:bodyPr/>
        <a:lstStyle/>
        <a:p>
          <a:endParaRPr lang="es-EC"/>
        </a:p>
      </dgm:t>
    </dgm:pt>
    <dgm:pt modelId="{04A58F8E-E2DD-4A92-8874-4BC466C5B8FC}" type="sibTrans" cxnId="{C065FD5E-EC6E-49F7-A65E-DF269B4CC4C4}">
      <dgm:prSet/>
      <dgm:spPr/>
      <dgm:t>
        <a:bodyPr/>
        <a:lstStyle/>
        <a:p>
          <a:endParaRPr lang="es-EC"/>
        </a:p>
      </dgm:t>
    </dgm:pt>
    <dgm:pt modelId="{F9480D9F-D330-4B94-B034-6576332A36E9}">
      <dgm:prSet phldrT="[Texto]" custT="1"/>
      <dgm:spPr/>
      <dgm:t>
        <a:bodyPr/>
        <a:lstStyle/>
        <a:p>
          <a:r>
            <a:rPr lang="es-EC" sz="1400" dirty="0" smtClean="0">
              <a:solidFill>
                <a:schemeClr val="tx1"/>
              </a:solidFill>
            </a:rPr>
            <a:t>PERSONAL</a:t>
          </a:r>
          <a:endParaRPr lang="es-EC" sz="1400" dirty="0">
            <a:solidFill>
              <a:schemeClr val="tx1"/>
            </a:solidFill>
          </a:endParaRPr>
        </a:p>
      </dgm:t>
    </dgm:pt>
    <dgm:pt modelId="{04D059AB-822F-4FB4-8667-40C1E8DF18EB}" type="parTrans" cxnId="{617C7E2E-A9CE-4C29-8E37-325383A7DE5B}">
      <dgm:prSet/>
      <dgm:spPr/>
      <dgm:t>
        <a:bodyPr/>
        <a:lstStyle/>
        <a:p>
          <a:endParaRPr lang="es-EC"/>
        </a:p>
      </dgm:t>
    </dgm:pt>
    <dgm:pt modelId="{9A05E9AC-F118-44C1-98E8-319CBF16E85F}" type="sibTrans" cxnId="{617C7E2E-A9CE-4C29-8E37-325383A7DE5B}">
      <dgm:prSet/>
      <dgm:spPr/>
      <dgm:t>
        <a:bodyPr/>
        <a:lstStyle/>
        <a:p>
          <a:endParaRPr lang="es-EC"/>
        </a:p>
      </dgm:t>
    </dgm:pt>
    <dgm:pt modelId="{D1BA9F59-225D-45A0-9EA2-064CC00D7F4E}" type="pres">
      <dgm:prSet presAssocID="{AD3E2D93-5772-4E1C-87D0-DEECD6533D50}" presName="Name0" presStyleCnt="0">
        <dgm:presLayoutVars>
          <dgm:dir/>
          <dgm:animLvl val="lvl"/>
          <dgm:resizeHandles val="exact"/>
        </dgm:presLayoutVars>
      </dgm:prSet>
      <dgm:spPr/>
      <dgm:t>
        <a:bodyPr/>
        <a:lstStyle/>
        <a:p>
          <a:endParaRPr lang="es-EC"/>
        </a:p>
      </dgm:t>
    </dgm:pt>
    <dgm:pt modelId="{6F9D1F4E-A700-4338-A585-3224C38AA5BD}" type="pres">
      <dgm:prSet presAssocID="{FFADD851-6125-4584-B646-1D7875FFB1F4}" presName="linNode" presStyleCnt="0"/>
      <dgm:spPr/>
    </dgm:pt>
    <dgm:pt modelId="{5E3914E3-07E9-4ABC-B208-A83D256D9E61}" type="pres">
      <dgm:prSet presAssocID="{FFADD851-6125-4584-B646-1D7875FFB1F4}" presName="parentText" presStyleLbl="node1" presStyleIdx="0" presStyleCnt="7" custScaleX="139022">
        <dgm:presLayoutVars>
          <dgm:chMax val="1"/>
          <dgm:bulletEnabled val="1"/>
        </dgm:presLayoutVars>
      </dgm:prSet>
      <dgm:spPr/>
      <dgm:t>
        <a:bodyPr/>
        <a:lstStyle/>
        <a:p>
          <a:endParaRPr lang="es-EC"/>
        </a:p>
      </dgm:t>
    </dgm:pt>
    <dgm:pt modelId="{0CA817B5-FFDD-4A8B-BA23-17EBFFB26500}" type="pres">
      <dgm:prSet presAssocID="{B7A4053D-7812-44A6-8216-06C1DB784F31}" presName="sp" presStyleCnt="0"/>
      <dgm:spPr/>
    </dgm:pt>
    <dgm:pt modelId="{7441137E-DFA0-4CA6-99C3-821CA155FFCF}" type="pres">
      <dgm:prSet presAssocID="{1CC35551-1628-452D-9F3C-D78D78A652A7}" presName="linNode" presStyleCnt="0"/>
      <dgm:spPr/>
    </dgm:pt>
    <dgm:pt modelId="{ECEEFD62-251F-4C3F-BE00-44036E7C942C}" type="pres">
      <dgm:prSet presAssocID="{1CC35551-1628-452D-9F3C-D78D78A652A7}" presName="parentText" presStyleLbl="node1" presStyleIdx="1" presStyleCnt="7" custScaleX="139022">
        <dgm:presLayoutVars>
          <dgm:chMax val="1"/>
          <dgm:bulletEnabled val="1"/>
        </dgm:presLayoutVars>
      </dgm:prSet>
      <dgm:spPr/>
      <dgm:t>
        <a:bodyPr/>
        <a:lstStyle/>
        <a:p>
          <a:endParaRPr lang="es-EC"/>
        </a:p>
      </dgm:t>
    </dgm:pt>
    <dgm:pt modelId="{DC957C25-D4C5-4F85-94DD-DEF656BDCD0A}" type="pres">
      <dgm:prSet presAssocID="{4F28AF26-E12D-4A22-BF8A-E27FC7770867}" presName="sp" presStyleCnt="0"/>
      <dgm:spPr/>
    </dgm:pt>
    <dgm:pt modelId="{BD25109A-F2B8-405A-82E3-9B62C436F079}" type="pres">
      <dgm:prSet presAssocID="{E1D61AC0-0E87-4C9D-98A9-683E6C6F9DAB}" presName="linNode" presStyleCnt="0"/>
      <dgm:spPr/>
    </dgm:pt>
    <dgm:pt modelId="{3E13344C-A602-4CC7-8ADA-48FA8B1F69E2}" type="pres">
      <dgm:prSet presAssocID="{E1D61AC0-0E87-4C9D-98A9-683E6C6F9DAB}" presName="parentText" presStyleLbl="node1" presStyleIdx="2" presStyleCnt="7" custScaleX="139022">
        <dgm:presLayoutVars>
          <dgm:chMax val="1"/>
          <dgm:bulletEnabled val="1"/>
        </dgm:presLayoutVars>
      </dgm:prSet>
      <dgm:spPr/>
      <dgm:t>
        <a:bodyPr/>
        <a:lstStyle/>
        <a:p>
          <a:endParaRPr lang="es-EC"/>
        </a:p>
      </dgm:t>
    </dgm:pt>
    <dgm:pt modelId="{272D2B07-5E6F-4AD3-926F-CD3456223359}" type="pres">
      <dgm:prSet presAssocID="{66E9559A-3414-4CD6-AD3D-3DE6510F8C09}" presName="sp" presStyleCnt="0"/>
      <dgm:spPr/>
    </dgm:pt>
    <dgm:pt modelId="{3402349B-8EE3-48C7-9CF1-EE984A96314E}" type="pres">
      <dgm:prSet presAssocID="{92543E06-B707-4E20-AC30-366DDA7468D4}" presName="linNode" presStyleCnt="0"/>
      <dgm:spPr/>
    </dgm:pt>
    <dgm:pt modelId="{4CCC7332-5FE5-4EAA-BD63-1DCC2DFAE8CB}" type="pres">
      <dgm:prSet presAssocID="{92543E06-B707-4E20-AC30-366DDA7468D4}" presName="parentText" presStyleLbl="node1" presStyleIdx="3" presStyleCnt="7" custScaleX="139022">
        <dgm:presLayoutVars>
          <dgm:chMax val="1"/>
          <dgm:bulletEnabled val="1"/>
        </dgm:presLayoutVars>
      </dgm:prSet>
      <dgm:spPr/>
      <dgm:t>
        <a:bodyPr/>
        <a:lstStyle/>
        <a:p>
          <a:endParaRPr lang="es-EC"/>
        </a:p>
      </dgm:t>
    </dgm:pt>
    <dgm:pt modelId="{CA3164AB-9EFE-4CB6-869B-4F5BA833451D}" type="pres">
      <dgm:prSet presAssocID="{DEA464F7-CB6F-48D5-A34C-34CEF572B040}" presName="sp" presStyleCnt="0"/>
      <dgm:spPr/>
    </dgm:pt>
    <dgm:pt modelId="{F1B00F3A-70AB-4770-BD2C-17F860ED10B3}" type="pres">
      <dgm:prSet presAssocID="{7E8F1C31-933B-45F3-96CE-88767CB2C122}" presName="linNode" presStyleCnt="0"/>
      <dgm:spPr/>
    </dgm:pt>
    <dgm:pt modelId="{053FDE9C-A939-4522-B278-933EC76C5128}" type="pres">
      <dgm:prSet presAssocID="{7E8F1C31-933B-45F3-96CE-88767CB2C122}" presName="parentText" presStyleLbl="node1" presStyleIdx="4" presStyleCnt="7" custScaleX="139022">
        <dgm:presLayoutVars>
          <dgm:chMax val="1"/>
          <dgm:bulletEnabled val="1"/>
        </dgm:presLayoutVars>
      </dgm:prSet>
      <dgm:spPr/>
      <dgm:t>
        <a:bodyPr/>
        <a:lstStyle/>
        <a:p>
          <a:endParaRPr lang="es-EC"/>
        </a:p>
      </dgm:t>
    </dgm:pt>
    <dgm:pt modelId="{FB77F160-53A8-4686-ACB4-7E703FCAB630}" type="pres">
      <dgm:prSet presAssocID="{9658DEDC-21E8-4729-A755-833F36F7C5DF}" presName="sp" presStyleCnt="0"/>
      <dgm:spPr/>
    </dgm:pt>
    <dgm:pt modelId="{C9DD62C7-44A7-4EA0-9EE3-B3F3F0C200DB}" type="pres">
      <dgm:prSet presAssocID="{220A3EE9-C2FE-4314-AFE8-FD328184A7D1}" presName="linNode" presStyleCnt="0"/>
      <dgm:spPr/>
    </dgm:pt>
    <dgm:pt modelId="{55399D46-3E87-460C-ADEC-4AE13264F12C}" type="pres">
      <dgm:prSet presAssocID="{220A3EE9-C2FE-4314-AFE8-FD328184A7D1}" presName="parentText" presStyleLbl="node1" presStyleIdx="5" presStyleCnt="7" custScaleX="139022">
        <dgm:presLayoutVars>
          <dgm:chMax val="1"/>
          <dgm:bulletEnabled val="1"/>
        </dgm:presLayoutVars>
      </dgm:prSet>
      <dgm:spPr/>
      <dgm:t>
        <a:bodyPr/>
        <a:lstStyle/>
        <a:p>
          <a:endParaRPr lang="es-EC"/>
        </a:p>
      </dgm:t>
    </dgm:pt>
    <dgm:pt modelId="{71AC5C14-4E8F-402F-A243-8AFC0B3A8F5B}" type="pres">
      <dgm:prSet presAssocID="{04A58F8E-E2DD-4A92-8874-4BC466C5B8FC}" presName="sp" presStyleCnt="0"/>
      <dgm:spPr/>
    </dgm:pt>
    <dgm:pt modelId="{4CA25DE0-7A3C-487E-A638-C4C15DEDC54F}" type="pres">
      <dgm:prSet presAssocID="{F9480D9F-D330-4B94-B034-6576332A36E9}" presName="linNode" presStyleCnt="0"/>
      <dgm:spPr/>
    </dgm:pt>
    <dgm:pt modelId="{E6C719F4-2575-4F74-A2BA-966F73528EE0}" type="pres">
      <dgm:prSet presAssocID="{F9480D9F-D330-4B94-B034-6576332A36E9}" presName="parentText" presStyleLbl="node1" presStyleIdx="6" presStyleCnt="7" custScaleX="139022">
        <dgm:presLayoutVars>
          <dgm:chMax val="1"/>
          <dgm:bulletEnabled val="1"/>
        </dgm:presLayoutVars>
      </dgm:prSet>
      <dgm:spPr/>
      <dgm:t>
        <a:bodyPr/>
        <a:lstStyle/>
        <a:p>
          <a:endParaRPr lang="es-EC"/>
        </a:p>
      </dgm:t>
    </dgm:pt>
  </dgm:ptLst>
  <dgm:cxnLst>
    <dgm:cxn modelId="{72035D68-0CC1-47E5-B868-6947FF352C37}" srcId="{AD3E2D93-5772-4E1C-87D0-DEECD6533D50}" destId="{1CC35551-1628-452D-9F3C-D78D78A652A7}" srcOrd="1" destOrd="0" parTransId="{41414FB8-B8CD-4C5E-BF1B-ABEE7725C685}" sibTransId="{4F28AF26-E12D-4A22-BF8A-E27FC7770867}"/>
    <dgm:cxn modelId="{7D46146D-AD3D-4E6B-9A37-EE6164AC210A}" srcId="{AD3E2D93-5772-4E1C-87D0-DEECD6533D50}" destId="{7E8F1C31-933B-45F3-96CE-88767CB2C122}" srcOrd="4" destOrd="0" parTransId="{C0AEDF49-2DD9-4D84-B76A-DCD9B106AF5C}" sibTransId="{9658DEDC-21E8-4729-A755-833F36F7C5DF}"/>
    <dgm:cxn modelId="{617C7E2E-A9CE-4C29-8E37-325383A7DE5B}" srcId="{AD3E2D93-5772-4E1C-87D0-DEECD6533D50}" destId="{F9480D9F-D330-4B94-B034-6576332A36E9}" srcOrd="6" destOrd="0" parTransId="{04D059AB-822F-4FB4-8667-40C1E8DF18EB}" sibTransId="{9A05E9AC-F118-44C1-98E8-319CBF16E85F}"/>
    <dgm:cxn modelId="{23008FE8-2D1B-47D8-B222-E2A81B58C6D4}" srcId="{AD3E2D93-5772-4E1C-87D0-DEECD6533D50}" destId="{E1D61AC0-0E87-4C9D-98A9-683E6C6F9DAB}" srcOrd="2" destOrd="0" parTransId="{81B579C0-C9F9-4BB7-BA1A-4EF028A1EFFC}" sibTransId="{66E9559A-3414-4CD6-AD3D-3DE6510F8C09}"/>
    <dgm:cxn modelId="{5AAC6713-6BD2-4F89-81F2-7CE97AF5B69F}" type="presOf" srcId="{220A3EE9-C2FE-4314-AFE8-FD328184A7D1}" destId="{55399D46-3E87-460C-ADEC-4AE13264F12C}" srcOrd="0" destOrd="0" presId="urn:microsoft.com/office/officeart/2005/8/layout/vList5"/>
    <dgm:cxn modelId="{540A9384-32B8-4180-87D8-F7CE6D5D36CC}" type="presOf" srcId="{7E8F1C31-933B-45F3-96CE-88767CB2C122}" destId="{053FDE9C-A939-4522-B278-933EC76C5128}" srcOrd="0" destOrd="0" presId="urn:microsoft.com/office/officeart/2005/8/layout/vList5"/>
    <dgm:cxn modelId="{E46546C7-D165-488B-9509-1085ADA4717A}" srcId="{AD3E2D93-5772-4E1C-87D0-DEECD6533D50}" destId="{FFADD851-6125-4584-B646-1D7875FFB1F4}" srcOrd="0" destOrd="0" parTransId="{A846EA97-3425-48D4-849C-112A5BA5DDBB}" sibTransId="{B7A4053D-7812-44A6-8216-06C1DB784F31}"/>
    <dgm:cxn modelId="{C065FD5E-EC6E-49F7-A65E-DF269B4CC4C4}" srcId="{AD3E2D93-5772-4E1C-87D0-DEECD6533D50}" destId="{220A3EE9-C2FE-4314-AFE8-FD328184A7D1}" srcOrd="5" destOrd="0" parTransId="{A835079C-3FE0-4ADE-A476-BBA87F8504C1}" sibTransId="{04A58F8E-E2DD-4A92-8874-4BC466C5B8FC}"/>
    <dgm:cxn modelId="{4A823DE2-121B-4974-A100-EF8D41A1EEC6}" type="presOf" srcId="{FFADD851-6125-4584-B646-1D7875FFB1F4}" destId="{5E3914E3-07E9-4ABC-B208-A83D256D9E61}" srcOrd="0" destOrd="0" presId="urn:microsoft.com/office/officeart/2005/8/layout/vList5"/>
    <dgm:cxn modelId="{29BADF3B-3A35-4039-B027-12924834DF4D}" type="presOf" srcId="{1CC35551-1628-452D-9F3C-D78D78A652A7}" destId="{ECEEFD62-251F-4C3F-BE00-44036E7C942C}" srcOrd="0" destOrd="0" presId="urn:microsoft.com/office/officeart/2005/8/layout/vList5"/>
    <dgm:cxn modelId="{E0D6E2F7-988B-49C6-B4AD-E7319A8431FB}" type="presOf" srcId="{92543E06-B707-4E20-AC30-366DDA7468D4}" destId="{4CCC7332-5FE5-4EAA-BD63-1DCC2DFAE8CB}" srcOrd="0" destOrd="0" presId="urn:microsoft.com/office/officeart/2005/8/layout/vList5"/>
    <dgm:cxn modelId="{448D6BA5-7410-4AB4-A2FE-903ACF855609}" type="presOf" srcId="{E1D61AC0-0E87-4C9D-98A9-683E6C6F9DAB}" destId="{3E13344C-A602-4CC7-8ADA-48FA8B1F69E2}" srcOrd="0" destOrd="0" presId="urn:microsoft.com/office/officeart/2005/8/layout/vList5"/>
    <dgm:cxn modelId="{FE546DFB-38A5-467C-AAFC-40972D3D3F1B}" srcId="{AD3E2D93-5772-4E1C-87D0-DEECD6533D50}" destId="{92543E06-B707-4E20-AC30-366DDA7468D4}" srcOrd="3" destOrd="0" parTransId="{DA072516-95E6-4223-AA16-567269EA510E}" sibTransId="{DEA464F7-CB6F-48D5-A34C-34CEF572B040}"/>
    <dgm:cxn modelId="{BE576FB2-5A1B-4937-8150-AC3A102643CE}" type="presOf" srcId="{F9480D9F-D330-4B94-B034-6576332A36E9}" destId="{E6C719F4-2575-4F74-A2BA-966F73528EE0}" srcOrd="0" destOrd="0" presId="urn:microsoft.com/office/officeart/2005/8/layout/vList5"/>
    <dgm:cxn modelId="{7B52A9BA-4AE5-488F-B989-FFF48DC6158E}" type="presOf" srcId="{AD3E2D93-5772-4E1C-87D0-DEECD6533D50}" destId="{D1BA9F59-225D-45A0-9EA2-064CC00D7F4E}" srcOrd="0" destOrd="0" presId="urn:microsoft.com/office/officeart/2005/8/layout/vList5"/>
    <dgm:cxn modelId="{EA0A866F-8FCA-400C-8655-B0B699E2E5E3}" type="presParOf" srcId="{D1BA9F59-225D-45A0-9EA2-064CC00D7F4E}" destId="{6F9D1F4E-A700-4338-A585-3224C38AA5BD}" srcOrd="0" destOrd="0" presId="urn:microsoft.com/office/officeart/2005/8/layout/vList5"/>
    <dgm:cxn modelId="{6C8320A6-103F-42EF-AAB8-F2A72B035699}" type="presParOf" srcId="{6F9D1F4E-A700-4338-A585-3224C38AA5BD}" destId="{5E3914E3-07E9-4ABC-B208-A83D256D9E61}" srcOrd="0" destOrd="0" presId="urn:microsoft.com/office/officeart/2005/8/layout/vList5"/>
    <dgm:cxn modelId="{1D0D511E-6DB2-4FDE-B2B7-423916AA8542}" type="presParOf" srcId="{D1BA9F59-225D-45A0-9EA2-064CC00D7F4E}" destId="{0CA817B5-FFDD-4A8B-BA23-17EBFFB26500}" srcOrd="1" destOrd="0" presId="urn:microsoft.com/office/officeart/2005/8/layout/vList5"/>
    <dgm:cxn modelId="{0C8A7524-BC33-4295-AC3A-4E4F65EAAEF0}" type="presParOf" srcId="{D1BA9F59-225D-45A0-9EA2-064CC00D7F4E}" destId="{7441137E-DFA0-4CA6-99C3-821CA155FFCF}" srcOrd="2" destOrd="0" presId="urn:microsoft.com/office/officeart/2005/8/layout/vList5"/>
    <dgm:cxn modelId="{E540AD6F-B30F-44A0-B244-47E4EFD730C0}" type="presParOf" srcId="{7441137E-DFA0-4CA6-99C3-821CA155FFCF}" destId="{ECEEFD62-251F-4C3F-BE00-44036E7C942C}" srcOrd="0" destOrd="0" presId="urn:microsoft.com/office/officeart/2005/8/layout/vList5"/>
    <dgm:cxn modelId="{065623A8-91CB-4718-B19C-18AE05ACC955}" type="presParOf" srcId="{D1BA9F59-225D-45A0-9EA2-064CC00D7F4E}" destId="{DC957C25-D4C5-4F85-94DD-DEF656BDCD0A}" srcOrd="3" destOrd="0" presId="urn:microsoft.com/office/officeart/2005/8/layout/vList5"/>
    <dgm:cxn modelId="{FF4AC6E9-2424-406F-BD10-3768863A62A4}" type="presParOf" srcId="{D1BA9F59-225D-45A0-9EA2-064CC00D7F4E}" destId="{BD25109A-F2B8-405A-82E3-9B62C436F079}" srcOrd="4" destOrd="0" presId="urn:microsoft.com/office/officeart/2005/8/layout/vList5"/>
    <dgm:cxn modelId="{25A3FEE1-D1A2-48B3-A63C-58C9AA046D31}" type="presParOf" srcId="{BD25109A-F2B8-405A-82E3-9B62C436F079}" destId="{3E13344C-A602-4CC7-8ADA-48FA8B1F69E2}" srcOrd="0" destOrd="0" presId="urn:microsoft.com/office/officeart/2005/8/layout/vList5"/>
    <dgm:cxn modelId="{E1E116C7-EDA3-486D-A883-660F886D5D0C}" type="presParOf" srcId="{D1BA9F59-225D-45A0-9EA2-064CC00D7F4E}" destId="{272D2B07-5E6F-4AD3-926F-CD3456223359}" srcOrd="5" destOrd="0" presId="urn:microsoft.com/office/officeart/2005/8/layout/vList5"/>
    <dgm:cxn modelId="{7328BE1B-ABB3-4FA4-AB9F-D5F7AD7D3208}" type="presParOf" srcId="{D1BA9F59-225D-45A0-9EA2-064CC00D7F4E}" destId="{3402349B-8EE3-48C7-9CF1-EE984A96314E}" srcOrd="6" destOrd="0" presId="urn:microsoft.com/office/officeart/2005/8/layout/vList5"/>
    <dgm:cxn modelId="{2DC1C772-1A94-4373-AC46-10249B395DF4}" type="presParOf" srcId="{3402349B-8EE3-48C7-9CF1-EE984A96314E}" destId="{4CCC7332-5FE5-4EAA-BD63-1DCC2DFAE8CB}" srcOrd="0" destOrd="0" presId="urn:microsoft.com/office/officeart/2005/8/layout/vList5"/>
    <dgm:cxn modelId="{B9508704-F012-4833-9697-B3474B51F737}" type="presParOf" srcId="{D1BA9F59-225D-45A0-9EA2-064CC00D7F4E}" destId="{CA3164AB-9EFE-4CB6-869B-4F5BA833451D}" srcOrd="7" destOrd="0" presId="urn:microsoft.com/office/officeart/2005/8/layout/vList5"/>
    <dgm:cxn modelId="{E8E5C3DD-A23E-4EE6-8E80-EBDE9A9EE881}" type="presParOf" srcId="{D1BA9F59-225D-45A0-9EA2-064CC00D7F4E}" destId="{F1B00F3A-70AB-4770-BD2C-17F860ED10B3}" srcOrd="8" destOrd="0" presId="urn:microsoft.com/office/officeart/2005/8/layout/vList5"/>
    <dgm:cxn modelId="{3068EE7C-6CE5-4A74-A013-DFCF14AAFDF1}" type="presParOf" srcId="{F1B00F3A-70AB-4770-BD2C-17F860ED10B3}" destId="{053FDE9C-A939-4522-B278-933EC76C5128}" srcOrd="0" destOrd="0" presId="urn:microsoft.com/office/officeart/2005/8/layout/vList5"/>
    <dgm:cxn modelId="{E45166EA-5D94-4F1C-9047-CB6740D9E3F4}" type="presParOf" srcId="{D1BA9F59-225D-45A0-9EA2-064CC00D7F4E}" destId="{FB77F160-53A8-4686-ACB4-7E703FCAB630}" srcOrd="9" destOrd="0" presId="urn:microsoft.com/office/officeart/2005/8/layout/vList5"/>
    <dgm:cxn modelId="{79C2F91E-AB7C-48F1-A5FC-AFF300650426}" type="presParOf" srcId="{D1BA9F59-225D-45A0-9EA2-064CC00D7F4E}" destId="{C9DD62C7-44A7-4EA0-9EE3-B3F3F0C200DB}" srcOrd="10" destOrd="0" presId="urn:microsoft.com/office/officeart/2005/8/layout/vList5"/>
    <dgm:cxn modelId="{97B79E29-C5E9-427E-8D7D-CFFEB2DDE629}" type="presParOf" srcId="{C9DD62C7-44A7-4EA0-9EE3-B3F3F0C200DB}" destId="{55399D46-3E87-460C-ADEC-4AE13264F12C}" srcOrd="0" destOrd="0" presId="urn:microsoft.com/office/officeart/2005/8/layout/vList5"/>
    <dgm:cxn modelId="{8C0B1DFE-3E97-4B75-8FF1-760B5107214A}" type="presParOf" srcId="{D1BA9F59-225D-45A0-9EA2-064CC00D7F4E}" destId="{71AC5C14-4E8F-402F-A243-8AFC0B3A8F5B}" srcOrd="11" destOrd="0" presId="urn:microsoft.com/office/officeart/2005/8/layout/vList5"/>
    <dgm:cxn modelId="{5263A660-605D-4794-842C-C131C489208F}" type="presParOf" srcId="{D1BA9F59-225D-45A0-9EA2-064CC00D7F4E}" destId="{4CA25DE0-7A3C-487E-A638-C4C15DEDC54F}" srcOrd="12" destOrd="0" presId="urn:microsoft.com/office/officeart/2005/8/layout/vList5"/>
    <dgm:cxn modelId="{A2867300-CF3C-4D24-B0EA-E96083705FC4}" type="presParOf" srcId="{4CA25DE0-7A3C-487E-A638-C4C15DEDC54F}" destId="{E6C719F4-2575-4F74-A2BA-966F73528EE0}"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84695B-5771-40C1-B195-1F418AA9EA8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C"/>
        </a:p>
      </dgm:t>
    </dgm:pt>
    <dgm:pt modelId="{937A47E5-8047-4D43-88D9-2D20C6301EF8}">
      <dgm:prSet phldrT="[Texto]"/>
      <dgm:spPr>
        <a:solidFill>
          <a:schemeClr val="accent1">
            <a:lumMod val="75000"/>
          </a:schemeClr>
        </a:solidFill>
      </dgm:spPr>
      <dgm:t>
        <a:bodyPr/>
        <a:lstStyle/>
        <a:p>
          <a:r>
            <a:rPr lang="es-EC" dirty="0" smtClean="0">
              <a:solidFill>
                <a:schemeClr val="tx1"/>
              </a:solidFill>
            </a:rPr>
            <a:t>Costo</a:t>
          </a:r>
          <a:endParaRPr lang="es-EC" dirty="0">
            <a:solidFill>
              <a:schemeClr val="tx1"/>
            </a:solidFill>
          </a:endParaRPr>
        </a:p>
      </dgm:t>
    </dgm:pt>
    <dgm:pt modelId="{58B2A9FD-0442-41F5-8A15-2CDCA00E9490}" type="parTrans" cxnId="{D0604BE1-C121-46E9-AD92-427CF4DE43C0}">
      <dgm:prSet/>
      <dgm:spPr/>
      <dgm:t>
        <a:bodyPr/>
        <a:lstStyle/>
        <a:p>
          <a:endParaRPr lang="es-EC"/>
        </a:p>
      </dgm:t>
    </dgm:pt>
    <dgm:pt modelId="{F2980411-D9F6-4A22-B1FB-247CAC1CFDE5}" type="sibTrans" cxnId="{D0604BE1-C121-46E9-AD92-427CF4DE43C0}">
      <dgm:prSet/>
      <dgm:spPr>
        <a:blipFill rotWithShape="0">
          <a:blip xmlns:r="http://schemas.openxmlformats.org/officeDocument/2006/relationships" r:embed="rId1"/>
          <a:tile tx="0" ty="0" sx="100000" sy="100000" flip="none" algn="tl"/>
        </a:blipFill>
      </dgm:spPr>
      <dgm:t>
        <a:bodyPr/>
        <a:lstStyle/>
        <a:p>
          <a:endParaRPr lang="es-EC"/>
        </a:p>
      </dgm:t>
    </dgm:pt>
    <dgm:pt modelId="{484BB11D-0944-4894-A89A-3B002EF082A7}">
      <dgm:prSet phldrT="[Texto]"/>
      <dgm:spPr/>
      <dgm:t>
        <a:bodyPr/>
        <a:lstStyle/>
        <a:p>
          <a:r>
            <a:rPr lang="es-EC" dirty="0" smtClean="0"/>
            <a:t>Costo total</a:t>
          </a:r>
          <a:endParaRPr lang="es-EC" dirty="0"/>
        </a:p>
      </dgm:t>
    </dgm:pt>
    <dgm:pt modelId="{F56033DB-D9B6-4E17-9F37-DA054BC787D5}" type="parTrans" cxnId="{477CD9ED-39A1-4836-82B8-2020DC46F1E8}">
      <dgm:prSet/>
      <dgm:spPr/>
      <dgm:t>
        <a:bodyPr/>
        <a:lstStyle/>
        <a:p>
          <a:endParaRPr lang="es-EC"/>
        </a:p>
      </dgm:t>
    </dgm:pt>
    <dgm:pt modelId="{72A27472-ACF6-4340-921B-8D457ADB4838}" type="sibTrans" cxnId="{477CD9ED-39A1-4836-82B8-2020DC46F1E8}">
      <dgm:prSet/>
      <dgm:spPr/>
      <dgm:t>
        <a:bodyPr/>
        <a:lstStyle/>
        <a:p>
          <a:endParaRPr lang="es-EC"/>
        </a:p>
      </dgm:t>
    </dgm:pt>
    <dgm:pt modelId="{FB9DFA6C-4915-4BB0-8D77-5DF54EBA588E}">
      <dgm:prSet phldrT="[Texto]"/>
      <dgm:spPr/>
      <dgm:t>
        <a:bodyPr/>
        <a:lstStyle/>
        <a:p>
          <a:r>
            <a:rPr lang="es-EC" dirty="0" smtClean="0"/>
            <a:t>Tarifa</a:t>
          </a:r>
          <a:endParaRPr lang="es-EC" dirty="0"/>
        </a:p>
      </dgm:t>
    </dgm:pt>
    <dgm:pt modelId="{87216DFB-8C1E-4DD5-A497-3ED142CAA711}" type="parTrans" cxnId="{6B5DB076-0618-4361-BC05-6BDE0F6A31E0}">
      <dgm:prSet/>
      <dgm:spPr/>
      <dgm:t>
        <a:bodyPr/>
        <a:lstStyle/>
        <a:p>
          <a:endParaRPr lang="es-EC"/>
        </a:p>
      </dgm:t>
    </dgm:pt>
    <dgm:pt modelId="{145B5386-1A98-440F-A116-EF07F14F5661}" type="sibTrans" cxnId="{6B5DB076-0618-4361-BC05-6BDE0F6A31E0}">
      <dgm:prSet/>
      <dgm:spPr/>
      <dgm:t>
        <a:bodyPr/>
        <a:lstStyle/>
        <a:p>
          <a:endParaRPr lang="es-EC"/>
        </a:p>
      </dgm:t>
    </dgm:pt>
    <dgm:pt modelId="{E36E17B4-7392-43F5-B735-92DFA25DFB7D}">
      <dgm:prSet phldrT="[Texto]"/>
      <dgm:spPr>
        <a:solidFill>
          <a:schemeClr val="accent1">
            <a:lumMod val="75000"/>
          </a:schemeClr>
        </a:solidFill>
      </dgm:spPr>
      <dgm:t>
        <a:bodyPr/>
        <a:lstStyle/>
        <a:p>
          <a:r>
            <a:rPr lang="es-EC" dirty="0" smtClean="0">
              <a:solidFill>
                <a:schemeClr val="tx1"/>
              </a:solidFill>
            </a:rPr>
            <a:t>Comercial</a:t>
          </a:r>
          <a:endParaRPr lang="es-EC" dirty="0">
            <a:solidFill>
              <a:schemeClr val="tx1"/>
            </a:solidFill>
          </a:endParaRPr>
        </a:p>
      </dgm:t>
    </dgm:pt>
    <dgm:pt modelId="{DF90F23F-F9B0-4E6E-8EA7-C1D32162BC73}" type="parTrans" cxnId="{16D55721-0507-4E27-ADB0-9DA50FCD96BA}">
      <dgm:prSet/>
      <dgm:spPr/>
      <dgm:t>
        <a:bodyPr/>
        <a:lstStyle/>
        <a:p>
          <a:endParaRPr lang="es-EC"/>
        </a:p>
      </dgm:t>
    </dgm:pt>
    <dgm:pt modelId="{E5319D6A-81B1-47CA-B69B-1AE838052F9D}" type="sibTrans" cxnId="{16D55721-0507-4E27-ADB0-9DA50FCD96BA}">
      <dgm:prSet/>
      <dgm:spPr>
        <a:blipFill rotWithShape="0">
          <a:blip xmlns:r="http://schemas.openxmlformats.org/officeDocument/2006/relationships" r:embed="rId1"/>
          <a:tile tx="0" ty="0" sx="100000" sy="100000" flip="none" algn="tl"/>
        </a:blipFill>
      </dgm:spPr>
      <dgm:t>
        <a:bodyPr/>
        <a:lstStyle/>
        <a:p>
          <a:endParaRPr lang="es-EC"/>
        </a:p>
      </dgm:t>
    </dgm:pt>
    <dgm:pt modelId="{DD9DFB10-E54C-4460-8582-BAB80CEA3310}">
      <dgm:prSet phldrT="[Texto]"/>
      <dgm:spPr/>
      <dgm:t>
        <a:bodyPr/>
        <a:lstStyle/>
        <a:p>
          <a:r>
            <a:rPr lang="es-EC" dirty="0" smtClean="0"/>
            <a:t>Rapidez</a:t>
          </a:r>
          <a:endParaRPr lang="es-EC" dirty="0"/>
        </a:p>
      </dgm:t>
    </dgm:pt>
    <dgm:pt modelId="{CBA1422C-10D5-4A2B-ADF1-84C6F0704C5C}" type="parTrans" cxnId="{D86C0E33-74D8-4330-9BD3-6B30C7464341}">
      <dgm:prSet/>
      <dgm:spPr/>
      <dgm:t>
        <a:bodyPr/>
        <a:lstStyle/>
        <a:p>
          <a:endParaRPr lang="es-EC"/>
        </a:p>
      </dgm:t>
    </dgm:pt>
    <dgm:pt modelId="{0934936B-5A8E-4C03-8616-2B52A563D371}" type="sibTrans" cxnId="{D86C0E33-74D8-4330-9BD3-6B30C7464341}">
      <dgm:prSet/>
      <dgm:spPr/>
      <dgm:t>
        <a:bodyPr/>
        <a:lstStyle/>
        <a:p>
          <a:endParaRPr lang="es-EC"/>
        </a:p>
      </dgm:t>
    </dgm:pt>
    <dgm:pt modelId="{C409437E-7F3D-4B73-884E-629902F5B5E6}">
      <dgm:prSet phldrT="[Texto]"/>
      <dgm:spPr/>
      <dgm:t>
        <a:bodyPr/>
        <a:lstStyle/>
        <a:p>
          <a:r>
            <a:rPr lang="es-EC" dirty="0" smtClean="0"/>
            <a:t>Factibilidad</a:t>
          </a:r>
          <a:endParaRPr lang="es-EC" dirty="0"/>
        </a:p>
      </dgm:t>
    </dgm:pt>
    <dgm:pt modelId="{77F8477C-5BE1-4B95-8848-264E71B791A9}" type="parTrans" cxnId="{BEB6F801-594B-4BD9-960A-BAD3ECC1B3FC}">
      <dgm:prSet/>
      <dgm:spPr/>
      <dgm:t>
        <a:bodyPr/>
        <a:lstStyle/>
        <a:p>
          <a:endParaRPr lang="es-EC"/>
        </a:p>
      </dgm:t>
    </dgm:pt>
    <dgm:pt modelId="{ADA49F16-714D-476E-AF20-2AFEBE64F69F}" type="sibTrans" cxnId="{BEB6F801-594B-4BD9-960A-BAD3ECC1B3FC}">
      <dgm:prSet/>
      <dgm:spPr/>
      <dgm:t>
        <a:bodyPr/>
        <a:lstStyle/>
        <a:p>
          <a:endParaRPr lang="es-EC"/>
        </a:p>
      </dgm:t>
    </dgm:pt>
    <dgm:pt modelId="{C6D71A95-CBC7-412D-95EF-AD48DE62CB12}">
      <dgm:prSet phldrT="[Texto]"/>
      <dgm:spPr>
        <a:solidFill>
          <a:schemeClr val="accent1">
            <a:lumMod val="75000"/>
          </a:schemeClr>
        </a:solidFill>
      </dgm:spPr>
      <dgm:t>
        <a:bodyPr/>
        <a:lstStyle/>
        <a:p>
          <a:r>
            <a:rPr lang="es-EC" dirty="0" smtClean="0">
              <a:solidFill>
                <a:schemeClr val="tx1"/>
              </a:solidFill>
            </a:rPr>
            <a:t>Tráfico</a:t>
          </a:r>
          <a:endParaRPr lang="es-EC" dirty="0">
            <a:solidFill>
              <a:schemeClr val="tx1"/>
            </a:solidFill>
          </a:endParaRPr>
        </a:p>
      </dgm:t>
    </dgm:pt>
    <dgm:pt modelId="{77E02874-047B-47D1-8DF8-B16E945BD8DF}" type="parTrans" cxnId="{C141D74E-4326-499B-9172-CBDBF24CC1B1}">
      <dgm:prSet/>
      <dgm:spPr/>
      <dgm:t>
        <a:bodyPr/>
        <a:lstStyle/>
        <a:p>
          <a:endParaRPr lang="es-EC"/>
        </a:p>
      </dgm:t>
    </dgm:pt>
    <dgm:pt modelId="{126BFAEF-9DAB-4476-96F1-064A4B589A6C}" type="sibTrans" cxnId="{C141D74E-4326-499B-9172-CBDBF24CC1B1}">
      <dgm:prSet/>
      <dgm:spPr/>
      <dgm:t>
        <a:bodyPr/>
        <a:lstStyle/>
        <a:p>
          <a:endParaRPr lang="es-EC"/>
        </a:p>
      </dgm:t>
    </dgm:pt>
    <dgm:pt modelId="{9E9B5152-C060-4105-8EC7-07B53050D6E6}">
      <dgm:prSet phldrT="[Texto]"/>
      <dgm:spPr/>
      <dgm:t>
        <a:bodyPr/>
        <a:lstStyle/>
        <a:p>
          <a:r>
            <a:rPr lang="es-EC" dirty="0" smtClean="0"/>
            <a:t>Distancias</a:t>
          </a:r>
          <a:endParaRPr lang="es-EC" dirty="0"/>
        </a:p>
      </dgm:t>
    </dgm:pt>
    <dgm:pt modelId="{D5B3D921-6D0F-41C2-93E2-CB80338DA21A}" type="parTrans" cxnId="{CC471679-8518-4AEE-AF34-BB91A9833C52}">
      <dgm:prSet/>
      <dgm:spPr/>
      <dgm:t>
        <a:bodyPr/>
        <a:lstStyle/>
        <a:p>
          <a:endParaRPr lang="es-EC"/>
        </a:p>
      </dgm:t>
    </dgm:pt>
    <dgm:pt modelId="{E1A1B98F-8C88-4005-BE66-32A03863EF96}" type="sibTrans" cxnId="{CC471679-8518-4AEE-AF34-BB91A9833C52}">
      <dgm:prSet/>
      <dgm:spPr/>
      <dgm:t>
        <a:bodyPr/>
        <a:lstStyle/>
        <a:p>
          <a:endParaRPr lang="es-EC"/>
        </a:p>
      </dgm:t>
    </dgm:pt>
    <dgm:pt modelId="{F95BBE33-3E46-4F5C-B35B-59DD370E17C3}">
      <dgm:prSet phldrT="[Texto]"/>
      <dgm:spPr/>
      <dgm:t>
        <a:bodyPr/>
        <a:lstStyle/>
        <a:p>
          <a:r>
            <a:rPr lang="es-EC" dirty="0" smtClean="0"/>
            <a:t>Regularidad</a:t>
          </a:r>
          <a:endParaRPr lang="es-EC" dirty="0"/>
        </a:p>
      </dgm:t>
    </dgm:pt>
    <dgm:pt modelId="{E1074B34-6C81-4D2F-BC77-6E6387C6873B}" type="parTrans" cxnId="{E3D10D34-EBAE-4023-B001-7B6126F89FC3}">
      <dgm:prSet/>
      <dgm:spPr/>
      <dgm:t>
        <a:bodyPr/>
        <a:lstStyle/>
        <a:p>
          <a:endParaRPr lang="es-EC"/>
        </a:p>
      </dgm:t>
    </dgm:pt>
    <dgm:pt modelId="{7092CCE1-8E1E-4AD2-94C9-12CDD29C86B2}" type="sibTrans" cxnId="{E3D10D34-EBAE-4023-B001-7B6126F89FC3}">
      <dgm:prSet/>
      <dgm:spPr/>
      <dgm:t>
        <a:bodyPr/>
        <a:lstStyle/>
        <a:p>
          <a:endParaRPr lang="es-EC"/>
        </a:p>
      </dgm:t>
    </dgm:pt>
    <dgm:pt modelId="{A6FB3039-1CF7-456F-BD86-482C619F94AB}">
      <dgm:prSet phldrT="[Texto]"/>
      <dgm:spPr/>
      <dgm:t>
        <a:bodyPr/>
        <a:lstStyle/>
        <a:p>
          <a:r>
            <a:rPr lang="es-EC" dirty="0" smtClean="0"/>
            <a:t>Experiencia</a:t>
          </a:r>
          <a:endParaRPr lang="es-EC" dirty="0"/>
        </a:p>
      </dgm:t>
    </dgm:pt>
    <dgm:pt modelId="{1100F5FD-0A6A-4306-AA36-82DB8F00A109}" type="parTrans" cxnId="{7B131F12-202B-4076-A35F-7A650255C51D}">
      <dgm:prSet/>
      <dgm:spPr/>
      <dgm:t>
        <a:bodyPr/>
        <a:lstStyle/>
        <a:p>
          <a:endParaRPr lang="es-EC"/>
        </a:p>
      </dgm:t>
    </dgm:pt>
    <dgm:pt modelId="{6EFD6B14-911E-464A-AE45-BAD6734C117F}" type="sibTrans" cxnId="{7B131F12-202B-4076-A35F-7A650255C51D}">
      <dgm:prSet/>
      <dgm:spPr/>
      <dgm:t>
        <a:bodyPr/>
        <a:lstStyle/>
        <a:p>
          <a:endParaRPr lang="es-EC"/>
        </a:p>
      </dgm:t>
    </dgm:pt>
    <dgm:pt modelId="{293907FB-4AAD-46F5-A82B-82D8467E1EE2}">
      <dgm:prSet phldrT="[Texto]"/>
      <dgm:spPr/>
      <dgm:t>
        <a:bodyPr/>
        <a:lstStyle/>
        <a:p>
          <a:r>
            <a:rPr lang="es-EC" dirty="0" smtClean="0"/>
            <a:t>Seguridad</a:t>
          </a:r>
          <a:endParaRPr lang="es-EC" dirty="0"/>
        </a:p>
      </dgm:t>
    </dgm:pt>
    <dgm:pt modelId="{DB9E6B61-4104-4A70-970C-03628D59265B}" type="parTrans" cxnId="{79CC0841-E352-45AE-9FC7-0E5895107111}">
      <dgm:prSet/>
      <dgm:spPr/>
      <dgm:t>
        <a:bodyPr/>
        <a:lstStyle/>
        <a:p>
          <a:endParaRPr lang="es-EC"/>
        </a:p>
      </dgm:t>
    </dgm:pt>
    <dgm:pt modelId="{093176D9-C866-4C8A-90CE-B20CAB9F7B44}" type="sibTrans" cxnId="{79CC0841-E352-45AE-9FC7-0E5895107111}">
      <dgm:prSet/>
      <dgm:spPr/>
      <dgm:t>
        <a:bodyPr/>
        <a:lstStyle/>
        <a:p>
          <a:endParaRPr lang="es-EC"/>
        </a:p>
      </dgm:t>
    </dgm:pt>
    <dgm:pt modelId="{802717CD-A266-4A83-BC78-1F1BEA335B95}" type="pres">
      <dgm:prSet presAssocID="{6E84695B-5771-40C1-B195-1F418AA9EA88}" presName="Name0" presStyleCnt="0">
        <dgm:presLayoutVars>
          <dgm:dir/>
          <dgm:animLvl val="lvl"/>
          <dgm:resizeHandles val="exact"/>
        </dgm:presLayoutVars>
      </dgm:prSet>
      <dgm:spPr/>
      <dgm:t>
        <a:bodyPr/>
        <a:lstStyle/>
        <a:p>
          <a:endParaRPr lang="es-EC"/>
        </a:p>
      </dgm:t>
    </dgm:pt>
    <dgm:pt modelId="{B87443F2-DA17-41FB-BD1C-BA3346CDCBF9}" type="pres">
      <dgm:prSet presAssocID="{6E84695B-5771-40C1-B195-1F418AA9EA88}" presName="tSp" presStyleCnt="0"/>
      <dgm:spPr/>
    </dgm:pt>
    <dgm:pt modelId="{18F65DBE-D499-417A-8077-5466F53D60CC}" type="pres">
      <dgm:prSet presAssocID="{6E84695B-5771-40C1-B195-1F418AA9EA88}" presName="bSp" presStyleCnt="0"/>
      <dgm:spPr/>
    </dgm:pt>
    <dgm:pt modelId="{1E0BA559-D3FC-4489-9EE5-69448A0F0626}" type="pres">
      <dgm:prSet presAssocID="{6E84695B-5771-40C1-B195-1F418AA9EA88}" presName="process" presStyleCnt="0"/>
      <dgm:spPr/>
    </dgm:pt>
    <dgm:pt modelId="{8774281E-A047-4C7E-912B-7860798CE8EC}" type="pres">
      <dgm:prSet presAssocID="{937A47E5-8047-4D43-88D9-2D20C6301EF8}" presName="composite1" presStyleCnt="0"/>
      <dgm:spPr/>
    </dgm:pt>
    <dgm:pt modelId="{0BA91054-15BA-4E23-B8D2-54F315B466B3}" type="pres">
      <dgm:prSet presAssocID="{937A47E5-8047-4D43-88D9-2D20C6301EF8}" presName="dummyNode1" presStyleLbl="node1" presStyleIdx="0" presStyleCnt="3"/>
      <dgm:spPr/>
    </dgm:pt>
    <dgm:pt modelId="{42CDEFFD-8AEE-4923-AC1D-D3DDC4268661}" type="pres">
      <dgm:prSet presAssocID="{937A47E5-8047-4D43-88D9-2D20C6301EF8}" presName="childNode1" presStyleLbl="bgAcc1" presStyleIdx="0" presStyleCnt="3">
        <dgm:presLayoutVars>
          <dgm:bulletEnabled val="1"/>
        </dgm:presLayoutVars>
      </dgm:prSet>
      <dgm:spPr/>
      <dgm:t>
        <a:bodyPr/>
        <a:lstStyle/>
        <a:p>
          <a:endParaRPr lang="es-EC"/>
        </a:p>
      </dgm:t>
    </dgm:pt>
    <dgm:pt modelId="{8E659B14-C48B-4655-8F38-CC708DB35AEE}" type="pres">
      <dgm:prSet presAssocID="{937A47E5-8047-4D43-88D9-2D20C6301EF8}" presName="childNode1tx" presStyleLbl="bgAcc1" presStyleIdx="0" presStyleCnt="3">
        <dgm:presLayoutVars>
          <dgm:bulletEnabled val="1"/>
        </dgm:presLayoutVars>
      </dgm:prSet>
      <dgm:spPr/>
      <dgm:t>
        <a:bodyPr/>
        <a:lstStyle/>
        <a:p>
          <a:endParaRPr lang="es-EC"/>
        </a:p>
      </dgm:t>
    </dgm:pt>
    <dgm:pt modelId="{ACC0357A-E5D7-4691-9CE6-0E7626ABAFD9}" type="pres">
      <dgm:prSet presAssocID="{937A47E5-8047-4D43-88D9-2D20C6301EF8}" presName="parentNode1" presStyleLbl="node1" presStyleIdx="0" presStyleCnt="3">
        <dgm:presLayoutVars>
          <dgm:chMax val="1"/>
          <dgm:bulletEnabled val="1"/>
        </dgm:presLayoutVars>
      </dgm:prSet>
      <dgm:spPr/>
      <dgm:t>
        <a:bodyPr/>
        <a:lstStyle/>
        <a:p>
          <a:endParaRPr lang="es-EC"/>
        </a:p>
      </dgm:t>
    </dgm:pt>
    <dgm:pt modelId="{A60A519B-0884-4AE1-85CD-FF097A506951}" type="pres">
      <dgm:prSet presAssocID="{937A47E5-8047-4D43-88D9-2D20C6301EF8}" presName="connSite1" presStyleCnt="0"/>
      <dgm:spPr/>
    </dgm:pt>
    <dgm:pt modelId="{E5235884-C7DA-4205-BC03-B4DB859C610A}" type="pres">
      <dgm:prSet presAssocID="{F2980411-D9F6-4A22-B1FB-247CAC1CFDE5}" presName="Name9" presStyleLbl="sibTrans2D1" presStyleIdx="0" presStyleCnt="2"/>
      <dgm:spPr/>
      <dgm:t>
        <a:bodyPr/>
        <a:lstStyle/>
        <a:p>
          <a:endParaRPr lang="es-EC"/>
        </a:p>
      </dgm:t>
    </dgm:pt>
    <dgm:pt modelId="{2922D1CB-100A-404B-A5C5-6C5C482FDB71}" type="pres">
      <dgm:prSet presAssocID="{E36E17B4-7392-43F5-B735-92DFA25DFB7D}" presName="composite2" presStyleCnt="0"/>
      <dgm:spPr/>
    </dgm:pt>
    <dgm:pt modelId="{09B30610-8DB2-4A6D-886C-233C014707EF}" type="pres">
      <dgm:prSet presAssocID="{E36E17B4-7392-43F5-B735-92DFA25DFB7D}" presName="dummyNode2" presStyleLbl="node1" presStyleIdx="0" presStyleCnt="3"/>
      <dgm:spPr/>
    </dgm:pt>
    <dgm:pt modelId="{5C5F95E1-8F4C-4932-AE46-7EBE3F699DAB}" type="pres">
      <dgm:prSet presAssocID="{E36E17B4-7392-43F5-B735-92DFA25DFB7D}" presName="childNode2" presStyleLbl="bgAcc1" presStyleIdx="1" presStyleCnt="3" custScaleY="112316">
        <dgm:presLayoutVars>
          <dgm:bulletEnabled val="1"/>
        </dgm:presLayoutVars>
      </dgm:prSet>
      <dgm:spPr/>
      <dgm:t>
        <a:bodyPr/>
        <a:lstStyle/>
        <a:p>
          <a:endParaRPr lang="es-EC"/>
        </a:p>
      </dgm:t>
    </dgm:pt>
    <dgm:pt modelId="{63013D03-9107-4BF6-B167-7AB63A5CFB72}" type="pres">
      <dgm:prSet presAssocID="{E36E17B4-7392-43F5-B735-92DFA25DFB7D}" presName="childNode2tx" presStyleLbl="bgAcc1" presStyleIdx="1" presStyleCnt="3">
        <dgm:presLayoutVars>
          <dgm:bulletEnabled val="1"/>
        </dgm:presLayoutVars>
      </dgm:prSet>
      <dgm:spPr/>
      <dgm:t>
        <a:bodyPr/>
        <a:lstStyle/>
        <a:p>
          <a:endParaRPr lang="es-EC"/>
        </a:p>
      </dgm:t>
    </dgm:pt>
    <dgm:pt modelId="{A9E6E45B-5C94-4986-A04F-73A203A6B8E2}" type="pres">
      <dgm:prSet presAssocID="{E36E17B4-7392-43F5-B735-92DFA25DFB7D}" presName="parentNode2" presStyleLbl="node1" presStyleIdx="1" presStyleCnt="3">
        <dgm:presLayoutVars>
          <dgm:chMax val="0"/>
          <dgm:bulletEnabled val="1"/>
        </dgm:presLayoutVars>
      </dgm:prSet>
      <dgm:spPr/>
      <dgm:t>
        <a:bodyPr/>
        <a:lstStyle/>
        <a:p>
          <a:endParaRPr lang="es-EC"/>
        </a:p>
      </dgm:t>
    </dgm:pt>
    <dgm:pt modelId="{CE301465-0502-4A41-9FA7-9492F89DC68F}" type="pres">
      <dgm:prSet presAssocID="{E36E17B4-7392-43F5-B735-92DFA25DFB7D}" presName="connSite2" presStyleCnt="0"/>
      <dgm:spPr/>
    </dgm:pt>
    <dgm:pt modelId="{B535DF0E-6F80-4F50-9AC7-8A77CB1B43E1}" type="pres">
      <dgm:prSet presAssocID="{E5319D6A-81B1-47CA-B69B-1AE838052F9D}" presName="Name18" presStyleLbl="sibTrans2D1" presStyleIdx="1" presStyleCnt="2"/>
      <dgm:spPr/>
      <dgm:t>
        <a:bodyPr/>
        <a:lstStyle/>
        <a:p>
          <a:endParaRPr lang="es-EC"/>
        </a:p>
      </dgm:t>
    </dgm:pt>
    <dgm:pt modelId="{8E2D44AD-4235-4AB5-92EA-442C3466EE3B}" type="pres">
      <dgm:prSet presAssocID="{C6D71A95-CBC7-412D-95EF-AD48DE62CB12}" presName="composite1" presStyleCnt="0"/>
      <dgm:spPr/>
    </dgm:pt>
    <dgm:pt modelId="{8A6E3496-E356-4E6F-BCB9-6EB7FF377DF4}" type="pres">
      <dgm:prSet presAssocID="{C6D71A95-CBC7-412D-95EF-AD48DE62CB12}" presName="dummyNode1" presStyleLbl="node1" presStyleIdx="1" presStyleCnt="3"/>
      <dgm:spPr/>
    </dgm:pt>
    <dgm:pt modelId="{29128B93-EB75-4D4E-A7FB-B30FF982CA33}" type="pres">
      <dgm:prSet presAssocID="{C6D71A95-CBC7-412D-95EF-AD48DE62CB12}" presName="childNode1" presStyleLbl="bgAcc1" presStyleIdx="2" presStyleCnt="3">
        <dgm:presLayoutVars>
          <dgm:bulletEnabled val="1"/>
        </dgm:presLayoutVars>
      </dgm:prSet>
      <dgm:spPr/>
      <dgm:t>
        <a:bodyPr/>
        <a:lstStyle/>
        <a:p>
          <a:endParaRPr lang="es-EC"/>
        </a:p>
      </dgm:t>
    </dgm:pt>
    <dgm:pt modelId="{CDE31108-9843-4679-B51B-BA06FE028E27}" type="pres">
      <dgm:prSet presAssocID="{C6D71A95-CBC7-412D-95EF-AD48DE62CB12}" presName="childNode1tx" presStyleLbl="bgAcc1" presStyleIdx="2" presStyleCnt="3">
        <dgm:presLayoutVars>
          <dgm:bulletEnabled val="1"/>
        </dgm:presLayoutVars>
      </dgm:prSet>
      <dgm:spPr/>
      <dgm:t>
        <a:bodyPr/>
        <a:lstStyle/>
        <a:p>
          <a:endParaRPr lang="es-EC"/>
        </a:p>
      </dgm:t>
    </dgm:pt>
    <dgm:pt modelId="{9A73E2FC-56D0-465F-B952-3348090338FA}" type="pres">
      <dgm:prSet presAssocID="{C6D71A95-CBC7-412D-95EF-AD48DE62CB12}" presName="parentNode1" presStyleLbl="node1" presStyleIdx="2" presStyleCnt="3">
        <dgm:presLayoutVars>
          <dgm:chMax val="1"/>
          <dgm:bulletEnabled val="1"/>
        </dgm:presLayoutVars>
      </dgm:prSet>
      <dgm:spPr/>
      <dgm:t>
        <a:bodyPr/>
        <a:lstStyle/>
        <a:p>
          <a:endParaRPr lang="es-EC"/>
        </a:p>
      </dgm:t>
    </dgm:pt>
    <dgm:pt modelId="{D8A76BFB-7217-4A7E-B1D3-E32461BE40C7}" type="pres">
      <dgm:prSet presAssocID="{C6D71A95-CBC7-412D-95EF-AD48DE62CB12}" presName="connSite1" presStyleCnt="0"/>
      <dgm:spPr/>
    </dgm:pt>
  </dgm:ptLst>
  <dgm:cxnLst>
    <dgm:cxn modelId="{7347B92D-CFDA-459C-BDC3-BDF7E990E1F8}" type="presOf" srcId="{C6D71A95-CBC7-412D-95EF-AD48DE62CB12}" destId="{9A73E2FC-56D0-465F-B952-3348090338FA}" srcOrd="0" destOrd="0" presId="urn:microsoft.com/office/officeart/2005/8/layout/hProcess4"/>
    <dgm:cxn modelId="{A2B3265A-84EE-4F73-AD7E-C53B6F21E078}" type="presOf" srcId="{C409437E-7F3D-4B73-884E-629902F5B5E6}" destId="{63013D03-9107-4BF6-B167-7AB63A5CFB72}" srcOrd="1" destOrd="1" presId="urn:microsoft.com/office/officeart/2005/8/layout/hProcess4"/>
    <dgm:cxn modelId="{1EC12212-1B76-482D-A3E1-A965552D36AC}" type="presOf" srcId="{FB9DFA6C-4915-4BB0-8D77-5DF54EBA588E}" destId="{8E659B14-C48B-4655-8F38-CC708DB35AEE}" srcOrd="1" destOrd="1" presId="urn:microsoft.com/office/officeart/2005/8/layout/hProcess4"/>
    <dgm:cxn modelId="{425329C6-39D3-461B-B4A6-BB0B28D2E9C2}" type="presOf" srcId="{9E9B5152-C060-4105-8EC7-07B53050D6E6}" destId="{29128B93-EB75-4D4E-A7FB-B30FF982CA33}" srcOrd="0" destOrd="0" presId="urn:microsoft.com/office/officeart/2005/8/layout/hProcess4"/>
    <dgm:cxn modelId="{16D55721-0507-4E27-ADB0-9DA50FCD96BA}" srcId="{6E84695B-5771-40C1-B195-1F418AA9EA88}" destId="{E36E17B4-7392-43F5-B735-92DFA25DFB7D}" srcOrd="1" destOrd="0" parTransId="{DF90F23F-F9B0-4E6E-8EA7-C1D32162BC73}" sibTransId="{E5319D6A-81B1-47CA-B69B-1AE838052F9D}"/>
    <dgm:cxn modelId="{50CEBCC7-DD8A-4469-8785-824000D6C9E8}" type="presOf" srcId="{C409437E-7F3D-4B73-884E-629902F5B5E6}" destId="{5C5F95E1-8F4C-4932-AE46-7EBE3F699DAB}" srcOrd="0" destOrd="1" presId="urn:microsoft.com/office/officeart/2005/8/layout/hProcess4"/>
    <dgm:cxn modelId="{7281D61C-7556-48CA-B638-D14B97D5D37E}" type="presOf" srcId="{DD9DFB10-E54C-4460-8582-BAB80CEA3310}" destId="{5C5F95E1-8F4C-4932-AE46-7EBE3F699DAB}" srcOrd="0" destOrd="0" presId="urn:microsoft.com/office/officeart/2005/8/layout/hProcess4"/>
    <dgm:cxn modelId="{3E1A21EF-FA54-44C4-B895-96A1A261C8DB}" type="presOf" srcId="{9E9B5152-C060-4105-8EC7-07B53050D6E6}" destId="{CDE31108-9843-4679-B51B-BA06FE028E27}" srcOrd="1" destOrd="0" presId="urn:microsoft.com/office/officeart/2005/8/layout/hProcess4"/>
    <dgm:cxn modelId="{5A62619A-7BA9-4D55-9067-2D3C0F08DED3}" type="presOf" srcId="{293907FB-4AAD-46F5-A82B-82D8467E1EE2}" destId="{63013D03-9107-4BF6-B167-7AB63A5CFB72}" srcOrd="1" destOrd="3" presId="urn:microsoft.com/office/officeart/2005/8/layout/hProcess4"/>
    <dgm:cxn modelId="{514C7463-E4DC-4809-85AA-AEC86764941B}" type="presOf" srcId="{F2980411-D9F6-4A22-B1FB-247CAC1CFDE5}" destId="{E5235884-C7DA-4205-BC03-B4DB859C610A}" srcOrd="0" destOrd="0" presId="urn:microsoft.com/office/officeart/2005/8/layout/hProcess4"/>
    <dgm:cxn modelId="{8141E0BF-FB29-4944-866E-0516E5AEC729}" type="presOf" srcId="{484BB11D-0944-4894-A89A-3B002EF082A7}" destId="{42CDEFFD-8AEE-4923-AC1D-D3DDC4268661}" srcOrd="0" destOrd="0" presId="urn:microsoft.com/office/officeart/2005/8/layout/hProcess4"/>
    <dgm:cxn modelId="{477CD9ED-39A1-4836-82B8-2020DC46F1E8}" srcId="{937A47E5-8047-4D43-88D9-2D20C6301EF8}" destId="{484BB11D-0944-4894-A89A-3B002EF082A7}" srcOrd="0" destOrd="0" parTransId="{F56033DB-D9B6-4E17-9F37-DA054BC787D5}" sibTransId="{72A27472-ACF6-4340-921B-8D457ADB4838}"/>
    <dgm:cxn modelId="{C141D74E-4326-499B-9172-CBDBF24CC1B1}" srcId="{6E84695B-5771-40C1-B195-1F418AA9EA88}" destId="{C6D71A95-CBC7-412D-95EF-AD48DE62CB12}" srcOrd="2" destOrd="0" parTransId="{77E02874-047B-47D1-8DF8-B16E945BD8DF}" sibTransId="{126BFAEF-9DAB-4476-96F1-064A4B589A6C}"/>
    <dgm:cxn modelId="{1EDB5EB1-F3D6-4CFC-B2DB-20C842189F41}" type="presOf" srcId="{F95BBE33-3E46-4F5C-B35B-59DD370E17C3}" destId="{29128B93-EB75-4D4E-A7FB-B30FF982CA33}" srcOrd="0" destOrd="1" presId="urn:microsoft.com/office/officeart/2005/8/layout/hProcess4"/>
    <dgm:cxn modelId="{D0604BE1-C121-46E9-AD92-427CF4DE43C0}" srcId="{6E84695B-5771-40C1-B195-1F418AA9EA88}" destId="{937A47E5-8047-4D43-88D9-2D20C6301EF8}" srcOrd="0" destOrd="0" parTransId="{58B2A9FD-0442-41F5-8A15-2CDCA00E9490}" sibTransId="{F2980411-D9F6-4A22-B1FB-247CAC1CFDE5}"/>
    <dgm:cxn modelId="{827244CE-4321-42BF-A4FE-9080A8D03BEA}" type="presOf" srcId="{DD9DFB10-E54C-4460-8582-BAB80CEA3310}" destId="{63013D03-9107-4BF6-B167-7AB63A5CFB72}" srcOrd="1" destOrd="0" presId="urn:microsoft.com/office/officeart/2005/8/layout/hProcess4"/>
    <dgm:cxn modelId="{443F8750-C243-4CE3-83B2-8BD664E6ED79}" type="presOf" srcId="{E36E17B4-7392-43F5-B735-92DFA25DFB7D}" destId="{A9E6E45B-5C94-4986-A04F-73A203A6B8E2}" srcOrd="0" destOrd="0" presId="urn:microsoft.com/office/officeart/2005/8/layout/hProcess4"/>
    <dgm:cxn modelId="{6F2961AA-EB38-4C41-AF0F-C8526E26318D}" type="presOf" srcId="{937A47E5-8047-4D43-88D9-2D20C6301EF8}" destId="{ACC0357A-E5D7-4691-9CE6-0E7626ABAFD9}" srcOrd="0" destOrd="0" presId="urn:microsoft.com/office/officeart/2005/8/layout/hProcess4"/>
    <dgm:cxn modelId="{7B131F12-202B-4076-A35F-7A650255C51D}" srcId="{E36E17B4-7392-43F5-B735-92DFA25DFB7D}" destId="{A6FB3039-1CF7-456F-BD86-482C619F94AB}" srcOrd="2" destOrd="0" parTransId="{1100F5FD-0A6A-4306-AA36-82DB8F00A109}" sibTransId="{6EFD6B14-911E-464A-AE45-BAD6734C117F}"/>
    <dgm:cxn modelId="{781A90C6-4DE4-42A2-90E3-F573E23965C1}" type="presOf" srcId="{A6FB3039-1CF7-456F-BD86-482C619F94AB}" destId="{63013D03-9107-4BF6-B167-7AB63A5CFB72}" srcOrd="1" destOrd="2" presId="urn:microsoft.com/office/officeart/2005/8/layout/hProcess4"/>
    <dgm:cxn modelId="{79CC0841-E352-45AE-9FC7-0E5895107111}" srcId="{E36E17B4-7392-43F5-B735-92DFA25DFB7D}" destId="{293907FB-4AAD-46F5-A82B-82D8467E1EE2}" srcOrd="3" destOrd="0" parTransId="{DB9E6B61-4104-4A70-970C-03628D59265B}" sibTransId="{093176D9-C866-4C8A-90CE-B20CAB9F7B44}"/>
    <dgm:cxn modelId="{6B5DB076-0618-4361-BC05-6BDE0F6A31E0}" srcId="{937A47E5-8047-4D43-88D9-2D20C6301EF8}" destId="{FB9DFA6C-4915-4BB0-8D77-5DF54EBA588E}" srcOrd="1" destOrd="0" parTransId="{87216DFB-8C1E-4DD5-A497-3ED142CAA711}" sibTransId="{145B5386-1A98-440F-A116-EF07F14F5661}"/>
    <dgm:cxn modelId="{BEB6F801-594B-4BD9-960A-BAD3ECC1B3FC}" srcId="{E36E17B4-7392-43F5-B735-92DFA25DFB7D}" destId="{C409437E-7F3D-4B73-884E-629902F5B5E6}" srcOrd="1" destOrd="0" parTransId="{77F8477C-5BE1-4B95-8848-264E71B791A9}" sibTransId="{ADA49F16-714D-476E-AF20-2AFEBE64F69F}"/>
    <dgm:cxn modelId="{C1642829-E605-4186-8D11-105270D237A8}" type="presOf" srcId="{F95BBE33-3E46-4F5C-B35B-59DD370E17C3}" destId="{CDE31108-9843-4679-B51B-BA06FE028E27}" srcOrd="1" destOrd="1" presId="urn:microsoft.com/office/officeart/2005/8/layout/hProcess4"/>
    <dgm:cxn modelId="{B275CD8F-8AF2-4275-8CFA-DE663F70699A}" type="presOf" srcId="{484BB11D-0944-4894-A89A-3B002EF082A7}" destId="{8E659B14-C48B-4655-8F38-CC708DB35AEE}" srcOrd="1" destOrd="0" presId="urn:microsoft.com/office/officeart/2005/8/layout/hProcess4"/>
    <dgm:cxn modelId="{6B5BCA6E-FE4C-4066-A399-1349CACB4B44}" type="presOf" srcId="{293907FB-4AAD-46F5-A82B-82D8467E1EE2}" destId="{5C5F95E1-8F4C-4932-AE46-7EBE3F699DAB}" srcOrd="0" destOrd="3" presId="urn:microsoft.com/office/officeart/2005/8/layout/hProcess4"/>
    <dgm:cxn modelId="{CC471679-8518-4AEE-AF34-BB91A9833C52}" srcId="{C6D71A95-CBC7-412D-95EF-AD48DE62CB12}" destId="{9E9B5152-C060-4105-8EC7-07B53050D6E6}" srcOrd="0" destOrd="0" parTransId="{D5B3D921-6D0F-41C2-93E2-CB80338DA21A}" sibTransId="{E1A1B98F-8C88-4005-BE66-32A03863EF96}"/>
    <dgm:cxn modelId="{43384540-B1F9-4873-BB38-440B443ABF9E}" type="presOf" srcId="{E5319D6A-81B1-47CA-B69B-1AE838052F9D}" destId="{B535DF0E-6F80-4F50-9AC7-8A77CB1B43E1}" srcOrd="0" destOrd="0" presId="urn:microsoft.com/office/officeart/2005/8/layout/hProcess4"/>
    <dgm:cxn modelId="{E3D10D34-EBAE-4023-B001-7B6126F89FC3}" srcId="{C6D71A95-CBC7-412D-95EF-AD48DE62CB12}" destId="{F95BBE33-3E46-4F5C-B35B-59DD370E17C3}" srcOrd="1" destOrd="0" parTransId="{E1074B34-6C81-4D2F-BC77-6E6387C6873B}" sibTransId="{7092CCE1-8E1E-4AD2-94C9-12CDD29C86B2}"/>
    <dgm:cxn modelId="{3DAE1A4B-92A7-471D-9025-94FA8542E89E}" type="presOf" srcId="{6E84695B-5771-40C1-B195-1F418AA9EA88}" destId="{802717CD-A266-4A83-BC78-1F1BEA335B95}" srcOrd="0" destOrd="0" presId="urn:microsoft.com/office/officeart/2005/8/layout/hProcess4"/>
    <dgm:cxn modelId="{D86C0E33-74D8-4330-9BD3-6B30C7464341}" srcId="{E36E17B4-7392-43F5-B735-92DFA25DFB7D}" destId="{DD9DFB10-E54C-4460-8582-BAB80CEA3310}" srcOrd="0" destOrd="0" parTransId="{CBA1422C-10D5-4A2B-ADF1-84C6F0704C5C}" sibTransId="{0934936B-5A8E-4C03-8616-2B52A563D371}"/>
    <dgm:cxn modelId="{CE673D69-EA62-4489-BE91-FDBB440D211D}" type="presOf" srcId="{A6FB3039-1CF7-456F-BD86-482C619F94AB}" destId="{5C5F95E1-8F4C-4932-AE46-7EBE3F699DAB}" srcOrd="0" destOrd="2" presId="urn:microsoft.com/office/officeart/2005/8/layout/hProcess4"/>
    <dgm:cxn modelId="{F534E8CC-5798-46B9-8D10-F196482C3E63}" type="presOf" srcId="{FB9DFA6C-4915-4BB0-8D77-5DF54EBA588E}" destId="{42CDEFFD-8AEE-4923-AC1D-D3DDC4268661}" srcOrd="0" destOrd="1" presId="urn:microsoft.com/office/officeart/2005/8/layout/hProcess4"/>
    <dgm:cxn modelId="{C33B72B8-3845-4646-8E29-6D234FCDB442}" type="presParOf" srcId="{802717CD-A266-4A83-BC78-1F1BEA335B95}" destId="{B87443F2-DA17-41FB-BD1C-BA3346CDCBF9}" srcOrd="0" destOrd="0" presId="urn:microsoft.com/office/officeart/2005/8/layout/hProcess4"/>
    <dgm:cxn modelId="{82FE70BE-39A4-454D-B785-30E0E6E38D1F}" type="presParOf" srcId="{802717CD-A266-4A83-BC78-1F1BEA335B95}" destId="{18F65DBE-D499-417A-8077-5466F53D60CC}" srcOrd="1" destOrd="0" presId="urn:microsoft.com/office/officeart/2005/8/layout/hProcess4"/>
    <dgm:cxn modelId="{68060403-9285-4FE2-80A6-EB5C3A47C0A5}" type="presParOf" srcId="{802717CD-A266-4A83-BC78-1F1BEA335B95}" destId="{1E0BA559-D3FC-4489-9EE5-69448A0F0626}" srcOrd="2" destOrd="0" presId="urn:microsoft.com/office/officeart/2005/8/layout/hProcess4"/>
    <dgm:cxn modelId="{8DA38B05-2D7D-42C9-A586-C86DEE23F83F}" type="presParOf" srcId="{1E0BA559-D3FC-4489-9EE5-69448A0F0626}" destId="{8774281E-A047-4C7E-912B-7860798CE8EC}" srcOrd="0" destOrd="0" presId="urn:microsoft.com/office/officeart/2005/8/layout/hProcess4"/>
    <dgm:cxn modelId="{1A4DF711-D536-40C4-A569-16628E9DE43A}" type="presParOf" srcId="{8774281E-A047-4C7E-912B-7860798CE8EC}" destId="{0BA91054-15BA-4E23-B8D2-54F315B466B3}" srcOrd="0" destOrd="0" presId="urn:microsoft.com/office/officeart/2005/8/layout/hProcess4"/>
    <dgm:cxn modelId="{4A28C80A-05D7-425D-B665-6D2998382A0C}" type="presParOf" srcId="{8774281E-A047-4C7E-912B-7860798CE8EC}" destId="{42CDEFFD-8AEE-4923-AC1D-D3DDC4268661}" srcOrd="1" destOrd="0" presId="urn:microsoft.com/office/officeart/2005/8/layout/hProcess4"/>
    <dgm:cxn modelId="{0423B261-772C-4F2B-9138-618877828DC9}" type="presParOf" srcId="{8774281E-A047-4C7E-912B-7860798CE8EC}" destId="{8E659B14-C48B-4655-8F38-CC708DB35AEE}" srcOrd="2" destOrd="0" presId="urn:microsoft.com/office/officeart/2005/8/layout/hProcess4"/>
    <dgm:cxn modelId="{0151C382-2415-4852-94D5-F51A4AE0BBC4}" type="presParOf" srcId="{8774281E-A047-4C7E-912B-7860798CE8EC}" destId="{ACC0357A-E5D7-4691-9CE6-0E7626ABAFD9}" srcOrd="3" destOrd="0" presId="urn:microsoft.com/office/officeart/2005/8/layout/hProcess4"/>
    <dgm:cxn modelId="{CBBB1484-3BF2-43C3-B72F-1B8CD34CC340}" type="presParOf" srcId="{8774281E-A047-4C7E-912B-7860798CE8EC}" destId="{A60A519B-0884-4AE1-85CD-FF097A506951}" srcOrd="4" destOrd="0" presId="urn:microsoft.com/office/officeart/2005/8/layout/hProcess4"/>
    <dgm:cxn modelId="{021B3C14-46EA-4529-9FB6-2AE6054F448D}" type="presParOf" srcId="{1E0BA559-D3FC-4489-9EE5-69448A0F0626}" destId="{E5235884-C7DA-4205-BC03-B4DB859C610A}" srcOrd="1" destOrd="0" presId="urn:microsoft.com/office/officeart/2005/8/layout/hProcess4"/>
    <dgm:cxn modelId="{D8B72E95-CA22-4BC9-8966-1D1186006379}" type="presParOf" srcId="{1E0BA559-D3FC-4489-9EE5-69448A0F0626}" destId="{2922D1CB-100A-404B-A5C5-6C5C482FDB71}" srcOrd="2" destOrd="0" presId="urn:microsoft.com/office/officeart/2005/8/layout/hProcess4"/>
    <dgm:cxn modelId="{D7DA47D8-DFEB-4833-81CB-ED5DC6CA7D72}" type="presParOf" srcId="{2922D1CB-100A-404B-A5C5-6C5C482FDB71}" destId="{09B30610-8DB2-4A6D-886C-233C014707EF}" srcOrd="0" destOrd="0" presId="urn:microsoft.com/office/officeart/2005/8/layout/hProcess4"/>
    <dgm:cxn modelId="{C514EEDA-AF63-40F8-BFCB-11A5EF5E1EDA}" type="presParOf" srcId="{2922D1CB-100A-404B-A5C5-6C5C482FDB71}" destId="{5C5F95E1-8F4C-4932-AE46-7EBE3F699DAB}" srcOrd="1" destOrd="0" presId="urn:microsoft.com/office/officeart/2005/8/layout/hProcess4"/>
    <dgm:cxn modelId="{68F02515-B796-4737-84D4-66F7B5988BAE}" type="presParOf" srcId="{2922D1CB-100A-404B-A5C5-6C5C482FDB71}" destId="{63013D03-9107-4BF6-B167-7AB63A5CFB72}" srcOrd="2" destOrd="0" presId="urn:microsoft.com/office/officeart/2005/8/layout/hProcess4"/>
    <dgm:cxn modelId="{6F191509-6E46-4E48-AC9C-B3ACD7B49274}" type="presParOf" srcId="{2922D1CB-100A-404B-A5C5-6C5C482FDB71}" destId="{A9E6E45B-5C94-4986-A04F-73A203A6B8E2}" srcOrd="3" destOrd="0" presId="urn:microsoft.com/office/officeart/2005/8/layout/hProcess4"/>
    <dgm:cxn modelId="{34082033-BE9D-4299-A422-DC215D37D3A1}" type="presParOf" srcId="{2922D1CB-100A-404B-A5C5-6C5C482FDB71}" destId="{CE301465-0502-4A41-9FA7-9492F89DC68F}" srcOrd="4" destOrd="0" presId="urn:microsoft.com/office/officeart/2005/8/layout/hProcess4"/>
    <dgm:cxn modelId="{385B285F-641C-4737-850B-7D00FCACA8A6}" type="presParOf" srcId="{1E0BA559-D3FC-4489-9EE5-69448A0F0626}" destId="{B535DF0E-6F80-4F50-9AC7-8A77CB1B43E1}" srcOrd="3" destOrd="0" presId="urn:microsoft.com/office/officeart/2005/8/layout/hProcess4"/>
    <dgm:cxn modelId="{5533290C-684A-4DCC-86D2-F29058E363FF}" type="presParOf" srcId="{1E0BA559-D3FC-4489-9EE5-69448A0F0626}" destId="{8E2D44AD-4235-4AB5-92EA-442C3466EE3B}" srcOrd="4" destOrd="0" presId="urn:microsoft.com/office/officeart/2005/8/layout/hProcess4"/>
    <dgm:cxn modelId="{FE066C52-A777-481F-B3FA-DEAEF3C07D1F}" type="presParOf" srcId="{8E2D44AD-4235-4AB5-92EA-442C3466EE3B}" destId="{8A6E3496-E356-4E6F-BCB9-6EB7FF377DF4}" srcOrd="0" destOrd="0" presId="urn:microsoft.com/office/officeart/2005/8/layout/hProcess4"/>
    <dgm:cxn modelId="{ECE1CA8A-AB98-49AD-A0F8-7EEFF8B9E09F}" type="presParOf" srcId="{8E2D44AD-4235-4AB5-92EA-442C3466EE3B}" destId="{29128B93-EB75-4D4E-A7FB-B30FF982CA33}" srcOrd="1" destOrd="0" presId="urn:microsoft.com/office/officeart/2005/8/layout/hProcess4"/>
    <dgm:cxn modelId="{442DD414-783B-4FD3-999C-DCCFB705773A}" type="presParOf" srcId="{8E2D44AD-4235-4AB5-92EA-442C3466EE3B}" destId="{CDE31108-9843-4679-B51B-BA06FE028E27}" srcOrd="2" destOrd="0" presId="urn:microsoft.com/office/officeart/2005/8/layout/hProcess4"/>
    <dgm:cxn modelId="{1621F5CB-B38F-4FDA-9FDC-9C10C9CBDF38}" type="presParOf" srcId="{8E2D44AD-4235-4AB5-92EA-442C3466EE3B}" destId="{9A73E2FC-56D0-465F-B952-3348090338FA}" srcOrd="3" destOrd="0" presId="urn:microsoft.com/office/officeart/2005/8/layout/hProcess4"/>
    <dgm:cxn modelId="{39088898-7FDA-4F6B-9BBA-279C462EF14D}" type="presParOf" srcId="{8E2D44AD-4235-4AB5-92EA-442C3466EE3B}" destId="{D8A76BFB-7217-4A7E-B1D3-E32461BE40C7}" srcOrd="4" destOrd="0" presId="urn:microsoft.com/office/officeart/2005/8/layout/hProcess4"/>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7869F8-AE7C-4D53-82C9-0A1DB73144C2}" type="doc">
      <dgm:prSet loTypeId="urn:microsoft.com/office/officeart/2005/8/layout/equation2" loCatId="process" qsTypeId="urn:microsoft.com/office/officeart/2005/8/quickstyle/simple1" qsCatId="simple" csTypeId="urn:microsoft.com/office/officeart/2005/8/colors/accent1_2" csCatId="accent1" phldr="1"/>
      <dgm:spPr/>
    </dgm:pt>
    <dgm:pt modelId="{76472D5B-8616-4B1D-B34E-E6ED0DB32E82}">
      <dgm:prSet phldrT="[Texto]" custT="1"/>
      <dgm:spPr/>
      <dgm:t>
        <a:bodyPr/>
        <a:lstStyle/>
        <a:p>
          <a:r>
            <a:rPr lang="es-EC" sz="1600" dirty="0" smtClean="0">
              <a:solidFill>
                <a:schemeClr val="tx1"/>
              </a:solidFill>
              <a:latin typeface="Microsoft JhengHei" pitchFamily="34" charset="-120"/>
              <a:ea typeface="Microsoft JhengHei" pitchFamily="34" charset="-120"/>
            </a:rPr>
            <a:t>Transporte, para los servicios portuarios consiste en mover o cambiar de posición  tanto a mercancías como a las personas y, además, incluye en el concepto todo lo que se refiere a la manipulación de la carga durante el traslado de origen a destino, es decir, de un punto a otro.</a:t>
          </a:r>
          <a:endParaRPr lang="es-EC" sz="1600" dirty="0">
            <a:solidFill>
              <a:schemeClr val="tx1"/>
            </a:solidFill>
            <a:latin typeface="Microsoft JhengHei" pitchFamily="34" charset="-120"/>
            <a:ea typeface="Microsoft JhengHei" pitchFamily="34" charset="-120"/>
          </a:endParaRPr>
        </a:p>
      </dgm:t>
    </dgm:pt>
    <dgm:pt modelId="{3F691C0A-C979-4A94-89BA-C932FC3E7B8B}" type="parTrans" cxnId="{58FCB4B1-1153-4BF3-8588-68A74C9862C9}">
      <dgm:prSet/>
      <dgm:spPr/>
      <dgm:t>
        <a:bodyPr/>
        <a:lstStyle/>
        <a:p>
          <a:endParaRPr lang="es-EC"/>
        </a:p>
      </dgm:t>
    </dgm:pt>
    <dgm:pt modelId="{518FB141-131C-4A33-ACDA-F617F0E98823}" type="sibTrans" cxnId="{58FCB4B1-1153-4BF3-8588-68A74C9862C9}">
      <dgm:prSet/>
      <dgm:spPr/>
      <dgm:t>
        <a:bodyPr/>
        <a:lstStyle/>
        <a:p>
          <a:endParaRPr lang="es-EC"/>
        </a:p>
      </dgm:t>
    </dgm:pt>
    <dgm:pt modelId="{A2BF414A-B37C-430C-9324-99DC3FA6B0F9}" type="pres">
      <dgm:prSet presAssocID="{237869F8-AE7C-4D53-82C9-0A1DB73144C2}" presName="Name0" presStyleCnt="0">
        <dgm:presLayoutVars>
          <dgm:dir/>
          <dgm:resizeHandles val="exact"/>
        </dgm:presLayoutVars>
      </dgm:prSet>
      <dgm:spPr/>
    </dgm:pt>
    <dgm:pt modelId="{21EF6FCE-7D6C-48F3-8899-8288529038FA}" type="pres">
      <dgm:prSet presAssocID="{237869F8-AE7C-4D53-82C9-0A1DB73144C2}" presName="vNodes" presStyleCnt="0"/>
      <dgm:spPr/>
    </dgm:pt>
    <dgm:pt modelId="{97E836E7-6DA3-4732-B154-3504557C7A61}" type="pres">
      <dgm:prSet presAssocID="{237869F8-AE7C-4D53-82C9-0A1DB73144C2}" presName="lastNode" presStyleLbl="node1" presStyleIdx="0" presStyleCnt="1" custLinFactX="-19396" custLinFactNeighborX="-100000" custLinFactNeighborY="-27640">
        <dgm:presLayoutVars>
          <dgm:bulletEnabled val="1"/>
        </dgm:presLayoutVars>
      </dgm:prSet>
      <dgm:spPr/>
      <dgm:t>
        <a:bodyPr/>
        <a:lstStyle/>
        <a:p>
          <a:endParaRPr lang="es-EC"/>
        </a:p>
      </dgm:t>
    </dgm:pt>
  </dgm:ptLst>
  <dgm:cxnLst>
    <dgm:cxn modelId="{DA96E13F-27F5-4F9C-B18C-222BBD828AE5}" type="presOf" srcId="{76472D5B-8616-4B1D-B34E-E6ED0DB32E82}" destId="{97E836E7-6DA3-4732-B154-3504557C7A61}" srcOrd="0" destOrd="0" presId="urn:microsoft.com/office/officeart/2005/8/layout/equation2"/>
    <dgm:cxn modelId="{58FCB4B1-1153-4BF3-8588-68A74C9862C9}" srcId="{237869F8-AE7C-4D53-82C9-0A1DB73144C2}" destId="{76472D5B-8616-4B1D-B34E-E6ED0DB32E82}" srcOrd="0" destOrd="0" parTransId="{3F691C0A-C979-4A94-89BA-C932FC3E7B8B}" sibTransId="{518FB141-131C-4A33-ACDA-F617F0E98823}"/>
    <dgm:cxn modelId="{223ED948-0976-479C-A16D-A04D7D5243DD}" type="presOf" srcId="{237869F8-AE7C-4D53-82C9-0A1DB73144C2}" destId="{A2BF414A-B37C-430C-9324-99DC3FA6B0F9}" srcOrd="0" destOrd="0" presId="urn:microsoft.com/office/officeart/2005/8/layout/equation2"/>
    <dgm:cxn modelId="{8882190C-62C6-48D3-B728-151B8D06E945}" type="presParOf" srcId="{A2BF414A-B37C-430C-9324-99DC3FA6B0F9}" destId="{21EF6FCE-7D6C-48F3-8899-8288529038FA}" srcOrd="0" destOrd="0" presId="urn:microsoft.com/office/officeart/2005/8/layout/equation2"/>
    <dgm:cxn modelId="{33FD3DC1-93DF-45D6-A0CB-9E4E524B946B}" type="presParOf" srcId="{A2BF414A-B37C-430C-9324-99DC3FA6B0F9}" destId="{97E836E7-6DA3-4732-B154-3504557C7A61}" srcOrd="1" destOrd="0" presId="urn:microsoft.com/office/officeart/2005/8/layout/equati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7220A7-34CB-4223-93DA-991818D9E0BF}" type="doc">
      <dgm:prSet loTypeId="urn:microsoft.com/office/officeart/2005/8/layout/cycle8" loCatId="cycle" qsTypeId="urn:microsoft.com/office/officeart/2005/8/quickstyle/simple1" qsCatId="simple" csTypeId="urn:microsoft.com/office/officeart/2005/8/colors/accent1_2" csCatId="accent1" phldr="1"/>
      <dgm:spPr/>
    </dgm:pt>
    <dgm:pt modelId="{87C6CFEE-113A-4C3A-BA9B-AB8A3C9805C2}">
      <dgm:prSet phldrT="[Texto]"/>
      <dgm:spPr/>
      <dgm:t>
        <a:bodyPr/>
        <a:lstStyle/>
        <a:p>
          <a:r>
            <a:rPr lang="es-EC" b="1" dirty="0" smtClean="0">
              <a:solidFill>
                <a:schemeClr val="tx1"/>
              </a:solidFill>
            </a:rPr>
            <a:t>Finalidad</a:t>
          </a:r>
          <a:endParaRPr lang="es-EC" b="1" dirty="0">
            <a:solidFill>
              <a:schemeClr val="tx1"/>
            </a:solidFill>
          </a:endParaRPr>
        </a:p>
      </dgm:t>
    </dgm:pt>
    <dgm:pt modelId="{77A5295C-A973-4C0B-8059-CD5172005EC2}" type="parTrans" cxnId="{BF33F5B4-0A60-4489-8243-AAFC711B6EAA}">
      <dgm:prSet/>
      <dgm:spPr/>
      <dgm:t>
        <a:bodyPr/>
        <a:lstStyle/>
        <a:p>
          <a:endParaRPr lang="es-EC"/>
        </a:p>
      </dgm:t>
    </dgm:pt>
    <dgm:pt modelId="{779EB4C5-2AD6-4364-9756-DB445BB79DF9}" type="sibTrans" cxnId="{BF33F5B4-0A60-4489-8243-AAFC711B6EAA}">
      <dgm:prSet/>
      <dgm:spPr/>
      <dgm:t>
        <a:bodyPr/>
        <a:lstStyle/>
        <a:p>
          <a:endParaRPr lang="es-EC"/>
        </a:p>
      </dgm:t>
    </dgm:pt>
    <dgm:pt modelId="{9D35F7BC-EE91-4380-94B7-81C8BFA2C643}">
      <dgm:prSet phldrT="[Texto]"/>
      <dgm:spPr/>
      <dgm:t>
        <a:bodyPr/>
        <a:lstStyle/>
        <a:p>
          <a:r>
            <a:rPr lang="es-EC" b="1" dirty="0" smtClean="0">
              <a:solidFill>
                <a:schemeClr val="tx1"/>
              </a:solidFill>
            </a:rPr>
            <a:t>Objetivo de la propuesta</a:t>
          </a:r>
          <a:endParaRPr lang="es-EC" b="1" dirty="0">
            <a:solidFill>
              <a:schemeClr val="tx1"/>
            </a:solidFill>
          </a:endParaRPr>
        </a:p>
      </dgm:t>
    </dgm:pt>
    <dgm:pt modelId="{A24E1B63-3C31-48F6-82B9-6C0B3E350AF3}" type="parTrans" cxnId="{D18EB9AE-ADC4-4F68-9A1F-4F027D97751F}">
      <dgm:prSet/>
      <dgm:spPr/>
      <dgm:t>
        <a:bodyPr/>
        <a:lstStyle/>
        <a:p>
          <a:endParaRPr lang="es-EC"/>
        </a:p>
      </dgm:t>
    </dgm:pt>
    <dgm:pt modelId="{2FBD3490-77E2-48E7-B744-22A7274EA391}" type="sibTrans" cxnId="{D18EB9AE-ADC4-4F68-9A1F-4F027D97751F}">
      <dgm:prSet/>
      <dgm:spPr/>
      <dgm:t>
        <a:bodyPr/>
        <a:lstStyle/>
        <a:p>
          <a:endParaRPr lang="es-EC"/>
        </a:p>
      </dgm:t>
    </dgm:pt>
    <dgm:pt modelId="{F4ED0B24-D123-4FE9-9541-365FC74DF084}">
      <dgm:prSet phldrT="[Texto]"/>
      <dgm:spPr/>
      <dgm:t>
        <a:bodyPr/>
        <a:lstStyle/>
        <a:p>
          <a:r>
            <a:rPr lang="es-EC" b="1" dirty="0" smtClean="0">
              <a:solidFill>
                <a:schemeClr val="tx1"/>
              </a:solidFill>
            </a:rPr>
            <a:t>Alcance de la Propuesta</a:t>
          </a:r>
          <a:endParaRPr lang="es-EC" b="1" dirty="0">
            <a:solidFill>
              <a:schemeClr val="tx1"/>
            </a:solidFill>
          </a:endParaRPr>
        </a:p>
      </dgm:t>
    </dgm:pt>
    <dgm:pt modelId="{CF858D4F-A4C1-4BF1-89F6-2E208D7ED778}" type="parTrans" cxnId="{65C16424-3159-4B34-B164-1A3324BF884F}">
      <dgm:prSet/>
      <dgm:spPr/>
      <dgm:t>
        <a:bodyPr/>
        <a:lstStyle/>
        <a:p>
          <a:endParaRPr lang="es-EC"/>
        </a:p>
      </dgm:t>
    </dgm:pt>
    <dgm:pt modelId="{652D3569-7DE0-4333-93D8-B63165BEF89B}" type="sibTrans" cxnId="{65C16424-3159-4B34-B164-1A3324BF884F}">
      <dgm:prSet/>
      <dgm:spPr/>
      <dgm:t>
        <a:bodyPr/>
        <a:lstStyle/>
        <a:p>
          <a:endParaRPr lang="es-EC"/>
        </a:p>
      </dgm:t>
    </dgm:pt>
    <dgm:pt modelId="{BF09B44A-1A1F-486C-9B6B-EEC35CB4C9F0}" type="pres">
      <dgm:prSet presAssocID="{7A7220A7-34CB-4223-93DA-991818D9E0BF}" presName="compositeShape" presStyleCnt="0">
        <dgm:presLayoutVars>
          <dgm:chMax val="7"/>
          <dgm:dir/>
          <dgm:resizeHandles val="exact"/>
        </dgm:presLayoutVars>
      </dgm:prSet>
      <dgm:spPr/>
    </dgm:pt>
    <dgm:pt modelId="{A81CFD0A-3EAE-4195-A7F2-0FB48EE976C8}" type="pres">
      <dgm:prSet presAssocID="{7A7220A7-34CB-4223-93DA-991818D9E0BF}" presName="wedge1" presStyleLbl="node1" presStyleIdx="0" presStyleCnt="3"/>
      <dgm:spPr/>
      <dgm:t>
        <a:bodyPr/>
        <a:lstStyle/>
        <a:p>
          <a:endParaRPr lang="es-EC"/>
        </a:p>
      </dgm:t>
    </dgm:pt>
    <dgm:pt modelId="{ABB8BA69-F741-4EED-9099-80CA254B7827}" type="pres">
      <dgm:prSet presAssocID="{7A7220A7-34CB-4223-93DA-991818D9E0BF}" presName="dummy1a" presStyleCnt="0"/>
      <dgm:spPr/>
    </dgm:pt>
    <dgm:pt modelId="{A8B51E94-E8DB-44F1-AF8E-DA995D2AAD10}" type="pres">
      <dgm:prSet presAssocID="{7A7220A7-34CB-4223-93DA-991818D9E0BF}" presName="dummy1b" presStyleCnt="0"/>
      <dgm:spPr/>
    </dgm:pt>
    <dgm:pt modelId="{00D9FA4C-5943-48A7-88C3-4DF1826E9431}" type="pres">
      <dgm:prSet presAssocID="{7A7220A7-34CB-4223-93DA-991818D9E0BF}" presName="wedge1Tx" presStyleLbl="node1" presStyleIdx="0" presStyleCnt="3">
        <dgm:presLayoutVars>
          <dgm:chMax val="0"/>
          <dgm:chPref val="0"/>
          <dgm:bulletEnabled val="1"/>
        </dgm:presLayoutVars>
      </dgm:prSet>
      <dgm:spPr/>
      <dgm:t>
        <a:bodyPr/>
        <a:lstStyle/>
        <a:p>
          <a:endParaRPr lang="es-EC"/>
        </a:p>
      </dgm:t>
    </dgm:pt>
    <dgm:pt modelId="{4F23CB29-22CC-4CE4-A1B9-0C0483EE0680}" type="pres">
      <dgm:prSet presAssocID="{7A7220A7-34CB-4223-93DA-991818D9E0BF}" presName="wedge2" presStyleLbl="node1" presStyleIdx="1" presStyleCnt="3"/>
      <dgm:spPr/>
      <dgm:t>
        <a:bodyPr/>
        <a:lstStyle/>
        <a:p>
          <a:endParaRPr lang="es-EC"/>
        </a:p>
      </dgm:t>
    </dgm:pt>
    <dgm:pt modelId="{C9EAC4EF-36A7-45FC-9D79-9FA0023CB439}" type="pres">
      <dgm:prSet presAssocID="{7A7220A7-34CB-4223-93DA-991818D9E0BF}" presName="dummy2a" presStyleCnt="0"/>
      <dgm:spPr/>
    </dgm:pt>
    <dgm:pt modelId="{BBA9BF04-46DC-419A-822F-0FD8BAFB3C08}" type="pres">
      <dgm:prSet presAssocID="{7A7220A7-34CB-4223-93DA-991818D9E0BF}" presName="dummy2b" presStyleCnt="0"/>
      <dgm:spPr/>
    </dgm:pt>
    <dgm:pt modelId="{480F5F3D-A7C7-4F0B-967B-5998E4ADCE99}" type="pres">
      <dgm:prSet presAssocID="{7A7220A7-34CB-4223-93DA-991818D9E0BF}" presName="wedge2Tx" presStyleLbl="node1" presStyleIdx="1" presStyleCnt="3">
        <dgm:presLayoutVars>
          <dgm:chMax val="0"/>
          <dgm:chPref val="0"/>
          <dgm:bulletEnabled val="1"/>
        </dgm:presLayoutVars>
      </dgm:prSet>
      <dgm:spPr/>
      <dgm:t>
        <a:bodyPr/>
        <a:lstStyle/>
        <a:p>
          <a:endParaRPr lang="es-EC"/>
        </a:p>
      </dgm:t>
    </dgm:pt>
    <dgm:pt modelId="{1127E1BF-CAD0-4911-A2CF-DA42464FD96B}" type="pres">
      <dgm:prSet presAssocID="{7A7220A7-34CB-4223-93DA-991818D9E0BF}" presName="wedge3" presStyleLbl="node1" presStyleIdx="2" presStyleCnt="3"/>
      <dgm:spPr/>
      <dgm:t>
        <a:bodyPr/>
        <a:lstStyle/>
        <a:p>
          <a:endParaRPr lang="es-EC"/>
        </a:p>
      </dgm:t>
    </dgm:pt>
    <dgm:pt modelId="{30E8FEEA-4635-438A-9563-1DAD034B4C1F}" type="pres">
      <dgm:prSet presAssocID="{7A7220A7-34CB-4223-93DA-991818D9E0BF}" presName="dummy3a" presStyleCnt="0"/>
      <dgm:spPr/>
    </dgm:pt>
    <dgm:pt modelId="{20DF279D-3A47-4C38-87CA-3B04B07EAED8}" type="pres">
      <dgm:prSet presAssocID="{7A7220A7-34CB-4223-93DA-991818D9E0BF}" presName="dummy3b" presStyleCnt="0"/>
      <dgm:spPr/>
    </dgm:pt>
    <dgm:pt modelId="{5BE55432-3987-49D2-B959-F183D00872F1}" type="pres">
      <dgm:prSet presAssocID="{7A7220A7-34CB-4223-93DA-991818D9E0BF}" presName="wedge3Tx" presStyleLbl="node1" presStyleIdx="2" presStyleCnt="3">
        <dgm:presLayoutVars>
          <dgm:chMax val="0"/>
          <dgm:chPref val="0"/>
          <dgm:bulletEnabled val="1"/>
        </dgm:presLayoutVars>
      </dgm:prSet>
      <dgm:spPr/>
      <dgm:t>
        <a:bodyPr/>
        <a:lstStyle/>
        <a:p>
          <a:endParaRPr lang="es-EC"/>
        </a:p>
      </dgm:t>
    </dgm:pt>
    <dgm:pt modelId="{F32AFA0A-852D-4F95-97B7-A059D7479FBE}" type="pres">
      <dgm:prSet presAssocID="{779EB4C5-2AD6-4364-9756-DB445BB79DF9}" presName="arrowWedge1" presStyleLbl="fgSibTrans2D1" presStyleIdx="0" presStyleCnt="3"/>
      <dgm:spPr/>
    </dgm:pt>
    <dgm:pt modelId="{87775E9A-D10F-4CA1-BFE8-7DF79701ED1D}" type="pres">
      <dgm:prSet presAssocID="{2FBD3490-77E2-48E7-B744-22A7274EA391}" presName="arrowWedge2" presStyleLbl="fgSibTrans2D1" presStyleIdx="1" presStyleCnt="3"/>
      <dgm:spPr/>
    </dgm:pt>
    <dgm:pt modelId="{15453F60-BD6D-4BD7-8E3C-0BC5D55B79FA}" type="pres">
      <dgm:prSet presAssocID="{652D3569-7DE0-4333-93D8-B63165BEF89B}" presName="arrowWedge3" presStyleLbl="fgSibTrans2D1" presStyleIdx="2" presStyleCnt="3"/>
      <dgm:spPr/>
    </dgm:pt>
  </dgm:ptLst>
  <dgm:cxnLst>
    <dgm:cxn modelId="{2DA08580-E615-4D58-9F29-605A41C23243}" type="presOf" srcId="{9D35F7BC-EE91-4380-94B7-81C8BFA2C643}" destId="{4F23CB29-22CC-4CE4-A1B9-0C0483EE0680}" srcOrd="0" destOrd="0" presId="urn:microsoft.com/office/officeart/2005/8/layout/cycle8"/>
    <dgm:cxn modelId="{D50E7DC5-74C3-4D3E-9C18-175CDC7F7650}" type="presOf" srcId="{7A7220A7-34CB-4223-93DA-991818D9E0BF}" destId="{BF09B44A-1A1F-486C-9B6B-EEC35CB4C9F0}" srcOrd="0" destOrd="0" presId="urn:microsoft.com/office/officeart/2005/8/layout/cycle8"/>
    <dgm:cxn modelId="{00DF8F68-0E87-49CB-B57E-A846098E1F54}" type="presOf" srcId="{F4ED0B24-D123-4FE9-9541-365FC74DF084}" destId="{1127E1BF-CAD0-4911-A2CF-DA42464FD96B}" srcOrd="0" destOrd="0" presId="urn:microsoft.com/office/officeart/2005/8/layout/cycle8"/>
    <dgm:cxn modelId="{413641F2-EAEC-409C-AA17-D46D5533B362}" type="presOf" srcId="{87C6CFEE-113A-4C3A-BA9B-AB8A3C9805C2}" destId="{00D9FA4C-5943-48A7-88C3-4DF1826E9431}" srcOrd="1" destOrd="0" presId="urn:microsoft.com/office/officeart/2005/8/layout/cycle8"/>
    <dgm:cxn modelId="{D18EB9AE-ADC4-4F68-9A1F-4F027D97751F}" srcId="{7A7220A7-34CB-4223-93DA-991818D9E0BF}" destId="{9D35F7BC-EE91-4380-94B7-81C8BFA2C643}" srcOrd="1" destOrd="0" parTransId="{A24E1B63-3C31-48F6-82B9-6C0B3E350AF3}" sibTransId="{2FBD3490-77E2-48E7-B744-22A7274EA391}"/>
    <dgm:cxn modelId="{65C16424-3159-4B34-B164-1A3324BF884F}" srcId="{7A7220A7-34CB-4223-93DA-991818D9E0BF}" destId="{F4ED0B24-D123-4FE9-9541-365FC74DF084}" srcOrd="2" destOrd="0" parTransId="{CF858D4F-A4C1-4BF1-89F6-2E208D7ED778}" sibTransId="{652D3569-7DE0-4333-93D8-B63165BEF89B}"/>
    <dgm:cxn modelId="{1243DBE3-BB9F-47BF-9222-D318464270C8}" type="presOf" srcId="{87C6CFEE-113A-4C3A-BA9B-AB8A3C9805C2}" destId="{A81CFD0A-3EAE-4195-A7F2-0FB48EE976C8}" srcOrd="0" destOrd="0" presId="urn:microsoft.com/office/officeart/2005/8/layout/cycle8"/>
    <dgm:cxn modelId="{942FEBFD-90DB-49A5-A39D-98E518C38400}" type="presOf" srcId="{9D35F7BC-EE91-4380-94B7-81C8BFA2C643}" destId="{480F5F3D-A7C7-4F0B-967B-5998E4ADCE99}" srcOrd="1" destOrd="0" presId="urn:microsoft.com/office/officeart/2005/8/layout/cycle8"/>
    <dgm:cxn modelId="{669349FF-0609-44CA-ADD4-206949961499}" type="presOf" srcId="{F4ED0B24-D123-4FE9-9541-365FC74DF084}" destId="{5BE55432-3987-49D2-B959-F183D00872F1}" srcOrd="1" destOrd="0" presId="urn:microsoft.com/office/officeart/2005/8/layout/cycle8"/>
    <dgm:cxn modelId="{BF33F5B4-0A60-4489-8243-AAFC711B6EAA}" srcId="{7A7220A7-34CB-4223-93DA-991818D9E0BF}" destId="{87C6CFEE-113A-4C3A-BA9B-AB8A3C9805C2}" srcOrd="0" destOrd="0" parTransId="{77A5295C-A973-4C0B-8059-CD5172005EC2}" sibTransId="{779EB4C5-2AD6-4364-9756-DB445BB79DF9}"/>
    <dgm:cxn modelId="{10B67F1F-CD31-4A44-852A-88FFF95B5CC0}" type="presParOf" srcId="{BF09B44A-1A1F-486C-9B6B-EEC35CB4C9F0}" destId="{A81CFD0A-3EAE-4195-A7F2-0FB48EE976C8}" srcOrd="0" destOrd="0" presId="urn:microsoft.com/office/officeart/2005/8/layout/cycle8"/>
    <dgm:cxn modelId="{1215BA67-E322-4273-8429-38DB5DBAFEB6}" type="presParOf" srcId="{BF09B44A-1A1F-486C-9B6B-EEC35CB4C9F0}" destId="{ABB8BA69-F741-4EED-9099-80CA254B7827}" srcOrd="1" destOrd="0" presId="urn:microsoft.com/office/officeart/2005/8/layout/cycle8"/>
    <dgm:cxn modelId="{DA52CBB5-DF1F-4C6A-B891-6894D4924F14}" type="presParOf" srcId="{BF09B44A-1A1F-486C-9B6B-EEC35CB4C9F0}" destId="{A8B51E94-E8DB-44F1-AF8E-DA995D2AAD10}" srcOrd="2" destOrd="0" presId="urn:microsoft.com/office/officeart/2005/8/layout/cycle8"/>
    <dgm:cxn modelId="{01CFE7C6-1CBD-4F3F-A8E5-534C3B45888C}" type="presParOf" srcId="{BF09B44A-1A1F-486C-9B6B-EEC35CB4C9F0}" destId="{00D9FA4C-5943-48A7-88C3-4DF1826E9431}" srcOrd="3" destOrd="0" presId="urn:microsoft.com/office/officeart/2005/8/layout/cycle8"/>
    <dgm:cxn modelId="{492098B1-5764-4315-8E42-1E5E8B5BD6CF}" type="presParOf" srcId="{BF09B44A-1A1F-486C-9B6B-EEC35CB4C9F0}" destId="{4F23CB29-22CC-4CE4-A1B9-0C0483EE0680}" srcOrd="4" destOrd="0" presId="urn:microsoft.com/office/officeart/2005/8/layout/cycle8"/>
    <dgm:cxn modelId="{01B1C6C8-CAA5-4238-AD81-63EDCBE406E5}" type="presParOf" srcId="{BF09B44A-1A1F-486C-9B6B-EEC35CB4C9F0}" destId="{C9EAC4EF-36A7-45FC-9D79-9FA0023CB439}" srcOrd="5" destOrd="0" presId="urn:microsoft.com/office/officeart/2005/8/layout/cycle8"/>
    <dgm:cxn modelId="{A521F764-DEBF-430C-8AC4-CE761E34BC03}" type="presParOf" srcId="{BF09B44A-1A1F-486C-9B6B-EEC35CB4C9F0}" destId="{BBA9BF04-46DC-419A-822F-0FD8BAFB3C08}" srcOrd="6" destOrd="0" presId="urn:microsoft.com/office/officeart/2005/8/layout/cycle8"/>
    <dgm:cxn modelId="{2F0A6D7F-09A0-4CFA-BA0F-87303FB9A19A}" type="presParOf" srcId="{BF09B44A-1A1F-486C-9B6B-EEC35CB4C9F0}" destId="{480F5F3D-A7C7-4F0B-967B-5998E4ADCE99}" srcOrd="7" destOrd="0" presId="urn:microsoft.com/office/officeart/2005/8/layout/cycle8"/>
    <dgm:cxn modelId="{C05171DA-DD0F-4992-B462-B23701EB8813}" type="presParOf" srcId="{BF09B44A-1A1F-486C-9B6B-EEC35CB4C9F0}" destId="{1127E1BF-CAD0-4911-A2CF-DA42464FD96B}" srcOrd="8" destOrd="0" presId="urn:microsoft.com/office/officeart/2005/8/layout/cycle8"/>
    <dgm:cxn modelId="{E07085C6-3FE8-4010-9923-1BF66D7D0A81}" type="presParOf" srcId="{BF09B44A-1A1F-486C-9B6B-EEC35CB4C9F0}" destId="{30E8FEEA-4635-438A-9563-1DAD034B4C1F}" srcOrd="9" destOrd="0" presId="urn:microsoft.com/office/officeart/2005/8/layout/cycle8"/>
    <dgm:cxn modelId="{BCBF4FC4-5504-4AA8-9A07-71AB747C9967}" type="presParOf" srcId="{BF09B44A-1A1F-486C-9B6B-EEC35CB4C9F0}" destId="{20DF279D-3A47-4C38-87CA-3B04B07EAED8}" srcOrd="10" destOrd="0" presId="urn:microsoft.com/office/officeart/2005/8/layout/cycle8"/>
    <dgm:cxn modelId="{5F6AE4BD-C9E4-4ABE-8F0C-05D01EC728C6}" type="presParOf" srcId="{BF09B44A-1A1F-486C-9B6B-EEC35CB4C9F0}" destId="{5BE55432-3987-49D2-B959-F183D00872F1}" srcOrd="11" destOrd="0" presId="urn:microsoft.com/office/officeart/2005/8/layout/cycle8"/>
    <dgm:cxn modelId="{AF7EC7C3-BBB9-43E7-AC0D-2C243D1C6927}" type="presParOf" srcId="{BF09B44A-1A1F-486C-9B6B-EEC35CB4C9F0}" destId="{F32AFA0A-852D-4F95-97B7-A059D7479FBE}" srcOrd="12" destOrd="0" presId="urn:microsoft.com/office/officeart/2005/8/layout/cycle8"/>
    <dgm:cxn modelId="{87E3362A-9900-4F83-8EBF-CFC53431117B}" type="presParOf" srcId="{BF09B44A-1A1F-486C-9B6B-EEC35CB4C9F0}" destId="{87775E9A-D10F-4CA1-BFE8-7DF79701ED1D}" srcOrd="13" destOrd="0" presId="urn:microsoft.com/office/officeart/2005/8/layout/cycle8"/>
    <dgm:cxn modelId="{E812558C-D9D4-4EF3-8049-1973F80D5422}" type="presParOf" srcId="{BF09B44A-1A1F-486C-9B6B-EEC35CB4C9F0}" destId="{15453F60-BD6D-4BD7-8E3C-0BC5D55B79FA}" srcOrd="14" destOrd="0" presId="urn:microsoft.com/office/officeart/2005/8/layout/cycle8"/>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E03DC7-FACE-43B3-B44F-17D56E04DDF8}" type="doc">
      <dgm:prSet loTypeId="urn:microsoft.com/office/officeart/2005/8/layout/pyramid2" loCatId="pyramid" qsTypeId="urn:microsoft.com/office/officeart/2005/8/quickstyle/simple1" qsCatId="simple" csTypeId="urn:microsoft.com/office/officeart/2005/8/colors/accent1_2" csCatId="accent1" phldr="1"/>
      <dgm:spPr/>
    </dgm:pt>
    <dgm:pt modelId="{252A3993-7D50-4B3D-A098-54E3DA3377C0}">
      <dgm:prSet phldrT="[Texto]" custT="1"/>
      <dgm:spPr/>
      <dgm:t>
        <a:bodyPr/>
        <a:lstStyle/>
        <a:p>
          <a:pPr algn="just"/>
          <a:r>
            <a:rPr lang="es-EC" sz="1300" u="sng" dirty="0" smtClean="0">
              <a:effectLst/>
            </a:rPr>
            <a:t>OBJETIVO</a:t>
          </a:r>
        </a:p>
        <a:p>
          <a:pPr algn="just"/>
          <a:r>
            <a:rPr lang="es-EC" sz="1300" u="none" dirty="0" smtClean="0">
              <a:effectLst/>
            </a:rPr>
            <a:t>Elaborar un plan de acción que permita mejorar la contratación del servicio de transporte, mediante la adjudicación con la agencia naviera</a:t>
          </a:r>
          <a:r>
            <a:rPr lang="es-EC" sz="1200" u="none" dirty="0" smtClean="0">
              <a:effectLst/>
            </a:rPr>
            <a:t>.</a:t>
          </a:r>
          <a:endParaRPr lang="es-EC" sz="1200" dirty="0"/>
        </a:p>
      </dgm:t>
    </dgm:pt>
    <dgm:pt modelId="{BCDA1240-6BB7-470C-B3F3-BBFDB2AD4971}" type="parTrans" cxnId="{8A0573B0-F078-4C07-AC19-27D2474B893E}">
      <dgm:prSet/>
      <dgm:spPr/>
      <dgm:t>
        <a:bodyPr/>
        <a:lstStyle/>
        <a:p>
          <a:endParaRPr lang="es-EC"/>
        </a:p>
      </dgm:t>
    </dgm:pt>
    <dgm:pt modelId="{2CFFC51A-90CD-459E-BA01-9D2AB7687A80}" type="sibTrans" cxnId="{8A0573B0-F078-4C07-AC19-27D2474B893E}">
      <dgm:prSet/>
      <dgm:spPr/>
      <dgm:t>
        <a:bodyPr/>
        <a:lstStyle/>
        <a:p>
          <a:endParaRPr lang="es-EC"/>
        </a:p>
      </dgm:t>
    </dgm:pt>
    <dgm:pt modelId="{2993E0E8-F684-495D-A1D2-2B8628491D6B}">
      <dgm:prSet phldrT="[Texto]" custT="1"/>
      <dgm:spPr/>
      <dgm:t>
        <a:bodyPr/>
        <a:lstStyle/>
        <a:p>
          <a:pPr algn="just"/>
          <a:r>
            <a:rPr lang="es-EC" sz="1300" u="sng" dirty="0" smtClean="0">
              <a:effectLst/>
            </a:rPr>
            <a:t>ANTECEDENTES</a:t>
          </a:r>
        </a:p>
        <a:p>
          <a:pPr algn="just"/>
          <a:r>
            <a:rPr lang="es-EC" sz="1300" u="none" dirty="0" smtClean="0">
              <a:effectLst/>
            </a:rPr>
            <a:t>Necesidad de una coordinación efectiva de transporte de acuerdo a los requerimientos del personal que navega en el Buque Escuela Guayas, para cumplir con las actividades  planificadas y seguridad del personal.</a:t>
          </a:r>
          <a:endParaRPr lang="es-EC" sz="1300" dirty="0"/>
        </a:p>
      </dgm:t>
    </dgm:pt>
    <dgm:pt modelId="{CAE93965-8545-4C46-A438-385615052123}" type="parTrans" cxnId="{196B45E0-87CD-415D-B415-B0E98DFC54B2}">
      <dgm:prSet/>
      <dgm:spPr/>
      <dgm:t>
        <a:bodyPr/>
        <a:lstStyle/>
        <a:p>
          <a:endParaRPr lang="es-EC"/>
        </a:p>
      </dgm:t>
    </dgm:pt>
    <dgm:pt modelId="{4AB29A17-A23F-4CFD-AFC2-02B2224EE21F}" type="sibTrans" cxnId="{196B45E0-87CD-415D-B415-B0E98DFC54B2}">
      <dgm:prSet/>
      <dgm:spPr/>
      <dgm:t>
        <a:bodyPr/>
        <a:lstStyle/>
        <a:p>
          <a:endParaRPr lang="es-EC"/>
        </a:p>
      </dgm:t>
    </dgm:pt>
    <dgm:pt modelId="{5E557A57-3BB7-44AC-B301-D6C3610C6A98}">
      <dgm:prSet phldrT="[Texto]" custT="1"/>
      <dgm:spPr/>
      <dgm:t>
        <a:bodyPr/>
        <a:lstStyle/>
        <a:p>
          <a:pPr algn="just"/>
          <a:r>
            <a:rPr lang="es-EC" sz="1300" u="sng" dirty="0" smtClean="0"/>
            <a:t>DETERMINACIÓN DE NECESIDADES</a:t>
          </a:r>
        </a:p>
        <a:p>
          <a:pPr algn="just"/>
          <a:r>
            <a:rPr lang="es-EC" sz="1300" dirty="0" smtClean="0"/>
            <a:t>Desconocimiento del personal del puerto, en el que arriba.</a:t>
          </a:r>
        </a:p>
        <a:p>
          <a:pPr algn="just"/>
          <a:r>
            <a:rPr lang="es-EC" sz="1300" dirty="0" smtClean="0"/>
            <a:t>El intercambio cultural que se da al visitar un país extranjero, para el desarrollo del personal militar en su fase de instrucción.</a:t>
          </a:r>
        </a:p>
        <a:p>
          <a:pPr algn="just"/>
          <a:r>
            <a:rPr lang="es-EC" sz="1300" dirty="0" smtClean="0"/>
            <a:t>Evitar problemas en relación a la seguridad física y bienestar de  la tripulación.</a:t>
          </a:r>
        </a:p>
        <a:p>
          <a:pPr algn="just"/>
          <a:r>
            <a:rPr lang="es-EC" sz="1300" dirty="0" smtClean="0"/>
            <a:t>El cumplimiento de la planificación de actividades realizadas, como visitas protocolarias, competencias deportivas y culturales</a:t>
          </a:r>
          <a:r>
            <a:rPr lang="es-EC" sz="1200" dirty="0" smtClean="0"/>
            <a:t>.</a:t>
          </a:r>
          <a:endParaRPr lang="es-EC" sz="1200" dirty="0"/>
        </a:p>
      </dgm:t>
    </dgm:pt>
    <dgm:pt modelId="{1C98EE91-C4F2-4148-9A04-43527F404656}" type="parTrans" cxnId="{78305DD0-EA41-49EC-BB03-CBA33AA790AC}">
      <dgm:prSet/>
      <dgm:spPr/>
      <dgm:t>
        <a:bodyPr/>
        <a:lstStyle/>
        <a:p>
          <a:endParaRPr lang="es-EC"/>
        </a:p>
      </dgm:t>
    </dgm:pt>
    <dgm:pt modelId="{15F967E0-2945-4DA5-A435-3323C9D5F2D9}" type="sibTrans" cxnId="{78305DD0-EA41-49EC-BB03-CBA33AA790AC}">
      <dgm:prSet/>
      <dgm:spPr/>
      <dgm:t>
        <a:bodyPr/>
        <a:lstStyle/>
        <a:p>
          <a:endParaRPr lang="es-EC"/>
        </a:p>
      </dgm:t>
    </dgm:pt>
    <dgm:pt modelId="{4DCDC546-3DEA-4F42-83DB-B20E41E7D91A}" type="pres">
      <dgm:prSet presAssocID="{F9E03DC7-FACE-43B3-B44F-17D56E04DDF8}" presName="compositeShape" presStyleCnt="0">
        <dgm:presLayoutVars>
          <dgm:dir/>
          <dgm:resizeHandles/>
        </dgm:presLayoutVars>
      </dgm:prSet>
      <dgm:spPr/>
    </dgm:pt>
    <dgm:pt modelId="{D8EC5A0E-3CE3-48FE-A7CC-DA25B4E3BBB9}" type="pres">
      <dgm:prSet presAssocID="{F9E03DC7-FACE-43B3-B44F-17D56E04DDF8}" presName="pyramid" presStyleLbl="node1" presStyleIdx="0" presStyleCnt="1"/>
      <dgm:spPr>
        <a:blipFill rotWithShape="0">
          <a:blip xmlns:r="http://schemas.openxmlformats.org/officeDocument/2006/relationships" r:embed="rId1"/>
          <a:tile tx="0" ty="0" sx="100000" sy="100000" flip="none" algn="tl"/>
        </a:blipFill>
      </dgm:spPr>
    </dgm:pt>
    <dgm:pt modelId="{CD34B741-BF99-4608-841D-62B26246BED0}" type="pres">
      <dgm:prSet presAssocID="{F9E03DC7-FACE-43B3-B44F-17D56E04DDF8}" presName="theList" presStyleCnt="0"/>
      <dgm:spPr/>
    </dgm:pt>
    <dgm:pt modelId="{061BD64D-4485-4D35-BAE8-2F1199F72375}" type="pres">
      <dgm:prSet presAssocID="{252A3993-7D50-4B3D-A098-54E3DA3377C0}" presName="aNode" presStyleLbl="fgAcc1" presStyleIdx="0" presStyleCnt="3" custScaleX="175350" custScaleY="147568" custLinFactNeighborX="3885">
        <dgm:presLayoutVars>
          <dgm:bulletEnabled val="1"/>
        </dgm:presLayoutVars>
      </dgm:prSet>
      <dgm:spPr/>
      <dgm:t>
        <a:bodyPr/>
        <a:lstStyle/>
        <a:p>
          <a:endParaRPr lang="es-EC"/>
        </a:p>
      </dgm:t>
    </dgm:pt>
    <dgm:pt modelId="{8942132C-D58A-4E9C-A7B7-071EFCD3263D}" type="pres">
      <dgm:prSet presAssocID="{252A3993-7D50-4B3D-A098-54E3DA3377C0}" presName="aSpace" presStyleCnt="0"/>
      <dgm:spPr/>
    </dgm:pt>
    <dgm:pt modelId="{461E0820-F7BB-4B89-96A7-B1F2DE2B8A5E}" type="pres">
      <dgm:prSet presAssocID="{2993E0E8-F684-495D-A1D2-2B8628491D6B}" presName="aNode" presStyleLbl="fgAcc1" presStyleIdx="1" presStyleCnt="3" custScaleX="177356" custScaleY="183666" custLinFactY="31868" custLinFactNeighborX="4888" custLinFactNeighborY="100000">
        <dgm:presLayoutVars>
          <dgm:bulletEnabled val="1"/>
        </dgm:presLayoutVars>
      </dgm:prSet>
      <dgm:spPr/>
      <dgm:t>
        <a:bodyPr/>
        <a:lstStyle/>
        <a:p>
          <a:endParaRPr lang="es-EC"/>
        </a:p>
      </dgm:t>
    </dgm:pt>
    <dgm:pt modelId="{E82114EC-0102-453B-8AE2-95503DDFD57C}" type="pres">
      <dgm:prSet presAssocID="{2993E0E8-F684-495D-A1D2-2B8628491D6B}" presName="aSpace" presStyleCnt="0"/>
      <dgm:spPr/>
    </dgm:pt>
    <dgm:pt modelId="{9911130D-9767-49D1-8BB4-7928AAFC6378}" type="pres">
      <dgm:prSet presAssocID="{5E557A57-3BB7-44AC-B301-D6C3610C6A98}" presName="aNode" presStyleLbl="fgAcc1" presStyleIdx="2" presStyleCnt="3" custScaleX="177705" custScaleY="305105" custLinFactY="58394" custLinFactNeighborX="2472" custLinFactNeighborY="100000">
        <dgm:presLayoutVars>
          <dgm:bulletEnabled val="1"/>
        </dgm:presLayoutVars>
      </dgm:prSet>
      <dgm:spPr/>
      <dgm:t>
        <a:bodyPr/>
        <a:lstStyle/>
        <a:p>
          <a:endParaRPr lang="es-EC"/>
        </a:p>
      </dgm:t>
    </dgm:pt>
    <dgm:pt modelId="{85E8C8F5-1C66-4D79-9465-FA960B0E8232}" type="pres">
      <dgm:prSet presAssocID="{5E557A57-3BB7-44AC-B301-D6C3610C6A98}" presName="aSpace" presStyleCnt="0"/>
      <dgm:spPr/>
    </dgm:pt>
  </dgm:ptLst>
  <dgm:cxnLst>
    <dgm:cxn modelId="{3FE4F89B-A4E7-4E98-A1BF-822DB7946265}" type="presOf" srcId="{5E557A57-3BB7-44AC-B301-D6C3610C6A98}" destId="{9911130D-9767-49D1-8BB4-7928AAFC6378}" srcOrd="0" destOrd="0" presId="urn:microsoft.com/office/officeart/2005/8/layout/pyramid2"/>
    <dgm:cxn modelId="{CB6FFB45-9D7F-4B9E-AC18-49E94EC0AA40}" type="presOf" srcId="{F9E03DC7-FACE-43B3-B44F-17D56E04DDF8}" destId="{4DCDC546-3DEA-4F42-83DB-B20E41E7D91A}" srcOrd="0" destOrd="0" presId="urn:microsoft.com/office/officeart/2005/8/layout/pyramid2"/>
    <dgm:cxn modelId="{8A0573B0-F078-4C07-AC19-27D2474B893E}" srcId="{F9E03DC7-FACE-43B3-B44F-17D56E04DDF8}" destId="{252A3993-7D50-4B3D-A098-54E3DA3377C0}" srcOrd="0" destOrd="0" parTransId="{BCDA1240-6BB7-470C-B3F3-BBFDB2AD4971}" sibTransId="{2CFFC51A-90CD-459E-BA01-9D2AB7687A80}"/>
    <dgm:cxn modelId="{456D3DEA-506E-4AD7-8447-8DD9156CEC78}" type="presOf" srcId="{252A3993-7D50-4B3D-A098-54E3DA3377C0}" destId="{061BD64D-4485-4D35-BAE8-2F1199F72375}" srcOrd="0" destOrd="0" presId="urn:microsoft.com/office/officeart/2005/8/layout/pyramid2"/>
    <dgm:cxn modelId="{78305DD0-EA41-49EC-BB03-CBA33AA790AC}" srcId="{F9E03DC7-FACE-43B3-B44F-17D56E04DDF8}" destId="{5E557A57-3BB7-44AC-B301-D6C3610C6A98}" srcOrd="2" destOrd="0" parTransId="{1C98EE91-C4F2-4148-9A04-43527F404656}" sibTransId="{15F967E0-2945-4DA5-A435-3323C9D5F2D9}"/>
    <dgm:cxn modelId="{2D086977-CF1E-41BC-8CC3-0E8E5CD3C549}" type="presOf" srcId="{2993E0E8-F684-495D-A1D2-2B8628491D6B}" destId="{461E0820-F7BB-4B89-96A7-B1F2DE2B8A5E}" srcOrd="0" destOrd="0" presId="urn:microsoft.com/office/officeart/2005/8/layout/pyramid2"/>
    <dgm:cxn modelId="{196B45E0-87CD-415D-B415-B0E98DFC54B2}" srcId="{F9E03DC7-FACE-43B3-B44F-17D56E04DDF8}" destId="{2993E0E8-F684-495D-A1D2-2B8628491D6B}" srcOrd="1" destOrd="0" parTransId="{CAE93965-8545-4C46-A438-385615052123}" sibTransId="{4AB29A17-A23F-4CFD-AFC2-02B2224EE21F}"/>
    <dgm:cxn modelId="{8CD831F2-81E7-40DD-9005-CDD0D31BC778}" type="presParOf" srcId="{4DCDC546-3DEA-4F42-83DB-B20E41E7D91A}" destId="{D8EC5A0E-3CE3-48FE-A7CC-DA25B4E3BBB9}" srcOrd="0" destOrd="0" presId="urn:microsoft.com/office/officeart/2005/8/layout/pyramid2"/>
    <dgm:cxn modelId="{E1F7715D-0C2E-4815-BAE5-7A8716D29758}" type="presParOf" srcId="{4DCDC546-3DEA-4F42-83DB-B20E41E7D91A}" destId="{CD34B741-BF99-4608-841D-62B26246BED0}" srcOrd="1" destOrd="0" presId="urn:microsoft.com/office/officeart/2005/8/layout/pyramid2"/>
    <dgm:cxn modelId="{233A11BD-5D8D-4335-8BEC-ED669094672B}" type="presParOf" srcId="{CD34B741-BF99-4608-841D-62B26246BED0}" destId="{061BD64D-4485-4D35-BAE8-2F1199F72375}" srcOrd="0" destOrd="0" presId="urn:microsoft.com/office/officeart/2005/8/layout/pyramid2"/>
    <dgm:cxn modelId="{14421851-9A5F-4A34-BB2F-753382812775}" type="presParOf" srcId="{CD34B741-BF99-4608-841D-62B26246BED0}" destId="{8942132C-D58A-4E9C-A7B7-071EFCD3263D}" srcOrd="1" destOrd="0" presId="urn:microsoft.com/office/officeart/2005/8/layout/pyramid2"/>
    <dgm:cxn modelId="{9EFE014A-A42F-486F-B98F-E4211008246D}" type="presParOf" srcId="{CD34B741-BF99-4608-841D-62B26246BED0}" destId="{461E0820-F7BB-4B89-96A7-B1F2DE2B8A5E}" srcOrd="2" destOrd="0" presId="urn:microsoft.com/office/officeart/2005/8/layout/pyramid2"/>
    <dgm:cxn modelId="{03811085-93B7-4C9B-BBC4-DB4FC9CA5228}" type="presParOf" srcId="{CD34B741-BF99-4608-841D-62B26246BED0}" destId="{E82114EC-0102-453B-8AE2-95503DDFD57C}" srcOrd="3" destOrd="0" presId="urn:microsoft.com/office/officeart/2005/8/layout/pyramid2"/>
    <dgm:cxn modelId="{342845A1-50D6-4442-8EFE-BAC852C88FDB}" type="presParOf" srcId="{CD34B741-BF99-4608-841D-62B26246BED0}" destId="{9911130D-9767-49D1-8BB4-7928AAFC6378}" srcOrd="4" destOrd="0" presId="urn:microsoft.com/office/officeart/2005/8/layout/pyramid2"/>
    <dgm:cxn modelId="{23D64CDB-A513-4A12-A77D-608922A21806}" type="presParOf" srcId="{CD34B741-BF99-4608-841D-62B26246BED0}" destId="{85E8C8F5-1C66-4D79-9465-FA960B0E8232}"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0E731D-CA0A-4540-B5B5-3B39354690B9}"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EC"/>
        </a:p>
      </dgm:t>
    </dgm:pt>
    <dgm:pt modelId="{644BFF7F-25B7-4936-B713-BA2D39551F33}">
      <dgm:prSet phldrT="[Texto]"/>
      <dgm:spPr>
        <a:solidFill>
          <a:schemeClr val="accent6">
            <a:lumMod val="60000"/>
            <a:lumOff val="40000"/>
          </a:schemeClr>
        </a:solidFill>
      </dgm:spPr>
      <dgm:t>
        <a:bodyPr/>
        <a:lstStyle/>
        <a:p>
          <a:r>
            <a:rPr lang="es-EC" dirty="0" smtClean="0">
              <a:solidFill>
                <a:schemeClr val="bg1"/>
              </a:solidFill>
            </a:rPr>
            <a:t>Solicitud de requerimiento</a:t>
          </a:r>
        </a:p>
        <a:p>
          <a:r>
            <a:rPr lang="es-EC" dirty="0" smtClean="0">
              <a:solidFill>
                <a:schemeClr val="bg1"/>
              </a:solidFill>
            </a:rPr>
            <a:t>BESGUA</a:t>
          </a:r>
          <a:endParaRPr lang="es-EC" dirty="0">
            <a:solidFill>
              <a:schemeClr val="bg1"/>
            </a:solidFill>
          </a:endParaRPr>
        </a:p>
      </dgm:t>
    </dgm:pt>
    <dgm:pt modelId="{67419B95-768F-4067-B8F4-EEF425A04820}" type="parTrans" cxnId="{CB52E60A-F3EA-4F92-A0C7-3275A115379C}">
      <dgm:prSet/>
      <dgm:spPr/>
      <dgm:t>
        <a:bodyPr/>
        <a:lstStyle/>
        <a:p>
          <a:endParaRPr lang="es-EC"/>
        </a:p>
      </dgm:t>
    </dgm:pt>
    <dgm:pt modelId="{77E2BDF4-01D2-4C8C-B572-51F69D0E5BF1}" type="sibTrans" cxnId="{CB52E60A-F3EA-4F92-A0C7-3275A115379C}">
      <dgm:prSet/>
      <dgm:spPr>
        <a:solidFill>
          <a:schemeClr val="bg2">
            <a:lumMod val="75000"/>
          </a:schemeClr>
        </a:solidFill>
      </dgm:spPr>
      <dgm:t>
        <a:bodyPr/>
        <a:lstStyle/>
        <a:p>
          <a:endParaRPr lang="es-EC"/>
        </a:p>
      </dgm:t>
    </dgm:pt>
    <dgm:pt modelId="{01442BB8-151E-46C1-8802-FE47389987BB}">
      <dgm:prSet phldrT="[Texto]"/>
      <dgm:spPr>
        <a:solidFill>
          <a:schemeClr val="accent6">
            <a:lumMod val="40000"/>
            <a:lumOff val="60000"/>
          </a:schemeClr>
        </a:solidFill>
      </dgm:spPr>
      <dgm:t>
        <a:bodyPr/>
        <a:lstStyle/>
        <a:p>
          <a:r>
            <a:rPr lang="es-EC" dirty="0" err="1" smtClean="0">
              <a:solidFill>
                <a:schemeClr val="tx1"/>
              </a:solidFill>
            </a:rPr>
            <a:t>Dept</a:t>
          </a:r>
          <a:r>
            <a:rPr lang="es-EC" dirty="0" smtClean="0">
              <a:solidFill>
                <a:schemeClr val="tx1"/>
              </a:solidFill>
            </a:rPr>
            <a:t> </a:t>
          </a:r>
          <a:r>
            <a:rPr lang="es-EC" dirty="0" err="1" smtClean="0">
              <a:solidFill>
                <a:schemeClr val="tx1"/>
              </a:solidFill>
            </a:rPr>
            <a:t>Impt</a:t>
          </a:r>
          <a:r>
            <a:rPr lang="es-EC" dirty="0" smtClean="0">
              <a:solidFill>
                <a:schemeClr val="tx1"/>
              </a:solidFill>
            </a:rPr>
            <a:t>, </a:t>
          </a:r>
          <a:r>
            <a:rPr lang="es-EC" dirty="0" smtClean="0">
              <a:solidFill>
                <a:schemeClr val="tx1"/>
              </a:solidFill>
            </a:rPr>
            <a:t>envía invitaciones agencias </a:t>
          </a:r>
          <a:endParaRPr lang="es-EC" dirty="0">
            <a:solidFill>
              <a:schemeClr val="tx1"/>
            </a:solidFill>
          </a:endParaRPr>
        </a:p>
      </dgm:t>
    </dgm:pt>
    <dgm:pt modelId="{F2E9709C-FF9B-4AFE-AC41-18646DE408CF}" type="parTrans" cxnId="{1F591FA7-16B9-49A2-819F-A2F000911581}">
      <dgm:prSet/>
      <dgm:spPr/>
      <dgm:t>
        <a:bodyPr/>
        <a:lstStyle/>
        <a:p>
          <a:endParaRPr lang="es-EC"/>
        </a:p>
      </dgm:t>
    </dgm:pt>
    <dgm:pt modelId="{D70047BF-959A-4A28-94A2-9DBB46A4DBE9}" type="sibTrans" cxnId="{1F591FA7-16B9-49A2-819F-A2F000911581}">
      <dgm:prSet/>
      <dgm:spPr>
        <a:solidFill>
          <a:schemeClr val="bg2">
            <a:lumMod val="75000"/>
          </a:schemeClr>
        </a:solidFill>
      </dgm:spPr>
      <dgm:t>
        <a:bodyPr/>
        <a:lstStyle/>
        <a:p>
          <a:endParaRPr lang="es-EC"/>
        </a:p>
      </dgm:t>
    </dgm:pt>
    <dgm:pt modelId="{5FB44921-5CAD-4094-87C9-A1D427A0E87D}">
      <dgm:prSet phldrT="[Texto]"/>
      <dgm:spPr>
        <a:solidFill>
          <a:schemeClr val="accent6">
            <a:lumMod val="20000"/>
            <a:lumOff val="80000"/>
          </a:schemeClr>
        </a:solidFill>
      </dgm:spPr>
      <dgm:t>
        <a:bodyPr/>
        <a:lstStyle/>
        <a:p>
          <a:r>
            <a:rPr lang="es-EC" dirty="0" smtClean="0">
              <a:solidFill>
                <a:schemeClr val="tx1"/>
              </a:solidFill>
            </a:rPr>
            <a:t>Listado de entidades aceptaron</a:t>
          </a:r>
          <a:endParaRPr lang="es-EC" dirty="0">
            <a:solidFill>
              <a:schemeClr val="tx1"/>
            </a:solidFill>
          </a:endParaRPr>
        </a:p>
      </dgm:t>
    </dgm:pt>
    <dgm:pt modelId="{23163E59-1614-4186-AC9E-8D3F793B3E83}" type="parTrans" cxnId="{9C06E4C1-5878-4A36-AEC6-DA581E06C51B}">
      <dgm:prSet/>
      <dgm:spPr/>
      <dgm:t>
        <a:bodyPr/>
        <a:lstStyle/>
        <a:p>
          <a:endParaRPr lang="es-EC"/>
        </a:p>
      </dgm:t>
    </dgm:pt>
    <dgm:pt modelId="{5CA4485D-E677-4308-944A-A7FC1FD90052}" type="sibTrans" cxnId="{9C06E4C1-5878-4A36-AEC6-DA581E06C51B}">
      <dgm:prSet/>
      <dgm:spPr>
        <a:solidFill>
          <a:schemeClr val="bg2">
            <a:lumMod val="75000"/>
          </a:schemeClr>
        </a:solidFill>
      </dgm:spPr>
      <dgm:t>
        <a:bodyPr/>
        <a:lstStyle/>
        <a:p>
          <a:endParaRPr lang="es-EC"/>
        </a:p>
      </dgm:t>
    </dgm:pt>
    <dgm:pt modelId="{79ED3598-7225-40F8-8570-225254E9C7B7}">
      <dgm:prSet phldrT="[Texto]"/>
      <dgm:spPr>
        <a:solidFill>
          <a:schemeClr val="accent1">
            <a:lumMod val="50000"/>
          </a:schemeClr>
        </a:solidFill>
      </dgm:spPr>
      <dgm:t>
        <a:bodyPr/>
        <a:lstStyle/>
        <a:p>
          <a:r>
            <a:rPr lang="es-EC" dirty="0" smtClean="0">
              <a:solidFill>
                <a:schemeClr val="bg1"/>
              </a:solidFill>
            </a:rPr>
            <a:t>Análisis técnico</a:t>
          </a:r>
        </a:p>
        <a:p>
          <a:r>
            <a:rPr lang="es-EC" dirty="0" smtClean="0">
              <a:solidFill>
                <a:schemeClr val="bg1"/>
              </a:solidFill>
            </a:rPr>
            <a:t>BESGUA</a:t>
          </a:r>
          <a:endParaRPr lang="es-EC" dirty="0">
            <a:solidFill>
              <a:schemeClr val="bg1"/>
            </a:solidFill>
          </a:endParaRPr>
        </a:p>
      </dgm:t>
    </dgm:pt>
    <dgm:pt modelId="{FEA44A9B-D9AD-4B1A-B734-1EEDB446D9B8}" type="parTrans" cxnId="{F0667D23-A7A2-4331-B0EC-B175EA868511}">
      <dgm:prSet/>
      <dgm:spPr/>
      <dgm:t>
        <a:bodyPr/>
        <a:lstStyle/>
        <a:p>
          <a:endParaRPr lang="es-EC"/>
        </a:p>
      </dgm:t>
    </dgm:pt>
    <dgm:pt modelId="{59E25EF5-DD47-439C-909A-B9B372DEB48F}" type="sibTrans" cxnId="{F0667D23-A7A2-4331-B0EC-B175EA868511}">
      <dgm:prSet/>
      <dgm:spPr>
        <a:solidFill>
          <a:schemeClr val="bg2">
            <a:lumMod val="75000"/>
          </a:schemeClr>
        </a:solidFill>
      </dgm:spPr>
      <dgm:t>
        <a:bodyPr/>
        <a:lstStyle/>
        <a:p>
          <a:endParaRPr lang="es-EC"/>
        </a:p>
      </dgm:t>
    </dgm:pt>
    <dgm:pt modelId="{32C5ACF7-7E26-4A28-B2A9-50B9A2EB3D7E}">
      <dgm:prSet phldrT="[Texto]"/>
      <dgm:spPr>
        <a:solidFill>
          <a:schemeClr val="accent1">
            <a:lumMod val="75000"/>
          </a:schemeClr>
        </a:solidFill>
      </dgm:spPr>
      <dgm:t>
        <a:bodyPr/>
        <a:lstStyle/>
        <a:p>
          <a:r>
            <a:rPr lang="es-EC" dirty="0" smtClean="0">
              <a:solidFill>
                <a:schemeClr val="tx1"/>
              </a:solidFill>
            </a:rPr>
            <a:t>Autorización de contratación DIGMAT</a:t>
          </a:r>
          <a:endParaRPr lang="es-EC" dirty="0">
            <a:solidFill>
              <a:schemeClr val="tx1"/>
            </a:solidFill>
          </a:endParaRPr>
        </a:p>
      </dgm:t>
    </dgm:pt>
    <dgm:pt modelId="{FC484185-CF2D-4556-BF90-72250604E5A6}" type="parTrans" cxnId="{05505281-D2F6-466E-9C8E-8B1DFBCE8C30}">
      <dgm:prSet/>
      <dgm:spPr/>
      <dgm:t>
        <a:bodyPr/>
        <a:lstStyle/>
        <a:p>
          <a:endParaRPr lang="es-EC"/>
        </a:p>
      </dgm:t>
    </dgm:pt>
    <dgm:pt modelId="{CD6FE312-50FD-424B-8EE9-382D74B9C5F0}" type="sibTrans" cxnId="{05505281-D2F6-466E-9C8E-8B1DFBCE8C30}">
      <dgm:prSet/>
      <dgm:spPr>
        <a:solidFill>
          <a:schemeClr val="bg2">
            <a:lumMod val="75000"/>
          </a:schemeClr>
        </a:solidFill>
      </dgm:spPr>
      <dgm:t>
        <a:bodyPr/>
        <a:lstStyle/>
        <a:p>
          <a:endParaRPr lang="es-EC"/>
        </a:p>
      </dgm:t>
    </dgm:pt>
    <dgm:pt modelId="{501302F9-F8A0-4CB6-A71A-00C757F3BF37}">
      <dgm:prSet phldrT="[Texto]"/>
      <dgm:spPr>
        <a:solidFill>
          <a:schemeClr val="accent1">
            <a:lumMod val="90000"/>
          </a:schemeClr>
        </a:solidFill>
      </dgm:spPr>
      <dgm:t>
        <a:bodyPr/>
        <a:lstStyle/>
        <a:p>
          <a:r>
            <a:rPr lang="es-EC" dirty="0" smtClean="0">
              <a:solidFill>
                <a:schemeClr val="tx1"/>
              </a:solidFill>
            </a:rPr>
            <a:t>Supervisa</a:t>
          </a:r>
        </a:p>
        <a:p>
          <a:r>
            <a:rPr lang="es-EC" dirty="0" smtClean="0">
              <a:solidFill>
                <a:schemeClr val="tx1"/>
              </a:solidFill>
            </a:rPr>
            <a:t>COOPNA</a:t>
          </a:r>
          <a:endParaRPr lang="es-EC" dirty="0">
            <a:solidFill>
              <a:schemeClr val="tx1"/>
            </a:solidFill>
          </a:endParaRPr>
        </a:p>
      </dgm:t>
    </dgm:pt>
    <dgm:pt modelId="{DD62D917-9057-4C48-B590-56F04B758E0B}" type="parTrans" cxnId="{E8F7AE6F-7BFB-4882-816F-6F5166470BE6}">
      <dgm:prSet/>
      <dgm:spPr/>
      <dgm:t>
        <a:bodyPr/>
        <a:lstStyle/>
        <a:p>
          <a:endParaRPr lang="es-EC"/>
        </a:p>
      </dgm:t>
    </dgm:pt>
    <dgm:pt modelId="{06E429B9-11D5-44A8-8014-ACBCCE85B06A}" type="sibTrans" cxnId="{E8F7AE6F-7BFB-4882-816F-6F5166470BE6}">
      <dgm:prSet/>
      <dgm:spPr>
        <a:solidFill>
          <a:schemeClr val="bg2">
            <a:lumMod val="75000"/>
          </a:schemeClr>
        </a:solidFill>
      </dgm:spPr>
      <dgm:t>
        <a:bodyPr/>
        <a:lstStyle/>
        <a:p>
          <a:endParaRPr lang="es-EC"/>
        </a:p>
      </dgm:t>
    </dgm:pt>
    <dgm:pt modelId="{D93EAFB7-E031-4DFD-BA2E-ACC1E3D51D56}">
      <dgm:prSet phldrT="[Texto]"/>
      <dgm:spPr>
        <a:solidFill>
          <a:schemeClr val="accent6">
            <a:lumMod val="60000"/>
            <a:lumOff val="40000"/>
          </a:schemeClr>
        </a:solidFill>
      </dgm:spPr>
      <dgm:t>
        <a:bodyPr/>
        <a:lstStyle/>
        <a:p>
          <a:r>
            <a:rPr lang="es-EC" dirty="0" smtClean="0">
              <a:solidFill>
                <a:schemeClr val="bg1"/>
              </a:solidFill>
            </a:rPr>
            <a:t>Pago y medios</a:t>
          </a:r>
        </a:p>
        <a:p>
          <a:r>
            <a:rPr lang="es-EC" dirty="0" smtClean="0">
              <a:solidFill>
                <a:schemeClr val="bg1"/>
              </a:solidFill>
            </a:rPr>
            <a:t>DIRAFI</a:t>
          </a:r>
          <a:endParaRPr lang="es-EC" dirty="0">
            <a:solidFill>
              <a:schemeClr val="bg1"/>
            </a:solidFill>
          </a:endParaRPr>
        </a:p>
      </dgm:t>
    </dgm:pt>
    <dgm:pt modelId="{E59BA467-B242-40EC-8D62-6FAEAE42B8CD}" type="parTrans" cxnId="{C5DB27B5-2FB5-4EDB-8568-E37AF2BCED8C}">
      <dgm:prSet/>
      <dgm:spPr/>
      <dgm:t>
        <a:bodyPr/>
        <a:lstStyle/>
        <a:p>
          <a:endParaRPr lang="es-EC"/>
        </a:p>
      </dgm:t>
    </dgm:pt>
    <dgm:pt modelId="{4D77B27D-DD0E-45B8-874A-07C4DCF7250C}" type="sibTrans" cxnId="{C5DB27B5-2FB5-4EDB-8568-E37AF2BCED8C}">
      <dgm:prSet/>
      <dgm:spPr>
        <a:solidFill>
          <a:schemeClr val="bg2">
            <a:lumMod val="75000"/>
          </a:schemeClr>
        </a:solidFill>
      </dgm:spPr>
      <dgm:t>
        <a:bodyPr/>
        <a:lstStyle/>
        <a:p>
          <a:endParaRPr lang="es-EC"/>
        </a:p>
      </dgm:t>
    </dgm:pt>
    <dgm:pt modelId="{73EF7977-7601-43F6-8648-0BFCD64594A4}">
      <dgm:prSet phldrT="[Texto]"/>
      <dgm:spPr>
        <a:solidFill>
          <a:schemeClr val="accent6">
            <a:lumMod val="40000"/>
            <a:lumOff val="60000"/>
          </a:schemeClr>
        </a:solidFill>
      </dgm:spPr>
      <dgm:t>
        <a:bodyPr/>
        <a:lstStyle/>
        <a:p>
          <a:r>
            <a:rPr lang="es-EC" dirty="0" smtClean="0">
              <a:solidFill>
                <a:schemeClr val="tx1"/>
              </a:solidFill>
            </a:rPr>
            <a:t>Control del proceso</a:t>
          </a:r>
        </a:p>
        <a:p>
          <a:r>
            <a:rPr lang="es-EC" dirty="0" smtClean="0">
              <a:solidFill>
                <a:schemeClr val="tx1"/>
              </a:solidFill>
            </a:rPr>
            <a:t>INSGAR</a:t>
          </a:r>
          <a:endParaRPr lang="es-EC" dirty="0">
            <a:solidFill>
              <a:schemeClr val="tx1"/>
            </a:solidFill>
          </a:endParaRPr>
        </a:p>
      </dgm:t>
    </dgm:pt>
    <dgm:pt modelId="{FE9E788D-EEE6-4A48-8ED1-8945BBEB179B}" type="parTrans" cxnId="{FD98F9A4-8617-48D9-B7F6-25C76A984125}">
      <dgm:prSet/>
      <dgm:spPr/>
      <dgm:t>
        <a:bodyPr/>
        <a:lstStyle/>
        <a:p>
          <a:endParaRPr lang="es-EC"/>
        </a:p>
      </dgm:t>
    </dgm:pt>
    <dgm:pt modelId="{35AD5CAE-F1F6-4AEB-A728-BE5228BF6E64}" type="sibTrans" cxnId="{FD98F9A4-8617-48D9-B7F6-25C76A984125}">
      <dgm:prSet/>
      <dgm:spPr>
        <a:solidFill>
          <a:schemeClr val="bg2">
            <a:lumMod val="75000"/>
          </a:schemeClr>
        </a:solidFill>
      </dgm:spPr>
      <dgm:t>
        <a:bodyPr/>
        <a:lstStyle/>
        <a:p>
          <a:endParaRPr lang="es-EC"/>
        </a:p>
      </dgm:t>
    </dgm:pt>
    <dgm:pt modelId="{9E579DE9-2181-41B6-B1C5-F68CAC892FC4}">
      <dgm:prSet phldrT="[Texto]"/>
      <dgm:spPr>
        <a:solidFill>
          <a:schemeClr val="accent6">
            <a:lumMod val="20000"/>
            <a:lumOff val="80000"/>
          </a:schemeClr>
        </a:solidFill>
      </dgm:spPr>
      <dgm:t>
        <a:bodyPr/>
        <a:lstStyle/>
        <a:p>
          <a:r>
            <a:rPr lang="es-EC" dirty="0" smtClean="0">
              <a:solidFill>
                <a:schemeClr val="tx1"/>
              </a:solidFill>
            </a:rPr>
            <a:t>Correcta gestión del contrato</a:t>
          </a:r>
          <a:endParaRPr lang="es-EC" dirty="0">
            <a:solidFill>
              <a:schemeClr val="tx1"/>
            </a:solidFill>
          </a:endParaRPr>
        </a:p>
      </dgm:t>
    </dgm:pt>
    <dgm:pt modelId="{90AA7612-67C6-45C7-A6F9-739E248BCA71}" type="parTrans" cxnId="{E55D99D8-B4CB-447F-B125-F9089A0CCD57}">
      <dgm:prSet/>
      <dgm:spPr/>
      <dgm:t>
        <a:bodyPr/>
        <a:lstStyle/>
        <a:p>
          <a:endParaRPr lang="es-EC"/>
        </a:p>
      </dgm:t>
    </dgm:pt>
    <dgm:pt modelId="{0F735E13-9771-42DF-BA77-D41A10C120D9}" type="sibTrans" cxnId="{E55D99D8-B4CB-447F-B125-F9089A0CCD57}">
      <dgm:prSet/>
      <dgm:spPr/>
      <dgm:t>
        <a:bodyPr/>
        <a:lstStyle/>
        <a:p>
          <a:endParaRPr lang="es-EC"/>
        </a:p>
      </dgm:t>
    </dgm:pt>
    <dgm:pt modelId="{FFB14666-ED4D-4A9F-9979-9FD834C939E1}" type="pres">
      <dgm:prSet presAssocID="{880E731D-CA0A-4540-B5B5-3B39354690B9}" presName="Name0" presStyleCnt="0">
        <dgm:presLayoutVars>
          <dgm:dir/>
          <dgm:resizeHandles/>
        </dgm:presLayoutVars>
      </dgm:prSet>
      <dgm:spPr/>
      <dgm:t>
        <a:bodyPr/>
        <a:lstStyle/>
        <a:p>
          <a:endParaRPr lang="es-EC"/>
        </a:p>
      </dgm:t>
    </dgm:pt>
    <dgm:pt modelId="{146CBC75-F53D-497E-A0C9-8847D8AB7A0D}" type="pres">
      <dgm:prSet presAssocID="{644BFF7F-25B7-4936-B713-BA2D39551F33}" presName="compNode" presStyleCnt="0"/>
      <dgm:spPr/>
    </dgm:pt>
    <dgm:pt modelId="{321E79ED-C02C-48EA-8037-63EDE5BCFC84}" type="pres">
      <dgm:prSet presAssocID="{644BFF7F-25B7-4936-B713-BA2D39551F33}" presName="dummyConnPt" presStyleCnt="0"/>
      <dgm:spPr/>
    </dgm:pt>
    <dgm:pt modelId="{2168540F-A87B-4DA1-9DE3-58A635802829}" type="pres">
      <dgm:prSet presAssocID="{644BFF7F-25B7-4936-B713-BA2D39551F33}" presName="node" presStyleLbl="node1" presStyleIdx="0" presStyleCnt="9">
        <dgm:presLayoutVars>
          <dgm:bulletEnabled val="1"/>
        </dgm:presLayoutVars>
      </dgm:prSet>
      <dgm:spPr/>
      <dgm:t>
        <a:bodyPr/>
        <a:lstStyle/>
        <a:p>
          <a:endParaRPr lang="es-EC"/>
        </a:p>
      </dgm:t>
    </dgm:pt>
    <dgm:pt modelId="{094C1161-D1F1-4157-8683-F884D685B406}" type="pres">
      <dgm:prSet presAssocID="{77E2BDF4-01D2-4C8C-B572-51F69D0E5BF1}" presName="sibTrans" presStyleLbl="bgSibTrans2D1" presStyleIdx="0" presStyleCnt="8"/>
      <dgm:spPr/>
      <dgm:t>
        <a:bodyPr/>
        <a:lstStyle/>
        <a:p>
          <a:endParaRPr lang="es-EC"/>
        </a:p>
      </dgm:t>
    </dgm:pt>
    <dgm:pt modelId="{59CE80FA-996A-4E34-9441-32EB66468B1C}" type="pres">
      <dgm:prSet presAssocID="{01442BB8-151E-46C1-8802-FE47389987BB}" presName="compNode" presStyleCnt="0"/>
      <dgm:spPr/>
    </dgm:pt>
    <dgm:pt modelId="{B8420D0E-F0FC-4859-87E8-4EB9CB4C5EC6}" type="pres">
      <dgm:prSet presAssocID="{01442BB8-151E-46C1-8802-FE47389987BB}" presName="dummyConnPt" presStyleCnt="0"/>
      <dgm:spPr/>
    </dgm:pt>
    <dgm:pt modelId="{5AA17089-710C-4B58-A175-481706F9BC95}" type="pres">
      <dgm:prSet presAssocID="{01442BB8-151E-46C1-8802-FE47389987BB}" presName="node" presStyleLbl="node1" presStyleIdx="1" presStyleCnt="9">
        <dgm:presLayoutVars>
          <dgm:bulletEnabled val="1"/>
        </dgm:presLayoutVars>
      </dgm:prSet>
      <dgm:spPr/>
      <dgm:t>
        <a:bodyPr/>
        <a:lstStyle/>
        <a:p>
          <a:endParaRPr lang="es-EC"/>
        </a:p>
      </dgm:t>
    </dgm:pt>
    <dgm:pt modelId="{37BA9435-C16B-4405-9833-8A32A454DB58}" type="pres">
      <dgm:prSet presAssocID="{D70047BF-959A-4A28-94A2-9DBB46A4DBE9}" presName="sibTrans" presStyleLbl="bgSibTrans2D1" presStyleIdx="1" presStyleCnt="8"/>
      <dgm:spPr/>
      <dgm:t>
        <a:bodyPr/>
        <a:lstStyle/>
        <a:p>
          <a:endParaRPr lang="es-EC"/>
        </a:p>
      </dgm:t>
    </dgm:pt>
    <dgm:pt modelId="{A322FBD0-F6BE-4C46-BC67-4B5F2CC98A68}" type="pres">
      <dgm:prSet presAssocID="{5FB44921-5CAD-4094-87C9-A1D427A0E87D}" presName="compNode" presStyleCnt="0"/>
      <dgm:spPr/>
    </dgm:pt>
    <dgm:pt modelId="{9CDE91C6-7959-4DF8-9348-AC1E5CE02D51}" type="pres">
      <dgm:prSet presAssocID="{5FB44921-5CAD-4094-87C9-A1D427A0E87D}" presName="dummyConnPt" presStyleCnt="0"/>
      <dgm:spPr/>
    </dgm:pt>
    <dgm:pt modelId="{A57A713C-8537-4786-8693-308EF5FBBFD3}" type="pres">
      <dgm:prSet presAssocID="{5FB44921-5CAD-4094-87C9-A1D427A0E87D}" presName="node" presStyleLbl="node1" presStyleIdx="2" presStyleCnt="9">
        <dgm:presLayoutVars>
          <dgm:bulletEnabled val="1"/>
        </dgm:presLayoutVars>
      </dgm:prSet>
      <dgm:spPr/>
      <dgm:t>
        <a:bodyPr/>
        <a:lstStyle/>
        <a:p>
          <a:endParaRPr lang="es-EC"/>
        </a:p>
      </dgm:t>
    </dgm:pt>
    <dgm:pt modelId="{BE3A9897-94A1-4643-A51D-317030C8C621}" type="pres">
      <dgm:prSet presAssocID="{5CA4485D-E677-4308-944A-A7FC1FD90052}" presName="sibTrans" presStyleLbl="bgSibTrans2D1" presStyleIdx="2" presStyleCnt="8"/>
      <dgm:spPr/>
      <dgm:t>
        <a:bodyPr/>
        <a:lstStyle/>
        <a:p>
          <a:endParaRPr lang="es-EC"/>
        </a:p>
      </dgm:t>
    </dgm:pt>
    <dgm:pt modelId="{EE0712F8-A23E-4832-9C19-F68EAF557BDB}" type="pres">
      <dgm:prSet presAssocID="{79ED3598-7225-40F8-8570-225254E9C7B7}" presName="compNode" presStyleCnt="0"/>
      <dgm:spPr/>
    </dgm:pt>
    <dgm:pt modelId="{9C929AA7-E811-4E0D-A273-70B09B25AE9B}" type="pres">
      <dgm:prSet presAssocID="{79ED3598-7225-40F8-8570-225254E9C7B7}" presName="dummyConnPt" presStyleCnt="0"/>
      <dgm:spPr/>
    </dgm:pt>
    <dgm:pt modelId="{70D8D3AE-27EA-44EB-90AD-4DBDAC506F40}" type="pres">
      <dgm:prSet presAssocID="{79ED3598-7225-40F8-8570-225254E9C7B7}" presName="node" presStyleLbl="node1" presStyleIdx="3" presStyleCnt="9">
        <dgm:presLayoutVars>
          <dgm:bulletEnabled val="1"/>
        </dgm:presLayoutVars>
      </dgm:prSet>
      <dgm:spPr/>
      <dgm:t>
        <a:bodyPr/>
        <a:lstStyle/>
        <a:p>
          <a:endParaRPr lang="es-EC"/>
        </a:p>
      </dgm:t>
    </dgm:pt>
    <dgm:pt modelId="{F1815233-C52D-4C98-AACD-5BD027B2DC08}" type="pres">
      <dgm:prSet presAssocID="{59E25EF5-DD47-439C-909A-B9B372DEB48F}" presName="sibTrans" presStyleLbl="bgSibTrans2D1" presStyleIdx="3" presStyleCnt="8"/>
      <dgm:spPr/>
      <dgm:t>
        <a:bodyPr/>
        <a:lstStyle/>
        <a:p>
          <a:endParaRPr lang="es-EC"/>
        </a:p>
      </dgm:t>
    </dgm:pt>
    <dgm:pt modelId="{251AE280-1224-4D13-BB9B-0D3F01962F80}" type="pres">
      <dgm:prSet presAssocID="{32C5ACF7-7E26-4A28-B2A9-50B9A2EB3D7E}" presName="compNode" presStyleCnt="0"/>
      <dgm:spPr/>
    </dgm:pt>
    <dgm:pt modelId="{3AB2F09B-98FD-4B4C-AF8B-DF57DA73A56F}" type="pres">
      <dgm:prSet presAssocID="{32C5ACF7-7E26-4A28-B2A9-50B9A2EB3D7E}" presName="dummyConnPt" presStyleCnt="0"/>
      <dgm:spPr/>
    </dgm:pt>
    <dgm:pt modelId="{CB993241-6E4A-4542-A631-E17878E0B314}" type="pres">
      <dgm:prSet presAssocID="{32C5ACF7-7E26-4A28-B2A9-50B9A2EB3D7E}" presName="node" presStyleLbl="node1" presStyleIdx="4" presStyleCnt="9">
        <dgm:presLayoutVars>
          <dgm:bulletEnabled val="1"/>
        </dgm:presLayoutVars>
      </dgm:prSet>
      <dgm:spPr/>
      <dgm:t>
        <a:bodyPr/>
        <a:lstStyle/>
        <a:p>
          <a:endParaRPr lang="es-EC"/>
        </a:p>
      </dgm:t>
    </dgm:pt>
    <dgm:pt modelId="{DCEFD11E-81FC-4786-A327-848DB36A23F8}" type="pres">
      <dgm:prSet presAssocID="{CD6FE312-50FD-424B-8EE9-382D74B9C5F0}" presName="sibTrans" presStyleLbl="bgSibTrans2D1" presStyleIdx="4" presStyleCnt="8"/>
      <dgm:spPr/>
      <dgm:t>
        <a:bodyPr/>
        <a:lstStyle/>
        <a:p>
          <a:endParaRPr lang="es-EC"/>
        </a:p>
      </dgm:t>
    </dgm:pt>
    <dgm:pt modelId="{A94C8325-D6E9-44E7-AFFA-AE61489995E8}" type="pres">
      <dgm:prSet presAssocID="{501302F9-F8A0-4CB6-A71A-00C757F3BF37}" presName="compNode" presStyleCnt="0"/>
      <dgm:spPr/>
    </dgm:pt>
    <dgm:pt modelId="{609929E6-6CB3-4138-8C73-9E59424236B4}" type="pres">
      <dgm:prSet presAssocID="{501302F9-F8A0-4CB6-A71A-00C757F3BF37}" presName="dummyConnPt" presStyleCnt="0"/>
      <dgm:spPr/>
    </dgm:pt>
    <dgm:pt modelId="{0D2573E8-52A9-4F7E-8EB3-2A9511590AE2}" type="pres">
      <dgm:prSet presAssocID="{501302F9-F8A0-4CB6-A71A-00C757F3BF37}" presName="node" presStyleLbl="node1" presStyleIdx="5" presStyleCnt="9">
        <dgm:presLayoutVars>
          <dgm:bulletEnabled val="1"/>
        </dgm:presLayoutVars>
      </dgm:prSet>
      <dgm:spPr/>
      <dgm:t>
        <a:bodyPr/>
        <a:lstStyle/>
        <a:p>
          <a:endParaRPr lang="es-EC"/>
        </a:p>
      </dgm:t>
    </dgm:pt>
    <dgm:pt modelId="{C10F9220-B0D4-4C2E-9304-71B2AA6197D3}" type="pres">
      <dgm:prSet presAssocID="{06E429B9-11D5-44A8-8014-ACBCCE85B06A}" presName="sibTrans" presStyleLbl="bgSibTrans2D1" presStyleIdx="5" presStyleCnt="8"/>
      <dgm:spPr/>
      <dgm:t>
        <a:bodyPr/>
        <a:lstStyle/>
        <a:p>
          <a:endParaRPr lang="es-EC"/>
        </a:p>
      </dgm:t>
    </dgm:pt>
    <dgm:pt modelId="{B8813D9E-49B5-4AA7-A409-31D250783FAA}" type="pres">
      <dgm:prSet presAssocID="{D93EAFB7-E031-4DFD-BA2E-ACC1E3D51D56}" presName="compNode" presStyleCnt="0"/>
      <dgm:spPr/>
    </dgm:pt>
    <dgm:pt modelId="{3527D0E5-0C52-46C6-B63F-EF143665F43B}" type="pres">
      <dgm:prSet presAssocID="{D93EAFB7-E031-4DFD-BA2E-ACC1E3D51D56}" presName="dummyConnPt" presStyleCnt="0"/>
      <dgm:spPr/>
    </dgm:pt>
    <dgm:pt modelId="{1CD12BF0-C2CE-4F2B-9FC6-A0A9E05B757D}" type="pres">
      <dgm:prSet presAssocID="{D93EAFB7-E031-4DFD-BA2E-ACC1E3D51D56}" presName="node" presStyleLbl="node1" presStyleIdx="6" presStyleCnt="9">
        <dgm:presLayoutVars>
          <dgm:bulletEnabled val="1"/>
        </dgm:presLayoutVars>
      </dgm:prSet>
      <dgm:spPr/>
      <dgm:t>
        <a:bodyPr/>
        <a:lstStyle/>
        <a:p>
          <a:endParaRPr lang="es-EC"/>
        </a:p>
      </dgm:t>
    </dgm:pt>
    <dgm:pt modelId="{6CDF5DC8-FA1B-4881-B66B-AB279B8E3D2C}" type="pres">
      <dgm:prSet presAssocID="{4D77B27D-DD0E-45B8-874A-07C4DCF7250C}" presName="sibTrans" presStyleLbl="bgSibTrans2D1" presStyleIdx="6" presStyleCnt="8"/>
      <dgm:spPr/>
      <dgm:t>
        <a:bodyPr/>
        <a:lstStyle/>
        <a:p>
          <a:endParaRPr lang="es-EC"/>
        </a:p>
      </dgm:t>
    </dgm:pt>
    <dgm:pt modelId="{09F98730-97B0-40E1-9920-F7A4F6A015D1}" type="pres">
      <dgm:prSet presAssocID="{73EF7977-7601-43F6-8648-0BFCD64594A4}" presName="compNode" presStyleCnt="0"/>
      <dgm:spPr/>
    </dgm:pt>
    <dgm:pt modelId="{3404C989-53B3-4317-8147-6F581DF1135A}" type="pres">
      <dgm:prSet presAssocID="{73EF7977-7601-43F6-8648-0BFCD64594A4}" presName="dummyConnPt" presStyleCnt="0"/>
      <dgm:spPr/>
    </dgm:pt>
    <dgm:pt modelId="{AD7807D6-2071-4070-9C4D-4967B5628AE9}" type="pres">
      <dgm:prSet presAssocID="{73EF7977-7601-43F6-8648-0BFCD64594A4}" presName="node" presStyleLbl="node1" presStyleIdx="7" presStyleCnt="9">
        <dgm:presLayoutVars>
          <dgm:bulletEnabled val="1"/>
        </dgm:presLayoutVars>
      </dgm:prSet>
      <dgm:spPr/>
      <dgm:t>
        <a:bodyPr/>
        <a:lstStyle/>
        <a:p>
          <a:endParaRPr lang="es-EC"/>
        </a:p>
      </dgm:t>
    </dgm:pt>
    <dgm:pt modelId="{627263E4-9DE3-4AD2-8FC9-76F76554AB95}" type="pres">
      <dgm:prSet presAssocID="{35AD5CAE-F1F6-4AEB-A728-BE5228BF6E64}" presName="sibTrans" presStyleLbl="bgSibTrans2D1" presStyleIdx="7" presStyleCnt="8"/>
      <dgm:spPr/>
      <dgm:t>
        <a:bodyPr/>
        <a:lstStyle/>
        <a:p>
          <a:endParaRPr lang="es-EC"/>
        </a:p>
      </dgm:t>
    </dgm:pt>
    <dgm:pt modelId="{9CBF7781-00B5-4091-BADB-3C6DC99B4774}" type="pres">
      <dgm:prSet presAssocID="{9E579DE9-2181-41B6-B1C5-F68CAC892FC4}" presName="compNode" presStyleCnt="0"/>
      <dgm:spPr/>
    </dgm:pt>
    <dgm:pt modelId="{7E999A55-718B-4541-AF60-2289879191C3}" type="pres">
      <dgm:prSet presAssocID="{9E579DE9-2181-41B6-B1C5-F68CAC892FC4}" presName="dummyConnPt" presStyleCnt="0"/>
      <dgm:spPr/>
    </dgm:pt>
    <dgm:pt modelId="{0E39E8BD-71CB-43CC-A634-D0486B2E7DFC}" type="pres">
      <dgm:prSet presAssocID="{9E579DE9-2181-41B6-B1C5-F68CAC892FC4}" presName="node" presStyleLbl="node1" presStyleIdx="8" presStyleCnt="9">
        <dgm:presLayoutVars>
          <dgm:bulletEnabled val="1"/>
        </dgm:presLayoutVars>
      </dgm:prSet>
      <dgm:spPr/>
      <dgm:t>
        <a:bodyPr/>
        <a:lstStyle/>
        <a:p>
          <a:endParaRPr lang="es-EC"/>
        </a:p>
      </dgm:t>
    </dgm:pt>
  </dgm:ptLst>
  <dgm:cxnLst>
    <dgm:cxn modelId="{4BD88964-11EA-4E9D-B81A-D6FE090DC3B5}" type="presOf" srcId="{D93EAFB7-E031-4DFD-BA2E-ACC1E3D51D56}" destId="{1CD12BF0-C2CE-4F2B-9FC6-A0A9E05B757D}" srcOrd="0" destOrd="0" presId="urn:microsoft.com/office/officeart/2005/8/layout/bProcess4"/>
    <dgm:cxn modelId="{C44D64A7-E1EE-40EC-9AC8-531CBA7EA317}" type="presOf" srcId="{880E731D-CA0A-4540-B5B5-3B39354690B9}" destId="{FFB14666-ED4D-4A9F-9979-9FD834C939E1}" srcOrd="0" destOrd="0" presId="urn:microsoft.com/office/officeart/2005/8/layout/bProcess4"/>
    <dgm:cxn modelId="{D3F562D8-EFE2-4743-B14A-C560413AEA25}" type="presOf" srcId="{35AD5CAE-F1F6-4AEB-A728-BE5228BF6E64}" destId="{627263E4-9DE3-4AD2-8FC9-76F76554AB95}" srcOrd="0" destOrd="0" presId="urn:microsoft.com/office/officeart/2005/8/layout/bProcess4"/>
    <dgm:cxn modelId="{E8F7AE6F-7BFB-4882-816F-6F5166470BE6}" srcId="{880E731D-CA0A-4540-B5B5-3B39354690B9}" destId="{501302F9-F8A0-4CB6-A71A-00C757F3BF37}" srcOrd="5" destOrd="0" parTransId="{DD62D917-9057-4C48-B590-56F04B758E0B}" sibTransId="{06E429B9-11D5-44A8-8014-ACBCCE85B06A}"/>
    <dgm:cxn modelId="{8B09E2EE-86ED-40B4-AFCD-D4E14D4579A9}" type="presOf" srcId="{59E25EF5-DD47-439C-909A-B9B372DEB48F}" destId="{F1815233-C52D-4C98-AACD-5BD027B2DC08}" srcOrd="0" destOrd="0" presId="urn:microsoft.com/office/officeart/2005/8/layout/bProcess4"/>
    <dgm:cxn modelId="{1F591FA7-16B9-49A2-819F-A2F000911581}" srcId="{880E731D-CA0A-4540-B5B5-3B39354690B9}" destId="{01442BB8-151E-46C1-8802-FE47389987BB}" srcOrd="1" destOrd="0" parTransId="{F2E9709C-FF9B-4AFE-AC41-18646DE408CF}" sibTransId="{D70047BF-959A-4A28-94A2-9DBB46A4DBE9}"/>
    <dgm:cxn modelId="{74EE224B-C5C3-44C9-AC0B-531FBD2BA2A3}" type="presOf" srcId="{79ED3598-7225-40F8-8570-225254E9C7B7}" destId="{70D8D3AE-27EA-44EB-90AD-4DBDAC506F40}" srcOrd="0" destOrd="0" presId="urn:microsoft.com/office/officeart/2005/8/layout/bProcess4"/>
    <dgm:cxn modelId="{1DE67241-3F72-446F-AD4C-AC21311E8949}" type="presOf" srcId="{77E2BDF4-01D2-4C8C-B572-51F69D0E5BF1}" destId="{094C1161-D1F1-4157-8683-F884D685B406}" srcOrd="0" destOrd="0" presId="urn:microsoft.com/office/officeart/2005/8/layout/bProcess4"/>
    <dgm:cxn modelId="{7F5ACC61-6123-431F-89E0-427777D8E6B7}" type="presOf" srcId="{01442BB8-151E-46C1-8802-FE47389987BB}" destId="{5AA17089-710C-4B58-A175-481706F9BC95}" srcOrd="0" destOrd="0" presId="urn:microsoft.com/office/officeart/2005/8/layout/bProcess4"/>
    <dgm:cxn modelId="{05505281-D2F6-466E-9C8E-8B1DFBCE8C30}" srcId="{880E731D-CA0A-4540-B5B5-3B39354690B9}" destId="{32C5ACF7-7E26-4A28-B2A9-50B9A2EB3D7E}" srcOrd="4" destOrd="0" parTransId="{FC484185-CF2D-4556-BF90-72250604E5A6}" sibTransId="{CD6FE312-50FD-424B-8EE9-382D74B9C5F0}"/>
    <dgm:cxn modelId="{F823BE99-ECF2-489C-9AB2-F172F98E06FA}" type="presOf" srcId="{5CA4485D-E677-4308-944A-A7FC1FD90052}" destId="{BE3A9897-94A1-4643-A51D-317030C8C621}" srcOrd="0" destOrd="0" presId="urn:microsoft.com/office/officeart/2005/8/layout/bProcess4"/>
    <dgm:cxn modelId="{E09544FE-1647-4A42-B594-190737BEF873}" type="presOf" srcId="{501302F9-F8A0-4CB6-A71A-00C757F3BF37}" destId="{0D2573E8-52A9-4F7E-8EB3-2A9511590AE2}" srcOrd="0" destOrd="0" presId="urn:microsoft.com/office/officeart/2005/8/layout/bProcess4"/>
    <dgm:cxn modelId="{69BEFBE6-50E7-4B54-B9BC-2C67F62EEF4A}" type="presOf" srcId="{4D77B27D-DD0E-45B8-874A-07C4DCF7250C}" destId="{6CDF5DC8-FA1B-4881-B66B-AB279B8E3D2C}" srcOrd="0" destOrd="0" presId="urn:microsoft.com/office/officeart/2005/8/layout/bProcess4"/>
    <dgm:cxn modelId="{66D3D2F9-1910-4D2E-BBDC-6C7C6B7F48CE}" type="presOf" srcId="{644BFF7F-25B7-4936-B713-BA2D39551F33}" destId="{2168540F-A87B-4DA1-9DE3-58A635802829}" srcOrd="0" destOrd="0" presId="urn:microsoft.com/office/officeart/2005/8/layout/bProcess4"/>
    <dgm:cxn modelId="{0BEB8089-73E8-4B74-859A-21032C1BAD96}" type="presOf" srcId="{CD6FE312-50FD-424B-8EE9-382D74B9C5F0}" destId="{DCEFD11E-81FC-4786-A327-848DB36A23F8}" srcOrd="0" destOrd="0" presId="urn:microsoft.com/office/officeart/2005/8/layout/bProcess4"/>
    <dgm:cxn modelId="{CB52E60A-F3EA-4F92-A0C7-3275A115379C}" srcId="{880E731D-CA0A-4540-B5B5-3B39354690B9}" destId="{644BFF7F-25B7-4936-B713-BA2D39551F33}" srcOrd="0" destOrd="0" parTransId="{67419B95-768F-4067-B8F4-EEF425A04820}" sibTransId="{77E2BDF4-01D2-4C8C-B572-51F69D0E5BF1}"/>
    <dgm:cxn modelId="{458B4925-E801-4A90-BC63-17C50856B8FE}" type="presOf" srcId="{9E579DE9-2181-41B6-B1C5-F68CAC892FC4}" destId="{0E39E8BD-71CB-43CC-A634-D0486B2E7DFC}" srcOrd="0" destOrd="0" presId="urn:microsoft.com/office/officeart/2005/8/layout/bProcess4"/>
    <dgm:cxn modelId="{B282EB7B-4FD4-45A2-B04F-BD0857EEFCB2}" type="presOf" srcId="{06E429B9-11D5-44A8-8014-ACBCCE85B06A}" destId="{C10F9220-B0D4-4C2E-9304-71B2AA6197D3}" srcOrd="0" destOrd="0" presId="urn:microsoft.com/office/officeart/2005/8/layout/bProcess4"/>
    <dgm:cxn modelId="{563171BD-2E30-466D-8881-A0E28C8915A9}" type="presOf" srcId="{32C5ACF7-7E26-4A28-B2A9-50B9A2EB3D7E}" destId="{CB993241-6E4A-4542-A631-E17878E0B314}" srcOrd="0" destOrd="0" presId="urn:microsoft.com/office/officeart/2005/8/layout/bProcess4"/>
    <dgm:cxn modelId="{19979E9C-1430-487D-9279-F3A33BB7805F}" type="presOf" srcId="{73EF7977-7601-43F6-8648-0BFCD64594A4}" destId="{AD7807D6-2071-4070-9C4D-4967B5628AE9}" srcOrd="0" destOrd="0" presId="urn:microsoft.com/office/officeart/2005/8/layout/bProcess4"/>
    <dgm:cxn modelId="{9C06E4C1-5878-4A36-AEC6-DA581E06C51B}" srcId="{880E731D-CA0A-4540-B5B5-3B39354690B9}" destId="{5FB44921-5CAD-4094-87C9-A1D427A0E87D}" srcOrd="2" destOrd="0" parTransId="{23163E59-1614-4186-AC9E-8D3F793B3E83}" sibTransId="{5CA4485D-E677-4308-944A-A7FC1FD90052}"/>
    <dgm:cxn modelId="{FD98F9A4-8617-48D9-B7F6-25C76A984125}" srcId="{880E731D-CA0A-4540-B5B5-3B39354690B9}" destId="{73EF7977-7601-43F6-8648-0BFCD64594A4}" srcOrd="7" destOrd="0" parTransId="{FE9E788D-EEE6-4A48-8ED1-8945BBEB179B}" sibTransId="{35AD5CAE-F1F6-4AEB-A728-BE5228BF6E64}"/>
    <dgm:cxn modelId="{2E67DBEA-6FAD-4CD9-9713-FDFF5C176C03}" type="presOf" srcId="{D70047BF-959A-4A28-94A2-9DBB46A4DBE9}" destId="{37BA9435-C16B-4405-9833-8A32A454DB58}" srcOrd="0" destOrd="0" presId="urn:microsoft.com/office/officeart/2005/8/layout/bProcess4"/>
    <dgm:cxn modelId="{0A2DB857-C4E9-4B54-857D-3E2A4756EA3D}" type="presOf" srcId="{5FB44921-5CAD-4094-87C9-A1D427A0E87D}" destId="{A57A713C-8537-4786-8693-308EF5FBBFD3}" srcOrd="0" destOrd="0" presId="urn:microsoft.com/office/officeart/2005/8/layout/bProcess4"/>
    <dgm:cxn modelId="{F0667D23-A7A2-4331-B0EC-B175EA868511}" srcId="{880E731D-CA0A-4540-B5B5-3B39354690B9}" destId="{79ED3598-7225-40F8-8570-225254E9C7B7}" srcOrd="3" destOrd="0" parTransId="{FEA44A9B-D9AD-4B1A-B734-1EEDB446D9B8}" sibTransId="{59E25EF5-DD47-439C-909A-B9B372DEB48F}"/>
    <dgm:cxn modelId="{E55D99D8-B4CB-447F-B125-F9089A0CCD57}" srcId="{880E731D-CA0A-4540-B5B5-3B39354690B9}" destId="{9E579DE9-2181-41B6-B1C5-F68CAC892FC4}" srcOrd="8" destOrd="0" parTransId="{90AA7612-67C6-45C7-A6F9-739E248BCA71}" sibTransId="{0F735E13-9771-42DF-BA77-D41A10C120D9}"/>
    <dgm:cxn modelId="{C5DB27B5-2FB5-4EDB-8568-E37AF2BCED8C}" srcId="{880E731D-CA0A-4540-B5B5-3B39354690B9}" destId="{D93EAFB7-E031-4DFD-BA2E-ACC1E3D51D56}" srcOrd="6" destOrd="0" parTransId="{E59BA467-B242-40EC-8D62-6FAEAE42B8CD}" sibTransId="{4D77B27D-DD0E-45B8-874A-07C4DCF7250C}"/>
    <dgm:cxn modelId="{DA032524-90DD-4FAF-A0B4-CE6E089E9759}" type="presParOf" srcId="{FFB14666-ED4D-4A9F-9979-9FD834C939E1}" destId="{146CBC75-F53D-497E-A0C9-8847D8AB7A0D}" srcOrd="0" destOrd="0" presId="urn:microsoft.com/office/officeart/2005/8/layout/bProcess4"/>
    <dgm:cxn modelId="{9A40FAC3-31A0-4173-9738-A1728595DF77}" type="presParOf" srcId="{146CBC75-F53D-497E-A0C9-8847D8AB7A0D}" destId="{321E79ED-C02C-48EA-8037-63EDE5BCFC84}" srcOrd="0" destOrd="0" presId="urn:microsoft.com/office/officeart/2005/8/layout/bProcess4"/>
    <dgm:cxn modelId="{521934B2-8341-49E4-8EEB-A287AB6C59F8}" type="presParOf" srcId="{146CBC75-F53D-497E-A0C9-8847D8AB7A0D}" destId="{2168540F-A87B-4DA1-9DE3-58A635802829}" srcOrd="1" destOrd="0" presId="urn:microsoft.com/office/officeart/2005/8/layout/bProcess4"/>
    <dgm:cxn modelId="{D8E5D758-F6BC-4A13-AC65-7DDC5C3C7768}" type="presParOf" srcId="{FFB14666-ED4D-4A9F-9979-9FD834C939E1}" destId="{094C1161-D1F1-4157-8683-F884D685B406}" srcOrd="1" destOrd="0" presId="urn:microsoft.com/office/officeart/2005/8/layout/bProcess4"/>
    <dgm:cxn modelId="{1BEF7C45-C539-4C16-AA50-FEE0D2FCD64B}" type="presParOf" srcId="{FFB14666-ED4D-4A9F-9979-9FD834C939E1}" destId="{59CE80FA-996A-4E34-9441-32EB66468B1C}" srcOrd="2" destOrd="0" presId="urn:microsoft.com/office/officeart/2005/8/layout/bProcess4"/>
    <dgm:cxn modelId="{95B47D0B-8E85-4FC3-9EAB-CBCF8DB0656F}" type="presParOf" srcId="{59CE80FA-996A-4E34-9441-32EB66468B1C}" destId="{B8420D0E-F0FC-4859-87E8-4EB9CB4C5EC6}" srcOrd="0" destOrd="0" presId="urn:microsoft.com/office/officeart/2005/8/layout/bProcess4"/>
    <dgm:cxn modelId="{F7BF257B-B536-4A2C-B1B8-6817FA67C317}" type="presParOf" srcId="{59CE80FA-996A-4E34-9441-32EB66468B1C}" destId="{5AA17089-710C-4B58-A175-481706F9BC95}" srcOrd="1" destOrd="0" presId="urn:microsoft.com/office/officeart/2005/8/layout/bProcess4"/>
    <dgm:cxn modelId="{D88C27D5-2771-40B5-AD42-97F36AE13DD9}" type="presParOf" srcId="{FFB14666-ED4D-4A9F-9979-9FD834C939E1}" destId="{37BA9435-C16B-4405-9833-8A32A454DB58}" srcOrd="3" destOrd="0" presId="urn:microsoft.com/office/officeart/2005/8/layout/bProcess4"/>
    <dgm:cxn modelId="{686411D8-DF5D-41EF-9CEB-91CF3C9DD841}" type="presParOf" srcId="{FFB14666-ED4D-4A9F-9979-9FD834C939E1}" destId="{A322FBD0-F6BE-4C46-BC67-4B5F2CC98A68}" srcOrd="4" destOrd="0" presId="urn:microsoft.com/office/officeart/2005/8/layout/bProcess4"/>
    <dgm:cxn modelId="{856524BB-E4F8-40AD-A465-CA091AD54475}" type="presParOf" srcId="{A322FBD0-F6BE-4C46-BC67-4B5F2CC98A68}" destId="{9CDE91C6-7959-4DF8-9348-AC1E5CE02D51}" srcOrd="0" destOrd="0" presId="urn:microsoft.com/office/officeart/2005/8/layout/bProcess4"/>
    <dgm:cxn modelId="{ED7125A5-4F40-4EDE-B930-969E61E00C42}" type="presParOf" srcId="{A322FBD0-F6BE-4C46-BC67-4B5F2CC98A68}" destId="{A57A713C-8537-4786-8693-308EF5FBBFD3}" srcOrd="1" destOrd="0" presId="urn:microsoft.com/office/officeart/2005/8/layout/bProcess4"/>
    <dgm:cxn modelId="{927AC17E-0E6F-42A2-8178-D33229F4E8E1}" type="presParOf" srcId="{FFB14666-ED4D-4A9F-9979-9FD834C939E1}" destId="{BE3A9897-94A1-4643-A51D-317030C8C621}" srcOrd="5" destOrd="0" presId="urn:microsoft.com/office/officeart/2005/8/layout/bProcess4"/>
    <dgm:cxn modelId="{C237D159-C245-4E49-923A-4E5BB42559DF}" type="presParOf" srcId="{FFB14666-ED4D-4A9F-9979-9FD834C939E1}" destId="{EE0712F8-A23E-4832-9C19-F68EAF557BDB}" srcOrd="6" destOrd="0" presId="urn:microsoft.com/office/officeart/2005/8/layout/bProcess4"/>
    <dgm:cxn modelId="{53583025-12A1-4A00-B9B4-721A7A531D10}" type="presParOf" srcId="{EE0712F8-A23E-4832-9C19-F68EAF557BDB}" destId="{9C929AA7-E811-4E0D-A273-70B09B25AE9B}" srcOrd="0" destOrd="0" presId="urn:microsoft.com/office/officeart/2005/8/layout/bProcess4"/>
    <dgm:cxn modelId="{9E2FF014-2525-4AF5-8DA9-2816582AB5A6}" type="presParOf" srcId="{EE0712F8-A23E-4832-9C19-F68EAF557BDB}" destId="{70D8D3AE-27EA-44EB-90AD-4DBDAC506F40}" srcOrd="1" destOrd="0" presId="urn:microsoft.com/office/officeart/2005/8/layout/bProcess4"/>
    <dgm:cxn modelId="{3E8C2ADC-0EC3-42EB-A7D4-52D75FB14C55}" type="presParOf" srcId="{FFB14666-ED4D-4A9F-9979-9FD834C939E1}" destId="{F1815233-C52D-4C98-AACD-5BD027B2DC08}" srcOrd="7" destOrd="0" presId="urn:microsoft.com/office/officeart/2005/8/layout/bProcess4"/>
    <dgm:cxn modelId="{6BC613FF-3F38-4EF0-A932-ECCA86E16BBC}" type="presParOf" srcId="{FFB14666-ED4D-4A9F-9979-9FD834C939E1}" destId="{251AE280-1224-4D13-BB9B-0D3F01962F80}" srcOrd="8" destOrd="0" presId="urn:microsoft.com/office/officeart/2005/8/layout/bProcess4"/>
    <dgm:cxn modelId="{7B3744AE-89CE-4AC2-AF35-02D2BF0F9CC6}" type="presParOf" srcId="{251AE280-1224-4D13-BB9B-0D3F01962F80}" destId="{3AB2F09B-98FD-4B4C-AF8B-DF57DA73A56F}" srcOrd="0" destOrd="0" presId="urn:microsoft.com/office/officeart/2005/8/layout/bProcess4"/>
    <dgm:cxn modelId="{732726E1-45A5-4501-84A3-E463A5248E30}" type="presParOf" srcId="{251AE280-1224-4D13-BB9B-0D3F01962F80}" destId="{CB993241-6E4A-4542-A631-E17878E0B314}" srcOrd="1" destOrd="0" presId="urn:microsoft.com/office/officeart/2005/8/layout/bProcess4"/>
    <dgm:cxn modelId="{44D21064-3713-4D5B-9EA4-E5E11887075C}" type="presParOf" srcId="{FFB14666-ED4D-4A9F-9979-9FD834C939E1}" destId="{DCEFD11E-81FC-4786-A327-848DB36A23F8}" srcOrd="9" destOrd="0" presId="urn:microsoft.com/office/officeart/2005/8/layout/bProcess4"/>
    <dgm:cxn modelId="{9011E424-2030-4B55-8989-D699B6A2DBEB}" type="presParOf" srcId="{FFB14666-ED4D-4A9F-9979-9FD834C939E1}" destId="{A94C8325-D6E9-44E7-AFFA-AE61489995E8}" srcOrd="10" destOrd="0" presId="urn:microsoft.com/office/officeart/2005/8/layout/bProcess4"/>
    <dgm:cxn modelId="{BDDCCCE1-831E-477A-83F9-239A0C8221BB}" type="presParOf" srcId="{A94C8325-D6E9-44E7-AFFA-AE61489995E8}" destId="{609929E6-6CB3-4138-8C73-9E59424236B4}" srcOrd="0" destOrd="0" presId="urn:microsoft.com/office/officeart/2005/8/layout/bProcess4"/>
    <dgm:cxn modelId="{BDF885CA-814B-4D1D-8F35-F2D1F8B9031F}" type="presParOf" srcId="{A94C8325-D6E9-44E7-AFFA-AE61489995E8}" destId="{0D2573E8-52A9-4F7E-8EB3-2A9511590AE2}" srcOrd="1" destOrd="0" presId="urn:microsoft.com/office/officeart/2005/8/layout/bProcess4"/>
    <dgm:cxn modelId="{459BD114-6A5C-4C24-9434-E5D94803B628}" type="presParOf" srcId="{FFB14666-ED4D-4A9F-9979-9FD834C939E1}" destId="{C10F9220-B0D4-4C2E-9304-71B2AA6197D3}" srcOrd="11" destOrd="0" presId="urn:microsoft.com/office/officeart/2005/8/layout/bProcess4"/>
    <dgm:cxn modelId="{5C218946-1843-4FCF-8CC5-16B9AA9E9445}" type="presParOf" srcId="{FFB14666-ED4D-4A9F-9979-9FD834C939E1}" destId="{B8813D9E-49B5-4AA7-A409-31D250783FAA}" srcOrd="12" destOrd="0" presId="urn:microsoft.com/office/officeart/2005/8/layout/bProcess4"/>
    <dgm:cxn modelId="{F757DA11-1F69-462B-8BC0-1564280835CC}" type="presParOf" srcId="{B8813D9E-49B5-4AA7-A409-31D250783FAA}" destId="{3527D0E5-0C52-46C6-B63F-EF143665F43B}" srcOrd="0" destOrd="0" presId="urn:microsoft.com/office/officeart/2005/8/layout/bProcess4"/>
    <dgm:cxn modelId="{B6283525-96D1-42CA-ADB8-C81F0C4EEED8}" type="presParOf" srcId="{B8813D9E-49B5-4AA7-A409-31D250783FAA}" destId="{1CD12BF0-C2CE-4F2B-9FC6-A0A9E05B757D}" srcOrd="1" destOrd="0" presId="urn:microsoft.com/office/officeart/2005/8/layout/bProcess4"/>
    <dgm:cxn modelId="{4439EF98-FB62-4400-999A-BAFCBE685494}" type="presParOf" srcId="{FFB14666-ED4D-4A9F-9979-9FD834C939E1}" destId="{6CDF5DC8-FA1B-4881-B66B-AB279B8E3D2C}" srcOrd="13" destOrd="0" presId="urn:microsoft.com/office/officeart/2005/8/layout/bProcess4"/>
    <dgm:cxn modelId="{6BB1400A-4CAF-4E4F-9236-155A51D89486}" type="presParOf" srcId="{FFB14666-ED4D-4A9F-9979-9FD834C939E1}" destId="{09F98730-97B0-40E1-9920-F7A4F6A015D1}" srcOrd="14" destOrd="0" presId="urn:microsoft.com/office/officeart/2005/8/layout/bProcess4"/>
    <dgm:cxn modelId="{D8F7D38C-908E-44E7-8A0D-64DF56421A43}" type="presParOf" srcId="{09F98730-97B0-40E1-9920-F7A4F6A015D1}" destId="{3404C989-53B3-4317-8147-6F581DF1135A}" srcOrd="0" destOrd="0" presId="urn:microsoft.com/office/officeart/2005/8/layout/bProcess4"/>
    <dgm:cxn modelId="{7A79C037-C795-4F81-B874-D689A4BD6DBF}" type="presParOf" srcId="{09F98730-97B0-40E1-9920-F7A4F6A015D1}" destId="{AD7807D6-2071-4070-9C4D-4967B5628AE9}" srcOrd="1" destOrd="0" presId="urn:microsoft.com/office/officeart/2005/8/layout/bProcess4"/>
    <dgm:cxn modelId="{A6B883C2-E0AA-4315-BABE-93F65937D35C}" type="presParOf" srcId="{FFB14666-ED4D-4A9F-9979-9FD834C939E1}" destId="{627263E4-9DE3-4AD2-8FC9-76F76554AB95}" srcOrd="15" destOrd="0" presId="urn:microsoft.com/office/officeart/2005/8/layout/bProcess4"/>
    <dgm:cxn modelId="{AC7C0191-290E-4A79-B50D-C9B0C75C160A}" type="presParOf" srcId="{FFB14666-ED4D-4A9F-9979-9FD834C939E1}" destId="{9CBF7781-00B5-4091-BADB-3C6DC99B4774}" srcOrd="16" destOrd="0" presId="urn:microsoft.com/office/officeart/2005/8/layout/bProcess4"/>
    <dgm:cxn modelId="{ED4D67C6-0D41-4A2F-8CD5-F43644C1C23F}" type="presParOf" srcId="{9CBF7781-00B5-4091-BADB-3C6DC99B4774}" destId="{7E999A55-718B-4541-AF60-2289879191C3}" srcOrd="0" destOrd="0" presId="urn:microsoft.com/office/officeart/2005/8/layout/bProcess4"/>
    <dgm:cxn modelId="{6416941C-E4FC-452D-A9C1-E12C2586C374}" type="presParOf" srcId="{9CBF7781-00B5-4091-BADB-3C6DC99B4774}" destId="{0E39E8BD-71CB-43CC-A634-D0486B2E7DFC}" srcOrd="1" destOrd="0" presId="urn:microsoft.com/office/officeart/2005/8/layout/b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B2DD04-1B9F-4A77-9F13-3A74A468E17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E4ECB0ED-B862-43D2-AB5A-54D806DBEBC1}">
      <dgm:prSet phldrT="[Texto]"/>
      <dgm:spPr>
        <a:blipFill rotWithShape="0">
          <a:blip xmlns:r="http://schemas.openxmlformats.org/officeDocument/2006/relationships" r:embed="rId1"/>
          <a:tile tx="0" ty="0" sx="100000" sy="100000" flip="none" algn="tl"/>
        </a:blipFill>
      </dgm:spPr>
      <dgm:t>
        <a:bodyPr/>
        <a:lstStyle/>
        <a:p>
          <a:r>
            <a:rPr lang="es-EC" dirty="0" smtClean="0">
              <a:solidFill>
                <a:schemeClr val="tx1"/>
              </a:solidFill>
            </a:rPr>
            <a:t>Certificación internacional</a:t>
          </a:r>
          <a:endParaRPr lang="es-EC" dirty="0">
            <a:solidFill>
              <a:schemeClr val="tx1"/>
            </a:solidFill>
          </a:endParaRPr>
        </a:p>
      </dgm:t>
    </dgm:pt>
    <dgm:pt modelId="{BA3A09CA-EEC5-45C9-A30E-80CC881000B2}" type="parTrans" cxnId="{62837CD1-4E95-4820-A74F-966A30D9D7C9}">
      <dgm:prSet/>
      <dgm:spPr/>
      <dgm:t>
        <a:bodyPr/>
        <a:lstStyle/>
        <a:p>
          <a:endParaRPr lang="es-EC"/>
        </a:p>
      </dgm:t>
    </dgm:pt>
    <dgm:pt modelId="{FE7A6AD8-ADB4-4834-9228-768C104FACEB}" type="sibTrans" cxnId="{62837CD1-4E95-4820-A74F-966A30D9D7C9}">
      <dgm:prSet/>
      <dgm:spPr/>
      <dgm:t>
        <a:bodyPr/>
        <a:lstStyle/>
        <a:p>
          <a:endParaRPr lang="es-EC"/>
        </a:p>
      </dgm:t>
    </dgm:pt>
    <dgm:pt modelId="{57BFE664-CF4D-45F6-8747-20D1AC2B9F2F}">
      <dgm:prSet phldrT="[Texto]"/>
      <dgm:spPr>
        <a:blipFill rotWithShape="0">
          <a:blip xmlns:r="http://schemas.openxmlformats.org/officeDocument/2006/relationships" r:embed="rId1"/>
          <a:tile tx="0" ty="0" sx="100000" sy="100000" flip="none" algn="tl"/>
        </a:blipFill>
      </dgm:spPr>
      <dgm:t>
        <a:bodyPr/>
        <a:lstStyle/>
        <a:p>
          <a:r>
            <a:rPr lang="es-EC" dirty="0" smtClean="0">
              <a:solidFill>
                <a:schemeClr val="tx1"/>
              </a:solidFill>
            </a:rPr>
            <a:t>Presentar costos solicitados</a:t>
          </a:r>
          <a:endParaRPr lang="es-EC" dirty="0">
            <a:solidFill>
              <a:schemeClr val="tx1"/>
            </a:solidFill>
          </a:endParaRPr>
        </a:p>
      </dgm:t>
    </dgm:pt>
    <dgm:pt modelId="{AF901D5A-92CB-4426-ACFB-E5CC7CBBB79C}" type="parTrans" cxnId="{FF37278A-01AB-4E7F-9017-728E3ADF2B2D}">
      <dgm:prSet/>
      <dgm:spPr/>
      <dgm:t>
        <a:bodyPr/>
        <a:lstStyle/>
        <a:p>
          <a:endParaRPr lang="es-EC"/>
        </a:p>
      </dgm:t>
    </dgm:pt>
    <dgm:pt modelId="{18FC7BB3-6B27-471E-AC41-3074D18640BB}" type="sibTrans" cxnId="{FF37278A-01AB-4E7F-9017-728E3ADF2B2D}">
      <dgm:prSet/>
      <dgm:spPr/>
      <dgm:t>
        <a:bodyPr/>
        <a:lstStyle/>
        <a:p>
          <a:endParaRPr lang="es-EC"/>
        </a:p>
      </dgm:t>
    </dgm:pt>
    <dgm:pt modelId="{0FD3ACFD-31D2-4DE0-BECB-59A85CCF6BAD}">
      <dgm:prSet phldrT="[Texto]"/>
      <dgm:spPr>
        <a:blipFill rotWithShape="0">
          <a:blip xmlns:r="http://schemas.openxmlformats.org/officeDocument/2006/relationships" r:embed="rId1"/>
          <a:tile tx="0" ty="0" sx="100000" sy="100000" flip="none" algn="tl"/>
        </a:blipFill>
      </dgm:spPr>
      <dgm:t>
        <a:bodyPr/>
        <a:lstStyle/>
        <a:p>
          <a:r>
            <a:rPr lang="es-EC" dirty="0" smtClean="0">
              <a:solidFill>
                <a:schemeClr val="tx1"/>
              </a:solidFill>
            </a:rPr>
            <a:t>Certificación de calidad 40%</a:t>
          </a:r>
          <a:endParaRPr lang="es-EC" dirty="0">
            <a:solidFill>
              <a:schemeClr val="tx1"/>
            </a:solidFill>
          </a:endParaRPr>
        </a:p>
      </dgm:t>
    </dgm:pt>
    <dgm:pt modelId="{5261B032-35AD-4118-B0A8-9E84CBCAC934}" type="parTrans" cxnId="{F8665390-E005-4F52-AD76-F50B3AF60AD2}">
      <dgm:prSet/>
      <dgm:spPr/>
      <dgm:t>
        <a:bodyPr/>
        <a:lstStyle/>
        <a:p>
          <a:endParaRPr lang="es-EC"/>
        </a:p>
      </dgm:t>
    </dgm:pt>
    <dgm:pt modelId="{00B6C547-E37E-4B3C-BFD4-923A868E952A}" type="sibTrans" cxnId="{F8665390-E005-4F52-AD76-F50B3AF60AD2}">
      <dgm:prSet/>
      <dgm:spPr/>
      <dgm:t>
        <a:bodyPr/>
        <a:lstStyle/>
        <a:p>
          <a:endParaRPr lang="es-EC"/>
        </a:p>
      </dgm:t>
    </dgm:pt>
    <dgm:pt modelId="{873F7EE6-96F2-40A3-A1D3-67E05E986FCC}">
      <dgm:prSet phldrT="[Texto]"/>
      <dgm:spPr>
        <a:blipFill rotWithShape="0">
          <a:blip xmlns:r="http://schemas.openxmlformats.org/officeDocument/2006/relationships" r:embed="rId1"/>
          <a:tile tx="0" ty="0" sx="100000" sy="100000" flip="none" algn="tl"/>
        </a:blipFill>
      </dgm:spPr>
      <dgm:t>
        <a:bodyPr/>
        <a:lstStyle/>
        <a:p>
          <a:r>
            <a:rPr lang="es-EC" dirty="0" smtClean="0">
              <a:solidFill>
                <a:schemeClr val="tx1"/>
              </a:solidFill>
            </a:rPr>
            <a:t>Documentos certifique la provisión del servicio </a:t>
          </a:r>
          <a:endParaRPr lang="es-EC" dirty="0">
            <a:solidFill>
              <a:schemeClr val="tx1"/>
            </a:solidFill>
          </a:endParaRPr>
        </a:p>
      </dgm:t>
    </dgm:pt>
    <dgm:pt modelId="{1EF0712B-8B5D-492D-8D0E-8DD31FA5E9B6}" type="parTrans" cxnId="{0C5EC78C-BEC1-4B3E-A1A5-3B291BBB8EF1}">
      <dgm:prSet/>
      <dgm:spPr/>
      <dgm:t>
        <a:bodyPr/>
        <a:lstStyle/>
        <a:p>
          <a:endParaRPr lang="es-EC"/>
        </a:p>
      </dgm:t>
    </dgm:pt>
    <dgm:pt modelId="{465859BF-76BB-4B14-99FF-782EB3946084}" type="sibTrans" cxnId="{0C5EC78C-BEC1-4B3E-A1A5-3B291BBB8EF1}">
      <dgm:prSet/>
      <dgm:spPr/>
      <dgm:t>
        <a:bodyPr/>
        <a:lstStyle/>
        <a:p>
          <a:endParaRPr lang="es-EC"/>
        </a:p>
      </dgm:t>
    </dgm:pt>
    <dgm:pt modelId="{020932EE-4D9F-41ED-A3B7-7633B17C86D0}">
      <dgm:prSet phldrT="[Texto]"/>
      <dgm:spPr>
        <a:blipFill rotWithShape="0">
          <a:blip xmlns:r="http://schemas.openxmlformats.org/officeDocument/2006/relationships" r:embed="rId1"/>
          <a:tile tx="0" ty="0" sx="100000" sy="100000" flip="none" algn="tl"/>
        </a:blipFill>
      </dgm:spPr>
      <dgm:t>
        <a:bodyPr/>
        <a:lstStyle/>
        <a:p>
          <a:r>
            <a:rPr lang="es-EC" dirty="0" smtClean="0">
              <a:solidFill>
                <a:schemeClr val="tx1"/>
              </a:solidFill>
            </a:rPr>
            <a:t>Certificados para cumplir con el contrato 20%</a:t>
          </a:r>
          <a:endParaRPr lang="es-EC" dirty="0">
            <a:solidFill>
              <a:schemeClr val="tx1"/>
            </a:solidFill>
          </a:endParaRPr>
        </a:p>
      </dgm:t>
    </dgm:pt>
    <dgm:pt modelId="{8F3DEA74-7F8E-42FD-9AC8-459673FB0BD0}" type="parTrans" cxnId="{5B1CF255-10AE-41EC-8E07-40D9B43C0EFA}">
      <dgm:prSet/>
      <dgm:spPr/>
      <dgm:t>
        <a:bodyPr/>
        <a:lstStyle/>
        <a:p>
          <a:endParaRPr lang="es-EC"/>
        </a:p>
      </dgm:t>
    </dgm:pt>
    <dgm:pt modelId="{59AF624C-380C-4554-8B5B-A68BED979F5A}" type="sibTrans" cxnId="{5B1CF255-10AE-41EC-8E07-40D9B43C0EFA}">
      <dgm:prSet/>
      <dgm:spPr/>
      <dgm:t>
        <a:bodyPr/>
        <a:lstStyle/>
        <a:p>
          <a:endParaRPr lang="es-EC"/>
        </a:p>
      </dgm:t>
    </dgm:pt>
    <dgm:pt modelId="{160E15C5-3EC4-4604-9573-E3130B45BA0D}">
      <dgm:prSet/>
      <dgm:spPr/>
      <dgm:t>
        <a:bodyPr/>
        <a:lstStyle/>
        <a:p>
          <a:endParaRPr lang="es-EC"/>
        </a:p>
      </dgm:t>
    </dgm:pt>
    <dgm:pt modelId="{F6DC77A6-92B5-4C3A-8E1C-6CB61E608F8B}" type="parTrans" cxnId="{F101FCA8-04D3-48ED-BC53-F1B4178FD896}">
      <dgm:prSet/>
      <dgm:spPr/>
      <dgm:t>
        <a:bodyPr/>
        <a:lstStyle/>
        <a:p>
          <a:endParaRPr lang="es-EC"/>
        </a:p>
      </dgm:t>
    </dgm:pt>
    <dgm:pt modelId="{58EDB4BF-FD69-4F9C-BA60-E638207B6EF4}" type="sibTrans" cxnId="{F101FCA8-04D3-48ED-BC53-F1B4178FD896}">
      <dgm:prSet/>
      <dgm:spPr/>
      <dgm:t>
        <a:bodyPr/>
        <a:lstStyle/>
        <a:p>
          <a:endParaRPr lang="es-EC"/>
        </a:p>
      </dgm:t>
    </dgm:pt>
    <dgm:pt modelId="{C36A04E4-7670-4E82-95A4-82D0B65D40F3}" type="pres">
      <dgm:prSet presAssocID="{21B2DD04-1B9F-4A77-9F13-3A74A468E176}" presName="diagram" presStyleCnt="0">
        <dgm:presLayoutVars>
          <dgm:dir/>
          <dgm:resizeHandles val="exact"/>
        </dgm:presLayoutVars>
      </dgm:prSet>
      <dgm:spPr/>
      <dgm:t>
        <a:bodyPr/>
        <a:lstStyle/>
        <a:p>
          <a:endParaRPr lang="es-EC"/>
        </a:p>
      </dgm:t>
    </dgm:pt>
    <dgm:pt modelId="{2D7EAF47-18F6-428C-B7AA-4D32547434E1}" type="pres">
      <dgm:prSet presAssocID="{E4ECB0ED-B862-43D2-AB5A-54D806DBEBC1}" presName="node" presStyleLbl="node1" presStyleIdx="0" presStyleCnt="6">
        <dgm:presLayoutVars>
          <dgm:bulletEnabled val="1"/>
        </dgm:presLayoutVars>
      </dgm:prSet>
      <dgm:spPr/>
      <dgm:t>
        <a:bodyPr/>
        <a:lstStyle/>
        <a:p>
          <a:endParaRPr lang="es-EC"/>
        </a:p>
      </dgm:t>
    </dgm:pt>
    <dgm:pt modelId="{F5BE836B-FF92-401B-ACB5-9DCC01B82784}" type="pres">
      <dgm:prSet presAssocID="{FE7A6AD8-ADB4-4834-9228-768C104FACEB}" presName="sibTrans" presStyleCnt="0"/>
      <dgm:spPr/>
    </dgm:pt>
    <dgm:pt modelId="{6EBA5982-F68C-4A73-A01C-D373B6CF39F4}" type="pres">
      <dgm:prSet presAssocID="{160E15C5-3EC4-4604-9573-E3130B45BA0D}" presName="node" presStyleLbl="node1" presStyleIdx="1" presStyleCnt="6">
        <dgm:presLayoutVars>
          <dgm:bulletEnabled val="1"/>
        </dgm:presLayoutVars>
      </dgm:prSet>
      <dgm:spPr/>
      <dgm:t>
        <a:bodyPr/>
        <a:lstStyle/>
        <a:p>
          <a:endParaRPr lang="es-EC"/>
        </a:p>
      </dgm:t>
    </dgm:pt>
    <dgm:pt modelId="{0E03C9C6-D6D7-4F9B-B004-EA5EBACACAC2}" type="pres">
      <dgm:prSet presAssocID="{58EDB4BF-FD69-4F9C-BA60-E638207B6EF4}" presName="sibTrans" presStyleCnt="0"/>
      <dgm:spPr/>
    </dgm:pt>
    <dgm:pt modelId="{E654E85F-0217-482E-B920-F19BF62490D9}" type="pres">
      <dgm:prSet presAssocID="{57BFE664-CF4D-45F6-8747-20D1AC2B9F2F}" presName="node" presStyleLbl="node1" presStyleIdx="2" presStyleCnt="6">
        <dgm:presLayoutVars>
          <dgm:bulletEnabled val="1"/>
        </dgm:presLayoutVars>
      </dgm:prSet>
      <dgm:spPr/>
      <dgm:t>
        <a:bodyPr/>
        <a:lstStyle/>
        <a:p>
          <a:endParaRPr lang="es-EC"/>
        </a:p>
      </dgm:t>
    </dgm:pt>
    <dgm:pt modelId="{4E394BDC-C962-4FE7-BC89-888A70F62E8B}" type="pres">
      <dgm:prSet presAssocID="{18FC7BB3-6B27-471E-AC41-3074D18640BB}" presName="sibTrans" presStyleCnt="0"/>
      <dgm:spPr/>
    </dgm:pt>
    <dgm:pt modelId="{4345B353-3485-4DFA-BAEA-392D45B0089A}" type="pres">
      <dgm:prSet presAssocID="{0FD3ACFD-31D2-4DE0-BECB-59A85CCF6BAD}" presName="node" presStyleLbl="node1" presStyleIdx="3" presStyleCnt="6">
        <dgm:presLayoutVars>
          <dgm:bulletEnabled val="1"/>
        </dgm:presLayoutVars>
      </dgm:prSet>
      <dgm:spPr/>
      <dgm:t>
        <a:bodyPr/>
        <a:lstStyle/>
        <a:p>
          <a:endParaRPr lang="es-EC"/>
        </a:p>
      </dgm:t>
    </dgm:pt>
    <dgm:pt modelId="{A7142E0B-5827-4580-B348-F78A0573E622}" type="pres">
      <dgm:prSet presAssocID="{00B6C547-E37E-4B3C-BFD4-923A868E952A}" presName="sibTrans" presStyleCnt="0"/>
      <dgm:spPr/>
    </dgm:pt>
    <dgm:pt modelId="{3AA440E3-642D-4792-B997-C98F44336BF3}" type="pres">
      <dgm:prSet presAssocID="{873F7EE6-96F2-40A3-A1D3-67E05E986FCC}" presName="node" presStyleLbl="node1" presStyleIdx="4" presStyleCnt="6">
        <dgm:presLayoutVars>
          <dgm:bulletEnabled val="1"/>
        </dgm:presLayoutVars>
      </dgm:prSet>
      <dgm:spPr/>
      <dgm:t>
        <a:bodyPr/>
        <a:lstStyle/>
        <a:p>
          <a:endParaRPr lang="es-EC"/>
        </a:p>
      </dgm:t>
    </dgm:pt>
    <dgm:pt modelId="{CF685043-76D4-40DB-ACA3-9ACC58B0619B}" type="pres">
      <dgm:prSet presAssocID="{465859BF-76BB-4B14-99FF-782EB3946084}" presName="sibTrans" presStyleCnt="0"/>
      <dgm:spPr/>
    </dgm:pt>
    <dgm:pt modelId="{4C3AC2B7-861F-4416-9A8C-EE35C91C3744}" type="pres">
      <dgm:prSet presAssocID="{020932EE-4D9F-41ED-A3B7-7633B17C86D0}" presName="node" presStyleLbl="node1" presStyleIdx="5" presStyleCnt="6">
        <dgm:presLayoutVars>
          <dgm:bulletEnabled val="1"/>
        </dgm:presLayoutVars>
      </dgm:prSet>
      <dgm:spPr/>
      <dgm:t>
        <a:bodyPr/>
        <a:lstStyle/>
        <a:p>
          <a:endParaRPr lang="es-EC"/>
        </a:p>
      </dgm:t>
    </dgm:pt>
  </dgm:ptLst>
  <dgm:cxnLst>
    <dgm:cxn modelId="{78D89269-3A71-459A-B7FC-52017CED5CAD}" type="presOf" srcId="{57BFE664-CF4D-45F6-8747-20D1AC2B9F2F}" destId="{E654E85F-0217-482E-B920-F19BF62490D9}" srcOrd="0" destOrd="0" presId="urn:microsoft.com/office/officeart/2005/8/layout/default"/>
    <dgm:cxn modelId="{5B1CF255-10AE-41EC-8E07-40D9B43C0EFA}" srcId="{21B2DD04-1B9F-4A77-9F13-3A74A468E176}" destId="{020932EE-4D9F-41ED-A3B7-7633B17C86D0}" srcOrd="5" destOrd="0" parTransId="{8F3DEA74-7F8E-42FD-9AC8-459673FB0BD0}" sibTransId="{59AF624C-380C-4554-8B5B-A68BED979F5A}"/>
    <dgm:cxn modelId="{147286F2-C615-4570-A2AB-AA9202DEF3D1}" type="presOf" srcId="{21B2DD04-1B9F-4A77-9F13-3A74A468E176}" destId="{C36A04E4-7670-4E82-95A4-82D0B65D40F3}" srcOrd="0" destOrd="0" presId="urn:microsoft.com/office/officeart/2005/8/layout/default"/>
    <dgm:cxn modelId="{499AFC35-3A8D-47FE-9854-394BBA66B26A}" type="presOf" srcId="{E4ECB0ED-B862-43D2-AB5A-54D806DBEBC1}" destId="{2D7EAF47-18F6-428C-B7AA-4D32547434E1}" srcOrd="0" destOrd="0" presId="urn:microsoft.com/office/officeart/2005/8/layout/default"/>
    <dgm:cxn modelId="{BD6DA86C-D454-4AD6-85E5-5F49E0F28F20}" type="presOf" srcId="{0FD3ACFD-31D2-4DE0-BECB-59A85CCF6BAD}" destId="{4345B353-3485-4DFA-BAEA-392D45B0089A}" srcOrd="0" destOrd="0" presId="urn:microsoft.com/office/officeart/2005/8/layout/default"/>
    <dgm:cxn modelId="{F8665390-E005-4F52-AD76-F50B3AF60AD2}" srcId="{21B2DD04-1B9F-4A77-9F13-3A74A468E176}" destId="{0FD3ACFD-31D2-4DE0-BECB-59A85CCF6BAD}" srcOrd="3" destOrd="0" parTransId="{5261B032-35AD-4118-B0A8-9E84CBCAC934}" sibTransId="{00B6C547-E37E-4B3C-BFD4-923A868E952A}"/>
    <dgm:cxn modelId="{10AFFE75-4C82-41C5-B3D0-626D5046BEBB}" type="presOf" srcId="{873F7EE6-96F2-40A3-A1D3-67E05E986FCC}" destId="{3AA440E3-642D-4792-B997-C98F44336BF3}" srcOrd="0" destOrd="0" presId="urn:microsoft.com/office/officeart/2005/8/layout/default"/>
    <dgm:cxn modelId="{F101FCA8-04D3-48ED-BC53-F1B4178FD896}" srcId="{21B2DD04-1B9F-4A77-9F13-3A74A468E176}" destId="{160E15C5-3EC4-4604-9573-E3130B45BA0D}" srcOrd="1" destOrd="0" parTransId="{F6DC77A6-92B5-4C3A-8E1C-6CB61E608F8B}" sibTransId="{58EDB4BF-FD69-4F9C-BA60-E638207B6EF4}"/>
    <dgm:cxn modelId="{DBD60391-DA53-4C8F-A1F9-4A6A8F0C5349}" type="presOf" srcId="{160E15C5-3EC4-4604-9573-E3130B45BA0D}" destId="{6EBA5982-F68C-4A73-A01C-D373B6CF39F4}" srcOrd="0" destOrd="0" presId="urn:microsoft.com/office/officeart/2005/8/layout/default"/>
    <dgm:cxn modelId="{62837CD1-4E95-4820-A74F-966A30D9D7C9}" srcId="{21B2DD04-1B9F-4A77-9F13-3A74A468E176}" destId="{E4ECB0ED-B862-43D2-AB5A-54D806DBEBC1}" srcOrd="0" destOrd="0" parTransId="{BA3A09CA-EEC5-45C9-A30E-80CC881000B2}" sibTransId="{FE7A6AD8-ADB4-4834-9228-768C104FACEB}"/>
    <dgm:cxn modelId="{64BCFC01-2C75-4EE7-938A-C284D1CF4576}" type="presOf" srcId="{020932EE-4D9F-41ED-A3B7-7633B17C86D0}" destId="{4C3AC2B7-861F-4416-9A8C-EE35C91C3744}" srcOrd="0" destOrd="0" presId="urn:microsoft.com/office/officeart/2005/8/layout/default"/>
    <dgm:cxn modelId="{0C5EC78C-BEC1-4B3E-A1A5-3B291BBB8EF1}" srcId="{21B2DD04-1B9F-4A77-9F13-3A74A468E176}" destId="{873F7EE6-96F2-40A3-A1D3-67E05E986FCC}" srcOrd="4" destOrd="0" parTransId="{1EF0712B-8B5D-492D-8D0E-8DD31FA5E9B6}" sibTransId="{465859BF-76BB-4B14-99FF-782EB3946084}"/>
    <dgm:cxn modelId="{FF37278A-01AB-4E7F-9017-728E3ADF2B2D}" srcId="{21B2DD04-1B9F-4A77-9F13-3A74A468E176}" destId="{57BFE664-CF4D-45F6-8747-20D1AC2B9F2F}" srcOrd="2" destOrd="0" parTransId="{AF901D5A-92CB-4426-ACFB-E5CC7CBBB79C}" sibTransId="{18FC7BB3-6B27-471E-AC41-3074D18640BB}"/>
    <dgm:cxn modelId="{0333201E-B564-4124-8E10-6EF3CAB45DA4}" type="presParOf" srcId="{C36A04E4-7670-4E82-95A4-82D0B65D40F3}" destId="{2D7EAF47-18F6-428C-B7AA-4D32547434E1}" srcOrd="0" destOrd="0" presId="urn:microsoft.com/office/officeart/2005/8/layout/default"/>
    <dgm:cxn modelId="{DE7B3D83-173E-4070-A40C-334564CE5512}" type="presParOf" srcId="{C36A04E4-7670-4E82-95A4-82D0B65D40F3}" destId="{F5BE836B-FF92-401B-ACB5-9DCC01B82784}" srcOrd="1" destOrd="0" presId="urn:microsoft.com/office/officeart/2005/8/layout/default"/>
    <dgm:cxn modelId="{284957E1-DFF8-4666-9932-0E612F8BA0D9}" type="presParOf" srcId="{C36A04E4-7670-4E82-95A4-82D0B65D40F3}" destId="{6EBA5982-F68C-4A73-A01C-D373B6CF39F4}" srcOrd="2" destOrd="0" presId="urn:microsoft.com/office/officeart/2005/8/layout/default"/>
    <dgm:cxn modelId="{3FAAF6E6-F5D5-4924-8242-2C3F7DD00B0E}" type="presParOf" srcId="{C36A04E4-7670-4E82-95A4-82D0B65D40F3}" destId="{0E03C9C6-D6D7-4F9B-B004-EA5EBACACAC2}" srcOrd="3" destOrd="0" presId="urn:microsoft.com/office/officeart/2005/8/layout/default"/>
    <dgm:cxn modelId="{82FFA848-5FE5-4056-B56E-C39DE657C040}" type="presParOf" srcId="{C36A04E4-7670-4E82-95A4-82D0B65D40F3}" destId="{E654E85F-0217-482E-B920-F19BF62490D9}" srcOrd="4" destOrd="0" presId="urn:microsoft.com/office/officeart/2005/8/layout/default"/>
    <dgm:cxn modelId="{87117E64-9738-4B34-AB31-B278AF46D5A4}" type="presParOf" srcId="{C36A04E4-7670-4E82-95A4-82D0B65D40F3}" destId="{4E394BDC-C962-4FE7-BC89-888A70F62E8B}" srcOrd="5" destOrd="0" presId="urn:microsoft.com/office/officeart/2005/8/layout/default"/>
    <dgm:cxn modelId="{A04FC00B-D14F-4D00-BBDC-D88817C2758F}" type="presParOf" srcId="{C36A04E4-7670-4E82-95A4-82D0B65D40F3}" destId="{4345B353-3485-4DFA-BAEA-392D45B0089A}" srcOrd="6" destOrd="0" presId="urn:microsoft.com/office/officeart/2005/8/layout/default"/>
    <dgm:cxn modelId="{3C279564-C1E5-4CE9-9A46-5D729A8BD8B0}" type="presParOf" srcId="{C36A04E4-7670-4E82-95A4-82D0B65D40F3}" destId="{A7142E0B-5827-4580-B348-F78A0573E622}" srcOrd="7" destOrd="0" presId="urn:microsoft.com/office/officeart/2005/8/layout/default"/>
    <dgm:cxn modelId="{7A7164B3-E9B3-4818-AB4B-3E475CEDF6AB}" type="presParOf" srcId="{C36A04E4-7670-4E82-95A4-82D0B65D40F3}" destId="{3AA440E3-642D-4792-B997-C98F44336BF3}" srcOrd="8" destOrd="0" presId="urn:microsoft.com/office/officeart/2005/8/layout/default"/>
    <dgm:cxn modelId="{26D42AB3-4B65-4CEB-9740-898BACDEC58F}" type="presParOf" srcId="{C36A04E4-7670-4E82-95A4-82D0B65D40F3}" destId="{CF685043-76D4-40DB-ACA3-9ACC58B0619B}" srcOrd="9" destOrd="0" presId="urn:microsoft.com/office/officeart/2005/8/layout/default"/>
    <dgm:cxn modelId="{2F7E8870-86A7-434D-A261-A2F386369476}" type="presParOf" srcId="{C36A04E4-7670-4E82-95A4-82D0B65D40F3}" destId="{4C3AC2B7-861F-4416-9A8C-EE35C91C3744}" srcOrd="10"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012D15-09D2-40E8-B258-5C15ECF345CD}">
      <dsp:nvSpPr>
        <dsp:cNvPr id="0" name=""/>
        <dsp:cNvSpPr/>
      </dsp:nvSpPr>
      <dsp:spPr>
        <a:xfrm rot="5400000">
          <a:off x="-248680" y="249565"/>
          <a:ext cx="1657871" cy="1160510"/>
        </a:xfrm>
        <a:prstGeom prst="chevron">
          <a:avLst/>
        </a:prstGeom>
        <a:solidFill>
          <a:schemeClr val="accent1">
            <a:shade val="5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C" sz="3400" b="1" kern="1200" dirty="0" smtClean="0">
              <a:solidFill>
                <a:schemeClr val="tx1"/>
              </a:solidFill>
            </a:rPr>
            <a:t>1.</a:t>
          </a:r>
          <a:endParaRPr lang="es-EC" sz="3400" b="1" kern="1200" dirty="0">
            <a:solidFill>
              <a:schemeClr val="tx1"/>
            </a:solidFill>
          </a:endParaRPr>
        </a:p>
      </dsp:txBody>
      <dsp:txXfrm rot="5400000">
        <a:off x="-248680" y="249565"/>
        <a:ext cx="1657871" cy="1160510"/>
      </dsp:txXfrm>
    </dsp:sp>
    <dsp:sp modelId="{4B214445-E066-4237-8589-A0EC75EBC205}">
      <dsp:nvSpPr>
        <dsp:cNvPr id="0" name=""/>
        <dsp:cNvSpPr/>
      </dsp:nvSpPr>
      <dsp:spPr>
        <a:xfrm rot="5400000">
          <a:off x="3507803" y="-2346408"/>
          <a:ext cx="1077616" cy="5772202"/>
        </a:xfrm>
        <a:prstGeom prst="round2Same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dirty="0" smtClean="0"/>
            <a:t>  MEJORAR LA SEGURIDAD INTEGRAL DE LA TRIPULACIÓN DEL BUQUE ESCUELA GUAYAS</a:t>
          </a:r>
          <a:endParaRPr lang="es-EC" sz="2300" kern="1200" dirty="0"/>
        </a:p>
      </dsp:txBody>
      <dsp:txXfrm rot="5400000">
        <a:off x="3507803" y="-2346408"/>
        <a:ext cx="1077616" cy="5772202"/>
      </dsp:txXfrm>
    </dsp:sp>
    <dsp:sp modelId="{DF822B58-8BD7-4600-B61E-81364B34BAD2}">
      <dsp:nvSpPr>
        <dsp:cNvPr id="0" name=""/>
        <dsp:cNvSpPr/>
      </dsp:nvSpPr>
      <dsp:spPr>
        <a:xfrm rot="5400000">
          <a:off x="-248680" y="1713880"/>
          <a:ext cx="1657871" cy="1160510"/>
        </a:xfrm>
        <a:prstGeom prst="chevron">
          <a:avLst/>
        </a:prstGeom>
        <a:solidFill>
          <a:schemeClr val="accent1">
            <a:shade val="50000"/>
            <a:hueOff val="11637"/>
            <a:satOff val="16422"/>
            <a:lumOff val="20661"/>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C" sz="3400" b="1" kern="1200" dirty="0" smtClean="0">
              <a:solidFill>
                <a:schemeClr val="tx1"/>
              </a:solidFill>
            </a:rPr>
            <a:t>2.</a:t>
          </a:r>
          <a:endParaRPr lang="es-EC" sz="3400" b="1" kern="1200" dirty="0">
            <a:solidFill>
              <a:schemeClr val="tx1"/>
            </a:solidFill>
          </a:endParaRPr>
        </a:p>
      </dsp:txBody>
      <dsp:txXfrm rot="5400000">
        <a:off x="-248680" y="1713880"/>
        <a:ext cx="1657871" cy="1160510"/>
      </dsp:txXfrm>
    </dsp:sp>
    <dsp:sp modelId="{8F7D1AF4-FD0B-491D-B739-D7764B035958}">
      <dsp:nvSpPr>
        <dsp:cNvPr id="0" name=""/>
        <dsp:cNvSpPr/>
      </dsp:nvSpPr>
      <dsp:spPr>
        <a:xfrm rot="5400000">
          <a:off x="3507803" y="-882092"/>
          <a:ext cx="1077616" cy="5772202"/>
        </a:xfrm>
        <a:prstGeom prst="round2Same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dirty="0" smtClean="0"/>
            <a:t>AGILITAR LA MANIOBRA DEL REABASTECIMIENTO EN LOS PUERTOS EXTRANJEROS</a:t>
          </a:r>
          <a:endParaRPr lang="es-EC" sz="2300" kern="1200" dirty="0"/>
        </a:p>
      </dsp:txBody>
      <dsp:txXfrm rot="5400000">
        <a:off x="3507803" y="-882092"/>
        <a:ext cx="1077616" cy="5772202"/>
      </dsp:txXfrm>
    </dsp:sp>
    <dsp:sp modelId="{B7F359D2-CE9F-4F67-A630-B853144C2C27}">
      <dsp:nvSpPr>
        <dsp:cNvPr id="0" name=""/>
        <dsp:cNvSpPr/>
      </dsp:nvSpPr>
      <dsp:spPr>
        <a:xfrm rot="5400000">
          <a:off x="-248680" y="3178196"/>
          <a:ext cx="1657871" cy="1160510"/>
        </a:xfrm>
        <a:prstGeom prst="chevron">
          <a:avLst/>
        </a:prstGeom>
        <a:solidFill>
          <a:schemeClr val="accent1">
            <a:shade val="50000"/>
            <a:hueOff val="11637"/>
            <a:satOff val="16422"/>
            <a:lumOff val="20661"/>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C" sz="3400" b="1" kern="1200" dirty="0" smtClean="0">
              <a:solidFill>
                <a:schemeClr val="tx1"/>
              </a:solidFill>
            </a:rPr>
            <a:t>3.</a:t>
          </a:r>
          <a:endParaRPr lang="es-EC" sz="3400" b="1" kern="1200" dirty="0">
            <a:solidFill>
              <a:schemeClr val="tx1"/>
            </a:solidFill>
          </a:endParaRPr>
        </a:p>
      </dsp:txBody>
      <dsp:txXfrm rot="5400000">
        <a:off x="-248680" y="3178196"/>
        <a:ext cx="1657871" cy="1160510"/>
      </dsp:txXfrm>
    </dsp:sp>
    <dsp:sp modelId="{9A5B08CC-36A7-4647-AB46-4CFD76F1FEED}">
      <dsp:nvSpPr>
        <dsp:cNvPr id="0" name=""/>
        <dsp:cNvSpPr/>
      </dsp:nvSpPr>
      <dsp:spPr>
        <a:xfrm rot="5400000">
          <a:off x="3507803" y="582222"/>
          <a:ext cx="1077616" cy="5772202"/>
        </a:xfrm>
        <a:prstGeom prst="round2Same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dirty="0" smtClean="0"/>
            <a:t>CUMPLIR CON EL CRONOGRAMA DE VISITAS PROTOCOLARIAS</a:t>
          </a:r>
          <a:endParaRPr lang="es-EC" sz="2300" kern="1200" dirty="0"/>
        </a:p>
      </dsp:txBody>
      <dsp:txXfrm rot="5400000">
        <a:off x="3507803" y="582222"/>
        <a:ext cx="1077616" cy="577220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3BBB51-675E-46A5-AF79-F04AE813AF1D}">
      <dsp:nvSpPr>
        <dsp:cNvPr id="0" name=""/>
        <dsp:cNvSpPr/>
      </dsp:nvSpPr>
      <dsp:spPr>
        <a:xfrm>
          <a:off x="1667096" y="607265"/>
          <a:ext cx="4057206" cy="4057206"/>
        </a:xfrm>
        <a:prstGeom prst="blockArc">
          <a:avLst>
            <a:gd name="adj1" fmla="val 1188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18D590-CB53-4295-A737-72D52D23571D}">
      <dsp:nvSpPr>
        <dsp:cNvPr id="0" name=""/>
        <dsp:cNvSpPr/>
      </dsp:nvSpPr>
      <dsp:spPr>
        <a:xfrm>
          <a:off x="1667096" y="607265"/>
          <a:ext cx="4057206" cy="4057206"/>
        </a:xfrm>
        <a:prstGeom prst="blockArc">
          <a:avLst>
            <a:gd name="adj1" fmla="val 7560000"/>
            <a:gd name="adj2" fmla="val 1188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AE2F2C-968B-44B1-8C1D-33F1E39FCDD3}">
      <dsp:nvSpPr>
        <dsp:cNvPr id="0" name=""/>
        <dsp:cNvSpPr/>
      </dsp:nvSpPr>
      <dsp:spPr>
        <a:xfrm>
          <a:off x="1667096" y="607265"/>
          <a:ext cx="4057206" cy="4057206"/>
        </a:xfrm>
        <a:prstGeom prst="blockArc">
          <a:avLst>
            <a:gd name="adj1" fmla="val 3240000"/>
            <a:gd name="adj2" fmla="val 756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F29008-9700-488C-A200-BF3766B8A24D}">
      <dsp:nvSpPr>
        <dsp:cNvPr id="0" name=""/>
        <dsp:cNvSpPr/>
      </dsp:nvSpPr>
      <dsp:spPr>
        <a:xfrm>
          <a:off x="1687757" y="592456"/>
          <a:ext cx="4057206" cy="4057206"/>
        </a:xfrm>
        <a:prstGeom prst="blockArc">
          <a:avLst>
            <a:gd name="adj1" fmla="val 20549057"/>
            <a:gd name="adj2" fmla="val 32841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49FC5C-7F6B-40DC-A414-CF192A5E630E}">
      <dsp:nvSpPr>
        <dsp:cNvPr id="0" name=""/>
        <dsp:cNvSpPr/>
      </dsp:nvSpPr>
      <dsp:spPr>
        <a:xfrm>
          <a:off x="1692442" y="607103"/>
          <a:ext cx="4057206" cy="4057206"/>
        </a:xfrm>
        <a:prstGeom prst="blockArc">
          <a:avLst>
            <a:gd name="adj1" fmla="val 16156028"/>
            <a:gd name="adj2" fmla="val 20522378"/>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34A587-6F87-403C-8952-E174EB47B3E1}">
      <dsp:nvSpPr>
        <dsp:cNvPr id="0" name=""/>
        <dsp:cNvSpPr/>
      </dsp:nvSpPr>
      <dsp:spPr>
        <a:xfrm>
          <a:off x="2762752" y="1702920"/>
          <a:ext cx="1865895" cy="1865895"/>
        </a:xfrm>
        <a:prstGeom prst="ellipse">
          <a:avLst/>
        </a:prstGeom>
        <a:solidFill>
          <a:schemeClr val="accent4">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b="0" kern="1200" dirty="0" smtClean="0">
              <a:solidFill>
                <a:schemeClr val="bg1"/>
              </a:solidFill>
            </a:rPr>
            <a:t>Aspectos específicos</a:t>
          </a:r>
          <a:endParaRPr lang="es-EC" sz="1900" b="0" kern="1200" dirty="0">
            <a:solidFill>
              <a:schemeClr val="bg1"/>
            </a:solidFill>
          </a:endParaRPr>
        </a:p>
      </dsp:txBody>
      <dsp:txXfrm>
        <a:off x="2762752" y="1702920"/>
        <a:ext cx="1865895" cy="1865895"/>
      </dsp:txXfrm>
    </dsp:sp>
    <dsp:sp modelId="{F1A3EE1B-FCC5-4AE0-8BF3-3166CD19195F}">
      <dsp:nvSpPr>
        <dsp:cNvPr id="0" name=""/>
        <dsp:cNvSpPr/>
      </dsp:nvSpPr>
      <dsp:spPr>
        <a:xfrm>
          <a:off x="3042636" y="1222"/>
          <a:ext cx="1306126" cy="1306126"/>
        </a:xfrm>
        <a:prstGeom prst="ellipse">
          <a:avLst/>
        </a:prstGeom>
        <a:solidFill>
          <a:schemeClr val="accent1">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bg1"/>
              </a:solidFill>
            </a:rPr>
            <a:t>Cantidad del personal</a:t>
          </a:r>
          <a:endParaRPr lang="es-EC" sz="1700" kern="1200" dirty="0">
            <a:solidFill>
              <a:schemeClr val="bg1"/>
            </a:solidFill>
          </a:endParaRPr>
        </a:p>
      </dsp:txBody>
      <dsp:txXfrm>
        <a:off x="3042636" y="1222"/>
        <a:ext cx="1306126" cy="1306126"/>
      </dsp:txXfrm>
    </dsp:sp>
    <dsp:sp modelId="{E2B2E571-CBBC-45C3-9658-8ACC2B0C9454}">
      <dsp:nvSpPr>
        <dsp:cNvPr id="0" name=""/>
        <dsp:cNvSpPr/>
      </dsp:nvSpPr>
      <dsp:spPr>
        <a:xfrm>
          <a:off x="4953002" y="1371603"/>
          <a:ext cx="1306126" cy="1306126"/>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bg1"/>
              </a:solidFill>
            </a:rPr>
            <a:t>Horarios</a:t>
          </a:r>
          <a:endParaRPr lang="es-EC" sz="1700" kern="1200" dirty="0">
            <a:solidFill>
              <a:schemeClr val="bg1"/>
            </a:solidFill>
          </a:endParaRPr>
        </a:p>
      </dsp:txBody>
      <dsp:txXfrm>
        <a:off x="4953002" y="1371603"/>
        <a:ext cx="1306126" cy="1306126"/>
      </dsp:txXfrm>
    </dsp:sp>
    <dsp:sp modelId="{D9512E92-6B64-40A6-B9EE-650CF94207CD}">
      <dsp:nvSpPr>
        <dsp:cNvPr id="0" name=""/>
        <dsp:cNvSpPr/>
      </dsp:nvSpPr>
      <dsp:spPr>
        <a:xfrm>
          <a:off x="4207381" y="3585938"/>
          <a:ext cx="1306126" cy="1306126"/>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Caso regata</a:t>
          </a:r>
          <a:endParaRPr lang="es-EC" sz="1700" kern="1200" dirty="0">
            <a:solidFill>
              <a:schemeClr val="tx1"/>
            </a:solidFill>
          </a:endParaRPr>
        </a:p>
      </dsp:txBody>
      <dsp:txXfrm>
        <a:off x="4207381" y="3585938"/>
        <a:ext cx="1306126" cy="1306126"/>
      </dsp:txXfrm>
    </dsp:sp>
    <dsp:sp modelId="{5AAEA429-7B80-4217-9248-A76C9B2945AB}">
      <dsp:nvSpPr>
        <dsp:cNvPr id="0" name=""/>
        <dsp:cNvSpPr/>
      </dsp:nvSpPr>
      <dsp:spPr>
        <a:xfrm>
          <a:off x="1877891" y="3585938"/>
          <a:ext cx="1306126" cy="1306126"/>
        </a:xfrm>
        <a:prstGeom prst="ellipse">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Tipo del vehículo</a:t>
          </a:r>
          <a:endParaRPr lang="es-EC" sz="1400" kern="1200" dirty="0">
            <a:solidFill>
              <a:schemeClr val="tx1"/>
            </a:solidFill>
          </a:endParaRPr>
        </a:p>
      </dsp:txBody>
      <dsp:txXfrm>
        <a:off x="1877891" y="3585938"/>
        <a:ext cx="1306126" cy="1306126"/>
      </dsp:txXfrm>
    </dsp:sp>
    <dsp:sp modelId="{4A7A05C5-4CAD-452F-8686-FFB4EBBDE0EF}">
      <dsp:nvSpPr>
        <dsp:cNvPr id="0" name=""/>
        <dsp:cNvSpPr/>
      </dsp:nvSpPr>
      <dsp:spPr>
        <a:xfrm>
          <a:off x="1158039" y="1370462"/>
          <a:ext cx="1306126" cy="13061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s-EC" sz="1700" kern="1200"/>
        </a:p>
      </dsp:txBody>
      <dsp:txXfrm>
        <a:off x="1158039" y="1370462"/>
        <a:ext cx="1306126" cy="1306126"/>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8C0B8B-5B1F-4C2C-A368-7B18C64606CB}">
      <dsp:nvSpPr>
        <dsp:cNvPr id="0" name=""/>
        <dsp:cNvSpPr/>
      </dsp:nvSpPr>
      <dsp:spPr>
        <a:xfrm>
          <a:off x="1866899" y="50799"/>
          <a:ext cx="2438400" cy="2438400"/>
        </a:xfrm>
        <a:prstGeom prst="ellipse">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C" sz="2000" kern="1200" dirty="0" smtClean="0"/>
            <a:t>Debe contar con los documentos exigidos</a:t>
          </a:r>
          <a:endParaRPr lang="es-EC" sz="2000" kern="1200" dirty="0"/>
        </a:p>
      </dsp:txBody>
      <dsp:txXfrm>
        <a:off x="2192019" y="477519"/>
        <a:ext cx="1788159" cy="1097280"/>
      </dsp:txXfrm>
    </dsp:sp>
    <dsp:sp modelId="{8A3245E7-8025-4E14-B058-95C3908FA0DD}">
      <dsp:nvSpPr>
        <dsp:cNvPr id="0" name=""/>
        <dsp:cNvSpPr/>
      </dsp:nvSpPr>
      <dsp:spPr>
        <a:xfrm>
          <a:off x="2746755" y="1574800"/>
          <a:ext cx="2438400" cy="2438400"/>
        </a:xfrm>
        <a:prstGeom prst="ellipse">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dirty="0"/>
        </a:p>
      </dsp:txBody>
      <dsp:txXfrm>
        <a:off x="3492499" y="2204719"/>
        <a:ext cx="1463040" cy="1341120"/>
      </dsp:txXfrm>
    </dsp:sp>
    <dsp:sp modelId="{A78509C8-726A-4399-8BCD-894DA1FF2197}">
      <dsp:nvSpPr>
        <dsp:cNvPr id="0" name=""/>
        <dsp:cNvSpPr/>
      </dsp:nvSpPr>
      <dsp:spPr>
        <a:xfrm>
          <a:off x="987043" y="1574800"/>
          <a:ext cx="2438400" cy="2438400"/>
        </a:xfrm>
        <a:prstGeom prst="ellipse">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C" sz="2000" kern="1200" dirty="0" smtClean="0"/>
            <a:t>No podrán tener mas de cinco años</a:t>
          </a:r>
          <a:endParaRPr lang="es-EC" sz="2000" kern="1200" dirty="0"/>
        </a:p>
      </dsp:txBody>
      <dsp:txXfrm>
        <a:off x="1216659" y="2204719"/>
        <a:ext cx="1463040" cy="134112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4FC144-53A4-47AC-AD8D-645827AEA898}">
      <dsp:nvSpPr>
        <dsp:cNvPr id="0" name=""/>
        <dsp:cNvSpPr/>
      </dsp:nvSpPr>
      <dsp:spPr>
        <a:xfrm>
          <a:off x="2321718" y="174"/>
          <a:ext cx="1452562" cy="944165"/>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solidFill>
                <a:schemeClr val="bg1"/>
              </a:solidFill>
            </a:rPr>
            <a:t>Es responsable Accidentes de tránsito</a:t>
          </a:r>
          <a:endParaRPr lang="es-EC" sz="1400" b="0" kern="1200" dirty="0">
            <a:solidFill>
              <a:schemeClr val="bg1"/>
            </a:solidFill>
          </a:endParaRPr>
        </a:p>
      </dsp:txBody>
      <dsp:txXfrm>
        <a:off x="2321718" y="174"/>
        <a:ext cx="1452562" cy="944165"/>
      </dsp:txXfrm>
    </dsp:sp>
    <dsp:sp modelId="{57DDF875-5ADD-4ECF-B5FC-B9E8AD1007B9}">
      <dsp:nvSpPr>
        <dsp:cNvPr id="0" name=""/>
        <dsp:cNvSpPr/>
      </dsp:nvSpPr>
      <dsp:spPr>
        <a:xfrm>
          <a:off x="1488257" y="472257"/>
          <a:ext cx="3119485" cy="3119485"/>
        </a:xfrm>
        <a:custGeom>
          <a:avLst/>
          <a:gdLst/>
          <a:ahLst/>
          <a:cxnLst/>
          <a:rect l="0" t="0" r="0" b="0"/>
          <a:pathLst>
            <a:path>
              <a:moveTo>
                <a:pt x="2296485" y="184967"/>
              </a:moveTo>
              <a:arcTo wR="1559742" hR="1559742" stAng="17891212" swAng="26256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1F6D1A0-6031-4B07-98DC-8F089E8442C1}">
      <dsp:nvSpPr>
        <dsp:cNvPr id="0" name=""/>
        <dsp:cNvSpPr/>
      </dsp:nvSpPr>
      <dsp:spPr>
        <a:xfrm>
          <a:off x="3881461" y="1559917"/>
          <a:ext cx="1452562" cy="944165"/>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solidFill>
            </a:rPr>
            <a:t>No podrán realizar </a:t>
          </a:r>
          <a:r>
            <a:rPr lang="es-EC" sz="1400" kern="1200" dirty="0" err="1" smtClean="0">
              <a:solidFill>
                <a:schemeClr val="bg1"/>
              </a:solidFill>
            </a:rPr>
            <a:t>tanqueo</a:t>
          </a:r>
          <a:r>
            <a:rPr lang="es-EC" sz="1400" kern="1200" dirty="0" smtClean="0">
              <a:solidFill>
                <a:schemeClr val="bg1"/>
              </a:solidFill>
            </a:rPr>
            <a:t> de gasolina</a:t>
          </a:r>
          <a:endParaRPr lang="es-EC" sz="1400" kern="1200" dirty="0">
            <a:solidFill>
              <a:schemeClr val="bg1"/>
            </a:solidFill>
          </a:endParaRPr>
        </a:p>
      </dsp:txBody>
      <dsp:txXfrm>
        <a:off x="3881461" y="1559917"/>
        <a:ext cx="1452562" cy="944165"/>
      </dsp:txXfrm>
    </dsp:sp>
    <dsp:sp modelId="{31A5AFE4-184C-48EC-9AD2-281FEDF6FFA9}">
      <dsp:nvSpPr>
        <dsp:cNvPr id="0" name=""/>
        <dsp:cNvSpPr/>
      </dsp:nvSpPr>
      <dsp:spPr>
        <a:xfrm>
          <a:off x="1488257" y="472257"/>
          <a:ext cx="3119485" cy="3119485"/>
        </a:xfrm>
        <a:custGeom>
          <a:avLst/>
          <a:gdLst/>
          <a:ahLst/>
          <a:cxnLst/>
          <a:rect l="0" t="0" r="0" b="0"/>
          <a:pathLst>
            <a:path>
              <a:moveTo>
                <a:pt x="3042700" y="2043101"/>
              </a:moveTo>
              <a:arcTo wR="1559742" hR="1559742" stAng="1083178" swAng="26256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F295E2-E725-4415-BD7E-D472FD8E2802}">
      <dsp:nvSpPr>
        <dsp:cNvPr id="0" name=""/>
        <dsp:cNvSpPr/>
      </dsp:nvSpPr>
      <dsp:spPr>
        <a:xfrm>
          <a:off x="2321718" y="3119659"/>
          <a:ext cx="1452562" cy="944165"/>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2"/>
              </a:solidFill>
            </a:rPr>
            <a:t>Debe mantener limpio el vehículo</a:t>
          </a:r>
          <a:endParaRPr lang="es-EC" sz="1400" kern="1200" dirty="0">
            <a:solidFill>
              <a:schemeClr val="tx2"/>
            </a:solidFill>
          </a:endParaRPr>
        </a:p>
      </dsp:txBody>
      <dsp:txXfrm>
        <a:off x="2321718" y="3119659"/>
        <a:ext cx="1452562" cy="944165"/>
      </dsp:txXfrm>
    </dsp:sp>
    <dsp:sp modelId="{E4DD3F28-0655-4401-A7AF-6EADDE455661}">
      <dsp:nvSpPr>
        <dsp:cNvPr id="0" name=""/>
        <dsp:cNvSpPr/>
      </dsp:nvSpPr>
      <dsp:spPr>
        <a:xfrm>
          <a:off x="1488257" y="472257"/>
          <a:ext cx="3119485" cy="3119485"/>
        </a:xfrm>
        <a:custGeom>
          <a:avLst/>
          <a:gdLst/>
          <a:ahLst/>
          <a:cxnLst/>
          <a:rect l="0" t="0" r="0" b="0"/>
          <a:pathLst>
            <a:path>
              <a:moveTo>
                <a:pt x="823000" y="2934518"/>
              </a:moveTo>
              <a:arcTo wR="1559742" hR="1559742" stAng="7091212" swAng="26256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43BE61-5362-40D4-A706-7E6011F41B0F}">
      <dsp:nvSpPr>
        <dsp:cNvPr id="0" name=""/>
        <dsp:cNvSpPr/>
      </dsp:nvSpPr>
      <dsp:spPr>
        <a:xfrm>
          <a:off x="761975" y="1559917"/>
          <a:ext cx="1452562" cy="944165"/>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2"/>
              </a:solidFill>
            </a:rPr>
            <a:t>Buenas condiciones de salud</a:t>
          </a:r>
          <a:endParaRPr lang="es-EC" sz="1400" kern="1200" dirty="0">
            <a:solidFill>
              <a:schemeClr val="tx2"/>
            </a:solidFill>
          </a:endParaRPr>
        </a:p>
      </dsp:txBody>
      <dsp:txXfrm>
        <a:off x="761975" y="1559917"/>
        <a:ext cx="1452562" cy="944165"/>
      </dsp:txXfrm>
    </dsp:sp>
    <dsp:sp modelId="{399E18EB-256E-4ED5-82E4-D8F3D2EA2F91}">
      <dsp:nvSpPr>
        <dsp:cNvPr id="0" name=""/>
        <dsp:cNvSpPr/>
      </dsp:nvSpPr>
      <dsp:spPr>
        <a:xfrm>
          <a:off x="1488257" y="472257"/>
          <a:ext cx="3119485" cy="3119485"/>
        </a:xfrm>
        <a:custGeom>
          <a:avLst/>
          <a:gdLst/>
          <a:ahLst/>
          <a:cxnLst/>
          <a:rect l="0" t="0" r="0" b="0"/>
          <a:pathLst>
            <a:path>
              <a:moveTo>
                <a:pt x="76785" y="1076384"/>
              </a:moveTo>
              <a:arcTo wR="1559742" hR="1559742" stAng="11883178" swAng="26256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33C3D8-8676-451B-828A-DCA89BE6A83E}">
      <dsp:nvSpPr>
        <dsp:cNvPr id="0" name=""/>
        <dsp:cNvSpPr/>
      </dsp:nvSpPr>
      <dsp:spPr>
        <a:xfrm>
          <a:off x="3307937" y="1997232"/>
          <a:ext cx="1521773" cy="1521773"/>
        </a:xfrm>
        <a:prstGeom prst="ellipse">
          <a:avLst/>
        </a:prstGeom>
        <a:solidFill>
          <a:schemeClr val="accent2">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dirty="0" smtClean="0">
              <a:effectLst>
                <a:outerShdw blurRad="38100" dist="38100" dir="2700000" algn="tl">
                  <a:srgbClr val="000000">
                    <a:alpha val="43137"/>
                  </a:srgbClr>
                </a:outerShdw>
              </a:effectLst>
            </a:rPr>
            <a:t>PLANTEAMIENTO DEL PROBLEMA</a:t>
          </a:r>
          <a:endParaRPr lang="es-EC" sz="800" kern="1200" dirty="0">
            <a:effectLst>
              <a:outerShdw blurRad="38100" dist="38100" dir="2700000" algn="tl">
                <a:srgbClr val="000000">
                  <a:alpha val="43137"/>
                </a:srgbClr>
              </a:outerShdw>
            </a:effectLst>
          </a:endParaRPr>
        </a:p>
      </dsp:txBody>
      <dsp:txXfrm>
        <a:off x="3307937" y="1997232"/>
        <a:ext cx="1521773" cy="1521773"/>
      </dsp:txXfrm>
    </dsp:sp>
    <dsp:sp modelId="{6DA1D3BC-DBF1-4D2E-BF57-9EC8E6EB9999}">
      <dsp:nvSpPr>
        <dsp:cNvPr id="0" name=""/>
        <dsp:cNvSpPr/>
      </dsp:nvSpPr>
      <dsp:spPr>
        <a:xfrm rot="16200000">
          <a:off x="3839435" y="1751013"/>
          <a:ext cx="458777" cy="33660"/>
        </a:xfrm>
        <a:custGeom>
          <a:avLst/>
          <a:gdLst/>
          <a:ahLst/>
          <a:cxnLst/>
          <a:rect l="0" t="0" r="0" b="0"/>
          <a:pathLst>
            <a:path>
              <a:moveTo>
                <a:pt x="0" y="16830"/>
              </a:moveTo>
              <a:lnTo>
                <a:pt x="458777" y="16830"/>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rot="16200000">
        <a:off x="4057354" y="1756374"/>
        <a:ext cx="22938" cy="22938"/>
      </dsp:txXfrm>
    </dsp:sp>
    <dsp:sp modelId="{27EDA243-1FFF-422D-A964-775FD6189CBF}">
      <dsp:nvSpPr>
        <dsp:cNvPr id="0" name=""/>
        <dsp:cNvSpPr/>
      </dsp:nvSpPr>
      <dsp:spPr>
        <a:xfrm>
          <a:off x="3307937" y="16681"/>
          <a:ext cx="1521773" cy="1521773"/>
        </a:xfrm>
        <a:prstGeom prst="ellipse">
          <a:avLst/>
        </a:prstGeom>
        <a:solidFill>
          <a:schemeClr val="accent1">
            <a:lumMod val="9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solidFill>
                <a:schemeClr val="tx1"/>
              </a:solidFill>
              <a:latin typeface="+mn-lt"/>
              <a:ea typeface="+mn-ea"/>
              <a:cs typeface="+mn-cs"/>
            </a:rPr>
            <a:t>Insatisfacción en la implementación del Elemento Funcional Logístico Transporte</a:t>
          </a:r>
          <a:endParaRPr lang="es-EC" sz="1000" kern="1200" dirty="0">
            <a:solidFill>
              <a:schemeClr val="tx1"/>
            </a:solidFill>
          </a:endParaRPr>
        </a:p>
      </dsp:txBody>
      <dsp:txXfrm>
        <a:off x="3307937" y="16681"/>
        <a:ext cx="1521773" cy="1521773"/>
      </dsp:txXfrm>
    </dsp:sp>
    <dsp:sp modelId="{89DCBFCE-6854-489F-B69D-0EC94EB441D8}">
      <dsp:nvSpPr>
        <dsp:cNvPr id="0" name=""/>
        <dsp:cNvSpPr/>
      </dsp:nvSpPr>
      <dsp:spPr>
        <a:xfrm rot="1800000">
          <a:off x="4697038" y="3236426"/>
          <a:ext cx="458777" cy="33660"/>
        </a:xfrm>
        <a:custGeom>
          <a:avLst/>
          <a:gdLst/>
          <a:ahLst/>
          <a:cxnLst/>
          <a:rect l="0" t="0" r="0" b="0"/>
          <a:pathLst>
            <a:path>
              <a:moveTo>
                <a:pt x="0" y="16830"/>
              </a:moveTo>
              <a:lnTo>
                <a:pt x="458777" y="16830"/>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rot="1800000">
        <a:off x="4914958" y="3241787"/>
        <a:ext cx="22938" cy="22938"/>
      </dsp:txXfrm>
    </dsp:sp>
    <dsp:sp modelId="{1D49AE6F-1C90-4A9F-A3E7-081FB79B438A}">
      <dsp:nvSpPr>
        <dsp:cNvPr id="0" name=""/>
        <dsp:cNvSpPr/>
      </dsp:nvSpPr>
      <dsp:spPr>
        <a:xfrm>
          <a:off x="5023144" y="2987507"/>
          <a:ext cx="1521773" cy="1521773"/>
        </a:xfrm>
        <a:prstGeom prst="ellipse">
          <a:avLst/>
        </a:prstGeom>
        <a:solidFill>
          <a:srgbClr val="00B050">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solidFill>
                <a:schemeClr val="tx1"/>
              </a:solidFill>
              <a:latin typeface="+mn-lt"/>
              <a:ea typeface="+mn-ea"/>
              <a:cs typeface="+mn-cs"/>
            </a:rPr>
            <a:t>dentro del contrato de los servicios portuarios,</a:t>
          </a:r>
          <a:endParaRPr lang="es-EC" sz="1000" kern="1200" dirty="0">
            <a:solidFill>
              <a:schemeClr val="tx1"/>
            </a:solidFill>
          </a:endParaRPr>
        </a:p>
      </dsp:txBody>
      <dsp:txXfrm>
        <a:off x="5023144" y="2987507"/>
        <a:ext cx="1521773" cy="1521773"/>
      </dsp:txXfrm>
    </dsp:sp>
    <dsp:sp modelId="{FFA11E69-CAF9-4BC6-A556-1D0E9D0E9C27}">
      <dsp:nvSpPr>
        <dsp:cNvPr id="0" name=""/>
        <dsp:cNvSpPr/>
      </dsp:nvSpPr>
      <dsp:spPr>
        <a:xfrm rot="9000000">
          <a:off x="2981831" y="3236426"/>
          <a:ext cx="458777" cy="33660"/>
        </a:xfrm>
        <a:custGeom>
          <a:avLst/>
          <a:gdLst/>
          <a:ahLst/>
          <a:cxnLst/>
          <a:rect l="0" t="0" r="0" b="0"/>
          <a:pathLst>
            <a:path>
              <a:moveTo>
                <a:pt x="0" y="16830"/>
              </a:moveTo>
              <a:lnTo>
                <a:pt x="458777" y="16830"/>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rot="9000000">
        <a:off x="3199750" y="3241787"/>
        <a:ext cx="22938" cy="22938"/>
      </dsp:txXfrm>
    </dsp:sp>
    <dsp:sp modelId="{4580F8FB-98D7-4A15-8F9E-13B4E782797F}">
      <dsp:nvSpPr>
        <dsp:cNvPr id="0" name=""/>
        <dsp:cNvSpPr/>
      </dsp:nvSpPr>
      <dsp:spPr>
        <a:xfrm>
          <a:off x="1592729" y="2987507"/>
          <a:ext cx="1521773" cy="1521773"/>
        </a:xfrm>
        <a:prstGeom prst="ellipse">
          <a:avLst/>
        </a:prstGeom>
        <a:solidFill>
          <a:schemeClr val="accent6">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solidFill>
                <a:schemeClr val="tx1"/>
              </a:solidFill>
            </a:rPr>
            <a:t>puesto que debió ser considerado como un requerimiento básico en la seguridad del personal</a:t>
          </a:r>
          <a:endParaRPr lang="es-EC" sz="1000" kern="1200" dirty="0">
            <a:solidFill>
              <a:schemeClr val="tx1"/>
            </a:solidFill>
          </a:endParaRPr>
        </a:p>
      </dsp:txBody>
      <dsp:txXfrm>
        <a:off x="1592729" y="2987507"/>
        <a:ext cx="1521773" cy="152177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3914E3-07E9-4ABC-B208-A83D256D9E61}">
      <dsp:nvSpPr>
        <dsp:cNvPr id="0" name=""/>
        <dsp:cNvSpPr/>
      </dsp:nvSpPr>
      <dsp:spPr>
        <a:xfrm>
          <a:off x="1008682" y="386"/>
          <a:ext cx="2021235" cy="6198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ABASTECIMIENTO</a:t>
          </a:r>
          <a:endParaRPr lang="es-EC" sz="1400" kern="1200" dirty="0">
            <a:solidFill>
              <a:schemeClr val="tx1"/>
            </a:solidFill>
          </a:endParaRPr>
        </a:p>
      </dsp:txBody>
      <dsp:txXfrm>
        <a:off x="1008682" y="386"/>
        <a:ext cx="2021235" cy="619888"/>
      </dsp:txXfrm>
    </dsp:sp>
    <dsp:sp modelId="{ECEEFD62-251F-4C3F-BE00-44036E7C942C}">
      <dsp:nvSpPr>
        <dsp:cNvPr id="0" name=""/>
        <dsp:cNvSpPr/>
      </dsp:nvSpPr>
      <dsp:spPr>
        <a:xfrm>
          <a:off x="1008682" y="651270"/>
          <a:ext cx="2021235" cy="6198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b="0" kern="1200" dirty="0" smtClean="0">
              <a:solidFill>
                <a:schemeClr val="tx1"/>
              </a:solidFill>
            </a:rPr>
            <a:t>MANTENIMIENTO</a:t>
          </a:r>
          <a:endParaRPr lang="es-EC" sz="1400" b="0" kern="1200" dirty="0">
            <a:solidFill>
              <a:schemeClr val="tx1"/>
            </a:solidFill>
          </a:endParaRPr>
        </a:p>
      </dsp:txBody>
      <dsp:txXfrm>
        <a:off x="1008682" y="651270"/>
        <a:ext cx="2021235" cy="619888"/>
      </dsp:txXfrm>
    </dsp:sp>
    <dsp:sp modelId="{3E13344C-A602-4CC7-8ADA-48FA8B1F69E2}">
      <dsp:nvSpPr>
        <dsp:cNvPr id="0" name=""/>
        <dsp:cNvSpPr/>
      </dsp:nvSpPr>
      <dsp:spPr>
        <a:xfrm>
          <a:off x="1008682" y="1302153"/>
          <a:ext cx="2021235" cy="6198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FINANZAS</a:t>
          </a:r>
          <a:endParaRPr lang="es-EC" sz="1400" kern="1200" dirty="0">
            <a:solidFill>
              <a:schemeClr val="tx1"/>
            </a:solidFill>
          </a:endParaRPr>
        </a:p>
      </dsp:txBody>
      <dsp:txXfrm>
        <a:off x="1008682" y="1302153"/>
        <a:ext cx="2021235" cy="619888"/>
      </dsp:txXfrm>
    </dsp:sp>
    <dsp:sp modelId="{4CCC7332-5FE5-4EAA-BD63-1DCC2DFAE8CB}">
      <dsp:nvSpPr>
        <dsp:cNvPr id="0" name=""/>
        <dsp:cNvSpPr/>
      </dsp:nvSpPr>
      <dsp:spPr>
        <a:xfrm>
          <a:off x="1008682" y="1953037"/>
          <a:ext cx="2021235" cy="6198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TRANSPORTE</a:t>
          </a:r>
          <a:endParaRPr lang="es-EC" sz="1400" kern="1200" dirty="0">
            <a:solidFill>
              <a:schemeClr val="tx1"/>
            </a:solidFill>
          </a:endParaRPr>
        </a:p>
      </dsp:txBody>
      <dsp:txXfrm>
        <a:off x="1008682" y="1953037"/>
        <a:ext cx="2021235" cy="619888"/>
      </dsp:txXfrm>
    </dsp:sp>
    <dsp:sp modelId="{053FDE9C-A939-4522-B278-933EC76C5128}">
      <dsp:nvSpPr>
        <dsp:cNvPr id="0" name=""/>
        <dsp:cNvSpPr/>
      </dsp:nvSpPr>
      <dsp:spPr>
        <a:xfrm>
          <a:off x="1008682" y="2603920"/>
          <a:ext cx="2021235" cy="6198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INSTALACIONES</a:t>
          </a:r>
          <a:endParaRPr lang="es-EC" sz="1400" kern="1200" dirty="0">
            <a:solidFill>
              <a:schemeClr val="tx1"/>
            </a:solidFill>
          </a:endParaRPr>
        </a:p>
      </dsp:txBody>
      <dsp:txXfrm>
        <a:off x="1008682" y="2603920"/>
        <a:ext cx="2021235" cy="619888"/>
      </dsp:txXfrm>
    </dsp:sp>
    <dsp:sp modelId="{55399D46-3E87-460C-ADEC-4AE13264F12C}">
      <dsp:nvSpPr>
        <dsp:cNvPr id="0" name=""/>
        <dsp:cNvSpPr/>
      </dsp:nvSpPr>
      <dsp:spPr>
        <a:xfrm>
          <a:off x="1008682" y="3254803"/>
          <a:ext cx="2021235" cy="6198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SANIDAD</a:t>
          </a:r>
          <a:endParaRPr lang="es-EC" sz="1400" kern="1200" dirty="0">
            <a:solidFill>
              <a:schemeClr val="tx1"/>
            </a:solidFill>
          </a:endParaRPr>
        </a:p>
      </dsp:txBody>
      <dsp:txXfrm>
        <a:off x="1008682" y="3254803"/>
        <a:ext cx="2021235" cy="619888"/>
      </dsp:txXfrm>
    </dsp:sp>
    <dsp:sp modelId="{E6C719F4-2575-4F74-A2BA-966F73528EE0}">
      <dsp:nvSpPr>
        <dsp:cNvPr id="0" name=""/>
        <dsp:cNvSpPr/>
      </dsp:nvSpPr>
      <dsp:spPr>
        <a:xfrm>
          <a:off x="1008682" y="3905687"/>
          <a:ext cx="2021235" cy="6198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PERSONAL</a:t>
          </a:r>
          <a:endParaRPr lang="es-EC" sz="1400" kern="1200" dirty="0">
            <a:solidFill>
              <a:schemeClr val="tx1"/>
            </a:solidFill>
          </a:endParaRPr>
        </a:p>
      </dsp:txBody>
      <dsp:txXfrm>
        <a:off x="1008682" y="3905687"/>
        <a:ext cx="2021235" cy="61988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CDEFFD-8AEE-4923-AC1D-D3DDC4268661}">
      <dsp:nvSpPr>
        <dsp:cNvPr id="0" name=""/>
        <dsp:cNvSpPr/>
      </dsp:nvSpPr>
      <dsp:spPr>
        <a:xfrm>
          <a:off x="106"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Costo total</a:t>
          </a:r>
          <a:endParaRPr lang="es-EC" sz="1800" kern="1200" dirty="0"/>
        </a:p>
        <a:p>
          <a:pPr marL="171450" lvl="1" indent="-171450" algn="l" defTabSz="800100">
            <a:lnSpc>
              <a:spcPct val="90000"/>
            </a:lnSpc>
            <a:spcBef>
              <a:spcPct val="0"/>
            </a:spcBef>
            <a:spcAft>
              <a:spcPct val="15000"/>
            </a:spcAft>
            <a:buChar char="••"/>
          </a:pPr>
          <a:r>
            <a:rPr lang="es-EC" sz="1800" kern="1200" dirty="0" smtClean="0"/>
            <a:t>Tarifa</a:t>
          </a:r>
          <a:endParaRPr lang="es-EC" sz="1800" kern="1200" dirty="0"/>
        </a:p>
      </dsp:txBody>
      <dsp:txXfrm>
        <a:off x="106" y="1330940"/>
        <a:ext cx="1699969" cy="1101665"/>
      </dsp:txXfrm>
    </dsp:sp>
    <dsp:sp modelId="{E5235884-C7DA-4205-BC03-B4DB859C610A}">
      <dsp:nvSpPr>
        <dsp:cNvPr id="0" name=""/>
        <dsp:cNvSpPr/>
      </dsp:nvSpPr>
      <dsp:spPr>
        <a:xfrm>
          <a:off x="975885" y="1737972"/>
          <a:ext cx="1767229" cy="1767229"/>
        </a:xfrm>
        <a:prstGeom prst="leftCircularArrow">
          <a:avLst>
            <a:gd name="adj1" fmla="val 2550"/>
            <a:gd name="adj2" fmla="val 309429"/>
            <a:gd name="adj3" fmla="val 2086400"/>
            <a:gd name="adj4" fmla="val 9025950"/>
            <a:gd name="adj5" fmla="val 2975"/>
          </a:avLst>
        </a:prstGeom>
        <a:blipFill rotWithShape="0">
          <a:blip xmlns:r="http://schemas.openxmlformats.org/officeDocument/2006/relationships" r:embed="rId1"/>
          <a:tile tx="0" ty="0" sx="100000" sy="100000" flip="none" algn="tl"/>
        </a:blipFill>
        <a:ln>
          <a:noFill/>
        </a:ln>
        <a:effectLst/>
      </dsp:spPr>
      <dsp:style>
        <a:lnRef idx="0">
          <a:scrgbClr r="0" g="0" b="0"/>
        </a:lnRef>
        <a:fillRef idx="1">
          <a:scrgbClr r="0" g="0" b="0"/>
        </a:fillRef>
        <a:effectRef idx="0">
          <a:scrgbClr r="0" g="0" b="0"/>
        </a:effectRef>
        <a:fontRef idx="minor">
          <a:schemeClr val="lt1"/>
        </a:fontRef>
      </dsp:style>
    </dsp:sp>
    <dsp:sp modelId="{ACC0357A-E5D7-4691-9CE6-0E7626ABAFD9}">
      <dsp:nvSpPr>
        <dsp:cNvPr id="0" name=""/>
        <dsp:cNvSpPr/>
      </dsp:nvSpPr>
      <dsp:spPr>
        <a:xfrm>
          <a:off x="377877" y="2432605"/>
          <a:ext cx="1511084" cy="600908"/>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Costo</a:t>
          </a:r>
          <a:endParaRPr lang="es-EC" sz="2400" kern="1200" dirty="0">
            <a:solidFill>
              <a:schemeClr val="tx1"/>
            </a:solidFill>
          </a:endParaRPr>
        </a:p>
      </dsp:txBody>
      <dsp:txXfrm>
        <a:off x="377877" y="2432605"/>
        <a:ext cx="1511084" cy="600908"/>
      </dsp:txXfrm>
    </dsp:sp>
    <dsp:sp modelId="{5C5F95E1-8F4C-4932-AE46-7EBE3F699DAB}">
      <dsp:nvSpPr>
        <dsp:cNvPr id="0" name=""/>
        <dsp:cNvSpPr/>
      </dsp:nvSpPr>
      <dsp:spPr>
        <a:xfrm>
          <a:off x="2103572" y="1243980"/>
          <a:ext cx="1699969" cy="15748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Rapidez</a:t>
          </a:r>
          <a:endParaRPr lang="es-EC" sz="1800" kern="1200" dirty="0"/>
        </a:p>
        <a:p>
          <a:pPr marL="171450" lvl="1" indent="-171450" algn="l" defTabSz="800100">
            <a:lnSpc>
              <a:spcPct val="90000"/>
            </a:lnSpc>
            <a:spcBef>
              <a:spcPct val="0"/>
            </a:spcBef>
            <a:spcAft>
              <a:spcPct val="15000"/>
            </a:spcAft>
            <a:buChar char="••"/>
          </a:pPr>
          <a:r>
            <a:rPr lang="es-EC" sz="1800" kern="1200" dirty="0" smtClean="0"/>
            <a:t>Factibilidad</a:t>
          </a:r>
          <a:endParaRPr lang="es-EC" sz="1800" kern="1200" dirty="0"/>
        </a:p>
        <a:p>
          <a:pPr marL="171450" lvl="1" indent="-171450" algn="l" defTabSz="800100">
            <a:lnSpc>
              <a:spcPct val="90000"/>
            </a:lnSpc>
            <a:spcBef>
              <a:spcPct val="0"/>
            </a:spcBef>
            <a:spcAft>
              <a:spcPct val="15000"/>
            </a:spcAft>
            <a:buChar char="••"/>
          </a:pPr>
          <a:r>
            <a:rPr lang="es-EC" sz="1800" kern="1200" dirty="0" smtClean="0"/>
            <a:t>Experiencia</a:t>
          </a:r>
          <a:endParaRPr lang="es-EC" sz="1800" kern="1200" dirty="0"/>
        </a:p>
        <a:p>
          <a:pPr marL="171450" lvl="1" indent="-171450" algn="l" defTabSz="800100">
            <a:lnSpc>
              <a:spcPct val="90000"/>
            </a:lnSpc>
            <a:spcBef>
              <a:spcPct val="0"/>
            </a:spcBef>
            <a:spcAft>
              <a:spcPct val="15000"/>
            </a:spcAft>
            <a:buChar char="••"/>
          </a:pPr>
          <a:r>
            <a:rPr lang="es-EC" sz="1800" kern="1200" dirty="0" smtClean="0"/>
            <a:t>Seguridad</a:t>
          </a:r>
          <a:endParaRPr lang="es-EC" sz="1800" kern="1200" dirty="0"/>
        </a:p>
      </dsp:txBody>
      <dsp:txXfrm>
        <a:off x="2103572" y="1581439"/>
        <a:ext cx="1699969" cy="1237346"/>
      </dsp:txXfrm>
    </dsp:sp>
    <dsp:sp modelId="{B535DF0E-6F80-4F50-9AC7-8A77CB1B43E1}">
      <dsp:nvSpPr>
        <dsp:cNvPr id="0" name=""/>
        <dsp:cNvSpPr/>
      </dsp:nvSpPr>
      <dsp:spPr>
        <a:xfrm>
          <a:off x="3064834" y="503821"/>
          <a:ext cx="1984448" cy="1984448"/>
        </a:xfrm>
        <a:prstGeom prst="circularArrow">
          <a:avLst>
            <a:gd name="adj1" fmla="val 2271"/>
            <a:gd name="adj2" fmla="val 273786"/>
            <a:gd name="adj3" fmla="val 19551996"/>
            <a:gd name="adj4" fmla="val 12576803"/>
            <a:gd name="adj5" fmla="val 2650"/>
          </a:avLst>
        </a:prstGeom>
        <a:blipFill rotWithShape="0">
          <a:blip xmlns:r="http://schemas.openxmlformats.org/officeDocument/2006/relationships" r:embed="rId1"/>
          <a:tile tx="0" ty="0" sx="100000" sy="100000" flip="none" algn="tl"/>
        </a:blipFill>
        <a:ln>
          <a:noFill/>
        </a:ln>
        <a:effectLst/>
      </dsp:spPr>
      <dsp:style>
        <a:lnRef idx="0">
          <a:scrgbClr r="0" g="0" b="0"/>
        </a:lnRef>
        <a:fillRef idx="1">
          <a:scrgbClr r="0" g="0" b="0"/>
        </a:fillRef>
        <a:effectRef idx="0">
          <a:scrgbClr r="0" g="0" b="0"/>
        </a:effectRef>
        <a:fontRef idx="minor">
          <a:schemeClr val="lt1"/>
        </a:fontRef>
      </dsp:style>
    </dsp:sp>
    <dsp:sp modelId="{A9E6E45B-5C94-4986-A04F-73A203A6B8E2}">
      <dsp:nvSpPr>
        <dsp:cNvPr id="0" name=""/>
        <dsp:cNvSpPr/>
      </dsp:nvSpPr>
      <dsp:spPr>
        <a:xfrm>
          <a:off x="2481343" y="1029869"/>
          <a:ext cx="1511084" cy="600908"/>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Comercial</a:t>
          </a:r>
          <a:endParaRPr lang="es-EC" sz="2400" kern="1200" dirty="0">
            <a:solidFill>
              <a:schemeClr val="tx1"/>
            </a:solidFill>
          </a:endParaRPr>
        </a:p>
      </dsp:txBody>
      <dsp:txXfrm>
        <a:off x="2481343" y="1029869"/>
        <a:ext cx="1511084" cy="600908"/>
      </dsp:txXfrm>
    </dsp:sp>
    <dsp:sp modelId="{29128B93-EB75-4D4E-A7FB-B30FF982CA33}">
      <dsp:nvSpPr>
        <dsp:cNvPr id="0" name=""/>
        <dsp:cNvSpPr/>
      </dsp:nvSpPr>
      <dsp:spPr>
        <a:xfrm>
          <a:off x="4207037"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Distancias</a:t>
          </a:r>
          <a:endParaRPr lang="es-EC" sz="1800" kern="1200" dirty="0"/>
        </a:p>
        <a:p>
          <a:pPr marL="171450" lvl="1" indent="-171450" algn="l" defTabSz="800100">
            <a:lnSpc>
              <a:spcPct val="90000"/>
            </a:lnSpc>
            <a:spcBef>
              <a:spcPct val="0"/>
            </a:spcBef>
            <a:spcAft>
              <a:spcPct val="15000"/>
            </a:spcAft>
            <a:buChar char="••"/>
          </a:pPr>
          <a:r>
            <a:rPr lang="es-EC" sz="1800" kern="1200" dirty="0" smtClean="0"/>
            <a:t>Regularidad</a:t>
          </a:r>
          <a:endParaRPr lang="es-EC" sz="1800" kern="1200" dirty="0"/>
        </a:p>
      </dsp:txBody>
      <dsp:txXfrm>
        <a:off x="4207037" y="1330940"/>
        <a:ext cx="1699969" cy="1101665"/>
      </dsp:txXfrm>
    </dsp:sp>
    <dsp:sp modelId="{9A73E2FC-56D0-465F-B952-3348090338FA}">
      <dsp:nvSpPr>
        <dsp:cNvPr id="0" name=""/>
        <dsp:cNvSpPr/>
      </dsp:nvSpPr>
      <dsp:spPr>
        <a:xfrm>
          <a:off x="4584809" y="2432605"/>
          <a:ext cx="1511084" cy="600908"/>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Tráfico</a:t>
          </a:r>
          <a:endParaRPr lang="es-EC" sz="2400" kern="1200" dirty="0">
            <a:solidFill>
              <a:schemeClr val="tx1"/>
            </a:solidFill>
          </a:endParaRPr>
        </a:p>
      </dsp:txBody>
      <dsp:txXfrm>
        <a:off x="4584809" y="2432605"/>
        <a:ext cx="1511084" cy="60090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E836E7-6DA3-4732-B154-3504557C7A61}">
      <dsp:nvSpPr>
        <dsp:cNvPr id="0" name=""/>
        <dsp:cNvSpPr/>
      </dsp:nvSpPr>
      <dsp:spPr>
        <a:xfrm>
          <a:off x="0" y="0"/>
          <a:ext cx="4138463" cy="41384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latin typeface="Microsoft JhengHei" pitchFamily="34" charset="-120"/>
              <a:ea typeface="Microsoft JhengHei" pitchFamily="34" charset="-120"/>
            </a:rPr>
            <a:t>Transporte, para los servicios portuarios consiste en mover o cambiar de posición  tanto a mercancías como a las personas y, además, incluye en el concepto todo lo que se refiere a la manipulación de la carga durante el traslado de origen a destino, es decir, de un punto a otro.</a:t>
          </a:r>
          <a:endParaRPr lang="es-EC" sz="1600" kern="1200" dirty="0">
            <a:solidFill>
              <a:schemeClr val="tx1"/>
            </a:solidFill>
            <a:latin typeface="Microsoft JhengHei" pitchFamily="34" charset="-120"/>
            <a:ea typeface="Microsoft JhengHei" pitchFamily="34" charset="-120"/>
          </a:endParaRPr>
        </a:p>
      </dsp:txBody>
      <dsp:txXfrm>
        <a:off x="0" y="0"/>
        <a:ext cx="4138463" cy="413846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1CFD0A-3EAE-4195-A7F2-0FB48EE976C8}">
      <dsp:nvSpPr>
        <dsp:cNvPr id="0" name=""/>
        <dsp:cNvSpPr/>
      </dsp:nvSpPr>
      <dsp:spPr>
        <a:xfrm>
          <a:off x="1411427" y="264159"/>
          <a:ext cx="3413760" cy="3413760"/>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Finalidad</a:t>
          </a:r>
          <a:endParaRPr lang="es-EC" sz="1800" b="1" kern="1200" dirty="0">
            <a:solidFill>
              <a:schemeClr val="tx1"/>
            </a:solidFill>
          </a:endParaRPr>
        </a:p>
      </dsp:txBody>
      <dsp:txXfrm>
        <a:off x="3210560" y="987551"/>
        <a:ext cx="1219200" cy="1015999"/>
      </dsp:txXfrm>
    </dsp:sp>
    <dsp:sp modelId="{4F23CB29-22CC-4CE4-A1B9-0C0483EE0680}">
      <dsp:nvSpPr>
        <dsp:cNvPr id="0" name=""/>
        <dsp:cNvSpPr/>
      </dsp:nvSpPr>
      <dsp:spPr>
        <a:xfrm>
          <a:off x="1341120" y="386079"/>
          <a:ext cx="3413760" cy="3413760"/>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Objetivo de la propuesta</a:t>
          </a:r>
          <a:endParaRPr lang="es-EC" sz="1800" b="1" kern="1200" dirty="0">
            <a:solidFill>
              <a:schemeClr val="tx1"/>
            </a:solidFill>
          </a:endParaRPr>
        </a:p>
      </dsp:txBody>
      <dsp:txXfrm>
        <a:off x="2153920" y="2600960"/>
        <a:ext cx="1828799" cy="894079"/>
      </dsp:txXfrm>
    </dsp:sp>
    <dsp:sp modelId="{1127E1BF-CAD0-4911-A2CF-DA42464FD96B}">
      <dsp:nvSpPr>
        <dsp:cNvPr id="0" name=""/>
        <dsp:cNvSpPr/>
      </dsp:nvSpPr>
      <dsp:spPr>
        <a:xfrm>
          <a:off x="1270812" y="264159"/>
          <a:ext cx="3413760" cy="3413760"/>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Alcance de la Propuesta</a:t>
          </a:r>
          <a:endParaRPr lang="es-EC" sz="1800" b="1" kern="1200" dirty="0">
            <a:solidFill>
              <a:schemeClr val="tx1"/>
            </a:solidFill>
          </a:endParaRPr>
        </a:p>
      </dsp:txBody>
      <dsp:txXfrm>
        <a:off x="1666240" y="987551"/>
        <a:ext cx="1219200" cy="1015999"/>
      </dsp:txXfrm>
    </dsp:sp>
    <dsp:sp modelId="{F32AFA0A-852D-4F95-97B7-A059D7479FBE}">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775E9A-D10F-4CA1-BFE8-7DF79701ED1D}">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453F60-BD6D-4BD7-8E3C-0BC5D55B79FA}">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EC5A0E-3CE3-48FE-A7CC-DA25B4E3BBB9}">
      <dsp:nvSpPr>
        <dsp:cNvPr id="0" name=""/>
        <dsp:cNvSpPr/>
      </dsp:nvSpPr>
      <dsp:spPr>
        <a:xfrm>
          <a:off x="940875" y="0"/>
          <a:ext cx="4525963" cy="4525963"/>
        </a:xfrm>
        <a:prstGeom prst="triangle">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1BD64D-4485-4D35-BAE8-2F1199F72375}">
      <dsp:nvSpPr>
        <dsp:cNvPr id="0" name=""/>
        <dsp:cNvSpPr/>
      </dsp:nvSpPr>
      <dsp:spPr>
        <a:xfrm>
          <a:off x="2209796" y="455158"/>
          <a:ext cx="5158579" cy="79181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u="sng" kern="1200" dirty="0" smtClean="0">
              <a:effectLst/>
            </a:rPr>
            <a:t>OBJETIVO</a:t>
          </a:r>
        </a:p>
        <a:p>
          <a:pPr lvl="0" algn="just" defTabSz="577850">
            <a:lnSpc>
              <a:spcPct val="90000"/>
            </a:lnSpc>
            <a:spcBef>
              <a:spcPct val="0"/>
            </a:spcBef>
            <a:spcAft>
              <a:spcPct val="35000"/>
            </a:spcAft>
          </a:pPr>
          <a:r>
            <a:rPr lang="es-EC" sz="1300" u="none" kern="1200" dirty="0" smtClean="0">
              <a:effectLst/>
            </a:rPr>
            <a:t>Elaborar un plan de acción que permita mejorar la contratación del servicio de transporte, mediante la adjudicación con la agencia naviera</a:t>
          </a:r>
          <a:r>
            <a:rPr lang="es-EC" sz="1200" u="none" kern="1200" dirty="0" smtClean="0">
              <a:effectLst/>
            </a:rPr>
            <a:t>.</a:t>
          </a:r>
          <a:endParaRPr lang="es-EC" sz="1200" kern="1200" dirty="0"/>
        </a:p>
      </dsp:txBody>
      <dsp:txXfrm>
        <a:off x="2209796" y="455158"/>
        <a:ext cx="5158579" cy="791811"/>
      </dsp:txXfrm>
    </dsp:sp>
    <dsp:sp modelId="{461E0820-F7BB-4B89-96A7-B1F2DE2B8A5E}">
      <dsp:nvSpPr>
        <dsp:cNvPr id="0" name=""/>
        <dsp:cNvSpPr/>
      </dsp:nvSpPr>
      <dsp:spPr>
        <a:xfrm>
          <a:off x="2209796" y="1552109"/>
          <a:ext cx="5217593" cy="98550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u="sng" kern="1200" dirty="0" smtClean="0">
              <a:effectLst/>
            </a:rPr>
            <a:t>ANTECEDENTES</a:t>
          </a:r>
        </a:p>
        <a:p>
          <a:pPr lvl="0" algn="just" defTabSz="577850">
            <a:lnSpc>
              <a:spcPct val="90000"/>
            </a:lnSpc>
            <a:spcBef>
              <a:spcPct val="0"/>
            </a:spcBef>
            <a:spcAft>
              <a:spcPct val="35000"/>
            </a:spcAft>
          </a:pPr>
          <a:r>
            <a:rPr lang="es-EC" sz="1300" u="none" kern="1200" dirty="0" smtClean="0">
              <a:effectLst/>
            </a:rPr>
            <a:t>Necesidad de una coordinación efectiva de transporte de acuerdo a los requerimientos del personal que navega en el Buque Escuela Guayas, para cumplir con las actividades  planificadas y seguridad del personal.</a:t>
          </a:r>
          <a:endParaRPr lang="es-EC" sz="1300" kern="1200" dirty="0"/>
        </a:p>
      </dsp:txBody>
      <dsp:txXfrm>
        <a:off x="2209796" y="1552109"/>
        <a:ext cx="5217593" cy="985504"/>
      </dsp:txXfrm>
    </dsp:sp>
    <dsp:sp modelId="{9911130D-9767-49D1-8BB4-7928AAFC6378}">
      <dsp:nvSpPr>
        <dsp:cNvPr id="0" name=""/>
        <dsp:cNvSpPr/>
      </dsp:nvSpPr>
      <dsp:spPr>
        <a:xfrm>
          <a:off x="2133587" y="2747016"/>
          <a:ext cx="5227860" cy="163711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u="sng" kern="1200" dirty="0" smtClean="0"/>
            <a:t>DETERMINACIÓN DE NECESIDADES</a:t>
          </a:r>
        </a:p>
        <a:p>
          <a:pPr lvl="0" algn="just" defTabSz="577850">
            <a:lnSpc>
              <a:spcPct val="90000"/>
            </a:lnSpc>
            <a:spcBef>
              <a:spcPct val="0"/>
            </a:spcBef>
            <a:spcAft>
              <a:spcPct val="35000"/>
            </a:spcAft>
          </a:pPr>
          <a:r>
            <a:rPr lang="es-EC" sz="1300" kern="1200" dirty="0" smtClean="0"/>
            <a:t>Desconocimiento del personal del puerto, en el que arriba.</a:t>
          </a:r>
        </a:p>
        <a:p>
          <a:pPr lvl="0" algn="just" defTabSz="577850">
            <a:lnSpc>
              <a:spcPct val="90000"/>
            </a:lnSpc>
            <a:spcBef>
              <a:spcPct val="0"/>
            </a:spcBef>
            <a:spcAft>
              <a:spcPct val="35000"/>
            </a:spcAft>
          </a:pPr>
          <a:r>
            <a:rPr lang="es-EC" sz="1300" kern="1200" dirty="0" smtClean="0"/>
            <a:t>El intercambio cultural que se da al visitar un país extranjero, para el desarrollo del personal militar en su fase de instrucción.</a:t>
          </a:r>
        </a:p>
        <a:p>
          <a:pPr lvl="0" algn="just" defTabSz="577850">
            <a:lnSpc>
              <a:spcPct val="90000"/>
            </a:lnSpc>
            <a:spcBef>
              <a:spcPct val="0"/>
            </a:spcBef>
            <a:spcAft>
              <a:spcPct val="35000"/>
            </a:spcAft>
          </a:pPr>
          <a:r>
            <a:rPr lang="es-EC" sz="1300" kern="1200" dirty="0" smtClean="0"/>
            <a:t>Evitar problemas en relación a la seguridad física y bienestar de  la tripulación.</a:t>
          </a:r>
        </a:p>
        <a:p>
          <a:pPr lvl="0" algn="just" defTabSz="577850">
            <a:lnSpc>
              <a:spcPct val="90000"/>
            </a:lnSpc>
            <a:spcBef>
              <a:spcPct val="0"/>
            </a:spcBef>
            <a:spcAft>
              <a:spcPct val="35000"/>
            </a:spcAft>
          </a:pPr>
          <a:r>
            <a:rPr lang="es-EC" sz="1300" kern="1200" dirty="0" smtClean="0"/>
            <a:t>El cumplimiento de la planificación de actividades realizadas, como visitas protocolarias, competencias deportivas y culturales</a:t>
          </a:r>
          <a:r>
            <a:rPr lang="es-EC" sz="1200" kern="1200" dirty="0" smtClean="0"/>
            <a:t>.</a:t>
          </a:r>
          <a:endParaRPr lang="es-EC" sz="1200" kern="1200" dirty="0"/>
        </a:p>
      </dsp:txBody>
      <dsp:txXfrm>
        <a:off x="2133587" y="2747016"/>
        <a:ext cx="5227860" cy="163711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4C1161-D1F1-4157-8683-F884D685B406}">
      <dsp:nvSpPr>
        <dsp:cNvPr id="0" name=""/>
        <dsp:cNvSpPr/>
      </dsp:nvSpPr>
      <dsp:spPr>
        <a:xfrm rot="5400000">
          <a:off x="-133863" y="988017"/>
          <a:ext cx="1540699" cy="185999"/>
        </a:xfrm>
        <a:prstGeom prst="rect">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168540F-A87B-4DA1-9DE3-58A635802829}">
      <dsp:nvSpPr>
        <dsp:cNvPr id="0" name=""/>
        <dsp:cNvSpPr/>
      </dsp:nvSpPr>
      <dsp:spPr>
        <a:xfrm>
          <a:off x="218503" y="1702"/>
          <a:ext cx="2066664" cy="1239998"/>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solidFill>
                <a:schemeClr val="bg1"/>
              </a:solidFill>
            </a:rPr>
            <a:t>Solicitud de requerimiento</a:t>
          </a:r>
        </a:p>
        <a:p>
          <a:pPr lvl="0" algn="ctr" defTabSz="844550">
            <a:lnSpc>
              <a:spcPct val="90000"/>
            </a:lnSpc>
            <a:spcBef>
              <a:spcPct val="0"/>
            </a:spcBef>
            <a:spcAft>
              <a:spcPct val="35000"/>
            </a:spcAft>
          </a:pPr>
          <a:r>
            <a:rPr lang="es-EC" sz="1900" kern="1200" dirty="0" smtClean="0">
              <a:solidFill>
                <a:schemeClr val="bg1"/>
              </a:solidFill>
            </a:rPr>
            <a:t>BESGUA</a:t>
          </a:r>
          <a:endParaRPr lang="es-EC" sz="1900" kern="1200" dirty="0">
            <a:solidFill>
              <a:schemeClr val="bg1"/>
            </a:solidFill>
          </a:endParaRPr>
        </a:p>
      </dsp:txBody>
      <dsp:txXfrm>
        <a:off x="218503" y="1702"/>
        <a:ext cx="2066664" cy="1239998"/>
      </dsp:txXfrm>
    </dsp:sp>
    <dsp:sp modelId="{37BA9435-C16B-4405-9833-8A32A454DB58}">
      <dsp:nvSpPr>
        <dsp:cNvPr id="0" name=""/>
        <dsp:cNvSpPr/>
      </dsp:nvSpPr>
      <dsp:spPr>
        <a:xfrm rot="5400000">
          <a:off x="-133863" y="2538015"/>
          <a:ext cx="1540699" cy="185999"/>
        </a:xfrm>
        <a:prstGeom prst="rect">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5AA17089-710C-4B58-A175-481706F9BC95}">
      <dsp:nvSpPr>
        <dsp:cNvPr id="0" name=""/>
        <dsp:cNvSpPr/>
      </dsp:nvSpPr>
      <dsp:spPr>
        <a:xfrm>
          <a:off x="218503" y="1551700"/>
          <a:ext cx="2066664" cy="1239998"/>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err="1" smtClean="0">
              <a:solidFill>
                <a:schemeClr val="tx1"/>
              </a:solidFill>
            </a:rPr>
            <a:t>Dept</a:t>
          </a:r>
          <a:r>
            <a:rPr lang="es-EC" sz="1900" kern="1200" dirty="0" smtClean="0">
              <a:solidFill>
                <a:schemeClr val="tx1"/>
              </a:solidFill>
            </a:rPr>
            <a:t> </a:t>
          </a:r>
          <a:r>
            <a:rPr lang="es-EC" sz="1900" kern="1200" dirty="0" err="1" smtClean="0">
              <a:solidFill>
                <a:schemeClr val="tx1"/>
              </a:solidFill>
            </a:rPr>
            <a:t>Impt</a:t>
          </a:r>
          <a:r>
            <a:rPr lang="es-EC" sz="1900" kern="1200" dirty="0" smtClean="0">
              <a:solidFill>
                <a:schemeClr val="tx1"/>
              </a:solidFill>
            </a:rPr>
            <a:t>, </a:t>
          </a:r>
          <a:r>
            <a:rPr lang="es-EC" sz="1900" kern="1200" dirty="0" smtClean="0">
              <a:solidFill>
                <a:schemeClr val="tx1"/>
              </a:solidFill>
            </a:rPr>
            <a:t>envía invitaciones agencias </a:t>
          </a:r>
          <a:endParaRPr lang="es-EC" sz="1900" kern="1200" dirty="0">
            <a:solidFill>
              <a:schemeClr val="tx1"/>
            </a:solidFill>
          </a:endParaRPr>
        </a:p>
      </dsp:txBody>
      <dsp:txXfrm>
        <a:off x="218503" y="1551700"/>
        <a:ext cx="2066664" cy="1239998"/>
      </dsp:txXfrm>
    </dsp:sp>
    <dsp:sp modelId="{BE3A9897-94A1-4643-A51D-317030C8C621}">
      <dsp:nvSpPr>
        <dsp:cNvPr id="0" name=""/>
        <dsp:cNvSpPr/>
      </dsp:nvSpPr>
      <dsp:spPr>
        <a:xfrm>
          <a:off x="641135" y="3313014"/>
          <a:ext cx="2739365" cy="185999"/>
        </a:xfrm>
        <a:prstGeom prst="rect">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A57A713C-8537-4786-8693-308EF5FBBFD3}">
      <dsp:nvSpPr>
        <dsp:cNvPr id="0" name=""/>
        <dsp:cNvSpPr/>
      </dsp:nvSpPr>
      <dsp:spPr>
        <a:xfrm>
          <a:off x="218503" y="3101699"/>
          <a:ext cx="2066664" cy="1239998"/>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rPr>
            <a:t>Listado de entidades aceptaron</a:t>
          </a:r>
          <a:endParaRPr lang="es-EC" sz="1900" kern="1200" dirty="0">
            <a:solidFill>
              <a:schemeClr val="tx1"/>
            </a:solidFill>
          </a:endParaRPr>
        </a:p>
      </dsp:txBody>
      <dsp:txXfrm>
        <a:off x="218503" y="3101699"/>
        <a:ext cx="2066664" cy="1239998"/>
      </dsp:txXfrm>
    </dsp:sp>
    <dsp:sp modelId="{F1815233-C52D-4C98-AACD-5BD027B2DC08}">
      <dsp:nvSpPr>
        <dsp:cNvPr id="0" name=""/>
        <dsp:cNvSpPr/>
      </dsp:nvSpPr>
      <dsp:spPr>
        <a:xfrm rot="16200000">
          <a:off x="2614800" y="2538015"/>
          <a:ext cx="1540699" cy="185999"/>
        </a:xfrm>
        <a:prstGeom prst="rect">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70D8D3AE-27EA-44EB-90AD-4DBDAC506F40}">
      <dsp:nvSpPr>
        <dsp:cNvPr id="0" name=""/>
        <dsp:cNvSpPr/>
      </dsp:nvSpPr>
      <dsp:spPr>
        <a:xfrm>
          <a:off x="2967167" y="3101699"/>
          <a:ext cx="2066664" cy="1239998"/>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solidFill>
                <a:schemeClr val="bg1"/>
              </a:solidFill>
            </a:rPr>
            <a:t>Análisis técnico</a:t>
          </a:r>
        </a:p>
        <a:p>
          <a:pPr lvl="0" algn="ctr" defTabSz="844550">
            <a:lnSpc>
              <a:spcPct val="90000"/>
            </a:lnSpc>
            <a:spcBef>
              <a:spcPct val="0"/>
            </a:spcBef>
            <a:spcAft>
              <a:spcPct val="35000"/>
            </a:spcAft>
          </a:pPr>
          <a:r>
            <a:rPr lang="es-EC" sz="1900" kern="1200" dirty="0" smtClean="0">
              <a:solidFill>
                <a:schemeClr val="bg1"/>
              </a:solidFill>
            </a:rPr>
            <a:t>BESGUA</a:t>
          </a:r>
          <a:endParaRPr lang="es-EC" sz="1900" kern="1200" dirty="0">
            <a:solidFill>
              <a:schemeClr val="bg1"/>
            </a:solidFill>
          </a:endParaRPr>
        </a:p>
      </dsp:txBody>
      <dsp:txXfrm>
        <a:off x="2967167" y="3101699"/>
        <a:ext cx="2066664" cy="1239998"/>
      </dsp:txXfrm>
    </dsp:sp>
    <dsp:sp modelId="{DCEFD11E-81FC-4786-A327-848DB36A23F8}">
      <dsp:nvSpPr>
        <dsp:cNvPr id="0" name=""/>
        <dsp:cNvSpPr/>
      </dsp:nvSpPr>
      <dsp:spPr>
        <a:xfrm rot="16200000">
          <a:off x="2614800" y="988017"/>
          <a:ext cx="1540699" cy="185999"/>
        </a:xfrm>
        <a:prstGeom prst="rect">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B993241-6E4A-4542-A631-E17878E0B314}">
      <dsp:nvSpPr>
        <dsp:cNvPr id="0" name=""/>
        <dsp:cNvSpPr/>
      </dsp:nvSpPr>
      <dsp:spPr>
        <a:xfrm>
          <a:off x="2967167" y="1551700"/>
          <a:ext cx="2066664" cy="1239998"/>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rPr>
            <a:t>Autorización de contratación DIGMAT</a:t>
          </a:r>
          <a:endParaRPr lang="es-EC" sz="1900" kern="1200" dirty="0">
            <a:solidFill>
              <a:schemeClr val="tx1"/>
            </a:solidFill>
          </a:endParaRPr>
        </a:p>
      </dsp:txBody>
      <dsp:txXfrm>
        <a:off x="2967167" y="1551700"/>
        <a:ext cx="2066664" cy="1239998"/>
      </dsp:txXfrm>
    </dsp:sp>
    <dsp:sp modelId="{C10F9220-B0D4-4C2E-9304-71B2AA6197D3}">
      <dsp:nvSpPr>
        <dsp:cNvPr id="0" name=""/>
        <dsp:cNvSpPr/>
      </dsp:nvSpPr>
      <dsp:spPr>
        <a:xfrm>
          <a:off x="3389799" y="213018"/>
          <a:ext cx="2739365" cy="185999"/>
        </a:xfrm>
        <a:prstGeom prst="rect">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D2573E8-52A9-4F7E-8EB3-2A9511590AE2}">
      <dsp:nvSpPr>
        <dsp:cNvPr id="0" name=""/>
        <dsp:cNvSpPr/>
      </dsp:nvSpPr>
      <dsp:spPr>
        <a:xfrm>
          <a:off x="2967167" y="1702"/>
          <a:ext cx="2066664" cy="1239998"/>
        </a:xfrm>
        <a:prstGeom prst="roundRect">
          <a:avLst>
            <a:gd name="adj" fmla="val 10000"/>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rPr>
            <a:t>Supervisa</a:t>
          </a:r>
        </a:p>
        <a:p>
          <a:pPr lvl="0" algn="ctr" defTabSz="844550">
            <a:lnSpc>
              <a:spcPct val="90000"/>
            </a:lnSpc>
            <a:spcBef>
              <a:spcPct val="0"/>
            </a:spcBef>
            <a:spcAft>
              <a:spcPct val="35000"/>
            </a:spcAft>
          </a:pPr>
          <a:r>
            <a:rPr lang="es-EC" sz="1900" kern="1200" dirty="0" smtClean="0">
              <a:solidFill>
                <a:schemeClr val="tx1"/>
              </a:solidFill>
            </a:rPr>
            <a:t>COOPNA</a:t>
          </a:r>
          <a:endParaRPr lang="es-EC" sz="1900" kern="1200" dirty="0">
            <a:solidFill>
              <a:schemeClr val="tx1"/>
            </a:solidFill>
          </a:endParaRPr>
        </a:p>
      </dsp:txBody>
      <dsp:txXfrm>
        <a:off x="2967167" y="1702"/>
        <a:ext cx="2066664" cy="1239998"/>
      </dsp:txXfrm>
    </dsp:sp>
    <dsp:sp modelId="{6CDF5DC8-FA1B-4881-B66B-AB279B8E3D2C}">
      <dsp:nvSpPr>
        <dsp:cNvPr id="0" name=""/>
        <dsp:cNvSpPr/>
      </dsp:nvSpPr>
      <dsp:spPr>
        <a:xfrm rot="5400000">
          <a:off x="5363464" y="988017"/>
          <a:ext cx="1540699" cy="185999"/>
        </a:xfrm>
        <a:prstGeom prst="rect">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1CD12BF0-C2CE-4F2B-9FC6-A0A9E05B757D}">
      <dsp:nvSpPr>
        <dsp:cNvPr id="0" name=""/>
        <dsp:cNvSpPr/>
      </dsp:nvSpPr>
      <dsp:spPr>
        <a:xfrm>
          <a:off x="5715831" y="1702"/>
          <a:ext cx="2066664" cy="1239998"/>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solidFill>
                <a:schemeClr val="bg1"/>
              </a:solidFill>
            </a:rPr>
            <a:t>Pago y medios</a:t>
          </a:r>
        </a:p>
        <a:p>
          <a:pPr lvl="0" algn="ctr" defTabSz="844550">
            <a:lnSpc>
              <a:spcPct val="90000"/>
            </a:lnSpc>
            <a:spcBef>
              <a:spcPct val="0"/>
            </a:spcBef>
            <a:spcAft>
              <a:spcPct val="35000"/>
            </a:spcAft>
          </a:pPr>
          <a:r>
            <a:rPr lang="es-EC" sz="1900" kern="1200" dirty="0" smtClean="0">
              <a:solidFill>
                <a:schemeClr val="bg1"/>
              </a:solidFill>
            </a:rPr>
            <a:t>DIRAFI</a:t>
          </a:r>
          <a:endParaRPr lang="es-EC" sz="1900" kern="1200" dirty="0">
            <a:solidFill>
              <a:schemeClr val="bg1"/>
            </a:solidFill>
          </a:endParaRPr>
        </a:p>
      </dsp:txBody>
      <dsp:txXfrm>
        <a:off x="5715831" y="1702"/>
        <a:ext cx="2066664" cy="1239998"/>
      </dsp:txXfrm>
    </dsp:sp>
    <dsp:sp modelId="{627263E4-9DE3-4AD2-8FC9-76F76554AB95}">
      <dsp:nvSpPr>
        <dsp:cNvPr id="0" name=""/>
        <dsp:cNvSpPr/>
      </dsp:nvSpPr>
      <dsp:spPr>
        <a:xfrm rot="5400000">
          <a:off x="5363464" y="2538015"/>
          <a:ext cx="1540699" cy="185999"/>
        </a:xfrm>
        <a:prstGeom prst="rect">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AD7807D6-2071-4070-9C4D-4967B5628AE9}">
      <dsp:nvSpPr>
        <dsp:cNvPr id="0" name=""/>
        <dsp:cNvSpPr/>
      </dsp:nvSpPr>
      <dsp:spPr>
        <a:xfrm>
          <a:off x="5715831" y="1551700"/>
          <a:ext cx="2066664" cy="1239998"/>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rPr>
            <a:t>Control del proceso</a:t>
          </a:r>
        </a:p>
        <a:p>
          <a:pPr lvl="0" algn="ctr" defTabSz="844550">
            <a:lnSpc>
              <a:spcPct val="90000"/>
            </a:lnSpc>
            <a:spcBef>
              <a:spcPct val="0"/>
            </a:spcBef>
            <a:spcAft>
              <a:spcPct val="35000"/>
            </a:spcAft>
          </a:pPr>
          <a:r>
            <a:rPr lang="es-EC" sz="1900" kern="1200" dirty="0" smtClean="0">
              <a:solidFill>
                <a:schemeClr val="tx1"/>
              </a:solidFill>
            </a:rPr>
            <a:t>INSGAR</a:t>
          </a:r>
          <a:endParaRPr lang="es-EC" sz="1900" kern="1200" dirty="0">
            <a:solidFill>
              <a:schemeClr val="tx1"/>
            </a:solidFill>
          </a:endParaRPr>
        </a:p>
      </dsp:txBody>
      <dsp:txXfrm>
        <a:off x="5715831" y="1551700"/>
        <a:ext cx="2066664" cy="1239998"/>
      </dsp:txXfrm>
    </dsp:sp>
    <dsp:sp modelId="{0E39E8BD-71CB-43CC-A634-D0486B2E7DFC}">
      <dsp:nvSpPr>
        <dsp:cNvPr id="0" name=""/>
        <dsp:cNvSpPr/>
      </dsp:nvSpPr>
      <dsp:spPr>
        <a:xfrm>
          <a:off x="5715831" y="3101699"/>
          <a:ext cx="2066664" cy="1239998"/>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rPr>
            <a:t>Correcta gestión del contrato</a:t>
          </a:r>
          <a:endParaRPr lang="es-EC" sz="1900" kern="1200" dirty="0">
            <a:solidFill>
              <a:schemeClr val="tx1"/>
            </a:solidFill>
          </a:endParaRPr>
        </a:p>
      </dsp:txBody>
      <dsp:txXfrm>
        <a:off x="5715831" y="3101699"/>
        <a:ext cx="2066664" cy="123999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7EAF47-18F6-428C-B7AA-4D32547434E1}">
      <dsp:nvSpPr>
        <dsp:cNvPr id="0" name=""/>
        <dsp:cNvSpPr/>
      </dsp:nvSpPr>
      <dsp:spPr>
        <a:xfrm>
          <a:off x="916483" y="1984"/>
          <a:ext cx="2030015" cy="1218009"/>
        </a:xfrm>
        <a:prstGeom prst="rect">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Certificación internacional</a:t>
          </a:r>
          <a:endParaRPr lang="es-EC" sz="2000" kern="1200" dirty="0">
            <a:solidFill>
              <a:schemeClr val="tx1"/>
            </a:solidFill>
          </a:endParaRPr>
        </a:p>
      </dsp:txBody>
      <dsp:txXfrm>
        <a:off x="916483" y="1984"/>
        <a:ext cx="2030015" cy="1218009"/>
      </dsp:txXfrm>
    </dsp:sp>
    <dsp:sp modelId="{6EBA5982-F68C-4A73-A01C-D373B6CF39F4}">
      <dsp:nvSpPr>
        <dsp:cNvPr id="0" name=""/>
        <dsp:cNvSpPr/>
      </dsp:nvSpPr>
      <dsp:spPr>
        <a:xfrm>
          <a:off x="3149500" y="1984"/>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EC" sz="2000" kern="1200"/>
        </a:p>
      </dsp:txBody>
      <dsp:txXfrm>
        <a:off x="3149500" y="1984"/>
        <a:ext cx="2030015" cy="1218009"/>
      </dsp:txXfrm>
    </dsp:sp>
    <dsp:sp modelId="{E654E85F-0217-482E-B920-F19BF62490D9}">
      <dsp:nvSpPr>
        <dsp:cNvPr id="0" name=""/>
        <dsp:cNvSpPr/>
      </dsp:nvSpPr>
      <dsp:spPr>
        <a:xfrm>
          <a:off x="916483" y="1422995"/>
          <a:ext cx="2030015" cy="1218009"/>
        </a:xfrm>
        <a:prstGeom prst="rect">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Presentar costos solicitados</a:t>
          </a:r>
          <a:endParaRPr lang="es-EC" sz="2000" kern="1200" dirty="0">
            <a:solidFill>
              <a:schemeClr val="tx1"/>
            </a:solidFill>
          </a:endParaRPr>
        </a:p>
      </dsp:txBody>
      <dsp:txXfrm>
        <a:off x="916483" y="1422995"/>
        <a:ext cx="2030015" cy="1218009"/>
      </dsp:txXfrm>
    </dsp:sp>
    <dsp:sp modelId="{4345B353-3485-4DFA-BAEA-392D45B0089A}">
      <dsp:nvSpPr>
        <dsp:cNvPr id="0" name=""/>
        <dsp:cNvSpPr/>
      </dsp:nvSpPr>
      <dsp:spPr>
        <a:xfrm>
          <a:off x="3149500" y="1422995"/>
          <a:ext cx="2030015" cy="1218009"/>
        </a:xfrm>
        <a:prstGeom prst="rect">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Certificación de calidad 40%</a:t>
          </a:r>
          <a:endParaRPr lang="es-EC" sz="2000" kern="1200" dirty="0">
            <a:solidFill>
              <a:schemeClr val="tx1"/>
            </a:solidFill>
          </a:endParaRPr>
        </a:p>
      </dsp:txBody>
      <dsp:txXfrm>
        <a:off x="3149500" y="1422995"/>
        <a:ext cx="2030015" cy="1218009"/>
      </dsp:txXfrm>
    </dsp:sp>
    <dsp:sp modelId="{3AA440E3-642D-4792-B997-C98F44336BF3}">
      <dsp:nvSpPr>
        <dsp:cNvPr id="0" name=""/>
        <dsp:cNvSpPr/>
      </dsp:nvSpPr>
      <dsp:spPr>
        <a:xfrm>
          <a:off x="916483" y="2844006"/>
          <a:ext cx="2030015" cy="1218009"/>
        </a:xfrm>
        <a:prstGeom prst="rect">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Documentos certifique la provisión del servicio </a:t>
          </a:r>
          <a:endParaRPr lang="es-EC" sz="2000" kern="1200" dirty="0">
            <a:solidFill>
              <a:schemeClr val="tx1"/>
            </a:solidFill>
          </a:endParaRPr>
        </a:p>
      </dsp:txBody>
      <dsp:txXfrm>
        <a:off x="916483" y="2844006"/>
        <a:ext cx="2030015" cy="1218009"/>
      </dsp:txXfrm>
    </dsp:sp>
    <dsp:sp modelId="{4C3AC2B7-861F-4416-9A8C-EE35C91C3744}">
      <dsp:nvSpPr>
        <dsp:cNvPr id="0" name=""/>
        <dsp:cNvSpPr/>
      </dsp:nvSpPr>
      <dsp:spPr>
        <a:xfrm>
          <a:off x="3149500" y="2844006"/>
          <a:ext cx="2030015" cy="1218009"/>
        </a:xfrm>
        <a:prstGeom prst="rect">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Certificados para cumplir con el contrato 20%</a:t>
          </a:r>
          <a:endParaRPr lang="es-EC" sz="2000" kern="1200" dirty="0">
            <a:solidFill>
              <a:schemeClr val="tx1"/>
            </a:solidFill>
          </a:endParaRPr>
        </a:p>
      </dsp:txBody>
      <dsp:txXfrm>
        <a:off x="3149500" y="2844006"/>
        <a:ext cx="2030015" cy="12180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B27783C-194C-41A4-A225-406F2EF08DE9}" type="datetimeFigureOut">
              <a:rPr lang="es-EC"/>
              <a:pPr>
                <a:defRPr/>
              </a:pPr>
              <a:t>06/12/2013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3D6B8D9-56DD-4235-903D-AE68CB05B5C7}" type="slidenum">
              <a:rPr lang="es-EC"/>
              <a:pPr>
                <a:defRPr/>
              </a:pPr>
              <a:t>‹Nº›</a:t>
            </a:fld>
            <a:endParaRPr lang="es-EC"/>
          </a:p>
        </p:txBody>
      </p:sp>
    </p:spTree>
    <p:extLst>
      <p:ext uri="{BB962C8B-B14F-4D97-AF65-F5344CB8AC3E}">
        <p14:creationId xmlns="" xmlns:p14="http://schemas.microsoft.com/office/powerpoint/2010/main" val="3312077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5"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28676"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C1C851C-A6F6-4E67-900B-48B1C8A8EA19}" type="slidenum">
              <a:rPr lang="es-EC" smtClean="0"/>
              <a:pPr eaLnBrk="1" hangingPunct="1"/>
              <a:t>1</a:t>
            </a:fld>
            <a:endParaRPr lang="es-EC"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1"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37892"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D249D6E-C213-42AF-9324-B77B318E50EF}" type="slidenum">
              <a:rPr lang="es-EC" smtClean="0"/>
              <a:pPr eaLnBrk="1" hangingPunct="1"/>
              <a:t>14</a:t>
            </a:fld>
            <a:endParaRPr lang="es-EC"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1988"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597FD-104D-4E9A-940E-4D375B221077}" type="slidenum">
              <a:rPr lang="es-EC" smtClean="0"/>
              <a:pPr eaLnBrk="1" hangingPunct="1"/>
              <a:t>18</a:t>
            </a:fld>
            <a:endParaRPr lang="es-EC"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1988"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597FD-104D-4E9A-940E-4D375B221077}" type="slidenum">
              <a:rPr lang="es-EC" smtClean="0"/>
              <a:pPr eaLnBrk="1" hangingPunct="1"/>
              <a:t>19</a:t>
            </a:fld>
            <a:endParaRPr lang="es-EC"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41988"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597FD-104D-4E9A-940E-4D375B221077}" type="slidenum">
              <a:rPr lang="es-EC" smtClean="0"/>
              <a:pPr eaLnBrk="1" hangingPunct="1"/>
              <a:t>20</a:t>
            </a:fld>
            <a:endParaRPr lang="es-EC"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7108"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B9C8AB-A09A-439A-8780-3B681133876C}" type="slidenum">
              <a:rPr lang="es-EC" smtClean="0"/>
              <a:pPr eaLnBrk="1" hangingPunct="1"/>
              <a:t>22</a:t>
            </a:fld>
            <a:endParaRPr lang="es-EC"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9156"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8F43A21-F1D1-4BB2-B0FE-7653BF877E59}" type="slidenum">
              <a:rPr lang="es-EC" smtClean="0"/>
              <a:pPr eaLnBrk="1" hangingPunct="1"/>
              <a:t>24</a:t>
            </a:fld>
            <a:endParaRPr lang="es-EC"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35844"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3480315-4D03-4A95-A2DD-FEAFCF99787B}" type="slidenum">
              <a:rPr lang="es-EC" smtClean="0"/>
              <a:pPr eaLnBrk="1" hangingPunct="1"/>
              <a:t>25</a:t>
            </a:fld>
            <a:endParaRPr lang="es-EC"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6084"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6FD8426-833A-46DE-9CA5-A5EA7435A7E2}" type="slidenum">
              <a:rPr lang="es-EC" smtClean="0"/>
              <a:pPr eaLnBrk="1" hangingPunct="1"/>
              <a:t>31</a:t>
            </a:fld>
            <a:endParaRPr lang="es-EC"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6084"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6FD8426-833A-46DE-9CA5-A5EA7435A7E2}" type="slidenum">
              <a:rPr lang="es-EC" smtClean="0"/>
              <a:pPr eaLnBrk="1" hangingPunct="1"/>
              <a:t>32</a:t>
            </a:fld>
            <a:endParaRPr lang="es-EC"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5"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33796"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4D27E3E-AF7E-42DB-A76A-ADAF65638F40}" type="slidenum">
              <a:rPr lang="es-EC" smtClean="0"/>
              <a:pPr eaLnBrk="1" hangingPunct="1"/>
              <a:t>4</a:t>
            </a:fld>
            <a:endParaRPr lang="es-EC"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699"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C" sz="1200" kern="1200" dirty="0" smtClean="0">
                <a:solidFill>
                  <a:schemeClr val="tx1"/>
                </a:solidFill>
                <a:latin typeface="+mn-lt"/>
                <a:ea typeface="+mn-ea"/>
                <a:cs typeface="+mn-cs"/>
              </a:rPr>
              <a:t>Determinar la implementación del Elemento Funcional Logístico Transporte, dentro del contrato de los servicios portuarios, para que sea considerado en el Buque Escuela Guayas como un requerimiento básico la seguridad del personal en puertos extranjeros. </a:t>
            </a:r>
            <a:endParaRPr lang="es-EC" sz="1200" kern="1200" dirty="0">
              <a:solidFill>
                <a:schemeClr val="tx1"/>
              </a:solidFill>
              <a:latin typeface="+mn-lt"/>
              <a:ea typeface="+mn-ea"/>
              <a:cs typeface="+mn-cs"/>
            </a:endParaRPr>
          </a:p>
        </p:txBody>
      </p:sp>
      <p:sp>
        <p:nvSpPr>
          <p:cNvPr id="29700"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21E4206-3262-4927-8022-9EFC90494102}" type="slidenum">
              <a:rPr lang="es-EC" smtClean="0"/>
              <a:pPr eaLnBrk="1" hangingPunct="1"/>
              <a:t>5</a:t>
            </a:fld>
            <a:endParaRPr lang="es-EC"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31748"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F2F837B-25A2-4C48-95F4-D4E94D25A2C1}" type="slidenum">
              <a:rPr lang="es-EC" smtClean="0"/>
              <a:pPr eaLnBrk="1" hangingPunct="1"/>
              <a:t>6</a:t>
            </a:fld>
            <a:endParaRPr lang="es-EC"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32772"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F355902-8028-4A2B-8172-1207C82079D4}" type="slidenum">
              <a:rPr lang="es-EC" smtClean="0"/>
              <a:pPr eaLnBrk="1" hangingPunct="1"/>
              <a:t>7</a:t>
            </a:fld>
            <a:endParaRPr lang="es-EC"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36868"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9E91044-129D-4632-8540-A1602AFA354D}" type="slidenum">
              <a:rPr lang="es-EC" smtClean="0"/>
              <a:pPr eaLnBrk="1" hangingPunct="1"/>
              <a:t>9</a:t>
            </a:fld>
            <a:endParaRPr lang="es-EC"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36868"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9E91044-129D-4632-8540-A1602AFA354D}" type="slidenum">
              <a:rPr lang="es-EC" smtClean="0"/>
              <a:pPr eaLnBrk="1" hangingPunct="1"/>
              <a:t>11</a:t>
            </a:fld>
            <a:endParaRPr lang="es-EC"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1"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37892"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D249D6E-C213-42AF-9324-B77B318E50EF}" type="slidenum">
              <a:rPr lang="es-EC" smtClean="0"/>
              <a:pPr eaLnBrk="1" hangingPunct="1"/>
              <a:t>12</a:t>
            </a:fld>
            <a:endParaRPr lang="es-EC"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39940"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D9ECAB8-40DD-47BB-922B-93CF41EFB84C}" type="slidenum">
              <a:rPr lang="es-EC" smtClean="0"/>
              <a:pPr eaLnBrk="1" hangingPunct="1"/>
              <a:t>13</a:t>
            </a:fld>
            <a:endParaRPr lang="es-EC"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E58045C-70A7-4FF6-8E77-6C04D2D7AA68}" type="slidenum">
              <a:rPr lang="es-ES"/>
              <a:pPr>
                <a:defRPr/>
              </a:pPr>
              <a:t>‹Nº›</a:t>
            </a:fld>
            <a:endParaRPr lang="es-ES"/>
          </a:p>
        </p:txBody>
      </p:sp>
    </p:spTree>
    <p:extLst>
      <p:ext uri="{BB962C8B-B14F-4D97-AF65-F5344CB8AC3E}">
        <p14:creationId xmlns="" xmlns:p14="http://schemas.microsoft.com/office/powerpoint/2010/main" val="1161636522"/>
      </p:ext>
    </p:extLst>
  </p:cSld>
  <p:clrMapOvr>
    <a:masterClrMapping/>
  </p:clrMapOvr>
  <p:transition spd="slow">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7A910B0-E2A7-40AE-87F5-4348D5A96F65}" type="slidenum">
              <a:rPr lang="es-ES"/>
              <a:pPr>
                <a:defRPr/>
              </a:pPr>
              <a:t>‹Nº›</a:t>
            </a:fld>
            <a:endParaRPr lang="es-ES"/>
          </a:p>
        </p:txBody>
      </p:sp>
    </p:spTree>
    <p:extLst>
      <p:ext uri="{BB962C8B-B14F-4D97-AF65-F5344CB8AC3E}">
        <p14:creationId xmlns="" xmlns:p14="http://schemas.microsoft.com/office/powerpoint/2010/main" val="1495570020"/>
      </p:ext>
    </p:extLst>
  </p:cSld>
  <p:clrMapOvr>
    <a:masterClrMapping/>
  </p:clrMapOvr>
  <p:transition spd="slow">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588201F-EDA8-496F-A42C-BAD1CEBA883E}" type="slidenum">
              <a:rPr lang="es-ES"/>
              <a:pPr>
                <a:defRPr/>
              </a:pPr>
              <a:t>‹Nº›</a:t>
            </a:fld>
            <a:endParaRPr lang="es-ES"/>
          </a:p>
        </p:txBody>
      </p:sp>
    </p:spTree>
    <p:extLst>
      <p:ext uri="{BB962C8B-B14F-4D97-AF65-F5344CB8AC3E}">
        <p14:creationId xmlns="" xmlns:p14="http://schemas.microsoft.com/office/powerpoint/2010/main" val="540432082"/>
      </p:ext>
    </p:extLst>
  </p:cSld>
  <p:clrMapOvr>
    <a:masterClrMapping/>
  </p:clrMapOvr>
  <p:transition spd="slow">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4E8A9CA-D2BC-4188-B1ED-A9986C2B0571}" type="slidenum">
              <a:rPr lang="es-ES"/>
              <a:pPr>
                <a:defRPr/>
              </a:pPr>
              <a:t>‹Nº›</a:t>
            </a:fld>
            <a:endParaRPr lang="es-ES"/>
          </a:p>
        </p:txBody>
      </p:sp>
    </p:spTree>
    <p:extLst>
      <p:ext uri="{BB962C8B-B14F-4D97-AF65-F5344CB8AC3E}">
        <p14:creationId xmlns="" xmlns:p14="http://schemas.microsoft.com/office/powerpoint/2010/main" val="1029115431"/>
      </p:ext>
    </p:extLst>
  </p:cSld>
  <p:clrMapOvr>
    <a:masterClrMapping/>
  </p:clrMapOvr>
  <p:transition spd="slow">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Rectángulo"/>
          <p:cNvSpPr/>
          <p:nvPr userDrawn="1"/>
        </p:nvSpPr>
        <p:spPr>
          <a:xfrm>
            <a:off x="8028384" y="1628800"/>
            <a:ext cx="1115616" cy="5210741"/>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B481A76-8E47-4B87-8073-0696E1B5FAD8}" type="slidenum">
              <a:rPr lang="es-ES"/>
              <a:pPr>
                <a:defRPr/>
              </a:pPr>
              <a:t>‹Nº›</a:t>
            </a:fld>
            <a:endParaRPr lang="es-ES"/>
          </a:p>
        </p:txBody>
      </p:sp>
    </p:spTree>
    <p:extLst>
      <p:ext uri="{BB962C8B-B14F-4D97-AF65-F5344CB8AC3E}">
        <p14:creationId xmlns="" xmlns:p14="http://schemas.microsoft.com/office/powerpoint/2010/main" val="2235258533"/>
      </p:ext>
    </p:extLst>
  </p:cSld>
  <p:clrMapOvr>
    <a:masterClrMapping/>
  </p:clrMapOvr>
  <p:transition spd="slow">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5AFEC4D-A869-4311-BBFF-F7D794B0286C}" type="slidenum">
              <a:rPr lang="es-ES"/>
              <a:pPr>
                <a:defRPr/>
              </a:pPr>
              <a:t>‹Nº›</a:t>
            </a:fld>
            <a:endParaRPr lang="es-ES"/>
          </a:p>
        </p:txBody>
      </p:sp>
    </p:spTree>
    <p:extLst>
      <p:ext uri="{BB962C8B-B14F-4D97-AF65-F5344CB8AC3E}">
        <p14:creationId xmlns="" xmlns:p14="http://schemas.microsoft.com/office/powerpoint/2010/main" val="2072270522"/>
      </p:ext>
    </p:extLst>
  </p:cSld>
  <p:clrMapOvr>
    <a:masterClrMapping/>
  </p:clrMapOvr>
  <p:transition spd="slow">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A6AA2B5-ED60-4BF6-91FB-CFBE7392E3C9}" type="slidenum">
              <a:rPr lang="es-ES"/>
              <a:pPr>
                <a:defRPr/>
              </a:pPr>
              <a:t>‹Nº›</a:t>
            </a:fld>
            <a:endParaRPr lang="es-ES"/>
          </a:p>
        </p:txBody>
      </p:sp>
    </p:spTree>
    <p:extLst>
      <p:ext uri="{BB962C8B-B14F-4D97-AF65-F5344CB8AC3E}">
        <p14:creationId xmlns="" xmlns:p14="http://schemas.microsoft.com/office/powerpoint/2010/main" val="3663868204"/>
      </p:ext>
    </p:extLst>
  </p:cSld>
  <p:clrMapOvr>
    <a:masterClrMapping/>
  </p:clrMapOvr>
  <p:transition spd="slow">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F2BD5767-630B-4AEF-8D28-8EBB097DCE11}" type="slidenum">
              <a:rPr lang="es-ES"/>
              <a:pPr>
                <a:defRPr/>
              </a:pPr>
              <a:t>‹Nº›</a:t>
            </a:fld>
            <a:endParaRPr lang="es-ES"/>
          </a:p>
        </p:txBody>
      </p:sp>
    </p:spTree>
    <p:extLst>
      <p:ext uri="{BB962C8B-B14F-4D97-AF65-F5344CB8AC3E}">
        <p14:creationId xmlns="" xmlns:p14="http://schemas.microsoft.com/office/powerpoint/2010/main" val="2937426843"/>
      </p:ext>
    </p:extLst>
  </p:cSld>
  <p:clrMapOvr>
    <a:masterClrMapping/>
  </p:clrMapOvr>
  <p:transition spd="slow">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F0C89AB-4035-4FDA-9E8F-1595181F2F28}" type="slidenum">
              <a:rPr lang="es-ES"/>
              <a:pPr>
                <a:defRPr/>
              </a:pPr>
              <a:t>‹Nº›</a:t>
            </a:fld>
            <a:endParaRPr lang="es-ES"/>
          </a:p>
        </p:txBody>
      </p:sp>
    </p:spTree>
    <p:extLst>
      <p:ext uri="{BB962C8B-B14F-4D97-AF65-F5344CB8AC3E}">
        <p14:creationId xmlns="" xmlns:p14="http://schemas.microsoft.com/office/powerpoint/2010/main" val="1782466492"/>
      </p:ext>
    </p:extLst>
  </p:cSld>
  <p:clrMapOvr>
    <a:masterClrMapping/>
  </p:clrMapOvr>
  <p:transition spd="slow">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FF4F0A7-CA29-41AE-B809-0C4BC4D4874C}" type="slidenum">
              <a:rPr lang="es-ES"/>
              <a:pPr>
                <a:defRPr/>
              </a:pPr>
              <a:t>‹Nº›</a:t>
            </a:fld>
            <a:endParaRPr lang="es-ES"/>
          </a:p>
        </p:txBody>
      </p:sp>
    </p:spTree>
    <p:extLst>
      <p:ext uri="{BB962C8B-B14F-4D97-AF65-F5344CB8AC3E}">
        <p14:creationId xmlns="" xmlns:p14="http://schemas.microsoft.com/office/powerpoint/2010/main" val="1359289407"/>
      </p:ext>
    </p:extLst>
  </p:cSld>
  <p:clrMapOvr>
    <a:masterClrMapping/>
  </p:clrMapOvr>
  <p:transition spd="slow">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B53AD1F-418C-4323-B1FE-0DAA2A4A5A0A}" type="slidenum">
              <a:rPr lang="es-ES"/>
              <a:pPr>
                <a:defRPr/>
              </a:pPr>
              <a:t>‹Nº›</a:t>
            </a:fld>
            <a:endParaRPr lang="es-ES"/>
          </a:p>
        </p:txBody>
      </p:sp>
    </p:spTree>
    <p:extLst>
      <p:ext uri="{BB962C8B-B14F-4D97-AF65-F5344CB8AC3E}">
        <p14:creationId xmlns="" xmlns:p14="http://schemas.microsoft.com/office/powerpoint/2010/main" val="414933442"/>
      </p:ext>
    </p:extLst>
  </p:cSld>
  <p:clrMapOvr>
    <a:masterClrMapping/>
  </p:clrMapOvr>
  <p:transition spd="slow">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27DA6E07-86B2-470D-8AEC-9757FA87C5FF}"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67"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spd="slow">
    <p:push dir="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0.jpe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15.gif"/><Relationship Id="rId4" Type="http://schemas.openxmlformats.org/officeDocument/2006/relationships/diagramData" Target="../diagrams/data5.xml"/><Relationship Id="rId9"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png"/><Relationship Id="rId7" Type="http://schemas.openxmlformats.org/officeDocument/2006/relationships/diagramColors" Target="../diagrams/colors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image" Target="../media/image21.jpeg"/><Relationship Id="rId5" Type="http://schemas.openxmlformats.org/officeDocument/2006/relationships/diagramQuickStyle" Target="../diagrams/quickStyle9.xml"/><Relationship Id="rId10" Type="http://schemas.openxmlformats.org/officeDocument/2006/relationships/hyperlink" Target="http://images.google.com.ec/imgres?imgurl=http://www.up.edu.pe/_data/postgrado/fotos/php2c8_costeo.jpg&amp;imgrefurl=http://www.up.edu.pe/postgrado/cee/index.php?acc=otros&amp;categoria=&amp;usg=__IKdu9Nh4fk8mUK_PMR3dFM080Ok=&amp;h=296&amp;w=296&amp;sz=61&amp;hl=es&amp;start=279&amp;um=1&amp;itbs=1&amp;tbnid=e0kFOEbvDtI3TM:&amp;tbnh=116&amp;tbnw=116&amp;prev=/images?q=concepto+gestion+publica&amp;start=273&amp;um=1&amp;hl=es&amp;sa=N&amp;rlz=1W1PCTA_es&amp;ndsp=21&amp;tbs=isch:1" TargetMode="External"/><Relationship Id="rId4" Type="http://schemas.openxmlformats.org/officeDocument/2006/relationships/diagramLayout" Target="../diagrams/layout9.xml"/><Relationship Id="rId9" Type="http://schemas.openxmlformats.org/officeDocument/2006/relationships/image" Target="../media/image20.wmf"/></Relationships>
</file>

<file path=ppt/slides/_rels/slide27.xml.rels><?xml version="1.0" encoding="UTF-8" standalone="yes"?>
<Relationships xmlns="http://schemas.openxmlformats.org/package/2006/relationships"><Relationship Id="rId8" Type="http://schemas.openxmlformats.org/officeDocument/2006/relationships/hyperlink" Target="http://www.eduvyt.com.mx/file.php/1/Gestion_publica_/Planeacion/GPPE03.jpg"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22.jpeg"/></Relationships>
</file>

<file path=ppt/slides/_rels/slide2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a:spLocks noGrp="1"/>
          </p:cNvSpPr>
          <p:nvPr>
            <p:ph type="subTitle" idx="1"/>
          </p:nvPr>
        </p:nvSpPr>
        <p:spPr>
          <a:xfrm>
            <a:off x="250825" y="1600200"/>
            <a:ext cx="8713788" cy="4572000"/>
          </a:xfrm>
        </p:spPr>
        <p:txBody>
          <a:bodyPr>
            <a:noAutofit/>
          </a:bodyPr>
          <a:lstStyle/>
          <a:p>
            <a:r>
              <a:rPr lang="es-ES" sz="1400" b="1" dirty="0" smtClean="0"/>
              <a:t>DEPARTAMENTO DE SEGURIDAD Y DEFENSA</a:t>
            </a:r>
            <a:endParaRPr lang="es-EC" sz="1400" dirty="0" smtClean="0"/>
          </a:p>
          <a:p>
            <a:r>
              <a:rPr lang="es-ES" sz="1350" b="1" dirty="0" smtClean="0"/>
              <a:t> </a:t>
            </a:r>
            <a:endParaRPr lang="es-EC" sz="1350" dirty="0" smtClean="0"/>
          </a:p>
          <a:p>
            <a:r>
              <a:rPr lang="es-ES" sz="1350" b="1" dirty="0" smtClean="0"/>
              <a:t>CARRERA LICENCIATURA EN LOGÍSTICA NAVAL </a:t>
            </a:r>
            <a:endParaRPr lang="es-EC" sz="1350" dirty="0" smtClean="0"/>
          </a:p>
          <a:p>
            <a:r>
              <a:rPr lang="es-ES" sz="1350" b="1" dirty="0" smtClean="0"/>
              <a:t>  </a:t>
            </a:r>
            <a:endParaRPr lang="es-EC" sz="1350" dirty="0" smtClean="0"/>
          </a:p>
          <a:p>
            <a:r>
              <a:rPr lang="es-ES_tradnl" sz="1350" dirty="0" smtClean="0"/>
              <a:t>Tesis presentada como requisito previo a la obtención del grado de:</a:t>
            </a:r>
            <a:endParaRPr lang="es-EC" sz="1350" dirty="0" smtClean="0"/>
          </a:p>
          <a:p>
            <a:r>
              <a:rPr lang="es-ES" sz="1350" b="1" dirty="0" smtClean="0"/>
              <a:t>LICENCIADA EN LOGÍSTICA NAVAL</a:t>
            </a:r>
            <a:endParaRPr lang="es-EC" sz="1350" dirty="0" smtClean="0"/>
          </a:p>
          <a:p>
            <a:r>
              <a:rPr lang="es-ES" sz="1350" b="1" dirty="0" smtClean="0"/>
              <a:t> </a:t>
            </a:r>
            <a:endParaRPr lang="es-EC" sz="1350" dirty="0" smtClean="0"/>
          </a:p>
          <a:p>
            <a:r>
              <a:rPr lang="es-ES" sz="1350" b="1" dirty="0" smtClean="0"/>
              <a:t>AUTORA</a:t>
            </a:r>
            <a:endParaRPr lang="es-EC" sz="1350" dirty="0" smtClean="0"/>
          </a:p>
          <a:p>
            <a:r>
              <a:rPr lang="es-EC" sz="1350" b="1" dirty="0" smtClean="0"/>
              <a:t>KAREN ANDREINA RAIGOZA LAMOTA</a:t>
            </a:r>
            <a:endParaRPr lang="es-EC" sz="1350" dirty="0" smtClean="0"/>
          </a:p>
          <a:p>
            <a:r>
              <a:rPr lang="es-ES" sz="1350" b="1" dirty="0" smtClean="0"/>
              <a:t> </a:t>
            </a:r>
            <a:endParaRPr lang="es-EC" sz="1350" dirty="0" smtClean="0"/>
          </a:p>
          <a:p>
            <a:r>
              <a:rPr lang="es-ES" sz="1350" b="1" dirty="0" smtClean="0"/>
              <a:t> </a:t>
            </a:r>
            <a:endParaRPr lang="es-EC" sz="1350" dirty="0" smtClean="0"/>
          </a:p>
          <a:p>
            <a:r>
              <a:rPr lang="es-ES" sz="1350" b="1" dirty="0" smtClean="0"/>
              <a:t>TEMA</a:t>
            </a:r>
            <a:endParaRPr lang="es-EC" sz="1350" dirty="0" smtClean="0"/>
          </a:p>
          <a:p>
            <a:r>
              <a:rPr lang="es-ES" sz="1350" b="1" dirty="0" smtClean="0"/>
              <a:t>ELEMENTO FUNCIONAL LOGISTICO TRANSPORTE EN EL CRUCERO INTERNACIONAL DE INSTRUCCIÓN ATLÁNTICO 2012 – II FASE DEL BUQUE ESCUELA GUAYAS; PROPUESTA DE MEJORA AL PROCESO PARA CRUCEROS INTERNACIONALES.</a:t>
            </a:r>
            <a:endParaRPr lang="es-EC" sz="1350" dirty="0" smtClean="0"/>
          </a:p>
          <a:p>
            <a:r>
              <a:rPr lang="es-ES" sz="1350" b="1" dirty="0" smtClean="0"/>
              <a:t> </a:t>
            </a:r>
            <a:endParaRPr lang="es-EC" sz="1350" dirty="0" smtClean="0"/>
          </a:p>
          <a:p>
            <a:r>
              <a:rPr lang="es-ES" sz="1350" b="1" dirty="0" smtClean="0"/>
              <a:t>DIRECTOR</a:t>
            </a:r>
            <a:endParaRPr lang="es-EC" sz="1350" dirty="0" smtClean="0"/>
          </a:p>
          <a:p>
            <a:r>
              <a:rPr lang="es-ES" sz="1350" b="1" dirty="0" smtClean="0"/>
              <a:t>CPCB. CARLOS MONCAYO BENAVIDES, MGS. </a:t>
            </a:r>
          </a:p>
          <a:p>
            <a:endParaRPr lang="es-EC" sz="1350" dirty="0" smtClean="0"/>
          </a:p>
          <a:p>
            <a:r>
              <a:rPr lang="es-ES" sz="1350" b="1" dirty="0" smtClean="0"/>
              <a:t>SALINAS, DICIEMBRE 2013</a:t>
            </a:r>
            <a:endParaRPr lang="es-EC" sz="1350" dirty="0"/>
          </a:p>
        </p:txBody>
      </p:sp>
      <p:pic>
        <p:nvPicPr>
          <p:cNvPr id="4" name="3 Imagen"/>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209800" y="228600"/>
            <a:ext cx="5168346" cy="1264258"/>
          </a:xfrm>
          <a:prstGeom prst="rect">
            <a:avLst/>
          </a:prstGeom>
          <a:noFill/>
          <a:ln>
            <a:noFill/>
          </a:ln>
        </p:spPr>
      </p:pic>
    </p:spTree>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accent1">
                    <a:lumMod val="90000"/>
                  </a:schemeClr>
                </a:solidFill>
                <a:latin typeface="Bodoni MT Black" pitchFamily="18" charset="0"/>
              </a:rPr>
              <a:t>CAPÍTULO I</a:t>
            </a:r>
            <a:endParaRPr lang="es-EC" dirty="0"/>
          </a:p>
        </p:txBody>
      </p:sp>
      <p:sp>
        <p:nvSpPr>
          <p:cNvPr id="4" name="3 Marcador de número de diapositiva"/>
          <p:cNvSpPr>
            <a:spLocks noGrp="1"/>
          </p:cNvSpPr>
          <p:nvPr>
            <p:ph type="sldNum" sz="quarter" idx="12"/>
          </p:nvPr>
        </p:nvSpPr>
        <p:spPr/>
        <p:txBody>
          <a:bodyPr/>
          <a:lstStyle/>
          <a:p>
            <a:pPr>
              <a:defRPr/>
            </a:pPr>
            <a:fld id="{A4E8A9CA-D2BC-4188-B1ED-A9986C2B0571}" type="slidenum">
              <a:rPr lang="es-ES" smtClean="0"/>
              <a:pPr>
                <a:defRPr/>
              </a:pPr>
              <a:t>10</a:t>
            </a:fld>
            <a:endParaRPr lang="es-ES"/>
          </a:p>
        </p:txBody>
      </p:sp>
      <p:sp>
        <p:nvSpPr>
          <p:cNvPr id="5" name="4 Rectángulo redondeado"/>
          <p:cNvSpPr/>
          <p:nvPr/>
        </p:nvSpPr>
        <p:spPr>
          <a:xfrm>
            <a:off x="0" y="1676400"/>
            <a:ext cx="6553200" cy="644525"/>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dirty="0" smtClean="0">
                <a:solidFill>
                  <a:schemeClr val="bg1"/>
                </a:solidFill>
                <a:latin typeface="Aharoni" pitchFamily="2" charset="-79"/>
                <a:cs typeface="Aharoni" pitchFamily="2" charset="-79"/>
              </a:rPr>
              <a:t>ELEMENTO FUNCIONAL LOGÍSTICO</a:t>
            </a:r>
            <a:endParaRPr lang="es-EC" sz="2400" dirty="0">
              <a:solidFill>
                <a:schemeClr val="bg1"/>
              </a:solidFill>
              <a:latin typeface="Aharoni" pitchFamily="2" charset="-79"/>
              <a:cs typeface="Aharoni" pitchFamily="2" charset="-79"/>
            </a:endParaRPr>
          </a:p>
        </p:txBody>
      </p:sp>
      <p:graphicFrame>
        <p:nvGraphicFramePr>
          <p:cNvPr id="6" name="17 Marcador de contenido"/>
          <p:cNvGraphicFramePr>
            <a:graphicFrameLocks/>
          </p:cNvGraphicFramePr>
          <p:nvPr/>
        </p:nvGraphicFramePr>
        <p:xfrm>
          <a:off x="5789984" y="1700808"/>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C:\Documents and Settings\usuario\Escritorio\UÑA DEL DEMONIO\AGUENA GEORGE\ENSAYO IMPRESION\PRESENTACION TNFG-AB CORDOVA\az.png"/>
          <p:cNvPicPr>
            <a:picLocks noChangeAspect="1" noChangeArrowheads="1"/>
          </p:cNvPicPr>
          <p:nvPr/>
        </p:nvPicPr>
        <p:blipFill>
          <a:blip r:embed="rId8" cstate="print"/>
          <a:srcRect/>
          <a:stretch>
            <a:fillRect/>
          </a:stretch>
        </p:blipFill>
        <p:spPr bwMode="auto">
          <a:xfrm rot="19166184">
            <a:off x="227013" y="206375"/>
            <a:ext cx="1038225" cy="1084263"/>
          </a:xfrm>
          <a:prstGeom prst="rect">
            <a:avLst/>
          </a:prstGeom>
          <a:noFill/>
          <a:ln w="9525">
            <a:noFill/>
            <a:miter lim="800000"/>
            <a:headEnd/>
            <a:tailEnd/>
          </a:ln>
        </p:spPr>
      </p:pic>
      <p:sp>
        <p:nvSpPr>
          <p:cNvPr id="9" name="8 CuadroTexto"/>
          <p:cNvSpPr txBox="1"/>
          <p:nvPr/>
        </p:nvSpPr>
        <p:spPr>
          <a:xfrm>
            <a:off x="1066800" y="2819400"/>
            <a:ext cx="3886200" cy="156966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just"/>
            <a:r>
              <a:rPr lang="es-ES_tradnl" sz="2400" dirty="0" smtClean="0"/>
              <a:t>Constituyen la agrupación de actividades logísticas técnicas que tienen una función básica común</a:t>
            </a:r>
            <a:endParaRPr lang="es-EC" sz="2400" dirty="0"/>
          </a:p>
        </p:txBody>
      </p:sp>
      <p:pic>
        <p:nvPicPr>
          <p:cNvPr id="10" name="Picture 12" descr="G:\BESGUA\IMAGENES\Buqueescuela.jp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752600" y="4572000"/>
            <a:ext cx="2676872" cy="1921739"/>
          </a:xfrm>
          <a:prstGeom prst="rect">
            <a:avLst/>
          </a:prstGeom>
          <a:noFill/>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556792"/>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dirty="0"/>
          </a:p>
        </p:txBody>
      </p:sp>
      <p:sp>
        <p:nvSpPr>
          <p:cNvPr id="2" name="1 Título"/>
          <p:cNvSpPr>
            <a:spLocks noGrp="1"/>
          </p:cNvSpPr>
          <p:nvPr>
            <p:ph type="title"/>
          </p:nvPr>
        </p:nvSpPr>
        <p:spPr/>
        <p:txBody>
          <a:bodyPr/>
          <a:lstStyle/>
          <a:p>
            <a:pPr eaLnBrk="1" hangingPunct="1">
              <a:defRPr/>
            </a:pPr>
            <a:r>
              <a:rPr lang="es-EC" dirty="0" smtClean="0">
                <a:solidFill>
                  <a:schemeClr val="accent1">
                    <a:lumMod val="90000"/>
                  </a:schemeClr>
                </a:solidFill>
                <a:latin typeface="Bodoni MT Black" pitchFamily="18" charset="0"/>
              </a:rPr>
              <a:t>CAPÍTULO I</a:t>
            </a:r>
          </a:p>
        </p:txBody>
      </p:sp>
      <p:sp>
        <p:nvSpPr>
          <p:cNvPr id="13318"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9909615-FE5D-4ADA-AC50-2E9619CE7360}" type="slidenum">
              <a:rPr lang="es-ES" smtClean="0"/>
              <a:pPr eaLnBrk="1" hangingPunct="1"/>
              <a:t>11</a:t>
            </a:fld>
            <a:endParaRPr lang="es-ES" smtClean="0"/>
          </a:p>
        </p:txBody>
      </p:sp>
      <p:sp>
        <p:nvSpPr>
          <p:cNvPr id="6" name="5 Rectángulo"/>
          <p:cNvSpPr/>
          <p:nvPr/>
        </p:nvSpPr>
        <p:spPr>
          <a:xfrm>
            <a:off x="179512" y="1505067"/>
            <a:ext cx="78636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FUNDAMENTACIÓN TEÓRICA</a:t>
            </a:r>
          </a:p>
        </p:txBody>
      </p:sp>
      <p:sp>
        <p:nvSpPr>
          <p:cNvPr id="13321" name="2 Marcador de contenido"/>
          <p:cNvSpPr>
            <a:spLocks noGrp="1"/>
          </p:cNvSpPr>
          <p:nvPr>
            <p:ph idx="1"/>
          </p:nvPr>
        </p:nvSpPr>
        <p:spPr>
          <a:xfrm>
            <a:off x="1439863" y="1700213"/>
            <a:ext cx="7308850" cy="4537075"/>
          </a:xfrm>
        </p:spPr>
        <p:txBody>
          <a:bodyPr/>
          <a:lstStyle/>
          <a:p>
            <a:pPr marL="0" indent="0" eaLnBrk="1" hangingPunct="1">
              <a:buFontTx/>
              <a:buNone/>
            </a:pPr>
            <a:endParaRPr lang="es-EC" sz="2400" b="1" dirty="0" smtClean="0"/>
          </a:p>
          <a:p>
            <a:pPr marL="0" indent="0" eaLnBrk="1" hangingPunct="1">
              <a:buFontTx/>
              <a:buNone/>
            </a:pPr>
            <a:endParaRPr lang="es-EC" sz="2400" b="1" dirty="0" smtClean="0"/>
          </a:p>
          <a:p>
            <a:pPr marL="0" indent="0" algn="just" eaLnBrk="1" hangingPunct="1">
              <a:buFontTx/>
              <a:buNone/>
            </a:pPr>
            <a:endParaRPr lang="es-EC" sz="2000" b="1" dirty="0" smtClean="0"/>
          </a:p>
          <a:p>
            <a:pPr marL="457200" lvl="1" indent="0" eaLnBrk="1" hangingPunct="1">
              <a:buFontTx/>
              <a:buNone/>
            </a:pPr>
            <a:endParaRPr lang="es-EC" sz="2400" b="1" dirty="0" smtClean="0"/>
          </a:p>
          <a:p>
            <a:pPr marL="457200" lvl="1" indent="0" eaLnBrk="1" hangingPunct="1">
              <a:buFontTx/>
              <a:buNone/>
            </a:pPr>
            <a:endParaRPr lang="es-EC" sz="2000" dirty="0" smtClean="0"/>
          </a:p>
        </p:txBody>
      </p:sp>
      <p:sp>
        <p:nvSpPr>
          <p:cNvPr id="9" name="8 Rectángulo redondeado"/>
          <p:cNvSpPr/>
          <p:nvPr/>
        </p:nvSpPr>
        <p:spPr>
          <a:xfrm>
            <a:off x="1474787" y="1916113"/>
            <a:ext cx="4392613" cy="66516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C" dirty="0" smtClean="0">
                <a:solidFill>
                  <a:schemeClr val="tx1"/>
                </a:solidFill>
                <a:effectLst>
                  <a:outerShdw blurRad="38100" dist="38100" dir="2700000" algn="tl">
                    <a:srgbClr val="000000">
                      <a:alpha val="43137"/>
                    </a:srgbClr>
                  </a:outerShdw>
                </a:effectLst>
              </a:rPr>
              <a:t>ELEMENTO FUNCIONAL LOGÍSTICO TRANSPORTE</a:t>
            </a:r>
            <a:endParaRPr lang="es-EC" dirty="0">
              <a:solidFill>
                <a:schemeClr val="tx1"/>
              </a:solidFill>
              <a:effectLst>
                <a:outerShdw blurRad="38100" dist="38100" dir="2700000" algn="tl">
                  <a:srgbClr val="000000">
                    <a:alpha val="43137"/>
                  </a:srgbClr>
                </a:outerShdw>
              </a:effectLst>
            </a:endParaRPr>
          </a:p>
        </p:txBody>
      </p:sp>
      <p:sp>
        <p:nvSpPr>
          <p:cNvPr id="13" name="12 Rectángulo redondeado"/>
          <p:cNvSpPr/>
          <p:nvPr/>
        </p:nvSpPr>
        <p:spPr>
          <a:xfrm>
            <a:off x="1447800" y="4953000"/>
            <a:ext cx="4392613" cy="66516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C" dirty="0" smtClean="0">
                <a:solidFill>
                  <a:schemeClr val="tx1"/>
                </a:solidFill>
                <a:effectLst>
                  <a:outerShdw blurRad="38100" dist="38100" dir="2700000" algn="tl">
                    <a:srgbClr val="000000">
                      <a:alpha val="43137"/>
                    </a:srgbClr>
                  </a:outerShdw>
                </a:effectLst>
              </a:rPr>
              <a:t>SERVICIOS PORTUARIOS</a:t>
            </a:r>
            <a:endParaRPr lang="es-EC" dirty="0">
              <a:solidFill>
                <a:schemeClr val="tx1"/>
              </a:solidFill>
              <a:effectLst>
                <a:outerShdw blurRad="38100" dist="38100" dir="2700000" algn="tl">
                  <a:srgbClr val="000000">
                    <a:alpha val="43137"/>
                  </a:srgbClr>
                </a:outerShdw>
              </a:effectLst>
            </a:endParaRPr>
          </a:p>
        </p:txBody>
      </p:sp>
      <p:pic>
        <p:nvPicPr>
          <p:cNvPr id="16" name="Picture 2" descr="C:\Documents and Settings\usuario\Escritorio\UÑA DEL DEMONIO\AGUENA GEORGE\ENSAYO IMPRESION\PRESENTACION TNFG-AB CORDOVA\az.png"/>
          <p:cNvPicPr>
            <a:picLocks noChangeAspect="1" noChangeArrowheads="1"/>
          </p:cNvPicPr>
          <p:nvPr/>
        </p:nvPicPr>
        <p:blipFill>
          <a:blip r:embed="rId3" cstate="print"/>
          <a:srcRect/>
          <a:stretch>
            <a:fillRect/>
          </a:stretch>
        </p:blipFill>
        <p:spPr bwMode="auto">
          <a:xfrm rot="19166184">
            <a:off x="227013" y="206375"/>
            <a:ext cx="1038225" cy="1084263"/>
          </a:xfrm>
          <a:prstGeom prst="rect">
            <a:avLst/>
          </a:prstGeom>
          <a:noFill/>
          <a:ln w="9525">
            <a:noFill/>
            <a:miter lim="800000"/>
            <a:headEnd/>
            <a:tailEnd/>
          </a:ln>
        </p:spPr>
      </p:pic>
      <p:pic>
        <p:nvPicPr>
          <p:cNvPr id="17" name="16 Imagen"/>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77000" y="4267200"/>
            <a:ext cx="2343150" cy="1952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18 CuadroTexto"/>
          <p:cNvSpPr txBox="1"/>
          <p:nvPr/>
        </p:nvSpPr>
        <p:spPr>
          <a:xfrm>
            <a:off x="1295400" y="2743200"/>
            <a:ext cx="4800600" cy="1754326"/>
          </a:xfrm>
          <a:prstGeom prst="rect">
            <a:avLst/>
          </a:prstGeom>
          <a:noFill/>
          <a:ln w="41275" cap="rnd" cmpd="sng">
            <a:solidFill>
              <a:schemeClr val="bg1"/>
            </a:solidFill>
            <a:bevel/>
          </a:ln>
        </p:spPr>
        <p:txBody>
          <a:bodyPr wrap="square" rtlCol="0">
            <a:spAutoFit/>
          </a:bodyPr>
          <a:lstStyle/>
          <a:p>
            <a:pPr marL="342900" indent="-342900" algn="just">
              <a:buFont typeface="+mj-lt"/>
              <a:buAutoNum type="arabicPeriod"/>
            </a:pPr>
            <a:r>
              <a:rPr lang="es-ES_tradnl" dirty="0" smtClean="0">
                <a:latin typeface="Microsoft JhengHei" pitchFamily="34" charset="-120"/>
                <a:ea typeface="Microsoft JhengHei" pitchFamily="34" charset="-120"/>
              </a:rPr>
              <a:t>Criterios para la selección del tipo de transporte.</a:t>
            </a:r>
            <a:endParaRPr lang="es-EC" dirty="0" smtClean="0">
              <a:latin typeface="Microsoft JhengHei" pitchFamily="34" charset="-120"/>
              <a:ea typeface="Microsoft JhengHei" pitchFamily="34" charset="-120"/>
            </a:endParaRPr>
          </a:p>
          <a:p>
            <a:pPr marL="342900" indent="-342900" algn="just">
              <a:buFont typeface="+mj-lt"/>
              <a:buAutoNum type="arabicPeriod"/>
            </a:pPr>
            <a:r>
              <a:rPr lang="es-ES_tradnl" dirty="0" smtClean="0">
                <a:latin typeface="Microsoft JhengHei" pitchFamily="34" charset="-120"/>
                <a:ea typeface="Microsoft JhengHei" pitchFamily="34" charset="-120"/>
              </a:rPr>
              <a:t>Estructura conceptual del transporte.</a:t>
            </a:r>
          </a:p>
          <a:p>
            <a:pPr marL="342900" indent="-342900" algn="just">
              <a:buFont typeface="+mj-lt"/>
              <a:buAutoNum type="arabicPeriod"/>
            </a:pPr>
            <a:r>
              <a:rPr lang="es-ES_tradnl" dirty="0" smtClean="0">
                <a:latin typeface="Microsoft JhengHei" pitchFamily="34" charset="-120"/>
                <a:ea typeface="Microsoft JhengHei" pitchFamily="34" charset="-120"/>
              </a:rPr>
              <a:t>Funciones de desarrollo.</a:t>
            </a:r>
          </a:p>
          <a:p>
            <a:pPr marL="342900" indent="-342900" algn="just">
              <a:buFont typeface="+mj-lt"/>
              <a:buAutoNum type="arabicPeriod"/>
            </a:pPr>
            <a:r>
              <a:rPr lang="es-ES_tradnl" dirty="0" smtClean="0">
                <a:latin typeface="Microsoft JhengHei" pitchFamily="34" charset="-120"/>
                <a:ea typeface="Microsoft JhengHei" pitchFamily="34" charset="-120"/>
              </a:rPr>
              <a:t>Estructura de la función de transporte.</a:t>
            </a:r>
            <a:endParaRPr lang="es-EC" dirty="0" smtClean="0">
              <a:latin typeface="Microsoft JhengHei" pitchFamily="34" charset="-120"/>
              <a:ea typeface="Microsoft JhengHei" pitchFamily="34" charset="-120"/>
            </a:endParaRPr>
          </a:p>
          <a:p>
            <a:endParaRPr lang="es-EC" dirty="0"/>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6"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556792"/>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dirty="0"/>
          </a:p>
        </p:txBody>
      </p:sp>
      <p:sp>
        <p:nvSpPr>
          <p:cNvPr id="2" name="1 Título"/>
          <p:cNvSpPr>
            <a:spLocks noGrp="1"/>
          </p:cNvSpPr>
          <p:nvPr>
            <p:ph type="title"/>
          </p:nvPr>
        </p:nvSpPr>
        <p:spPr/>
        <p:txBody>
          <a:bodyPr/>
          <a:lstStyle/>
          <a:p>
            <a:pPr eaLnBrk="1" hangingPunct="1">
              <a:defRPr/>
            </a:pPr>
            <a:r>
              <a:rPr lang="es-EC" dirty="0" smtClean="0">
                <a:solidFill>
                  <a:schemeClr val="accent1">
                    <a:lumMod val="90000"/>
                  </a:schemeClr>
                </a:solidFill>
                <a:latin typeface="Bodoni MT Black" pitchFamily="18" charset="0"/>
              </a:rPr>
              <a:t>CAPÍTULO I</a:t>
            </a:r>
          </a:p>
        </p:txBody>
      </p:sp>
      <p:sp>
        <p:nvSpPr>
          <p:cNvPr id="14343"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1A4391F-3F24-4E84-88E9-4DE20CF5C834}" type="slidenum">
              <a:rPr lang="es-ES" smtClean="0"/>
              <a:pPr eaLnBrk="1" hangingPunct="1"/>
              <a:t>12</a:t>
            </a:fld>
            <a:endParaRPr lang="es-ES" smtClean="0"/>
          </a:p>
        </p:txBody>
      </p:sp>
      <p:sp>
        <p:nvSpPr>
          <p:cNvPr id="6" name="5 Rectángulo"/>
          <p:cNvSpPr/>
          <p:nvPr/>
        </p:nvSpPr>
        <p:spPr>
          <a:xfrm>
            <a:off x="179512" y="1505067"/>
            <a:ext cx="78636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FUNDAMENTACIÓN TEÓRICA</a:t>
            </a:r>
          </a:p>
        </p:txBody>
      </p:sp>
      <p:grpSp>
        <p:nvGrpSpPr>
          <p:cNvPr id="3" name="29 Grupo"/>
          <p:cNvGrpSpPr>
            <a:grpSpLocks/>
          </p:cNvGrpSpPr>
          <p:nvPr/>
        </p:nvGrpSpPr>
        <p:grpSpPr bwMode="auto">
          <a:xfrm>
            <a:off x="1116013" y="1524000"/>
            <a:ext cx="8027987" cy="4967287"/>
            <a:chOff x="1115616" y="1556792"/>
            <a:chExt cx="5616624" cy="4968552"/>
          </a:xfrm>
        </p:grpSpPr>
        <p:sp>
          <p:nvSpPr>
            <p:cNvPr id="21" name="20 Rectángulo"/>
            <p:cNvSpPr/>
            <p:nvPr/>
          </p:nvSpPr>
          <p:spPr>
            <a:xfrm>
              <a:off x="1115616" y="1556792"/>
              <a:ext cx="5616624" cy="4968552"/>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dirty="0"/>
            </a:p>
          </p:txBody>
        </p:sp>
        <p:grpSp>
          <p:nvGrpSpPr>
            <p:cNvPr id="4" name="25 Grupo"/>
            <p:cNvGrpSpPr>
              <a:grpSpLocks/>
            </p:cNvGrpSpPr>
            <p:nvPr/>
          </p:nvGrpSpPr>
          <p:grpSpPr bwMode="auto">
            <a:xfrm>
              <a:off x="1187624" y="2742956"/>
              <a:ext cx="5472608" cy="1219510"/>
              <a:chOff x="1187624" y="1518821"/>
              <a:chExt cx="5472608" cy="1219510"/>
            </a:xfrm>
          </p:grpSpPr>
          <p:sp>
            <p:nvSpPr>
              <p:cNvPr id="14364" name="Rectangle 3"/>
              <p:cNvSpPr>
                <a:spLocks noChangeArrowheads="1"/>
              </p:cNvSpPr>
              <p:nvPr/>
            </p:nvSpPr>
            <p:spPr bwMode="auto">
              <a:xfrm>
                <a:off x="1187624" y="1595041"/>
                <a:ext cx="1682428" cy="457200"/>
              </a:xfrm>
              <a:prstGeom prst="rect">
                <a:avLst/>
              </a:prstGeom>
              <a:solidFill>
                <a:srgbClr val="FFFFFF"/>
              </a:solidFill>
              <a:ln w="63500" cmpd="thickThin">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68686"/>
                      </a:outerShdw>
                    </a:effectLst>
                  </a14:hiddenEffects>
                </a:ext>
              </a:extLst>
            </p:spPr>
            <p:txBody>
              <a:bodyPr anchor="ctr"/>
              <a:lstStyle/>
              <a:p>
                <a:pPr algn="ctr">
                  <a:spcAft>
                    <a:spcPts val="1000"/>
                  </a:spcAft>
                </a:pPr>
                <a:r>
                  <a:rPr lang="en-US" sz="1600" b="1" dirty="0">
                    <a:latin typeface="Calibri" pitchFamily="34" charset="0"/>
                  </a:rPr>
                  <a:t>FUNCIÓN BÁSICA</a:t>
                </a:r>
                <a:endParaRPr lang="en-US" sz="2800" b="1" dirty="0"/>
              </a:p>
            </p:txBody>
          </p:sp>
          <p:sp>
            <p:nvSpPr>
              <p:cNvPr id="14365" name="Rectangle 4"/>
              <p:cNvSpPr>
                <a:spLocks noChangeArrowheads="1"/>
              </p:cNvSpPr>
              <p:nvPr/>
            </p:nvSpPr>
            <p:spPr bwMode="auto">
              <a:xfrm>
                <a:off x="3446116" y="1518821"/>
                <a:ext cx="3214116" cy="1219510"/>
              </a:xfrm>
              <a:prstGeom prst="rect">
                <a:avLst/>
              </a:prstGeom>
              <a:solidFill>
                <a:srgbClr val="FFFFFF"/>
              </a:solidFill>
              <a:ln w="3175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68686"/>
                      </a:outerShdw>
                    </a:effectLst>
                  </a14:hiddenEffects>
                </a:ext>
              </a:extLst>
            </p:spPr>
            <p:txBody>
              <a:bodyPr/>
              <a:lstStyle/>
              <a:p>
                <a:pPr algn="just">
                  <a:spcAft>
                    <a:spcPts val="1000"/>
                  </a:spcAft>
                </a:pPr>
                <a:r>
                  <a:rPr lang="es-ES_tradnl" sz="1400" dirty="0" smtClean="0">
                    <a:latin typeface="Lucida Calligraphy" pitchFamily="66" charset="0"/>
                    <a:cs typeface="Consolas" pitchFamily="49" charset="0"/>
                  </a:rPr>
                  <a:t>Trasladar con eficacia de un punto a otro los medios logísticos de Material o Personal, en un plazo dado y bajo unas condiciones determinadas</a:t>
                </a:r>
                <a:r>
                  <a:rPr lang="en-US" sz="1400" dirty="0" smtClean="0">
                    <a:latin typeface="Calibri" pitchFamily="34" charset="0"/>
                  </a:rPr>
                  <a:t>”</a:t>
                </a:r>
                <a:endParaRPr lang="en-US" sz="2400" dirty="0"/>
              </a:p>
            </p:txBody>
          </p:sp>
        </p:grpSp>
        <p:sp>
          <p:nvSpPr>
            <p:cNvPr id="29" name="28 Elipse"/>
            <p:cNvSpPr/>
            <p:nvPr/>
          </p:nvSpPr>
          <p:spPr>
            <a:xfrm>
              <a:off x="1159558" y="5258196"/>
              <a:ext cx="1787541" cy="792364"/>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C" sz="2000" dirty="0" smtClean="0"/>
                <a:t>CARGA</a:t>
              </a:r>
              <a:endParaRPr lang="es-EC" sz="2000" dirty="0"/>
            </a:p>
          </p:txBody>
        </p:sp>
        <p:sp>
          <p:nvSpPr>
            <p:cNvPr id="33" name="32 Elipse"/>
            <p:cNvSpPr/>
            <p:nvPr/>
          </p:nvSpPr>
          <p:spPr>
            <a:xfrm>
              <a:off x="3025473" y="5288366"/>
              <a:ext cx="1787541" cy="792364"/>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C" dirty="0" smtClean="0"/>
                <a:t>MOVIMIENTO</a:t>
              </a:r>
              <a:endParaRPr lang="es-EC" dirty="0"/>
            </a:p>
          </p:txBody>
        </p:sp>
        <p:sp>
          <p:nvSpPr>
            <p:cNvPr id="34" name="33 Elipse"/>
            <p:cNvSpPr/>
            <p:nvPr/>
          </p:nvSpPr>
          <p:spPr>
            <a:xfrm>
              <a:off x="2972161" y="4114905"/>
              <a:ext cx="1787541" cy="792364"/>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C" sz="1600" dirty="0" smtClean="0"/>
                <a:t>FASES DEL TRANSPORTE</a:t>
              </a:r>
              <a:endParaRPr lang="es-EC" sz="1600" dirty="0"/>
            </a:p>
          </p:txBody>
        </p:sp>
        <p:sp>
          <p:nvSpPr>
            <p:cNvPr id="35" name="34 Elipse"/>
            <p:cNvSpPr/>
            <p:nvPr/>
          </p:nvSpPr>
          <p:spPr>
            <a:xfrm>
              <a:off x="4838075" y="5258196"/>
              <a:ext cx="1787541" cy="792364"/>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C" dirty="0" smtClean="0"/>
                <a:t>DESCARGA</a:t>
              </a:r>
              <a:endParaRPr lang="es-EC" dirty="0"/>
            </a:p>
          </p:txBody>
        </p:sp>
      </p:grpSp>
      <p:pic>
        <p:nvPicPr>
          <p:cNvPr id="32" name="Picture 2" descr="C:\Documents and Settings\usuario\Escritorio\UÑA DEL DEMONIO\AGUENA GEORGE\ENSAYO IMPRESION\PRESENTACION TNFG-AB CORDOVA\az.png"/>
          <p:cNvPicPr>
            <a:picLocks noChangeAspect="1" noChangeArrowheads="1"/>
          </p:cNvPicPr>
          <p:nvPr/>
        </p:nvPicPr>
        <p:blipFill>
          <a:blip r:embed="rId4" cstate="print"/>
          <a:srcRect/>
          <a:stretch>
            <a:fillRect/>
          </a:stretch>
        </p:blipFill>
        <p:spPr bwMode="auto">
          <a:xfrm rot="19166184">
            <a:off x="227013" y="206375"/>
            <a:ext cx="1038225" cy="1084263"/>
          </a:xfrm>
          <a:prstGeom prst="rect">
            <a:avLst/>
          </a:prstGeom>
          <a:noFill/>
          <a:ln w="9525">
            <a:noFill/>
            <a:miter lim="800000"/>
            <a:headEnd/>
            <a:tailEnd/>
          </a:ln>
        </p:spPr>
      </p:pic>
      <p:sp>
        <p:nvSpPr>
          <p:cNvPr id="36" name="35 Rectángulo redondeado"/>
          <p:cNvSpPr/>
          <p:nvPr/>
        </p:nvSpPr>
        <p:spPr>
          <a:xfrm>
            <a:off x="1219200" y="1600200"/>
            <a:ext cx="7467600" cy="720725"/>
          </a:xfrm>
          <a:prstGeom prst="roundRect">
            <a:avLst/>
          </a:prstGeom>
          <a:blipFill>
            <a:blip r:embed="rId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dirty="0" smtClean="0">
                <a:solidFill>
                  <a:schemeClr val="bg1"/>
                </a:solidFill>
                <a:latin typeface="Aharoni" pitchFamily="2" charset="-79"/>
                <a:cs typeface="Aharoni" pitchFamily="2" charset="-79"/>
              </a:rPr>
              <a:t>ELEMENTO FUNCIONAL LOGÍSTICO TRANSPORTE</a:t>
            </a:r>
            <a:endParaRPr lang="es-EC" sz="2400" dirty="0">
              <a:solidFill>
                <a:schemeClr val="bg1"/>
              </a:solidFill>
              <a:latin typeface="Aharoni" pitchFamily="2" charset="-79"/>
              <a:cs typeface="Aharoni" pitchFamily="2" charset="-79"/>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7"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900" decel="100000" fill="hold"/>
                                        <p:tgtEl>
                                          <p:spTgt spid="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556792"/>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dirty="0"/>
          </a:p>
        </p:txBody>
      </p:sp>
      <p:sp>
        <p:nvSpPr>
          <p:cNvPr id="2" name="1 Título"/>
          <p:cNvSpPr>
            <a:spLocks noGrp="1"/>
          </p:cNvSpPr>
          <p:nvPr>
            <p:ph type="title"/>
          </p:nvPr>
        </p:nvSpPr>
        <p:spPr/>
        <p:txBody>
          <a:bodyPr/>
          <a:lstStyle/>
          <a:p>
            <a:pPr eaLnBrk="1" hangingPunct="1">
              <a:defRPr/>
            </a:pPr>
            <a:r>
              <a:rPr lang="es-EC" dirty="0" smtClean="0">
                <a:solidFill>
                  <a:schemeClr val="accent1">
                    <a:lumMod val="90000"/>
                  </a:schemeClr>
                </a:solidFill>
                <a:latin typeface="Bodoni MT Black" pitchFamily="18" charset="0"/>
              </a:rPr>
              <a:t>CAPÍTULO I</a:t>
            </a:r>
          </a:p>
        </p:txBody>
      </p:sp>
      <p:sp>
        <p:nvSpPr>
          <p:cNvPr id="16390"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389F32D-CF2D-4437-9233-5DE75C834EBB}" type="slidenum">
              <a:rPr lang="es-ES" smtClean="0"/>
              <a:pPr eaLnBrk="1" hangingPunct="1"/>
              <a:t>13</a:t>
            </a:fld>
            <a:endParaRPr lang="es-ES" smtClean="0"/>
          </a:p>
        </p:txBody>
      </p:sp>
      <p:sp>
        <p:nvSpPr>
          <p:cNvPr id="6" name="5 Rectángulo"/>
          <p:cNvSpPr/>
          <p:nvPr/>
        </p:nvSpPr>
        <p:spPr>
          <a:xfrm>
            <a:off x="179512" y="1505067"/>
            <a:ext cx="78636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FUNDAMENTACIÓN TEÓRICA</a:t>
            </a:r>
          </a:p>
        </p:txBody>
      </p:sp>
      <p:sp>
        <p:nvSpPr>
          <p:cNvPr id="8" name="7 Rectángulo redondeado"/>
          <p:cNvSpPr/>
          <p:nvPr/>
        </p:nvSpPr>
        <p:spPr>
          <a:xfrm>
            <a:off x="1219200" y="1600200"/>
            <a:ext cx="7467600" cy="720725"/>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dirty="0" smtClean="0">
                <a:solidFill>
                  <a:schemeClr val="bg1"/>
                </a:solidFill>
                <a:latin typeface="Aharoni" pitchFamily="2" charset="-79"/>
                <a:cs typeface="Aharoni" pitchFamily="2" charset="-79"/>
              </a:rPr>
              <a:t>ELEMENTO FUNCIONAL LOGÍSTICO TRANSPORTE</a:t>
            </a:r>
            <a:endParaRPr lang="es-EC" sz="2400" dirty="0">
              <a:solidFill>
                <a:schemeClr val="bg1"/>
              </a:solidFill>
              <a:latin typeface="Aharoni" pitchFamily="2" charset="-79"/>
              <a:cs typeface="Aharoni" pitchFamily="2" charset="-79"/>
            </a:endParaRPr>
          </a:p>
        </p:txBody>
      </p:sp>
      <p:sp>
        <p:nvSpPr>
          <p:cNvPr id="16395"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pic>
        <p:nvPicPr>
          <p:cNvPr id="11" name="Picture 2" descr="C:\Documents and Settings\usuario\Escritorio\UÑA DEL DEMONIO\AGUENA GEORGE\ENSAYO IMPRESION\PRESENTACION TNFG-AB CORDOVA\az.png"/>
          <p:cNvPicPr>
            <a:picLocks noChangeAspect="1" noChangeArrowheads="1"/>
          </p:cNvPicPr>
          <p:nvPr/>
        </p:nvPicPr>
        <p:blipFill>
          <a:blip r:embed="rId4" cstate="print"/>
          <a:srcRect/>
          <a:stretch>
            <a:fillRect/>
          </a:stretch>
        </p:blipFill>
        <p:spPr bwMode="auto">
          <a:xfrm rot="19166184">
            <a:off x="227013" y="206375"/>
            <a:ext cx="1038225" cy="1084263"/>
          </a:xfrm>
          <a:prstGeom prst="rect">
            <a:avLst/>
          </a:prstGeom>
          <a:noFill/>
          <a:ln w="9525">
            <a:noFill/>
            <a:miter lim="800000"/>
            <a:headEnd/>
            <a:tailEnd/>
          </a:ln>
        </p:spPr>
      </p:pic>
      <p:graphicFrame>
        <p:nvGraphicFramePr>
          <p:cNvPr id="18" name="17 Diagrama"/>
          <p:cNvGraphicFramePr/>
          <p:nvPr/>
        </p:nvGraphicFramePr>
        <p:xfrm>
          <a:off x="1981200" y="23622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556792"/>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dirty="0"/>
          </a:p>
        </p:txBody>
      </p:sp>
      <p:sp>
        <p:nvSpPr>
          <p:cNvPr id="2" name="1 Título"/>
          <p:cNvSpPr>
            <a:spLocks noGrp="1"/>
          </p:cNvSpPr>
          <p:nvPr>
            <p:ph type="title"/>
          </p:nvPr>
        </p:nvSpPr>
        <p:spPr/>
        <p:txBody>
          <a:bodyPr/>
          <a:lstStyle/>
          <a:p>
            <a:pPr eaLnBrk="1" hangingPunct="1">
              <a:defRPr/>
            </a:pPr>
            <a:r>
              <a:rPr lang="es-EC" dirty="0" smtClean="0">
                <a:solidFill>
                  <a:schemeClr val="accent1">
                    <a:lumMod val="90000"/>
                  </a:schemeClr>
                </a:solidFill>
                <a:latin typeface="Bodoni MT Black" pitchFamily="18" charset="0"/>
              </a:rPr>
              <a:t>CAPÍTULO I</a:t>
            </a:r>
          </a:p>
        </p:txBody>
      </p:sp>
      <p:sp>
        <p:nvSpPr>
          <p:cNvPr id="14343"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1A4391F-3F24-4E84-88E9-4DE20CF5C834}" type="slidenum">
              <a:rPr lang="es-ES" smtClean="0"/>
              <a:pPr eaLnBrk="1" hangingPunct="1"/>
              <a:t>14</a:t>
            </a:fld>
            <a:endParaRPr lang="es-ES" smtClean="0"/>
          </a:p>
        </p:txBody>
      </p:sp>
      <p:sp>
        <p:nvSpPr>
          <p:cNvPr id="6" name="5 Rectángulo"/>
          <p:cNvSpPr/>
          <p:nvPr/>
        </p:nvSpPr>
        <p:spPr>
          <a:xfrm>
            <a:off x="179512" y="1505067"/>
            <a:ext cx="78636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FUNDAMENTACIÓN TEÓRICA</a:t>
            </a:r>
          </a:p>
        </p:txBody>
      </p:sp>
      <p:pic>
        <p:nvPicPr>
          <p:cNvPr id="32" name="Picture 2" descr="C:\Documents and Settings\usuario\Escritorio\UÑA DEL DEMONIO\AGUENA GEORGE\ENSAYO IMPRESION\PRESENTACION TNFG-AB CORDOVA\az.png"/>
          <p:cNvPicPr>
            <a:picLocks noChangeAspect="1" noChangeArrowheads="1"/>
          </p:cNvPicPr>
          <p:nvPr/>
        </p:nvPicPr>
        <p:blipFill>
          <a:blip r:embed="rId3" cstate="print"/>
          <a:srcRect/>
          <a:stretch>
            <a:fillRect/>
          </a:stretch>
        </p:blipFill>
        <p:spPr bwMode="auto">
          <a:xfrm rot="19166184">
            <a:off x="227013" y="206375"/>
            <a:ext cx="1038225" cy="1084263"/>
          </a:xfrm>
          <a:prstGeom prst="rect">
            <a:avLst/>
          </a:prstGeom>
          <a:noFill/>
          <a:ln w="9525">
            <a:noFill/>
            <a:miter lim="800000"/>
            <a:headEnd/>
            <a:tailEnd/>
          </a:ln>
        </p:spPr>
      </p:pic>
      <p:graphicFrame>
        <p:nvGraphicFramePr>
          <p:cNvPr id="26" name="25 Diagrama"/>
          <p:cNvGraphicFramePr/>
          <p:nvPr/>
        </p:nvGraphicFramePr>
        <p:xfrm>
          <a:off x="1600200" y="2362200"/>
          <a:ext cx="5943600" cy="414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 name="26 Rectángulo redondeado"/>
          <p:cNvSpPr/>
          <p:nvPr/>
        </p:nvSpPr>
        <p:spPr>
          <a:xfrm>
            <a:off x="1219200" y="1600200"/>
            <a:ext cx="7467600" cy="720725"/>
          </a:xfrm>
          <a:prstGeom prst="roundRect">
            <a:avLst/>
          </a:prstGeom>
          <a:blipFill>
            <a:blip r:embed="rId9"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dirty="0" smtClean="0">
                <a:solidFill>
                  <a:schemeClr val="bg1"/>
                </a:solidFill>
                <a:latin typeface="Aharoni" pitchFamily="2" charset="-79"/>
                <a:cs typeface="Aharoni" pitchFamily="2" charset="-79"/>
              </a:rPr>
              <a:t>SERVICIOS PORTUARIOS</a:t>
            </a:r>
            <a:endParaRPr lang="es-EC" sz="2400" dirty="0">
              <a:solidFill>
                <a:schemeClr val="bg1"/>
              </a:solidFill>
              <a:latin typeface="Aharoni" pitchFamily="2" charset="-79"/>
              <a:cs typeface="Aharoni" pitchFamily="2" charset="-79"/>
            </a:endParaRPr>
          </a:p>
        </p:txBody>
      </p:sp>
      <p:pic>
        <p:nvPicPr>
          <p:cNvPr id="11" name="Picture 4" descr="puerto animado"/>
          <p:cNvPicPr>
            <a:picLocks noChangeAspect="1" noChangeArrowheads="1" noCrop="1"/>
          </p:cNvPicPr>
          <p:nvPr/>
        </p:nvPicPr>
        <p:blipFill>
          <a:blip r:embed="rId10" cstate="print"/>
          <a:srcRect/>
          <a:stretch>
            <a:fillRect/>
          </a:stretch>
        </p:blipFill>
        <p:spPr bwMode="auto">
          <a:xfrm>
            <a:off x="5795963" y="2438400"/>
            <a:ext cx="3348037" cy="2276475"/>
          </a:xfrm>
          <a:prstGeom prst="rect">
            <a:avLst/>
          </a:prstGeom>
          <a:ln>
            <a:noFill/>
          </a:ln>
          <a:effectLst>
            <a:softEdge rad="112500"/>
          </a:effectLst>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accent1">
                    <a:lumMod val="90000"/>
                  </a:schemeClr>
                </a:solidFill>
                <a:latin typeface="Bodoni MT Black" pitchFamily="18" charset="0"/>
              </a:rPr>
              <a:t>CAPÍTULO II</a:t>
            </a:r>
            <a:endParaRPr lang="es-EC" dirty="0"/>
          </a:p>
        </p:txBody>
      </p:sp>
      <p:sp>
        <p:nvSpPr>
          <p:cNvPr id="4" name="3 Marcador de número de diapositiva"/>
          <p:cNvSpPr>
            <a:spLocks noGrp="1"/>
          </p:cNvSpPr>
          <p:nvPr>
            <p:ph type="sldNum" sz="quarter" idx="12"/>
          </p:nvPr>
        </p:nvSpPr>
        <p:spPr/>
        <p:txBody>
          <a:bodyPr/>
          <a:lstStyle/>
          <a:p>
            <a:pPr>
              <a:defRPr/>
            </a:pPr>
            <a:fld id="{A4E8A9CA-D2BC-4188-B1ED-A9986C2B0571}" type="slidenum">
              <a:rPr lang="es-ES" smtClean="0"/>
              <a:pPr>
                <a:defRPr/>
              </a:pPr>
              <a:t>15</a:t>
            </a:fld>
            <a:endParaRPr lang="es-ES"/>
          </a:p>
        </p:txBody>
      </p:sp>
      <p:sp>
        <p:nvSpPr>
          <p:cNvPr id="5" name="4 Rectángulo"/>
          <p:cNvSpPr/>
          <p:nvPr/>
        </p:nvSpPr>
        <p:spPr>
          <a:xfrm>
            <a:off x="914400" y="3352800"/>
            <a:ext cx="4204320" cy="923528"/>
          </a:xfrm>
          <a:prstGeom prst="rect">
            <a:avLst/>
          </a:prstGeom>
          <a:blipFill>
            <a:blip r:embed="rId2" cstate="print"/>
            <a:tile tx="0" ty="0" sx="100000" sy="100000" flip="none" algn="tl"/>
          </a:blipFill>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EC" sz="2400" b="1" dirty="0" smtClean="0">
                <a:solidFill>
                  <a:schemeClr val="tx1"/>
                </a:solidFill>
              </a:rPr>
              <a:t>MÉTODOS DE INVESTIGACIÓN</a:t>
            </a:r>
            <a:endParaRPr lang="es-EC" sz="2400" b="1" dirty="0">
              <a:solidFill>
                <a:schemeClr val="tx1"/>
              </a:solidFill>
            </a:endParaRPr>
          </a:p>
        </p:txBody>
      </p:sp>
      <p:sp>
        <p:nvSpPr>
          <p:cNvPr id="7" name="6 Rectángulo redondeado"/>
          <p:cNvSpPr/>
          <p:nvPr/>
        </p:nvSpPr>
        <p:spPr>
          <a:xfrm>
            <a:off x="5410200" y="1676400"/>
            <a:ext cx="3044359" cy="924694"/>
          </a:xfrm>
          <a:prstGeom prst="roundRect">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b="1" dirty="0" smtClean="0">
                <a:solidFill>
                  <a:schemeClr val="tx1"/>
                </a:solidFill>
              </a:rPr>
              <a:t>Analítico</a:t>
            </a:r>
            <a:endParaRPr lang="es-EC" sz="2400" b="1" dirty="0">
              <a:solidFill>
                <a:schemeClr val="tx1"/>
              </a:solidFill>
            </a:endParaRPr>
          </a:p>
        </p:txBody>
      </p:sp>
      <p:sp>
        <p:nvSpPr>
          <p:cNvPr id="8" name="7 Rectángulo redondeado"/>
          <p:cNvSpPr/>
          <p:nvPr/>
        </p:nvSpPr>
        <p:spPr>
          <a:xfrm>
            <a:off x="5410200" y="2743200"/>
            <a:ext cx="3044359" cy="924695"/>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b="1" dirty="0" smtClean="0">
                <a:solidFill>
                  <a:schemeClr val="tx1"/>
                </a:solidFill>
              </a:rPr>
              <a:t>Cualitativo</a:t>
            </a:r>
            <a:endParaRPr lang="es-EC" sz="2400" b="1" dirty="0">
              <a:solidFill>
                <a:schemeClr val="tx1"/>
              </a:solidFill>
            </a:endParaRPr>
          </a:p>
        </p:txBody>
      </p:sp>
      <p:sp>
        <p:nvSpPr>
          <p:cNvPr id="10" name="9 Rectángulo redondeado"/>
          <p:cNvSpPr/>
          <p:nvPr/>
        </p:nvSpPr>
        <p:spPr>
          <a:xfrm>
            <a:off x="5410200" y="3875906"/>
            <a:ext cx="3044359" cy="924694"/>
          </a:xfrm>
          <a:prstGeom prst="round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b="1" dirty="0" smtClean="0">
                <a:solidFill>
                  <a:schemeClr val="tx1"/>
                </a:solidFill>
              </a:rPr>
              <a:t>Inductivo</a:t>
            </a:r>
            <a:endParaRPr lang="es-EC" sz="2400" b="1" dirty="0">
              <a:solidFill>
                <a:schemeClr val="tx1"/>
              </a:solidFill>
            </a:endParaRPr>
          </a:p>
        </p:txBody>
      </p:sp>
      <p:sp>
        <p:nvSpPr>
          <p:cNvPr id="12" name="11 Rectángulo redondeado"/>
          <p:cNvSpPr/>
          <p:nvPr/>
        </p:nvSpPr>
        <p:spPr>
          <a:xfrm>
            <a:off x="5410200" y="5002213"/>
            <a:ext cx="3024188" cy="865187"/>
          </a:xfrm>
          <a:prstGeom prst="round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b="1" dirty="0" smtClean="0">
                <a:solidFill>
                  <a:schemeClr val="tx1"/>
                </a:solidFill>
              </a:rPr>
              <a:t>Empírico</a:t>
            </a:r>
            <a:endParaRPr lang="es-EC" sz="2400" b="1" dirty="0">
              <a:solidFill>
                <a:schemeClr val="tx1"/>
              </a:solidFill>
            </a:endParaRPr>
          </a:p>
        </p:txBody>
      </p:sp>
      <p:pic>
        <p:nvPicPr>
          <p:cNvPr id="14" name="Picture 2" descr="C:\Documents and Settings\usuario\Escritorio\UÑA DEL DEMONIO\AGUENA GEORGE\ENSAYO IMPRESION\PRESENTACION TNFG-AB CORDOVA\az.png"/>
          <p:cNvPicPr>
            <a:picLocks noChangeAspect="1" noChangeArrowheads="1"/>
          </p:cNvPicPr>
          <p:nvPr/>
        </p:nvPicPr>
        <p:blipFill>
          <a:blip r:embed="rId3" cstate="print"/>
          <a:srcRect/>
          <a:stretch>
            <a:fillRect/>
          </a:stretch>
        </p:blipFill>
        <p:spPr bwMode="auto">
          <a:xfrm rot="19166184">
            <a:off x="227013" y="206375"/>
            <a:ext cx="1038225" cy="1084263"/>
          </a:xfrm>
          <a:prstGeom prst="rect">
            <a:avLst/>
          </a:prstGeom>
          <a:noFill/>
          <a:ln w="9525">
            <a:noFill/>
            <a:miter lim="800000"/>
            <a:headEnd/>
            <a:tailEnd/>
          </a:ln>
        </p:spPr>
      </p:pic>
      <p:sp>
        <p:nvSpPr>
          <p:cNvPr id="13" name="12 Rectángulo"/>
          <p:cNvSpPr/>
          <p:nvPr/>
        </p:nvSpPr>
        <p:spPr>
          <a:xfrm>
            <a:off x="0" y="1556792"/>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15" name="14 Rectángulo"/>
          <p:cNvSpPr/>
          <p:nvPr/>
        </p:nvSpPr>
        <p:spPr>
          <a:xfrm>
            <a:off x="3791" y="1505067"/>
            <a:ext cx="98680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DIAGNOSTICO DEL PROBLEMA</a:t>
            </a:r>
            <a:endParaRPr lang="es-E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accent1">
                    <a:lumMod val="90000"/>
                  </a:schemeClr>
                </a:solidFill>
                <a:latin typeface="Bodoni MT Black" pitchFamily="18" charset="0"/>
              </a:rPr>
              <a:t>CAPÍTULO II</a:t>
            </a:r>
            <a:endParaRPr lang="es-EC" dirty="0"/>
          </a:p>
        </p:txBody>
      </p:sp>
      <p:sp>
        <p:nvSpPr>
          <p:cNvPr id="4" name="3 Marcador de número de diapositiva"/>
          <p:cNvSpPr>
            <a:spLocks noGrp="1"/>
          </p:cNvSpPr>
          <p:nvPr>
            <p:ph type="sldNum" sz="quarter" idx="12"/>
          </p:nvPr>
        </p:nvSpPr>
        <p:spPr/>
        <p:txBody>
          <a:bodyPr/>
          <a:lstStyle/>
          <a:p>
            <a:pPr>
              <a:defRPr/>
            </a:pPr>
            <a:fld id="{A4E8A9CA-D2BC-4188-B1ED-A9986C2B0571}" type="slidenum">
              <a:rPr lang="es-ES" smtClean="0"/>
              <a:pPr>
                <a:defRPr/>
              </a:pPr>
              <a:t>16</a:t>
            </a:fld>
            <a:endParaRPr lang="es-ES"/>
          </a:p>
        </p:txBody>
      </p:sp>
      <p:sp>
        <p:nvSpPr>
          <p:cNvPr id="7" name="6 Rectángulo"/>
          <p:cNvSpPr/>
          <p:nvPr/>
        </p:nvSpPr>
        <p:spPr>
          <a:xfrm>
            <a:off x="914400" y="2362200"/>
            <a:ext cx="4204320" cy="923528"/>
          </a:xfrm>
          <a:prstGeom prst="rect">
            <a:avLst/>
          </a:prstGeom>
          <a:blipFill>
            <a:blip r:embed="rId2" cstate="print"/>
            <a:tile tx="0" ty="0" sx="100000" sy="100000" flip="none" algn="tl"/>
          </a:blipFill>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EC" sz="2400" b="1" dirty="0" smtClean="0">
                <a:solidFill>
                  <a:schemeClr val="tx1"/>
                </a:solidFill>
              </a:rPr>
              <a:t>Diseño de Investigación</a:t>
            </a:r>
            <a:endParaRPr lang="es-EC" sz="2400" b="1" dirty="0">
              <a:solidFill>
                <a:schemeClr val="tx1"/>
              </a:solidFill>
            </a:endParaRPr>
          </a:p>
        </p:txBody>
      </p:sp>
      <p:sp>
        <p:nvSpPr>
          <p:cNvPr id="9" name="8 Rectángulo redondeado"/>
          <p:cNvSpPr/>
          <p:nvPr/>
        </p:nvSpPr>
        <p:spPr>
          <a:xfrm>
            <a:off x="5410200" y="1676400"/>
            <a:ext cx="3044359" cy="924694"/>
          </a:xfrm>
          <a:prstGeom prst="roundRect">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b="1" dirty="0" smtClean="0">
                <a:solidFill>
                  <a:schemeClr val="tx1"/>
                </a:solidFill>
              </a:rPr>
              <a:t>Población y Muestra</a:t>
            </a:r>
            <a:endParaRPr lang="es-EC" sz="2400" b="1" dirty="0">
              <a:solidFill>
                <a:schemeClr val="tx1"/>
              </a:solidFill>
            </a:endParaRPr>
          </a:p>
        </p:txBody>
      </p:sp>
      <p:sp>
        <p:nvSpPr>
          <p:cNvPr id="10" name="9 Rectángulo redondeado"/>
          <p:cNvSpPr/>
          <p:nvPr/>
        </p:nvSpPr>
        <p:spPr>
          <a:xfrm>
            <a:off x="5410200" y="3048000"/>
            <a:ext cx="3044359" cy="924694"/>
          </a:xfrm>
          <a:prstGeom prst="round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b="1" dirty="0" smtClean="0">
                <a:solidFill>
                  <a:schemeClr val="tx1"/>
                </a:solidFill>
              </a:rPr>
              <a:t>Técnicas y recolección</a:t>
            </a:r>
            <a:endParaRPr lang="es-EC" sz="2400" b="1" dirty="0">
              <a:solidFill>
                <a:schemeClr val="tx1"/>
              </a:solidFill>
            </a:endParaRPr>
          </a:p>
        </p:txBody>
      </p:sp>
      <p:cxnSp>
        <p:nvCxnSpPr>
          <p:cNvPr id="12" name="11 Conector angular"/>
          <p:cNvCxnSpPr/>
          <p:nvPr/>
        </p:nvCxnSpPr>
        <p:spPr>
          <a:xfrm rot="16200000" flipH="1">
            <a:off x="5638800" y="4191000"/>
            <a:ext cx="762000" cy="304800"/>
          </a:xfrm>
          <a:prstGeom prst="bentConnector3">
            <a:avLst>
              <a:gd name="adj1" fmla="val 50000"/>
            </a:avLst>
          </a:prstGeom>
          <a:ln w="44450" cmpd="thickThi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4267200" y="4724400"/>
            <a:ext cx="3810000" cy="1200329"/>
          </a:xfrm>
          <a:prstGeom prst="rect">
            <a:avLst/>
          </a:prstGeom>
          <a:noFill/>
          <a:ln w="28575">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p:spPr>
        <p:txBody>
          <a:bodyPr wrap="square" rtlCol="0">
            <a:spAutoFit/>
          </a:bodyPr>
          <a:lstStyle/>
          <a:p>
            <a:r>
              <a:rPr lang="es-EC" sz="2400" dirty="0" smtClean="0">
                <a:latin typeface="Berlin Sans FB Demi" pitchFamily="34" charset="0"/>
              </a:rPr>
              <a:t>Investigación documental</a:t>
            </a:r>
          </a:p>
          <a:p>
            <a:r>
              <a:rPr lang="es-EC" sz="2400" dirty="0" smtClean="0">
                <a:latin typeface="Berlin Sans FB Demi" pitchFamily="34" charset="0"/>
              </a:rPr>
              <a:t>Información documental</a:t>
            </a:r>
          </a:p>
          <a:p>
            <a:r>
              <a:rPr lang="es-EC" sz="2400" dirty="0" smtClean="0">
                <a:latin typeface="Berlin Sans FB Demi" pitchFamily="34" charset="0"/>
              </a:rPr>
              <a:t>Encuesta</a:t>
            </a:r>
          </a:p>
        </p:txBody>
      </p:sp>
      <p:pic>
        <p:nvPicPr>
          <p:cNvPr id="16" name="Picture 2" descr="C:\Documents and Settings\usuario\Escritorio\UÑA DEL DEMONIO\AGUENA GEORGE\ENSAYO IMPRESION\PRESENTACION TNFG-AB CORDOVA\az.png"/>
          <p:cNvPicPr>
            <a:picLocks noChangeAspect="1" noChangeArrowheads="1"/>
          </p:cNvPicPr>
          <p:nvPr/>
        </p:nvPicPr>
        <p:blipFill>
          <a:blip r:embed="rId3" cstate="print"/>
          <a:srcRect/>
          <a:stretch>
            <a:fillRect/>
          </a:stretch>
        </p:blipFill>
        <p:spPr bwMode="auto">
          <a:xfrm rot="19166184">
            <a:off x="227013" y="206375"/>
            <a:ext cx="1038225" cy="1084263"/>
          </a:xfrm>
          <a:prstGeom prst="rect">
            <a:avLst/>
          </a:prstGeom>
          <a:noFill/>
          <a:ln w="9525">
            <a:noFill/>
            <a:miter lim="800000"/>
            <a:headEnd/>
            <a:tailEnd/>
          </a:ln>
        </p:spPr>
      </p:pic>
      <p:sp>
        <p:nvSpPr>
          <p:cNvPr id="11" name="10 Rectángulo"/>
          <p:cNvSpPr/>
          <p:nvPr/>
        </p:nvSpPr>
        <p:spPr>
          <a:xfrm>
            <a:off x="0" y="1556792"/>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13" name="12 Rectángulo"/>
          <p:cNvSpPr/>
          <p:nvPr/>
        </p:nvSpPr>
        <p:spPr>
          <a:xfrm>
            <a:off x="298345" y="1505067"/>
            <a:ext cx="98680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DIAGNOSTICO DEL PROBLEMA</a:t>
            </a:r>
            <a:endParaRPr lang="es-E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0" y="1556792"/>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4" name="3 Marcador de número de diapositiva"/>
          <p:cNvSpPr>
            <a:spLocks noGrp="1"/>
          </p:cNvSpPr>
          <p:nvPr>
            <p:ph type="sldNum" sz="quarter" idx="12"/>
          </p:nvPr>
        </p:nvSpPr>
        <p:spPr/>
        <p:txBody>
          <a:bodyPr/>
          <a:lstStyle/>
          <a:p>
            <a:pPr>
              <a:defRPr/>
            </a:pPr>
            <a:fld id="{A4E8A9CA-D2BC-4188-B1ED-A9986C2B0571}" type="slidenum">
              <a:rPr lang="es-ES" smtClean="0"/>
              <a:pPr>
                <a:defRPr/>
              </a:pPr>
              <a:t>17</a:t>
            </a:fld>
            <a:endParaRPr lang="es-ES"/>
          </a:p>
        </p:txBody>
      </p:sp>
      <p:sp>
        <p:nvSpPr>
          <p:cNvPr id="6" name="5 Título"/>
          <p:cNvSpPr>
            <a:spLocks noGrp="1"/>
          </p:cNvSpPr>
          <p:nvPr>
            <p:ph type="title"/>
          </p:nvPr>
        </p:nvSpPr>
        <p:spPr/>
        <p:txBody>
          <a:bodyPr/>
          <a:lstStyle/>
          <a:p>
            <a:endParaRPr lang="es-EC" dirty="0"/>
          </a:p>
        </p:txBody>
      </p:sp>
      <p:sp>
        <p:nvSpPr>
          <p:cNvPr id="7" name="1 Título"/>
          <p:cNvSpPr txBox="1">
            <a:spLocks/>
          </p:cNvSpPr>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C" sz="4400" b="0" i="0" u="none" strike="noStrike" kern="0" cap="none" spc="0" normalizeH="0" baseline="0" noProof="0" dirty="0" smtClean="0">
                <a:ln>
                  <a:noFill/>
                </a:ln>
                <a:solidFill>
                  <a:schemeClr val="accent1">
                    <a:lumMod val="90000"/>
                  </a:schemeClr>
                </a:solidFill>
                <a:effectLst/>
                <a:uLnTx/>
                <a:uFillTx/>
                <a:latin typeface="Bodoni MT Black" pitchFamily="18" charset="0"/>
                <a:ea typeface="+mj-ea"/>
                <a:cs typeface="+mj-cs"/>
              </a:rPr>
              <a:t>CAPÍTULO II</a:t>
            </a:r>
            <a:endParaRPr kumimoji="0" lang="es-EC" sz="4400" b="0" i="0" u="none" strike="noStrike" kern="0" cap="none" spc="0" normalizeH="0" baseline="0" noProof="0" dirty="0">
              <a:ln>
                <a:noFill/>
              </a:ln>
              <a:solidFill>
                <a:schemeClr val="tx2"/>
              </a:solidFill>
              <a:effectLst/>
              <a:uLnTx/>
              <a:uFillTx/>
              <a:latin typeface="+mj-lt"/>
              <a:ea typeface="+mj-ea"/>
              <a:cs typeface="+mj-cs"/>
            </a:endParaRPr>
          </a:p>
        </p:txBody>
      </p:sp>
      <p:pic>
        <p:nvPicPr>
          <p:cNvPr id="9" name="Picture 2" descr="C:\Documents and Settings\usuario\Escritorio\UÑA DEL DEMONIO\AGUENA GEORGE\ENSAYO IMPRESION\PRESENTACION TNFG-AB CORDOVA\az.png"/>
          <p:cNvPicPr>
            <a:picLocks noChangeAspect="1" noChangeArrowheads="1"/>
          </p:cNvPicPr>
          <p:nvPr/>
        </p:nvPicPr>
        <p:blipFill>
          <a:blip r:embed="rId2" cstate="print"/>
          <a:srcRect/>
          <a:stretch>
            <a:fillRect/>
          </a:stretch>
        </p:blipFill>
        <p:spPr bwMode="auto">
          <a:xfrm rot="19166184">
            <a:off x="227013" y="206375"/>
            <a:ext cx="1038225" cy="1084263"/>
          </a:xfrm>
          <a:prstGeom prst="rect">
            <a:avLst/>
          </a:prstGeom>
          <a:noFill/>
          <a:ln w="9525">
            <a:noFill/>
            <a:miter lim="800000"/>
            <a:headEnd/>
            <a:tailEnd/>
          </a:ln>
        </p:spPr>
      </p:pic>
      <p:sp>
        <p:nvSpPr>
          <p:cNvPr id="10" name="9 Rectángulo"/>
          <p:cNvSpPr/>
          <p:nvPr/>
        </p:nvSpPr>
        <p:spPr>
          <a:xfrm>
            <a:off x="0" y="1524000"/>
            <a:ext cx="98680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INFORMACIÓN DOCUMENTAL</a:t>
            </a:r>
            <a:endParaRPr lang="es-E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13" name="12 Marcador de contenido"/>
          <p:cNvGraphicFramePr>
            <a:graphicFrameLocks noGrp="1"/>
          </p:cNvGraphicFramePr>
          <p:nvPr>
            <p:ph idx="1"/>
          </p:nvPr>
        </p:nvGraphicFramePr>
        <p:xfrm>
          <a:off x="1143000" y="1676395"/>
          <a:ext cx="7924799" cy="5105405"/>
        </p:xfrm>
        <a:graphic>
          <a:graphicData uri="http://schemas.openxmlformats.org/drawingml/2006/table">
            <a:tbl>
              <a:tblPr/>
              <a:tblGrid>
                <a:gridCol w="1785506"/>
                <a:gridCol w="1239219"/>
                <a:gridCol w="1925951"/>
                <a:gridCol w="2974123"/>
              </a:tblGrid>
              <a:tr h="990605">
                <a:tc>
                  <a:txBody>
                    <a:bodyPr/>
                    <a:lstStyle/>
                    <a:p>
                      <a:pPr indent="161925" algn="just">
                        <a:lnSpc>
                          <a:spcPct val="150000"/>
                        </a:lnSpc>
                        <a:spcAft>
                          <a:spcPts val="0"/>
                        </a:spcAft>
                      </a:pPr>
                      <a:r>
                        <a:rPr lang="es-EC" sz="1800" b="1" dirty="0">
                          <a:solidFill>
                            <a:srgbClr val="000000"/>
                          </a:solidFill>
                          <a:latin typeface="Calibri"/>
                          <a:ea typeface="Times New Roman"/>
                          <a:cs typeface="Times New Roman"/>
                        </a:rPr>
                        <a:t>Puerto</a:t>
                      </a:r>
                      <a:endParaRPr lang="es-EC" sz="2000" dirty="0">
                        <a:solidFill>
                          <a:srgbClr val="000000"/>
                        </a:solidFill>
                        <a:latin typeface="Arial"/>
                        <a:ea typeface="Times New Roman"/>
                        <a:cs typeface="Times New Roman"/>
                      </a:endParaRPr>
                    </a:p>
                  </a:txBody>
                  <a:tcPr marL="68580" marR="68580" marT="0" marB="0">
                    <a:lnL>
                      <a:noFill/>
                    </a:lnL>
                    <a:lnR>
                      <a:noFill/>
                    </a:lnR>
                    <a:lnT>
                      <a:noFill/>
                    </a:lnT>
                    <a:lnB w="19050" cap="flat" cmpd="sng" algn="ctr">
                      <a:solidFill>
                        <a:srgbClr val="FFFFFF"/>
                      </a:solidFill>
                      <a:prstDash val="solid"/>
                      <a:round/>
                      <a:headEnd type="none" w="med" len="med"/>
                      <a:tailEnd type="none" w="med" len="med"/>
                    </a:lnB>
                    <a:solidFill>
                      <a:srgbClr val="F2730A"/>
                    </a:solidFill>
                  </a:tcPr>
                </a:tc>
                <a:tc>
                  <a:txBody>
                    <a:bodyPr/>
                    <a:lstStyle/>
                    <a:p>
                      <a:pPr indent="161925" algn="just">
                        <a:lnSpc>
                          <a:spcPct val="150000"/>
                        </a:lnSpc>
                        <a:spcAft>
                          <a:spcPts val="0"/>
                        </a:spcAft>
                      </a:pPr>
                      <a:r>
                        <a:rPr lang="es-EC" sz="1800" b="1">
                          <a:solidFill>
                            <a:srgbClr val="000000"/>
                          </a:solidFill>
                          <a:latin typeface="Calibri"/>
                          <a:ea typeface="Times New Roman"/>
                          <a:cs typeface="Times New Roman"/>
                        </a:rPr>
                        <a:t>Uso</a:t>
                      </a:r>
                      <a:endParaRPr lang="es-EC" sz="2000">
                        <a:solidFill>
                          <a:srgbClr val="000000"/>
                        </a:solidFill>
                        <a:latin typeface="Arial"/>
                        <a:ea typeface="Times New Roman"/>
                        <a:cs typeface="Times New Roman"/>
                      </a:endParaRPr>
                    </a:p>
                  </a:txBody>
                  <a:tcPr marL="68580" marR="68580" marT="0" marB="0">
                    <a:lnL>
                      <a:noFill/>
                    </a:lnL>
                    <a:lnR>
                      <a:noFill/>
                    </a:lnR>
                    <a:lnT>
                      <a:noFill/>
                    </a:lnT>
                    <a:lnB w="19050" cap="flat" cmpd="sng" algn="ctr">
                      <a:solidFill>
                        <a:srgbClr val="FFFFFF"/>
                      </a:solidFill>
                      <a:prstDash val="solid"/>
                      <a:round/>
                      <a:headEnd type="none" w="med" len="med"/>
                      <a:tailEnd type="none" w="med" len="med"/>
                    </a:lnB>
                    <a:solidFill>
                      <a:srgbClr val="F2730A"/>
                    </a:solidFill>
                  </a:tcPr>
                </a:tc>
                <a:tc>
                  <a:txBody>
                    <a:bodyPr/>
                    <a:lstStyle/>
                    <a:p>
                      <a:pPr indent="161925" algn="just">
                        <a:lnSpc>
                          <a:spcPct val="150000"/>
                        </a:lnSpc>
                        <a:spcAft>
                          <a:spcPts val="0"/>
                        </a:spcAft>
                      </a:pPr>
                      <a:r>
                        <a:rPr lang="es-EC" sz="1800" b="1">
                          <a:solidFill>
                            <a:srgbClr val="000000"/>
                          </a:solidFill>
                          <a:latin typeface="Calibri"/>
                          <a:ea typeface="Times New Roman"/>
                          <a:cs typeface="Times New Roman"/>
                        </a:rPr>
                        <a:t>Costo Transporte</a:t>
                      </a:r>
                      <a:endParaRPr lang="es-EC" sz="2000">
                        <a:solidFill>
                          <a:srgbClr val="000000"/>
                        </a:solidFill>
                        <a:latin typeface="Arial"/>
                        <a:ea typeface="Times New Roman"/>
                        <a:cs typeface="Times New Roman"/>
                      </a:endParaRPr>
                    </a:p>
                  </a:txBody>
                  <a:tcPr marL="68580" marR="68580" marT="0" marB="0">
                    <a:lnL>
                      <a:noFill/>
                    </a:lnL>
                    <a:lnR>
                      <a:noFill/>
                    </a:lnR>
                    <a:lnT>
                      <a:noFill/>
                    </a:lnT>
                    <a:lnB w="19050" cap="flat" cmpd="sng" algn="ctr">
                      <a:solidFill>
                        <a:srgbClr val="FFFFFF"/>
                      </a:solidFill>
                      <a:prstDash val="solid"/>
                      <a:round/>
                      <a:headEnd type="none" w="med" len="med"/>
                      <a:tailEnd type="none" w="med" len="med"/>
                    </a:lnB>
                    <a:solidFill>
                      <a:srgbClr val="F2730A"/>
                    </a:solidFill>
                  </a:tcPr>
                </a:tc>
                <a:tc>
                  <a:txBody>
                    <a:bodyPr/>
                    <a:lstStyle/>
                    <a:p>
                      <a:pPr indent="161925" algn="just">
                        <a:lnSpc>
                          <a:spcPct val="150000"/>
                        </a:lnSpc>
                        <a:spcAft>
                          <a:spcPts val="0"/>
                        </a:spcAft>
                      </a:pPr>
                      <a:r>
                        <a:rPr lang="es-EC" sz="1800" b="1">
                          <a:solidFill>
                            <a:srgbClr val="000000"/>
                          </a:solidFill>
                          <a:latin typeface="Calibri"/>
                          <a:ea typeface="Times New Roman"/>
                          <a:cs typeface="Times New Roman"/>
                        </a:rPr>
                        <a:t>Porcentaje en relación costo total/servicio portuario</a:t>
                      </a:r>
                      <a:endParaRPr lang="es-EC" sz="2000">
                        <a:solidFill>
                          <a:srgbClr val="000000"/>
                        </a:solidFill>
                        <a:latin typeface="Arial"/>
                        <a:ea typeface="Times New Roman"/>
                        <a:cs typeface="Times New Roman"/>
                      </a:endParaRPr>
                    </a:p>
                  </a:txBody>
                  <a:tcPr marL="68580" marR="68580" marT="0" marB="0">
                    <a:lnL>
                      <a:noFill/>
                    </a:lnL>
                    <a:lnR>
                      <a:noFill/>
                    </a:lnR>
                    <a:lnT>
                      <a:noFill/>
                    </a:lnT>
                    <a:lnB w="19050" cap="flat" cmpd="sng" algn="ctr">
                      <a:solidFill>
                        <a:srgbClr val="FFFFFF"/>
                      </a:solidFill>
                      <a:prstDash val="solid"/>
                      <a:round/>
                      <a:headEnd type="none" w="med" len="med"/>
                      <a:tailEnd type="none" w="med" len="med"/>
                    </a:lnB>
                    <a:solidFill>
                      <a:srgbClr val="F2730A"/>
                    </a:solidFill>
                  </a:tcPr>
                </a:tc>
              </a:tr>
              <a:tr h="334260">
                <a:tc>
                  <a:txBody>
                    <a:bodyPr/>
                    <a:lstStyle/>
                    <a:p>
                      <a:pPr indent="161925" algn="just">
                        <a:lnSpc>
                          <a:spcPct val="150000"/>
                        </a:lnSpc>
                        <a:spcAft>
                          <a:spcPts val="0"/>
                        </a:spcAft>
                      </a:pPr>
                      <a:r>
                        <a:rPr lang="es-EC" sz="1800" b="1" dirty="0">
                          <a:solidFill>
                            <a:srgbClr val="000000"/>
                          </a:solidFill>
                          <a:latin typeface="Calibri"/>
                          <a:ea typeface="Times New Roman"/>
                          <a:cs typeface="Times New Roman"/>
                        </a:rPr>
                        <a:t>Boston</a:t>
                      </a:r>
                      <a:endParaRPr lang="es-EC" sz="2000" dirty="0">
                        <a:solidFill>
                          <a:srgbClr val="000000"/>
                        </a:solidFill>
                        <a:latin typeface="Arial"/>
                        <a:ea typeface="Times New Roman"/>
                        <a:cs typeface="Times New Roman"/>
                      </a:endParaRPr>
                    </a:p>
                  </a:txBody>
                  <a:tcPr marL="68580" marR="68580" marT="0" marB="0">
                    <a:lnL>
                      <a:noFill/>
                    </a:lnL>
                    <a:lnR>
                      <a:noFill/>
                    </a:lnR>
                    <a:lnT w="19050" cap="flat" cmpd="sng" algn="ctr">
                      <a:solidFill>
                        <a:srgbClr val="FFFFFF"/>
                      </a:solidFill>
                      <a:prstDash val="solid"/>
                      <a:round/>
                      <a:headEnd type="none" w="med" len="med"/>
                      <a:tailEnd type="none" w="med" len="med"/>
                    </a:lnT>
                    <a:lnB>
                      <a:noFill/>
                    </a:lnB>
                    <a:solidFill>
                      <a:srgbClr val="DAEEF3"/>
                    </a:solidFill>
                  </a:tcPr>
                </a:tc>
                <a:tc>
                  <a:txBody>
                    <a:bodyPr/>
                    <a:lstStyle/>
                    <a:p>
                      <a:pPr indent="161925" algn="just">
                        <a:lnSpc>
                          <a:spcPct val="150000"/>
                        </a:lnSpc>
                        <a:spcAft>
                          <a:spcPts val="0"/>
                        </a:spcAft>
                      </a:pPr>
                      <a:r>
                        <a:rPr lang="es-EC" sz="1800">
                          <a:solidFill>
                            <a:srgbClr val="000000"/>
                          </a:solidFill>
                          <a:latin typeface="Calibri"/>
                          <a:ea typeface="Times New Roman"/>
                          <a:cs typeface="Times New Roman"/>
                        </a:rPr>
                        <a:t>Si</a:t>
                      </a:r>
                      <a:endParaRPr lang="es-EC" sz="2000">
                        <a:solidFill>
                          <a:srgbClr val="000000"/>
                        </a:solidFill>
                        <a:latin typeface="Arial"/>
                        <a:ea typeface="Times New Roman"/>
                        <a:cs typeface="Times New Roman"/>
                      </a:endParaRPr>
                    </a:p>
                  </a:txBody>
                  <a:tcPr marL="68580" marR="68580" marT="0" marB="0">
                    <a:lnL>
                      <a:noFill/>
                    </a:lnL>
                    <a:lnR>
                      <a:noFill/>
                    </a:lnR>
                    <a:lnT w="19050" cap="flat" cmpd="sng" algn="ctr">
                      <a:solidFill>
                        <a:srgbClr val="FFFFFF"/>
                      </a:solidFill>
                      <a:prstDash val="solid"/>
                      <a:round/>
                      <a:headEnd type="none" w="med" len="med"/>
                      <a:tailEnd type="none" w="med" len="med"/>
                    </a:lnT>
                    <a:lnB>
                      <a:noFill/>
                    </a:lnB>
                    <a:solidFill>
                      <a:srgbClr val="DAEEF3"/>
                    </a:solidFill>
                  </a:tcPr>
                </a:tc>
                <a:tc>
                  <a:txBody>
                    <a:bodyPr/>
                    <a:lstStyle/>
                    <a:p>
                      <a:pPr indent="161925" algn="just">
                        <a:lnSpc>
                          <a:spcPct val="150000"/>
                        </a:lnSpc>
                        <a:spcAft>
                          <a:spcPts val="0"/>
                        </a:spcAft>
                      </a:pPr>
                      <a:r>
                        <a:rPr lang="es-EC" sz="1800">
                          <a:solidFill>
                            <a:srgbClr val="000000"/>
                          </a:solidFill>
                          <a:latin typeface="Calibri"/>
                          <a:ea typeface="Times New Roman"/>
                          <a:cs typeface="Times New Roman"/>
                        </a:rPr>
                        <a:t> $    2.650,00 </a:t>
                      </a:r>
                      <a:endParaRPr lang="es-EC" sz="2000">
                        <a:solidFill>
                          <a:srgbClr val="000000"/>
                        </a:solidFill>
                        <a:latin typeface="Arial"/>
                        <a:ea typeface="Times New Roman"/>
                        <a:cs typeface="Times New Roman"/>
                      </a:endParaRPr>
                    </a:p>
                  </a:txBody>
                  <a:tcPr marL="68580" marR="68580" marT="0" marB="0">
                    <a:lnL>
                      <a:noFill/>
                    </a:lnL>
                    <a:lnR>
                      <a:noFill/>
                    </a:lnR>
                    <a:lnT w="19050" cap="flat" cmpd="sng" algn="ctr">
                      <a:solidFill>
                        <a:srgbClr val="FFFFFF"/>
                      </a:solidFill>
                      <a:prstDash val="solid"/>
                      <a:round/>
                      <a:headEnd type="none" w="med" len="med"/>
                      <a:tailEnd type="none" w="med" len="med"/>
                    </a:lnT>
                    <a:lnB>
                      <a:noFill/>
                    </a:lnB>
                    <a:solidFill>
                      <a:srgbClr val="DAEEF3"/>
                    </a:solidFill>
                  </a:tcPr>
                </a:tc>
                <a:tc>
                  <a:txBody>
                    <a:bodyPr/>
                    <a:lstStyle/>
                    <a:p>
                      <a:pPr indent="161925" algn="just">
                        <a:lnSpc>
                          <a:spcPct val="150000"/>
                        </a:lnSpc>
                        <a:spcAft>
                          <a:spcPts val="0"/>
                        </a:spcAft>
                      </a:pPr>
                      <a:r>
                        <a:rPr lang="es-EC" sz="1800">
                          <a:solidFill>
                            <a:srgbClr val="000000"/>
                          </a:solidFill>
                          <a:latin typeface="Calibri"/>
                          <a:ea typeface="Times New Roman"/>
                          <a:cs typeface="Times New Roman"/>
                        </a:rPr>
                        <a:t>            5,58%</a:t>
                      </a:r>
                      <a:endParaRPr lang="es-EC" sz="2000">
                        <a:solidFill>
                          <a:srgbClr val="000000"/>
                        </a:solidFill>
                        <a:latin typeface="Arial"/>
                        <a:ea typeface="Times New Roman"/>
                        <a:cs typeface="Times New Roman"/>
                      </a:endParaRPr>
                    </a:p>
                  </a:txBody>
                  <a:tcPr marL="68580" marR="68580" marT="0" marB="0">
                    <a:lnL>
                      <a:noFill/>
                    </a:lnL>
                    <a:lnR>
                      <a:noFill/>
                    </a:lnR>
                    <a:lnT w="19050" cap="flat" cmpd="sng" algn="ctr">
                      <a:solidFill>
                        <a:srgbClr val="FFFFFF"/>
                      </a:solidFill>
                      <a:prstDash val="solid"/>
                      <a:round/>
                      <a:headEnd type="none" w="med" len="med"/>
                      <a:tailEnd type="none" w="med" len="med"/>
                    </a:lnT>
                    <a:lnB>
                      <a:noFill/>
                    </a:lnB>
                    <a:solidFill>
                      <a:srgbClr val="DAEEF3"/>
                    </a:solidFill>
                  </a:tcPr>
                </a:tc>
              </a:tr>
              <a:tr h="334260">
                <a:tc>
                  <a:txBody>
                    <a:bodyPr/>
                    <a:lstStyle/>
                    <a:p>
                      <a:pPr indent="161925" algn="just">
                        <a:lnSpc>
                          <a:spcPct val="150000"/>
                        </a:lnSpc>
                        <a:spcAft>
                          <a:spcPts val="0"/>
                        </a:spcAft>
                      </a:pPr>
                      <a:r>
                        <a:rPr lang="es-EC" sz="1800" b="1">
                          <a:solidFill>
                            <a:srgbClr val="000000"/>
                          </a:solidFill>
                          <a:latin typeface="Calibri"/>
                          <a:ea typeface="Times New Roman"/>
                          <a:cs typeface="Times New Roman"/>
                        </a:rPr>
                        <a:t>Cádiz</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EDF6F9"/>
                    </a:solidFill>
                  </a:tcPr>
                </a:tc>
                <a:tc>
                  <a:txBody>
                    <a:bodyPr/>
                    <a:lstStyle/>
                    <a:p>
                      <a:pPr indent="161925" algn="just">
                        <a:lnSpc>
                          <a:spcPct val="150000"/>
                        </a:lnSpc>
                        <a:spcAft>
                          <a:spcPts val="0"/>
                        </a:spcAft>
                      </a:pPr>
                      <a:r>
                        <a:rPr lang="es-EC" sz="1800">
                          <a:solidFill>
                            <a:srgbClr val="000000"/>
                          </a:solidFill>
                          <a:latin typeface="Calibri"/>
                          <a:ea typeface="Times New Roman"/>
                          <a:cs typeface="Times New Roman"/>
                        </a:rPr>
                        <a:t>Si</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EDF6F9"/>
                    </a:solidFill>
                  </a:tcPr>
                </a:tc>
                <a:tc>
                  <a:txBody>
                    <a:bodyPr/>
                    <a:lstStyle/>
                    <a:p>
                      <a:pPr indent="161925" algn="just">
                        <a:lnSpc>
                          <a:spcPct val="150000"/>
                        </a:lnSpc>
                        <a:spcAft>
                          <a:spcPts val="0"/>
                        </a:spcAft>
                      </a:pPr>
                      <a:r>
                        <a:rPr lang="es-EC" sz="1800">
                          <a:solidFill>
                            <a:srgbClr val="000000"/>
                          </a:solidFill>
                          <a:latin typeface="Calibri"/>
                          <a:ea typeface="Times New Roman"/>
                          <a:cs typeface="Times New Roman"/>
                        </a:rPr>
                        <a:t> $       850,00 </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EDF6F9"/>
                    </a:solidFill>
                  </a:tcPr>
                </a:tc>
                <a:tc>
                  <a:txBody>
                    <a:bodyPr/>
                    <a:lstStyle/>
                    <a:p>
                      <a:pPr indent="161925" algn="just">
                        <a:lnSpc>
                          <a:spcPct val="150000"/>
                        </a:lnSpc>
                        <a:spcAft>
                          <a:spcPts val="0"/>
                        </a:spcAft>
                      </a:pPr>
                      <a:r>
                        <a:rPr lang="es-EC" sz="1800">
                          <a:solidFill>
                            <a:srgbClr val="000000"/>
                          </a:solidFill>
                          <a:latin typeface="Calibri"/>
                          <a:ea typeface="Times New Roman"/>
                          <a:cs typeface="Times New Roman"/>
                        </a:rPr>
                        <a:t>            7,74%</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EDF6F9"/>
                    </a:solidFill>
                  </a:tcPr>
                </a:tc>
              </a:tr>
              <a:tr h="334260">
                <a:tc>
                  <a:txBody>
                    <a:bodyPr/>
                    <a:lstStyle/>
                    <a:p>
                      <a:pPr indent="161925" algn="just">
                        <a:lnSpc>
                          <a:spcPct val="150000"/>
                        </a:lnSpc>
                        <a:spcAft>
                          <a:spcPts val="0"/>
                        </a:spcAft>
                      </a:pPr>
                      <a:r>
                        <a:rPr lang="es-EC" sz="1800" b="1">
                          <a:solidFill>
                            <a:srgbClr val="000000"/>
                          </a:solidFill>
                          <a:latin typeface="Calibri"/>
                          <a:ea typeface="Times New Roman"/>
                          <a:cs typeface="Times New Roman"/>
                        </a:rPr>
                        <a:t>Coruña</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DAEEF3"/>
                    </a:solidFill>
                  </a:tcPr>
                </a:tc>
                <a:tc>
                  <a:txBody>
                    <a:bodyPr/>
                    <a:lstStyle/>
                    <a:p>
                      <a:pPr indent="161925" algn="just">
                        <a:lnSpc>
                          <a:spcPct val="150000"/>
                        </a:lnSpc>
                        <a:spcAft>
                          <a:spcPts val="0"/>
                        </a:spcAft>
                      </a:pPr>
                      <a:r>
                        <a:rPr lang="es-EC" sz="1800" dirty="0">
                          <a:solidFill>
                            <a:srgbClr val="000000"/>
                          </a:solidFill>
                          <a:latin typeface="Calibri"/>
                          <a:ea typeface="Times New Roman"/>
                          <a:cs typeface="Times New Roman"/>
                        </a:rPr>
                        <a:t>Si</a:t>
                      </a:r>
                      <a:endParaRPr lang="es-EC" sz="2000" dirty="0">
                        <a:solidFill>
                          <a:srgbClr val="000000"/>
                        </a:solidFill>
                        <a:latin typeface="Arial"/>
                        <a:ea typeface="Times New Roman"/>
                        <a:cs typeface="Times New Roman"/>
                      </a:endParaRPr>
                    </a:p>
                  </a:txBody>
                  <a:tcPr marL="68580" marR="68580" marT="0" marB="0">
                    <a:lnL>
                      <a:noFill/>
                    </a:lnL>
                    <a:lnR>
                      <a:noFill/>
                    </a:lnR>
                    <a:lnT>
                      <a:noFill/>
                    </a:lnT>
                    <a:lnB>
                      <a:noFill/>
                    </a:lnB>
                    <a:solidFill>
                      <a:srgbClr val="DAEEF3"/>
                    </a:solidFill>
                  </a:tcPr>
                </a:tc>
                <a:tc>
                  <a:txBody>
                    <a:bodyPr/>
                    <a:lstStyle/>
                    <a:p>
                      <a:pPr indent="161925" algn="just">
                        <a:lnSpc>
                          <a:spcPct val="150000"/>
                        </a:lnSpc>
                        <a:spcAft>
                          <a:spcPts val="0"/>
                        </a:spcAft>
                      </a:pPr>
                      <a:r>
                        <a:rPr lang="es-EC" sz="1800">
                          <a:solidFill>
                            <a:srgbClr val="000000"/>
                          </a:solidFill>
                          <a:latin typeface="Calibri"/>
                          <a:ea typeface="Times New Roman"/>
                          <a:cs typeface="Times New Roman"/>
                        </a:rPr>
                        <a:t> $       750,00 </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DAEEF3"/>
                    </a:solidFill>
                  </a:tcPr>
                </a:tc>
                <a:tc>
                  <a:txBody>
                    <a:bodyPr/>
                    <a:lstStyle/>
                    <a:p>
                      <a:pPr indent="161925" algn="just">
                        <a:lnSpc>
                          <a:spcPct val="150000"/>
                        </a:lnSpc>
                        <a:spcAft>
                          <a:spcPts val="0"/>
                        </a:spcAft>
                      </a:pPr>
                      <a:r>
                        <a:rPr lang="es-EC" sz="1800">
                          <a:solidFill>
                            <a:srgbClr val="000000"/>
                          </a:solidFill>
                          <a:latin typeface="Calibri"/>
                          <a:ea typeface="Times New Roman"/>
                          <a:cs typeface="Times New Roman"/>
                        </a:rPr>
                        <a:t>            8,31%</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DAEEF3"/>
                    </a:solidFill>
                  </a:tcPr>
                </a:tc>
              </a:tr>
              <a:tr h="334260">
                <a:tc>
                  <a:txBody>
                    <a:bodyPr/>
                    <a:lstStyle/>
                    <a:p>
                      <a:pPr indent="161925" algn="just">
                        <a:lnSpc>
                          <a:spcPct val="150000"/>
                        </a:lnSpc>
                        <a:spcAft>
                          <a:spcPts val="0"/>
                        </a:spcAft>
                      </a:pPr>
                      <a:r>
                        <a:rPr lang="es-EC" sz="1800" b="1">
                          <a:solidFill>
                            <a:srgbClr val="000000"/>
                          </a:solidFill>
                          <a:latin typeface="Calibri"/>
                          <a:ea typeface="Times New Roman"/>
                          <a:cs typeface="Times New Roman"/>
                        </a:rPr>
                        <a:t>Dublín</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EDF6F9"/>
                    </a:solidFill>
                  </a:tcPr>
                </a:tc>
                <a:tc>
                  <a:txBody>
                    <a:bodyPr/>
                    <a:lstStyle/>
                    <a:p>
                      <a:pPr indent="161925" algn="just">
                        <a:lnSpc>
                          <a:spcPct val="150000"/>
                        </a:lnSpc>
                        <a:spcAft>
                          <a:spcPts val="0"/>
                        </a:spcAft>
                      </a:pPr>
                      <a:r>
                        <a:rPr lang="es-EC" sz="1800">
                          <a:solidFill>
                            <a:srgbClr val="000000"/>
                          </a:solidFill>
                          <a:latin typeface="Calibri"/>
                          <a:ea typeface="Times New Roman"/>
                          <a:cs typeface="Times New Roman"/>
                        </a:rPr>
                        <a:t>Si</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EDF6F9"/>
                    </a:solidFill>
                  </a:tcPr>
                </a:tc>
                <a:tc>
                  <a:txBody>
                    <a:bodyPr/>
                    <a:lstStyle/>
                    <a:p>
                      <a:pPr indent="161925" algn="just">
                        <a:lnSpc>
                          <a:spcPct val="150000"/>
                        </a:lnSpc>
                        <a:spcAft>
                          <a:spcPts val="0"/>
                        </a:spcAft>
                      </a:pPr>
                      <a:r>
                        <a:rPr lang="es-EC" sz="1800" dirty="0">
                          <a:solidFill>
                            <a:srgbClr val="000000"/>
                          </a:solidFill>
                          <a:latin typeface="Calibri"/>
                          <a:ea typeface="Times New Roman"/>
                          <a:cs typeface="Times New Roman"/>
                        </a:rPr>
                        <a:t> $       750,00 </a:t>
                      </a:r>
                      <a:endParaRPr lang="es-EC" sz="2000" dirty="0">
                        <a:solidFill>
                          <a:srgbClr val="000000"/>
                        </a:solidFill>
                        <a:latin typeface="Arial"/>
                        <a:ea typeface="Times New Roman"/>
                        <a:cs typeface="Times New Roman"/>
                      </a:endParaRPr>
                    </a:p>
                  </a:txBody>
                  <a:tcPr marL="68580" marR="68580" marT="0" marB="0">
                    <a:lnL>
                      <a:noFill/>
                    </a:lnL>
                    <a:lnR>
                      <a:noFill/>
                    </a:lnR>
                    <a:lnT>
                      <a:noFill/>
                    </a:lnT>
                    <a:lnB>
                      <a:noFill/>
                    </a:lnB>
                    <a:solidFill>
                      <a:srgbClr val="EDF6F9"/>
                    </a:solidFill>
                  </a:tcPr>
                </a:tc>
                <a:tc>
                  <a:txBody>
                    <a:bodyPr/>
                    <a:lstStyle/>
                    <a:p>
                      <a:pPr indent="161925" algn="just">
                        <a:lnSpc>
                          <a:spcPct val="150000"/>
                        </a:lnSpc>
                        <a:spcAft>
                          <a:spcPts val="0"/>
                        </a:spcAft>
                      </a:pPr>
                      <a:r>
                        <a:rPr lang="es-EC" sz="1800" dirty="0">
                          <a:solidFill>
                            <a:srgbClr val="000000"/>
                          </a:solidFill>
                          <a:latin typeface="Calibri"/>
                          <a:ea typeface="Times New Roman"/>
                          <a:cs typeface="Times New Roman"/>
                        </a:rPr>
                        <a:t>          10,15%</a:t>
                      </a:r>
                      <a:endParaRPr lang="es-EC" sz="2000" dirty="0">
                        <a:solidFill>
                          <a:srgbClr val="000000"/>
                        </a:solidFill>
                        <a:latin typeface="Arial"/>
                        <a:ea typeface="Times New Roman"/>
                        <a:cs typeface="Times New Roman"/>
                      </a:endParaRPr>
                    </a:p>
                  </a:txBody>
                  <a:tcPr marL="68580" marR="68580" marT="0" marB="0">
                    <a:lnL>
                      <a:noFill/>
                    </a:lnL>
                    <a:lnR>
                      <a:noFill/>
                    </a:lnR>
                    <a:lnT>
                      <a:noFill/>
                    </a:lnT>
                    <a:lnB>
                      <a:noFill/>
                    </a:lnB>
                    <a:solidFill>
                      <a:srgbClr val="EDF6F9"/>
                    </a:solidFill>
                  </a:tcPr>
                </a:tc>
              </a:tr>
              <a:tr h="334260">
                <a:tc>
                  <a:txBody>
                    <a:bodyPr/>
                    <a:lstStyle/>
                    <a:p>
                      <a:pPr indent="161925" algn="just">
                        <a:lnSpc>
                          <a:spcPct val="150000"/>
                        </a:lnSpc>
                        <a:spcAft>
                          <a:spcPts val="0"/>
                        </a:spcAft>
                      </a:pPr>
                      <a:r>
                        <a:rPr lang="es-EC" sz="1800" b="1">
                          <a:solidFill>
                            <a:srgbClr val="000000"/>
                          </a:solidFill>
                          <a:latin typeface="Calibri"/>
                          <a:ea typeface="Times New Roman"/>
                          <a:cs typeface="Times New Roman"/>
                        </a:rPr>
                        <a:t>Bremen </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DAEEF3"/>
                    </a:solidFill>
                  </a:tcPr>
                </a:tc>
                <a:tc>
                  <a:txBody>
                    <a:bodyPr/>
                    <a:lstStyle/>
                    <a:p>
                      <a:pPr indent="161925" algn="just">
                        <a:lnSpc>
                          <a:spcPct val="150000"/>
                        </a:lnSpc>
                        <a:spcAft>
                          <a:spcPts val="0"/>
                        </a:spcAft>
                      </a:pPr>
                      <a:r>
                        <a:rPr lang="es-EC" sz="1800">
                          <a:solidFill>
                            <a:srgbClr val="000000"/>
                          </a:solidFill>
                          <a:latin typeface="Calibri"/>
                          <a:ea typeface="Times New Roman"/>
                          <a:cs typeface="Times New Roman"/>
                        </a:rPr>
                        <a:t>Si</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DAEEF3"/>
                    </a:solidFill>
                  </a:tcPr>
                </a:tc>
                <a:tc>
                  <a:txBody>
                    <a:bodyPr/>
                    <a:lstStyle/>
                    <a:p>
                      <a:pPr indent="161925" algn="just">
                        <a:lnSpc>
                          <a:spcPct val="150000"/>
                        </a:lnSpc>
                        <a:spcAft>
                          <a:spcPts val="0"/>
                        </a:spcAft>
                      </a:pPr>
                      <a:r>
                        <a:rPr lang="es-EC" sz="1800">
                          <a:solidFill>
                            <a:srgbClr val="000000"/>
                          </a:solidFill>
                          <a:latin typeface="Calibri"/>
                          <a:ea typeface="Times New Roman"/>
                          <a:cs typeface="Times New Roman"/>
                        </a:rPr>
                        <a:t> $    1.200,00 </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DAEEF3"/>
                    </a:solidFill>
                  </a:tcPr>
                </a:tc>
                <a:tc>
                  <a:txBody>
                    <a:bodyPr/>
                    <a:lstStyle/>
                    <a:p>
                      <a:pPr indent="161925" algn="just">
                        <a:lnSpc>
                          <a:spcPct val="150000"/>
                        </a:lnSpc>
                        <a:spcAft>
                          <a:spcPts val="0"/>
                        </a:spcAft>
                      </a:pPr>
                      <a:r>
                        <a:rPr lang="es-EC" sz="1800">
                          <a:solidFill>
                            <a:srgbClr val="000000"/>
                          </a:solidFill>
                          <a:latin typeface="Calibri"/>
                          <a:ea typeface="Times New Roman"/>
                          <a:cs typeface="Times New Roman"/>
                        </a:rPr>
                        <a:t>            5,73%</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DAEEF3"/>
                    </a:solidFill>
                  </a:tcPr>
                </a:tc>
              </a:tr>
              <a:tr h="334260">
                <a:tc>
                  <a:txBody>
                    <a:bodyPr/>
                    <a:lstStyle/>
                    <a:p>
                      <a:pPr indent="161925" algn="just">
                        <a:lnSpc>
                          <a:spcPct val="150000"/>
                        </a:lnSpc>
                        <a:spcAft>
                          <a:spcPts val="0"/>
                        </a:spcAft>
                      </a:pPr>
                      <a:r>
                        <a:rPr lang="es-EC" sz="1800" b="1">
                          <a:solidFill>
                            <a:srgbClr val="000000"/>
                          </a:solidFill>
                          <a:latin typeface="Calibri"/>
                          <a:ea typeface="Times New Roman"/>
                          <a:cs typeface="Times New Roman"/>
                        </a:rPr>
                        <a:t>Ámsterdam</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EDF6F9"/>
                    </a:solidFill>
                  </a:tcPr>
                </a:tc>
                <a:tc>
                  <a:txBody>
                    <a:bodyPr/>
                    <a:lstStyle/>
                    <a:p>
                      <a:pPr indent="161925" algn="just">
                        <a:lnSpc>
                          <a:spcPct val="150000"/>
                        </a:lnSpc>
                        <a:spcAft>
                          <a:spcPts val="0"/>
                        </a:spcAft>
                      </a:pPr>
                      <a:r>
                        <a:rPr lang="es-EC" sz="1800">
                          <a:solidFill>
                            <a:srgbClr val="000000"/>
                          </a:solidFill>
                          <a:latin typeface="Calibri"/>
                          <a:ea typeface="Times New Roman"/>
                          <a:cs typeface="Times New Roman"/>
                        </a:rPr>
                        <a:t>Si</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EDF6F9"/>
                    </a:solidFill>
                  </a:tcPr>
                </a:tc>
                <a:tc>
                  <a:txBody>
                    <a:bodyPr/>
                    <a:lstStyle/>
                    <a:p>
                      <a:pPr indent="161925" algn="just">
                        <a:lnSpc>
                          <a:spcPct val="150000"/>
                        </a:lnSpc>
                        <a:spcAft>
                          <a:spcPts val="0"/>
                        </a:spcAft>
                      </a:pPr>
                      <a:r>
                        <a:rPr lang="es-EC" sz="1800" dirty="0">
                          <a:solidFill>
                            <a:srgbClr val="000000"/>
                          </a:solidFill>
                          <a:latin typeface="Calibri"/>
                          <a:ea typeface="Times New Roman"/>
                          <a:cs typeface="Times New Roman"/>
                        </a:rPr>
                        <a:t> $    1.200,00 </a:t>
                      </a:r>
                      <a:endParaRPr lang="es-EC" sz="2000" dirty="0">
                        <a:solidFill>
                          <a:srgbClr val="000000"/>
                        </a:solidFill>
                        <a:latin typeface="Arial"/>
                        <a:ea typeface="Times New Roman"/>
                        <a:cs typeface="Times New Roman"/>
                      </a:endParaRPr>
                    </a:p>
                  </a:txBody>
                  <a:tcPr marL="68580" marR="68580" marT="0" marB="0">
                    <a:lnL>
                      <a:noFill/>
                    </a:lnL>
                    <a:lnR>
                      <a:noFill/>
                    </a:lnR>
                    <a:lnT>
                      <a:noFill/>
                    </a:lnT>
                    <a:lnB>
                      <a:noFill/>
                    </a:lnB>
                    <a:solidFill>
                      <a:srgbClr val="EDF6F9"/>
                    </a:solidFill>
                  </a:tcPr>
                </a:tc>
                <a:tc>
                  <a:txBody>
                    <a:bodyPr/>
                    <a:lstStyle/>
                    <a:p>
                      <a:pPr indent="161925" algn="just">
                        <a:lnSpc>
                          <a:spcPct val="150000"/>
                        </a:lnSpc>
                        <a:spcAft>
                          <a:spcPts val="0"/>
                        </a:spcAft>
                      </a:pPr>
                      <a:r>
                        <a:rPr lang="es-EC" sz="1800">
                          <a:solidFill>
                            <a:srgbClr val="000000"/>
                          </a:solidFill>
                          <a:latin typeface="Calibri"/>
                          <a:ea typeface="Times New Roman"/>
                          <a:cs typeface="Times New Roman"/>
                        </a:rPr>
                        <a:t>            8,56%</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EDF6F9"/>
                    </a:solidFill>
                  </a:tcPr>
                </a:tc>
              </a:tr>
              <a:tr h="334260">
                <a:tc>
                  <a:txBody>
                    <a:bodyPr/>
                    <a:lstStyle/>
                    <a:p>
                      <a:pPr indent="161925" algn="just">
                        <a:lnSpc>
                          <a:spcPct val="150000"/>
                        </a:lnSpc>
                        <a:spcAft>
                          <a:spcPts val="0"/>
                        </a:spcAft>
                      </a:pPr>
                      <a:r>
                        <a:rPr lang="es-EC" sz="1800" b="1">
                          <a:solidFill>
                            <a:srgbClr val="000000"/>
                          </a:solidFill>
                          <a:latin typeface="Calibri"/>
                          <a:ea typeface="Times New Roman"/>
                          <a:cs typeface="Times New Roman"/>
                        </a:rPr>
                        <a:t>Le Havre</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DAEEF3"/>
                    </a:solidFill>
                  </a:tcPr>
                </a:tc>
                <a:tc>
                  <a:txBody>
                    <a:bodyPr/>
                    <a:lstStyle/>
                    <a:p>
                      <a:pPr indent="161925" algn="just">
                        <a:lnSpc>
                          <a:spcPct val="150000"/>
                        </a:lnSpc>
                        <a:spcAft>
                          <a:spcPts val="0"/>
                        </a:spcAft>
                      </a:pPr>
                      <a:r>
                        <a:rPr lang="es-EC" sz="1800">
                          <a:solidFill>
                            <a:srgbClr val="000000"/>
                          </a:solidFill>
                          <a:latin typeface="Calibri"/>
                          <a:ea typeface="Times New Roman"/>
                          <a:cs typeface="Times New Roman"/>
                        </a:rPr>
                        <a:t>Si</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DAEEF3"/>
                    </a:solidFill>
                  </a:tcPr>
                </a:tc>
                <a:tc>
                  <a:txBody>
                    <a:bodyPr/>
                    <a:lstStyle/>
                    <a:p>
                      <a:pPr indent="161925" algn="just">
                        <a:lnSpc>
                          <a:spcPct val="150000"/>
                        </a:lnSpc>
                        <a:spcAft>
                          <a:spcPts val="0"/>
                        </a:spcAft>
                      </a:pPr>
                      <a:r>
                        <a:rPr lang="es-EC" sz="1800">
                          <a:solidFill>
                            <a:srgbClr val="000000"/>
                          </a:solidFill>
                          <a:latin typeface="Calibri"/>
                          <a:ea typeface="Times New Roman"/>
                          <a:cs typeface="Times New Roman"/>
                        </a:rPr>
                        <a:t> $       750,00 </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DAEEF3"/>
                    </a:solidFill>
                  </a:tcPr>
                </a:tc>
                <a:tc>
                  <a:txBody>
                    <a:bodyPr/>
                    <a:lstStyle/>
                    <a:p>
                      <a:pPr indent="161925" algn="just">
                        <a:lnSpc>
                          <a:spcPct val="150000"/>
                        </a:lnSpc>
                        <a:spcAft>
                          <a:spcPts val="0"/>
                        </a:spcAft>
                      </a:pPr>
                      <a:r>
                        <a:rPr lang="es-EC" sz="1800" dirty="0">
                          <a:solidFill>
                            <a:srgbClr val="000000"/>
                          </a:solidFill>
                          <a:latin typeface="Calibri"/>
                          <a:ea typeface="Times New Roman"/>
                          <a:cs typeface="Times New Roman"/>
                        </a:rPr>
                        <a:t>            3,69%</a:t>
                      </a:r>
                      <a:endParaRPr lang="es-EC" sz="2000" dirty="0">
                        <a:solidFill>
                          <a:srgbClr val="000000"/>
                        </a:solidFill>
                        <a:latin typeface="Arial"/>
                        <a:ea typeface="Times New Roman"/>
                        <a:cs typeface="Times New Roman"/>
                      </a:endParaRPr>
                    </a:p>
                  </a:txBody>
                  <a:tcPr marL="68580" marR="68580" marT="0" marB="0">
                    <a:lnL>
                      <a:noFill/>
                    </a:lnL>
                    <a:lnR>
                      <a:noFill/>
                    </a:lnR>
                    <a:lnT>
                      <a:noFill/>
                    </a:lnT>
                    <a:lnB>
                      <a:noFill/>
                    </a:lnB>
                    <a:solidFill>
                      <a:srgbClr val="DAEEF3"/>
                    </a:solidFill>
                  </a:tcPr>
                </a:tc>
              </a:tr>
              <a:tr h="334260">
                <a:tc>
                  <a:txBody>
                    <a:bodyPr/>
                    <a:lstStyle/>
                    <a:p>
                      <a:pPr indent="161925" algn="just">
                        <a:lnSpc>
                          <a:spcPct val="150000"/>
                        </a:lnSpc>
                        <a:spcAft>
                          <a:spcPts val="0"/>
                        </a:spcAft>
                      </a:pPr>
                      <a:r>
                        <a:rPr lang="es-EC" sz="1800" b="1">
                          <a:solidFill>
                            <a:srgbClr val="000000"/>
                          </a:solidFill>
                          <a:latin typeface="Calibri"/>
                          <a:ea typeface="Times New Roman"/>
                          <a:cs typeface="Times New Roman"/>
                        </a:rPr>
                        <a:t>Lisboa</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EDF6F9"/>
                    </a:solidFill>
                  </a:tcPr>
                </a:tc>
                <a:tc>
                  <a:txBody>
                    <a:bodyPr/>
                    <a:lstStyle/>
                    <a:p>
                      <a:pPr indent="161925" algn="just">
                        <a:lnSpc>
                          <a:spcPct val="150000"/>
                        </a:lnSpc>
                        <a:spcAft>
                          <a:spcPts val="0"/>
                        </a:spcAft>
                      </a:pPr>
                      <a:r>
                        <a:rPr lang="es-EC" sz="1800">
                          <a:solidFill>
                            <a:srgbClr val="000000"/>
                          </a:solidFill>
                          <a:latin typeface="Calibri"/>
                          <a:ea typeface="Times New Roman"/>
                          <a:cs typeface="Times New Roman"/>
                        </a:rPr>
                        <a:t>No</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EDF6F9"/>
                    </a:solidFill>
                  </a:tcPr>
                </a:tc>
                <a:tc>
                  <a:txBody>
                    <a:bodyPr/>
                    <a:lstStyle/>
                    <a:p>
                      <a:pPr indent="161925" algn="just">
                        <a:lnSpc>
                          <a:spcPct val="150000"/>
                        </a:lnSpc>
                        <a:spcAft>
                          <a:spcPts val="0"/>
                        </a:spcAft>
                      </a:pPr>
                      <a:r>
                        <a:rPr lang="es-EC" sz="1800">
                          <a:solidFill>
                            <a:srgbClr val="000000"/>
                          </a:solidFill>
                          <a:latin typeface="Calibri"/>
                          <a:ea typeface="Times New Roman"/>
                          <a:cs typeface="Times New Roman"/>
                        </a:rPr>
                        <a:t> </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EDF6F9"/>
                    </a:solidFill>
                  </a:tcPr>
                </a:tc>
                <a:tc>
                  <a:txBody>
                    <a:bodyPr/>
                    <a:lstStyle/>
                    <a:p>
                      <a:pPr indent="161925" algn="just">
                        <a:lnSpc>
                          <a:spcPct val="150000"/>
                        </a:lnSpc>
                        <a:spcAft>
                          <a:spcPts val="0"/>
                        </a:spcAft>
                      </a:pPr>
                      <a:r>
                        <a:rPr lang="es-EC" sz="1800" dirty="0">
                          <a:solidFill>
                            <a:srgbClr val="000000"/>
                          </a:solidFill>
                          <a:latin typeface="Calibri"/>
                          <a:ea typeface="Times New Roman"/>
                          <a:cs typeface="Times New Roman"/>
                        </a:rPr>
                        <a:t>                 0%</a:t>
                      </a:r>
                      <a:endParaRPr lang="es-EC" sz="2000" dirty="0">
                        <a:solidFill>
                          <a:srgbClr val="000000"/>
                        </a:solidFill>
                        <a:latin typeface="Arial"/>
                        <a:ea typeface="Times New Roman"/>
                        <a:cs typeface="Times New Roman"/>
                      </a:endParaRPr>
                    </a:p>
                  </a:txBody>
                  <a:tcPr marL="68580" marR="68580" marT="0" marB="0">
                    <a:lnL>
                      <a:noFill/>
                    </a:lnL>
                    <a:lnR>
                      <a:noFill/>
                    </a:lnR>
                    <a:lnT>
                      <a:noFill/>
                    </a:lnT>
                    <a:lnB>
                      <a:noFill/>
                    </a:lnB>
                    <a:solidFill>
                      <a:srgbClr val="EDF6F9"/>
                    </a:solidFill>
                  </a:tcPr>
                </a:tc>
              </a:tr>
              <a:tr h="334260">
                <a:tc>
                  <a:txBody>
                    <a:bodyPr/>
                    <a:lstStyle/>
                    <a:p>
                      <a:pPr indent="161925" algn="just">
                        <a:lnSpc>
                          <a:spcPct val="150000"/>
                        </a:lnSpc>
                        <a:spcAft>
                          <a:spcPts val="0"/>
                        </a:spcAft>
                      </a:pPr>
                      <a:r>
                        <a:rPr lang="es-EC" sz="1800" b="1">
                          <a:solidFill>
                            <a:srgbClr val="000000"/>
                          </a:solidFill>
                          <a:latin typeface="Calibri"/>
                          <a:ea typeface="Times New Roman"/>
                          <a:cs typeface="Times New Roman"/>
                        </a:rPr>
                        <a:t>La Guaira</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DAEEF3"/>
                    </a:solidFill>
                  </a:tcPr>
                </a:tc>
                <a:tc>
                  <a:txBody>
                    <a:bodyPr/>
                    <a:lstStyle/>
                    <a:p>
                      <a:pPr indent="161925" algn="just">
                        <a:lnSpc>
                          <a:spcPct val="150000"/>
                        </a:lnSpc>
                        <a:spcAft>
                          <a:spcPts val="0"/>
                        </a:spcAft>
                      </a:pPr>
                      <a:r>
                        <a:rPr lang="es-EC" sz="1800">
                          <a:solidFill>
                            <a:srgbClr val="000000"/>
                          </a:solidFill>
                          <a:latin typeface="Calibri"/>
                          <a:ea typeface="Times New Roman"/>
                          <a:cs typeface="Times New Roman"/>
                        </a:rPr>
                        <a:t>Si</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DAEEF3"/>
                    </a:solidFill>
                  </a:tcPr>
                </a:tc>
                <a:tc>
                  <a:txBody>
                    <a:bodyPr/>
                    <a:lstStyle/>
                    <a:p>
                      <a:pPr indent="161925" algn="just">
                        <a:lnSpc>
                          <a:spcPct val="150000"/>
                        </a:lnSpc>
                        <a:spcAft>
                          <a:spcPts val="0"/>
                        </a:spcAft>
                      </a:pPr>
                      <a:r>
                        <a:rPr lang="es-EC" sz="1800">
                          <a:solidFill>
                            <a:srgbClr val="000000"/>
                          </a:solidFill>
                          <a:latin typeface="Calibri"/>
                          <a:ea typeface="Times New Roman"/>
                          <a:cs typeface="Times New Roman"/>
                        </a:rPr>
                        <a:t> $                 -   </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DAEEF3"/>
                    </a:solidFill>
                  </a:tcPr>
                </a:tc>
                <a:tc>
                  <a:txBody>
                    <a:bodyPr/>
                    <a:lstStyle/>
                    <a:p>
                      <a:pPr indent="161925" algn="just">
                        <a:lnSpc>
                          <a:spcPct val="150000"/>
                        </a:lnSpc>
                        <a:spcAft>
                          <a:spcPts val="0"/>
                        </a:spcAft>
                      </a:pPr>
                      <a:r>
                        <a:rPr lang="es-EC" sz="1800" dirty="0">
                          <a:solidFill>
                            <a:srgbClr val="000000"/>
                          </a:solidFill>
                          <a:latin typeface="Calibri"/>
                          <a:ea typeface="Times New Roman"/>
                          <a:cs typeface="Times New Roman"/>
                        </a:rPr>
                        <a:t>                 0%</a:t>
                      </a:r>
                      <a:endParaRPr lang="es-EC" sz="2000" dirty="0">
                        <a:solidFill>
                          <a:srgbClr val="000000"/>
                        </a:solidFill>
                        <a:latin typeface="Arial"/>
                        <a:ea typeface="Times New Roman"/>
                        <a:cs typeface="Times New Roman"/>
                      </a:endParaRPr>
                    </a:p>
                  </a:txBody>
                  <a:tcPr marL="68580" marR="68580" marT="0" marB="0">
                    <a:lnL>
                      <a:noFill/>
                    </a:lnL>
                    <a:lnR>
                      <a:noFill/>
                    </a:lnR>
                    <a:lnT>
                      <a:noFill/>
                    </a:lnT>
                    <a:lnB>
                      <a:noFill/>
                    </a:lnB>
                    <a:solidFill>
                      <a:srgbClr val="DAEEF3"/>
                    </a:solidFill>
                  </a:tcPr>
                </a:tc>
              </a:tr>
              <a:tr h="334260">
                <a:tc>
                  <a:txBody>
                    <a:bodyPr/>
                    <a:lstStyle/>
                    <a:p>
                      <a:pPr indent="161925" algn="just">
                        <a:lnSpc>
                          <a:spcPct val="150000"/>
                        </a:lnSpc>
                        <a:spcAft>
                          <a:spcPts val="0"/>
                        </a:spcAft>
                      </a:pPr>
                      <a:r>
                        <a:rPr lang="es-EC" sz="1800" b="1">
                          <a:solidFill>
                            <a:srgbClr val="000000"/>
                          </a:solidFill>
                          <a:latin typeface="Calibri"/>
                          <a:ea typeface="Times New Roman"/>
                          <a:cs typeface="Times New Roman"/>
                        </a:rPr>
                        <a:t>Balboa</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EDF6F9"/>
                    </a:solidFill>
                  </a:tcPr>
                </a:tc>
                <a:tc>
                  <a:txBody>
                    <a:bodyPr/>
                    <a:lstStyle/>
                    <a:p>
                      <a:pPr indent="161925" algn="just">
                        <a:lnSpc>
                          <a:spcPct val="150000"/>
                        </a:lnSpc>
                        <a:spcAft>
                          <a:spcPts val="0"/>
                        </a:spcAft>
                      </a:pPr>
                      <a:r>
                        <a:rPr lang="es-EC" sz="1800">
                          <a:solidFill>
                            <a:srgbClr val="000000"/>
                          </a:solidFill>
                          <a:latin typeface="Calibri"/>
                          <a:ea typeface="Times New Roman"/>
                          <a:cs typeface="Times New Roman"/>
                        </a:rPr>
                        <a:t>No</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EDF6F9"/>
                    </a:solidFill>
                  </a:tcPr>
                </a:tc>
                <a:tc>
                  <a:txBody>
                    <a:bodyPr/>
                    <a:lstStyle/>
                    <a:p>
                      <a:pPr indent="161925" algn="just">
                        <a:lnSpc>
                          <a:spcPct val="150000"/>
                        </a:lnSpc>
                        <a:spcAft>
                          <a:spcPts val="0"/>
                        </a:spcAft>
                      </a:pPr>
                      <a:r>
                        <a:rPr lang="es-EC" sz="1800">
                          <a:solidFill>
                            <a:srgbClr val="000000"/>
                          </a:solidFill>
                          <a:latin typeface="Calibri"/>
                          <a:ea typeface="Times New Roman"/>
                          <a:cs typeface="Times New Roman"/>
                        </a:rPr>
                        <a:t> </a:t>
                      </a:r>
                      <a:endParaRPr lang="es-EC" sz="2000">
                        <a:solidFill>
                          <a:srgbClr val="000000"/>
                        </a:solidFill>
                        <a:latin typeface="Arial"/>
                        <a:ea typeface="Times New Roman"/>
                        <a:cs typeface="Times New Roman"/>
                      </a:endParaRPr>
                    </a:p>
                  </a:txBody>
                  <a:tcPr marL="68580" marR="68580" marT="0" marB="0">
                    <a:lnL>
                      <a:noFill/>
                    </a:lnL>
                    <a:lnR>
                      <a:noFill/>
                    </a:lnR>
                    <a:lnT>
                      <a:noFill/>
                    </a:lnT>
                    <a:lnB>
                      <a:noFill/>
                    </a:lnB>
                    <a:solidFill>
                      <a:srgbClr val="EDF6F9"/>
                    </a:solidFill>
                  </a:tcPr>
                </a:tc>
                <a:tc>
                  <a:txBody>
                    <a:bodyPr/>
                    <a:lstStyle/>
                    <a:p>
                      <a:pPr indent="161925" algn="just">
                        <a:lnSpc>
                          <a:spcPct val="150000"/>
                        </a:lnSpc>
                        <a:spcAft>
                          <a:spcPts val="0"/>
                        </a:spcAft>
                      </a:pPr>
                      <a:r>
                        <a:rPr lang="es-EC" sz="1800" dirty="0">
                          <a:solidFill>
                            <a:srgbClr val="000000"/>
                          </a:solidFill>
                          <a:latin typeface="Calibri"/>
                          <a:ea typeface="Times New Roman"/>
                          <a:cs typeface="Times New Roman"/>
                        </a:rPr>
                        <a:t>                 0% </a:t>
                      </a:r>
                      <a:endParaRPr lang="es-EC" sz="2000" dirty="0">
                        <a:solidFill>
                          <a:srgbClr val="000000"/>
                        </a:solidFill>
                        <a:latin typeface="Arial"/>
                        <a:ea typeface="Times New Roman"/>
                        <a:cs typeface="Times New Roman"/>
                      </a:endParaRPr>
                    </a:p>
                  </a:txBody>
                  <a:tcPr marL="68580" marR="68580" marT="0" marB="0">
                    <a:lnL>
                      <a:noFill/>
                    </a:lnL>
                    <a:lnR>
                      <a:noFill/>
                    </a:lnR>
                    <a:lnT>
                      <a:noFill/>
                    </a:lnT>
                    <a:lnB>
                      <a:noFill/>
                    </a:lnB>
                    <a:solidFill>
                      <a:srgbClr val="EDF6F9"/>
                    </a:solidFill>
                  </a:tcPr>
                </a:tc>
              </a:tr>
            </a:tbl>
          </a:graphicData>
        </a:graphic>
      </p:graphicFrame>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556792"/>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2" name="1 Título"/>
          <p:cNvSpPr>
            <a:spLocks noGrp="1"/>
          </p:cNvSpPr>
          <p:nvPr>
            <p:ph type="title"/>
          </p:nvPr>
        </p:nvSpPr>
        <p:spPr/>
        <p:txBody>
          <a:bodyPr/>
          <a:lstStyle/>
          <a:p>
            <a:pPr eaLnBrk="1" hangingPunct="1">
              <a:defRPr/>
            </a:pPr>
            <a:r>
              <a:rPr lang="es-EC" dirty="0" smtClean="0">
                <a:solidFill>
                  <a:schemeClr val="accent1">
                    <a:lumMod val="90000"/>
                  </a:schemeClr>
                </a:solidFill>
                <a:latin typeface="Bodoni MT Black" pitchFamily="18" charset="0"/>
              </a:rPr>
              <a:t>CAPÍTULO II</a:t>
            </a:r>
          </a:p>
        </p:txBody>
      </p:sp>
      <p:sp>
        <p:nvSpPr>
          <p:cNvPr id="18438"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ED9228-17DF-4302-8383-BA85D98E0C19}" type="slidenum">
              <a:rPr lang="es-ES" smtClean="0"/>
              <a:pPr eaLnBrk="1" hangingPunct="1"/>
              <a:t>18</a:t>
            </a:fld>
            <a:endParaRPr lang="es-ES" smtClean="0"/>
          </a:p>
        </p:txBody>
      </p:sp>
      <p:sp>
        <p:nvSpPr>
          <p:cNvPr id="13" name="12 Rectángulo"/>
          <p:cNvSpPr/>
          <p:nvPr/>
        </p:nvSpPr>
        <p:spPr>
          <a:xfrm>
            <a:off x="1219200" y="1676400"/>
            <a:ext cx="3962400" cy="1200329"/>
          </a:xfrm>
          <a:prstGeom prst="rect">
            <a:avLst/>
          </a:prstGeom>
        </p:spPr>
        <p:txBody>
          <a:bodyPr wrap="square">
            <a:spAutoFit/>
          </a:bodyPr>
          <a:lstStyle/>
          <a:p>
            <a:pPr lvl="0"/>
            <a:r>
              <a:rPr lang="es-EC" dirty="0" smtClean="0"/>
              <a:t>1¿Sabía usted que en la planificación del Buque Escuela Guayas, incluye al transporte en los puertos internacionales?</a:t>
            </a:r>
            <a:endParaRPr lang="es-EC" dirty="0"/>
          </a:p>
        </p:txBody>
      </p:sp>
      <p:sp>
        <p:nvSpPr>
          <p:cNvPr id="15" name="14 Rectángulo"/>
          <p:cNvSpPr/>
          <p:nvPr/>
        </p:nvSpPr>
        <p:spPr>
          <a:xfrm>
            <a:off x="5181600" y="1676400"/>
            <a:ext cx="3657600" cy="1477328"/>
          </a:xfrm>
          <a:prstGeom prst="rect">
            <a:avLst/>
          </a:prstGeom>
        </p:spPr>
        <p:txBody>
          <a:bodyPr wrap="square">
            <a:spAutoFit/>
          </a:bodyPr>
          <a:lstStyle/>
          <a:p>
            <a:pPr lvl="0"/>
            <a:r>
              <a:rPr lang="es-EC" dirty="0" smtClean="0"/>
              <a:t>2. ¿Cree usted que es importante que existan medios de traslado del personal y material en puertos internacionales?</a:t>
            </a:r>
          </a:p>
          <a:p>
            <a:endParaRPr lang="es-EC" dirty="0"/>
          </a:p>
        </p:txBody>
      </p:sp>
      <p:pic>
        <p:nvPicPr>
          <p:cNvPr id="11" name="Picture 2" descr="C:\Documents and Settings\usuario\Escritorio\UÑA DEL DEMONIO\AGUENA GEORGE\ENSAYO IMPRESION\PRESENTACION TNFG-AB CORDOVA\az.png"/>
          <p:cNvPicPr>
            <a:picLocks noChangeAspect="1" noChangeArrowheads="1"/>
          </p:cNvPicPr>
          <p:nvPr/>
        </p:nvPicPr>
        <p:blipFill>
          <a:blip r:embed="rId3" cstate="print"/>
          <a:srcRect/>
          <a:stretch>
            <a:fillRect/>
          </a:stretch>
        </p:blipFill>
        <p:spPr bwMode="auto">
          <a:xfrm rot="19166184">
            <a:off x="227013" y="206375"/>
            <a:ext cx="1038225" cy="1084263"/>
          </a:xfrm>
          <a:prstGeom prst="rect">
            <a:avLst/>
          </a:prstGeom>
          <a:noFill/>
          <a:ln w="9525">
            <a:noFill/>
            <a:miter lim="800000"/>
            <a:headEnd/>
            <a:tailEnd/>
          </a:ln>
        </p:spPr>
      </p:pic>
      <p:graphicFrame>
        <p:nvGraphicFramePr>
          <p:cNvPr id="12" name="11 Gráfico"/>
          <p:cNvGraphicFramePr/>
          <p:nvPr/>
        </p:nvGraphicFramePr>
        <p:xfrm>
          <a:off x="1219200" y="3505200"/>
          <a:ext cx="3346819" cy="16799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13 Gráfico"/>
          <p:cNvGraphicFramePr/>
          <p:nvPr/>
        </p:nvGraphicFramePr>
        <p:xfrm>
          <a:off x="5486400" y="3505200"/>
          <a:ext cx="2971800" cy="1676400"/>
        </p:xfrm>
        <a:graphic>
          <a:graphicData uri="http://schemas.openxmlformats.org/drawingml/2006/chart">
            <c:chart xmlns:c="http://schemas.openxmlformats.org/drawingml/2006/chart" xmlns:r="http://schemas.openxmlformats.org/officeDocument/2006/relationships" r:id="rId5"/>
          </a:graphicData>
        </a:graphic>
      </p:graphicFrame>
      <p:sp>
        <p:nvSpPr>
          <p:cNvPr id="18" name="17 Rectángulo"/>
          <p:cNvSpPr/>
          <p:nvPr/>
        </p:nvSpPr>
        <p:spPr>
          <a:xfrm>
            <a:off x="79991" y="1505067"/>
            <a:ext cx="98680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DIAGNOSTICO DEL PROBLEMA</a:t>
            </a:r>
            <a:endParaRPr lang="es-E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556792"/>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2" name="1 Título"/>
          <p:cNvSpPr>
            <a:spLocks noGrp="1"/>
          </p:cNvSpPr>
          <p:nvPr>
            <p:ph type="title"/>
          </p:nvPr>
        </p:nvSpPr>
        <p:spPr/>
        <p:txBody>
          <a:bodyPr/>
          <a:lstStyle/>
          <a:p>
            <a:pPr eaLnBrk="1" hangingPunct="1">
              <a:defRPr/>
            </a:pPr>
            <a:r>
              <a:rPr lang="es-EC" dirty="0" smtClean="0">
                <a:solidFill>
                  <a:schemeClr val="accent1">
                    <a:lumMod val="90000"/>
                  </a:schemeClr>
                </a:solidFill>
                <a:latin typeface="Bodoni MT Black" pitchFamily="18" charset="0"/>
              </a:rPr>
              <a:t>CAPÍTULO II</a:t>
            </a:r>
          </a:p>
        </p:txBody>
      </p:sp>
      <p:sp>
        <p:nvSpPr>
          <p:cNvPr id="18438"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ED9228-17DF-4302-8383-BA85D98E0C19}" type="slidenum">
              <a:rPr lang="es-ES" smtClean="0"/>
              <a:pPr eaLnBrk="1" hangingPunct="1"/>
              <a:t>19</a:t>
            </a:fld>
            <a:endParaRPr lang="es-ES" smtClean="0"/>
          </a:p>
        </p:txBody>
      </p:sp>
      <p:sp>
        <p:nvSpPr>
          <p:cNvPr id="6" name="5 Rectángulo"/>
          <p:cNvSpPr/>
          <p:nvPr/>
        </p:nvSpPr>
        <p:spPr>
          <a:xfrm>
            <a:off x="35496" y="1505067"/>
            <a:ext cx="1087221"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ANÁLISIS Y DISCUSIÓN DE RESULTADOS</a:t>
            </a:r>
          </a:p>
        </p:txBody>
      </p:sp>
      <p:sp>
        <p:nvSpPr>
          <p:cNvPr id="15" name="14 Rectángulo"/>
          <p:cNvSpPr/>
          <p:nvPr/>
        </p:nvSpPr>
        <p:spPr>
          <a:xfrm>
            <a:off x="5181600" y="1676400"/>
            <a:ext cx="3657600" cy="2308324"/>
          </a:xfrm>
          <a:prstGeom prst="rect">
            <a:avLst/>
          </a:prstGeom>
        </p:spPr>
        <p:txBody>
          <a:bodyPr wrap="square">
            <a:spAutoFit/>
          </a:bodyPr>
          <a:lstStyle/>
          <a:p>
            <a:pPr algn="just"/>
            <a:r>
              <a:rPr lang="es-EC" dirty="0" smtClean="0"/>
              <a:t>4. ¿ Cree usted que se debe reestructurar el proceso de contrato con los servicios portuarios, para que se incluya el transporte para el personal y el material?</a:t>
            </a:r>
          </a:p>
          <a:p>
            <a:pPr lvl="0"/>
            <a:endParaRPr lang="es-EC" dirty="0" smtClean="0"/>
          </a:p>
          <a:p>
            <a:endParaRPr lang="es-EC" dirty="0"/>
          </a:p>
        </p:txBody>
      </p:sp>
      <p:pic>
        <p:nvPicPr>
          <p:cNvPr id="11" name="Picture 2" descr="C:\Documents and Settings\usuario\Escritorio\UÑA DEL DEMONIO\AGUENA GEORGE\ENSAYO IMPRESION\PRESENTACION TNFG-AB CORDOVA\az.png"/>
          <p:cNvPicPr>
            <a:picLocks noChangeAspect="1" noChangeArrowheads="1"/>
          </p:cNvPicPr>
          <p:nvPr/>
        </p:nvPicPr>
        <p:blipFill>
          <a:blip r:embed="rId3" cstate="print"/>
          <a:srcRect/>
          <a:stretch>
            <a:fillRect/>
          </a:stretch>
        </p:blipFill>
        <p:spPr bwMode="auto">
          <a:xfrm rot="19166184">
            <a:off x="227013" y="206375"/>
            <a:ext cx="1038225" cy="1084263"/>
          </a:xfrm>
          <a:prstGeom prst="rect">
            <a:avLst/>
          </a:prstGeom>
          <a:noFill/>
          <a:ln w="9525">
            <a:noFill/>
            <a:miter lim="800000"/>
            <a:headEnd/>
            <a:tailEnd/>
          </a:ln>
        </p:spPr>
      </p:pic>
      <p:sp>
        <p:nvSpPr>
          <p:cNvPr id="52225" name="Rectangle 1"/>
          <p:cNvSpPr>
            <a:spLocks noChangeArrowheads="1"/>
          </p:cNvSpPr>
          <p:nvPr/>
        </p:nvSpPr>
        <p:spPr bwMode="auto">
          <a:xfrm>
            <a:off x="1295400" y="1645384"/>
            <a:ext cx="37338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lang="es-EC" dirty="0" smtClean="0">
                <a:latin typeface="Arial" pitchFamily="34" charset="0"/>
                <a:ea typeface="Times New Roman" pitchFamily="18" charset="0"/>
                <a:cs typeface="Arial" pitchFamily="34" charset="0"/>
              </a:rPr>
              <a:t>3.</a:t>
            </a: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 los puertos visitados las estaciones de bus, se encontraban lejos del muelle donde el Buque Escuela Guayas se </a:t>
            </a: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encontraba</a:t>
            </a:r>
            <a:r>
              <a:rPr kumimoji="0" lang="es-EC"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atracado</a:t>
            </a: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C"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4" name="13 Gráfico"/>
          <p:cNvGraphicFramePr/>
          <p:nvPr/>
        </p:nvGraphicFramePr>
        <p:xfrm>
          <a:off x="1524000" y="3581400"/>
          <a:ext cx="2960503" cy="21479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17 Gráfico"/>
          <p:cNvGraphicFramePr/>
          <p:nvPr/>
        </p:nvGraphicFramePr>
        <p:xfrm>
          <a:off x="5486400" y="3733800"/>
          <a:ext cx="3057939" cy="191825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414338"/>
            <a:ext cx="8229600" cy="1143000"/>
          </a:xfrm>
        </p:spPr>
        <p:txBody>
          <a:bodyPr/>
          <a:lstStyle/>
          <a:p>
            <a:pPr eaLnBrk="1" hangingPunct="1">
              <a:defRPr/>
            </a:pPr>
            <a:r>
              <a:rPr lang="en-US" dirty="0" smtClean="0">
                <a:solidFill>
                  <a:schemeClr val="accent1">
                    <a:lumMod val="90000"/>
                  </a:schemeClr>
                </a:solidFill>
                <a:latin typeface="Bodoni MT Black" pitchFamily="18" charset="0"/>
              </a:rPr>
              <a:t>AGENDA</a:t>
            </a:r>
          </a:p>
        </p:txBody>
      </p:sp>
      <p:sp>
        <p:nvSpPr>
          <p:cNvPr id="4100" name="1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A10E99B-B1CC-4AC5-AD5D-A161C13A9499}" type="slidenum">
              <a:rPr lang="es-ES" smtClean="0"/>
              <a:pPr eaLnBrk="1" hangingPunct="1"/>
              <a:t>2</a:t>
            </a:fld>
            <a:endParaRPr lang="es-ES" smtClean="0"/>
          </a:p>
        </p:txBody>
      </p:sp>
      <p:sp>
        <p:nvSpPr>
          <p:cNvPr id="6" name="5 Rectángulo redondeado"/>
          <p:cNvSpPr/>
          <p:nvPr/>
        </p:nvSpPr>
        <p:spPr>
          <a:xfrm>
            <a:off x="755650" y="1628775"/>
            <a:ext cx="282575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285750" indent="-285750" algn="ctr">
              <a:buFontTx/>
              <a:buBlip>
                <a:blip r:embed="rId2"/>
              </a:buBlip>
              <a:defRPr/>
            </a:pPr>
            <a:r>
              <a:rPr lang="es-EC" sz="2000" b="1" dirty="0">
                <a:solidFill>
                  <a:schemeClr val="tx1"/>
                </a:solidFill>
                <a:effectLst>
                  <a:outerShdw blurRad="38100" dist="38100" dir="2700000" algn="tl">
                    <a:srgbClr val="000000">
                      <a:alpha val="43137"/>
                    </a:srgbClr>
                  </a:outerShdw>
                </a:effectLst>
              </a:rPr>
              <a:t>INTRODUCCIÓN</a:t>
            </a:r>
          </a:p>
        </p:txBody>
      </p:sp>
      <p:sp>
        <p:nvSpPr>
          <p:cNvPr id="10" name="9 Rectángulo redondeado"/>
          <p:cNvSpPr/>
          <p:nvPr/>
        </p:nvSpPr>
        <p:spPr>
          <a:xfrm>
            <a:off x="762000" y="2590800"/>
            <a:ext cx="594360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457200" indent="-457200">
              <a:buFontTx/>
              <a:buBlip>
                <a:blip r:embed="rId2"/>
              </a:buBlip>
              <a:defRPr/>
            </a:pPr>
            <a:r>
              <a:rPr lang="es-EC" sz="2000" b="1" dirty="0" smtClean="0">
                <a:solidFill>
                  <a:schemeClr val="tx1"/>
                </a:solidFill>
                <a:effectLst>
                  <a:outerShdw blurRad="38100" dist="38100" dir="2700000" algn="tl">
                    <a:srgbClr val="000000">
                      <a:alpha val="43137"/>
                    </a:srgbClr>
                  </a:outerShdw>
                </a:effectLst>
              </a:rPr>
              <a:t>CAPÍTULO </a:t>
            </a:r>
            <a:r>
              <a:rPr lang="es-EC" sz="2000" b="1" dirty="0">
                <a:solidFill>
                  <a:schemeClr val="tx1"/>
                </a:solidFill>
                <a:effectLst>
                  <a:outerShdw blurRad="38100" dist="38100" dir="2700000" algn="tl">
                    <a:srgbClr val="000000">
                      <a:alpha val="43137"/>
                    </a:srgbClr>
                  </a:outerShdw>
                </a:effectLst>
              </a:rPr>
              <a:t>I: </a:t>
            </a:r>
            <a:r>
              <a:rPr lang="es-EC" sz="2000" b="1" dirty="0" smtClean="0">
                <a:solidFill>
                  <a:schemeClr val="tx1"/>
                </a:solidFill>
                <a:effectLst>
                  <a:outerShdw blurRad="38100" dist="38100" dir="2700000" algn="tl">
                    <a:srgbClr val="000000">
                      <a:alpha val="43137"/>
                    </a:srgbClr>
                  </a:outerShdw>
                </a:effectLst>
              </a:rPr>
              <a:t>FUNAMENTACIÒN TEÓRICA</a:t>
            </a:r>
            <a:endParaRPr lang="es-EC" sz="2000" b="1" dirty="0">
              <a:solidFill>
                <a:schemeClr val="tx1"/>
              </a:solidFill>
              <a:effectLst>
                <a:outerShdw blurRad="38100" dist="38100" dir="2700000" algn="tl">
                  <a:srgbClr val="000000">
                    <a:alpha val="43137"/>
                  </a:srgbClr>
                </a:outerShdw>
              </a:effectLst>
            </a:endParaRPr>
          </a:p>
        </p:txBody>
      </p:sp>
      <p:sp>
        <p:nvSpPr>
          <p:cNvPr id="11" name="10 Rectángulo redondeado"/>
          <p:cNvSpPr/>
          <p:nvPr/>
        </p:nvSpPr>
        <p:spPr>
          <a:xfrm>
            <a:off x="762000" y="3505200"/>
            <a:ext cx="6102350" cy="503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285750" indent="-285750" algn="ctr">
              <a:buFontTx/>
              <a:buBlip>
                <a:blip r:embed="rId2"/>
              </a:buBlip>
              <a:defRPr/>
            </a:pPr>
            <a:r>
              <a:rPr lang="es-EC" sz="2000" b="1" dirty="0" smtClean="0">
                <a:solidFill>
                  <a:schemeClr val="tx1"/>
                </a:solidFill>
                <a:effectLst>
                  <a:outerShdw blurRad="38100" dist="38100" dir="2700000" algn="tl">
                    <a:srgbClr val="000000">
                      <a:alpha val="43137"/>
                    </a:srgbClr>
                  </a:outerShdw>
                </a:effectLst>
              </a:rPr>
              <a:t>CAPÍTULO </a:t>
            </a:r>
            <a:r>
              <a:rPr lang="es-EC" sz="2000" b="1" dirty="0">
                <a:solidFill>
                  <a:schemeClr val="tx1"/>
                </a:solidFill>
                <a:effectLst>
                  <a:outerShdw blurRad="38100" dist="38100" dir="2700000" algn="tl">
                    <a:srgbClr val="000000">
                      <a:alpha val="43137"/>
                    </a:srgbClr>
                  </a:outerShdw>
                </a:effectLst>
              </a:rPr>
              <a:t>II: </a:t>
            </a:r>
            <a:r>
              <a:rPr lang="es-EC" sz="2000" b="1" dirty="0" smtClean="0">
                <a:solidFill>
                  <a:schemeClr val="tx1"/>
                </a:solidFill>
                <a:effectLst>
                  <a:outerShdw blurRad="38100" dist="38100" dir="2700000" algn="tl">
                    <a:srgbClr val="000000">
                      <a:alpha val="43137"/>
                    </a:srgbClr>
                  </a:outerShdw>
                </a:effectLst>
              </a:rPr>
              <a:t>DIAGNÓSTICO DEL PROBLEMA</a:t>
            </a:r>
            <a:endParaRPr lang="es-EC" sz="2000" b="1" dirty="0">
              <a:solidFill>
                <a:schemeClr val="tx1"/>
              </a:solidFill>
              <a:effectLst>
                <a:outerShdw blurRad="38100" dist="38100" dir="2700000" algn="tl">
                  <a:srgbClr val="000000">
                    <a:alpha val="43137"/>
                  </a:srgbClr>
                </a:outerShdw>
              </a:effectLst>
            </a:endParaRPr>
          </a:p>
        </p:txBody>
      </p:sp>
      <p:sp>
        <p:nvSpPr>
          <p:cNvPr id="12" name="11 Rectángulo redondeado"/>
          <p:cNvSpPr/>
          <p:nvPr/>
        </p:nvSpPr>
        <p:spPr>
          <a:xfrm>
            <a:off x="762000" y="4495800"/>
            <a:ext cx="7696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285750" indent="-285750" algn="ctr">
              <a:buFontTx/>
              <a:buBlip>
                <a:blip r:embed="rId2"/>
              </a:buBlip>
              <a:defRPr/>
            </a:pPr>
            <a:r>
              <a:rPr lang="es-EC" sz="2000" b="1" dirty="0" smtClean="0">
                <a:solidFill>
                  <a:schemeClr val="tx1"/>
                </a:solidFill>
                <a:effectLst>
                  <a:outerShdw blurRad="38100" dist="38100" dir="2700000" algn="tl">
                    <a:srgbClr val="000000">
                      <a:alpha val="43137"/>
                    </a:srgbClr>
                  </a:outerShdw>
                </a:effectLst>
              </a:rPr>
              <a:t>CAPÍTULO </a:t>
            </a:r>
            <a:r>
              <a:rPr lang="es-EC" sz="2000" b="1" dirty="0">
                <a:solidFill>
                  <a:schemeClr val="tx1"/>
                </a:solidFill>
                <a:effectLst>
                  <a:outerShdw blurRad="38100" dist="38100" dir="2700000" algn="tl">
                    <a:srgbClr val="000000">
                      <a:alpha val="43137"/>
                    </a:srgbClr>
                  </a:outerShdw>
                </a:effectLst>
              </a:rPr>
              <a:t>III: </a:t>
            </a:r>
            <a:r>
              <a:rPr lang="es-EC" sz="2000" b="1" dirty="0" smtClean="0">
                <a:solidFill>
                  <a:schemeClr val="tx1"/>
                </a:solidFill>
                <a:effectLst>
                  <a:outerShdw blurRad="38100" dist="38100" dir="2700000" algn="tl">
                    <a:srgbClr val="000000">
                      <a:alpha val="43137"/>
                    </a:srgbClr>
                  </a:outerShdw>
                </a:effectLst>
              </a:rPr>
              <a:t>PLAN DE ACCIÓN DE CONTRATACIÓN DEL ELEMENTO FUNCIONAL LOGÍSTICO TRANSPORTE </a:t>
            </a:r>
            <a:endParaRPr lang="es-EC" sz="2000" b="1" dirty="0">
              <a:solidFill>
                <a:schemeClr val="tx1"/>
              </a:solidFill>
              <a:effectLst>
                <a:outerShdw blurRad="38100" dist="38100" dir="2700000" algn="tl">
                  <a:srgbClr val="000000">
                    <a:alpha val="43137"/>
                  </a:srgbClr>
                </a:outerShdw>
              </a:effectLst>
            </a:endParaRPr>
          </a:p>
        </p:txBody>
      </p:sp>
      <p:sp>
        <p:nvSpPr>
          <p:cNvPr id="13" name="12 Rectángulo redondeado"/>
          <p:cNvSpPr/>
          <p:nvPr/>
        </p:nvSpPr>
        <p:spPr>
          <a:xfrm>
            <a:off x="762000" y="5562600"/>
            <a:ext cx="564515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285750" indent="-285750" algn="ctr">
              <a:buFontTx/>
              <a:buBlip>
                <a:blip r:embed="rId2"/>
              </a:buBlip>
              <a:defRPr/>
            </a:pPr>
            <a:r>
              <a:rPr lang="es-EC" sz="2000" b="1" dirty="0" smtClean="0">
                <a:solidFill>
                  <a:schemeClr val="tx1"/>
                </a:solidFill>
                <a:effectLst>
                  <a:outerShdw blurRad="38100" dist="38100" dir="2700000" algn="tl">
                    <a:srgbClr val="000000">
                      <a:alpha val="43137"/>
                    </a:srgbClr>
                  </a:outerShdw>
                </a:effectLst>
              </a:rPr>
              <a:t>CONCLUSIONES </a:t>
            </a:r>
            <a:r>
              <a:rPr lang="es-EC" sz="2000" b="1" dirty="0">
                <a:solidFill>
                  <a:schemeClr val="tx1"/>
                </a:solidFill>
                <a:effectLst>
                  <a:outerShdw blurRad="38100" dist="38100" dir="2700000" algn="tl">
                    <a:srgbClr val="000000">
                      <a:alpha val="43137"/>
                    </a:srgbClr>
                  </a:outerShdw>
                </a:effectLst>
              </a:rPr>
              <a:t>Y RECOMENDACIONES</a:t>
            </a:r>
          </a:p>
        </p:txBody>
      </p:sp>
      <p:pic>
        <p:nvPicPr>
          <p:cNvPr id="14" name="Picture 2" descr="C:\Documents and Settings\usuario\Escritorio\UÑA DEL DEMONIO\AGUENA GEORGE\ENSAYO IMPRESION\PRESENTACION TNFG-AB CORDOVA\az.png"/>
          <p:cNvPicPr>
            <a:picLocks noChangeAspect="1" noChangeArrowheads="1"/>
          </p:cNvPicPr>
          <p:nvPr/>
        </p:nvPicPr>
        <p:blipFill>
          <a:blip r:embed="rId3" cstate="print"/>
          <a:srcRect/>
          <a:stretch>
            <a:fillRect/>
          </a:stretch>
        </p:blipFill>
        <p:spPr bwMode="auto">
          <a:xfrm rot="19166184">
            <a:off x="227013" y="206375"/>
            <a:ext cx="1038225" cy="1084263"/>
          </a:xfrm>
          <a:prstGeom prst="rect">
            <a:avLst/>
          </a:prstGeom>
          <a:noFill/>
          <a:ln w="9525">
            <a:noFill/>
            <a:miter lim="800000"/>
            <a:headEnd/>
            <a:tailEnd/>
          </a:ln>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556792"/>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2" name="1 Título"/>
          <p:cNvSpPr>
            <a:spLocks noGrp="1"/>
          </p:cNvSpPr>
          <p:nvPr>
            <p:ph type="title"/>
          </p:nvPr>
        </p:nvSpPr>
        <p:spPr/>
        <p:txBody>
          <a:bodyPr/>
          <a:lstStyle/>
          <a:p>
            <a:pPr eaLnBrk="1" hangingPunct="1">
              <a:defRPr/>
            </a:pPr>
            <a:r>
              <a:rPr lang="es-EC" dirty="0" smtClean="0">
                <a:solidFill>
                  <a:schemeClr val="accent1">
                    <a:lumMod val="90000"/>
                  </a:schemeClr>
                </a:solidFill>
                <a:latin typeface="Bodoni MT Black" pitchFamily="18" charset="0"/>
              </a:rPr>
              <a:t>CAPÍTULO II</a:t>
            </a:r>
          </a:p>
        </p:txBody>
      </p:sp>
      <p:sp>
        <p:nvSpPr>
          <p:cNvPr id="18438"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ED9228-17DF-4302-8383-BA85D98E0C19}" type="slidenum">
              <a:rPr lang="es-ES" smtClean="0"/>
              <a:pPr eaLnBrk="1" hangingPunct="1"/>
              <a:t>20</a:t>
            </a:fld>
            <a:endParaRPr lang="es-ES" smtClean="0"/>
          </a:p>
        </p:txBody>
      </p:sp>
      <p:pic>
        <p:nvPicPr>
          <p:cNvPr id="11" name="Picture 2" descr="C:\Documents and Settings\usuario\Escritorio\UÑA DEL DEMONIO\AGUENA GEORGE\ENSAYO IMPRESION\PRESENTACION TNFG-AB CORDOVA\az.png"/>
          <p:cNvPicPr>
            <a:picLocks noChangeAspect="1" noChangeArrowheads="1"/>
          </p:cNvPicPr>
          <p:nvPr/>
        </p:nvPicPr>
        <p:blipFill>
          <a:blip r:embed="rId3" cstate="print"/>
          <a:srcRect/>
          <a:stretch>
            <a:fillRect/>
          </a:stretch>
        </p:blipFill>
        <p:spPr bwMode="auto">
          <a:xfrm rot="19166184">
            <a:off x="227013" y="206375"/>
            <a:ext cx="1038225" cy="1084263"/>
          </a:xfrm>
          <a:prstGeom prst="rect">
            <a:avLst/>
          </a:prstGeom>
          <a:noFill/>
          <a:ln w="9525">
            <a:noFill/>
            <a:miter lim="800000"/>
            <a:headEnd/>
            <a:tailEnd/>
          </a:ln>
        </p:spPr>
      </p:pic>
      <p:sp>
        <p:nvSpPr>
          <p:cNvPr id="12" name="11 Rectángulo"/>
          <p:cNvSpPr/>
          <p:nvPr/>
        </p:nvSpPr>
        <p:spPr>
          <a:xfrm>
            <a:off x="1219200" y="1752600"/>
            <a:ext cx="1752600" cy="1754326"/>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lvl="0" algn="just"/>
            <a:r>
              <a:rPr lang="es-EC" dirty="0" smtClean="0"/>
              <a:t>El servicio de transporte en los puertos internacionales se cumplió parcialmente.</a:t>
            </a:r>
            <a:endParaRPr lang="es-EC" dirty="0"/>
          </a:p>
        </p:txBody>
      </p:sp>
      <p:sp>
        <p:nvSpPr>
          <p:cNvPr id="14" name="13 Rectángulo"/>
          <p:cNvSpPr/>
          <p:nvPr/>
        </p:nvSpPr>
        <p:spPr>
          <a:xfrm>
            <a:off x="3810000" y="4064675"/>
            <a:ext cx="4572000" cy="203132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lvl="0" algn="just"/>
            <a:r>
              <a:rPr lang="es-EC" dirty="0" smtClean="0">
                <a:solidFill>
                  <a:schemeClr val="tx1"/>
                </a:solidFill>
              </a:rPr>
              <a:t>El puerto donde la necesidad se torno más aguda, fue en Le </a:t>
            </a:r>
            <a:r>
              <a:rPr lang="es-EC" dirty="0" err="1" smtClean="0">
                <a:solidFill>
                  <a:schemeClr val="tx1"/>
                </a:solidFill>
              </a:rPr>
              <a:t>Havre</a:t>
            </a:r>
            <a:r>
              <a:rPr lang="es-EC" dirty="0" smtClean="0">
                <a:solidFill>
                  <a:schemeClr val="tx1"/>
                </a:solidFill>
              </a:rPr>
              <a:t>, en el país de Francia, debido a que el muelle donde atraco el Buque Escuela Guayas se encontraba muy lejos de los lugares turísticos y alrededor era una zona muy insegura.</a:t>
            </a:r>
            <a:endParaRPr lang="es-EC" dirty="0">
              <a:solidFill>
                <a:schemeClr val="tx1"/>
              </a:solidFill>
            </a:endParaRPr>
          </a:p>
        </p:txBody>
      </p:sp>
      <p:sp>
        <p:nvSpPr>
          <p:cNvPr id="13" name="12 Rectángulo"/>
          <p:cNvSpPr/>
          <p:nvPr/>
        </p:nvSpPr>
        <p:spPr>
          <a:xfrm>
            <a:off x="152400" y="1505067"/>
            <a:ext cx="98680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DIAGNOSTICO DEL PROBLEMA</a:t>
            </a:r>
            <a:endParaRPr lang="es-E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14 Rectángulo"/>
          <p:cNvSpPr/>
          <p:nvPr/>
        </p:nvSpPr>
        <p:spPr>
          <a:xfrm>
            <a:off x="3733800" y="1828800"/>
            <a:ext cx="4572000" cy="147732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s-EC" dirty="0" smtClean="0">
                <a:solidFill>
                  <a:schemeClr val="tx1"/>
                </a:solidFill>
              </a:rPr>
              <a:t>No se </a:t>
            </a:r>
            <a:r>
              <a:rPr lang="es-EC" dirty="0" smtClean="0">
                <a:solidFill>
                  <a:schemeClr val="tx1"/>
                </a:solidFill>
              </a:rPr>
              <a:t>cubrió </a:t>
            </a:r>
            <a:r>
              <a:rPr lang="es-EC" dirty="0" smtClean="0">
                <a:solidFill>
                  <a:schemeClr val="tx1"/>
                </a:solidFill>
              </a:rPr>
              <a:t>las necesidades de seguridad de personal en puerto, puesto que las vías de acceso y salida del muelle eras lejanas y las estaciones de bus también.</a:t>
            </a:r>
          </a:p>
          <a:p>
            <a:pPr lvl="0" algn="just"/>
            <a:endParaRPr lang="es-EC" dirty="0">
              <a:solidFill>
                <a:schemeClr val="tx1"/>
              </a:solidFill>
            </a:endParaRPr>
          </a:p>
        </p:txBody>
      </p:sp>
      <p:sp>
        <p:nvSpPr>
          <p:cNvPr id="10" name="9 CuadroTexto"/>
          <p:cNvSpPr txBox="1"/>
          <p:nvPr/>
        </p:nvSpPr>
        <p:spPr>
          <a:xfrm>
            <a:off x="1219200" y="3733800"/>
            <a:ext cx="2286000" cy="258532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lvl="0" algn="just"/>
            <a:r>
              <a:rPr lang="es-EC" dirty="0" smtClean="0"/>
              <a:t>La aplicación del Elemento Funcional Logístico Transporte, es de suma necesidad en los cruceros de instrucción internacional para la seguridad integral</a:t>
            </a:r>
            <a:r>
              <a:rPr lang="es-EC" dirty="0" smtClean="0"/>
              <a:t>.</a:t>
            </a:r>
            <a:endParaRPr lang="es-EC" dirty="0" smtClean="0"/>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1556792"/>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4" name="3 Marcador de número de diapositiva"/>
          <p:cNvSpPr>
            <a:spLocks noGrp="1"/>
          </p:cNvSpPr>
          <p:nvPr>
            <p:ph type="sldNum" sz="quarter" idx="12"/>
          </p:nvPr>
        </p:nvSpPr>
        <p:spPr/>
        <p:txBody>
          <a:bodyPr/>
          <a:lstStyle/>
          <a:p>
            <a:pPr>
              <a:defRPr/>
            </a:pPr>
            <a:fld id="{A4E8A9CA-D2BC-4188-B1ED-A9986C2B0571}" type="slidenum">
              <a:rPr lang="es-ES" smtClean="0"/>
              <a:pPr>
                <a:defRPr/>
              </a:pPr>
              <a:t>21</a:t>
            </a:fld>
            <a:endParaRPr lang="es-ES"/>
          </a:p>
        </p:txBody>
      </p:sp>
      <p:sp>
        <p:nvSpPr>
          <p:cNvPr id="2049" name="Rectangle 1"/>
          <p:cNvSpPr>
            <a:spLocks noChangeArrowheads="1"/>
          </p:cNvSpPr>
          <p:nvPr/>
        </p:nvSpPr>
        <p:spPr bwMode="auto">
          <a:xfrm>
            <a:off x="1143000" y="1745292"/>
            <a:ext cx="8001000" cy="466281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0" numCol="1" anchor="ctr" anchorCtr="0" compatLnSpc="1">
            <a:prstTxWarp prst="textNoShape">
              <a:avLst/>
            </a:prstTxWarp>
            <a:spAutoFit/>
          </a:bodyPr>
          <a:lstStyle/>
          <a:p>
            <a:pPr marL="0" marR="0" lvl="0" indent="161925" algn="just"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a:t>
            </a:r>
            <a:r>
              <a:rPr kumimoji="0" lang="es-EC" sz="2000"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EQUERIMIENTOS </a:t>
            </a: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PARA LA ADMINISTACIÓN LOGÍSTICA DEL TRANSPORTE:</a:t>
            </a:r>
          </a:p>
          <a:p>
            <a:pPr marL="0" marR="0" lvl="0" indent="161925" algn="just" defTabSz="914400" rtl="0" eaLnBrk="0" fontAlgn="base" latinLnBrk="0" hangingPunct="0">
              <a:lnSpc>
                <a:spcPct val="100000"/>
              </a:lnSpc>
              <a:spcBef>
                <a:spcPct val="0"/>
              </a:spcBef>
              <a:spcAft>
                <a:spcPct val="0"/>
              </a:spcAft>
              <a:buClrTx/>
              <a:buSzTx/>
              <a:buFontTx/>
              <a:buNone/>
              <a:tabLst/>
            </a:pPr>
            <a:endPar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61925" algn="just" defTabSz="914400" rtl="0" eaLnBrk="0" fontAlgn="base" latinLnBrk="0" hangingPunct="0">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RECURSOS MATERIALES:</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161925" algn="just"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Uso en el caso del reabastecimiento de víveres.</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161925" algn="just"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Contratación del número de transporte según el número del personal.</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161925" algn="just" defTabSz="914400" rtl="0" eaLnBrk="0" fontAlgn="base" latinLnBrk="0" hangingPunct="0">
              <a:lnSpc>
                <a:spcPct val="100000"/>
              </a:lnSpc>
              <a:spcBef>
                <a:spcPct val="0"/>
              </a:spcBef>
              <a:spcAft>
                <a:spcPct val="0"/>
              </a:spcAft>
              <a:buClrTx/>
              <a:buSzTx/>
              <a:buFontTx/>
              <a:buNone/>
              <a:tabLst/>
            </a:pPr>
            <a:endPar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61925" algn="just" defTabSz="914400" rtl="0" eaLnBrk="0" fontAlgn="base" latinLnBrk="0" hangingPunct="0">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TALENTO HUMANO:</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161925"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Jefe del Departamento de Logística</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161925"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Oficial de guardia</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161925"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Amanuense</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161925"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Contramaestre a cargo</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161925"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Contramaestre de palo</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161925"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Chofer</a:t>
            </a: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2" descr="C:\Documents and Settings\usuario\Escritorio\UÑA DEL DEMONIO\AGUENA GEORGE\ENSAYO IMPRESION\PRESENTACION TNFG-AB CORDOVA\az.png"/>
          <p:cNvPicPr>
            <a:picLocks noChangeAspect="1" noChangeArrowheads="1"/>
          </p:cNvPicPr>
          <p:nvPr/>
        </p:nvPicPr>
        <p:blipFill>
          <a:blip r:embed="rId2" cstate="print"/>
          <a:srcRect/>
          <a:stretch>
            <a:fillRect/>
          </a:stretch>
        </p:blipFill>
        <p:spPr bwMode="auto">
          <a:xfrm rot="19166184">
            <a:off x="227013" y="206375"/>
            <a:ext cx="1038225" cy="1084263"/>
          </a:xfrm>
          <a:prstGeom prst="rect">
            <a:avLst/>
          </a:prstGeom>
          <a:noFill/>
          <a:ln w="9525">
            <a:noFill/>
            <a:miter lim="800000"/>
            <a:headEnd/>
            <a:tailEnd/>
          </a:ln>
        </p:spPr>
      </p:pic>
      <p:sp>
        <p:nvSpPr>
          <p:cNvPr id="10" name="1 Título"/>
          <p:cNvSpPr>
            <a:spLocks noGrp="1"/>
          </p:cNvSpPr>
          <p:nvPr>
            <p:ph type="title"/>
          </p:nvPr>
        </p:nvSpPr>
        <p:spPr>
          <a:xfrm>
            <a:off x="457200" y="274638"/>
            <a:ext cx="8229600" cy="1143000"/>
          </a:xfrm>
        </p:spPr>
        <p:txBody>
          <a:bodyPr/>
          <a:lstStyle/>
          <a:p>
            <a:pPr eaLnBrk="1" hangingPunct="1">
              <a:defRPr/>
            </a:pPr>
            <a:r>
              <a:rPr lang="es-EC" dirty="0" smtClean="0">
                <a:solidFill>
                  <a:schemeClr val="accent1">
                    <a:lumMod val="90000"/>
                  </a:schemeClr>
                </a:solidFill>
                <a:latin typeface="Bodoni MT Black" pitchFamily="18" charset="0"/>
              </a:rPr>
              <a:t>CAPÍTULO II</a:t>
            </a:r>
          </a:p>
        </p:txBody>
      </p:sp>
      <p:pic>
        <p:nvPicPr>
          <p:cNvPr id="11" name="Picture 1" descr="C:\Documents and Settings\Administrador\Mis documentos\Mis imágenes\GPPE04.jpg"/>
          <p:cNvPicPr>
            <a:picLocks noChangeAspect="1" noChangeArrowheads="1"/>
          </p:cNvPicPr>
          <p:nvPr/>
        </p:nvPicPr>
        <p:blipFill>
          <a:blip r:embed="rId3" cstate="print"/>
          <a:srcRect/>
          <a:stretch>
            <a:fillRect/>
          </a:stretch>
        </p:blipFill>
        <p:spPr bwMode="auto">
          <a:xfrm>
            <a:off x="6400800" y="4267200"/>
            <a:ext cx="2501640" cy="1197016"/>
          </a:xfrm>
          <a:prstGeom prst="rect">
            <a:avLst/>
          </a:prstGeom>
          <a:ln>
            <a:noFill/>
          </a:ln>
          <a:effectLst>
            <a:outerShdw blurRad="190500" algn="tl" rotWithShape="0">
              <a:srgbClr val="000000">
                <a:alpha val="70000"/>
              </a:srgbClr>
            </a:outerShdw>
          </a:effectLst>
        </p:spPr>
      </p:pic>
      <p:sp>
        <p:nvSpPr>
          <p:cNvPr id="12" name="11 Rectángulo"/>
          <p:cNvSpPr/>
          <p:nvPr/>
        </p:nvSpPr>
        <p:spPr>
          <a:xfrm>
            <a:off x="0" y="1524000"/>
            <a:ext cx="98680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DIAGNOSTICO DEL PROBLEMA</a:t>
            </a:r>
            <a:endParaRPr lang="es-E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par>
                                <p:cTn id="14" presetID="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6826250" y="3657600"/>
            <a:ext cx="2089150" cy="2659063"/>
          </a:xfrm>
          <a:prstGeom prst="roundRect">
            <a:avLst/>
          </a:prstGeom>
          <a:solidFill>
            <a:schemeClr val="accent6">
              <a:lumMod val="20000"/>
              <a:lumOff val="80000"/>
            </a:schemeClr>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900" dirty="0">
              <a:solidFill>
                <a:schemeClr val="tx1"/>
              </a:solidFill>
            </a:endParaRPr>
          </a:p>
        </p:txBody>
      </p:sp>
      <p:sp>
        <p:nvSpPr>
          <p:cNvPr id="5" name="4 Rectángulo"/>
          <p:cNvSpPr/>
          <p:nvPr/>
        </p:nvSpPr>
        <p:spPr>
          <a:xfrm>
            <a:off x="0" y="1564076"/>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2" name="1 Título"/>
          <p:cNvSpPr>
            <a:spLocks noGrp="1"/>
          </p:cNvSpPr>
          <p:nvPr>
            <p:ph type="title"/>
          </p:nvPr>
        </p:nvSpPr>
        <p:spPr/>
        <p:txBody>
          <a:bodyPr/>
          <a:lstStyle/>
          <a:p>
            <a:pPr eaLnBrk="1" hangingPunct="1">
              <a:defRPr/>
            </a:pPr>
            <a:r>
              <a:rPr lang="es-EC" dirty="0" smtClean="0">
                <a:solidFill>
                  <a:schemeClr val="accent1">
                    <a:lumMod val="90000"/>
                  </a:schemeClr>
                </a:solidFill>
                <a:latin typeface="Bodoni MT Black" pitchFamily="18" charset="0"/>
              </a:rPr>
              <a:t>CAPÍTULO III</a:t>
            </a:r>
          </a:p>
        </p:txBody>
      </p:sp>
      <p:sp>
        <p:nvSpPr>
          <p:cNvPr id="23558"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9110FB-037A-444D-B8C9-B6F68F5D2553}" type="slidenum">
              <a:rPr lang="es-ES" smtClean="0"/>
              <a:pPr eaLnBrk="1" hangingPunct="1"/>
              <a:t>22</a:t>
            </a:fld>
            <a:endParaRPr lang="es-ES" dirty="0" smtClean="0"/>
          </a:p>
        </p:txBody>
      </p:sp>
      <p:sp>
        <p:nvSpPr>
          <p:cNvPr id="6" name="5 Rectángulo"/>
          <p:cNvSpPr/>
          <p:nvPr/>
        </p:nvSpPr>
        <p:spPr>
          <a:xfrm>
            <a:off x="298345" y="1505067"/>
            <a:ext cx="719492"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PROPUESTA</a:t>
            </a:r>
          </a:p>
        </p:txBody>
      </p:sp>
      <p:sp>
        <p:nvSpPr>
          <p:cNvPr id="4" name="3 Rectángulo redondeado"/>
          <p:cNvSpPr/>
          <p:nvPr/>
        </p:nvSpPr>
        <p:spPr>
          <a:xfrm>
            <a:off x="6516688" y="1600200"/>
            <a:ext cx="2627312" cy="1981199"/>
          </a:xfrm>
          <a:prstGeom prst="roundRect">
            <a:avLst/>
          </a:prstGeom>
          <a:solidFill>
            <a:schemeClr val="accent2">
              <a:lumMod val="40000"/>
              <a:lumOff val="60000"/>
            </a:schemeClr>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s-EC" sz="1100" dirty="0">
              <a:solidFill>
                <a:schemeClr val="tx1"/>
              </a:solidFill>
            </a:endParaRPr>
          </a:p>
        </p:txBody>
      </p:sp>
      <p:sp>
        <p:nvSpPr>
          <p:cNvPr id="12" name="11 Rectángulo redondeado"/>
          <p:cNvSpPr/>
          <p:nvPr/>
        </p:nvSpPr>
        <p:spPr>
          <a:xfrm>
            <a:off x="1143000" y="3505200"/>
            <a:ext cx="1905000" cy="3024187"/>
          </a:xfrm>
          <a:prstGeom prst="roundRect">
            <a:avLst/>
          </a:prstGeom>
          <a:solidFill>
            <a:schemeClr val="accent6">
              <a:lumMod val="40000"/>
              <a:lumOff val="60000"/>
            </a:schemeClr>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s-EC" sz="1050" dirty="0">
              <a:solidFill>
                <a:schemeClr val="tx1"/>
              </a:solidFill>
            </a:endParaRPr>
          </a:p>
        </p:txBody>
      </p:sp>
      <p:pic>
        <p:nvPicPr>
          <p:cNvPr id="14" name="Picture 2" descr="C:\Documents and Settings\usuario\Escritorio\UÑA DEL DEMONIO\AGUENA GEORGE\ENSAYO IMPRESION\PRESENTACION TNFG-AB CORDOVA\az.png"/>
          <p:cNvPicPr>
            <a:picLocks noChangeAspect="1" noChangeArrowheads="1"/>
          </p:cNvPicPr>
          <p:nvPr/>
        </p:nvPicPr>
        <p:blipFill>
          <a:blip r:embed="rId3" cstate="print"/>
          <a:srcRect/>
          <a:stretch>
            <a:fillRect/>
          </a:stretch>
        </p:blipFill>
        <p:spPr bwMode="auto">
          <a:xfrm rot="19166184">
            <a:off x="227013" y="206375"/>
            <a:ext cx="1038225" cy="1084263"/>
          </a:xfrm>
          <a:prstGeom prst="rect">
            <a:avLst/>
          </a:prstGeom>
          <a:noFill/>
          <a:ln w="9525">
            <a:noFill/>
            <a:miter lim="800000"/>
            <a:headEnd/>
            <a:tailEnd/>
          </a:ln>
        </p:spPr>
      </p:pic>
      <p:sp>
        <p:nvSpPr>
          <p:cNvPr id="15" name="14 CuadroTexto"/>
          <p:cNvSpPr txBox="1"/>
          <p:nvPr/>
        </p:nvSpPr>
        <p:spPr>
          <a:xfrm>
            <a:off x="6858000" y="3657600"/>
            <a:ext cx="2057400" cy="2585323"/>
          </a:xfrm>
          <a:prstGeom prst="rect">
            <a:avLst/>
          </a:prstGeom>
          <a:solidFill>
            <a:schemeClr val="accent2">
              <a:lumMod val="40000"/>
              <a:lumOff val="60000"/>
            </a:schemeClr>
          </a:solidFill>
        </p:spPr>
        <p:txBody>
          <a:bodyPr wrap="square" rtlCol="0">
            <a:spAutoFit/>
          </a:bodyPr>
          <a:lstStyle/>
          <a:p>
            <a:pPr algn="just"/>
            <a:r>
              <a:rPr lang="es-EC" dirty="0" smtClean="0"/>
              <a:t>Especificar los procesos a seguir en la contratación de servicios portuarios y la inclusión fundamental del servicio de transporte.</a:t>
            </a:r>
          </a:p>
        </p:txBody>
      </p:sp>
      <p:graphicFrame>
        <p:nvGraphicFramePr>
          <p:cNvPr id="16" name="15 Diagrama"/>
          <p:cNvGraphicFramePr/>
          <p:nvPr/>
        </p:nvGraphicFramePr>
        <p:xfrm>
          <a:off x="1905000" y="23622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16 CuadroTexto"/>
          <p:cNvSpPr txBox="1"/>
          <p:nvPr/>
        </p:nvSpPr>
        <p:spPr>
          <a:xfrm>
            <a:off x="1219200" y="3614678"/>
            <a:ext cx="1828800" cy="2862322"/>
          </a:xfrm>
          <a:prstGeom prst="rect">
            <a:avLst/>
          </a:prstGeom>
          <a:noFill/>
        </p:spPr>
        <p:txBody>
          <a:bodyPr wrap="square" rtlCol="0">
            <a:spAutoFit/>
          </a:bodyPr>
          <a:lstStyle/>
          <a:p>
            <a:pPr algn="just"/>
            <a:r>
              <a:rPr lang="es-EC" dirty="0" smtClean="0"/>
              <a:t>Realizar los procesos de contratación del servicio de transporte, dentro del contrato con la agencia naviera en los puertos internacionales</a:t>
            </a:r>
            <a:endParaRPr lang="es-EC" dirty="0"/>
          </a:p>
        </p:txBody>
      </p:sp>
      <p:sp>
        <p:nvSpPr>
          <p:cNvPr id="18" name="17 CuadroTexto"/>
          <p:cNvSpPr txBox="1"/>
          <p:nvPr/>
        </p:nvSpPr>
        <p:spPr>
          <a:xfrm>
            <a:off x="6629400" y="1600200"/>
            <a:ext cx="2514600" cy="2031325"/>
          </a:xfrm>
          <a:prstGeom prst="rect">
            <a:avLst/>
          </a:prstGeom>
          <a:noFill/>
        </p:spPr>
        <p:txBody>
          <a:bodyPr wrap="square" rtlCol="0">
            <a:spAutoFit/>
          </a:bodyPr>
          <a:lstStyle/>
          <a:p>
            <a:pPr algn="just"/>
            <a:r>
              <a:rPr lang="es-EC" dirty="0" smtClean="0"/>
              <a:t>Elaborar un plan de acción, en la que se detallen las necesidades y pasos a seguir para la contratación del servicio de transporte</a:t>
            </a:r>
            <a:endParaRPr lang="es-EC" dirty="0"/>
          </a:p>
        </p:txBody>
      </p:sp>
      <p:sp>
        <p:nvSpPr>
          <p:cNvPr id="19" name="18 CuadroTexto"/>
          <p:cNvSpPr txBox="1"/>
          <p:nvPr/>
        </p:nvSpPr>
        <p:spPr>
          <a:xfrm>
            <a:off x="1143000" y="1600200"/>
            <a:ext cx="47244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b="1" dirty="0" smtClean="0"/>
              <a:t>PLAN DE ACCIÓN PARA LA CONTRACIÓN DEL ELEMENTO FUNCIONAL LOGÍSTICO TRANSPORTE</a:t>
            </a: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ppt_x</p:attrName>
                                        </p:attrNameLst>
                                      </p:cBhvr>
                                      <p:tavLst>
                                        <p:tav tm="0">
                                          <p:val>
                                            <p:strVal val="#ppt_x-.2"/>
                                          </p:val>
                                        </p:tav>
                                        <p:tav tm="100000">
                                          <p:val>
                                            <p:strVal val="#ppt_x"/>
                                          </p:val>
                                        </p:tav>
                                      </p:tavLst>
                                    </p:anim>
                                    <p:anim calcmode="lin" valueType="num">
                                      <p:cBhvr>
                                        <p:cTn id="1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8"/>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ppt_x</p:attrName>
                                        </p:attrNameLst>
                                      </p:cBhvr>
                                      <p:tavLst>
                                        <p:tav tm="0">
                                          <p:val>
                                            <p:strVal val="#ppt_x-.2"/>
                                          </p:val>
                                        </p:tav>
                                        <p:tav tm="100000">
                                          <p:val>
                                            <p:strVal val="#ppt_x"/>
                                          </p:val>
                                        </p:tav>
                                      </p:tavLst>
                                    </p:anim>
                                    <p:anim calcmode="lin" valueType="num">
                                      <p:cBhvr>
                                        <p:cTn id="2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ppt_x</p:attrName>
                                        </p:attrNameLst>
                                      </p:cBhvr>
                                      <p:tavLst>
                                        <p:tav tm="0">
                                          <p:val>
                                            <p:strVal val="#ppt_x-.2"/>
                                          </p:val>
                                        </p:tav>
                                        <p:tav tm="100000">
                                          <p:val>
                                            <p:strVal val="#ppt_x"/>
                                          </p:val>
                                        </p:tav>
                                      </p:tavLst>
                                    </p:anim>
                                    <p:anim calcmode="lin" valueType="num">
                                      <p:cBhvr>
                                        <p:cTn id="3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5"/>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ppt_x</p:attrName>
                                        </p:attrNameLst>
                                      </p:cBhvr>
                                      <p:tavLst>
                                        <p:tav tm="0">
                                          <p:val>
                                            <p:strVal val="#ppt_x-.2"/>
                                          </p:val>
                                        </p:tav>
                                        <p:tav tm="100000">
                                          <p:val>
                                            <p:strVal val="#ppt_x"/>
                                          </p:val>
                                        </p:tav>
                                      </p:tavLst>
                                    </p:anim>
                                    <p:anim calcmode="lin" valueType="num">
                                      <p:cBhvr>
                                        <p:cTn id="3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ppt_x</p:attrName>
                                        </p:attrNameLst>
                                      </p:cBhvr>
                                      <p:tavLst>
                                        <p:tav tm="0">
                                          <p:val>
                                            <p:strVal val="#ppt_x-.2"/>
                                          </p:val>
                                        </p:tav>
                                        <p:tav tm="100000">
                                          <p:val>
                                            <p:strVal val="#ppt_x"/>
                                          </p:val>
                                        </p:tav>
                                      </p:tavLst>
                                    </p:anim>
                                    <p:anim calcmode="lin" valueType="num">
                                      <p:cBhvr>
                                        <p:cTn id="42"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7"/>
                                        </p:tgtEl>
                                      </p:cBhvr>
                                    </p:animEffect>
                                  </p:childTnLst>
                                </p:cTn>
                              </p:par>
                              <p:par>
                                <p:cTn id="44" presetID="29"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ppt_x</p:attrName>
                                        </p:attrNameLst>
                                      </p:cBhvr>
                                      <p:tavLst>
                                        <p:tav tm="0">
                                          <p:val>
                                            <p:strVal val="#ppt_x-.2"/>
                                          </p:val>
                                        </p:tav>
                                        <p:tav tm="100000">
                                          <p:val>
                                            <p:strVal val="#ppt_x"/>
                                          </p:val>
                                        </p:tav>
                                      </p:tavLst>
                                    </p:anim>
                                    <p:anim calcmode="lin" valueType="num">
                                      <p:cBhvr>
                                        <p:cTn id="47"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4" grpId="0" animBg="1"/>
      <p:bldP spid="12" grpId="0" animBg="1"/>
      <p:bldP spid="15" grpId="0" animBg="1"/>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pPr>
              <a:defRPr/>
            </a:pPr>
            <a:fld id="{A4E8A9CA-D2BC-4188-B1ED-A9986C2B0571}" type="slidenum">
              <a:rPr lang="es-ES" smtClean="0"/>
              <a:pPr>
                <a:defRPr/>
              </a:pPr>
              <a:t>23</a:t>
            </a:fld>
            <a:endParaRPr lang="es-ES"/>
          </a:p>
        </p:txBody>
      </p:sp>
      <p:pic>
        <p:nvPicPr>
          <p:cNvPr id="8" name="Picture 2" descr="C:\Documents and Settings\usuario\Escritorio\UÑA DEL DEMONIO\AGUENA GEORGE\ENSAYO IMPRESION\PRESENTACION TNFG-AB CORDOVA\az.png"/>
          <p:cNvPicPr>
            <a:picLocks noChangeAspect="1" noChangeArrowheads="1"/>
          </p:cNvPicPr>
          <p:nvPr/>
        </p:nvPicPr>
        <p:blipFill>
          <a:blip r:embed="rId7" cstate="print"/>
          <a:srcRect/>
          <a:stretch>
            <a:fillRect/>
          </a:stretch>
        </p:blipFill>
        <p:spPr bwMode="auto">
          <a:xfrm rot="19166184">
            <a:off x="227013" y="206375"/>
            <a:ext cx="1038225" cy="1084263"/>
          </a:xfrm>
          <a:prstGeom prst="rect">
            <a:avLst/>
          </a:prstGeom>
          <a:noFill/>
          <a:ln w="9525">
            <a:noFill/>
            <a:miter lim="800000"/>
            <a:headEnd/>
            <a:tailEnd/>
          </a:ln>
        </p:spPr>
      </p:pic>
      <p:sp>
        <p:nvSpPr>
          <p:cNvPr id="9" name="1 Título"/>
          <p:cNvSpPr txBox="1">
            <a:spLocks/>
          </p:cNvSpPr>
          <p:nvPr/>
        </p:nvSpPr>
        <p:spPr bwMode="auto">
          <a:xfrm>
            <a:off x="609600" y="4270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4400" b="0" i="0" u="none" strike="noStrike" kern="0" cap="none" spc="0" normalizeH="0" baseline="0" noProof="0" dirty="0" smtClean="0">
                <a:ln>
                  <a:noFill/>
                </a:ln>
                <a:solidFill>
                  <a:schemeClr val="accent1">
                    <a:lumMod val="90000"/>
                  </a:schemeClr>
                </a:solidFill>
                <a:effectLst/>
                <a:uLnTx/>
                <a:uFillTx/>
                <a:latin typeface="Bodoni MT Black" pitchFamily="18" charset="0"/>
                <a:ea typeface="+mj-ea"/>
                <a:cs typeface="+mj-cs"/>
              </a:rPr>
              <a:t>CAPÍTULO III</a:t>
            </a:r>
          </a:p>
        </p:txBody>
      </p:sp>
      <p:sp>
        <p:nvSpPr>
          <p:cNvPr id="10" name="9 Rectángulo"/>
          <p:cNvSpPr/>
          <p:nvPr/>
        </p:nvSpPr>
        <p:spPr>
          <a:xfrm>
            <a:off x="0" y="1564076"/>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11" name="10 Rectángulo"/>
          <p:cNvSpPr/>
          <p:nvPr/>
        </p:nvSpPr>
        <p:spPr>
          <a:xfrm>
            <a:off x="107504" y="1505067"/>
            <a:ext cx="518925"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 </a:t>
            </a:r>
            <a:r>
              <a:rPr lang="es-E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PROPUESTA</a:t>
            </a:r>
          </a:p>
        </p:txBody>
      </p:sp>
      <p:sp>
        <p:nvSpPr>
          <p:cNvPr id="12" name="11 CuadroTexto"/>
          <p:cNvSpPr txBox="1"/>
          <p:nvPr/>
        </p:nvSpPr>
        <p:spPr>
          <a:xfrm>
            <a:off x="1371600" y="1676400"/>
            <a:ext cx="7239000" cy="400110"/>
          </a:xfrm>
          <a:prstGeom prst="rect">
            <a:avLst/>
          </a:prstGeom>
          <a:noFill/>
        </p:spPr>
        <p:txBody>
          <a:bodyPr wrap="square" rtlCol="0">
            <a:spAutoFit/>
          </a:bodyPr>
          <a:lstStyle/>
          <a:p>
            <a:r>
              <a:rPr lang="es-EC" sz="2000" dirty="0" smtClean="0">
                <a:latin typeface="Forte" pitchFamily="66" charset="0"/>
              </a:rPr>
              <a:t>DESARROLLO DE LA PROPUESTA</a:t>
            </a:r>
            <a:endParaRPr lang="es-EC" dirty="0">
              <a:latin typeface="Forte" pitchFamily="66"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564076"/>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25605"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6F2FB4-D91C-494B-9AE8-8F2D6F26609A}" type="slidenum">
              <a:rPr lang="es-ES" smtClean="0"/>
              <a:pPr eaLnBrk="1" hangingPunct="1"/>
              <a:t>24</a:t>
            </a:fld>
            <a:endParaRPr lang="es-ES" smtClean="0"/>
          </a:p>
        </p:txBody>
      </p:sp>
      <p:sp>
        <p:nvSpPr>
          <p:cNvPr id="6" name="5 Rectángulo"/>
          <p:cNvSpPr/>
          <p:nvPr/>
        </p:nvSpPr>
        <p:spPr>
          <a:xfrm>
            <a:off x="298345" y="1505067"/>
            <a:ext cx="719492"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PROPUESTA</a:t>
            </a:r>
          </a:p>
        </p:txBody>
      </p:sp>
      <p:pic>
        <p:nvPicPr>
          <p:cNvPr id="14" name="Picture 2" descr="C:\Documents and Settings\usuario\Escritorio\UÑA DEL DEMONIO\AGUENA GEORGE\ENSAYO IMPRESION\PRESENTACION TNFG-AB CORDOVA\az.png"/>
          <p:cNvPicPr>
            <a:picLocks noChangeAspect="1" noChangeArrowheads="1"/>
          </p:cNvPicPr>
          <p:nvPr/>
        </p:nvPicPr>
        <p:blipFill>
          <a:blip r:embed="rId3" cstate="print"/>
          <a:srcRect/>
          <a:stretch>
            <a:fillRect/>
          </a:stretch>
        </p:blipFill>
        <p:spPr bwMode="auto">
          <a:xfrm rot="19166184">
            <a:off x="227013" y="206375"/>
            <a:ext cx="1038225" cy="1084263"/>
          </a:xfrm>
          <a:prstGeom prst="rect">
            <a:avLst/>
          </a:prstGeom>
          <a:noFill/>
          <a:ln w="9525">
            <a:noFill/>
            <a:miter lim="800000"/>
            <a:headEnd/>
            <a:tailEnd/>
          </a:ln>
        </p:spPr>
      </p:pic>
      <p:sp>
        <p:nvSpPr>
          <p:cNvPr id="16" name="1 Título"/>
          <p:cNvSpPr txBox="1">
            <a:spLocks/>
          </p:cNvSpPr>
          <p:nvPr/>
        </p:nvSpPr>
        <p:spPr bwMode="auto">
          <a:xfrm>
            <a:off x="609600" y="4270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4400" b="0" i="0" u="none" strike="noStrike" kern="0" cap="none" spc="0" normalizeH="0" baseline="0" noProof="0" dirty="0" smtClean="0">
                <a:ln>
                  <a:noFill/>
                </a:ln>
                <a:solidFill>
                  <a:schemeClr val="accent1">
                    <a:lumMod val="90000"/>
                  </a:schemeClr>
                </a:solidFill>
                <a:effectLst/>
                <a:uLnTx/>
                <a:uFillTx/>
                <a:latin typeface="Bodoni MT Black" pitchFamily="18" charset="0"/>
                <a:ea typeface="+mj-ea"/>
                <a:cs typeface="+mj-cs"/>
              </a:rPr>
              <a:t>CAPÍTULO III</a:t>
            </a:r>
          </a:p>
        </p:txBody>
      </p:sp>
      <p:graphicFrame>
        <p:nvGraphicFramePr>
          <p:cNvPr id="17" name="16 Diagrama"/>
          <p:cNvGraphicFramePr/>
          <p:nvPr/>
        </p:nvGraphicFramePr>
        <p:xfrm>
          <a:off x="1143000" y="1676400"/>
          <a:ext cx="8001000" cy="4343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556792"/>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dirty="0"/>
          </a:p>
        </p:txBody>
      </p:sp>
      <p:sp>
        <p:nvSpPr>
          <p:cNvPr id="2" name="1 Título"/>
          <p:cNvSpPr>
            <a:spLocks noGrp="1"/>
          </p:cNvSpPr>
          <p:nvPr>
            <p:ph type="title"/>
          </p:nvPr>
        </p:nvSpPr>
        <p:spPr/>
        <p:txBody>
          <a:bodyPr/>
          <a:lstStyle/>
          <a:p>
            <a:pPr eaLnBrk="1" hangingPunct="1">
              <a:defRPr/>
            </a:pPr>
            <a:r>
              <a:rPr lang="es-EC" dirty="0" smtClean="0">
                <a:solidFill>
                  <a:schemeClr val="accent1">
                    <a:lumMod val="90000"/>
                  </a:schemeClr>
                </a:solidFill>
                <a:latin typeface="Bodoni MT Black" pitchFamily="18" charset="0"/>
              </a:rPr>
              <a:t>CAPÍTULO III</a:t>
            </a:r>
          </a:p>
        </p:txBody>
      </p:sp>
      <p:sp>
        <p:nvSpPr>
          <p:cNvPr id="12294"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304A6FD-71C3-4107-A53F-2F04FD1DB1FB}" type="slidenum">
              <a:rPr lang="es-ES" smtClean="0"/>
              <a:pPr eaLnBrk="1" hangingPunct="1"/>
              <a:t>25</a:t>
            </a:fld>
            <a:endParaRPr lang="es-ES" smtClean="0"/>
          </a:p>
        </p:txBody>
      </p:sp>
      <p:sp>
        <p:nvSpPr>
          <p:cNvPr id="12297" name="2 Marcador de contenido"/>
          <p:cNvSpPr>
            <a:spLocks noGrp="1"/>
          </p:cNvSpPr>
          <p:nvPr>
            <p:ph idx="1"/>
          </p:nvPr>
        </p:nvSpPr>
        <p:spPr>
          <a:xfrm>
            <a:off x="1439863" y="1700213"/>
            <a:ext cx="7308850" cy="4537075"/>
          </a:xfrm>
        </p:spPr>
        <p:txBody>
          <a:bodyPr/>
          <a:lstStyle/>
          <a:p>
            <a:pPr marL="0" indent="0" eaLnBrk="1" hangingPunct="1">
              <a:buFontTx/>
              <a:buNone/>
            </a:pPr>
            <a:endParaRPr lang="es-EC" sz="2400" b="1" smtClean="0"/>
          </a:p>
          <a:p>
            <a:pPr marL="0" indent="0" eaLnBrk="1" hangingPunct="1">
              <a:buFontTx/>
              <a:buNone/>
            </a:pPr>
            <a:endParaRPr lang="es-EC" sz="2400" b="1" smtClean="0"/>
          </a:p>
          <a:p>
            <a:pPr marL="0" indent="0" algn="just" eaLnBrk="1" hangingPunct="1">
              <a:buFontTx/>
              <a:buNone/>
            </a:pPr>
            <a:endParaRPr lang="es-EC" sz="2000" b="1" smtClean="0"/>
          </a:p>
          <a:p>
            <a:pPr marL="457200" lvl="1" indent="0" eaLnBrk="1" hangingPunct="1">
              <a:buFontTx/>
              <a:buNone/>
            </a:pPr>
            <a:endParaRPr lang="es-EC" sz="2400" b="1" smtClean="0"/>
          </a:p>
          <a:p>
            <a:pPr marL="457200" lvl="1" indent="0" eaLnBrk="1" hangingPunct="1">
              <a:buFontTx/>
              <a:buNone/>
            </a:pPr>
            <a:endParaRPr lang="es-EC" sz="2000" smtClean="0"/>
          </a:p>
        </p:txBody>
      </p:sp>
      <p:pic>
        <p:nvPicPr>
          <p:cNvPr id="4" name="3 Imagen"/>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86200" y="3429000"/>
            <a:ext cx="219456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6 Pergamino vertical"/>
          <p:cNvSpPr/>
          <p:nvPr/>
        </p:nvSpPr>
        <p:spPr>
          <a:xfrm>
            <a:off x="5410200" y="1676400"/>
            <a:ext cx="3733800" cy="4572000"/>
          </a:xfrm>
          <a:prstGeom prst="verticalScroll">
            <a:avLst/>
          </a:prstGeom>
        </p:spPr>
        <p:style>
          <a:lnRef idx="1">
            <a:schemeClr val="accent2"/>
          </a:lnRef>
          <a:fillRef idx="2">
            <a:schemeClr val="accent2"/>
          </a:fillRef>
          <a:effectRef idx="1">
            <a:schemeClr val="accent2"/>
          </a:effectRef>
          <a:fontRef idx="minor">
            <a:schemeClr val="dk1"/>
          </a:fontRef>
        </p:style>
        <p:txBody>
          <a:bodyPr anchor="ctr"/>
          <a:lstStyle/>
          <a:p>
            <a:pPr marL="285750" indent="-285750" algn="ctr">
              <a:defRPr/>
            </a:pPr>
            <a:endParaRPr lang="es-EC" dirty="0"/>
          </a:p>
        </p:txBody>
      </p:sp>
      <p:sp>
        <p:nvSpPr>
          <p:cNvPr id="10" name="9 Pergamino vertical"/>
          <p:cNvSpPr/>
          <p:nvPr/>
        </p:nvSpPr>
        <p:spPr>
          <a:xfrm>
            <a:off x="1143000" y="1828800"/>
            <a:ext cx="3124200" cy="2808287"/>
          </a:xfrm>
          <a:prstGeom prst="verticalScroll">
            <a:avLst/>
          </a:prstGeom>
        </p:spPr>
        <p:style>
          <a:lnRef idx="1">
            <a:schemeClr val="accent2"/>
          </a:lnRef>
          <a:fillRef idx="2">
            <a:schemeClr val="accent2"/>
          </a:fillRef>
          <a:effectRef idx="1">
            <a:schemeClr val="accent2"/>
          </a:effectRef>
          <a:fontRef idx="minor">
            <a:schemeClr val="dk1"/>
          </a:fontRef>
        </p:style>
        <p:txBody>
          <a:bodyPr anchor="ctr"/>
          <a:lstStyle/>
          <a:p>
            <a:pPr marL="285750" indent="-285750" algn="ctr">
              <a:defRPr/>
            </a:pPr>
            <a:endParaRPr lang="es-EC" dirty="0"/>
          </a:p>
        </p:txBody>
      </p:sp>
      <p:sp>
        <p:nvSpPr>
          <p:cNvPr id="3" name="2 Rectángulo redondeado"/>
          <p:cNvSpPr/>
          <p:nvPr/>
        </p:nvSpPr>
        <p:spPr>
          <a:xfrm>
            <a:off x="3886200" y="2362200"/>
            <a:ext cx="1996505" cy="576064"/>
          </a:xfrm>
          <a:prstGeom prst="roundRect">
            <a:avLst/>
          </a:prstGeom>
          <a:solidFill>
            <a:schemeClr val="accent1">
              <a:lumMod val="90000"/>
            </a:schemeClr>
          </a:solidFill>
          <a:scene3d>
            <a:camera prst="isometricOffAxis2Lef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600" dirty="0" smtClean="0">
                <a:solidFill>
                  <a:schemeClr val="tx1"/>
                </a:solidFill>
              </a:rPr>
              <a:t>BASE LEGAL</a:t>
            </a:r>
            <a:endParaRPr lang="es-EC" sz="1600" dirty="0">
              <a:solidFill>
                <a:schemeClr val="tx1"/>
              </a:solidFill>
            </a:endParaRPr>
          </a:p>
        </p:txBody>
      </p:sp>
      <p:pic>
        <p:nvPicPr>
          <p:cNvPr id="13" name="Picture 2" descr="C:\Documents and Settings\usuario\Escritorio\UÑA DEL DEMONIO\AGUENA GEORGE\ENSAYO IMPRESION\PRESENTACION TNFG-AB CORDOVA\az.png"/>
          <p:cNvPicPr>
            <a:picLocks noChangeAspect="1" noChangeArrowheads="1"/>
          </p:cNvPicPr>
          <p:nvPr/>
        </p:nvPicPr>
        <p:blipFill>
          <a:blip r:embed="rId4" cstate="print"/>
          <a:srcRect/>
          <a:stretch>
            <a:fillRect/>
          </a:stretch>
        </p:blipFill>
        <p:spPr bwMode="auto">
          <a:xfrm rot="19166184">
            <a:off x="227013" y="206375"/>
            <a:ext cx="1038225" cy="1084263"/>
          </a:xfrm>
          <a:prstGeom prst="rect">
            <a:avLst/>
          </a:prstGeom>
          <a:noFill/>
          <a:ln w="9525">
            <a:noFill/>
            <a:miter lim="800000"/>
            <a:headEnd/>
            <a:tailEnd/>
          </a:ln>
        </p:spPr>
      </p:pic>
      <p:sp>
        <p:nvSpPr>
          <p:cNvPr id="14" name="13 Rectángulo"/>
          <p:cNvSpPr/>
          <p:nvPr/>
        </p:nvSpPr>
        <p:spPr>
          <a:xfrm>
            <a:off x="298345" y="1505067"/>
            <a:ext cx="719492"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PROPUESTA</a:t>
            </a:r>
          </a:p>
        </p:txBody>
      </p:sp>
      <p:sp>
        <p:nvSpPr>
          <p:cNvPr id="17" name="16 CuadroTexto"/>
          <p:cNvSpPr txBox="1"/>
          <p:nvPr/>
        </p:nvSpPr>
        <p:spPr>
          <a:xfrm>
            <a:off x="1524000" y="2286000"/>
            <a:ext cx="2438400" cy="2308324"/>
          </a:xfrm>
          <a:prstGeom prst="rect">
            <a:avLst/>
          </a:prstGeom>
          <a:noFill/>
        </p:spPr>
        <p:txBody>
          <a:bodyPr wrap="square" rtlCol="0">
            <a:spAutoFit/>
          </a:bodyPr>
          <a:lstStyle/>
          <a:p>
            <a:pPr algn="just"/>
            <a:r>
              <a:rPr lang="es-EC" dirty="0" smtClean="0"/>
              <a:t>Inciso sexto del artículo 3 Aplicación Territorial, del Reglamento General de la Ley Orgánica del Sistema Nacional de Compras Públicas determina que:</a:t>
            </a:r>
            <a:endParaRPr lang="es-EC" dirty="0"/>
          </a:p>
        </p:txBody>
      </p:sp>
      <p:sp>
        <p:nvSpPr>
          <p:cNvPr id="18" name="17 CuadroTexto"/>
          <p:cNvSpPr txBox="1"/>
          <p:nvPr/>
        </p:nvSpPr>
        <p:spPr>
          <a:xfrm>
            <a:off x="5867400" y="2133600"/>
            <a:ext cx="2819400" cy="4247317"/>
          </a:xfrm>
          <a:prstGeom prst="rect">
            <a:avLst/>
          </a:prstGeom>
          <a:noFill/>
        </p:spPr>
        <p:txBody>
          <a:bodyPr wrap="square" rtlCol="0">
            <a:spAutoFit/>
          </a:bodyPr>
          <a:lstStyle/>
          <a:p>
            <a:pPr algn="just"/>
            <a:r>
              <a:rPr lang="es-EC" dirty="0" smtClean="0"/>
              <a:t>Para optar por contratación de bienes y servicios en sujeción a lo previsto en este artículo, la máxima autoridad de la entidad o su delegado, emitirán resolución motivada que justifique el proceso de contratación en el exterior, sin que este pueda constituirse en mecanismo de elución de los procedimientos previstos en la Ley y en este Reglamento General</a:t>
            </a:r>
            <a:endParaRPr lang="es-EC" dirty="0"/>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6"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par>
                          <p:cTn id="15" fill="hold" nodeType="afterGroup">
                            <p:stCondLst>
                              <p:cond delay="2000"/>
                            </p:stCondLst>
                            <p:childTnLst>
                              <p:par>
                                <p:cTn id="16" presetID="14"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1000"/>
                                        <p:tgtEl>
                                          <p:spTgt spid="7"/>
                                        </p:tgtEl>
                                      </p:cBhvr>
                                    </p:animEffect>
                                  </p:childTnLst>
                                </p:cTn>
                              </p:par>
                            </p:childTnLst>
                          </p:cTn>
                        </p:par>
                        <p:par>
                          <p:cTn id="19" fill="hold" nodeType="afterGroup">
                            <p:stCondLst>
                              <p:cond delay="3000"/>
                            </p:stCondLst>
                            <p:childTnLst>
                              <p:par>
                                <p:cTn id="20" presetID="14" presetClass="entr" presetSubtype="1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1000"/>
                                        <p:tgtEl>
                                          <p:spTgt spid="10"/>
                                        </p:tgtEl>
                                      </p:cBhvr>
                                    </p:animEffect>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0" grpId="0" animBg="1"/>
      <p:bldP spid="3" grpId="0" animBg="1"/>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A4E8A9CA-D2BC-4188-B1ED-A9986C2B0571}" type="slidenum">
              <a:rPr lang="es-ES" smtClean="0"/>
              <a:pPr>
                <a:defRPr/>
              </a:pPr>
              <a:t>26</a:t>
            </a:fld>
            <a:endParaRPr lang="es-ES"/>
          </a:p>
        </p:txBody>
      </p:sp>
      <p:sp>
        <p:nvSpPr>
          <p:cNvPr id="8" name="1 Título"/>
          <p:cNvSpPr>
            <a:spLocks noGrp="1"/>
          </p:cNvSpPr>
          <p:nvPr>
            <p:ph type="title"/>
          </p:nvPr>
        </p:nvSpPr>
        <p:spPr>
          <a:xfrm>
            <a:off x="457200" y="274638"/>
            <a:ext cx="8229600" cy="1143000"/>
          </a:xfrm>
        </p:spPr>
        <p:txBody>
          <a:bodyPr/>
          <a:lstStyle/>
          <a:p>
            <a:pPr eaLnBrk="1" hangingPunct="1">
              <a:defRPr/>
            </a:pPr>
            <a:r>
              <a:rPr lang="es-EC" dirty="0" smtClean="0">
                <a:solidFill>
                  <a:schemeClr val="accent1">
                    <a:lumMod val="90000"/>
                  </a:schemeClr>
                </a:solidFill>
                <a:latin typeface="Bodoni MT Black" pitchFamily="18" charset="0"/>
              </a:rPr>
              <a:t>CAPÍTULO III</a:t>
            </a:r>
          </a:p>
        </p:txBody>
      </p:sp>
      <p:pic>
        <p:nvPicPr>
          <p:cNvPr id="10" name="Picture 2" descr="C:\Documents and Settings\usuario\Escritorio\UÑA DEL DEMONIO\AGUENA GEORGE\ENSAYO IMPRESION\PRESENTACION TNFG-AB CORDOVA\az.png"/>
          <p:cNvPicPr>
            <a:picLocks noChangeAspect="1" noChangeArrowheads="1"/>
          </p:cNvPicPr>
          <p:nvPr/>
        </p:nvPicPr>
        <p:blipFill>
          <a:blip r:embed="rId2" cstate="print"/>
          <a:srcRect/>
          <a:stretch>
            <a:fillRect/>
          </a:stretch>
        </p:blipFill>
        <p:spPr bwMode="auto">
          <a:xfrm rot="19166184">
            <a:off x="227013" y="206375"/>
            <a:ext cx="1038225" cy="1084263"/>
          </a:xfrm>
          <a:prstGeom prst="rect">
            <a:avLst/>
          </a:prstGeom>
          <a:noFill/>
          <a:ln w="9525">
            <a:noFill/>
            <a:miter lim="800000"/>
            <a:headEnd/>
            <a:tailEnd/>
          </a:ln>
        </p:spPr>
      </p:pic>
      <p:sp>
        <p:nvSpPr>
          <p:cNvPr id="11" name="10 Rectángulo"/>
          <p:cNvSpPr/>
          <p:nvPr/>
        </p:nvSpPr>
        <p:spPr>
          <a:xfrm>
            <a:off x="0" y="1556792"/>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dirty="0"/>
          </a:p>
        </p:txBody>
      </p:sp>
      <p:sp>
        <p:nvSpPr>
          <p:cNvPr id="12" name="11 Rectángulo"/>
          <p:cNvSpPr/>
          <p:nvPr/>
        </p:nvSpPr>
        <p:spPr>
          <a:xfrm>
            <a:off x="298345" y="1505067"/>
            <a:ext cx="719492"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PROPUESTA</a:t>
            </a:r>
          </a:p>
        </p:txBody>
      </p:sp>
      <p:graphicFrame>
        <p:nvGraphicFramePr>
          <p:cNvPr id="14" name="13 Diagrama"/>
          <p:cNvGraphicFramePr/>
          <p:nvPr/>
        </p:nvGraphicFramePr>
        <p:xfrm>
          <a:off x="1752600" y="2438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14 CuadroTexto"/>
          <p:cNvSpPr txBox="1"/>
          <p:nvPr/>
        </p:nvSpPr>
        <p:spPr>
          <a:xfrm>
            <a:off x="1143000" y="1676400"/>
            <a:ext cx="8229600" cy="369332"/>
          </a:xfrm>
          <a:prstGeom prst="rect">
            <a:avLst/>
          </a:prstGeom>
          <a:noFill/>
        </p:spPr>
        <p:txBody>
          <a:bodyPr wrap="square" rtlCol="0">
            <a:spAutoFit/>
          </a:bodyPr>
          <a:lstStyle/>
          <a:p>
            <a:r>
              <a:rPr lang="es-EC" dirty="0" smtClean="0">
                <a:latin typeface="Forte" pitchFamily="66" charset="0"/>
              </a:rPr>
              <a:t>PARÁMETRO DE EVALUACIÓN DE LAS MANIFESTACIONES DE INTERÉS</a:t>
            </a:r>
            <a:endParaRPr lang="es-EC" dirty="0">
              <a:latin typeface="Forte" pitchFamily="66" charset="0"/>
            </a:endParaRPr>
          </a:p>
        </p:txBody>
      </p:sp>
      <p:sp>
        <p:nvSpPr>
          <p:cNvPr id="16" name="15 CuadroTexto"/>
          <p:cNvSpPr txBox="1"/>
          <p:nvPr/>
        </p:nvSpPr>
        <p:spPr>
          <a:xfrm>
            <a:off x="4953000" y="2514600"/>
            <a:ext cx="1905000" cy="1200329"/>
          </a:xfrm>
          <a:prstGeom prst="rect">
            <a:avLst/>
          </a:prstGeom>
          <a:blipFill>
            <a:blip r:embed="rId8" cstate="print"/>
            <a:tile tx="0" ty="0" sx="100000" sy="100000" flip="none" algn="tl"/>
          </a:blipFill>
        </p:spPr>
        <p:txBody>
          <a:bodyPr wrap="square" rtlCol="0">
            <a:spAutoFit/>
          </a:bodyPr>
          <a:lstStyle/>
          <a:p>
            <a:r>
              <a:rPr lang="es-EC" dirty="0" smtClean="0"/>
              <a:t>Certificación a nivel internacional 40%</a:t>
            </a:r>
            <a:endParaRPr lang="es-EC" dirty="0"/>
          </a:p>
        </p:txBody>
      </p:sp>
      <p:pic>
        <p:nvPicPr>
          <p:cNvPr id="13" name="Picture 4" descr="BS00508_"/>
          <p:cNvPicPr>
            <a:picLocks noChangeAspect="1" noChangeArrowheads="1"/>
          </p:cNvPicPr>
          <p:nvPr/>
        </p:nvPicPr>
        <p:blipFill>
          <a:blip r:embed="rId9" cstate="print"/>
          <a:srcRect/>
          <a:stretch>
            <a:fillRect/>
          </a:stretch>
        </p:blipFill>
        <p:spPr bwMode="auto">
          <a:xfrm>
            <a:off x="1219200" y="3657600"/>
            <a:ext cx="1316038" cy="1450975"/>
          </a:xfrm>
          <a:prstGeom prst="rect">
            <a:avLst/>
          </a:prstGeom>
          <a:noFill/>
          <a:ln w="9525">
            <a:noFill/>
            <a:miter lim="800000"/>
            <a:headEnd/>
            <a:tailEnd/>
          </a:ln>
        </p:spPr>
      </p:pic>
      <p:pic>
        <p:nvPicPr>
          <p:cNvPr id="17" name="Picture 2" descr="http://t1.gstatic.com/images?q=tbn:e0kFOEbvDtI3TM:http://www.up.edu.pe/_data/postgrado/fotos/php2c8_costeo.jpg">
            <a:hlinkClick r:id="rId10"/>
          </p:cNvPr>
          <p:cNvPicPr>
            <a:picLocks noChangeAspect="1" noChangeArrowheads="1"/>
          </p:cNvPicPr>
          <p:nvPr/>
        </p:nvPicPr>
        <p:blipFill>
          <a:blip r:embed="rId11" cstate="print"/>
          <a:srcRect/>
          <a:stretch>
            <a:fillRect/>
          </a:stretch>
        </p:blipFill>
        <p:spPr bwMode="auto">
          <a:xfrm>
            <a:off x="7239000" y="2743200"/>
            <a:ext cx="1648577" cy="1447800"/>
          </a:xfrm>
          <a:prstGeom prst="rect">
            <a:avLst/>
          </a:prstGeom>
          <a:ln>
            <a:noFill/>
          </a:ln>
          <a:effectLst>
            <a:softEdge rad="112500"/>
          </a:effectLst>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4" grpId="0">
        <p:bldAsOne/>
      </p:bldGraphic>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A4E8A9CA-D2BC-4188-B1ED-A9986C2B0571}" type="slidenum">
              <a:rPr lang="es-ES" smtClean="0"/>
              <a:pPr>
                <a:defRPr/>
              </a:pPr>
              <a:t>27</a:t>
            </a:fld>
            <a:endParaRPr lang="es-ES"/>
          </a:p>
        </p:txBody>
      </p:sp>
      <p:pic>
        <p:nvPicPr>
          <p:cNvPr id="7" name="Picture 2" descr="C:\Documents and Settings\usuario\Escritorio\UÑA DEL DEMONIO\AGUENA GEORGE\ENSAYO IMPRESION\PRESENTACION TNFG-AB CORDOVA\az.png"/>
          <p:cNvPicPr>
            <a:picLocks noChangeAspect="1" noChangeArrowheads="1"/>
          </p:cNvPicPr>
          <p:nvPr/>
        </p:nvPicPr>
        <p:blipFill>
          <a:blip r:embed="rId2" cstate="print"/>
          <a:srcRect/>
          <a:stretch>
            <a:fillRect/>
          </a:stretch>
        </p:blipFill>
        <p:spPr bwMode="auto">
          <a:xfrm rot="19166184">
            <a:off x="227013" y="206375"/>
            <a:ext cx="1038225" cy="1084263"/>
          </a:xfrm>
          <a:prstGeom prst="rect">
            <a:avLst/>
          </a:prstGeom>
          <a:noFill/>
          <a:ln w="9525">
            <a:noFill/>
            <a:miter lim="800000"/>
            <a:headEnd/>
            <a:tailEnd/>
          </a:ln>
        </p:spPr>
      </p:pic>
      <p:sp>
        <p:nvSpPr>
          <p:cNvPr id="8" name="7 Rectángulo"/>
          <p:cNvSpPr/>
          <p:nvPr/>
        </p:nvSpPr>
        <p:spPr>
          <a:xfrm>
            <a:off x="0" y="1556792"/>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dirty="0"/>
          </a:p>
        </p:txBody>
      </p:sp>
      <p:sp>
        <p:nvSpPr>
          <p:cNvPr id="9" name="8 Rectángulo"/>
          <p:cNvSpPr/>
          <p:nvPr/>
        </p:nvSpPr>
        <p:spPr>
          <a:xfrm>
            <a:off x="298345" y="1505067"/>
            <a:ext cx="719492"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PROPUESTA</a:t>
            </a:r>
          </a:p>
        </p:txBody>
      </p:sp>
      <p:sp>
        <p:nvSpPr>
          <p:cNvPr id="10" name="1 Título"/>
          <p:cNvSpPr>
            <a:spLocks noGrp="1"/>
          </p:cNvSpPr>
          <p:nvPr>
            <p:ph type="title"/>
          </p:nvPr>
        </p:nvSpPr>
        <p:spPr>
          <a:xfrm>
            <a:off x="457200" y="274638"/>
            <a:ext cx="8229600" cy="1143000"/>
          </a:xfrm>
        </p:spPr>
        <p:txBody>
          <a:bodyPr/>
          <a:lstStyle/>
          <a:p>
            <a:pPr eaLnBrk="1" hangingPunct="1">
              <a:defRPr/>
            </a:pPr>
            <a:r>
              <a:rPr lang="es-EC" dirty="0" smtClean="0">
                <a:solidFill>
                  <a:schemeClr val="accent1">
                    <a:lumMod val="90000"/>
                  </a:schemeClr>
                </a:solidFill>
                <a:latin typeface="Bodoni MT Black" pitchFamily="18" charset="0"/>
              </a:rPr>
              <a:t>CAPÍTULO III</a:t>
            </a:r>
          </a:p>
        </p:txBody>
      </p:sp>
      <p:graphicFrame>
        <p:nvGraphicFramePr>
          <p:cNvPr id="11" name="10 Diagrama"/>
          <p:cNvGraphicFramePr/>
          <p:nvPr/>
        </p:nvGraphicFramePr>
        <p:xfrm>
          <a:off x="1447800" y="1600200"/>
          <a:ext cx="73914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11 CuadroTexto"/>
          <p:cNvSpPr txBox="1"/>
          <p:nvPr/>
        </p:nvSpPr>
        <p:spPr>
          <a:xfrm>
            <a:off x="2667000" y="3200400"/>
            <a:ext cx="1295400" cy="646331"/>
          </a:xfrm>
          <a:prstGeom prst="rect">
            <a:avLst/>
          </a:prstGeom>
          <a:noFill/>
        </p:spPr>
        <p:txBody>
          <a:bodyPr wrap="square" rtlCol="0">
            <a:spAutoFit/>
          </a:bodyPr>
          <a:lstStyle/>
          <a:p>
            <a:r>
              <a:rPr lang="es-EC" dirty="0" smtClean="0"/>
              <a:t>      Chile</a:t>
            </a:r>
          </a:p>
          <a:p>
            <a:r>
              <a:rPr lang="es-EC" dirty="0" smtClean="0"/>
              <a:t>Venezuela</a:t>
            </a:r>
            <a:endParaRPr lang="es-EC" dirty="0"/>
          </a:p>
        </p:txBody>
      </p:sp>
      <p:pic>
        <p:nvPicPr>
          <p:cNvPr id="13" name="Picture 4" descr="Ver imagen en tamaño completo">
            <a:hlinkClick r:id="rId8"/>
          </p:cNvPr>
          <p:cNvPicPr>
            <a:picLocks noChangeAspect="1" noChangeArrowheads="1"/>
          </p:cNvPicPr>
          <p:nvPr/>
        </p:nvPicPr>
        <p:blipFill>
          <a:blip r:embed="rId9" cstate="print"/>
          <a:srcRect/>
          <a:stretch>
            <a:fillRect/>
          </a:stretch>
        </p:blipFill>
        <p:spPr bwMode="auto">
          <a:xfrm>
            <a:off x="1143000" y="1676400"/>
            <a:ext cx="2133616" cy="1280170"/>
          </a:xfrm>
          <a:prstGeom prst="rect">
            <a:avLst/>
          </a:prstGeom>
          <a:noFill/>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A4E8A9CA-D2BC-4188-B1ED-A9986C2B0571}" type="slidenum">
              <a:rPr lang="es-ES" smtClean="0"/>
              <a:pPr>
                <a:defRPr/>
              </a:pPr>
              <a:t>28</a:t>
            </a:fld>
            <a:endParaRPr lang="es-ES"/>
          </a:p>
        </p:txBody>
      </p:sp>
      <p:pic>
        <p:nvPicPr>
          <p:cNvPr id="6" name="Picture 2" descr="C:\Documents and Settings\usuario\Escritorio\UÑA DEL DEMONIO\AGUENA GEORGE\ENSAYO IMPRESION\PRESENTACION TNFG-AB CORDOVA\az.png"/>
          <p:cNvPicPr>
            <a:picLocks noChangeAspect="1" noChangeArrowheads="1"/>
          </p:cNvPicPr>
          <p:nvPr/>
        </p:nvPicPr>
        <p:blipFill>
          <a:blip r:embed="rId2" cstate="print"/>
          <a:srcRect/>
          <a:stretch>
            <a:fillRect/>
          </a:stretch>
        </p:blipFill>
        <p:spPr bwMode="auto">
          <a:xfrm rot="19166184">
            <a:off x="227013" y="206375"/>
            <a:ext cx="1038225" cy="1084263"/>
          </a:xfrm>
          <a:prstGeom prst="rect">
            <a:avLst/>
          </a:prstGeom>
          <a:noFill/>
          <a:ln w="9525">
            <a:noFill/>
            <a:miter lim="800000"/>
            <a:headEnd/>
            <a:tailEnd/>
          </a:ln>
        </p:spPr>
      </p:pic>
      <p:sp>
        <p:nvSpPr>
          <p:cNvPr id="7" name="6 Rectángulo"/>
          <p:cNvSpPr/>
          <p:nvPr/>
        </p:nvSpPr>
        <p:spPr>
          <a:xfrm>
            <a:off x="0" y="1556792"/>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dirty="0"/>
          </a:p>
        </p:txBody>
      </p:sp>
      <p:sp>
        <p:nvSpPr>
          <p:cNvPr id="8" name="7 Rectángulo"/>
          <p:cNvSpPr/>
          <p:nvPr/>
        </p:nvSpPr>
        <p:spPr>
          <a:xfrm>
            <a:off x="298345" y="1505067"/>
            <a:ext cx="719492"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PROPUESTA</a:t>
            </a:r>
          </a:p>
        </p:txBody>
      </p:sp>
      <p:sp>
        <p:nvSpPr>
          <p:cNvPr id="9" name="1 Título"/>
          <p:cNvSpPr>
            <a:spLocks noGrp="1"/>
          </p:cNvSpPr>
          <p:nvPr>
            <p:ph type="title"/>
          </p:nvPr>
        </p:nvSpPr>
        <p:spPr>
          <a:xfrm>
            <a:off x="457200" y="274638"/>
            <a:ext cx="8229600" cy="1143000"/>
          </a:xfrm>
        </p:spPr>
        <p:txBody>
          <a:bodyPr/>
          <a:lstStyle/>
          <a:p>
            <a:pPr eaLnBrk="1" hangingPunct="1">
              <a:defRPr/>
            </a:pPr>
            <a:r>
              <a:rPr lang="es-EC" dirty="0" smtClean="0">
                <a:solidFill>
                  <a:schemeClr val="accent1">
                    <a:lumMod val="90000"/>
                  </a:schemeClr>
                </a:solidFill>
                <a:latin typeface="Bodoni MT Black" pitchFamily="18" charset="0"/>
              </a:rPr>
              <a:t>CAPÍTULO III</a:t>
            </a:r>
          </a:p>
        </p:txBody>
      </p:sp>
      <p:graphicFrame>
        <p:nvGraphicFramePr>
          <p:cNvPr id="10" name="9 Diagrama"/>
          <p:cNvGraphicFramePr/>
          <p:nvPr/>
        </p:nvGraphicFramePr>
        <p:xfrm>
          <a:off x="1828800" y="2286000"/>
          <a:ext cx="6172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CuadroTexto"/>
          <p:cNvSpPr txBox="1"/>
          <p:nvPr/>
        </p:nvSpPr>
        <p:spPr>
          <a:xfrm>
            <a:off x="1600200" y="1676400"/>
            <a:ext cx="6858000" cy="584775"/>
          </a:xfrm>
          <a:prstGeom prst="rect">
            <a:avLst/>
          </a:prstGeom>
          <a:noFill/>
        </p:spPr>
        <p:txBody>
          <a:bodyPr wrap="square" rtlCol="0">
            <a:spAutoFit/>
          </a:bodyPr>
          <a:lstStyle/>
          <a:p>
            <a:r>
              <a:rPr lang="es-EC" sz="3200" dirty="0" smtClean="0">
                <a:latin typeface="Forte" pitchFamily="66" charset="0"/>
              </a:rPr>
              <a:t>Condiciones de los buses:</a:t>
            </a:r>
            <a:endParaRPr lang="es-EC" sz="3200" dirty="0">
              <a:latin typeface="Forte" pitchFamily="66" charset="0"/>
            </a:endParaRPr>
          </a:p>
        </p:txBody>
      </p:sp>
      <p:sp>
        <p:nvSpPr>
          <p:cNvPr id="12" name="11 CuadroTexto"/>
          <p:cNvSpPr txBox="1"/>
          <p:nvPr/>
        </p:nvSpPr>
        <p:spPr>
          <a:xfrm>
            <a:off x="5334000" y="4343400"/>
            <a:ext cx="1447800" cy="1200329"/>
          </a:xfrm>
          <a:prstGeom prst="rect">
            <a:avLst/>
          </a:prstGeom>
          <a:noFill/>
        </p:spPr>
        <p:txBody>
          <a:bodyPr wrap="square" rtlCol="0">
            <a:spAutoFit/>
          </a:bodyPr>
          <a:lstStyle/>
          <a:p>
            <a:r>
              <a:rPr lang="es-EC" dirty="0" smtClean="0"/>
              <a:t>La empresa es responsable por daños</a:t>
            </a:r>
            <a:endParaRPr lang="es-EC" dirty="0"/>
          </a:p>
        </p:txBody>
      </p:sp>
      <p:pic>
        <p:nvPicPr>
          <p:cNvPr id="1025" name="Picture 1" descr="C:\Program Files\Microsoft Office\MEDIA\CAGCAT10\j0251925.wmf"/>
          <p:cNvPicPr>
            <a:picLocks noChangeAspect="1" noChangeArrowheads="1"/>
          </p:cNvPicPr>
          <p:nvPr/>
        </p:nvPicPr>
        <p:blipFill>
          <a:blip r:embed="rId8" cstate="print"/>
          <a:srcRect/>
          <a:stretch>
            <a:fillRect/>
          </a:stretch>
        </p:blipFill>
        <p:spPr bwMode="auto">
          <a:xfrm>
            <a:off x="6629400" y="2057400"/>
            <a:ext cx="1812341" cy="1805940"/>
          </a:xfrm>
          <a:prstGeom prst="rect">
            <a:avLst/>
          </a:prstGeom>
          <a:noFill/>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A4E8A9CA-D2BC-4188-B1ED-A9986C2B0571}" type="slidenum">
              <a:rPr lang="es-ES" smtClean="0"/>
              <a:pPr>
                <a:defRPr/>
              </a:pPr>
              <a:t>29</a:t>
            </a:fld>
            <a:endParaRPr lang="es-ES"/>
          </a:p>
        </p:txBody>
      </p:sp>
      <p:pic>
        <p:nvPicPr>
          <p:cNvPr id="6" name="Picture 2" descr="C:\Documents and Settings\usuario\Escritorio\UÑA DEL DEMONIO\AGUENA GEORGE\ENSAYO IMPRESION\PRESENTACION TNFG-AB CORDOVA\az.png"/>
          <p:cNvPicPr>
            <a:picLocks noChangeAspect="1" noChangeArrowheads="1"/>
          </p:cNvPicPr>
          <p:nvPr/>
        </p:nvPicPr>
        <p:blipFill>
          <a:blip r:embed="rId2" cstate="print"/>
          <a:srcRect/>
          <a:stretch>
            <a:fillRect/>
          </a:stretch>
        </p:blipFill>
        <p:spPr bwMode="auto">
          <a:xfrm rot="19166184">
            <a:off x="227013" y="206375"/>
            <a:ext cx="1038225" cy="1084263"/>
          </a:xfrm>
          <a:prstGeom prst="rect">
            <a:avLst/>
          </a:prstGeom>
          <a:noFill/>
          <a:ln w="9525">
            <a:noFill/>
            <a:miter lim="800000"/>
            <a:headEnd/>
            <a:tailEnd/>
          </a:ln>
        </p:spPr>
      </p:pic>
      <p:sp>
        <p:nvSpPr>
          <p:cNvPr id="7" name="6 Rectángulo"/>
          <p:cNvSpPr/>
          <p:nvPr/>
        </p:nvSpPr>
        <p:spPr>
          <a:xfrm>
            <a:off x="0" y="1556792"/>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dirty="0"/>
          </a:p>
        </p:txBody>
      </p:sp>
      <p:sp>
        <p:nvSpPr>
          <p:cNvPr id="9" name="8 Rectángulo"/>
          <p:cNvSpPr/>
          <p:nvPr/>
        </p:nvSpPr>
        <p:spPr>
          <a:xfrm>
            <a:off x="298345" y="1505067"/>
            <a:ext cx="719492"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PROPUESTA</a:t>
            </a:r>
          </a:p>
        </p:txBody>
      </p:sp>
      <p:sp>
        <p:nvSpPr>
          <p:cNvPr id="10" name="1 Título"/>
          <p:cNvSpPr>
            <a:spLocks noGrp="1"/>
          </p:cNvSpPr>
          <p:nvPr>
            <p:ph type="title"/>
          </p:nvPr>
        </p:nvSpPr>
        <p:spPr>
          <a:xfrm>
            <a:off x="457200" y="274638"/>
            <a:ext cx="8229600" cy="1143000"/>
          </a:xfrm>
        </p:spPr>
        <p:txBody>
          <a:bodyPr/>
          <a:lstStyle/>
          <a:p>
            <a:pPr eaLnBrk="1" hangingPunct="1">
              <a:defRPr/>
            </a:pPr>
            <a:r>
              <a:rPr lang="es-EC" dirty="0" smtClean="0">
                <a:solidFill>
                  <a:schemeClr val="accent1">
                    <a:lumMod val="90000"/>
                  </a:schemeClr>
                </a:solidFill>
                <a:latin typeface="Bodoni MT Black" pitchFamily="18" charset="0"/>
              </a:rPr>
              <a:t>CAPÍTULO III</a:t>
            </a:r>
          </a:p>
        </p:txBody>
      </p:sp>
      <p:sp>
        <p:nvSpPr>
          <p:cNvPr id="11" name="10 CuadroTexto"/>
          <p:cNvSpPr txBox="1"/>
          <p:nvPr/>
        </p:nvSpPr>
        <p:spPr>
          <a:xfrm>
            <a:off x="1600200" y="1676400"/>
            <a:ext cx="6858000" cy="584775"/>
          </a:xfrm>
          <a:prstGeom prst="rect">
            <a:avLst/>
          </a:prstGeom>
          <a:noFill/>
        </p:spPr>
        <p:txBody>
          <a:bodyPr wrap="square" rtlCol="0">
            <a:spAutoFit/>
          </a:bodyPr>
          <a:lstStyle/>
          <a:p>
            <a:r>
              <a:rPr lang="es-EC" sz="3200" dirty="0" smtClean="0">
                <a:latin typeface="Forte" pitchFamily="66" charset="0"/>
              </a:rPr>
              <a:t>Condiciones del transportista:</a:t>
            </a:r>
            <a:endParaRPr lang="es-EC" sz="3200" dirty="0">
              <a:latin typeface="Forte" pitchFamily="66" charset="0"/>
            </a:endParaRPr>
          </a:p>
        </p:txBody>
      </p:sp>
      <p:graphicFrame>
        <p:nvGraphicFramePr>
          <p:cNvPr id="12" name="11 Diagrama"/>
          <p:cNvGraphicFramePr/>
          <p:nvPr/>
        </p:nvGraphicFramePr>
        <p:xfrm>
          <a:off x="1905000" y="2362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8610" name="Picture 2" descr="C:\Program Files\Microsoft Office\MEDIA\CAGCAT10\j0183328.wmf"/>
          <p:cNvPicPr>
            <a:picLocks noChangeAspect="1" noChangeArrowheads="1"/>
          </p:cNvPicPr>
          <p:nvPr/>
        </p:nvPicPr>
        <p:blipFill>
          <a:blip r:embed="rId8" cstate="print"/>
          <a:srcRect/>
          <a:stretch>
            <a:fillRect/>
          </a:stretch>
        </p:blipFill>
        <p:spPr bwMode="auto">
          <a:xfrm>
            <a:off x="6934200" y="2209800"/>
            <a:ext cx="1805940" cy="1814170"/>
          </a:xfrm>
          <a:prstGeom prst="rect">
            <a:avLst/>
          </a:prstGeom>
          <a:noFill/>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C" dirty="0" smtClean="0">
                <a:solidFill>
                  <a:schemeClr val="accent1">
                    <a:lumMod val="90000"/>
                  </a:schemeClr>
                </a:solidFill>
                <a:latin typeface="Bodoni MT Black" pitchFamily="18" charset="0"/>
              </a:rPr>
              <a:t>INTRODUCCIÓN</a:t>
            </a:r>
          </a:p>
        </p:txBody>
      </p:sp>
      <p:sp>
        <p:nvSpPr>
          <p:cNvPr id="5123"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DBE593B-11A2-4CAF-AA93-A31A31222860}" type="slidenum">
              <a:rPr lang="es-ES" smtClean="0"/>
              <a:pPr eaLnBrk="1" hangingPunct="1"/>
              <a:t>3</a:t>
            </a:fld>
            <a:endParaRPr lang="es-ES" smtClean="0"/>
          </a:p>
        </p:txBody>
      </p:sp>
      <p:pic>
        <p:nvPicPr>
          <p:cNvPr id="8" name="Picture 2" descr="C:\Users\home\Downloads\images.jpg"/>
          <p:cNvPicPr>
            <a:picLocks noChangeAspect="1" noChangeArrowheads="1"/>
          </p:cNvPicPr>
          <p:nvPr/>
        </p:nvPicPr>
        <p:blipFill>
          <a:blip r:embed="rId2" cstate="print"/>
          <a:srcRect/>
          <a:stretch>
            <a:fillRect/>
          </a:stretch>
        </p:blipFill>
        <p:spPr bwMode="auto">
          <a:xfrm>
            <a:off x="381000" y="1905000"/>
            <a:ext cx="2864459" cy="2149235"/>
          </a:xfrm>
          <a:prstGeom prst="rect">
            <a:avLst/>
          </a:prstGeom>
          <a:ln>
            <a:noFill/>
          </a:ln>
          <a:effectLst>
            <a:softEdge rad="112500"/>
          </a:effectLst>
        </p:spPr>
      </p:pic>
      <p:pic>
        <p:nvPicPr>
          <p:cNvPr id="6" name="Picture 2" descr="C:\Documents and Settings\usuario\Escritorio\UÑA DEL DEMONIO\AGUENA GEORGE\ENSAYO IMPRESION\PRESENTACION TNFG-AB CORDOVA\az.png"/>
          <p:cNvPicPr>
            <a:picLocks noChangeAspect="1" noChangeArrowheads="1"/>
          </p:cNvPicPr>
          <p:nvPr/>
        </p:nvPicPr>
        <p:blipFill>
          <a:blip r:embed="rId3" cstate="print"/>
          <a:srcRect/>
          <a:stretch>
            <a:fillRect/>
          </a:stretch>
        </p:blipFill>
        <p:spPr bwMode="auto">
          <a:xfrm rot="19166184">
            <a:off x="227013" y="206375"/>
            <a:ext cx="1038225" cy="1084263"/>
          </a:xfrm>
          <a:prstGeom prst="rect">
            <a:avLst/>
          </a:prstGeom>
          <a:noFill/>
          <a:ln w="9525">
            <a:noFill/>
            <a:miter lim="800000"/>
            <a:headEnd/>
            <a:tailEnd/>
          </a:ln>
        </p:spPr>
      </p:pic>
      <p:sp>
        <p:nvSpPr>
          <p:cNvPr id="7" name="6 CuadroTexto"/>
          <p:cNvSpPr txBox="1"/>
          <p:nvPr/>
        </p:nvSpPr>
        <p:spPr>
          <a:xfrm>
            <a:off x="3581400" y="1905000"/>
            <a:ext cx="4724400" cy="452431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EC" sz="2400" dirty="0" smtClean="0">
                <a:latin typeface="Gungsuh" pitchFamily="18" charset="-127"/>
                <a:ea typeface="Gungsuh" pitchFamily="18" charset="-127"/>
              </a:rPr>
              <a:t>El presente proyecto se encuentra enfocado en la mejora del Elemento Funcional Logístico Transporte; el cual es contratado mediante los servicios portuarios por la agencia naviera que apruebe el proceso de adjudicación y cumpla los requerimientos del Buque Escuela Guayas.</a:t>
            </a:r>
            <a:endParaRPr lang="es-EC" sz="2400" dirty="0">
              <a:latin typeface="Gungsuh" pitchFamily="18" charset="-127"/>
              <a:ea typeface="Gungsuh" pitchFamily="18" charset="-127"/>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A4E8A9CA-D2BC-4188-B1ED-A9986C2B0571}" type="slidenum">
              <a:rPr lang="es-ES" smtClean="0"/>
              <a:pPr>
                <a:defRPr/>
              </a:pPr>
              <a:t>30</a:t>
            </a:fld>
            <a:endParaRPr lang="es-ES"/>
          </a:p>
        </p:txBody>
      </p:sp>
      <p:sp>
        <p:nvSpPr>
          <p:cNvPr id="5" name="4 Pergamino horizontal"/>
          <p:cNvSpPr/>
          <p:nvPr/>
        </p:nvSpPr>
        <p:spPr>
          <a:xfrm>
            <a:off x="1295400" y="1600200"/>
            <a:ext cx="7543800" cy="4876800"/>
          </a:xfrm>
          <a:prstGeom prst="horizontalScroll">
            <a:avLst/>
          </a:prstGeom>
          <a:blipFill>
            <a:blip r:embed="rId2" cstate="print"/>
            <a:tile tx="0" ty="0" sx="100000" sy="100000" flip="none" algn="tl"/>
          </a:blipFill>
        </p:spPr>
        <p:style>
          <a:lnRef idx="1">
            <a:schemeClr val="accent6"/>
          </a:lnRef>
          <a:fillRef idx="1003">
            <a:schemeClr val="lt1"/>
          </a:fillRef>
          <a:effectRef idx="1">
            <a:schemeClr val="accent6"/>
          </a:effectRef>
          <a:fontRef idx="minor">
            <a:schemeClr val="dk1"/>
          </a:fontRef>
        </p:style>
        <p:txBody>
          <a:bodyPr anchor="ctr"/>
          <a:lstStyle/>
          <a:p>
            <a:pPr algn="just">
              <a:defRPr/>
            </a:pPr>
            <a:endParaRPr lang="en-US" sz="2000" dirty="0">
              <a:effectLst>
                <a:outerShdw blurRad="38100" dist="38100" dir="2700000" algn="tl">
                  <a:srgbClr val="000000">
                    <a:alpha val="43137"/>
                  </a:srgbClr>
                </a:outerShdw>
              </a:effectLst>
              <a:latin typeface="Arial Narrow" pitchFamily="34" charset="0"/>
            </a:endParaRPr>
          </a:p>
        </p:txBody>
      </p:sp>
      <p:pic>
        <p:nvPicPr>
          <p:cNvPr id="7" name="Picture 2" descr="C:\Documents and Settings\usuario\Escritorio\UÑA DEL DEMONIO\AGUENA GEORGE\ENSAYO IMPRESION\PRESENTACION TNFG-AB CORDOVA\az.png"/>
          <p:cNvPicPr>
            <a:picLocks noChangeAspect="1" noChangeArrowheads="1"/>
          </p:cNvPicPr>
          <p:nvPr/>
        </p:nvPicPr>
        <p:blipFill>
          <a:blip r:embed="rId3" cstate="print"/>
          <a:srcRect/>
          <a:stretch>
            <a:fillRect/>
          </a:stretch>
        </p:blipFill>
        <p:spPr bwMode="auto">
          <a:xfrm rot="19166184">
            <a:off x="379413" y="358775"/>
            <a:ext cx="1038225" cy="1084263"/>
          </a:xfrm>
          <a:prstGeom prst="rect">
            <a:avLst/>
          </a:prstGeom>
          <a:noFill/>
          <a:ln w="9525">
            <a:noFill/>
            <a:miter lim="800000"/>
            <a:headEnd/>
            <a:tailEnd/>
          </a:ln>
        </p:spPr>
      </p:pic>
      <p:sp>
        <p:nvSpPr>
          <p:cNvPr id="8" name="7 Rectángulo"/>
          <p:cNvSpPr/>
          <p:nvPr/>
        </p:nvSpPr>
        <p:spPr>
          <a:xfrm>
            <a:off x="0" y="1600200"/>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dirty="0"/>
          </a:p>
        </p:txBody>
      </p:sp>
      <p:sp>
        <p:nvSpPr>
          <p:cNvPr id="9" name="8 Rectángulo"/>
          <p:cNvSpPr/>
          <p:nvPr/>
        </p:nvSpPr>
        <p:spPr>
          <a:xfrm>
            <a:off x="228600" y="1600200"/>
            <a:ext cx="719492"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PROPUESTA</a:t>
            </a:r>
          </a:p>
        </p:txBody>
      </p:sp>
      <p:sp>
        <p:nvSpPr>
          <p:cNvPr id="10" name="1 Título"/>
          <p:cNvSpPr txBox="1">
            <a:spLocks/>
          </p:cNvSpPr>
          <p:nvPr/>
        </p:nvSpPr>
        <p:spPr bwMode="auto">
          <a:xfrm>
            <a:off x="609600" y="4270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4400" b="0" i="0" u="none" strike="noStrike" kern="0" cap="none" spc="0" normalizeH="0" baseline="0" noProof="0" dirty="0" smtClean="0">
                <a:ln>
                  <a:noFill/>
                </a:ln>
                <a:solidFill>
                  <a:schemeClr val="accent1">
                    <a:lumMod val="90000"/>
                  </a:schemeClr>
                </a:solidFill>
                <a:effectLst/>
                <a:uLnTx/>
                <a:uFillTx/>
                <a:latin typeface="Bodoni MT Black" pitchFamily="18" charset="0"/>
                <a:ea typeface="+mj-ea"/>
                <a:cs typeface="+mj-cs"/>
              </a:rPr>
              <a:t>CAPÍTULO III</a:t>
            </a:r>
          </a:p>
        </p:txBody>
      </p:sp>
      <p:sp>
        <p:nvSpPr>
          <p:cNvPr id="11" name="10 CuadroTexto"/>
          <p:cNvSpPr txBox="1"/>
          <p:nvPr/>
        </p:nvSpPr>
        <p:spPr>
          <a:xfrm>
            <a:off x="2057400" y="1600200"/>
            <a:ext cx="5410200" cy="461665"/>
          </a:xfrm>
          <a:prstGeom prst="rect">
            <a:avLst/>
          </a:prstGeom>
          <a:noFill/>
        </p:spPr>
        <p:txBody>
          <a:bodyPr wrap="square" rtlCol="0">
            <a:spAutoFit/>
          </a:bodyPr>
          <a:lstStyle/>
          <a:p>
            <a:r>
              <a:rPr lang="es-EC" sz="2400" dirty="0" smtClean="0">
                <a:latin typeface="Forte" pitchFamily="66" charset="0"/>
              </a:rPr>
              <a:t>RESULTADO DEL PLAN DE ACCIÓN</a:t>
            </a:r>
            <a:endParaRPr lang="es-EC" dirty="0">
              <a:latin typeface="Forte" pitchFamily="66" charset="0"/>
            </a:endParaRPr>
          </a:p>
        </p:txBody>
      </p:sp>
      <p:sp>
        <p:nvSpPr>
          <p:cNvPr id="68609" name="Rectangle 1"/>
          <p:cNvSpPr>
            <a:spLocks noChangeArrowheads="1"/>
          </p:cNvSpPr>
          <p:nvPr/>
        </p:nvSpPr>
        <p:spPr bwMode="auto">
          <a:xfrm>
            <a:off x="1981200" y="2178278"/>
            <a:ext cx="67818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C" dirty="0" smtClean="0"/>
              <a:t>1. El cumplimiento con el plan de acción, facilita de manera contundente al oficial logístico que se embarca en el Buque Escuela Guayas, ya que sabe cuál es la función de cada miembro en el proceso contratación oportuna del servicio de transporte, dentro del contrato del servicio portuario; conociendo a cabalidad las necesidades del personal.</a:t>
            </a:r>
          </a:p>
          <a:p>
            <a:pPr algn="just"/>
            <a:r>
              <a:rPr lang="es-EC" dirty="0" smtClean="0"/>
              <a:t> </a:t>
            </a:r>
          </a:p>
          <a:p>
            <a:pPr algn="just"/>
            <a:r>
              <a:rPr lang="es-EC" dirty="0" smtClean="0"/>
              <a:t>2. El plan de acción es necesaria, puesto que el transbordo de los oficiales del Buque Escuela Guayas, se lo realiza cada dos años, es decir, existe personal nuevo en cada crucero internacional de instrucción; además que debe de tomar en cuenta que se debe analizar técnicamente las propuestas de las diferentes agencias navieras.</a:t>
            </a:r>
            <a:endParaRPr lang="es-EC" dirty="0"/>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30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556792"/>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2" name="1 Título"/>
          <p:cNvSpPr>
            <a:spLocks noGrp="1"/>
          </p:cNvSpPr>
          <p:nvPr>
            <p:ph type="title"/>
          </p:nvPr>
        </p:nvSpPr>
        <p:spPr/>
        <p:txBody>
          <a:bodyPr/>
          <a:lstStyle/>
          <a:p>
            <a:pPr>
              <a:defRPr/>
            </a:pPr>
            <a:r>
              <a:rPr lang="en-US" b="1" dirty="0" smtClean="0">
                <a:solidFill>
                  <a:schemeClr val="bg1"/>
                </a:solidFill>
              </a:rPr>
              <a:t>CONCLUSIONES</a:t>
            </a:r>
            <a:endParaRPr lang="en-US" b="1" dirty="0">
              <a:solidFill>
                <a:schemeClr val="bg1"/>
              </a:solidFill>
            </a:endParaRPr>
          </a:p>
        </p:txBody>
      </p:sp>
      <p:sp>
        <p:nvSpPr>
          <p:cNvPr id="22534"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76B7524-0860-4C74-B59D-DA3A20B8D58F}" type="slidenum">
              <a:rPr lang="es-ES" smtClean="0"/>
              <a:pPr eaLnBrk="1" hangingPunct="1"/>
              <a:t>31</a:t>
            </a:fld>
            <a:endParaRPr lang="es-ES" smtClean="0"/>
          </a:p>
        </p:txBody>
      </p:sp>
      <p:sp>
        <p:nvSpPr>
          <p:cNvPr id="6" name="5 Rectángulo"/>
          <p:cNvSpPr/>
          <p:nvPr/>
        </p:nvSpPr>
        <p:spPr>
          <a:xfrm>
            <a:off x="251520" y="1505067"/>
            <a:ext cx="78636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CONCLUSIONES Y RECOMENDACIONES</a:t>
            </a:r>
          </a:p>
        </p:txBody>
      </p:sp>
      <p:sp>
        <p:nvSpPr>
          <p:cNvPr id="22537" name="2 Marcador de contenido"/>
          <p:cNvSpPr>
            <a:spLocks noGrp="1"/>
          </p:cNvSpPr>
          <p:nvPr>
            <p:ph idx="1"/>
          </p:nvPr>
        </p:nvSpPr>
        <p:spPr>
          <a:xfrm>
            <a:off x="1331640" y="1619250"/>
            <a:ext cx="7308850" cy="4537075"/>
          </a:xfrm>
        </p:spPr>
        <p:txBody>
          <a:bodyPr/>
          <a:lstStyle/>
          <a:p>
            <a:pPr marL="0" indent="0" algn="just" eaLnBrk="1" hangingPunct="1">
              <a:buFontTx/>
              <a:buNone/>
            </a:pPr>
            <a:endParaRPr lang="en-US" sz="2000" b="1" smtClean="0"/>
          </a:p>
          <a:p>
            <a:pPr marL="0" indent="0" algn="just" eaLnBrk="1" hangingPunct="1">
              <a:buFontTx/>
              <a:buNone/>
            </a:pPr>
            <a:endParaRPr lang="en-US" sz="2000" b="1" smtClean="0"/>
          </a:p>
          <a:p>
            <a:pPr marL="0" indent="0" algn="just" eaLnBrk="1" hangingPunct="1">
              <a:buFontTx/>
              <a:buNone/>
            </a:pPr>
            <a:endParaRPr lang="en-US" sz="2000" b="1" smtClean="0"/>
          </a:p>
          <a:p>
            <a:pPr marL="0" indent="0" algn="just" eaLnBrk="1" hangingPunct="1">
              <a:buFontTx/>
              <a:buNone/>
            </a:pPr>
            <a:endParaRPr lang="en-US" sz="2000" b="1" smtClean="0"/>
          </a:p>
          <a:p>
            <a:pPr marL="0" indent="0" algn="just" eaLnBrk="1" hangingPunct="1">
              <a:buFontTx/>
              <a:buNone/>
            </a:pPr>
            <a:endParaRPr lang="en-US" sz="2000" b="1" smtClean="0"/>
          </a:p>
          <a:p>
            <a:pPr marL="0" indent="0" algn="just" eaLnBrk="1" hangingPunct="1">
              <a:buFontTx/>
              <a:buNone/>
            </a:pPr>
            <a:endParaRPr lang="en-US" sz="2000" b="1" smtClean="0"/>
          </a:p>
          <a:p>
            <a:pPr marL="0" indent="0" algn="just" eaLnBrk="1" hangingPunct="1">
              <a:buFontTx/>
              <a:buNone/>
            </a:pPr>
            <a:endParaRPr lang="en-US" sz="2000" b="1" smtClean="0"/>
          </a:p>
          <a:p>
            <a:pPr marL="0" indent="0" algn="just" eaLnBrk="1" hangingPunct="1">
              <a:buFontTx/>
              <a:buNone/>
            </a:pPr>
            <a:endParaRPr lang="en-US" sz="2000" b="1" smtClean="0"/>
          </a:p>
          <a:p>
            <a:pPr marL="0" indent="0" algn="just" eaLnBrk="1" hangingPunct="1">
              <a:buFontTx/>
              <a:buNone/>
            </a:pPr>
            <a:endParaRPr lang="en-US" sz="2000" b="1" smtClean="0"/>
          </a:p>
          <a:p>
            <a:pPr marL="0" indent="0" algn="just" eaLnBrk="1" hangingPunct="1">
              <a:buFontTx/>
              <a:buNone/>
            </a:pPr>
            <a:endParaRPr lang="en-US" sz="2000" b="1" smtClean="0"/>
          </a:p>
        </p:txBody>
      </p:sp>
      <p:sp>
        <p:nvSpPr>
          <p:cNvPr id="7" name="6 Rectángulo redondeado"/>
          <p:cNvSpPr/>
          <p:nvPr/>
        </p:nvSpPr>
        <p:spPr>
          <a:xfrm>
            <a:off x="1143000" y="2590800"/>
            <a:ext cx="2362200" cy="3646489"/>
          </a:xfrm>
          <a:prstGeom prst="roundRect">
            <a:avLst/>
          </a:prstGeom>
          <a:scene3d>
            <a:camera prst="orthographicFront"/>
            <a:lightRig rig="threePt" dir="t"/>
          </a:scene3d>
          <a:sp3d>
            <a:bevelT w="101600" prst="riblet"/>
            <a:bevelB h="6350"/>
          </a:sp3d>
        </p:spPr>
        <p:style>
          <a:lnRef idx="1">
            <a:schemeClr val="accent2"/>
          </a:lnRef>
          <a:fillRef idx="2">
            <a:schemeClr val="accent2"/>
          </a:fillRef>
          <a:effectRef idx="1">
            <a:schemeClr val="accent2"/>
          </a:effectRef>
          <a:fontRef idx="minor">
            <a:schemeClr val="dk1"/>
          </a:fontRef>
        </p:style>
        <p:txBody>
          <a:bodyPr anchor="ctr"/>
          <a:lstStyle/>
          <a:p>
            <a:pPr lvl="0" algn="just"/>
            <a:r>
              <a:rPr lang="es-EC" sz="1600" dirty="0" smtClean="0"/>
              <a:t>Se evidencia la necesidad de la contratación del servicio de transporte internacional en puerto en relación a los riesgos y peligros a los que el personal por desconocimiento del territorio esta expuesto.</a:t>
            </a:r>
            <a:endParaRPr lang="es-EC" sz="1600" dirty="0"/>
          </a:p>
        </p:txBody>
      </p:sp>
      <p:sp>
        <p:nvSpPr>
          <p:cNvPr id="10" name="9 Rectángulo redondeado"/>
          <p:cNvSpPr/>
          <p:nvPr/>
        </p:nvSpPr>
        <p:spPr>
          <a:xfrm>
            <a:off x="3657600" y="2286000"/>
            <a:ext cx="3048000" cy="3951289"/>
          </a:xfrm>
          <a:prstGeom prst="roundRect">
            <a:avLst/>
          </a:prstGeom>
          <a:solidFill>
            <a:schemeClr val="accent5">
              <a:lumMod val="75000"/>
            </a:schemeClr>
          </a:solidFill>
          <a:ln>
            <a:solidFill>
              <a:schemeClr val="accent6">
                <a:lumMod val="60000"/>
                <a:lumOff val="40000"/>
              </a:schemeClr>
            </a:solidFill>
          </a:ln>
          <a:scene3d>
            <a:camera prst="orthographicFront"/>
            <a:lightRig rig="threePt" dir="t"/>
          </a:scene3d>
          <a:sp3d>
            <a:bevelT w="101600" prst="riblet"/>
            <a:bevelB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r>
              <a:rPr lang="es-EC" sz="1600" dirty="0" smtClean="0">
                <a:solidFill>
                  <a:schemeClr val="tx1"/>
                </a:solidFill>
              </a:rPr>
              <a:t>La investigación realizada permitió determinar que la agencia naviera IAN TAYLOR, encargada de ofrecer los servicios portuarios en la que se debió haber incluido el servicio de transporte en los puertos internacionales, no cumplió de manera integra el requerimiento presentado por el Buque Escuela Guayas.</a:t>
            </a:r>
            <a:endParaRPr lang="es-EC" sz="1600" dirty="0">
              <a:solidFill>
                <a:schemeClr val="tx1"/>
              </a:solidFill>
            </a:endParaRPr>
          </a:p>
        </p:txBody>
      </p:sp>
      <p:sp>
        <p:nvSpPr>
          <p:cNvPr id="11" name="10 Rectángulo redondeado"/>
          <p:cNvSpPr/>
          <p:nvPr/>
        </p:nvSpPr>
        <p:spPr>
          <a:xfrm>
            <a:off x="6781800" y="2362200"/>
            <a:ext cx="2362200" cy="3875089"/>
          </a:xfrm>
          <a:prstGeom prst="roundRect">
            <a:avLst/>
          </a:prstGeom>
          <a:scene3d>
            <a:camera prst="orthographicFront">
              <a:rot lat="0" lon="0" rev="0"/>
            </a:camera>
            <a:lightRig rig="threePt" dir="t">
              <a:rot lat="0" lon="0" rev="1200000"/>
            </a:lightRig>
          </a:scene3d>
          <a:sp3d>
            <a:bevelT w="101600" h="25400" prst="riblet"/>
            <a:bevelB h="6350"/>
          </a:sp3d>
        </p:spPr>
        <p:style>
          <a:lnRef idx="0">
            <a:schemeClr val="accent3"/>
          </a:lnRef>
          <a:fillRef idx="3">
            <a:schemeClr val="accent3"/>
          </a:fillRef>
          <a:effectRef idx="3">
            <a:schemeClr val="accent3"/>
          </a:effectRef>
          <a:fontRef idx="minor">
            <a:schemeClr val="lt1"/>
          </a:fontRef>
        </p:style>
        <p:txBody>
          <a:bodyPr anchor="ctr"/>
          <a:lstStyle/>
          <a:p>
            <a:pPr lvl="0" algn="just"/>
            <a:r>
              <a:rPr lang="es-EC" sz="1600" dirty="0" smtClean="0">
                <a:solidFill>
                  <a:schemeClr val="tx1"/>
                </a:solidFill>
              </a:rPr>
              <a:t>El contrato de los servicios portuarios de la agencia naviera debería contar con un detalle específico sobre el servicio de transporte que se debe de utilizar en puerto, enlistando los requerimientos y necesidades para que se cumpla eficientemente.</a:t>
            </a:r>
            <a:endParaRPr lang="es-EC" sz="1600" dirty="0">
              <a:solidFill>
                <a:schemeClr val="tx1"/>
              </a:solidFill>
            </a:endParaRPr>
          </a:p>
        </p:txBody>
      </p:sp>
      <p:cxnSp>
        <p:nvCxnSpPr>
          <p:cNvPr id="13" name="12 Conector recto de flecha"/>
          <p:cNvCxnSpPr/>
          <p:nvPr/>
        </p:nvCxnSpPr>
        <p:spPr>
          <a:xfrm rot="5400000">
            <a:off x="2268540" y="1852614"/>
            <a:ext cx="1946272" cy="1441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16200000" flipH="1">
            <a:off x="4039295" y="2437705"/>
            <a:ext cx="1946275" cy="271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5943600" y="1600200"/>
            <a:ext cx="2049463" cy="1946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80">
                                          <p:stCondLst>
                                            <p:cond delay="0"/>
                                          </p:stCondLst>
                                        </p:cTn>
                                        <p:tgtEl>
                                          <p:spTgt spid="13"/>
                                        </p:tgtEl>
                                      </p:cBhvr>
                                    </p:animEffect>
                                    <p:anim calcmode="lin" valueType="num">
                                      <p:cBhvr>
                                        <p:cTn id="1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3" dur="26">
                                          <p:stCondLst>
                                            <p:cond delay="650"/>
                                          </p:stCondLst>
                                        </p:cTn>
                                        <p:tgtEl>
                                          <p:spTgt spid="13"/>
                                        </p:tgtEl>
                                      </p:cBhvr>
                                      <p:to x="100000" y="60000"/>
                                    </p:animScale>
                                    <p:animScale>
                                      <p:cBhvr>
                                        <p:cTn id="24" dur="166" decel="50000">
                                          <p:stCondLst>
                                            <p:cond delay="676"/>
                                          </p:stCondLst>
                                        </p:cTn>
                                        <p:tgtEl>
                                          <p:spTgt spid="13"/>
                                        </p:tgtEl>
                                      </p:cBhvr>
                                      <p:to x="100000" y="100000"/>
                                    </p:animScale>
                                    <p:animScale>
                                      <p:cBhvr>
                                        <p:cTn id="25" dur="26">
                                          <p:stCondLst>
                                            <p:cond delay="1312"/>
                                          </p:stCondLst>
                                        </p:cTn>
                                        <p:tgtEl>
                                          <p:spTgt spid="13"/>
                                        </p:tgtEl>
                                      </p:cBhvr>
                                      <p:to x="100000" y="80000"/>
                                    </p:animScale>
                                    <p:animScale>
                                      <p:cBhvr>
                                        <p:cTn id="26" dur="166" decel="50000">
                                          <p:stCondLst>
                                            <p:cond delay="1338"/>
                                          </p:stCondLst>
                                        </p:cTn>
                                        <p:tgtEl>
                                          <p:spTgt spid="13"/>
                                        </p:tgtEl>
                                      </p:cBhvr>
                                      <p:to x="100000" y="100000"/>
                                    </p:animScale>
                                    <p:animScale>
                                      <p:cBhvr>
                                        <p:cTn id="27" dur="26">
                                          <p:stCondLst>
                                            <p:cond delay="1642"/>
                                          </p:stCondLst>
                                        </p:cTn>
                                        <p:tgtEl>
                                          <p:spTgt spid="13"/>
                                        </p:tgtEl>
                                      </p:cBhvr>
                                      <p:to x="100000" y="90000"/>
                                    </p:animScale>
                                    <p:animScale>
                                      <p:cBhvr>
                                        <p:cTn id="28" dur="166" decel="50000">
                                          <p:stCondLst>
                                            <p:cond delay="1668"/>
                                          </p:stCondLst>
                                        </p:cTn>
                                        <p:tgtEl>
                                          <p:spTgt spid="13"/>
                                        </p:tgtEl>
                                      </p:cBhvr>
                                      <p:to x="100000" y="100000"/>
                                    </p:animScale>
                                    <p:animScale>
                                      <p:cBhvr>
                                        <p:cTn id="29" dur="26">
                                          <p:stCondLst>
                                            <p:cond delay="1808"/>
                                          </p:stCondLst>
                                        </p:cTn>
                                        <p:tgtEl>
                                          <p:spTgt spid="13"/>
                                        </p:tgtEl>
                                      </p:cBhvr>
                                      <p:to x="100000" y="95000"/>
                                    </p:animScale>
                                    <p:animScale>
                                      <p:cBhvr>
                                        <p:cTn id="30" dur="166" decel="50000">
                                          <p:stCondLst>
                                            <p:cond delay="1834"/>
                                          </p:stCondLst>
                                        </p:cTn>
                                        <p:tgtEl>
                                          <p:spTgt spid="13"/>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80">
                                          <p:stCondLst>
                                            <p:cond delay="0"/>
                                          </p:stCondLst>
                                        </p:cTn>
                                        <p:tgtEl>
                                          <p:spTgt spid="7"/>
                                        </p:tgtEl>
                                      </p:cBhvr>
                                    </p:animEffect>
                                    <p:anim calcmode="lin" valueType="num">
                                      <p:cBhvr>
                                        <p:cTn id="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9" dur="26">
                                          <p:stCondLst>
                                            <p:cond delay="650"/>
                                          </p:stCondLst>
                                        </p:cTn>
                                        <p:tgtEl>
                                          <p:spTgt spid="7"/>
                                        </p:tgtEl>
                                      </p:cBhvr>
                                      <p:to x="100000" y="60000"/>
                                    </p:animScale>
                                    <p:animScale>
                                      <p:cBhvr>
                                        <p:cTn id="40" dur="166" decel="50000">
                                          <p:stCondLst>
                                            <p:cond delay="676"/>
                                          </p:stCondLst>
                                        </p:cTn>
                                        <p:tgtEl>
                                          <p:spTgt spid="7"/>
                                        </p:tgtEl>
                                      </p:cBhvr>
                                      <p:to x="100000" y="100000"/>
                                    </p:animScale>
                                    <p:animScale>
                                      <p:cBhvr>
                                        <p:cTn id="41" dur="26">
                                          <p:stCondLst>
                                            <p:cond delay="1312"/>
                                          </p:stCondLst>
                                        </p:cTn>
                                        <p:tgtEl>
                                          <p:spTgt spid="7"/>
                                        </p:tgtEl>
                                      </p:cBhvr>
                                      <p:to x="100000" y="80000"/>
                                    </p:animScale>
                                    <p:animScale>
                                      <p:cBhvr>
                                        <p:cTn id="42" dur="166" decel="50000">
                                          <p:stCondLst>
                                            <p:cond delay="1338"/>
                                          </p:stCondLst>
                                        </p:cTn>
                                        <p:tgtEl>
                                          <p:spTgt spid="7"/>
                                        </p:tgtEl>
                                      </p:cBhvr>
                                      <p:to x="100000" y="100000"/>
                                    </p:animScale>
                                    <p:animScale>
                                      <p:cBhvr>
                                        <p:cTn id="43" dur="26">
                                          <p:stCondLst>
                                            <p:cond delay="1642"/>
                                          </p:stCondLst>
                                        </p:cTn>
                                        <p:tgtEl>
                                          <p:spTgt spid="7"/>
                                        </p:tgtEl>
                                      </p:cBhvr>
                                      <p:to x="100000" y="90000"/>
                                    </p:animScale>
                                    <p:animScale>
                                      <p:cBhvr>
                                        <p:cTn id="44" dur="166" decel="50000">
                                          <p:stCondLst>
                                            <p:cond delay="1668"/>
                                          </p:stCondLst>
                                        </p:cTn>
                                        <p:tgtEl>
                                          <p:spTgt spid="7"/>
                                        </p:tgtEl>
                                      </p:cBhvr>
                                      <p:to x="100000" y="100000"/>
                                    </p:animScale>
                                    <p:animScale>
                                      <p:cBhvr>
                                        <p:cTn id="45" dur="26">
                                          <p:stCondLst>
                                            <p:cond delay="1808"/>
                                          </p:stCondLst>
                                        </p:cTn>
                                        <p:tgtEl>
                                          <p:spTgt spid="7"/>
                                        </p:tgtEl>
                                      </p:cBhvr>
                                      <p:to x="100000" y="95000"/>
                                    </p:animScale>
                                    <p:animScale>
                                      <p:cBhvr>
                                        <p:cTn id="46" dur="166" decel="50000">
                                          <p:stCondLst>
                                            <p:cond delay="1834"/>
                                          </p:stCondLst>
                                        </p:cTn>
                                        <p:tgtEl>
                                          <p:spTgt spid="7"/>
                                        </p:tgtEl>
                                      </p:cBhvr>
                                      <p:to x="100000" y="100000"/>
                                    </p:animScale>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000"/>
                                        <p:tgtEl>
                                          <p:spTgt spid="15"/>
                                        </p:tgtEl>
                                      </p:cBhvr>
                                    </p:animEffect>
                                  </p:childTnLst>
                                </p:cTn>
                              </p:par>
                              <p:par>
                                <p:cTn id="52" presetID="6" presetClass="entr" presetSubtype="16"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circle(in)">
                                      <p:cBhvr>
                                        <p:cTn id="54" dur="2000"/>
                                        <p:tgtEl>
                                          <p:spTgt spid="1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1"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par>
                                <p:cTn id="60" presetID="16" presetClass="entr" presetSubtype="21"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556792"/>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2" name="1 Título"/>
          <p:cNvSpPr>
            <a:spLocks noGrp="1"/>
          </p:cNvSpPr>
          <p:nvPr>
            <p:ph type="title"/>
          </p:nvPr>
        </p:nvSpPr>
        <p:spPr/>
        <p:txBody>
          <a:bodyPr/>
          <a:lstStyle/>
          <a:p>
            <a:pPr>
              <a:defRPr/>
            </a:pPr>
            <a:r>
              <a:rPr lang="en-US" b="1" dirty="0" smtClean="0">
                <a:solidFill>
                  <a:schemeClr val="bg1"/>
                </a:solidFill>
              </a:rPr>
              <a:t>RECOMENDACIONES</a:t>
            </a:r>
            <a:endParaRPr lang="en-US" b="1" dirty="0">
              <a:solidFill>
                <a:schemeClr val="bg1"/>
              </a:solidFill>
            </a:endParaRPr>
          </a:p>
        </p:txBody>
      </p:sp>
      <p:sp>
        <p:nvSpPr>
          <p:cNvPr id="22534"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76B7524-0860-4C74-B59D-DA3A20B8D58F}" type="slidenum">
              <a:rPr lang="es-ES" smtClean="0"/>
              <a:pPr eaLnBrk="1" hangingPunct="1"/>
              <a:t>32</a:t>
            </a:fld>
            <a:endParaRPr lang="es-ES" smtClean="0"/>
          </a:p>
        </p:txBody>
      </p:sp>
      <p:sp>
        <p:nvSpPr>
          <p:cNvPr id="6" name="5 Rectángulo"/>
          <p:cNvSpPr/>
          <p:nvPr/>
        </p:nvSpPr>
        <p:spPr>
          <a:xfrm>
            <a:off x="251520" y="1505067"/>
            <a:ext cx="78636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CONCLUSIONES Y RECOMENDACIONES</a:t>
            </a:r>
          </a:p>
        </p:txBody>
      </p:sp>
      <p:sp>
        <p:nvSpPr>
          <p:cNvPr id="22537" name="2 Marcador de contenido"/>
          <p:cNvSpPr>
            <a:spLocks noGrp="1"/>
          </p:cNvSpPr>
          <p:nvPr>
            <p:ph idx="1"/>
          </p:nvPr>
        </p:nvSpPr>
        <p:spPr>
          <a:xfrm>
            <a:off x="1331640" y="1619250"/>
            <a:ext cx="7308850" cy="4537075"/>
          </a:xfrm>
        </p:spPr>
        <p:txBody>
          <a:bodyPr/>
          <a:lstStyle/>
          <a:p>
            <a:pPr marL="0" indent="0" algn="just" eaLnBrk="1" hangingPunct="1">
              <a:buFontTx/>
              <a:buNone/>
            </a:pPr>
            <a:endParaRPr lang="en-US" sz="2000" b="1" smtClean="0"/>
          </a:p>
          <a:p>
            <a:pPr marL="0" indent="0" algn="just" eaLnBrk="1" hangingPunct="1">
              <a:buFontTx/>
              <a:buNone/>
            </a:pPr>
            <a:endParaRPr lang="en-US" sz="2000" b="1" smtClean="0"/>
          </a:p>
          <a:p>
            <a:pPr marL="0" indent="0" algn="just" eaLnBrk="1" hangingPunct="1">
              <a:buFontTx/>
              <a:buNone/>
            </a:pPr>
            <a:endParaRPr lang="en-US" sz="2000" b="1" smtClean="0"/>
          </a:p>
          <a:p>
            <a:pPr marL="0" indent="0" algn="just" eaLnBrk="1" hangingPunct="1">
              <a:buFontTx/>
              <a:buNone/>
            </a:pPr>
            <a:endParaRPr lang="en-US" sz="2000" b="1" smtClean="0"/>
          </a:p>
          <a:p>
            <a:pPr marL="0" indent="0" algn="just" eaLnBrk="1" hangingPunct="1">
              <a:buFontTx/>
              <a:buNone/>
            </a:pPr>
            <a:endParaRPr lang="en-US" sz="2000" b="1" smtClean="0"/>
          </a:p>
          <a:p>
            <a:pPr marL="0" indent="0" algn="just" eaLnBrk="1" hangingPunct="1">
              <a:buFontTx/>
              <a:buNone/>
            </a:pPr>
            <a:endParaRPr lang="en-US" sz="2000" b="1" smtClean="0"/>
          </a:p>
          <a:p>
            <a:pPr marL="0" indent="0" algn="just" eaLnBrk="1" hangingPunct="1">
              <a:buFontTx/>
              <a:buNone/>
            </a:pPr>
            <a:endParaRPr lang="en-US" sz="2000" b="1" smtClean="0"/>
          </a:p>
          <a:p>
            <a:pPr marL="0" indent="0" algn="just" eaLnBrk="1" hangingPunct="1">
              <a:buFontTx/>
              <a:buNone/>
            </a:pPr>
            <a:endParaRPr lang="en-US" sz="2000" b="1" smtClean="0"/>
          </a:p>
          <a:p>
            <a:pPr marL="0" indent="0" algn="just" eaLnBrk="1" hangingPunct="1">
              <a:buFontTx/>
              <a:buNone/>
            </a:pPr>
            <a:endParaRPr lang="en-US" sz="2000" b="1" smtClean="0"/>
          </a:p>
          <a:p>
            <a:pPr marL="0" indent="0" algn="just" eaLnBrk="1" hangingPunct="1">
              <a:buFontTx/>
              <a:buNone/>
            </a:pPr>
            <a:endParaRPr lang="en-US" sz="2000" b="1" smtClean="0"/>
          </a:p>
        </p:txBody>
      </p:sp>
      <p:sp>
        <p:nvSpPr>
          <p:cNvPr id="7" name="6 Rectángulo redondeado"/>
          <p:cNvSpPr/>
          <p:nvPr/>
        </p:nvSpPr>
        <p:spPr>
          <a:xfrm>
            <a:off x="1295400" y="2362200"/>
            <a:ext cx="2438400" cy="3875089"/>
          </a:xfrm>
          <a:prstGeom prst="roundRect">
            <a:avLst/>
          </a:prstGeom>
          <a:scene3d>
            <a:camera prst="orthographicFront"/>
            <a:lightRig rig="threePt" dir="t"/>
          </a:scene3d>
          <a:sp3d>
            <a:bevelT w="101600" prst="riblet"/>
            <a:bevelB h="6350"/>
          </a:sp3d>
        </p:spPr>
        <p:style>
          <a:lnRef idx="1">
            <a:schemeClr val="accent2"/>
          </a:lnRef>
          <a:fillRef idx="2">
            <a:schemeClr val="accent2"/>
          </a:fillRef>
          <a:effectRef idx="1">
            <a:schemeClr val="accent2"/>
          </a:effectRef>
          <a:fontRef idx="minor">
            <a:schemeClr val="dk1"/>
          </a:fontRef>
        </p:style>
        <p:txBody>
          <a:bodyPr anchor="ctr"/>
          <a:lstStyle/>
          <a:p>
            <a:pPr lvl="0" algn="just"/>
            <a:r>
              <a:rPr lang="es-EC" sz="1600" dirty="0" smtClean="0"/>
              <a:t>El personal de oficiales debe realizar un análisis de los requerimientos, eventualidades y especificaciones a seguirse y que puedan presentarse en el puerto que arribe el Buque Escuela Guayas, con una previa consulta a la tripulación que navega a bordo. </a:t>
            </a:r>
            <a:endParaRPr lang="es-EC" sz="1600" dirty="0"/>
          </a:p>
        </p:txBody>
      </p:sp>
      <p:sp>
        <p:nvSpPr>
          <p:cNvPr id="10" name="9 Rectángulo redondeado"/>
          <p:cNvSpPr/>
          <p:nvPr/>
        </p:nvSpPr>
        <p:spPr>
          <a:xfrm>
            <a:off x="3810000" y="1981200"/>
            <a:ext cx="2895600" cy="4256089"/>
          </a:xfrm>
          <a:prstGeom prst="roundRect">
            <a:avLst/>
          </a:prstGeom>
          <a:solidFill>
            <a:schemeClr val="accent5">
              <a:lumMod val="75000"/>
            </a:schemeClr>
          </a:solidFill>
          <a:ln>
            <a:solidFill>
              <a:schemeClr val="accent6">
                <a:lumMod val="60000"/>
                <a:lumOff val="40000"/>
              </a:schemeClr>
            </a:solidFill>
          </a:ln>
          <a:scene3d>
            <a:camera prst="orthographicFront"/>
            <a:lightRig rig="threePt" dir="t"/>
          </a:scene3d>
          <a:sp3d>
            <a:bevelT w="101600" prst="riblet"/>
            <a:bevelB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r>
              <a:rPr lang="es-EC" sz="1600" dirty="0" smtClean="0">
                <a:solidFill>
                  <a:schemeClr val="tx1"/>
                </a:solidFill>
              </a:rPr>
              <a:t>El contenido del plan de acción ayudará a determinar los parámetros a seguir para la contratación del Elemento Funcional Logístico Transporte, que debe ser actualizada y especificar el adecuado  el proceso a seguir sobre el servicio de transporte para la tripulación del Buque Escuela Guayas en puertos internacionales.</a:t>
            </a:r>
            <a:endParaRPr lang="es-EC" sz="1600" dirty="0">
              <a:solidFill>
                <a:schemeClr val="tx1"/>
              </a:solidFill>
            </a:endParaRPr>
          </a:p>
        </p:txBody>
      </p:sp>
      <p:sp>
        <p:nvSpPr>
          <p:cNvPr id="11" name="10 Rectángulo redondeado"/>
          <p:cNvSpPr/>
          <p:nvPr/>
        </p:nvSpPr>
        <p:spPr>
          <a:xfrm>
            <a:off x="6781800" y="2362200"/>
            <a:ext cx="2362200" cy="3875089"/>
          </a:xfrm>
          <a:prstGeom prst="roundRect">
            <a:avLst/>
          </a:prstGeom>
          <a:scene3d>
            <a:camera prst="orthographicFront">
              <a:rot lat="0" lon="0" rev="0"/>
            </a:camera>
            <a:lightRig rig="threePt" dir="t">
              <a:rot lat="0" lon="0" rev="1200000"/>
            </a:lightRig>
          </a:scene3d>
          <a:sp3d>
            <a:bevelT w="101600" h="25400" prst="riblet"/>
            <a:bevelB h="6350"/>
          </a:sp3d>
        </p:spPr>
        <p:style>
          <a:lnRef idx="0">
            <a:schemeClr val="accent3"/>
          </a:lnRef>
          <a:fillRef idx="3">
            <a:schemeClr val="accent3"/>
          </a:fillRef>
          <a:effectRef idx="3">
            <a:schemeClr val="accent3"/>
          </a:effectRef>
          <a:fontRef idx="minor">
            <a:schemeClr val="lt1"/>
          </a:fontRef>
        </p:style>
        <p:txBody>
          <a:bodyPr anchor="ctr"/>
          <a:lstStyle/>
          <a:p>
            <a:pPr lvl="0" algn="just"/>
            <a:r>
              <a:rPr lang="es-EC" sz="1600" dirty="0" smtClean="0">
                <a:solidFill>
                  <a:schemeClr val="tx1"/>
                </a:solidFill>
              </a:rPr>
              <a:t>La contratación del servicio de transporte del personal que navega en los cruceros internacionales de instrucción del Buque Escuela Guayas permitirá el aseguramiento del personal en puertos internacionales.</a:t>
            </a:r>
          </a:p>
          <a:p>
            <a:pPr algn="just">
              <a:defRPr/>
            </a:pPr>
            <a:endParaRPr lang="en-US" dirty="0">
              <a:solidFill>
                <a:schemeClr val="tx1"/>
              </a:solidFill>
            </a:endParaRPr>
          </a:p>
        </p:txBody>
      </p:sp>
      <p:cxnSp>
        <p:nvCxnSpPr>
          <p:cNvPr id="13" name="12 Conector recto de flecha"/>
          <p:cNvCxnSpPr/>
          <p:nvPr/>
        </p:nvCxnSpPr>
        <p:spPr>
          <a:xfrm rot="5400000">
            <a:off x="2268540" y="1852614"/>
            <a:ext cx="1946272" cy="1441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16200000" flipH="1">
            <a:off x="4039295" y="2437705"/>
            <a:ext cx="1946275" cy="271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5943600" y="1600200"/>
            <a:ext cx="2049463" cy="1946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80">
                                          <p:stCondLst>
                                            <p:cond delay="0"/>
                                          </p:stCondLst>
                                        </p:cTn>
                                        <p:tgtEl>
                                          <p:spTgt spid="13"/>
                                        </p:tgtEl>
                                      </p:cBhvr>
                                    </p:animEffect>
                                    <p:anim calcmode="lin" valueType="num">
                                      <p:cBhvr>
                                        <p:cTn id="1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3" dur="26">
                                          <p:stCondLst>
                                            <p:cond delay="650"/>
                                          </p:stCondLst>
                                        </p:cTn>
                                        <p:tgtEl>
                                          <p:spTgt spid="13"/>
                                        </p:tgtEl>
                                      </p:cBhvr>
                                      <p:to x="100000" y="60000"/>
                                    </p:animScale>
                                    <p:animScale>
                                      <p:cBhvr>
                                        <p:cTn id="24" dur="166" decel="50000">
                                          <p:stCondLst>
                                            <p:cond delay="676"/>
                                          </p:stCondLst>
                                        </p:cTn>
                                        <p:tgtEl>
                                          <p:spTgt spid="13"/>
                                        </p:tgtEl>
                                      </p:cBhvr>
                                      <p:to x="100000" y="100000"/>
                                    </p:animScale>
                                    <p:animScale>
                                      <p:cBhvr>
                                        <p:cTn id="25" dur="26">
                                          <p:stCondLst>
                                            <p:cond delay="1312"/>
                                          </p:stCondLst>
                                        </p:cTn>
                                        <p:tgtEl>
                                          <p:spTgt spid="13"/>
                                        </p:tgtEl>
                                      </p:cBhvr>
                                      <p:to x="100000" y="80000"/>
                                    </p:animScale>
                                    <p:animScale>
                                      <p:cBhvr>
                                        <p:cTn id="26" dur="166" decel="50000">
                                          <p:stCondLst>
                                            <p:cond delay="1338"/>
                                          </p:stCondLst>
                                        </p:cTn>
                                        <p:tgtEl>
                                          <p:spTgt spid="13"/>
                                        </p:tgtEl>
                                      </p:cBhvr>
                                      <p:to x="100000" y="100000"/>
                                    </p:animScale>
                                    <p:animScale>
                                      <p:cBhvr>
                                        <p:cTn id="27" dur="26">
                                          <p:stCondLst>
                                            <p:cond delay="1642"/>
                                          </p:stCondLst>
                                        </p:cTn>
                                        <p:tgtEl>
                                          <p:spTgt spid="13"/>
                                        </p:tgtEl>
                                      </p:cBhvr>
                                      <p:to x="100000" y="90000"/>
                                    </p:animScale>
                                    <p:animScale>
                                      <p:cBhvr>
                                        <p:cTn id="28" dur="166" decel="50000">
                                          <p:stCondLst>
                                            <p:cond delay="1668"/>
                                          </p:stCondLst>
                                        </p:cTn>
                                        <p:tgtEl>
                                          <p:spTgt spid="13"/>
                                        </p:tgtEl>
                                      </p:cBhvr>
                                      <p:to x="100000" y="100000"/>
                                    </p:animScale>
                                    <p:animScale>
                                      <p:cBhvr>
                                        <p:cTn id="29" dur="26">
                                          <p:stCondLst>
                                            <p:cond delay="1808"/>
                                          </p:stCondLst>
                                        </p:cTn>
                                        <p:tgtEl>
                                          <p:spTgt spid="13"/>
                                        </p:tgtEl>
                                      </p:cBhvr>
                                      <p:to x="100000" y="95000"/>
                                    </p:animScale>
                                    <p:animScale>
                                      <p:cBhvr>
                                        <p:cTn id="30" dur="166" decel="50000">
                                          <p:stCondLst>
                                            <p:cond delay="1834"/>
                                          </p:stCondLst>
                                        </p:cTn>
                                        <p:tgtEl>
                                          <p:spTgt spid="13"/>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80">
                                          <p:stCondLst>
                                            <p:cond delay="0"/>
                                          </p:stCondLst>
                                        </p:cTn>
                                        <p:tgtEl>
                                          <p:spTgt spid="7"/>
                                        </p:tgtEl>
                                      </p:cBhvr>
                                    </p:animEffect>
                                    <p:anim calcmode="lin" valueType="num">
                                      <p:cBhvr>
                                        <p:cTn id="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9" dur="26">
                                          <p:stCondLst>
                                            <p:cond delay="650"/>
                                          </p:stCondLst>
                                        </p:cTn>
                                        <p:tgtEl>
                                          <p:spTgt spid="7"/>
                                        </p:tgtEl>
                                      </p:cBhvr>
                                      <p:to x="100000" y="60000"/>
                                    </p:animScale>
                                    <p:animScale>
                                      <p:cBhvr>
                                        <p:cTn id="40" dur="166" decel="50000">
                                          <p:stCondLst>
                                            <p:cond delay="676"/>
                                          </p:stCondLst>
                                        </p:cTn>
                                        <p:tgtEl>
                                          <p:spTgt spid="7"/>
                                        </p:tgtEl>
                                      </p:cBhvr>
                                      <p:to x="100000" y="100000"/>
                                    </p:animScale>
                                    <p:animScale>
                                      <p:cBhvr>
                                        <p:cTn id="41" dur="26">
                                          <p:stCondLst>
                                            <p:cond delay="1312"/>
                                          </p:stCondLst>
                                        </p:cTn>
                                        <p:tgtEl>
                                          <p:spTgt spid="7"/>
                                        </p:tgtEl>
                                      </p:cBhvr>
                                      <p:to x="100000" y="80000"/>
                                    </p:animScale>
                                    <p:animScale>
                                      <p:cBhvr>
                                        <p:cTn id="42" dur="166" decel="50000">
                                          <p:stCondLst>
                                            <p:cond delay="1338"/>
                                          </p:stCondLst>
                                        </p:cTn>
                                        <p:tgtEl>
                                          <p:spTgt spid="7"/>
                                        </p:tgtEl>
                                      </p:cBhvr>
                                      <p:to x="100000" y="100000"/>
                                    </p:animScale>
                                    <p:animScale>
                                      <p:cBhvr>
                                        <p:cTn id="43" dur="26">
                                          <p:stCondLst>
                                            <p:cond delay="1642"/>
                                          </p:stCondLst>
                                        </p:cTn>
                                        <p:tgtEl>
                                          <p:spTgt spid="7"/>
                                        </p:tgtEl>
                                      </p:cBhvr>
                                      <p:to x="100000" y="90000"/>
                                    </p:animScale>
                                    <p:animScale>
                                      <p:cBhvr>
                                        <p:cTn id="44" dur="166" decel="50000">
                                          <p:stCondLst>
                                            <p:cond delay="1668"/>
                                          </p:stCondLst>
                                        </p:cTn>
                                        <p:tgtEl>
                                          <p:spTgt spid="7"/>
                                        </p:tgtEl>
                                      </p:cBhvr>
                                      <p:to x="100000" y="100000"/>
                                    </p:animScale>
                                    <p:animScale>
                                      <p:cBhvr>
                                        <p:cTn id="45" dur="26">
                                          <p:stCondLst>
                                            <p:cond delay="1808"/>
                                          </p:stCondLst>
                                        </p:cTn>
                                        <p:tgtEl>
                                          <p:spTgt spid="7"/>
                                        </p:tgtEl>
                                      </p:cBhvr>
                                      <p:to x="100000" y="95000"/>
                                    </p:animScale>
                                    <p:animScale>
                                      <p:cBhvr>
                                        <p:cTn id="46" dur="166" decel="50000">
                                          <p:stCondLst>
                                            <p:cond delay="1834"/>
                                          </p:stCondLst>
                                        </p:cTn>
                                        <p:tgtEl>
                                          <p:spTgt spid="7"/>
                                        </p:tgtEl>
                                      </p:cBhvr>
                                      <p:to x="100000" y="100000"/>
                                    </p:animScale>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000"/>
                                        <p:tgtEl>
                                          <p:spTgt spid="15"/>
                                        </p:tgtEl>
                                      </p:cBhvr>
                                    </p:animEffect>
                                  </p:childTnLst>
                                </p:cTn>
                              </p:par>
                              <p:par>
                                <p:cTn id="52" presetID="6" presetClass="entr" presetSubtype="16"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circle(in)">
                                      <p:cBhvr>
                                        <p:cTn id="54" dur="2000"/>
                                        <p:tgtEl>
                                          <p:spTgt spid="1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1"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par>
                                <p:cTn id="60" presetID="16" presetClass="entr" presetSubtype="21"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588224" y="6165304"/>
            <a:ext cx="2133600" cy="476250"/>
          </a:xfrm>
        </p:spPr>
        <p:txBody>
          <a:bodyPr/>
          <a:lstStyle/>
          <a:p>
            <a:pPr>
              <a:defRPr/>
            </a:pPr>
            <a:fld id="{A4E8A9CA-D2BC-4188-B1ED-A9986C2B0571}" type="slidenum">
              <a:rPr lang="es-ES" sz="2000" smtClean="0"/>
              <a:pPr>
                <a:defRPr/>
              </a:pPr>
              <a:t>33</a:t>
            </a:fld>
            <a:endParaRPr lang="es-ES" sz="2000" dirty="0"/>
          </a:p>
        </p:txBody>
      </p:sp>
      <p:sp>
        <p:nvSpPr>
          <p:cNvPr id="5" name="4 Rectángulo"/>
          <p:cNvSpPr/>
          <p:nvPr/>
        </p:nvSpPr>
        <p:spPr>
          <a:xfrm>
            <a:off x="491432" y="2204864"/>
            <a:ext cx="8161145" cy="1656184"/>
          </a:xfrm>
          <a:prstGeom prst="rect">
            <a:avLst/>
          </a:prstGeom>
          <a:noFill/>
        </p:spPr>
        <p:txBody>
          <a:bodyPr wrap="none" lIns="91440" tIns="45720" rIns="91440" bIns="45720">
            <a:prstTxWarp prst="textDeflateTop">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7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Gracias por su Atención</a:t>
            </a:r>
            <a:endParaRPr lang="es-ES" sz="7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 name="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3528" y="4869160"/>
            <a:ext cx="2038271" cy="1633230"/>
          </a:xfrm>
          <a:prstGeom prst="rect">
            <a:avLst/>
          </a:prstGeom>
        </p:spPr>
      </p:pic>
      <p:pic>
        <p:nvPicPr>
          <p:cNvPr id="7" name="6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95706" y="4038401"/>
            <a:ext cx="1936734" cy="2486943"/>
          </a:xfrm>
          <a:prstGeom prst="rect">
            <a:avLst/>
          </a:prstGeom>
        </p:spPr>
      </p:pic>
      <p:pic>
        <p:nvPicPr>
          <p:cNvPr id="8" name="7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515870" y="4509120"/>
            <a:ext cx="1992234" cy="1545974"/>
          </a:xfrm>
          <a:prstGeom prst="rect">
            <a:avLst/>
          </a:prstGeom>
        </p:spPr>
      </p:pic>
      <p:pic>
        <p:nvPicPr>
          <p:cNvPr id="9" name="Picture 2" descr="C:\Documents and Settings\usuario\Escritorio\UÑA DEL DEMONIO\AGUENA GEORGE\ENSAYO IMPRESION\PRESENTACION TNFG-AB CORDOVA\az.png"/>
          <p:cNvPicPr>
            <a:picLocks noChangeAspect="1" noChangeArrowheads="1"/>
          </p:cNvPicPr>
          <p:nvPr/>
        </p:nvPicPr>
        <p:blipFill>
          <a:blip r:embed="rId5" cstate="print"/>
          <a:srcRect/>
          <a:stretch>
            <a:fillRect/>
          </a:stretch>
        </p:blipFill>
        <p:spPr bwMode="auto">
          <a:xfrm rot="19166184">
            <a:off x="227013" y="206375"/>
            <a:ext cx="1038225" cy="1084263"/>
          </a:xfrm>
          <a:prstGeom prst="rect">
            <a:avLst/>
          </a:prstGeom>
          <a:noFill/>
          <a:ln w="9525">
            <a:noFill/>
            <a:miter lim="800000"/>
            <a:headEnd/>
            <a:tailEnd/>
          </a:ln>
        </p:spPr>
      </p:pic>
    </p:spTree>
    <p:extLst>
      <p:ext uri="{BB962C8B-B14F-4D97-AF65-F5344CB8AC3E}">
        <p14:creationId xmlns="" xmlns:p14="http://schemas.microsoft.com/office/powerpoint/2010/main" val="2353089832"/>
      </p:ext>
    </p:extLst>
  </p:cSld>
  <p:clrMapOvr>
    <a:masterClrMapping/>
  </p:clrMapOvr>
  <p:transition spd="slow">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556792"/>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dirty="0"/>
          </a:p>
        </p:txBody>
      </p:sp>
      <p:sp>
        <p:nvSpPr>
          <p:cNvPr id="10246"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633EAC0-14C9-4CF9-A684-92F93BF0F1E9}" type="slidenum">
              <a:rPr lang="es-ES" smtClean="0"/>
              <a:pPr eaLnBrk="1" hangingPunct="1"/>
              <a:t>4</a:t>
            </a:fld>
            <a:endParaRPr lang="es-ES" smtClean="0"/>
          </a:p>
        </p:txBody>
      </p:sp>
      <p:graphicFrame>
        <p:nvGraphicFramePr>
          <p:cNvPr id="8" name="7 Diagrama"/>
          <p:cNvGraphicFramePr/>
          <p:nvPr>
            <p:extLst>
              <p:ext uri="{D42A27DB-BD31-4B8C-83A1-F6EECF244321}">
                <p14:modId xmlns="" xmlns:p14="http://schemas.microsoft.com/office/powerpoint/2010/main" val="163466723"/>
              </p:ext>
            </p:extLst>
          </p:nvPr>
        </p:nvGraphicFramePr>
        <p:xfrm>
          <a:off x="1143000" y="1752600"/>
          <a:ext cx="6932713" cy="458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Rectángulo"/>
          <p:cNvSpPr/>
          <p:nvPr/>
        </p:nvSpPr>
        <p:spPr>
          <a:xfrm>
            <a:off x="298345" y="1505067"/>
            <a:ext cx="485518"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b="1" dirty="0">
                <a:ln w="11430"/>
                <a:solidFill>
                  <a:schemeClr val="accent6">
                    <a:lumMod val="75000"/>
                  </a:schemeClr>
                </a:solidFill>
                <a:effectLst>
                  <a:outerShdw blurRad="50800" dist="39000" dir="5460000" algn="tl">
                    <a:srgbClr val="000000">
                      <a:alpha val="38000"/>
                    </a:srgbClr>
                  </a:outerShdw>
                </a:effectLst>
              </a:rPr>
              <a:t>JUSTIFICACIÓN</a:t>
            </a:r>
          </a:p>
        </p:txBody>
      </p:sp>
      <p:sp>
        <p:nvSpPr>
          <p:cNvPr id="10" name="1 Título"/>
          <p:cNvSpPr>
            <a:spLocks noGrp="1"/>
          </p:cNvSpPr>
          <p:nvPr>
            <p:ph type="title"/>
          </p:nvPr>
        </p:nvSpPr>
        <p:spPr>
          <a:xfrm>
            <a:off x="457200" y="274638"/>
            <a:ext cx="8229600" cy="1143000"/>
          </a:xfrm>
        </p:spPr>
        <p:txBody>
          <a:bodyPr/>
          <a:lstStyle/>
          <a:p>
            <a:pPr eaLnBrk="1" hangingPunct="1">
              <a:defRPr/>
            </a:pPr>
            <a:r>
              <a:rPr lang="es-EC" dirty="0" smtClean="0">
                <a:solidFill>
                  <a:schemeClr val="accent1">
                    <a:lumMod val="90000"/>
                  </a:schemeClr>
                </a:solidFill>
                <a:latin typeface="Bodoni MT Black" pitchFamily="18" charset="0"/>
              </a:rPr>
              <a:t>INTRODUCCIÒN</a:t>
            </a:r>
          </a:p>
        </p:txBody>
      </p:sp>
      <p:pic>
        <p:nvPicPr>
          <p:cNvPr id="11" name="Picture 2"/>
          <p:cNvPicPr>
            <a:picLocks noChangeAspect="1" noChangeArrowheads="1"/>
          </p:cNvPicPr>
          <p:nvPr/>
        </p:nvPicPr>
        <p:blipFill>
          <a:blip r:embed="rId8" cstate="print"/>
          <a:srcRect/>
          <a:stretch>
            <a:fillRect/>
          </a:stretch>
        </p:blipFill>
        <p:spPr bwMode="auto">
          <a:xfrm flipH="1">
            <a:off x="7914808" y="1568066"/>
            <a:ext cx="1229192" cy="4680334"/>
          </a:xfrm>
          <a:prstGeom prst="rect">
            <a:avLst/>
          </a:prstGeom>
          <a:noFill/>
          <a:ln w="9525">
            <a:noFill/>
            <a:miter lim="800000"/>
            <a:headEnd/>
            <a:tailEnd/>
          </a:ln>
        </p:spPr>
      </p:pic>
      <p:pic>
        <p:nvPicPr>
          <p:cNvPr id="12" name="Picture 2" descr="C:\Documents and Settings\usuario\Escritorio\UÑA DEL DEMONIO\AGUENA GEORGE\ENSAYO IMPRESION\PRESENTACION TNFG-AB CORDOVA\az.png"/>
          <p:cNvPicPr>
            <a:picLocks noChangeAspect="1" noChangeArrowheads="1"/>
          </p:cNvPicPr>
          <p:nvPr/>
        </p:nvPicPr>
        <p:blipFill>
          <a:blip r:embed="rId9" cstate="print"/>
          <a:srcRect/>
          <a:stretch>
            <a:fillRect/>
          </a:stretch>
        </p:blipFill>
        <p:spPr bwMode="auto">
          <a:xfrm rot="19166184">
            <a:off x="227013" y="206375"/>
            <a:ext cx="1038225" cy="1084263"/>
          </a:xfrm>
          <a:prstGeom prst="rect">
            <a:avLst/>
          </a:prstGeom>
          <a:noFill/>
          <a:ln w="9525">
            <a:noFill/>
            <a:miter lim="800000"/>
            <a:headEnd/>
            <a:tailEnd/>
          </a:ln>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3713" y="2924175"/>
            <a:ext cx="1943100" cy="1504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0" y="1556792"/>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dirty="0"/>
          </a:p>
        </p:txBody>
      </p:sp>
      <p:sp>
        <p:nvSpPr>
          <p:cNvPr id="2" name="1 Título"/>
          <p:cNvSpPr>
            <a:spLocks noGrp="1"/>
          </p:cNvSpPr>
          <p:nvPr>
            <p:ph type="title"/>
          </p:nvPr>
        </p:nvSpPr>
        <p:spPr/>
        <p:txBody>
          <a:bodyPr/>
          <a:lstStyle/>
          <a:p>
            <a:pPr eaLnBrk="1" hangingPunct="1">
              <a:defRPr/>
            </a:pPr>
            <a:r>
              <a:rPr lang="es-EC" dirty="0" smtClean="0">
                <a:solidFill>
                  <a:schemeClr val="accent1">
                    <a:lumMod val="90000"/>
                  </a:schemeClr>
                </a:solidFill>
                <a:latin typeface="Bodoni MT Black" pitchFamily="18" charset="0"/>
              </a:rPr>
              <a:t>INTRODUCCIÒN</a:t>
            </a:r>
          </a:p>
        </p:txBody>
      </p:sp>
      <p:graphicFrame>
        <p:nvGraphicFramePr>
          <p:cNvPr id="8" name="7 Marcador de contenido"/>
          <p:cNvGraphicFramePr>
            <a:graphicFrameLocks noGrp="1"/>
          </p:cNvGraphicFramePr>
          <p:nvPr>
            <p:ph idx="1"/>
          </p:nvPr>
        </p:nvGraphicFramePr>
        <p:xfrm>
          <a:off x="1258888" y="1600200"/>
          <a:ext cx="8137648"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152"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A63730A-76A2-4E8D-92D0-BF8F1F04DA63}" type="slidenum">
              <a:rPr lang="es-ES" smtClean="0"/>
              <a:pPr eaLnBrk="1" hangingPunct="1"/>
              <a:t>5</a:t>
            </a:fld>
            <a:endParaRPr lang="es-ES" smtClean="0"/>
          </a:p>
        </p:txBody>
      </p:sp>
      <p:sp>
        <p:nvSpPr>
          <p:cNvPr id="6" name="5 Rectángulo"/>
          <p:cNvSpPr/>
          <p:nvPr/>
        </p:nvSpPr>
        <p:spPr>
          <a:xfrm>
            <a:off x="298345" y="1505067"/>
            <a:ext cx="719428"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DEFINICIÒN DEL PROBLEMA</a:t>
            </a:r>
            <a:endParaRPr lang="es-ES"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 name="Picture 2" descr="C:\Documents and Settings\usuario\Escritorio\UÑA DEL DEMONIO\AGUENA GEORGE\ENSAYO IMPRESION\PRESENTACION TNFG-AB CORDOVA\az.png"/>
          <p:cNvPicPr>
            <a:picLocks noChangeAspect="1" noChangeArrowheads="1"/>
          </p:cNvPicPr>
          <p:nvPr/>
        </p:nvPicPr>
        <p:blipFill>
          <a:blip r:embed="rId9" cstate="print"/>
          <a:srcRect/>
          <a:stretch>
            <a:fillRect/>
          </a:stretch>
        </p:blipFill>
        <p:spPr bwMode="auto">
          <a:xfrm rot="19166184">
            <a:off x="227013" y="206375"/>
            <a:ext cx="1038225" cy="1084263"/>
          </a:xfrm>
          <a:prstGeom prst="rect">
            <a:avLst/>
          </a:prstGeom>
          <a:noFill/>
          <a:ln w="9525">
            <a:noFill/>
            <a:miter lim="800000"/>
            <a:headEnd/>
            <a:tailEnd/>
          </a:ln>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2000"/>
                                        <p:tgtEl>
                                          <p:spTgt spid="8"/>
                                        </p:tgtEl>
                                      </p:cBhvr>
                                    </p:animEffect>
                                  </p:childTnLst>
                                </p:cTn>
                              </p:par>
                              <p:par>
                                <p:cTn id="18" presetID="20" presetClass="entr" presetSubtype="0" fill="hold" nodeType="withEffect">
                                  <p:stCondLst>
                                    <p:cond delay="0"/>
                                  </p:stCondLst>
                                  <p:childTnLst>
                                    <p:set>
                                      <p:cBhvr>
                                        <p:cTn id="19" dur="1" fill="hold">
                                          <p:stCondLst>
                                            <p:cond delay="0"/>
                                          </p:stCondLst>
                                        </p:cTn>
                                        <p:tgtEl>
                                          <p:spTgt spid="7170"/>
                                        </p:tgtEl>
                                        <p:attrNameLst>
                                          <p:attrName>style.visibility</p:attrName>
                                        </p:attrNameLst>
                                      </p:cBhvr>
                                      <p:to>
                                        <p:strVal val="visible"/>
                                      </p:to>
                                    </p:set>
                                    <p:animEffect transition="in" filter="wedge">
                                      <p:cBhvr>
                                        <p:cTn id="20"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35600" y="4365625"/>
            <a:ext cx="2987675" cy="1800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0" y="1556792"/>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dirty="0"/>
          </a:p>
        </p:txBody>
      </p:sp>
      <p:sp>
        <p:nvSpPr>
          <p:cNvPr id="2" name="1 Título"/>
          <p:cNvSpPr>
            <a:spLocks noGrp="1"/>
          </p:cNvSpPr>
          <p:nvPr>
            <p:ph type="title"/>
          </p:nvPr>
        </p:nvSpPr>
        <p:spPr/>
        <p:txBody>
          <a:bodyPr/>
          <a:lstStyle/>
          <a:p>
            <a:pPr eaLnBrk="1" hangingPunct="1">
              <a:defRPr/>
            </a:pPr>
            <a:r>
              <a:rPr lang="es-EC" b="1" dirty="0" smtClean="0">
                <a:solidFill>
                  <a:schemeClr val="bg1"/>
                </a:solidFill>
              </a:rPr>
              <a:t>OBJETIVO GENERAL</a:t>
            </a:r>
            <a:endParaRPr lang="es-EC" dirty="0" smtClean="0">
              <a:solidFill>
                <a:schemeClr val="bg1"/>
              </a:solidFill>
              <a:latin typeface="Bodoni MT Black" pitchFamily="18" charset="0"/>
            </a:endParaRPr>
          </a:p>
        </p:txBody>
      </p:sp>
      <p:sp>
        <p:nvSpPr>
          <p:cNvPr id="8199"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8A9FCC9-406C-4B10-B130-93D558A04386}" type="slidenum">
              <a:rPr lang="es-ES" smtClean="0"/>
              <a:pPr eaLnBrk="1" hangingPunct="1"/>
              <a:t>6</a:t>
            </a:fld>
            <a:endParaRPr lang="es-ES" smtClean="0"/>
          </a:p>
        </p:txBody>
      </p:sp>
      <p:sp>
        <p:nvSpPr>
          <p:cNvPr id="3" name="2 Marcador de contenido"/>
          <p:cNvSpPr>
            <a:spLocks noGrp="1"/>
          </p:cNvSpPr>
          <p:nvPr>
            <p:ph idx="1"/>
          </p:nvPr>
        </p:nvSpPr>
        <p:spPr>
          <a:xfrm>
            <a:off x="1439863" y="1700213"/>
            <a:ext cx="7308850" cy="4249737"/>
          </a:xfrm>
        </p:spPr>
        <p:txBody>
          <a:bodyPr/>
          <a:lstStyle/>
          <a:p>
            <a:pPr marL="0" indent="0" algn="just" eaLnBrk="1" hangingPunct="1">
              <a:buFontTx/>
              <a:buNone/>
              <a:defRPr/>
            </a:pPr>
            <a:r>
              <a:rPr lang="es-EC" sz="2400" b="1" dirty="0" smtClean="0"/>
              <a:t>	</a:t>
            </a:r>
          </a:p>
          <a:p>
            <a:pPr marL="0" indent="0" eaLnBrk="1" hangingPunct="1">
              <a:buFontTx/>
              <a:buNone/>
              <a:defRPr/>
            </a:pPr>
            <a:endParaRPr lang="es-EC" sz="2000" b="1" dirty="0" smtClean="0"/>
          </a:p>
          <a:p>
            <a:pPr marL="457200" lvl="1" indent="0" eaLnBrk="1" hangingPunct="1">
              <a:buFontTx/>
              <a:buNone/>
              <a:defRPr/>
            </a:pPr>
            <a:endParaRPr lang="es-EC" sz="2400" b="1" dirty="0" smtClean="0"/>
          </a:p>
          <a:p>
            <a:pPr marL="457200" lvl="1" indent="0" eaLnBrk="1" hangingPunct="1">
              <a:buFontTx/>
              <a:buNone/>
              <a:defRPr/>
            </a:pPr>
            <a:endParaRPr lang="es-EC" sz="2000" dirty="0" smtClean="0"/>
          </a:p>
        </p:txBody>
      </p:sp>
      <p:sp>
        <p:nvSpPr>
          <p:cNvPr id="9" name="8 Rectángulo"/>
          <p:cNvSpPr/>
          <p:nvPr/>
        </p:nvSpPr>
        <p:spPr>
          <a:xfrm>
            <a:off x="298345" y="1505067"/>
            <a:ext cx="719428"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OBJETIVOS DE LA INVESTIGACIÓN</a:t>
            </a:r>
          </a:p>
        </p:txBody>
      </p:sp>
      <p:sp>
        <p:nvSpPr>
          <p:cNvPr id="4" name="3 Rectángulo redondeado"/>
          <p:cNvSpPr/>
          <p:nvPr/>
        </p:nvSpPr>
        <p:spPr>
          <a:xfrm>
            <a:off x="1691680" y="1981200"/>
            <a:ext cx="6995120" cy="2362200"/>
          </a:xfrm>
          <a:prstGeom prst="roundRect">
            <a:avLst/>
          </a:prstGeom>
          <a:solidFill>
            <a:schemeClr val="accent5">
              <a:lumMod val="25000"/>
            </a:schemeClr>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C" sz="2000" dirty="0" smtClean="0"/>
              <a:t>Desarrollar un plan de acción que permita la optimización del Elemento Funcional Logístico Transporte, para los cruceros internacional de instrucción, que realiza el Buque Escuela Guayas.</a:t>
            </a:r>
            <a:endParaRPr lang="en-US" sz="2000" dirty="0"/>
          </a:p>
        </p:txBody>
      </p:sp>
      <p:pic>
        <p:nvPicPr>
          <p:cNvPr id="10" name="Picture 2" descr="C:\Documents and Settings\usuario\Escritorio\UÑA DEL DEMONIO\AGUENA GEORGE\ENSAYO IMPRESION\PRESENTACION TNFG-AB CORDOVA\az.png"/>
          <p:cNvPicPr>
            <a:picLocks noChangeAspect="1" noChangeArrowheads="1"/>
          </p:cNvPicPr>
          <p:nvPr/>
        </p:nvPicPr>
        <p:blipFill>
          <a:blip r:embed="rId4" cstate="print"/>
          <a:srcRect/>
          <a:stretch>
            <a:fillRect/>
          </a:stretch>
        </p:blipFill>
        <p:spPr bwMode="auto">
          <a:xfrm rot="19166184">
            <a:off x="227013" y="206375"/>
            <a:ext cx="1038225" cy="1084263"/>
          </a:xfrm>
          <a:prstGeom prst="rect">
            <a:avLst/>
          </a:prstGeom>
          <a:noFill/>
          <a:ln w="9525">
            <a:noFill/>
            <a:miter lim="800000"/>
            <a:headEnd/>
            <a:tailEnd/>
          </a:ln>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fade">
                                      <p:cBhvr>
                                        <p:cTn id="19" dur="500"/>
                                        <p:tgtEl>
                                          <p:spTgt spid="9218"/>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556792"/>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dirty="0"/>
          </a:p>
        </p:txBody>
      </p:sp>
      <p:sp>
        <p:nvSpPr>
          <p:cNvPr id="2" name="1 Título"/>
          <p:cNvSpPr>
            <a:spLocks noGrp="1"/>
          </p:cNvSpPr>
          <p:nvPr>
            <p:ph type="title"/>
          </p:nvPr>
        </p:nvSpPr>
        <p:spPr/>
        <p:txBody>
          <a:bodyPr/>
          <a:lstStyle/>
          <a:p>
            <a:pPr eaLnBrk="1" hangingPunct="1">
              <a:defRPr/>
            </a:pPr>
            <a:r>
              <a:rPr lang="es-EC" b="1" dirty="0" smtClean="0">
                <a:solidFill>
                  <a:schemeClr val="bg1"/>
                </a:solidFill>
              </a:rPr>
              <a:t>OBJETIVOS ESPECÍFICOS</a:t>
            </a:r>
            <a:endParaRPr lang="es-EC" dirty="0" smtClean="0">
              <a:solidFill>
                <a:schemeClr val="bg1"/>
              </a:solidFill>
              <a:latin typeface="Bodoni MT Black" pitchFamily="18" charset="0"/>
            </a:endParaRPr>
          </a:p>
        </p:txBody>
      </p:sp>
      <p:sp>
        <p:nvSpPr>
          <p:cNvPr id="9222"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C77306-AF51-432A-ACC9-44927F3C267B}" type="slidenum">
              <a:rPr lang="es-ES" smtClean="0"/>
              <a:pPr eaLnBrk="1" hangingPunct="1"/>
              <a:t>7</a:t>
            </a:fld>
            <a:endParaRPr lang="es-ES" smtClean="0"/>
          </a:p>
        </p:txBody>
      </p:sp>
      <p:sp>
        <p:nvSpPr>
          <p:cNvPr id="3" name="2 Marcador de contenido"/>
          <p:cNvSpPr>
            <a:spLocks noGrp="1"/>
          </p:cNvSpPr>
          <p:nvPr>
            <p:ph idx="1"/>
          </p:nvPr>
        </p:nvSpPr>
        <p:spPr>
          <a:xfrm>
            <a:off x="1439863" y="1700213"/>
            <a:ext cx="7308850" cy="4537075"/>
          </a:xfrm>
        </p:spPr>
        <p:txBody>
          <a:bodyPr/>
          <a:lstStyle/>
          <a:p>
            <a:pPr algn="just" eaLnBrk="1" hangingPunct="1">
              <a:buNone/>
              <a:defRPr/>
            </a:pPr>
            <a:endParaRPr lang="es-EC" sz="2000" dirty="0" smtClean="0"/>
          </a:p>
          <a:p>
            <a:pPr algn="just" eaLnBrk="1" hangingPunct="1">
              <a:defRPr/>
            </a:pPr>
            <a:endParaRPr lang="es-EC" sz="2000" dirty="0"/>
          </a:p>
          <a:p>
            <a:pPr algn="just" eaLnBrk="1" hangingPunct="1">
              <a:defRPr/>
            </a:pPr>
            <a:endParaRPr lang="es-EC" sz="2000" dirty="0" smtClean="0"/>
          </a:p>
          <a:p>
            <a:pPr algn="just" eaLnBrk="1" hangingPunct="1">
              <a:defRPr/>
            </a:pPr>
            <a:endParaRPr lang="es-EC" sz="2000" dirty="0"/>
          </a:p>
          <a:p>
            <a:pPr algn="just" eaLnBrk="1" hangingPunct="1">
              <a:defRPr/>
            </a:pPr>
            <a:endParaRPr lang="es-EC" sz="2000" dirty="0" smtClean="0"/>
          </a:p>
          <a:p>
            <a:pPr algn="just" eaLnBrk="1" hangingPunct="1">
              <a:defRPr/>
            </a:pPr>
            <a:endParaRPr lang="es-EC" sz="2000" dirty="0" smtClean="0"/>
          </a:p>
          <a:p>
            <a:pPr algn="just" eaLnBrk="1" hangingPunct="1">
              <a:defRPr/>
            </a:pPr>
            <a:endParaRPr lang="es-EC" sz="2000" dirty="0"/>
          </a:p>
          <a:p>
            <a:pPr marL="0" indent="0" algn="just" eaLnBrk="1" hangingPunct="1">
              <a:buFontTx/>
              <a:buNone/>
              <a:defRPr/>
            </a:pPr>
            <a:endParaRPr lang="es-EC" sz="2000" b="1" dirty="0" smtClean="0"/>
          </a:p>
          <a:p>
            <a:pPr marL="457200" lvl="1" indent="0" eaLnBrk="1" hangingPunct="1">
              <a:buFontTx/>
              <a:buNone/>
              <a:defRPr/>
            </a:pPr>
            <a:endParaRPr lang="es-EC" sz="2400" b="1" dirty="0" smtClean="0"/>
          </a:p>
          <a:p>
            <a:pPr marL="457200" lvl="1" indent="0" eaLnBrk="1" hangingPunct="1">
              <a:buFontTx/>
              <a:buNone/>
              <a:defRPr/>
            </a:pPr>
            <a:endParaRPr lang="es-EC" sz="2000" dirty="0" smtClean="0"/>
          </a:p>
        </p:txBody>
      </p:sp>
      <p:sp>
        <p:nvSpPr>
          <p:cNvPr id="9" name="8 Rectángulo"/>
          <p:cNvSpPr/>
          <p:nvPr/>
        </p:nvSpPr>
        <p:spPr>
          <a:xfrm>
            <a:off x="298345" y="1505067"/>
            <a:ext cx="719428"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OBJETIVOS DE LA INVESTIGACIÓN</a:t>
            </a:r>
          </a:p>
        </p:txBody>
      </p:sp>
      <p:sp>
        <p:nvSpPr>
          <p:cNvPr id="4" name="3 Rectángulo redondeado"/>
          <p:cNvSpPr/>
          <p:nvPr/>
        </p:nvSpPr>
        <p:spPr>
          <a:xfrm>
            <a:off x="1676400" y="1752601"/>
            <a:ext cx="6732588" cy="12192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C" dirty="0" smtClean="0"/>
              <a:t>Realizar un diagnóstico de los procedimientos aplicados en el crucero internacional de instrucción del Buque Escuela Guayas sobre el Elemento Funcional Logístico Transporte.</a:t>
            </a:r>
            <a:endParaRPr lang="en-US" dirty="0">
              <a:solidFill>
                <a:schemeClr val="tx1"/>
              </a:solidFill>
            </a:endParaRPr>
          </a:p>
        </p:txBody>
      </p:sp>
      <p:sp>
        <p:nvSpPr>
          <p:cNvPr id="6" name="5 Rectángulo redondeado"/>
          <p:cNvSpPr/>
          <p:nvPr/>
        </p:nvSpPr>
        <p:spPr>
          <a:xfrm>
            <a:off x="1676400" y="3352800"/>
            <a:ext cx="6732588" cy="10922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r>
              <a:rPr lang="es-EC" dirty="0" smtClean="0"/>
              <a:t>Determinar los requerimientos de recursos materiales y talento humano para la adecuada administración logística de transporte en cruceros internacionales.</a:t>
            </a:r>
            <a:endParaRPr lang="es-EC" dirty="0"/>
          </a:p>
        </p:txBody>
      </p:sp>
      <p:sp>
        <p:nvSpPr>
          <p:cNvPr id="7" name="6 Rectángulo redondeado"/>
          <p:cNvSpPr/>
          <p:nvPr/>
        </p:nvSpPr>
        <p:spPr>
          <a:xfrm>
            <a:off x="1692275" y="4797425"/>
            <a:ext cx="6732588" cy="136842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r>
              <a:rPr lang="es-EC" dirty="0" smtClean="0"/>
              <a:t>Elaborar un plan de acción para la contratación del Elemento Funcional Logístico Transporte, para cruceros internacionales de instrucción, a bordo del Buque Escuela Guayas.</a:t>
            </a:r>
            <a:endParaRPr lang="es-EC" dirty="0"/>
          </a:p>
        </p:txBody>
      </p:sp>
      <p:pic>
        <p:nvPicPr>
          <p:cNvPr id="11" name="Picture 2" descr="C:\Documents and Settings\usuario\Escritorio\UÑA DEL DEMONIO\AGUENA GEORGE\ENSAYO IMPRESION\PRESENTACION TNFG-AB CORDOVA\az.png"/>
          <p:cNvPicPr>
            <a:picLocks noChangeAspect="1" noChangeArrowheads="1"/>
          </p:cNvPicPr>
          <p:nvPr/>
        </p:nvPicPr>
        <p:blipFill>
          <a:blip r:embed="rId3" cstate="print"/>
          <a:srcRect/>
          <a:stretch>
            <a:fillRect/>
          </a:stretch>
        </p:blipFill>
        <p:spPr bwMode="auto">
          <a:xfrm rot="19166184">
            <a:off x="227013" y="206375"/>
            <a:ext cx="1038225" cy="1084263"/>
          </a:xfrm>
          <a:prstGeom prst="rect">
            <a:avLst/>
          </a:prstGeom>
          <a:noFill/>
          <a:ln w="9525">
            <a:noFill/>
            <a:miter lim="800000"/>
            <a:headEnd/>
            <a:tailEnd/>
          </a:ln>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par>
                          <p:cTn id="17" fill="hold">
                            <p:stCondLst>
                              <p:cond delay="2500"/>
                            </p:stCondLst>
                            <p:childTnLst>
                              <p:par>
                                <p:cTn id="18" presetID="6"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par>
                          <p:cTn id="21" fill="hold">
                            <p:stCondLst>
                              <p:cond delay="4500"/>
                            </p:stCondLst>
                            <p:childTnLst>
                              <p:par>
                                <p:cTn id="22" presetID="6"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Marcador de número de diapositiva"/>
          <p:cNvSpPr>
            <a:spLocks noGrp="1"/>
          </p:cNvSpPr>
          <p:nvPr>
            <p:ph type="sldNum" sz="quarter" idx="12"/>
          </p:nvPr>
        </p:nvSpPr>
        <p:spPr/>
        <p:txBody>
          <a:bodyPr/>
          <a:lstStyle/>
          <a:p>
            <a:pPr>
              <a:defRPr/>
            </a:pPr>
            <a:fld id="{A4E8A9CA-D2BC-4188-B1ED-A9986C2B0571}" type="slidenum">
              <a:rPr lang="es-ES" smtClean="0"/>
              <a:pPr>
                <a:defRPr/>
              </a:pPr>
              <a:t>8</a:t>
            </a:fld>
            <a:endParaRPr lang="es-ES"/>
          </a:p>
        </p:txBody>
      </p:sp>
      <p:sp>
        <p:nvSpPr>
          <p:cNvPr id="5" name="4 Rectángulo"/>
          <p:cNvSpPr/>
          <p:nvPr/>
        </p:nvSpPr>
        <p:spPr>
          <a:xfrm>
            <a:off x="0" y="1556792"/>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dirty="0"/>
          </a:p>
        </p:txBody>
      </p:sp>
      <p:sp>
        <p:nvSpPr>
          <p:cNvPr id="6" name="1 Título"/>
          <p:cNvSpPr txBox="1">
            <a:spLocks/>
          </p:cNvSpPr>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C" sz="4400" b="1" kern="0" dirty="0" smtClean="0">
                <a:solidFill>
                  <a:schemeClr val="bg1"/>
                </a:solidFill>
                <a:latin typeface="+mj-lt"/>
                <a:ea typeface="+mj-ea"/>
                <a:cs typeface="+mj-cs"/>
              </a:rPr>
              <a:t>HIPÓTESIS GENERAL</a:t>
            </a:r>
            <a:endParaRPr kumimoji="0" lang="es-EC" sz="4400" b="0" i="0" u="none" strike="noStrike" kern="0" cap="none" spc="0" normalizeH="0" baseline="0" noProof="0" dirty="0" smtClean="0">
              <a:ln>
                <a:noFill/>
              </a:ln>
              <a:solidFill>
                <a:schemeClr val="bg1"/>
              </a:solidFill>
              <a:effectLst/>
              <a:uLnTx/>
              <a:uFillTx/>
              <a:latin typeface="Bodoni MT Black" pitchFamily="18" charset="0"/>
              <a:ea typeface="+mj-ea"/>
              <a:cs typeface="+mj-cs"/>
            </a:endParaRPr>
          </a:p>
        </p:txBody>
      </p:sp>
      <p:sp>
        <p:nvSpPr>
          <p:cNvPr id="8" name="7 Rectángulo"/>
          <p:cNvSpPr/>
          <p:nvPr/>
        </p:nvSpPr>
        <p:spPr>
          <a:xfrm>
            <a:off x="298345" y="1505067"/>
            <a:ext cx="719428"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HIPÓTESIS </a:t>
            </a:r>
            <a:r>
              <a:rPr lang="es-ES"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 LA INVESTIGACIÓN</a:t>
            </a:r>
          </a:p>
        </p:txBody>
      </p:sp>
      <p:pic>
        <p:nvPicPr>
          <p:cNvPr id="9" name="Picture 2" descr="C:\Documents and Settings\usuario\Escritorio\UÑA DEL DEMONIO\AGUENA GEORGE\ENSAYO IMPRESION\PRESENTACION TNFG-AB CORDOVA\az.png"/>
          <p:cNvPicPr>
            <a:picLocks noChangeAspect="1" noChangeArrowheads="1"/>
          </p:cNvPicPr>
          <p:nvPr/>
        </p:nvPicPr>
        <p:blipFill>
          <a:blip r:embed="rId2" cstate="print"/>
          <a:srcRect/>
          <a:stretch>
            <a:fillRect/>
          </a:stretch>
        </p:blipFill>
        <p:spPr bwMode="auto">
          <a:xfrm rot="19166184">
            <a:off x="227013" y="206375"/>
            <a:ext cx="1038225" cy="1084263"/>
          </a:xfrm>
          <a:prstGeom prst="rect">
            <a:avLst/>
          </a:prstGeom>
          <a:noFill/>
          <a:ln w="9525">
            <a:noFill/>
            <a:miter lim="800000"/>
            <a:headEnd/>
            <a:tailEnd/>
          </a:ln>
        </p:spPr>
      </p:pic>
      <p:sp>
        <p:nvSpPr>
          <p:cNvPr id="10" name="9 Rectángulo redondeado"/>
          <p:cNvSpPr/>
          <p:nvPr/>
        </p:nvSpPr>
        <p:spPr>
          <a:xfrm>
            <a:off x="1691680" y="1981200"/>
            <a:ext cx="6995120" cy="2362200"/>
          </a:xfrm>
          <a:prstGeom prst="roundRect">
            <a:avLst/>
          </a:prstGeom>
          <a:solidFill>
            <a:schemeClr val="accent5">
              <a:lumMod val="25000"/>
            </a:schemeClr>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s-EC" sz="2000" dirty="0" smtClean="0"/>
              <a:t>La implementación planificada del Elemento Funcional Logístico Transporte en puertos extranjeros, contribuirá a la optimización del traslado del personal y abastecimiento de víveres y materiales  en el Buque Escuela Guayas en los cruceros internacionales de instrucción.</a:t>
            </a:r>
            <a:endParaRPr lang="es-EC" sz="2000" dirty="0"/>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556792"/>
            <a:ext cx="1115616" cy="4968552"/>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dirty="0"/>
          </a:p>
        </p:txBody>
      </p:sp>
      <p:sp>
        <p:nvSpPr>
          <p:cNvPr id="2" name="1 Título"/>
          <p:cNvSpPr>
            <a:spLocks noGrp="1"/>
          </p:cNvSpPr>
          <p:nvPr>
            <p:ph type="title"/>
          </p:nvPr>
        </p:nvSpPr>
        <p:spPr/>
        <p:txBody>
          <a:bodyPr/>
          <a:lstStyle/>
          <a:p>
            <a:pPr eaLnBrk="1" hangingPunct="1">
              <a:defRPr/>
            </a:pPr>
            <a:r>
              <a:rPr lang="es-EC" dirty="0" smtClean="0">
                <a:solidFill>
                  <a:schemeClr val="accent1">
                    <a:lumMod val="90000"/>
                  </a:schemeClr>
                </a:solidFill>
                <a:latin typeface="Bodoni MT Black" pitchFamily="18" charset="0"/>
              </a:rPr>
              <a:t>CAPÍTULO I</a:t>
            </a:r>
          </a:p>
        </p:txBody>
      </p:sp>
      <p:sp>
        <p:nvSpPr>
          <p:cNvPr id="13318"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9909615-FE5D-4ADA-AC50-2E9619CE7360}" type="slidenum">
              <a:rPr lang="es-ES" smtClean="0"/>
              <a:pPr eaLnBrk="1" hangingPunct="1"/>
              <a:t>9</a:t>
            </a:fld>
            <a:endParaRPr lang="es-ES" smtClean="0"/>
          </a:p>
        </p:txBody>
      </p:sp>
      <p:sp>
        <p:nvSpPr>
          <p:cNvPr id="6" name="5 Rectángulo"/>
          <p:cNvSpPr/>
          <p:nvPr/>
        </p:nvSpPr>
        <p:spPr>
          <a:xfrm>
            <a:off x="179512" y="1505067"/>
            <a:ext cx="78636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FUNDAMENTACIÓN TEÓRICA</a:t>
            </a:r>
          </a:p>
        </p:txBody>
      </p:sp>
      <p:sp>
        <p:nvSpPr>
          <p:cNvPr id="13321" name="2 Marcador de contenido"/>
          <p:cNvSpPr>
            <a:spLocks noGrp="1"/>
          </p:cNvSpPr>
          <p:nvPr>
            <p:ph idx="1"/>
          </p:nvPr>
        </p:nvSpPr>
        <p:spPr>
          <a:xfrm>
            <a:off x="1439863" y="1700213"/>
            <a:ext cx="7308850" cy="4537075"/>
          </a:xfrm>
        </p:spPr>
        <p:txBody>
          <a:bodyPr/>
          <a:lstStyle/>
          <a:p>
            <a:pPr marL="0" indent="0" eaLnBrk="1" hangingPunct="1">
              <a:buFontTx/>
              <a:buNone/>
            </a:pPr>
            <a:endParaRPr lang="es-EC" sz="2400" b="1" smtClean="0"/>
          </a:p>
          <a:p>
            <a:pPr marL="0" indent="0" eaLnBrk="1" hangingPunct="1">
              <a:buFontTx/>
              <a:buNone/>
            </a:pPr>
            <a:endParaRPr lang="es-EC" sz="2400" b="1" smtClean="0"/>
          </a:p>
          <a:p>
            <a:pPr marL="0" indent="0" algn="just" eaLnBrk="1" hangingPunct="1">
              <a:buFontTx/>
              <a:buNone/>
            </a:pPr>
            <a:endParaRPr lang="es-EC" sz="2000" b="1" smtClean="0"/>
          </a:p>
          <a:p>
            <a:pPr marL="457200" lvl="1" indent="0" eaLnBrk="1" hangingPunct="1">
              <a:buFontTx/>
              <a:buNone/>
            </a:pPr>
            <a:endParaRPr lang="es-EC" sz="2400" b="1" smtClean="0"/>
          </a:p>
          <a:p>
            <a:pPr marL="457200" lvl="1" indent="0" eaLnBrk="1" hangingPunct="1">
              <a:buFontTx/>
              <a:buNone/>
            </a:pPr>
            <a:endParaRPr lang="es-EC" sz="2000" smtClean="0"/>
          </a:p>
        </p:txBody>
      </p:sp>
      <p:pic>
        <p:nvPicPr>
          <p:cNvPr id="8" name="7 Imagen"/>
          <p:cNvPicPr>
            <a:picLocks noChangeAspect="1"/>
          </p:cNvPicPr>
          <p:nvPr/>
        </p:nvPicPr>
        <p:blipFill>
          <a:blip r:embed="rId3" cstate="print">
            <a:extLst>
              <a:ext uri="{28A0092B-C50C-407E-A947-70E740481C1C}">
                <a14:useLocalDpi xmlns="" xmlns:a14="http://schemas.microsoft.com/office/drawing/2010/main" val="0"/>
              </a:ext>
            </a:extLst>
          </a:blip>
          <a:srcRect b="7318"/>
          <a:stretch>
            <a:fillRect/>
          </a:stretch>
        </p:blipFill>
        <p:spPr bwMode="auto">
          <a:xfrm rot="993342">
            <a:off x="6391275" y="1978025"/>
            <a:ext cx="2432050" cy="149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8 Rectángulo redondeado"/>
          <p:cNvSpPr/>
          <p:nvPr/>
        </p:nvSpPr>
        <p:spPr>
          <a:xfrm>
            <a:off x="1403350" y="1916113"/>
            <a:ext cx="4392613" cy="66516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C" dirty="0" smtClean="0">
                <a:solidFill>
                  <a:schemeClr val="tx1"/>
                </a:solidFill>
                <a:effectLst>
                  <a:outerShdw blurRad="38100" dist="38100" dir="2700000" algn="tl">
                    <a:srgbClr val="000000">
                      <a:alpha val="43137"/>
                    </a:srgbClr>
                  </a:outerShdw>
                </a:effectLst>
              </a:rPr>
              <a:t>BUQUE ESCUELA GUAYAS</a:t>
            </a:r>
            <a:endParaRPr lang="es-EC" dirty="0">
              <a:solidFill>
                <a:schemeClr val="tx1"/>
              </a:solidFill>
              <a:effectLst>
                <a:outerShdw blurRad="38100" dist="38100" dir="2700000" algn="tl">
                  <a:srgbClr val="000000">
                    <a:alpha val="43137"/>
                  </a:srgbClr>
                </a:outerShdw>
              </a:effectLst>
            </a:endParaRPr>
          </a:p>
        </p:txBody>
      </p:sp>
      <p:sp>
        <p:nvSpPr>
          <p:cNvPr id="13" name="12 Rectángulo redondeado"/>
          <p:cNvSpPr/>
          <p:nvPr/>
        </p:nvSpPr>
        <p:spPr>
          <a:xfrm>
            <a:off x="1403350" y="3195638"/>
            <a:ext cx="4392613" cy="66516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C" dirty="0" smtClean="0">
                <a:solidFill>
                  <a:schemeClr val="tx1"/>
                </a:solidFill>
                <a:effectLst>
                  <a:outerShdw blurRad="38100" dist="38100" dir="2700000" algn="tl">
                    <a:srgbClr val="000000">
                      <a:alpha val="43137"/>
                    </a:srgbClr>
                  </a:outerShdw>
                </a:effectLst>
              </a:rPr>
              <a:t>LOGÍSTICA</a:t>
            </a:r>
            <a:endParaRPr lang="es-EC" dirty="0">
              <a:solidFill>
                <a:schemeClr val="tx1"/>
              </a:solidFill>
              <a:effectLst>
                <a:outerShdw blurRad="38100" dist="38100" dir="2700000" algn="tl">
                  <a:srgbClr val="000000">
                    <a:alpha val="43137"/>
                  </a:srgbClr>
                </a:outerShdw>
              </a:effectLst>
            </a:endParaRPr>
          </a:p>
        </p:txBody>
      </p:sp>
      <p:sp>
        <p:nvSpPr>
          <p:cNvPr id="14" name="13 Rectángulo redondeado"/>
          <p:cNvSpPr/>
          <p:nvPr/>
        </p:nvSpPr>
        <p:spPr>
          <a:xfrm>
            <a:off x="1403350" y="4292600"/>
            <a:ext cx="4392613" cy="66516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C" dirty="0" smtClean="0">
                <a:solidFill>
                  <a:schemeClr val="tx1"/>
                </a:solidFill>
                <a:effectLst>
                  <a:outerShdw blurRad="38100" dist="38100" dir="2700000" algn="tl">
                    <a:srgbClr val="000000">
                      <a:alpha val="43137"/>
                    </a:srgbClr>
                  </a:outerShdw>
                </a:effectLst>
              </a:rPr>
              <a:t>CICLO LOGÍSTICO</a:t>
            </a:r>
            <a:endParaRPr lang="es-EC" dirty="0">
              <a:solidFill>
                <a:schemeClr val="tx1"/>
              </a:solidFill>
              <a:effectLst>
                <a:outerShdw blurRad="38100" dist="38100" dir="2700000" algn="tl">
                  <a:srgbClr val="000000">
                    <a:alpha val="43137"/>
                  </a:srgbClr>
                </a:outerShdw>
              </a:effectLst>
            </a:endParaRPr>
          </a:p>
        </p:txBody>
      </p:sp>
      <p:sp>
        <p:nvSpPr>
          <p:cNvPr id="15" name="14 Rectángulo redondeado"/>
          <p:cNvSpPr/>
          <p:nvPr/>
        </p:nvSpPr>
        <p:spPr>
          <a:xfrm>
            <a:off x="1403350" y="5356225"/>
            <a:ext cx="4392613" cy="66516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C" dirty="0" smtClean="0">
                <a:solidFill>
                  <a:schemeClr val="tx1"/>
                </a:solidFill>
                <a:effectLst>
                  <a:outerShdw blurRad="38100" dist="38100" dir="2700000" algn="tl">
                    <a:srgbClr val="000000">
                      <a:alpha val="43137"/>
                    </a:srgbClr>
                  </a:outerShdw>
                </a:effectLst>
              </a:rPr>
              <a:t>ELEMENTOS FUNCIONALES LOGÍSTICOS</a:t>
            </a:r>
            <a:endParaRPr lang="es-EC" dirty="0">
              <a:solidFill>
                <a:schemeClr val="tx1"/>
              </a:solidFill>
              <a:effectLst>
                <a:outerShdw blurRad="38100" dist="38100" dir="2700000" algn="tl">
                  <a:srgbClr val="000000">
                    <a:alpha val="43137"/>
                  </a:srgbClr>
                </a:outerShdw>
              </a:effectLst>
            </a:endParaRPr>
          </a:p>
        </p:txBody>
      </p:sp>
      <p:pic>
        <p:nvPicPr>
          <p:cNvPr id="16" name="Picture 2" descr="C:\Documents and Settings\usuario\Escritorio\UÑA DEL DEMONIO\AGUENA GEORGE\ENSAYO IMPRESION\PRESENTACION TNFG-AB CORDOVA\az.png"/>
          <p:cNvPicPr>
            <a:picLocks noChangeAspect="1" noChangeArrowheads="1"/>
          </p:cNvPicPr>
          <p:nvPr/>
        </p:nvPicPr>
        <p:blipFill>
          <a:blip r:embed="rId4" cstate="print"/>
          <a:srcRect/>
          <a:stretch>
            <a:fillRect/>
          </a:stretch>
        </p:blipFill>
        <p:spPr bwMode="auto">
          <a:xfrm rot="19166184">
            <a:off x="227013" y="206375"/>
            <a:ext cx="1038225" cy="1084263"/>
          </a:xfrm>
          <a:prstGeom prst="rect">
            <a:avLst/>
          </a:prstGeom>
          <a:noFill/>
          <a:ln w="9525">
            <a:noFill/>
            <a:miter lim="800000"/>
            <a:headEnd/>
            <a:tailEnd/>
          </a:ln>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3" grpId="0" animBg="1"/>
      <p:bldP spid="14" grpId="0" animBg="1"/>
      <p:bldP spid="15" grpId="0" animBg="1"/>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18472</TotalTime>
  <Words>1787</Words>
  <Application>Microsoft Office PowerPoint</Application>
  <PresentationFormat>Presentación en pantalla (4:3)</PresentationFormat>
  <Paragraphs>373</Paragraphs>
  <Slides>33</Slides>
  <Notes>18</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Diseño predeterminado</vt:lpstr>
      <vt:lpstr>Diapositiva 1</vt:lpstr>
      <vt:lpstr>AGENDA</vt:lpstr>
      <vt:lpstr>INTRODUCCIÓN</vt:lpstr>
      <vt:lpstr>INTRODUCCIÒN</vt:lpstr>
      <vt:lpstr>INTRODUCCIÒN</vt:lpstr>
      <vt:lpstr>OBJETIVO GENERAL</vt:lpstr>
      <vt:lpstr>OBJETIVOS ESPECÍFICOS</vt:lpstr>
      <vt:lpstr>Diapositiva 8</vt:lpstr>
      <vt:lpstr>CAPÍTULO I</vt:lpstr>
      <vt:lpstr>CAPÍTULO I</vt:lpstr>
      <vt:lpstr>CAPÍTULO I</vt:lpstr>
      <vt:lpstr>CAPÍTULO I</vt:lpstr>
      <vt:lpstr>CAPÍTULO I</vt:lpstr>
      <vt:lpstr>CAPÍTULO I</vt:lpstr>
      <vt:lpstr>CAPÍTULO II</vt:lpstr>
      <vt:lpstr>CAPÍTULO II</vt:lpstr>
      <vt:lpstr>Diapositiva 17</vt:lpstr>
      <vt:lpstr>CAPÍTULO II</vt:lpstr>
      <vt:lpstr>CAPÍTULO II</vt:lpstr>
      <vt:lpstr>CAPÍTULO II</vt:lpstr>
      <vt:lpstr>CAPÍTULO II</vt:lpstr>
      <vt:lpstr>CAPÍTULO III</vt:lpstr>
      <vt:lpstr>Diapositiva 23</vt:lpstr>
      <vt:lpstr>Diapositiva 24</vt:lpstr>
      <vt:lpstr>CAPÍTULO III</vt:lpstr>
      <vt:lpstr>CAPÍTULO III</vt:lpstr>
      <vt:lpstr>CAPÍTULO III</vt:lpstr>
      <vt:lpstr>CAPÍTULO III</vt:lpstr>
      <vt:lpstr>CAPÍTULO III</vt:lpstr>
      <vt:lpstr>Diapositiva 30</vt:lpstr>
      <vt:lpstr>CONCLUSIONES</vt:lpstr>
      <vt:lpstr>RECOMENDACIONES</vt:lpstr>
      <vt:lpstr>Diapositiva 33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KAREN</cp:lastModifiedBy>
  <cp:revision>891</cp:revision>
  <dcterms:created xsi:type="dcterms:W3CDTF">2010-05-23T14:28:12Z</dcterms:created>
  <dcterms:modified xsi:type="dcterms:W3CDTF">2013-12-06T14:36:47Z</dcterms:modified>
</cp:coreProperties>
</file>