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5"/>
  </p:notesMasterIdLst>
  <p:sldIdLst>
    <p:sldId id="257" r:id="rId2"/>
    <p:sldId id="256" r:id="rId3"/>
    <p:sldId id="259" r:id="rId4"/>
    <p:sldId id="260" r:id="rId5"/>
    <p:sldId id="264" r:id="rId6"/>
    <p:sldId id="263" r:id="rId7"/>
    <p:sldId id="262" r:id="rId8"/>
    <p:sldId id="261" r:id="rId9"/>
    <p:sldId id="265" r:id="rId10"/>
    <p:sldId id="266" r:id="rId11"/>
    <p:sldId id="267" r:id="rId12"/>
    <p:sldId id="268" r:id="rId13"/>
    <p:sldId id="269" r:id="rId14"/>
    <p:sldId id="270" r:id="rId15"/>
    <p:sldId id="271" r:id="rId16"/>
    <p:sldId id="289" r:id="rId17"/>
    <p:sldId id="290" r:id="rId18"/>
    <p:sldId id="274" r:id="rId19"/>
    <p:sldId id="276" r:id="rId20"/>
    <p:sldId id="277" r:id="rId21"/>
    <p:sldId id="278" r:id="rId22"/>
    <p:sldId id="293" r:id="rId23"/>
    <p:sldId id="292" r:id="rId24"/>
    <p:sldId id="280" r:id="rId25"/>
    <p:sldId id="281" r:id="rId26"/>
    <p:sldId id="294" r:id="rId27"/>
    <p:sldId id="283" r:id="rId28"/>
    <p:sldId id="284" r:id="rId29"/>
    <p:sldId id="285" r:id="rId30"/>
    <p:sldId id="286" r:id="rId31"/>
    <p:sldId id="287" r:id="rId32"/>
    <p:sldId id="295" r:id="rId33"/>
    <p:sldId id="296"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8583D0C-714A-414F-A8CE-D0F396300AF7}">
          <p14:sldIdLst>
            <p14:sldId id="257"/>
            <p14:sldId id="256"/>
            <p14:sldId id="259"/>
            <p14:sldId id="260"/>
            <p14:sldId id="264"/>
            <p14:sldId id="263"/>
            <p14:sldId id="262"/>
            <p14:sldId id="261"/>
            <p14:sldId id="265"/>
            <p14:sldId id="266"/>
            <p14:sldId id="267"/>
            <p14:sldId id="268"/>
            <p14:sldId id="269"/>
            <p14:sldId id="270"/>
            <p14:sldId id="271"/>
            <p14:sldId id="289"/>
            <p14:sldId id="290"/>
            <p14:sldId id="274"/>
            <p14:sldId id="276"/>
            <p14:sldId id="277"/>
            <p14:sldId id="278"/>
            <p14:sldId id="293"/>
            <p14:sldId id="292"/>
            <p14:sldId id="280"/>
            <p14:sldId id="281"/>
            <p14:sldId id="294"/>
            <p14:sldId id="283"/>
            <p14:sldId id="284"/>
            <p14:sldId id="285"/>
            <p14:sldId id="286"/>
            <p14:sldId id="287"/>
            <p14:sldId id="295"/>
            <p14:sldId id="296"/>
          </p14:sldIdLst>
        </p14:section>
        <p14:section name="Sección sin título" id="{775076E8-F7DC-443E-9E58-F81146D6B4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2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77" autoAdjust="0"/>
  </p:normalViewPr>
  <p:slideViewPr>
    <p:cSldViewPr>
      <p:cViewPr varScale="1">
        <p:scale>
          <a:sx n="63" d="100"/>
          <a:sy n="63" d="100"/>
        </p:scale>
        <p:origin x="-1362" y="-108"/>
      </p:cViewPr>
      <p:guideLst>
        <p:guide orient="horz" pos="2160"/>
        <p:guide pos="2880"/>
      </p:guideLst>
    </p:cSldViewPr>
  </p:slideViewPr>
  <p:outlineViewPr>
    <p:cViewPr>
      <p:scale>
        <a:sx n="33" d="100"/>
        <a:sy n="33" d="100"/>
      </p:scale>
      <p:origin x="0" y="1818"/>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31.xml"/></Relationships>
</file>

<file path=ppt/diagrams/_rels/data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jpeg"/></Relationships>
</file>

<file path=ppt/diagrams/_rels/data2.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6.jpe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BA237-956B-4B38-8D17-D5D96B55A3AF}" type="doc">
      <dgm:prSet loTypeId="urn:microsoft.com/office/officeart/2005/8/layout/bList2#1" loCatId="list" qsTypeId="urn:microsoft.com/office/officeart/2005/8/quickstyle/3d1" qsCatId="3D" csTypeId="urn:microsoft.com/office/officeart/2005/8/colors/accent3_2" csCatId="accent3" phldr="1"/>
      <dgm:spPr/>
    </dgm:pt>
    <dgm:pt modelId="{1037CD33-8537-479C-AB66-0809B165A321}">
      <dgm:prSet phldrT="[Texto]" custT="1"/>
      <dgm:spPr/>
      <dgm:t>
        <a:bodyPr/>
        <a:lstStyle/>
        <a:p>
          <a:pPr algn="ctr"/>
          <a:r>
            <a:rPr lang="es-EC" sz="1800" b="1" dirty="0" smtClean="0">
              <a:solidFill>
                <a:schemeClr val="tx1"/>
              </a:solidFill>
              <a:latin typeface="Arial" pitchFamily="34" charset="0"/>
              <a:cs typeface="Arial" pitchFamily="34" charset="0"/>
            </a:rPr>
            <a:t>Actividades Turísticas</a:t>
          </a:r>
          <a:endParaRPr lang="es-EC" sz="1800" b="1" dirty="0">
            <a:solidFill>
              <a:schemeClr val="tx1"/>
            </a:solidFill>
            <a:latin typeface="Arial" pitchFamily="34" charset="0"/>
            <a:cs typeface="Arial" pitchFamily="34" charset="0"/>
          </a:endParaRPr>
        </a:p>
      </dgm:t>
    </dgm:pt>
    <dgm:pt modelId="{A57AD03C-7F13-4C75-9281-C2CCFBEB16A7}" type="parTrans" cxnId="{3422DD3B-77E2-4CC7-B804-138A704EC8E9}">
      <dgm:prSet/>
      <dgm:spPr/>
      <dgm:t>
        <a:bodyPr/>
        <a:lstStyle/>
        <a:p>
          <a:pPr algn="just"/>
          <a:endParaRPr lang="es-EC" sz="1800" b="1">
            <a:solidFill>
              <a:schemeClr val="tx1"/>
            </a:solidFill>
            <a:latin typeface="Arial" pitchFamily="34" charset="0"/>
            <a:cs typeface="Arial" pitchFamily="34" charset="0"/>
          </a:endParaRPr>
        </a:p>
      </dgm:t>
    </dgm:pt>
    <dgm:pt modelId="{CC81433F-CF91-4131-B3FC-615EC9F05D78}" type="sibTrans" cxnId="{3422DD3B-77E2-4CC7-B804-138A704EC8E9}">
      <dgm:prSet/>
      <dgm:spPr/>
      <dgm:t>
        <a:bodyPr/>
        <a:lstStyle/>
        <a:p>
          <a:pPr algn="just"/>
          <a:endParaRPr lang="es-EC" sz="1800" b="1">
            <a:solidFill>
              <a:schemeClr val="tx1"/>
            </a:solidFill>
            <a:latin typeface="Arial" pitchFamily="34" charset="0"/>
            <a:cs typeface="Arial" pitchFamily="34" charset="0"/>
          </a:endParaRPr>
        </a:p>
      </dgm:t>
    </dgm:pt>
    <dgm:pt modelId="{C7C2FE15-AB6C-45CB-9421-CB84C9B02152}">
      <dgm:prSet phldrT="[Texto]" custT="1"/>
      <dgm:spPr/>
      <dgm:t>
        <a:bodyPr/>
        <a:lstStyle/>
        <a:p>
          <a:pPr algn="ctr"/>
          <a:r>
            <a:rPr lang="es-EC" sz="1800" b="1" dirty="0" smtClean="0">
              <a:solidFill>
                <a:schemeClr val="tx1"/>
              </a:solidFill>
              <a:latin typeface="Arial" pitchFamily="34" charset="0"/>
              <a:cs typeface="Arial" pitchFamily="34" charset="0"/>
            </a:rPr>
            <a:t>Experiencias</a:t>
          </a:r>
          <a:endParaRPr lang="es-EC" sz="1800" b="1" dirty="0">
            <a:solidFill>
              <a:schemeClr val="tx1"/>
            </a:solidFill>
            <a:latin typeface="Arial" pitchFamily="34" charset="0"/>
            <a:cs typeface="Arial" pitchFamily="34" charset="0"/>
          </a:endParaRPr>
        </a:p>
      </dgm:t>
    </dgm:pt>
    <dgm:pt modelId="{5BFD846D-8E04-4FFD-8A46-12BF17446EEE}" type="parTrans" cxnId="{4F83EE4F-0C0D-4281-86E3-E290DB473B0E}">
      <dgm:prSet/>
      <dgm:spPr/>
      <dgm:t>
        <a:bodyPr/>
        <a:lstStyle/>
        <a:p>
          <a:pPr algn="just"/>
          <a:endParaRPr lang="es-EC" sz="1800" b="1">
            <a:solidFill>
              <a:schemeClr val="tx1"/>
            </a:solidFill>
            <a:latin typeface="Arial" pitchFamily="34" charset="0"/>
            <a:cs typeface="Arial" pitchFamily="34" charset="0"/>
          </a:endParaRPr>
        </a:p>
      </dgm:t>
    </dgm:pt>
    <dgm:pt modelId="{931B4FC3-845B-4052-9366-4D3BD6BAF2AF}" type="sibTrans" cxnId="{4F83EE4F-0C0D-4281-86E3-E290DB473B0E}">
      <dgm:prSet/>
      <dgm:spPr/>
      <dgm:t>
        <a:bodyPr/>
        <a:lstStyle/>
        <a:p>
          <a:pPr algn="just"/>
          <a:endParaRPr lang="es-EC" sz="1800" b="1">
            <a:solidFill>
              <a:schemeClr val="tx1"/>
            </a:solidFill>
            <a:latin typeface="Arial" pitchFamily="34" charset="0"/>
            <a:cs typeface="Arial" pitchFamily="34" charset="0"/>
          </a:endParaRPr>
        </a:p>
      </dgm:t>
    </dgm:pt>
    <dgm:pt modelId="{D250C290-0DAD-4634-A3FC-55D5D65D5507}">
      <dgm:prSet phldrT="[Texto]" custT="1"/>
      <dgm:spPr/>
      <dgm:t>
        <a:bodyPr/>
        <a:lstStyle/>
        <a:p>
          <a:pPr algn="ctr"/>
          <a:r>
            <a:rPr lang="es-EC" sz="1800" b="1" dirty="0" smtClean="0">
              <a:solidFill>
                <a:schemeClr val="tx1"/>
              </a:solidFill>
              <a:latin typeface="Arial" pitchFamily="34" charset="0"/>
              <a:cs typeface="Arial" pitchFamily="34" charset="0"/>
            </a:rPr>
            <a:t>Servicios</a:t>
          </a:r>
          <a:endParaRPr lang="es-EC" sz="1800" b="1" dirty="0">
            <a:solidFill>
              <a:schemeClr val="tx1"/>
            </a:solidFill>
            <a:latin typeface="Arial" pitchFamily="34" charset="0"/>
            <a:cs typeface="Arial" pitchFamily="34" charset="0"/>
          </a:endParaRPr>
        </a:p>
      </dgm:t>
    </dgm:pt>
    <dgm:pt modelId="{68D85E33-3497-418A-8972-AF2A547A1CBC}" type="parTrans" cxnId="{A3848913-9F75-490A-9906-3C9D3CD5E3DC}">
      <dgm:prSet/>
      <dgm:spPr/>
      <dgm:t>
        <a:bodyPr/>
        <a:lstStyle/>
        <a:p>
          <a:pPr algn="just"/>
          <a:endParaRPr lang="es-EC" sz="1800" b="1">
            <a:solidFill>
              <a:schemeClr val="tx1"/>
            </a:solidFill>
            <a:latin typeface="Arial" pitchFamily="34" charset="0"/>
            <a:cs typeface="Arial" pitchFamily="34" charset="0"/>
          </a:endParaRPr>
        </a:p>
      </dgm:t>
    </dgm:pt>
    <dgm:pt modelId="{84C97E8C-7FBC-4FD0-AAFE-FAA19849D4BD}" type="sibTrans" cxnId="{A3848913-9F75-490A-9906-3C9D3CD5E3DC}">
      <dgm:prSet/>
      <dgm:spPr/>
      <dgm:t>
        <a:bodyPr/>
        <a:lstStyle/>
        <a:p>
          <a:pPr algn="just"/>
          <a:endParaRPr lang="es-EC" sz="1800" b="1">
            <a:solidFill>
              <a:schemeClr val="tx1"/>
            </a:solidFill>
            <a:latin typeface="Arial" pitchFamily="34" charset="0"/>
            <a:cs typeface="Arial" pitchFamily="34" charset="0"/>
          </a:endParaRPr>
        </a:p>
      </dgm:t>
    </dgm:pt>
    <dgm:pt modelId="{2AEE3CEF-3039-4FCA-A014-BBA0AF108678}">
      <dgm:prSet custT="1"/>
      <dgm:spPr/>
      <dgm:t>
        <a:bodyPr/>
        <a:lstStyle/>
        <a:p>
          <a:pPr algn="just"/>
          <a:r>
            <a:rPr lang="es-EC" sz="1600" b="0" noProof="0" dirty="0" smtClean="0">
              <a:solidFill>
                <a:schemeClr val="tx1"/>
              </a:solidFill>
              <a:latin typeface="Arial" pitchFamily="34" charset="0"/>
              <a:cs typeface="Arial" pitchFamily="34" charset="0"/>
            </a:rPr>
            <a:t>Caminatas a las cascadas</a:t>
          </a:r>
          <a:endParaRPr lang="es-EC" sz="1600" b="0" dirty="0">
            <a:solidFill>
              <a:schemeClr val="tx1"/>
            </a:solidFill>
            <a:latin typeface="Arial" pitchFamily="34" charset="0"/>
            <a:cs typeface="Arial" pitchFamily="34" charset="0"/>
          </a:endParaRPr>
        </a:p>
      </dgm:t>
    </dgm:pt>
    <dgm:pt modelId="{9DCF490E-58D9-43A9-BEF0-6B4E8E543B62}" type="parTrans" cxnId="{3D96BB0E-B849-47ED-93B2-013B09D8D89F}">
      <dgm:prSet/>
      <dgm:spPr/>
      <dgm:t>
        <a:bodyPr/>
        <a:lstStyle/>
        <a:p>
          <a:pPr algn="just"/>
          <a:endParaRPr lang="es-EC" sz="1800" b="1">
            <a:solidFill>
              <a:schemeClr val="tx1"/>
            </a:solidFill>
            <a:latin typeface="Arial" pitchFamily="34" charset="0"/>
            <a:cs typeface="Arial" pitchFamily="34" charset="0"/>
          </a:endParaRPr>
        </a:p>
      </dgm:t>
    </dgm:pt>
    <dgm:pt modelId="{B721A3BC-E1A1-4B8D-BDEB-33B8F2EAA74F}" type="sibTrans" cxnId="{3D96BB0E-B849-47ED-93B2-013B09D8D89F}">
      <dgm:prSet/>
      <dgm:spPr/>
      <dgm:t>
        <a:bodyPr/>
        <a:lstStyle/>
        <a:p>
          <a:pPr algn="just"/>
          <a:endParaRPr lang="es-EC" sz="1800" b="1">
            <a:solidFill>
              <a:schemeClr val="tx1"/>
            </a:solidFill>
            <a:latin typeface="Arial" pitchFamily="34" charset="0"/>
            <a:cs typeface="Arial" pitchFamily="34" charset="0"/>
          </a:endParaRPr>
        </a:p>
      </dgm:t>
    </dgm:pt>
    <dgm:pt modelId="{EB6DF6D6-8A75-4248-921C-2F1DC6BF96A4}">
      <dgm:prSet custT="1"/>
      <dgm:spPr/>
      <dgm:t>
        <a:bodyPr/>
        <a:lstStyle/>
        <a:p>
          <a:pPr algn="just"/>
          <a:r>
            <a:rPr lang="es-EC" sz="1600" b="0" dirty="0" smtClean="0">
              <a:solidFill>
                <a:schemeClr val="tx1"/>
              </a:solidFill>
              <a:latin typeface="Arial" pitchFamily="34" charset="0"/>
              <a:cs typeface="Arial" pitchFamily="34" charset="0"/>
            </a:rPr>
            <a:t>Culturales </a:t>
          </a:r>
          <a:endParaRPr lang="es-EC" sz="1600" b="0" dirty="0">
            <a:solidFill>
              <a:schemeClr val="tx1"/>
            </a:solidFill>
            <a:latin typeface="Arial" pitchFamily="34" charset="0"/>
            <a:cs typeface="Arial" pitchFamily="34" charset="0"/>
          </a:endParaRPr>
        </a:p>
      </dgm:t>
    </dgm:pt>
    <dgm:pt modelId="{BEBEB607-4A12-41FF-9960-9E07ED6DD084}" type="parTrans" cxnId="{992767B6-BC7F-4A1D-8B3F-1E4934AAF271}">
      <dgm:prSet/>
      <dgm:spPr/>
      <dgm:t>
        <a:bodyPr/>
        <a:lstStyle/>
        <a:p>
          <a:pPr algn="just"/>
          <a:endParaRPr lang="es-EC" sz="1800" b="1">
            <a:solidFill>
              <a:schemeClr val="tx1"/>
            </a:solidFill>
            <a:latin typeface="Arial" pitchFamily="34" charset="0"/>
            <a:cs typeface="Arial" pitchFamily="34" charset="0"/>
          </a:endParaRPr>
        </a:p>
      </dgm:t>
    </dgm:pt>
    <dgm:pt modelId="{A44C3775-F403-456E-9100-D11E740F6343}" type="sibTrans" cxnId="{992767B6-BC7F-4A1D-8B3F-1E4934AAF271}">
      <dgm:prSet/>
      <dgm:spPr/>
      <dgm:t>
        <a:bodyPr/>
        <a:lstStyle/>
        <a:p>
          <a:pPr algn="just"/>
          <a:endParaRPr lang="es-EC" sz="1800" b="1">
            <a:solidFill>
              <a:schemeClr val="tx1"/>
            </a:solidFill>
            <a:latin typeface="Arial" pitchFamily="34" charset="0"/>
            <a:cs typeface="Arial" pitchFamily="34" charset="0"/>
          </a:endParaRPr>
        </a:p>
      </dgm:t>
    </dgm:pt>
    <dgm:pt modelId="{72861FAE-5F96-46B8-B72E-7A58E829E762}">
      <dgm:prSet custT="1"/>
      <dgm:spPr/>
      <dgm:t>
        <a:bodyPr/>
        <a:lstStyle/>
        <a:p>
          <a:pPr algn="just"/>
          <a:r>
            <a:rPr lang="es-EC" sz="1600" b="0" dirty="0" smtClean="0">
              <a:solidFill>
                <a:schemeClr val="tx1"/>
              </a:solidFill>
              <a:latin typeface="Arial" pitchFamily="34" charset="0"/>
              <a:cs typeface="Arial" pitchFamily="34" charset="0"/>
            </a:rPr>
            <a:t>Naturales </a:t>
          </a:r>
          <a:endParaRPr lang="es-EC" sz="1600" b="0" dirty="0">
            <a:solidFill>
              <a:schemeClr val="tx1"/>
            </a:solidFill>
            <a:latin typeface="Arial" pitchFamily="34" charset="0"/>
            <a:cs typeface="Arial" pitchFamily="34" charset="0"/>
          </a:endParaRPr>
        </a:p>
      </dgm:t>
    </dgm:pt>
    <dgm:pt modelId="{36D57191-E8E9-4D46-837B-294C93531CE5}" type="parTrans" cxnId="{CFC8443F-1FEC-438C-9387-27F64DCC5EBF}">
      <dgm:prSet/>
      <dgm:spPr/>
      <dgm:t>
        <a:bodyPr/>
        <a:lstStyle/>
        <a:p>
          <a:pPr algn="just"/>
          <a:endParaRPr lang="es-EC" sz="1800" b="1">
            <a:solidFill>
              <a:schemeClr val="tx1"/>
            </a:solidFill>
            <a:latin typeface="Arial" pitchFamily="34" charset="0"/>
            <a:cs typeface="Arial" pitchFamily="34" charset="0"/>
          </a:endParaRPr>
        </a:p>
      </dgm:t>
    </dgm:pt>
    <dgm:pt modelId="{566F1EF7-1C6B-4035-B975-91508BE10317}" type="sibTrans" cxnId="{CFC8443F-1FEC-438C-9387-27F64DCC5EBF}">
      <dgm:prSet/>
      <dgm:spPr/>
      <dgm:t>
        <a:bodyPr/>
        <a:lstStyle/>
        <a:p>
          <a:pPr algn="just"/>
          <a:endParaRPr lang="es-EC" sz="1800" b="1">
            <a:solidFill>
              <a:schemeClr val="tx1"/>
            </a:solidFill>
            <a:latin typeface="Arial" pitchFamily="34" charset="0"/>
            <a:cs typeface="Arial" pitchFamily="34" charset="0"/>
          </a:endParaRPr>
        </a:p>
      </dgm:t>
    </dgm:pt>
    <dgm:pt modelId="{A37F057B-0D48-42C5-B6AB-BDB64076B2F7}">
      <dgm:prSet custT="1"/>
      <dgm:spPr/>
      <dgm:t>
        <a:bodyPr/>
        <a:lstStyle/>
        <a:p>
          <a:pPr algn="just"/>
          <a:r>
            <a:rPr lang="es-EC" sz="1600" b="0" dirty="0" smtClean="0">
              <a:solidFill>
                <a:schemeClr val="tx1"/>
              </a:solidFill>
              <a:latin typeface="Arial" pitchFamily="34" charset="0"/>
              <a:cs typeface="Arial" pitchFamily="34" charset="0"/>
            </a:rPr>
            <a:t>Aventura </a:t>
          </a:r>
          <a:endParaRPr lang="es-EC" sz="1600" b="0" dirty="0">
            <a:solidFill>
              <a:schemeClr val="tx1"/>
            </a:solidFill>
            <a:latin typeface="Arial" pitchFamily="34" charset="0"/>
            <a:cs typeface="Arial" pitchFamily="34" charset="0"/>
          </a:endParaRPr>
        </a:p>
      </dgm:t>
    </dgm:pt>
    <dgm:pt modelId="{5F0E1175-AB26-4846-9AF6-8FF97E99FE55}" type="parTrans" cxnId="{BAE53226-90CA-4E6C-90E0-FC6231026D94}">
      <dgm:prSet/>
      <dgm:spPr/>
      <dgm:t>
        <a:bodyPr/>
        <a:lstStyle/>
        <a:p>
          <a:pPr algn="just"/>
          <a:endParaRPr lang="es-EC" sz="1800" b="1">
            <a:solidFill>
              <a:schemeClr val="tx1"/>
            </a:solidFill>
            <a:latin typeface="Arial" pitchFamily="34" charset="0"/>
            <a:cs typeface="Arial" pitchFamily="34" charset="0"/>
          </a:endParaRPr>
        </a:p>
      </dgm:t>
    </dgm:pt>
    <dgm:pt modelId="{1515447E-C65A-477D-82EF-9CB520CFBB50}" type="sibTrans" cxnId="{BAE53226-90CA-4E6C-90E0-FC6231026D94}">
      <dgm:prSet/>
      <dgm:spPr/>
      <dgm:t>
        <a:bodyPr/>
        <a:lstStyle/>
        <a:p>
          <a:pPr algn="just"/>
          <a:endParaRPr lang="es-EC" sz="1800" b="1">
            <a:solidFill>
              <a:schemeClr val="tx1"/>
            </a:solidFill>
            <a:latin typeface="Arial" pitchFamily="34" charset="0"/>
            <a:cs typeface="Arial" pitchFamily="34" charset="0"/>
          </a:endParaRPr>
        </a:p>
      </dgm:t>
    </dgm:pt>
    <dgm:pt modelId="{4D3B2102-13D9-4EA8-A7A4-F4ECDAB12D62}">
      <dgm:prSet custT="1"/>
      <dgm:spPr/>
      <dgm:t>
        <a:bodyPr/>
        <a:lstStyle/>
        <a:p>
          <a:pPr algn="just"/>
          <a:r>
            <a:rPr lang="es-EC" sz="1600" b="0" noProof="0" dirty="0" smtClean="0">
              <a:solidFill>
                <a:schemeClr val="tx1"/>
              </a:solidFill>
              <a:latin typeface="Arial" pitchFamily="34" charset="0"/>
              <a:cs typeface="Arial" pitchFamily="34" charset="0"/>
            </a:rPr>
            <a:t>Alojamiento </a:t>
          </a:r>
          <a:endParaRPr lang="es-EC" sz="1600" b="0" noProof="0" dirty="0">
            <a:solidFill>
              <a:schemeClr val="tx1"/>
            </a:solidFill>
            <a:latin typeface="Arial" pitchFamily="34" charset="0"/>
            <a:cs typeface="Arial" pitchFamily="34" charset="0"/>
          </a:endParaRPr>
        </a:p>
      </dgm:t>
    </dgm:pt>
    <dgm:pt modelId="{E4E26F92-1A0A-4899-A957-8134BACDC894}" type="parTrans" cxnId="{4B3DC07F-532B-4A23-B614-D41DC92F8AE7}">
      <dgm:prSet/>
      <dgm:spPr/>
      <dgm:t>
        <a:bodyPr/>
        <a:lstStyle/>
        <a:p>
          <a:pPr algn="just"/>
          <a:endParaRPr lang="es-EC" sz="1800" b="1">
            <a:solidFill>
              <a:schemeClr val="tx1"/>
            </a:solidFill>
            <a:latin typeface="Arial" pitchFamily="34" charset="0"/>
            <a:cs typeface="Arial" pitchFamily="34" charset="0"/>
          </a:endParaRPr>
        </a:p>
      </dgm:t>
    </dgm:pt>
    <dgm:pt modelId="{7C91775F-E19E-47A4-AC4D-7EF0FEE676CC}" type="sibTrans" cxnId="{4B3DC07F-532B-4A23-B614-D41DC92F8AE7}">
      <dgm:prSet/>
      <dgm:spPr/>
      <dgm:t>
        <a:bodyPr/>
        <a:lstStyle/>
        <a:p>
          <a:pPr algn="just"/>
          <a:endParaRPr lang="es-EC" sz="1800" b="1">
            <a:solidFill>
              <a:schemeClr val="tx1"/>
            </a:solidFill>
            <a:latin typeface="Arial" pitchFamily="34" charset="0"/>
            <a:cs typeface="Arial" pitchFamily="34" charset="0"/>
          </a:endParaRPr>
        </a:p>
      </dgm:t>
    </dgm:pt>
    <dgm:pt modelId="{55628720-A515-43C6-A58A-3DA6AE6A6285}">
      <dgm:prSet custT="1"/>
      <dgm:spPr/>
      <dgm:t>
        <a:bodyPr/>
        <a:lstStyle/>
        <a:p>
          <a:pPr algn="just"/>
          <a:r>
            <a:rPr lang="es-EC" sz="1600" b="0" noProof="0" dirty="0" smtClean="0">
              <a:solidFill>
                <a:schemeClr val="tx1"/>
              </a:solidFill>
              <a:latin typeface="Arial" pitchFamily="34" charset="0"/>
              <a:cs typeface="Arial" pitchFamily="34" charset="0"/>
            </a:rPr>
            <a:t>Transporte </a:t>
          </a:r>
          <a:endParaRPr lang="es-EC" sz="1600" b="0" noProof="0" dirty="0">
            <a:solidFill>
              <a:schemeClr val="tx1"/>
            </a:solidFill>
            <a:latin typeface="Arial" pitchFamily="34" charset="0"/>
            <a:cs typeface="Arial" pitchFamily="34" charset="0"/>
          </a:endParaRPr>
        </a:p>
      </dgm:t>
    </dgm:pt>
    <dgm:pt modelId="{1EE58DEA-BDDA-4C9A-8A9F-4652EF4601DD}" type="parTrans" cxnId="{57F6EC1B-64F4-4193-ADF1-26013FCD3EF0}">
      <dgm:prSet/>
      <dgm:spPr/>
      <dgm:t>
        <a:bodyPr/>
        <a:lstStyle/>
        <a:p>
          <a:pPr algn="just"/>
          <a:endParaRPr lang="es-EC" sz="1800" b="1">
            <a:solidFill>
              <a:schemeClr val="tx1"/>
            </a:solidFill>
            <a:latin typeface="Arial" pitchFamily="34" charset="0"/>
            <a:cs typeface="Arial" pitchFamily="34" charset="0"/>
          </a:endParaRPr>
        </a:p>
      </dgm:t>
    </dgm:pt>
    <dgm:pt modelId="{FB1D8DE1-38E7-4DA4-8C56-B43534144CF4}" type="sibTrans" cxnId="{57F6EC1B-64F4-4193-ADF1-26013FCD3EF0}">
      <dgm:prSet/>
      <dgm:spPr/>
      <dgm:t>
        <a:bodyPr/>
        <a:lstStyle/>
        <a:p>
          <a:pPr algn="just"/>
          <a:endParaRPr lang="es-EC" sz="1800" b="1">
            <a:solidFill>
              <a:schemeClr val="tx1"/>
            </a:solidFill>
            <a:latin typeface="Arial" pitchFamily="34" charset="0"/>
            <a:cs typeface="Arial" pitchFamily="34" charset="0"/>
          </a:endParaRPr>
        </a:p>
      </dgm:t>
    </dgm:pt>
    <dgm:pt modelId="{35232E7B-5A09-4326-9C07-937D77BC6F97}">
      <dgm:prSet custT="1"/>
      <dgm:spPr/>
      <dgm:t>
        <a:bodyPr/>
        <a:lstStyle/>
        <a:p>
          <a:pPr algn="just"/>
          <a:r>
            <a:rPr lang="es-EC" sz="1600" b="0" noProof="0" dirty="0" smtClean="0">
              <a:solidFill>
                <a:schemeClr val="tx1"/>
              </a:solidFill>
              <a:latin typeface="Arial" pitchFamily="34" charset="0"/>
              <a:cs typeface="Arial" pitchFamily="34" charset="0"/>
            </a:rPr>
            <a:t>Alimentación</a:t>
          </a:r>
          <a:endParaRPr lang="es-EC" sz="1600" b="0" noProof="0" dirty="0">
            <a:solidFill>
              <a:schemeClr val="tx1"/>
            </a:solidFill>
            <a:latin typeface="Arial" pitchFamily="34" charset="0"/>
            <a:cs typeface="Arial" pitchFamily="34" charset="0"/>
          </a:endParaRPr>
        </a:p>
      </dgm:t>
    </dgm:pt>
    <dgm:pt modelId="{1DB7D72F-4235-4975-ABC3-DCEB239B6EC7}" type="parTrans" cxnId="{B2645E75-E40F-46E8-B1A2-715449554CDD}">
      <dgm:prSet/>
      <dgm:spPr/>
      <dgm:t>
        <a:bodyPr/>
        <a:lstStyle/>
        <a:p>
          <a:pPr algn="just"/>
          <a:endParaRPr lang="es-EC" sz="1800" b="1">
            <a:solidFill>
              <a:schemeClr val="tx1"/>
            </a:solidFill>
            <a:latin typeface="Arial" pitchFamily="34" charset="0"/>
            <a:cs typeface="Arial" pitchFamily="34" charset="0"/>
          </a:endParaRPr>
        </a:p>
      </dgm:t>
    </dgm:pt>
    <dgm:pt modelId="{F0C943BA-CCD0-4184-BB4D-EDA4E2B947B8}" type="sibTrans" cxnId="{B2645E75-E40F-46E8-B1A2-715449554CDD}">
      <dgm:prSet/>
      <dgm:spPr/>
      <dgm:t>
        <a:bodyPr/>
        <a:lstStyle/>
        <a:p>
          <a:pPr algn="just"/>
          <a:endParaRPr lang="es-EC" sz="1800" b="1">
            <a:solidFill>
              <a:schemeClr val="tx1"/>
            </a:solidFill>
            <a:latin typeface="Arial" pitchFamily="34" charset="0"/>
            <a:cs typeface="Arial" pitchFamily="34" charset="0"/>
          </a:endParaRPr>
        </a:p>
      </dgm:t>
    </dgm:pt>
    <dgm:pt modelId="{331F5A1B-7BD6-43A7-8821-66DE88F5DE13}">
      <dgm:prSet custT="1"/>
      <dgm:spPr/>
      <dgm:t>
        <a:bodyPr/>
        <a:lstStyle/>
        <a:p>
          <a:pPr algn="just"/>
          <a:r>
            <a:rPr lang="es-EC" sz="1600" b="0" noProof="0" dirty="0" smtClean="0">
              <a:solidFill>
                <a:schemeClr val="tx1"/>
              </a:solidFill>
              <a:latin typeface="Arial" pitchFamily="34" charset="0"/>
              <a:cs typeface="Arial" pitchFamily="34" charset="0"/>
            </a:rPr>
            <a:t>Guía turístico</a:t>
          </a:r>
          <a:endParaRPr lang="es-EC" sz="1600" b="0" noProof="0" dirty="0">
            <a:solidFill>
              <a:schemeClr val="tx1"/>
            </a:solidFill>
            <a:latin typeface="Arial" pitchFamily="34" charset="0"/>
            <a:cs typeface="Arial" pitchFamily="34" charset="0"/>
          </a:endParaRPr>
        </a:p>
      </dgm:t>
    </dgm:pt>
    <dgm:pt modelId="{5AC35391-9FA8-4B29-B1ED-731EF86ABBD6}" type="parTrans" cxnId="{79EC9790-2195-4808-814F-DBF999703533}">
      <dgm:prSet/>
      <dgm:spPr/>
      <dgm:t>
        <a:bodyPr/>
        <a:lstStyle/>
        <a:p>
          <a:pPr algn="just"/>
          <a:endParaRPr lang="es-EC" sz="1800" b="1">
            <a:solidFill>
              <a:schemeClr val="tx1"/>
            </a:solidFill>
            <a:latin typeface="Arial" pitchFamily="34" charset="0"/>
            <a:cs typeface="Arial" pitchFamily="34" charset="0"/>
          </a:endParaRPr>
        </a:p>
      </dgm:t>
    </dgm:pt>
    <dgm:pt modelId="{F68993CB-58BA-497A-93D6-E6C823A9A6C0}" type="sibTrans" cxnId="{79EC9790-2195-4808-814F-DBF999703533}">
      <dgm:prSet/>
      <dgm:spPr/>
      <dgm:t>
        <a:bodyPr/>
        <a:lstStyle/>
        <a:p>
          <a:pPr algn="just"/>
          <a:endParaRPr lang="es-EC" sz="1800" b="1">
            <a:solidFill>
              <a:schemeClr val="tx1"/>
            </a:solidFill>
            <a:latin typeface="Arial" pitchFamily="34" charset="0"/>
            <a:cs typeface="Arial" pitchFamily="34" charset="0"/>
          </a:endParaRPr>
        </a:p>
      </dgm:t>
    </dgm:pt>
    <dgm:pt modelId="{957B6889-CFE4-4932-A5B7-BA6CADD2B003}">
      <dgm:prSet custT="1"/>
      <dgm:spPr/>
      <dgm:t>
        <a:bodyPr/>
        <a:lstStyle/>
        <a:p>
          <a:pPr algn="just"/>
          <a:r>
            <a:rPr lang="es-EC" sz="1600" b="0" noProof="0" dirty="0" smtClean="0">
              <a:solidFill>
                <a:schemeClr val="tx1"/>
              </a:solidFill>
              <a:latin typeface="Arial" pitchFamily="34" charset="0"/>
              <a:cs typeface="Arial" pitchFamily="34" charset="0"/>
            </a:rPr>
            <a:t>Recreación</a:t>
          </a:r>
          <a:endParaRPr lang="es-EC" sz="1600" b="0" noProof="0" dirty="0">
            <a:solidFill>
              <a:schemeClr val="tx1"/>
            </a:solidFill>
            <a:latin typeface="Arial" pitchFamily="34" charset="0"/>
            <a:cs typeface="Arial" pitchFamily="34" charset="0"/>
          </a:endParaRPr>
        </a:p>
      </dgm:t>
    </dgm:pt>
    <dgm:pt modelId="{CC925B4A-AD8E-4333-B16D-9A1D2AD0EED0}" type="parTrans" cxnId="{1D161663-7EE3-49E1-8C91-C1DA001A41B1}">
      <dgm:prSet/>
      <dgm:spPr/>
      <dgm:t>
        <a:bodyPr/>
        <a:lstStyle/>
        <a:p>
          <a:endParaRPr lang="es-EC"/>
        </a:p>
      </dgm:t>
    </dgm:pt>
    <dgm:pt modelId="{A29567B8-2480-4117-A504-A2859B8E465F}" type="sibTrans" cxnId="{1D161663-7EE3-49E1-8C91-C1DA001A41B1}">
      <dgm:prSet/>
      <dgm:spPr/>
      <dgm:t>
        <a:bodyPr/>
        <a:lstStyle/>
        <a:p>
          <a:endParaRPr lang="es-EC"/>
        </a:p>
      </dgm:t>
    </dgm:pt>
    <dgm:pt modelId="{4D6ADE9B-47CE-4468-92F2-74F5F0966FFE}">
      <dgm:prSet custT="1"/>
      <dgm:spPr/>
      <dgm:t>
        <a:bodyPr/>
        <a:lstStyle/>
        <a:p>
          <a:pPr algn="just"/>
          <a:r>
            <a:rPr lang="es-EC" sz="1600" b="0" noProof="0" dirty="0" smtClean="0">
              <a:solidFill>
                <a:schemeClr val="tx1"/>
              </a:solidFill>
              <a:latin typeface="Arial" pitchFamily="34" charset="0"/>
              <a:cs typeface="Arial" pitchFamily="34" charset="0"/>
            </a:rPr>
            <a:t>Toma de fotografías</a:t>
          </a:r>
          <a:endParaRPr lang="es-EC" sz="1600" b="0" noProof="0" dirty="0">
            <a:solidFill>
              <a:schemeClr val="tx1"/>
            </a:solidFill>
            <a:latin typeface="Arial" pitchFamily="34" charset="0"/>
            <a:cs typeface="Arial" pitchFamily="34" charset="0"/>
          </a:endParaRPr>
        </a:p>
      </dgm:t>
    </dgm:pt>
    <dgm:pt modelId="{75E51E83-63D2-4539-9CAB-A0BF8DF169B0}" type="parTrans" cxnId="{F3150A3B-8EAD-42A6-A13B-62835A3AF46E}">
      <dgm:prSet/>
      <dgm:spPr/>
      <dgm:t>
        <a:bodyPr/>
        <a:lstStyle/>
        <a:p>
          <a:endParaRPr lang="es-EC"/>
        </a:p>
      </dgm:t>
    </dgm:pt>
    <dgm:pt modelId="{D985BDEE-3D28-4D8D-9D48-DC6C940F37A3}" type="sibTrans" cxnId="{F3150A3B-8EAD-42A6-A13B-62835A3AF46E}">
      <dgm:prSet/>
      <dgm:spPr/>
      <dgm:t>
        <a:bodyPr/>
        <a:lstStyle/>
        <a:p>
          <a:endParaRPr lang="es-EC"/>
        </a:p>
      </dgm:t>
    </dgm:pt>
    <dgm:pt modelId="{46607FC5-316F-4F3D-9FDD-5B2EE0311494}">
      <dgm:prSet custT="1"/>
      <dgm:spPr/>
      <dgm:t>
        <a:bodyPr/>
        <a:lstStyle/>
        <a:p>
          <a:pPr algn="just"/>
          <a:r>
            <a:rPr lang="es-EC" sz="1600" b="0" noProof="0" dirty="0" smtClean="0">
              <a:solidFill>
                <a:schemeClr val="tx1"/>
              </a:solidFill>
              <a:latin typeface="Arial" pitchFamily="34" charset="0"/>
              <a:cs typeface="Arial" pitchFamily="34" charset="0"/>
            </a:rPr>
            <a:t>Charlas</a:t>
          </a:r>
          <a:endParaRPr lang="es-EC" sz="1600" b="0" noProof="0" dirty="0">
            <a:solidFill>
              <a:schemeClr val="tx1"/>
            </a:solidFill>
            <a:latin typeface="Arial" pitchFamily="34" charset="0"/>
            <a:cs typeface="Arial" pitchFamily="34" charset="0"/>
          </a:endParaRPr>
        </a:p>
      </dgm:t>
    </dgm:pt>
    <dgm:pt modelId="{913328C1-91E1-40BE-AC20-DB30F05D9817}" type="parTrans" cxnId="{558F522A-908E-4BDE-9C32-C2908DAC3674}">
      <dgm:prSet/>
      <dgm:spPr/>
      <dgm:t>
        <a:bodyPr/>
        <a:lstStyle/>
        <a:p>
          <a:endParaRPr lang="es-EC"/>
        </a:p>
      </dgm:t>
    </dgm:pt>
    <dgm:pt modelId="{A7A856F6-26F6-45EE-BD13-522368811052}" type="sibTrans" cxnId="{558F522A-908E-4BDE-9C32-C2908DAC3674}">
      <dgm:prSet/>
      <dgm:spPr/>
      <dgm:t>
        <a:bodyPr/>
        <a:lstStyle/>
        <a:p>
          <a:endParaRPr lang="es-EC"/>
        </a:p>
      </dgm:t>
    </dgm:pt>
    <dgm:pt modelId="{79C4189B-13FE-46AD-A0C7-B0A72BA44BED}">
      <dgm:prSet custT="1"/>
      <dgm:spPr/>
      <dgm:t>
        <a:bodyPr/>
        <a:lstStyle/>
        <a:p>
          <a:pPr algn="just"/>
          <a:r>
            <a:rPr lang="es-EC" sz="1600" b="0" noProof="0" dirty="0" smtClean="0">
              <a:solidFill>
                <a:schemeClr val="tx1"/>
              </a:solidFill>
              <a:latin typeface="Arial" pitchFamily="34" charset="0"/>
              <a:cs typeface="Arial" pitchFamily="34" charset="0"/>
            </a:rPr>
            <a:t>Trípticos</a:t>
          </a:r>
          <a:endParaRPr lang="es-EC" sz="1600" b="0" noProof="0" dirty="0">
            <a:solidFill>
              <a:schemeClr val="tx1"/>
            </a:solidFill>
            <a:latin typeface="Arial" pitchFamily="34" charset="0"/>
            <a:cs typeface="Arial" pitchFamily="34" charset="0"/>
          </a:endParaRPr>
        </a:p>
      </dgm:t>
    </dgm:pt>
    <dgm:pt modelId="{897C2C28-2D11-4A90-A4E4-60F034C78D82}" type="parTrans" cxnId="{6AB3A565-7DD5-49BF-83BB-932D27DA8187}">
      <dgm:prSet/>
      <dgm:spPr/>
      <dgm:t>
        <a:bodyPr/>
        <a:lstStyle/>
        <a:p>
          <a:endParaRPr lang="es-EC"/>
        </a:p>
      </dgm:t>
    </dgm:pt>
    <dgm:pt modelId="{39236971-B37C-48E6-9618-0075549CC47C}" type="sibTrans" cxnId="{6AB3A565-7DD5-49BF-83BB-932D27DA8187}">
      <dgm:prSet/>
      <dgm:spPr/>
      <dgm:t>
        <a:bodyPr/>
        <a:lstStyle/>
        <a:p>
          <a:endParaRPr lang="es-EC"/>
        </a:p>
      </dgm:t>
    </dgm:pt>
    <dgm:pt modelId="{43CED6D1-E9E6-46E7-A3CC-585C562A4AD9}">
      <dgm:prSet custT="1"/>
      <dgm:spPr/>
      <dgm:t>
        <a:bodyPr/>
        <a:lstStyle/>
        <a:p>
          <a:pPr algn="just"/>
          <a:r>
            <a:rPr lang="es-EC" sz="1600" b="0" noProof="0" dirty="0" smtClean="0">
              <a:solidFill>
                <a:schemeClr val="tx1"/>
              </a:solidFill>
              <a:latin typeface="Arial" pitchFamily="34" charset="0"/>
              <a:cs typeface="Arial" pitchFamily="34" charset="0"/>
            </a:rPr>
            <a:t>Primeros auxilios</a:t>
          </a:r>
          <a:endParaRPr lang="es-EC" sz="1600" b="0" noProof="0" dirty="0">
            <a:solidFill>
              <a:schemeClr val="tx1"/>
            </a:solidFill>
            <a:latin typeface="Arial" pitchFamily="34" charset="0"/>
            <a:cs typeface="Arial" pitchFamily="34" charset="0"/>
          </a:endParaRPr>
        </a:p>
      </dgm:t>
    </dgm:pt>
    <dgm:pt modelId="{A6EE00FC-0BDE-482A-B503-078B32322F0B}" type="parTrans" cxnId="{4DA80A82-9A4E-4719-A4BD-CE3144D4AED7}">
      <dgm:prSet/>
      <dgm:spPr/>
      <dgm:t>
        <a:bodyPr/>
        <a:lstStyle/>
        <a:p>
          <a:endParaRPr lang="es-EC"/>
        </a:p>
      </dgm:t>
    </dgm:pt>
    <dgm:pt modelId="{D09F79B4-614C-4333-9AE7-71E14376B1E0}" type="sibTrans" cxnId="{4DA80A82-9A4E-4719-A4BD-CE3144D4AED7}">
      <dgm:prSet/>
      <dgm:spPr/>
      <dgm:t>
        <a:bodyPr/>
        <a:lstStyle/>
        <a:p>
          <a:endParaRPr lang="es-EC"/>
        </a:p>
      </dgm:t>
    </dgm:pt>
    <dgm:pt modelId="{3F9E8562-D341-4084-B1EA-E962768311B8}">
      <dgm:prSet custT="1"/>
      <dgm:spPr/>
      <dgm:t>
        <a:bodyPr/>
        <a:lstStyle/>
        <a:p>
          <a:pPr algn="just"/>
          <a:r>
            <a:rPr lang="es-EC" sz="1600" b="0" noProof="0" dirty="0" smtClean="0">
              <a:solidFill>
                <a:schemeClr val="tx1"/>
              </a:solidFill>
              <a:latin typeface="Arial" pitchFamily="34" charset="0"/>
              <a:cs typeface="Arial" pitchFamily="34" charset="0"/>
            </a:rPr>
            <a:t>Salvavidas</a:t>
          </a:r>
          <a:endParaRPr lang="es-EC" sz="1600" b="0" noProof="0" dirty="0">
            <a:solidFill>
              <a:schemeClr val="tx1"/>
            </a:solidFill>
            <a:latin typeface="Arial" pitchFamily="34" charset="0"/>
            <a:cs typeface="Arial" pitchFamily="34" charset="0"/>
          </a:endParaRPr>
        </a:p>
      </dgm:t>
    </dgm:pt>
    <dgm:pt modelId="{127D9A44-0B24-4AD4-B7F6-A19A7264D224}" type="parTrans" cxnId="{24AD8FCF-ABA8-47D2-AB4F-1CF174926A7F}">
      <dgm:prSet/>
      <dgm:spPr/>
      <dgm:t>
        <a:bodyPr/>
        <a:lstStyle/>
        <a:p>
          <a:endParaRPr lang="es-EC"/>
        </a:p>
      </dgm:t>
    </dgm:pt>
    <dgm:pt modelId="{30E01AF8-E96B-45EF-9482-8E75F66F1B24}" type="sibTrans" cxnId="{24AD8FCF-ABA8-47D2-AB4F-1CF174926A7F}">
      <dgm:prSet/>
      <dgm:spPr/>
      <dgm:t>
        <a:bodyPr/>
        <a:lstStyle/>
        <a:p>
          <a:endParaRPr lang="es-EC"/>
        </a:p>
      </dgm:t>
    </dgm:pt>
    <dgm:pt modelId="{A21D7B3D-40AB-40AC-9047-6A8B79D6E2C8}">
      <dgm:prSet custT="1"/>
      <dgm:spPr/>
      <dgm:t>
        <a:bodyPr/>
        <a:lstStyle/>
        <a:p>
          <a:pPr algn="just"/>
          <a:r>
            <a:rPr lang="es-EC" sz="1600" b="0" noProof="0" dirty="0" smtClean="0">
              <a:solidFill>
                <a:schemeClr val="tx1"/>
              </a:solidFill>
              <a:latin typeface="Arial" pitchFamily="34" charset="0"/>
              <a:cs typeface="Arial" pitchFamily="34" charset="0"/>
            </a:rPr>
            <a:t>Otras actividades</a:t>
          </a:r>
          <a:endParaRPr lang="es-EC" sz="1600" b="0" noProof="0" dirty="0">
            <a:solidFill>
              <a:schemeClr val="tx1"/>
            </a:solidFill>
            <a:latin typeface="Arial" pitchFamily="34" charset="0"/>
            <a:cs typeface="Arial" pitchFamily="34" charset="0"/>
          </a:endParaRPr>
        </a:p>
      </dgm:t>
    </dgm:pt>
    <dgm:pt modelId="{5EE3A892-15F2-413E-963C-11A3F8CF5E5D}" type="parTrans" cxnId="{61211566-228F-4CBB-88BE-799AB74206D4}">
      <dgm:prSet/>
      <dgm:spPr/>
      <dgm:t>
        <a:bodyPr/>
        <a:lstStyle/>
        <a:p>
          <a:endParaRPr lang="es-EC"/>
        </a:p>
      </dgm:t>
    </dgm:pt>
    <dgm:pt modelId="{CADC4F38-90C6-44D5-8554-E5E2A4F8C9B7}" type="sibTrans" cxnId="{61211566-228F-4CBB-88BE-799AB74206D4}">
      <dgm:prSet/>
      <dgm:spPr/>
      <dgm:t>
        <a:bodyPr/>
        <a:lstStyle/>
        <a:p>
          <a:endParaRPr lang="es-EC"/>
        </a:p>
      </dgm:t>
    </dgm:pt>
    <dgm:pt modelId="{4CD1C45F-E573-48E1-A75A-7498BD95227A}" type="pres">
      <dgm:prSet presAssocID="{3B0BA237-956B-4B38-8D17-D5D96B55A3AF}" presName="diagram" presStyleCnt="0">
        <dgm:presLayoutVars>
          <dgm:dir/>
          <dgm:animLvl val="lvl"/>
          <dgm:resizeHandles val="exact"/>
        </dgm:presLayoutVars>
      </dgm:prSet>
      <dgm:spPr/>
    </dgm:pt>
    <dgm:pt modelId="{4BD9D85C-7CAC-4C5A-B25D-BD2D5168CFBD}" type="pres">
      <dgm:prSet presAssocID="{1037CD33-8537-479C-AB66-0809B165A321}" presName="compNode" presStyleCnt="0"/>
      <dgm:spPr/>
    </dgm:pt>
    <dgm:pt modelId="{B704A5E2-BE70-42BF-A9D1-4B25738AB0D1}" type="pres">
      <dgm:prSet presAssocID="{1037CD33-8537-479C-AB66-0809B165A321}" presName="childRect" presStyleLbl="bgAcc1" presStyleIdx="0" presStyleCnt="3" custScaleX="92391" custScaleY="141789" custLinFactNeighborX="-2432" custLinFactNeighborY="-20306">
        <dgm:presLayoutVars>
          <dgm:bulletEnabled val="1"/>
        </dgm:presLayoutVars>
      </dgm:prSet>
      <dgm:spPr/>
      <dgm:t>
        <a:bodyPr/>
        <a:lstStyle/>
        <a:p>
          <a:endParaRPr lang="es-EC"/>
        </a:p>
      </dgm:t>
    </dgm:pt>
    <dgm:pt modelId="{12CA38B7-21F4-446D-BF3A-50A85541B524}" type="pres">
      <dgm:prSet presAssocID="{1037CD33-8537-479C-AB66-0809B165A321}" presName="parentText" presStyleLbl="node1" presStyleIdx="0" presStyleCnt="0">
        <dgm:presLayoutVars>
          <dgm:chMax val="0"/>
          <dgm:bulletEnabled val="1"/>
        </dgm:presLayoutVars>
      </dgm:prSet>
      <dgm:spPr/>
      <dgm:t>
        <a:bodyPr/>
        <a:lstStyle/>
        <a:p>
          <a:endParaRPr lang="es-EC"/>
        </a:p>
      </dgm:t>
    </dgm:pt>
    <dgm:pt modelId="{35A53E7A-CB53-4748-B606-18BEB13C0359}" type="pres">
      <dgm:prSet presAssocID="{1037CD33-8537-479C-AB66-0809B165A321}" presName="parentRect" presStyleLbl="alignNode1" presStyleIdx="0" presStyleCnt="3"/>
      <dgm:spPr/>
      <dgm:t>
        <a:bodyPr/>
        <a:lstStyle/>
        <a:p>
          <a:endParaRPr lang="es-EC"/>
        </a:p>
      </dgm:t>
    </dgm:pt>
    <dgm:pt modelId="{9A4462CD-1E93-4863-B34D-410DE94920DD}" type="pres">
      <dgm:prSet presAssocID="{1037CD33-8537-479C-AB66-0809B165A321}" presName="adorn" presStyleLbl="fgAccFollowNode1" presStyleIdx="0" presStyleCnt="3"/>
      <dgm:spPr>
        <a:blipFill rotWithShape="0">
          <a:blip xmlns:r="http://schemas.openxmlformats.org/officeDocument/2006/relationships" r:embed="rId1"/>
          <a:stretch>
            <a:fillRect/>
          </a:stretch>
        </a:blipFill>
      </dgm:spPr>
    </dgm:pt>
    <dgm:pt modelId="{20538CBE-2C60-4BF0-A9F7-2487894FEFEF}" type="pres">
      <dgm:prSet presAssocID="{CC81433F-CF91-4131-B3FC-615EC9F05D78}" presName="sibTrans" presStyleLbl="sibTrans2D1" presStyleIdx="0" presStyleCnt="0"/>
      <dgm:spPr/>
      <dgm:t>
        <a:bodyPr/>
        <a:lstStyle/>
        <a:p>
          <a:endParaRPr lang="es-EC"/>
        </a:p>
      </dgm:t>
    </dgm:pt>
    <dgm:pt modelId="{F8E4C528-7A50-4446-9864-E8FB779DAF47}" type="pres">
      <dgm:prSet presAssocID="{C7C2FE15-AB6C-45CB-9421-CB84C9B02152}" presName="compNode" presStyleCnt="0"/>
      <dgm:spPr/>
    </dgm:pt>
    <dgm:pt modelId="{42E3260D-CD10-4351-B92C-608E2BA2B976}" type="pres">
      <dgm:prSet presAssocID="{C7C2FE15-AB6C-45CB-9421-CB84C9B02152}" presName="childRect" presStyleLbl="bgAcc1" presStyleIdx="1" presStyleCnt="3" custScaleY="151570" custLinFactNeighborX="-163" custLinFactNeighborY="-12013">
        <dgm:presLayoutVars>
          <dgm:bulletEnabled val="1"/>
        </dgm:presLayoutVars>
      </dgm:prSet>
      <dgm:spPr/>
      <dgm:t>
        <a:bodyPr/>
        <a:lstStyle/>
        <a:p>
          <a:endParaRPr lang="es-EC"/>
        </a:p>
      </dgm:t>
    </dgm:pt>
    <dgm:pt modelId="{9B92F00C-1B8D-4104-8EBE-9449A80E8375}" type="pres">
      <dgm:prSet presAssocID="{C7C2FE15-AB6C-45CB-9421-CB84C9B02152}" presName="parentText" presStyleLbl="node1" presStyleIdx="0" presStyleCnt="0">
        <dgm:presLayoutVars>
          <dgm:chMax val="0"/>
          <dgm:bulletEnabled val="1"/>
        </dgm:presLayoutVars>
      </dgm:prSet>
      <dgm:spPr/>
      <dgm:t>
        <a:bodyPr/>
        <a:lstStyle/>
        <a:p>
          <a:endParaRPr lang="es-EC"/>
        </a:p>
      </dgm:t>
    </dgm:pt>
    <dgm:pt modelId="{41165E72-3553-4316-A732-A119E62C171A}" type="pres">
      <dgm:prSet presAssocID="{C7C2FE15-AB6C-45CB-9421-CB84C9B02152}" presName="parentRect" presStyleLbl="alignNode1" presStyleIdx="1" presStyleCnt="3"/>
      <dgm:spPr/>
      <dgm:t>
        <a:bodyPr/>
        <a:lstStyle/>
        <a:p>
          <a:endParaRPr lang="es-EC"/>
        </a:p>
      </dgm:t>
    </dgm:pt>
    <dgm:pt modelId="{4E002EB8-7182-4ECB-A085-E4FDAB675BD7}" type="pres">
      <dgm:prSet presAssocID="{C7C2FE15-AB6C-45CB-9421-CB84C9B02152}" presName="adorn" presStyleLbl="fgAccFollowNode1" presStyleIdx="1" presStyleCnt="3"/>
      <dgm:spPr>
        <a:blipFill rotWithShape="0">
          <a:blip xmlns:r="http://schemas.openxmlformats.org/officeDocument/2006/relationships" r:embed="rId2"/>
          <a:stretch>
            <a:fillRect/>
          </a:stretch>
        </a:blipFill>
      </dgm:spPr>
    </dgm:pt>
    <dgm:pt modelId="{91AA135C-61E0-4D58-9C74-450EF2B74763}" type="pres">
      <dgm:prSet presAssocID="{931B4FC3-845B-4052-9366-4D3BD6BAF2AF}" presName="sibTrans" presStyleLbl="sibTrans2D1" presStyleIdx="0" presStyleCnt="0"/>
      <dgm:spPr/>
      <dgm:t>
        <a:bodyPr/>
        <a:lstStyle/>
        <a:p>
          <a:endParaRPr lang="es-EC"/>
        </a:p>
      </dgm:t>
    </dgm:pt>
    <dgm:pt modelId="{6E9A21AB-B5FF-4B33-BA9E-546AC011ABE1}" type="pres">
      <dgm:prSet presAssocID="{D250C290-0DAD-4634-A3FC-55D5D65D5507}" presName="compNode" presStyleCnt="0"/>
      <dgm:spPr/>
    </dgm:pt>
    <dgm:pt modelId="{4E8DC39E-93D6-4D83-9873-61D6FDC7A864}" type="pres">
      <dgm:prSet presAssocID="{D250C290-0DAD-4634-A3FC-55D5D65D5507}" presName="childRect" presStyleLbl="bgAcc1" presStyleIdx="2" presStyleCnt="3" custScaleY="133968" custLinFactNeighborX="1508" custLinFactNeighborY="-15849">
        <dgm:presLayoutVars>
          <dgm:bulletEnabled val="1"/>
        </dgm:presLayoutVars>
      </dgm:prSet>
      <dgm:spPr/>
      <dgm:t>
        <a:bodyPr/>
        <a:lstStyle/>
        <a:p>
          <a:endParaRPr lang="es-EC"/>
        </a:p>
      </dgm:t>
    </dgm:pt>
    <dgm:pt modelId="{816E313D-3D7D-45FF-9A10-84F1662173A9}" type="pres">
      <dgm:prSet presAssocID="{D250C290-0DAD-4634-A3FC-55D5D65D5507}" presName="parentText" presStyleLbl="node1" presStyleIdx="0" presStyleCnt="0">
        <dgm:presLayoutVars>
          <dgm:chMax val="0"/>
          <dgm:bulletEnabled val="1"/>
        </dgm:presLayoutVars>
      </dgm:prSet>
      <dgm:spPr/>
      <dgm:t>
        <a:bodyPr/>
        <a:lstStyle/>
        <a:p>
          <a:endParaRPr lang="es-EC"/>
        </a:p>
      </dgm:t>
    </dgm:pt>
    <dgm:pt modelId="{F453A600-CAD5-48E4-BCDE-5B847FCA5BB6}" type="pres">
      <dgm:prSet presAssocID="{D250C290-0DAD-4634-A3FC-55D5D65D5507}" presName="parentRect" presStyleLbl="alignNode1" presStyleIdx="2" presStyleCnt="3" custLinFactNeighborX="-1697" custLinFactNeighborY="20739"/>
      <dgm:spPr/>
      <dgm:t>
        <a:bodyPr/>
        <a:lstStyle/>
        <a:p>
          <a:endParaRPr lang="es-EC"/>
        </a:p>
      </dgm:t>
    </dgm:pt>
    <dgm:pt modelId="{EA81DCFD-7E98-4AC9-90E0-A6955249E415}" type="pres">
      <dgm:prSet presAssocID="{D250C290-0DAD-4634-A3FC-55D5D65D5507}" presName="adorn" presStyleLbl="fgAccFollowNode1" presStyleIdx="2" presStyleCnt="3"/>
      <dgm:spPr>
        <a:blipFill rotWithShape="0">
          <a:blip xmlns:r="http://schemas.openxmlformats.org/officeDocument/2006/relationships" r:embed="rId3"/>
          <a:stretch>
            <a:fillRect/>
          </a:stretch>
        </a:blipFill>
      </dgm:spPr>
    </dgm:pt>
  </dgm:ptLst>
  <dgm:cxnLst>
    <dgm:cxn modelId="{05EB7B24-2F63-4FDB-8A3B-81127CBBFA27}" type="presOf" srcId="{CC81433F-CF91-4131-B3FC-615EC9F05D78}" destId="{20538CBE-2C60-4BF0-A9F7-2487894FEFEF}" srcOrd="0" destOrd="0" presId="urn:microsoft.com/office/officeart/2005/8/layout/bList2#1"/>
    <dgm:cxn modelId="{8FB4A45D-07E5-4F70-9DA6-79A461C97010}" type="presOf" srcId="{46607FC5-316F-4F3D-9FDD-5B2EE0311494}" destId="{B704A5E2-BE70-42BF-A9D1-4B25738AB0D1}" srcOrd="0" destOrd="3" presId="urn:microsoft.com/office/officeart/2005/8/layout/bList2#1"/>
    <dgm:cxn modelId="{668D38CC-D1CB-436C-981B-C6D97B6DF77F}" type="presOf" srcId="{43CED6D1-E9E6-46E7-A3CC-585C562A4AD9}" destId="{4E8DC39E-93D6-4D83-9873-61D6FDC7A864}" srcOrd="0" destOrd="5" presId="urn:microsoft.com/office/officeart/2005/8/layout/bList2#1"/>
    <dgm:cxn modelId="{8A4B5341-A59D-4E97-9154-D8ED9ED8F82F}" type="presOf" srcId="{931B4FC3-845B-4052-9366-4D3BD6BAF2AF}" destId="{91AA135C-61E0-4D58-9C74-450EF2B74763}" srcOrd="0" destOrd="0" presId="urn:microsoft.com/office/officeart/2005/8/layout/bList2#1"/>
    <dgm:cxn modelId="{1FA9B7CB-8497-4463-B612-A0C592B1E459}" type="presOf" srcId="{957B6889-CFE4-4932-A5B7-BA6CADD2B003}" destId="{B704A5E2-BE70-42BF-A9D1-4B25738AB0D1}" srcOrd="0" destOrd="1" presId="urn:microsoft.com/office/officeart/2005/8/layout/bList2#1"/>
    <dgm:cxn modelId="{F3FB64B1-46C5-4996-884C-629073957E49}" type="presOf" srcId="{3B0BA237-956B-4B38-8D17-D5D96B55A3AF}" destId="{4CD1C45F-E573-48E1-A75A-7498BD95227A}" srcOrd="0" destOrd="0" presId="urn:microsoft.com/office/officeart/2005/8/layout/bList2#1"/>
    <dgm:cxn modelId="{B2645E75-E40F-46E8-B1A2-715449554CDD}" srcId="{D250C290-0DAD-4634-A3FC-55D5D65D5507}" destId="{35232E7B-5A09-4326-9C07-937D77BC6F97}" srcOrd="2" destOrd="0" parTransId="{1DB7D72F-4235-4975-ABC3-DCEB239B6EC7}" sibTransId="{F0C943BA-CCD0-4184-BB4D-EDA4E2B947B8}"/>
    <dgm:cxn modelId="{24AD8FCF-ABA8-47D2-AB4F-1CF174926A7F}" srcId="{D250C290-0DAD-4634-A3FC-55D5D65D5507}" destId="{3F9E8562-D341-4084-B1EA-E962768311B8}" srcOrd="6" destOrd="0" parTransId="{127D9A44-0B24-4AD4-B7F6-A19A7264D224}" sibTransId="{30E01AF8-E96B-45EF-9482-8E75F66F1B24}"/>
    <dgm:cxn modelId="{5ECFC98E-4A68-4BA5-BB3B-9E2A01F3F2D2}" type="presOf" srcId="{72861FAE-5F96-46B8-B72E-7A58E829E762}" destId="{42E3260D-CD10-4351-B92C-608E2BA2B976}" srcOrd="0" destOrd="1" presId="urn:microsoft.com/office/officeart/2005/8/layout/bList2#1"/>
    <dgm:cxn modelId="{F3150A3B-8EAD-42A6-A13B-62835A3AF46E}" srcId="{1037CD33-8537-479C-AB66-0809B165A321}" destId="{4D6ADE9B-47CE-4468-92F2-74F5F0966FFE}" srcOrd="2" destOrd="0" parTransId="{75E51E83-63D2-4539-9CAB-A0BF8DF169B0}" sibTransId="{D985BDEE-3D28-4D8D-9D48-DC6C940F37A3}"/>
    <dgm:cxn modelId="{2A394EA5-BB10-482D-9C0C-F7397F9682CB}" type="presOf" srcId="{C7C2FE15-AB6C-45CB-9421-CB84C9B02152}" destId="{9B92F00C-1B8D-4104-8EBE-9449A80E8375}" srcOrd="0" destOrd="0" presId="urn:microsoft.com/office/officeart/2005/8/layout/bList2#1"/>
    <dgm:cxn modelId="{57175E17-E93E-43C3-89F2-73156F96DC4B}" type="presOf" srcId="{35232E7B-5A09-4326-9C07-937D77BC6F97}" destId="{4E8DC39E-93D6-4D83-9873-61D6FDC7A864}" srcOrd="0" destOrd="2" presId="urn:microsoft.com/office/officeart/2005/8/layout/bList2#1"/>
    <dgm:cxn modelId="{79EC9790-2195-4808-814F-DBF999703533}" srcId="{D250C290-0DAD-4634-A3FC-55D5D65D5507}" destId="{331F5A1B-7BD6-43A7-8821-66DE88F5DE13}" srcOrd="3" destOrd="0" parTransId="{5AC35391-9FA8-4B29-B1ED-731EF86ABBD6}" sibTransId="{F68993CB-58BA-497A-93D6-E6C823A9A6C0}"/>
    <dgm:cxn modelId="{4F83EE4F-0C0D-4281-86E3-E290DB473B0E}" srcId="{3B0BA237-956B-4B38-8D17-D5D96B55A3AF}" destId="{C7C2FE15-AB6C-45CB-9421-CB84C9B02152}" srcOrd="1" destOrd="0" parTransId="{5BFD846D-8E04-4FFD-8A46-12BF17446EEE}" sibTransId="{931B4FC3-845B-4052-9366-4D3BD6BAF2AF}"/>
    <dgm:cxn modelId="{14B9CACA-B622-40DB-AEB5-9995A7FDF947}" type="presOf" srcId="{A21D7B3D-40AB-40AC-9047-6A8B79D6E2C8}" destId="{B704A5E2-BE70-42BF-A9D1-4B25738AB0D1}" srcOrd="0" destOrd="4" presId="urn:microsoft.com/office/officeart/2005/8/layout/bList2#1"/>
    <dgm:cxn modelId="{1D161663-7EE3-49E1-8C91-C1DA001A41B1}" srcId="{1037CD33-8537-479C-AB66-0809B165A321}" destId="{957B6889-CFE4-4932-A5B7-BA6CADD2B003}" srcOrd="1" destOrd="0" parTransId="{CC925B4A-AD8E-4333-B16D-9A1D2AD0EED0}" sibTransId="{A29567B8-2480-4117-A504-A2859B8E465F}"/>
    <dgm:cxn modelId="{B5F7ABB4-960D-4317-82CB-D0C92324E3DE}" type="presOf" srcId="{4D6ADE9B-47CE-4468-92F2-74F5F0966FFE}" destId="{B704A5E2-BE70-42BF-A9D1-4B25738AB0D1}" srcOrd="0" destOrd="2" presId="urn:microsoft.com/office/officeart/2005/8/layout/bList2#1"/>
    <dgm:cxn modelId="{E81A633B-F630-4778-BC90-EBF4584D2F67}" type="presOf" srcId="{C7C2FE15-AB6C-45CB-9421-CB84C9B02152}" destId="{41165E72-3553-4316-A732-A119E62C171A}" srcOrd="1" destOrd="0" presId="urn:microsoft.com/office/officeart/2005/8/layout/bList2#1"/>
    <dgm:cxn modelId="{BAE53226-90CA-4E6C-90E0-FC6231026D94}" srcId="{C7C2FE15-AB6C-45CB-9421-CB84C9B02152}" destId="{A37F057B-0D48-42C5-B6AB-BDB64076B2F7}" srcOrd="2" destOrd="0" parTransId="{5F0E1175-AB26-4846-9AF6-8FF97E99FE55}" sibTransId="{1515447E-C65A-477D-82EF-9CB520CFBB50}"/>
    <dgm:cxn modelId="{025B4939-D850-4497-906D-F2EF17B39F4B}" type="presOf" srcId="{3F9E8562-D341-4084-B1EA-E962768311B8}" destId="{4E8DC39E-93D6-4D83-9873-61D6FDC7A864}" srcOrd="0" destOrd="6" presId="urn:microsoft.com/office/officeart/2005/8/layout/bList2#1"/>
    <dgm:cxn modelId="{2C6F3CB4-8481-4544-AC33-866125C2210A}" type="presOf" srcId="{55628720-A515-43C6-A58A-3DA6AE6A6285}" destId="{4E8DC39E-93D6-4D83-9873-61D6FDC7A864}" srcOrd="0" destOrd="1" presId="urn:microsoft.com/office/officeart/2005/8/layout/bList2#1"/>
    <dgm:cxn modelId="{C077AEE7-E0C4-4EA2-AD67-35B495F37401}" type="presOf" srcId="{331F5A1B-7BD6-43A7-8821-66DE88F5DE13}" destId="{4E8DC39E-93D6-4D83-9873-61D6FDC7A864}" srcOrd="0" destOrd="3" presId="urn:microsoft.com/office/officeart/2005/8/layout/bList2#1"/>
    <dgm:cxn modelId="{6AB3A565-7DD5-49BF-83BB-932D27DA8187}" srcId="{D250C290-0DAD-4634-A3FC-55D5D65D5507}" destId="{79C4189B-13FE-46AD-A0C7-B0A72BA44BED}" srcOrd="4" destOrd="0" parTransId="{897C2C28-2D11-4A90-A4E4-60F034C78D82}" sibTransId="{39236971-B37C-48E6-9618-0075549CC47C}"/>
    <dgm:cxn modelId="{992767B6-BC7F-4A1D-8B3F-1E4934AAF271}" srcId="{C7C2FE15-AB6C-45CB-9421-CB84C9B02152}" destId="{EB6DF6D6-8A75-4248-921C-2F1DC6BF96A4}" srcOrd="0" destOrd="0" parTransId="{BEBEB607-4A12-41FF-9960-9E07ED6DD084}" sibTransId="{A44C3775-F403-456E-9100-D11E740F6343}"/>
    <dgm:cxn modelId="{3422DD3B-77E2-4CC7-B804-138A704EC8E9}" srcId="{3B0BA237-956B-4B38-8D17-D5D96B55A3AF}" destId="{1037CD33-8537-479C-AB66-0809B165A321}" srcOrd="0" destOrd="0" parTransId="{A57AD03C-7F13-4C75-9281-C2CCFBEB16A7}" sibTransId="{CC81433F-CF91-4131-B3FC-615EC9F05D78}"/>
    <dgm:cxn modelId="{3D96BB0E-B849-47ED-93B2-013B09D8D89F}" srcId="{1037CD33-8537-479C-AB66-0809B165A321}" destId="{2AEE3CEF-3039-4FCA-A014-BBA0AF108678}" srcOrd="0" destOrd="0" parTransId="{9DCF490E-58D9-43A9-BEF0-6B4E8E543B62}" sibTransId="{B721A3BC-E1A1-4B8D-BDEB-33B8F2EAA74F}"/>
    <dgm:cxn modelId="{CFC8443F-1FEC-438C-9387-27F64DCC5EBF}" srcId="{C7C2FE15-AB6C-45CB-9421-CB84C9B02152}" destId="{72861FAE-5F96-46B8-B72E-7A58E829E762}" srcOrd="1" destOrd="0" parTransId="{36D57191-E8E9-4D46-837B-294C93531CE5}" sibTransId="{566F1EF7-1C6B-4035-B975-91508BE10317}"/>
    <dgm:cxn modelId="{CEB125FA-624C-4779-9CB2-207ECBA70880}" type="presOf" srcId="{4D3B2102-13D9-4EA8-A7A4-F4ECDAB12D62}" destId="{4E8DC39E-93D6-4D83-9873-61D6FDC7A864}" srcOrd="0" destOrd="0" presId="urn:microsoft.com/office/officeart/2005/8/layout/bList2#1"/>
    <dgm:cxn modelId="{558F522A-908E-4BDE-9C32-C2908DAC3674}" srcId="{1037CD33-8537-479C-AB66-0809B165A321}" destId="{46607FC5-316F-4F3D-9FDD-5B2EE0311494}" srcOrd="3" destOrd="0" parTransId="{913328C1-91E1-40BE-AC20-DB30F05D9817}" sibTransId="{A7A856F6-26F6-45EE-BD13-522368811052}"/>
    <dgm:cxn modelId="{57F6EC1B-64F4-4193-ADF1-26013FCD3EF0}" srcId="{D250C290-0DAD-4634-A3FC-55D5D65D5507}" destId="{55628720-A515-43C6-A58A-3DA6AE6A6285}" srcOrd="1" destOrd="0" parTransId="{1EE58DEA-BDDA-4C9A-8A9F-4652EF4601DD}" sibTransId="{FB1D8DE1-38E7-4DA4-8C56-B43534144CF4}"/>
    <dgm:cxn modelId="{5478CBE0-C795-444A-B1EF-8E8E2601D525}" type="presOf" srcId="{D250C290-0DAD-4634-A3FC-55D5D65D5507}" destId="{816E313D-3D7D-45FF-9A10-84F1662173A9}" srcOrd="0" destOrd="0" presId="urn:microsoft.com/office/officeart/2005/8/layout/bList2#1"/>
    <dgm:cxn modelId="{61211566-228F-4CBB-88BE-799AB74206D4}" srcId="{1037CD33-8537-479C-AB66-0809B165A321}" destId="{A21D7B3D-40AB-40AC-9047-6A8B79D6E2C8}" srcOrd="4" destOrd="0" parTransId="{5EE3A892-15F2-413E-963C-11A3F8CF5E5D}" sibTransId="{CADC4F38-90C6-44D5-8554-E5E2A4F8C9B7}"/>
    <dgm:cxn modelId="{2728534B-D823-401E-8B30-54600F8DE0A5}" type="presOf" srcId="{1037CD33-8537-479C-AB66-0809B165A321}" destId="{35A53E7A-CB53-4748-B606-18BEB13C0359}" srcOrd="1" destOrd="0" presId="urn:microsoft.com/office/officeart/2005/8/layout/bList2#1"/>
    <dgm:cxn modelId="{35B63AC4-A14F-4F35-814E-D7FF0FC99CB4}" type="presOf" srcId="{1037CD33-8537-479C-AB66-0809B165A321}" destId="{12CA38B7-21F4-446D-BF3A-50A85541B524}" srcOrd="0" destOrd="0" presId="urn:microsoft.com/office/officeart/2005/8/layout/bList2#1"/>
    <dgm:cxn modelId="{4DA80A82-9A4E-4719-A4BD-CE3144D4AED7}" srcId="{D250C290-0DAD-4634-A3FC-55D5D65D5507}" destId="{43CED6D1-E9E6-46E7-A3CC-585C562A4AD9}" srcOrd="5" destOrd="0" parTransId="{A6EE00FC-0BDE-482A-B503-078B32322F0B}" sibTransId="{D09F79B4-614C-4333-9AE7-71E14376B1E0}"/>
    <dgm:cxn modelId="{9A0F539C-98E6-4016-8641-B8B274C88E7A}" type="presOf" srcId="{D250C290-0DAD-4634-A3FC-55D5D65D5507}" destId="{F453A600-CAD5-48E4-BCDE-5B847FCA5BB6}" srcOrd="1" destOrd="0" presId="urn:microsoft.com/office/officeart/2005/8/layout/bList2#1"/>
    <dgm:cxn modelId="{4B3DC07F-532B-4A23-B614-D41DC92F8AE7}" srcId="{D250C290-0DAD-4634-A3FC-55D5D65D5507}" destId="{4D3B2102-13D9-4EA8-A7A4-F4ECDAB12D62}" srcOrd="0" destOrd="0" parTransId="{E4E26F92-1A0A-4899-A957-8134BACDC894}" sibTransId="{7C91775F-E19E-47A4-AC4D-7EF0FEE676CC}"/>
    <dgm:cxn modelId="{29384AA0-E545-49F8-B6A9-A3996DE6AC14}" type="presOf" srcId="{2AEE3CEF-3039-4FCA-A014-BBA0AF108678}" destId="{B704A5E2-BE70-42BF-A9D1-4B25738AB0D1}" srcOrd="0" destOrd="0" presId="urn:microsoft.com/office/officeart/2005/8/layout/bList2#1"/>
    <dgm:cxn modelId="{65B92057-3547-4B5F-9850-E9DDFA1C07C9}" type="presOf" srcId="{A37F057B-0D48-42C5-B6AB-BDB64076B2F7}" destId="{42E3260D-CD10-4351-B92C-608E2BA2B976}" srcOrd="0" destOrd="2" presId="urn:microsoft.com/office/officeart/2005/8/layout/bList2#1"/>
    <dgm:cxn modelId="{10D37C83-768A-4931-82C9-8EBA95A94BD6}" type="presOf" srcId="{EB6DF6D6-8A75-4248-921C-2F1DC6BF96A4}" destId="{42E3260D-CD10-4351-B92C-608E2BA2B976}" srcOrd="0" destOrd="0" presId="urn:microsoft.com/office/officeart/2005/8/layout/bList2#1"/>
    <dgm:cxn modelId="{A3848913-9F75-490A-9906-3C9D3CD5E3DC}" srcId="{3B0BA237-956B-4B38-8D17-D5D96B55A3AF}" destId="{D250C290-0DAD-4634-A3FC-55D5D65D5507}" srcOrd="2" destOrd="0" parTransId="{68D85E33-3497-418A-8972-AF2A547A1CBC}" sibTransId="{84C97E8C-7FBC-4FD0-AAFE-FAA19849D4BD}"/>
    <dgm:cxn modelId="{824CD072-CEB0-4CD0-8871-01FDEC825F5F}" type="presOf" srcId="{79C4189B-13FE-46AD-A0C7-B0A72BA44BED}" destId="{4E8DC39E-93D6-4D83-9873-61D6FDC7A864}" srcOrd="0" destOrd="4" presId="urn:microsoft.com/office/officeart/2005/8/layout/bList2#1"/>
    <dgm:cxn modelId="{F8464148-2989-449E-8635-5FD20D8BD51F}" type="presParOf" srcId="{4CD1C45F-E573-48E1-A75A-7498BD95227A}" destId="{4BD9D85C-7CAC-4C5A-B25D-BD2D5168CFBD}" srcOrd="0" destOrd="0" presId="urn:microsoft.com/office/officeart/2005/8/layout/bList2#1"/>
    <dgm:cxn modelId="{158FCB6F-044D-492B-9257-283362442300}" type="presParOf" srcId="{4BD9D85C-7CAC-4C5A-B25D-BD2D5168CFBD}" destId="{B704A5E2-BE70-42BF-A9D1-4B25738AB0D1}" srcOrd="0" destOrd="0" presId="urn:microsoft.com/office/officeart/2005/8/layout/bList2#1"/>
    <dgm:cxn modelId="{EDB2F9FF-C549-46A7-BB0A-43452641A067}" type="presParOf" srcId="{4BD9D85C-7CAC-4C5A-B25D-BD2D5168CFBD}" destId="{12CA38B7-21F4-446D-BF3A-50A85541B524}" srcOrd="1" destOrd="0" presId="urn:microsoft.com/office/officeart/2005/8/layout/bList2#1"/>
    <dgm:cxn modelId="{060DC134-A48B-45CB-B338-6F82694543F3}" type="presParOf" srcId="{4BD9D85C-7CAC-4C5A-B25D-BD2D5168CFBD}" destId="{35A53E7A-CB53-4748-B606-18BEB13C0359}" srcOrd="2" destOrd="0" presId="urn:microsoft.com/office/officeart/2005/8/layout/bList2#1"/>
    <dgm:cxn modelId="{F02A4E92-4250-4B86-9405-05820C62AA81}" type="presParOf" srcId="{4BD9D85C-7CAC-4C5A-B25D-BD2D5168CFBD}" destId="{9A4462CD-1E93-4863-B34D-410DE94920DD}" srcOrd="3" destOrd="0" presId="urn:microsoft.com/office/officeart/2005/8/layout/bList2#1"/>
    <dgm:cxn modelId="{0BD5E66D-617F-4FEF-9908-04E0C704E00A}" type="presParOf" srcId="{4CD1C45F-E573-48E1-A75A-7498BD95227A}" destId="{20538CBE-2C60-4BF0-A9F7-2487894FEFEF}" srcOrd="1" destOrd="0" presId="urn:microsoft.com/office/officeart/2005/8/layout/bList2#1"/>
    <dgm:cxn modelId="{A9B3020B-C164-4FA6-8FCF-3678E4B61D01}" type="presParOf" srcId="{4CD1C45F-E573-48E1-A75A-7498BD95227A}" destId="{F8E4C528-7A50-4446-9864-E8FB779DAF47}" srcOrd="2" destOrd="0" presId="urn:microsoft.com/office/officeart/2005/8/layout/bList2#1"/>
    <dgm:cxn modelId="{34C2A20B-5888-48F6-A3D4-548C55B07915}" type="presParOf" srcId="{F8E4C528-7A50-4446-9864-E8FB779DAF47}" destId="{42E3260D-CD10-4351-B92C-608E2BA2B976}" srcOrd="0" destOrd="0" presId="urn:microsoft.com/office/officeart/2005/8/layout/bList2#1"/>
    <dgm:cxn modelId="{EA9A3552-2B62-4E08-AF1A-17B1424868C9}" type="presParOf" srcId="{F8E4C528-7A50-4446-9864-E8FB779DAF47}" destId="{9B92F00C-1B8D-4104-8EBE-9449A80E8375}" srcOrd="1" destOrd="0" presId="urn:microsoft.com/office/officeart/2005/8/layout/bList2#1"/>
    <dgm:cxn modelId="{066EE243-6226-4486-A71E-BB17DBACEFE7}" type="presParOf" srcId="{F8E4C528-7A50-4446-9864-E8FB779DAF47}" destId="{41165E72-3553-4316-A732-A119E62C171A}" srcOrd="2" destOrd="0" presId="urn:microsoft.com/office/officeart/2005/8/layout/bList2#1"/>
    <dgm:cxn modelId="{36DF6FEE-5DE1-4ADD-AE60-C2D27AF4E88A}" type="presParOf" srcId="{F8E4C528-7A50-4446-9864-E8FB779DAF47}" destId="{4E002EB8-7182-4ECB-A085-E4FDAB675BD7}" srcOrd="3" destOrd="0" presId="urn:microsoft.com/office/officeart/2005/8/layout/bList2#1"/>
    <dgm:cxn modelId="{AF9743B3-B6A0-45F1-956E-05F0F02ADF5E}" type="presParOf" srcId="{4CD1C45F-E573-48E1-A75A-7498BD95227A}" destId="{91AA135C-61E0-4D58-9C74-450EF2B74763}" srcOrd="3" destOrd="0" presId="urn:microsoft.com/office/officeart/2005/8/layout/bList2#1"/>
    <dgm:cxn modelId="{32598160-4D3B-40D4-851E-44A951577806}" type="presParOf" srcId="{4CD1C45F-E573-48E1-A75A-7498BD95227A}" destId="{6E9A21AB-B5FF-4B33-BA9E-546AC011ABE1}" srcOrd="4" destOrd="0" presId="urn:microsoft.com/office/officeart/2005/8/layout/bList2#1"/>
    <dgm:cxn modelId="{D95DB0FD-6504-4014-9506-BCB36FA5B488}" type="presParOf" srcId="{6E9A21AB-B5FF-4B33-BA9E-546AC011ABE1}" destId="{4E8DC39E-93D6-4D83-9873-61D6FDC7A864}" srcOrd="0" destOrd="0" presId="urn:microsoft.com/office/officeart/2005/8/layout/bList2#1"/>
    <dgm:cxn modelId="{10882644-C57A-40F3-A5C3-CB3CA8A919F8}" type="presParOf" srcId="{6E9A21AB-B5FF-4B33-BA9E-546AC011ABE1}" destId="{816E313D-3D7D-45FF-9A10-84F1662173A9}" srcOrd="1" destOrd="0" presId="urn:microsoft.com/office/officeart/2005/8/layout/bList2#1"/>
    <dgm:cxn modelId="{265836AC-026C-4664-B1C1-51F42999CBA4}" type="presParOf" srcId="{6E9A21AB-B5FF-4B33-BA9E-546AC011ABE1}" destId="{F453A600-CAD5-48E4-BCDE-5B847FCA5BB6}" srcOrd="2" destOrd="0" presId="urn:microsoft.com/office/officeart/2005/8/layout/bList2#1"/>
    <dgm:cxn modelId="{1DF4A4A4-6552-4277-824A-BB1800ECE963}" type="presParOf" srcId="{6E9A21AB-B5FF-4B33-BA9E-546AC011ABE1}" destId="{EA81DCFD-7E98-4AC9-90E0-A6955249E415}"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0BA237-956B-4B38-8D17-D5D96B55A3AF}" type="doc">
      <dgm:prSet loTypeId="urn:microsoft.com/office/officeart/2005/8/layout/bList2#1" loCatId="list" qsTypeId="urn:microsoft.com/office/officeart/2005/8/quickstyle/3d1" qsCatId="3D" csTypeId="urn:microsoft.com/office/officeart/2005/8/colors/accent3_2" csCatId="accent3" phldr="1"/>
      <dgm:spPr/>
      <dgm:t>
        <a:bodyPr/>
        <a:lstStyle/>
        <a:p>
          <a:endParaRPr lang="es-EC"/>
        </a:p>
      </dgm:t>
    </dgm:pt>
    <dgm:pt modelId="{1037CD33-8537-479C-AB66-0809B165A321}">
      <dgm:prSet phldrT="[Texto]" custT="1"/>
      <dgm:spPr/>
      <dgm:t>
        <a:bodyPr/>
        <a:lstStyle/>
        <a:p>
          <a:pPr algn="r"/>
          <a:r>
            <a:rPr lang="es-EC" sz="1600" b="1" dirty="0" smtClean="0">
              <a:solidFill>
                <a:schemeClr val="tx1"/>
              </a:solidFill>
              <a:latin typeface="+mn-lt"/>
              <a:cs typeface="Arial" pitchFamily="34" charset="0"/>
            </a:rPr>
            <a:t> Recomendaciones</a:t>
          </a:r>
          <a:endParaRPr lang="es-EC" sz="1600" b="1" dirty="0">
            <a:solidFill>
              <a:schemeClr val="tx1"/>
            </a:solidFill>
            <a:latin typeface="+mn-lt"/>
            <a:cs typeface="Arial" pitchFamily="34" charset="0"/>
          </a:endParaRPr>
        </a:p>
      </dgm:t>
    </dgm:pt>
    <dgm:pt modelId="{A57AD03C-7F13-4C75-9281-C2CCFBEB16A7}" type="parTrans" cxnId="{3422DD3B-77E2-4CC7-B804-138A704EC8E9}">
      <dgm:prSet/>
      <dgm:spPr/>
      <dgm:t>
        <a:bodyPr/>
        <a:lstStyle/>
        <a:p>
          <a:pPr algn="just"/>
          <a:endParaRPr lang="es-EC" sz="1800" b="1">
            <a:solidFill>
              <a:schemeClr val="tx1"/>
            </a:solidFill>
            <a:latin typeface="Arial" pitchFamily="34" charset="0"/>
            <a:cs typeface="Arial" pitchFamily="34" charset="0"/>
          </a:endParaRPr>
        </a:p>
      </dgm:t>
    </dgm:pt>
    <dgm:pt modelId="{CC81433F-CF91-4131-B3FC-615EC9F05D78}" type="sibTrans" cxnId="{3422DD3B-77E2-4CC7-B804-138A704EC8E9}">
      <dgm:prSet/>
      <dgm:spPr/>
      <dgm:t>
        <a:bodyPr/>
        <a:lstStyle/>
        <a:p>
          <a:pPr algn="just"/>
          <a:endParaRPr lang="es-EC" sz="1800" b="1">
            <a:solidFill>
              <a:schemeClr val="tx1"/>
            </a:solidFill>
            <a:latin typeface="Arial" pitchFamily="34" charset="0"/>
            <a:cs typeface="Arial" pitchFamily="34" charset="0"/>
          </a:endParaRPr>
        </a:p>
      </dgm:t>
    </dgm:pt>
    <dgm:pt modelId="{C7C2FE15-AB6C-45CB-9421-CB84C9B02152}">
      <dgm:prSet phldrT="[Texto]" custT="1"/>
      <dgm:spPr/>
      <dgm:t>
        <a:bodyPr/>
        <a:lstStyle/>
        <a:p>
          <a:pPr algn="ctr"/>
          <a:r>
            <a:rPr lang="es-EC" sz="1600" b="1" dirty="0" smtClean="0">
              <a:solidFill>
                <a:schemeClr val="tx1"/>
              </a:solidFill>
              <a:latin typeface="Arial" pitchFamily="34" charset="0"/>
              <a:cs typeface="Arial" pitchFamily="34" charset="0"/>
            </a:rPr>
            <a:t>Servicios no incluidos</a:t>
          </a:r>
          <a:endParaRPr lang="es-EC" sz="1600" b="1" dirty="0">
            <a:solidFill>
              <a:schemeClr val="tx1"/>
            </a:solidFill>
            <a:latin typeface="Arial" pitchFamily="34" charset="0"/>
            <a:cs typeface="Arial" pitchFamily="34" charset="0"/>
          </a:endParaRPr>
        </a:p>
      </dgm:t>
    </dgm:pt>
    <dgm:pt modelId="{5BFD846D-8E04-4FFD-8A46-12BF17446EEE}" type="parTrans" cxnId="{4F83EE4F-0C0D-4281-86E3-E290DB473B0E}">
      <dgm:prSet/>
      <dgm:spPr/>
      <dgm:t>
        <a:bodyPr/>
        <a:lstStyle/>
        <a:p>
          <a:pPr algn="just"/>
          <a:endParaRPr lang="es-EC" sz="1800" b="1">
            <a:solidFill>
              <a:schemeClr val="tx1"/>
            </a:solidFill>
            <a:latin typeface="Arial" pitchFamily="34" charset="0"/>
            <a:cs typeface="Arial" pitchFamily="34" charset="0"/>
          </a:endParaRPr>
        </a:p>
      </dgm:t>
    </dgm:pt>
    <dgm:pt modelId="{931B4FC3-845B-4052-9366-4D3BD6BAF2AF}" type="sibTrans" cxnId="{4F83EE4F-0C0D-4281-86E3-E290DB473B0E}">
      <dgm:prSet/>
      <dgm:spPr/>
      <dgm:t>
        <a:bodyPr/>
        <a:lstStyle/>
        <a:p>
          <a:pPr algn="just"/>
          <a:endParaRPr lang="es-EC" sz="1800" b="1">
            <a:solidFill>
              <a:schemeClr val="tx1"/>
            </a:solidFill>
            <a:latin typeface="Arial" pitchFamily="34" charset="0"/>
            <a:cs typeface="Arial" pitchFamily="34" charset="0"/>
          </a:endParaRPr>
        </a:p>
      </dgm:t>
    </dgm:pt>
    <dgm:pt modelId="{D250C290-0DAD-4634-A3FC-55D5D65D5507}">
      <dgm:prSet phldrT="[Texto]" custT="1"/>
      <dgm:spPr/>
      <dgm:t>
        <a:bodyPr/>
        <a:lstStyle/>
        <a:p>
          <a:pPr algn="ctr"/>
          <a:r>
            <a:rPr lang="es-EC" sz="1800" b="1" dirty="0" smtClean="0">
              <a:solidFill>
                <a:schemeClr val="tx1"/>
              </a:solidFill>
              <a:latin typeface="Arial" pitchFamily="34" charset="0"/>
              <a:cs typeface="Arial" pitchFamily="34" charset="0"/>
            </a:rPr>
            <a:t>prohibiciones</a:t>
          </a:r>
          <a:endParaRPr lang="es-EC" sz="1800" b="1" dirty="0">
            <a:solidFill>
              <a:schemeClr val="tx1"/>
            </a:solidFill>
            <a:latin typeface="Arial" pitchFamily="34" charset="0"/>
            <a:cs typeface="Arial" pitchFamily="34" charset="0"/>
          </a:endParaRPr>
        </a:p>
      </dgm:t>
    </dgm:pt>
    <dgm:pt modelId="{68D85E33-3497-418A-8972-AF2A547A1CBC}" type="parTrans" cxnId="{A3848913-9F75-490A-9906-3C9D3CD5E3DC}">
      <dgm:prSet/>
      <dgm:spPr/>
      <dgm:t>
        <a:bodyPr/>
        <a:lstStyle/>
        <a:p>
          <a:pPr algn="just"/>
          <a:endParaRPr lang="es-EC" sz="1800" b="1">
            <a:solidFill>
              <a:schemeClr val="tx1"/>
            </a:solidFill>
            <a:latin typeface="Arial" pitchFamily="34" charset="0"/>
            <a:cs typeface="Arial" pitchFamily="34" charset="0"/>
          </a:endParaRPr>
        </a:p>
      </dgm:t>
    </dgm:pt>
    <dgm:pt modelId="{84C97E8C-7FBC-4FD0-AAFE-FAA19849D4BD}" type="sibTrans" cxnId="{A3848913-9F75-490A-9906-3C9D3CD5E3DC}">
      <dgm:prSet/>
      <dgm:spPr/>
      <dgm:t>
        <a:bodyPr/>
        <a:lstStyle/>
        <a:p>
          <a:pPr algn="just"/>
          <a:endParaRPr lang="es-EC" sz="1800" b="1">
            <a:solidFill>
              <a:schemeClr val="tx1"/>
            </a:solidFill>
            <a:latin typeface="Arial" pitchFamily="34" charset="0"/>
            <a:cs typeface="Arial" pitchFamily="34" charset="0"/>
          </a:endParaRPr>
        </a:p>
      </dgm:t>
    </dgm:pt>
    <dgm:pt modelId="{2AEE3CEF-3039-4FCA-A014-BBA0AF108678}">
      <dgm:prSet custT="1"/>
      <dgm:spPr/>
      <dgm:t>
        <a:bodyPr/>
        <a:lstStyle/>
        <a:p>
          <a:pPr algn="just"/>
          <a:r>
            <a:rPr lang="es-EC" sz="1600" dirty="0" smtClean="0">
              <a:latin typeface="+mn-lt"/>
            </a:rPr>
            <a:t>Usar ropa cómoda y ligera</a:t>
          </a:r>
          <a:endParaRPr lang="es-EC" sz="1600" b="0" dirty="0">
            <a:solidFill>
              <a:schemeClr val="tx1"/>
            </a:solidFill>
            <a:latin typeface="+mn-lt"/>
            <a:cs typeface="Arial" pitchFamily="34" charset="0"/>
          </a:endParaRPr>
        </a:p>
      </dgm:t>
    </dgm:pt>
    <dgm:pt modelId="{9DCF490E-58D9-43A9-BEF0-6B4E8E543B62}" type="parTrans" cxnId="{3D96BB0E-B849-47ED-93B2-013B09D8D89F}">
      <dgm:prSet/>
      <dgm:spPr/>
      <dgm:t>
        <a:bodyPr/>
        <a:lstStyle/>
        <a:p>
          <a:pPr algn="just"/>
          <a:endParaRPr lang="es-EC" sz="1800" b="1">
            <a:solidFill>
              <a:schemeClr val="tx1"/>
            </a:solidFill>
            <a:latin typeface="Arial" pitchFamily="34" charset="0"/>
            <a:cs typeface="Arial" pitchFamily="34" charset="0"/>
          </a:endParaRPr>
        </a:p>
      </dgm:t>
    </dgm:pt>
    <dgm:pt modelId="{B721A3BC-E1A1-4B8D-BDEB-33B8F2EAA74F}" type="sibTrans" cxnId="{3D96BB0E-B849-47ED-93B2-013B09D8D89F}">
      <dgm:prSet/>
      <dgm:spPr/>
      <dgm:t>
        <a:bodyPr/>
        <a:lstStyle/>
        <a:p>
          <a:pPr algn="just"/>
          <a:endParaRPr lang="es-EC" sz="1800" b="1">
            <a:solidFill>
              <a:schemeClr val="tx1"/>
            </a:solidFill>
            <a:latin typeface="Arial" pitchFamily="34" charset="0"/>
            <a:cs typeface="Arial" pitchFamily="34" charset="0"/>
          </a:endParaRPr>
        </a:p>
      </dgm:t>
    </dgm:pt>
    <dgm:pt modelId="{EB6DF6D6-8A75-4248-921C-2F1DC6BF96A4}">
      <dgm:prSet custT="1"/>
      <dgm:spPr/>
      <dgm:t>
        <a:bodyPr/>
        <a:lstStyle/>
        <a:p>
          <a:pPr algn="just"/>
          <a:r>
            <a:rPr lang="es-EC" sz="1600" dirty="0" smtClean="0"/>
            <a:t>Alimentos que no estén en el menú contratado</a:t>
          </a:r>
          <a:endParaRPr lang="es-EC" sz="1600" b="0" dirty="0">
            <a:solidFill>
              <a:schemeClr val="tx1"/>
            </a:solidFill>
            <a:latin typeface="Arial" pitchFamily="34" charset="0"/>
            <a:cs typeface="Arial" pitchFamily="34" charset="0"/>
          </a:endParaRPr>
        </a:p>
      </dgm:t>
    </dgm:pt>
    <dgm:pt modelId="{BEBEB607-4A12-41FF-9960-9E07ED6DD084}" type="parTrans" cxnId="{992767B6-BC7F-4A1D-8B3F-1E4934AAF271}">
      <dgm:prSet/>
      <dgm:spPr/>
      <dgm:t>
        <a:bodyPr/>
        <a:lstStyle/>
        <a:p>
          <a:pPr algn="just"/>
          <a:endParaRPr lang="es-EC" sz="1800" b="1">
            <a:solidFill>
              <a:schemeClr val="tx1"/>
            </a:solidFill>
            <a:latin typeface="Arial" pitchFamily="34" charset="0"/>
            <a:cs typeface="Arial" pitchFamily="34" charset="0"/>
          </a:endParaRPr>
        </a:p>
      </dgm:t>
    </dgm:pt>
    <dgm:pt modelId="{A44C3775-F403-456E-9100-D11E740F6343}" type="sibTrans" cxnId="{992767B6-BC7F-4A1D-8B3F-1E4934AAF271}">
      <dgm:prSet/>
      <dgm:spPr/>
      <dgm:t>
        <a:bodyPr/>
        <a:lstStyle/>
        <a:p>
          <a:pPr algn="just"/>
          <a:endParaRPr lang="es-EC" sz="1800" b="1">
            <a:solidFill>
              <a:schemeClr val="tx1"/>
            </a:solidFill>
            <a:latin typeface="Arial" pitchFamily="34" charset="0"/>
            <a:cs typeface="Arial" pitchFamily="34" charset="0"/>
          </a:endParaRPr>
        </a:p>
      </dgm:t>
    </dgm:pt>
    <dgm:pt modelId="{4D3B2102-13D9-4EA8-A7A4-F4ECDAB12D62}">
      <dgm:prSet custT="1"/>
      <dgm:spPr/>
      <dgm:t>
        <a:bodyPr/>
        <a:lstStyle/>
        <a:p>
          <a:pPr algn="just"/>
          <a:r>
            <a:rPr lang="es-EC" sz="1800" b="0" noProof="0" dirty="0" smtClean="0">
              <a:solidFill>
                <a:schemeClr val="tx1"/>
              </a:solidFill>
              <a:latin typeface="Arial" pitchFamily="34" charset="0"/>
              <a:cs typeface="Arial" pitchFamily="34" charset="0"/>
            </a:rPr>
            <a:t>Armas blancas </a:t>
          </a:r>
          <a:endParaRPr lang="es-EC" sz="1800" b="0" noProof="0" dirty="0">
            <a:solidFill>
              <a:schemeClr val="tx1"/>
            </a:solidFill>
            <a:latin typeface="Arial" pitchFamily="34" charset="0"/>
            <a:cs typeface="Arial" pitchFamily="34" charset="0"/>
          </a:endParaRPr>
        </a:p>
      </dgm:t>
    </dgm:pt>
    <dgm:pt modelId="{E4E26F92-1A0A-4899-A957-8134BACDC894}" type="parTrans" cxnId="{4B3DC07F-532B-4A23-B614-D41DC92F8AE7}">
      <dgm:prSet/>
      <dgm:spPr/>
      <dgm:t>
        <a:bodyPr/>
        <a:lstStyle/>
        <a:p>
          <a:pPr algn="just"/>
          <a:endParaRPr lang="es-EC" sz="1800" b="1">
            <a:solidFill>
              <a:schemeClr val="tx1"/>
            </a:solidFill>
            <a:latin typeface="Arial" pitchFamily="34" charset="0"/>
            <a:cs typeface="Arial" pitchFamily="34" charset="0"/>
          </a:endParaRPr>
        </a:p>
      </dgm:t>
    </dgm:pt>
    <dgm:pt modelId="{7C91775F-E19E-47A4-AC4D-7EF0FEE676CC}" type="sibTrans" cxnId="{4B3DC07F-532B-4A23-B614-D41DC92F8AE7}">
      <dgm:prSet/>
      <dgm:spPr/>
      <dgm:t>
        <a:bodyPr/>
        <a:lstStyle/>
        <a:p>
          <a:pPr algn="just"/>
          <a:endParaRPr lang="es-EC" sz="1800" b="1">
            <a:solidFill>
              <a:schemeClr val="tx1"/>
            </a:solidFill>
            <a:latin typeface="Arial" pitchFamily="34" charset="0"/>
            <a:cs typeface="Arial" pitchFamily="34" charset="0"/>
          </a:endParaRPr>
        </a:p>
      </dgm:t>
    </dgm:pt>
    <dgm:pt modelId="{55628720-A515-43C6-A58A-3DA6AE6A6285}">
      <dgm:prSet custT="1"/>
      <dgm:spPr/>
      <dgm:t>
        <a:bodyPr/>
        <a:lstStyle/>
        <a:p>
          <a:pPr algn="just"/>
          <a:r>
            <a:rPr lang="es-EC" sz="1800" b="0" noProof="0" dirty="0" smtClean="0">
              <a:solidFill>
                <a:schemeClr val="tx1"/>
              </a:solidFill>
              <a:latin typeface="Arial" pitchFamily="34" charset="0"/>
              <a:cs typeface="Arial" pitchFamily="34" charset="0"/>
            </a:rPr>
            <a:t>Armas de fuego</a:t>
          </a:r>
          <a:endParaRPr lang="es-EC" sz="1800" b="0" noProof="0" dirty="0">
            <a:solidFill>
              <a:schemeClr val="tx1"/>
            </a:solidFill>
            <a:latin typeface="Arial" pitchFamily="34" charset="0"/>
            <a:cs typeface="Arial" pitchFamily="34" charset="0"/>
          </a:endParaRPr>
        </a:p>
      </dgm:t>
    </dgm:pt>
    <dgm:pt modelId="{1EE58DEA-BDDA-4C9A-8A9F-4652EF4601DD}" type="parTrans" cxnId="{57F6EC1B-64F4-4193-ADF1-26013FCD3EF0}">
      <dgm:prSet/>
      <dgm:spPr/>
      <dgm:t>
        <a:bodyPr/>
        <a:lstStyle/>
        <a:p>
          <a:pPr algn="just"/>
          <a:endParaRPr lang="es-EC" sz="1800" b="1">
            <a:solidFill>
              <a:schemeClr val="tx1"/>
            </a:solidFill>
            <a:latin typeface="Arial" pitchFamily="34" charset="0"/>
            <a:cs typeface="Arial" pitchFamily="34" charset="0"/>
          </a:endParaRPr>
        </a:p>
      </dgm:t>
    </dgm:pt>
    <dgm:pt modelId="{FB1D8DE1-38E7-4DA4-8C56-B43534144CF4}" type="sibTrans" cxnId="{57F6EC1B-64F4-4193-ADF1-26013FCD3EF0}">
      <dgm:prSet/>
      <dgm:spPr/>
      <dgm:t>
        <a:bodyPr/>
        <a:lstStyle/>
        <a:p>
          <a:pPr algn="just"/>
          <a:endParaRPr lang="es-EC" sz="1800" b="1">
            <a:solidFill>
              <a:schemeClr val="tx1"/>
            </a:solidFill>
            <a:latin typeface="Arial" pitchFamily="34" charset="0"/>
            <a:cs typeface="Arial" pitchFamily="34" charset="0"/>
          </a:endParaRPr>
        </a:p>
      </dgm:t>
    </dgm:pt>
    <dgm:pt modelId="{35232E7B-5A09-4326-9C07-937D77BC6F97}">
      <dgm:prSet custT="1"/>
      <dgm:spPr/>
      <dgm:t>
        <a:bodyPr/>
        <a:lstStyle/>
        <a:p>
          <a:pPr algn="just"/>
          <a:r>
            <a:rPr lang="es-EC" sz="1800" b="0" noProof="0" dirty="0" smtClean="0">
              <a:solidFill>
                <a:schemeClr val="tx1"/>
              </a:solidFill>
              <a:latin typeface="Arial" pitchFamily="34" charset="0"/>
              <a:cs typeface="Arial" pitchFamily="34" charset="0"/>
            </a:rPr>
            <a:t>Estar en estado etílico</a:t>
          </a:r>
          <a:endParaRPr lang="es-EC" sz="1800" b="0" noProof="0" dirty="0">
            <a:solidFill>
              <a:schemeClr val="tx1"/>
            </a:solidFill>
            <a:latin typeface="Arial" pitchFamily="34" charset="0"/>
            <a:cs typeface="Arial" pitchFamily="34" charset="0"/>
          </a:endParaRPr>
        </a:p>
      </dgm:t>
    </dgm:pt>
    <dgm:pt modelId="{1DB7D72F-4235-4975-ABC3-DCEB239B6EC7}" type="parTrans" cxnId="{B2645E75-E40F-46E8-B1A2-715449554CDD}">
      <dgm:prSet/>
      <dgm:spPr/>
      <dgm:t>
        <a:bodyPr/>
        <a:lstStyle/>
        <a:p>
          <a:pPr algn="just"/>
          <a:endParaRPr lang="es-EC" sz="1800" b="1">
            <a:solidFill>
              <a:schemeClr val="tx1"/>
            </a:solidFill>
            <a:latin typeface="Arial" pitchFamily="34" charset="0"/>
            <a:cs typeface="Arial" pitchFamily="34" charset="0"/>
          </a:endParaRPr>
        </a:p>
      </dgm:t>
    </dgm:pt>
    <dgm:pt modelId="{F0C943BA-CCD0-4184-BB4D-EDA4E2B947B8}" type="sibTrans" cxnId="{B2645E75-E40F-46E8-B1A2-715449554CDD}">
      <dgm:prSet/>
      <dgm:spPr/>
      <dgm:t>
        <a:bodyPr/>
        <a:lstStyle/>
        <a:p>
          <a:pPr algn="just"/>
          <a:endParaRPr lang="es-EC" sz="1800" b="1">
            <a:solidFill>
              <a:schemeClr val="tx1"/>
            </a:solidFill>
            <a:latin typeface="Arial" pitchFamily="34" charset="0"/>
            <a:cs typeface="Arial" pitchFamily="34" charset="0"/>
          </a:endParaRPr>
        </a:p>
      </dgm:t>
    </dgm:pt>
    <dgm:pt modelId="{3F9E8562-D341-4084-B1EA-E962768311B8}">
      <dgm:prSet custT="1"/>
      <dgm:spPr/>
      <dgm:t>
        <a:bodyPr/>
        <a:lstStyle/>
        <a:p>
          <a:pPr algn="just"/>
          <a:endParaRPr lang="es-EC" sz="1800" b="0" noProof="0" dirty="0">
            <a:solidFill>
              <a:schemeClr val="tx1"/>
            </a:solidFill>
            <a:latin typeface="Arial" pitchFamily="34" charset="0"/>
            <a:cs typeface="Arial" pitchFamily="34" charset="0"/>
          </a:endParaRPr>
        </a:p>
      </dgm:t>
    </dgm:pt>
    <dgm:pt modelId="{127D9A44-0B24-4AD4-B7F6-A19A7264D224}" type="parTrans" cxnId="{24AD8FCF-ABA8-47D2-AB4F-1CF174926A7F}">
      <dgm:prSet/>
      <dgm:spPr/>
      <dgm:t>
        <a:bodyPr/>
        <a:lstStyle/>
        <a:p>
          <a:endParaRPr lang="es-EC"/>
        </a:p>
      </dgm:t>
    </dgm:pt>
    <dgm:pt modelId="{30E01AF8-E96B-45EF-9482-8E75F66F1B24}" type="sibTrans" cxnId="{24AD8FCF-ABA8-47D2-AB4F-1CF174926A7F}">
      <dgm:prSet/>
      <dgm:spPr/>
      <dgm:t>
        <a:bodyPr/>
        <a:lstStyle/>
        <a:p>
          <a:endParaRPr lang="es-EC"/>
        </a:p>
      </dgm:t>
    </dgm:pt>
    <dgm:pt modelId="{E89D5F50-97F1-480B-8CF4-8B3431BB9347}">
      <dgm:prSet custT="1"/>
      <dgm:spPr/>
      <dgm:t>
        <a:bodyPr/>
        <a:lstStyle/>
        <a:p>
          <a:r>
            <a:rPr lang="es-EC" sz="1600" dirty="0" smtClean="0">
              <a:latin typeface="+mn-lt"/>
            </a:rPr>
            <a:t>Mochila para la caminata</a:t>
          </a:r>
        </a:p>
      </dgm:t>
    </dgm:pt>
    <dgm:pt modelId="{0FFA88EB-927A-4E84-AB81-E3AC4079A6B8}" type="parTrans" cxnId="{8ED086D1-22C7-4CE5-B673-C06DBB65D8BC}">
      <dgm:prSet/>
      <dgm:spPr/>
      <dgm:t>
        <a:bodyPr/>
        <a:lstStyle/>
        <a:p>
          <a:endParaRPr lang="es-EC"/>
        </a:p>
      </dgm:t>
    </dgm:pt>
    <dgm:pt modelId="{3742DCBC-75FF-4DFF-843F-16EE21F80C04}" type="sibTrans" cxnId="{8ED086D1-22C7-4CE5-B673-C06DBB65D8BC}">
      <dgm:prSet/>
      <dgm:spPr/>
      <dgm:t>
        <a:bodyPr/>
        <a:lstStyle/>
        <a:p>
          <a:endParaRPr lang="es-EC"/>
        </a:p>
      </dgm:t>
    </dgm:pt>
    <dgm:pt modelId="{F419F40C-3415-40BA-AA19-14D8C97A9836}">
      <dgm:prSet custT="1"/>
      <dgm:spPr/>
      <dgm:t>
        <a:bodyPr/>
        <a:lstStyle/>
        <a:p>
          <a:r>
            <a:rPr lang="es-EC" sz="1600" dirty="0" smtClean="0">
              <a:latin typeface="+mn-lt"/>
            </a:rPr>
            <a:t>Zapatos de lona, por ser ligeros y flexibles</a:t>
          </a:r>
        </a:p>
      </dgm:t>
    </dgm:pt>
    <dgm:pt modelId="{3AEC0750-C5AE-43E7-9B05-9AB23EF79147}" type="parTrans" cxnId="{643D0AA3-9A01-4715-A337-5140CAB5DD22}">
      <dgm:prSet/>
      <dgm:spPr/>
      <dgm:t>
        <a:bodyPr/>
        <a:lstStyle/>
        <a:p>
          <a:endParaRPr lang="es-EC"/>
        </a:p>
      </dgm:t>
    </dgm:pt>
    <dgm:pt modelId="{DA9257D7-85A4-4FFA-B5DE-ABC6B53ED890}" type="sibTrans" cxnId="{643D0AA3-9A01-4715-A337-5140CAB5DD22}">
      <dgm:prSet/>
      <dgm:spPr/>
      <dgm:t>
        <a:bodyPr/>
        <a:lstStyle/>
        <a:p>
          <a:endParaRPr lang="es-EC"/>
        </a:p>
      </dgm:t>
    </dgm:pt>
    <dgm:pt modelId="{BA8A5983-C2C4-4A94-8A18-BF866F312FEB}">
      <dgm:prSet custT="1"/>
      <dgm:spPr/>
      <dgm:t>
        <a:bodyPr/>
        <a:lstStyle/>
        <a:p>
          <a:r>
            <a:rPr lang="es-EC" sz="1600" dirty="0" smtClean="0">
              <a:latin typeface="+mn-lt"/>
            </a:rPr>
            <a:t>Usar sombrero o gorra</a:t>
          </a:r>
        </a:p>
      </dgm:t>
    </dgm:pt>
    <dgm:pt modelId="{399528D7-615E-4BCE-A66C-A62B99D1E39F}" type="parTrans" cxnId="{CA5C8C64-4AC7-4EF5-8788-2C046C19D547}">
      <dgm:prSet/>
      <dgm:spPr/>
      <dgm:t>
        <a:bodyPr/>
        <a:lstStyle/>
        <a:p>
          <a:endParaRPr lang="es-EC"/>
        </a:p>
      </dgm:t>
    </dgm:pt>
    <dgm:pt modelId="{4286BBA5-B8B8-4A51-B79D-C727C6EF1E3C}" type="sibTrans" cxnId="{CA5C8C64-4AC7-4EF5-8788-2C046C19D547}">
      <dgm:prSet/>
      <dgm:spPr/>
      <dgm:t>
        <a:bodyPr/>
        <a:lstStyle/>
        <a:p>
          <a:endParaRPr lang="es-EC"/>
        </a:p>
      </dgm:t>
    </dgm:pt>
    <dgm:pt modelId="{4136855D-4A2C-42D8-A69E-D2736456FD05}">
      <dgm:prSet custT="1"/>
      <dgm:spPr/>
      <dgm:t>
        <a:bodyPr/>
        <a:lstStyle/>
        <a:p>
          <a:r>
            <a:rPr lang="es-EC" sz="1600" dirty="0" smtClean="0">
              <a:latin typeface="+mn-lt"/>
            </a:rPr>
            <a:t>Protector solar y lentes de sol</a:t>
          </a:r>
        </a:p>
      </dgm:t>
    </dgm:pt>
    <dgm:pt modelId="{92663017-1383-4094-A029-C1745AFDFAD0}" type="parTrans" cxnId="{2FF5DC7D-B2E0-43BB-B4D3-4DFAD17C434E}">
      <dgm:prSet/>
      <dgm:spPr/>
      <dgm:t>
        <a:bodyPr/>
        <a:lstStyle/>
        <a:p>
          <a:endParaRPr lang="es-EC"/>
        </a:p>
      </dgm:t>
    </dgm:pt>
    <dgm:pt modelId="{DFC99DF3-1B72-455A-83DA-95F3491865CC}" type="sibTrans" cxnId="{2FF5DC7D-B2E0-43BB-B4D3-4DFAD17C434E}">
      <dgm:prSet/>
      <dgm:spPr/>
      <dgm:t>
        <a:bodyPr/>
        <a:lstStyle/>
        <a:p>
          <a:endParaRPr lang="es-EC"/>
        </a:p>
      </dgm:t>
    </dgm:pt>
    <dgm:pt modelId="{39D824C7-D932-4187-AC36-16D8600DE33A}">
      <dgm:prSet custT="1"/>
      <dgm:spPr/>
      <dgm:t>
        <a:bodyPr/>
        <a:lstStyle/>
        <a:p>
          <a:r>
            <a:rPr lang="es-EC" sz="1600" dirty="0" smtClean="0">
              <a:latin typeface="+mn-lt"/>
            </a:rPr>
            <a:t>Repelente de mosquitos</a:t>
          </a:r>
        </a:p>
      </dgm:t>
    </dgm:pt>
    <dgm:pt modelId="{E4CAF64B-3EEF-4162-8024-E17504E2CDE3}" type="parTrans" cxnId="{65903520-E468-49B8-BEF8-B35FA9726479}">
      <dgm:prSet/>
      <dgm:spPr/>
      <dgm:t>
        <a:bodyPr/>
        <a:lstStyle/>
        <a:p>
          <a:endParaRPr lang="es-EC"/>
        </a:p>
      </dgm:t>
    </dgm:pt>
    <dgm:pt modelId="{6583CF64-3B9A-4B1B-AD6E-B2257BAD3A32}" type="sibTrans" cxnId="{65903520-E468-49B8-BEF8-B35FA9726479}">
      <dgm:prSet/>
      <dgm:spPr/>
      <dgm:t>
        <a:bodyPr/>
        <a:lstStyle/>
        <a:p>
          <a:endParaRPr lang="es-EC"/>
        </a:p>
      </dgm:t>
    </dgm:pt>
    <dgm:pt modelId="{8693FEE4-9757-417A-B8F4-BAC3D660E33D}">
      <dgm:prSet custT="1"/>
      <dgm:spPr/>
      <dgm:t>
        <a:bodyPr/>
        <a:lstStyle/>
        <a:p>
          <a:r>
            <a:rPr lang="es-EC" sz="1600" dirty="0" smtClean="0">
              <a:latin typeface="+mn-lt"/>
            </a:rPr>
            <a:t>Cámara de fotos</a:t>
          </a:r>
        </a:p>
      </dgm:t>
    </dgm:pt>
    <dgm:pt modelId="{E6A367E5-4ECF-47F0-9CA6-ECFE363248D9}" type="parTrans" cxnId="{1870F432-A6DA-4ECF-8F3A-3D73721768EF}">
      <dgm:prSet/>
      <dgm:spPr/>
      <dgm:t>
        <a:bodyPr/>
        <a:lstStyle/>
        <a:p>
          <a:endParaRPr lang="es-EC"/>
        </a:p>
      </dgm:t>
    </dgm:pt>
    <dgm:pt modelId="{8AF23187-65A2-40EF-91AC-A166C12AEA61}" type="sibTrans" cxnId="{1870F432-A6DA-4ECF-8F3A-3D73721768EF}">
      <dgm:prSet/>
      <dgm:spPr/>
      <dgm:t>
        <a:bodyPr/>
        <a:lstStyle/>
        <a:p>
          <a:endParaRPr lang="es-EC"/>
        </a:p>
      </dgm:t>
    </dgm:pt>
    <dgm:pt modelId="{9A0C0249-EED3-4016-A2EA-792D2136A555}">
      <dgm:prSet custT="1"/>
      <dgm:spPr/>
      <dgm:t>
        <a:bodyPr/>
        <a:lstStyle/>
        <a:p>
          <a:r>
            <a:rPr lang="es-EC" sz="1600" dirty="0" smtClean="0">
              <a:latin typeface="+mn-lt"/>
            </a:rPr>
            <a:t>Bebidas hidratantes</a:t>
          </a:r>
        </a:p>
      </dgm:t>
    </dgm:pt>
    <dgm:pt modelId="{09EA281E-8B09-45E3-B19E-5989EC0B1B33}" type="parTrans" cxnId="{77A154B9-09E7-4B15-8244-EC11813FF974}">
      <dgm:prSet/>
      <dgm:spPr/>
      <dgm:t>
        <a:bodyPr/>
        <a:lstStyle/>
        <a:p>
          <a:endParaRPr lang="es-EC"/>
        </a:p>
      </dgm:t>
    </dgm:pt>
    <dgm:pt modelId="{FAB7DDD9-398A-4C88-AD7C-EB63E9A19147}" type="sibTrans" cxnId="{77A154B9-09E7-4B15-8244-EC11813FF974}">
      <dgm:prSet/>
      <dgm:spPr/>
      <dgm:t>
        <a:bodyPr/>
        <a:lstStyle/>
        <a:p>
          <a:endParaRPr lang="es-EC"/>
        </a:p>
      </dgm:t>
    </dgm:pt>
    <dgm:pt modelId="{E0C12851-7141-4AB3-898A-9421B0AC203B}">
      <dgm:prSet custT="1"/>
      <dgm:spPr/>
      <dgm:t>
        <a:bodyPr/>
        <a:lstStyle/>
        <a:p>
          <a:r>
            <a:rPr lang="es-EC" sz="1600" dirty="0" smtClean="0"/>
            <a:t>Ningún extra que no esté especificado </a:t>
          </a:r>
          <a:endParaRPr lang="es-EC" sz="1600" dirty="0"/>
        </a:p>
      </dgm:t>
    </dgm:pt>
    <dgm:pt modelId="{6E4841F2-6E25-4402-B2E0-9486BC696775}" type="parTrans" cxnId="{99F72381-673B-4A9F-834A-EA4F20054F51}">
      <dgm:prSet/>
      <dgm:spPr/>
      <dgm:t>
        <a:bodyPr/>
        <a:lstStyle/>
        <a:p>
          <a:endParaRPr lang="es-EC"/>
        </a:p>
      </dgm:t>
    </dgm:pt>
    <dgm:pt modelId="{199008C4-8441-4ADB-9E1E-F3FA515F5F6C}" type="sibTrans" cxnId="{99F72381-673B-4A9F-834A-EA4F20054F51}">
      <dgm:prSet/>
      <dgm:spPr/>
      <dgm:t>
        <a:bodyPr/>
        <a:lstStyle/>
        <a:p>
          <a:endParaRPr lang="es-EC"/>
        </a:p>
      </dgm:t>
    </dgm:pt>
    <dgm:pt modelId="{BF109FE7-844D-40C6-B8B3-27D20251BDEC}">
      <dgm:prSet custT="1"/>
      <dgm:spPr/>
      <dgm:t>
        <a:bodyPr/>
        <a:lstStyle/>
        <a:p>
          <a:r>
            <a:rPr lang="es-EC" sz="1600" dirty="0" smtClean="0"/>
            <a:t>Costo de ingreso a los distintos balnearios</a:t>
          </a:r>
          <a:endParaRPr lang="es-EC" sz="1600" dirty="0"/>
        </a:p>
      </dgm:t>
    </dgm:pt>
    <dgm:pt modelId="{38E9D314-E02A-4C8A-A7C0-4A790D6D0748}" type="parTrans" cxnId="{B5955528-DFB4-4C26-8113-F9EB79AB5A4B}">
      <dgm:prSet/>
      <dgm:spPr/>
      <dgm:t>
        <a:bodyPr/>
        <a:lstStyle/>
        <a:p>
          <a:endParaRPr lang="es-EC"/>
        </a:p>
      </dgm:t>
    </dgm:pt>
    <dgm:pt modelId="{A7F73E8B-2338-42AF-B8BA-387A4FE049FE}" type="sibTrans" cxnId="{B5955528-DFB4-4C26-8113-F9EB79AB5A4B}">
      <dgm:prSet/>
      <dgm:spPr/>
      <dgm:t>
        <a:bodyPr/>
        <a:lstStyle/>
        <a:p>
          <a:endParaRPr lang="es-EC"/>
        </a:p>
      </dgm:t>
    </dgm:pt>
    <dgm:pt modelId="{1F8637A3-F0C4-4CD9-9495-D7FE2B7F82EC}">
      <dgm:prSet custT="1"/>
      <dgm:spPr/>
      <dgm:t>
        <a:bodyPr/>
        <a:lstStyle/>
        <a:p>
          <a:pPr algn="just"/>
          <a:r>
            <a:rPr lang="es-EC" sz="1800" b="0" noProof="0" dirty="0" smtClean="0">
              <a:solidFill>
                <a:schemeClr val="tx1"/>
              </a:solidFill>
              <a:latin typeface="Arial" pitchFamily="34" charset="0"/>
              <a:cs typeface="Arial" pitchFamily="34" charset="0"/>
            </a:rPr>
            <a:t>Bebidas alcohólicas</a:t>
          </a:r>
          <a:endParaRPr lang="es-EC" sz="1800" b="0" noProof="0" dirty="0">
            <a:solidFill>
              <a:schemeClr val="tx1"/>
            </a:solidFill>
            <a:latin typeface="Arial" pitchFamily="34" charset="0"/>
            <a:cs typeface="Arial" pitchFamily="34" charset="0"/>
          </a:endParaRPr>
        </a:p>
      </dgm:t>
    </dgm:pt>
    <dgm:pt modelId="{3E337F58-E087-4C3C-870D-EC6E769ADD8B}" type="parTrans" cxnId="{806E550C-851A-4C77-ADCA-E0A3D0B2A814}">
      <dgm:prSet/>
      <dgm:spPr/>
      <dgm:t>
        <a:bodyPr/>
        <a:lstStyle/>
        <a:p>
          <a:endParaRPr lang="es-EC"/>
        </a:p>
      </dgm:t>
    </dgm:pt>
    <dgm:pt modelId="{FB09207B-21FC-4B95-884A-4B3F99F0CFD7}" type="sibTrans" cxnId="{806E550C-851A-4C77-ADCA-E0A3D0B2A814}">
      <dgm:prSet/>
      <dgm:spPr/>
      <dgm:t>
        <a:bodyPr/>
        <a:lstStyle/>
        <a:p>
          <a:endParaRPr lang="es-EC"/>
        </a:p>
      </dgm:t>
    </dgm:pt>
    <dgm:pt modelId="{4CD1C45F-E573-48E1-A75A-7498BD95227A}" type="pres">
      <dgm:prSet presAssocID="{3B0BA237-956B-4B38-8D17-D5D96B55A3AF}" presName="diagram" presStyleCnt="0">
        <dgm:presLayoutVars>
          <dgm:dir/>
          <dgm:animLvl val="lvl"/>
          <dgm:resizeHandles val="exact"/>
        </dgm:presLayoutVars>
      </dgm:prSet>
      <dgm:spPr/>
      <dgm:t>
        <a:bodyPr/>
        <a:lstStyle/>
        <a:p>
          <a:endParaRPr lang="es-EC"/>
        </a:p>
      </dgm:t>
    </dgm:pt>
    <dgm:pt modelId="{4BD9D85C-7CAC-4C5A-B25D-BD2D5168CFBD}" type="pres">
      <dgm:prSet presAssocID="{1037CD33-8537-479C-AB66-0809B165A321}" presName="compNode" presStyleCnt="0"/>
      <dgm:spPr/>
    </dgm:pt>
    <dgm:pt modelId="{B704A5E2-BE70-42BF-A9D1-4B25738AB0D1}" type="pres">
      <dgm:prSet presAssocID="{1037CD33-8537-479C-AB66-0809B165A321}" presName="childRect" presStyleLbl="bgAcc1" presStyleIdx="0" presStyleCnt="3" custScaleX="145147" custScaleY="183220" custLinFactNeighborX="-2432" custLinFactNeighborY="-16013">
        <dgm:presLayoutVars>
          <dgm:bulletEnabled val="1"/>
        </dgm:presLayoutVars>
      </dgm:prSet>
      <dgm:spPr/>
      <dgm:t>
        <a:bodyPr/>
        <a:lstStyle/>
        <a:p>
          <a:endParaRPr lang="es-EC"/>
        </a:p>
      </dgm:t>
    </dgm:pt>
    <dgm:pt modelId="{12CA38B7-21F4-446D-BF3A-50A85541B524}" type="pres">
      <dgm:prSet presAssocID="{1037CD33-8537-479C-AB66-0809B165A321}" presName="parentText" presStyleLbl="node1" presStyleIdx="0" presStyleCnt="0">
        <dgm:presLayoutVars>
          <dgm:chMax val="0"/>
          <dgm:bulletEnabled val="1"/>
        </dgm:presLayoutVars>
      </dgm:prSet>
      <dgm:spPr/>
      <dgm:t>
        <a:bodyPr/>
        <a:lstStyle/>
        <a:p>
          <a:endParaRPr lang="es-EC"/>
        </a:p>
      </dgm:t>
    </dgm:pt>
    <dgm:pt modelId="{35A53E7A-CB53-4748-B606-18BEB13C0359}" type="pres">
      <dgm:prSet presAssocID="{1037CD33-8537-479C-AB66-0809B165A321}" presName="parentRect" presStyleLbl="alignNode1" presStyleIdx="0" presStyleCnt="3" custScaleX="138753" custLinFactNeighborX="-1362" custLinFactNeighborY="51961"/>
      <dgm:spPr/>
      <dgm:t>
        <a:bodyPr/>
        <a:lstStyle/>
        <a:p>
          <a:endParaRPr lang="es-EC"/>
        </a:p>
      </dgm:t>
    </dgm:pt>
    <dgm:pt modelId="{9A4462CD-1E93-4863-B34D-410DE94920DD}" type="pres">
      <dgm:prSet presAssocID="{1037CD33-8537-479C-AB66-0809B165A321}" presName="adorn" presStyleLbl="fgAccFollowNode1" presStyleIdx="0" presStyleCnt="3" custLinFactNeighborX="4522" custLinFactNeighborY="33086"/>
      <dgm:spPr>
        <a:blipFill rotWithShape="0">
          <a:blip xmlns:r="http://schemas.openxmlformats.org/officeDocument/2006/relationships" r:embed="rId1"/>
          <a:stretch>
            <a:fillRect/>
          </a:stretch>
        </a:blipFill>
      </dgm:spPr>
    </dgm:pt>
    <dgm:pt modelId="{20538CBE-2C60-4BF0-A9F7-2487894FEFEF}" type="pres">
      <dgm:prSet presAssocID="{CC81433F-CF91-4131-B3FC-615EC9F05D78}" presName="sibTrans" presStyleLbl="sibTrans2D1" presStyleIdx="0" presStyleCnt="0"/>
      <dgm:spPr/>
      <dgm:t>
        <a:bodyPr/>
        <a:lstStyle/>
        <a:p>
          <a:endParaRPr lang="es-EC"/>
        </a:p>
      </dgm:t>
    </dgm:pt>
    <dgm:pt modelId="{F8E4C528-7A50-4446-9864-E8FB779DAF47}" type="pres">
      <dgm:prSet presAssocID="{C7C2FE15-AB6C-45CB-9421-CB84C9B02152}" presName="compNode" presStyleCnt="0"/>
      <dgm:spPr/>
    </dgm:pt>
    <dgm:pt modelId="{42E3260D-CD10-4351-B92C-608E2BA2B976}" type="pres">
      <dgm:prSet presAssocID="{C7C2FE15-AB6C-45CB-9421-CB84C9B02152}" presName="childRect" presStyleLbl="bgAcc1" presStyleIdx="1" presStyleCnt="3" custScaleX="122820" custScaleY="186601" custLinFactNeighborX="-163" custLinFactNeighborY="-12013">
        <dgm:presLayoutVars>
          <dgm:bulletEnabled val="1"/>
        </dgm:presLayoutVars>
      </dgm:prSet>
      <dgm:spPr/>
      <dgm:t>
        <a:bodyPr/>
        <a:lstStyle/>
        <a:p>
          <a:endParaRPr lang="es-EC"/>
        </a:p>
      </dgm:t>
    </dgm:pt>
    <dgm:pt modelId="{9B92F00C-1B8D-4104-8EBE-9449A80E8375}" type="pres">
      <dgm:prSet presAssocID="{C7C2FE15-AB6C-45CB-9421-CB84C9B02152}" presName="parentText" presStyleLbl="node1" presStyleIdx="0" presStyleCnt="0">
        <dgm:presLayoutVars>
          <dgm:chMax val="0"/>
          <dgm:bulletEnabled val="1"/>
        </dgm:presLayoutVars>
      </dgm:prSet>
      <dgm:spPr/>
      <dgm:t>
        <a:bodyPr/>
        <a:lstStyle/>
        <a:p>
          <a:endParaRPr lang="es-EC"/>
        </a:p>
      </dgm:t>
    </dgm:pt>
    <dgm:pt modelId="{41165E72-3553-4316-A732-A119E62C171A}" type="pres">
      <dgm:prSet presAssocID="{C7C2FE15-AB6C-45CB-9421-CB84C9B02152}" presName="parentRect" presStyleLbl="alignNode1" presStyleIdx="1" presStyleCnt="3" custScaleX="117081" custLinFactNeighborX="-3154" custLinFactNeighborY="49995"/>
      <dgm:spPr/>
      <dgm:t>
        <a:bodyPr/>
        <a:lstStyle/>
        <a:p>
          <a:endParaRPr lang="es-EC"/>
        </a:p>
      </dgm:t>
    </dgm:pt>
    <dgm:pt modelId="{4E002EB8-7182-4ECB-A085-E4FDAB675BD7}" type="pres">
      <dgm:prSet presAssocID="{C7C2FE15-AB6C-45CB-9421-CB84C9B02152}" presName="adorn" presStyleLbl="fgAccFollowNode1" presStyleIdx="1" presStyleCnt="3" custLinFactNeighborX="-15423" custLinFactNeighborY="31284"/>
      <dgm:spPr/>
    </dgm:pt>
    <dgm:pt modelId="{91AA135C-61E0-4D58-9C74-450EF2B74763}" type="pres">
      <dgm:prSet presAssocID="{931B4FC3-845B-4052-9366-4D3BD6BAF2AF}" presName="sibTrans" presStyleLbl="sibTrans2D1" presStyleIdx="0" presStyleCnt="0"/>
      <dgm:spPr/>
      <dgm:t>
        <a:bodyPr/>
        <a:lstStyle/>
        <a:p>
          <a:endParaRPr lang="es-EC"/>
        </a:p>
      </dgm:t>
    </dgm:pt>
    <dgm:pt modelId="{6E9A21AB-B5FF-4B33-BA9E-546AC011ABE1}" type="pres">
      <dgm:prSet presAssocID="{D250C290-0DAD-4634-A3FC-55D5D65D5507}" presName="compNode" presStyleCnt="0"/>
      <dgm:spPr/>
    </dgm:pt>
    <dgm:pt modelId="{4E8DC39E-93D6-4D83-9873-61D6FDC7A864}" type="pres">
      <dgm:prSet presAssocID="{D250C290-0DAD-4634-A3FC-55D5D65D5507}" presName="childRect" presStyleLbl="bgAcc1" presStyleIdx="2" presStyleCnt="3" custScaleX="130275" custScaleY="163779" custLinFactNeighborX="1508" custLinFactNeighborY="-15849">
        <dgm:presLayoutVars>
          <dgm:bulletEnabled val="1"/>
        </dgm:presLayoutVars>
      </dgm:prSet>
      <dgm:spPr/>
      <dgm:t>
        <a:bodyPr/>
        <a:lstStyle/>
        <a:p>
          <a:endParaRPr lang="es-EC"/>
        </a:p>
      </dgm:t>
    </dgm:pt>
    <dgm:pt modelId="{816E313D-3D7D-45FF-9A10-84F1662173A9}" type="pres">
      <dgm:prSet presAssocID="{D250C290-0DAD-4634-A3FC-55D5D65D5507}" presName="parentText" presStyleLbl="node1" presStyleIdx="0" presStyleCnt="0">
        <dgm:presLayoutVars>
          <dgm:chMax val="0"/>
          <dgm:bulletEnabled val="1"/>
        </dgm:presLayoutVars>
      </dgm:prSet>
      <dgm:spPr/>
      <dgm:t>
        <a:bodyPr/>
        <a:lstStyle/>
        <a:p>
          <a:endParaRPr lang="es-EC"/>
        </a:p>
      </dgm:t>
    </dgm:pt>
    <dgm:pt modelId="{F453A600-CAD5-48E4-BCDE-5B847FCA5BB6}" type="pres">
      <dgm:prSet presAssocID="{D250C290-0DAD-4634-A3FC-55D5D65D5507}" presName="parentRect" presStyleLbl="alignNode1" presStyleIdx="2" presStyleCnt="3" custScaleX="125456" custLinFactNeighborX="-1894" custLinFactNeighborY="65870"/>
      <dgm:spPr/>
      <dgm:t>
        <a:bodyPr/>
        <a:lstStyle/>
        <a:p>
          <a:endParaRPr lang="es-EC"/>
        </a:p>
      </dgm:t>
    </dgm:pt>
    <dgm:pt modelId="{EA81DCFD-7E98-4AC9-90E0-A6955249E415}" type="pres">
      <dgm:prSet presAssocID="{D250C290-0DAD-4634-A3FC-55D5D65D5507}" presName="adorn" presStyleLbl="fgAccFollowNode1" presStyleIdx="2" presStyleCnt="3" custLinFactNeighborX="-12565" custLinFactNeighborY="51633"/>
      <dgm:spPr/>
    </dgm:pt>
  </dgm:ptLst>
  <dgm:cxnLst>
    <dgm:cxn modelId="{992767B6-BC7F-4A1D-8B3F-1E4934AAF271}" srcId="{C7C2FE15-AB6C-45CB-9421-CB84C9B02152}" destId="{EB6DF6D6-8A75-4248-921C-2F1DC6BF96A4}" srcOrd="0" destOrd="0" parTransId="{BEBEB607-4A12-41FF-9960-9E07ED6DD084}" sibTransId="{A44C3775-F403-456E-9100-D11E740F6343}"/>
    <dgm:cxn modelId="{8ED086D1-22C7-4CE5-B673-C06DBB65D8BC}" srcId="{1037CD33-8537-479C-AB66-0809B165A321}" destId="{E89D5F50-97F1-480B-8CF4-8B3431BB9347}" srcOrd="1" destOrd="0" parTransId="{0FFA88EB-927A-4E84-AB81-E3AC4079A6B8}" sibTransId="{3742DCBC-75FF-4DFF-843F-16EE21F80C04}"/>
    <dgm:cxn modelId="{4B3DC07F-532B-4A23-B614-D41DC92F8AE7}" srcId="{D250C290-0DAD-4634-A3FC-55D5D65D5507}" destId="{4D3B2102-13D9-4EA8-A7A4-F4ECDAB12D62}" srcOrd="0" destOrd="0" parTransId="{E4E26F92-1A0A-4899-A957-8134BACDC894}" sibTransId="{7C91775F-E19E-47A4-AC4D-7EF0FEE676CC}"/>
    <dgm:cxn modelId="{FF60B4C9-0CD7-49E2-9E0B-22A865FEDA12}" type="presOf" srcId="{8693FEE4-9757-417A-B8F4-BAC3D660E33D}" destId="{B704A5E2-BE70-42BF-A9D1-4B25738AB0D1}" srcOrd="0" destOrd="6" presId="urn:microsoft.com/office/officeart/2005/8/layout/bList2#1"/>
    <dgm:cxn modelId="{614D2B60-EC2F-45CA-B444-B7B51AD7CF45}" type="presOf" srcId="{BF109FE7-844D-40C6-B8B3-27D20251BDEC}" destId="{42E3260D-CD10-4351-B92C-608E2BA2B976}" srcOrd="0" destOrd="2" presId="urn:microsoft.com/office/officeart/2005/8/layout/bList2#1"/>
    <dgm:cxn modelId="{A3848913-9F75-490A-9906-3C9D3CD5E3DC}" srcId="{3B0BA237-956B-4B38-8D17-D5D96B55A3AF}" destId="{D250C290-0DAD-4634-A3FC-55D5D65D5507}" srcOrd="2" destOrd="0" parTransId="{68D85E33-3497-418A-8972-AF2A547A1CBC}" sibTransId="{84C97E8C-7FBC-4FD0-AAFE-FAA19849D4BD}"/>
    <dgm:cxn modelId="{A730B28D-DE48-469F-AF73-4A3B356FEB4B}" type="presOf" srcId="{D250C290-0DAD-4634-A3FC-55D5D65D5507}" destId="{F453A600-CAD5-48E4-BCDE-5B847FCA5BB6}" srcOrd="1" destOrd="0" presId="urn:microsoft.com/office/officeart/2005/8/layout/bList2#1"/>
    <dgm:cxn modelId="{3422DD3B-77E2-4CC7-B804-138A704EC8E9}" srcId="{3B0BA237-956B-4B38-8D17-D5D96B55A3AF}" destId="{1037CD33-8537-479C-AB66-0809B165A321}" srcOrd="0" destOrd="0" parTransId="{A57AD03C-7F13-4C75-9281-C2CCFBEB16A7}" sibTransId="{CC81433F-CF91-4131-B3FC-615EC9F05D78}"/>
    <dgm:cxn modelId="{643D0AA3-9A01-4715-A337-5140CAB5DD22}" srcId="{1037CD33-8537-479C-AB66-0809B165A321}" destId="{F419F40C-3415-40BA-AA19-14D8C97A9836}" srcOrd="2" destOrd="0" parTransId="{3AEC0750-C5AE-43E7-9B05-9AB23EF79147}" sibTransId="{DA9257D7-85A4-4FFA-B5DE-ABC6B53ED890}"/>
    <dgm:cxn modelId="{57F6EC1B-64F4-4193-ADF1-26013FCD3EF0}" srcId="{D250C290-0DAD-4634-A3FC-55D5D65D5507}" destId="{55628720-A515-43C6-A58A-3DA6AE6A6285}" srcOrd="1" destOrd="0" parTransId="{1EE58DEA-BDDA-4C9A-8A9F-4652EF4601DD}" sibTransId="{FB1D8DE1-38E7-4DA4-8C56-B43534144CF4}"/>
    <dgm:cxn modelId="{64F59611-FEA7-4858-8750-71EE5A2D6164}" type="presOf" srcId="{4D3B2102-13D9-4EA8-A7A4-F4ECDAB12D62}" destId="{4E8DC39E-93D6-4D83-9873-61D6FDC7A864}" srcOrd="0" destOrd="0" presId="urn:microsoft.com/office/officeart/2005/8/layout/bList2#1"/>
    <dgm:cxn modelId="{9847D5AC-DF5F-405D-8E77-2A270851A6B6}" type="presOf" srcId="{1037CD33-8537-479C-AB66-0809B165A321}" destId="{35A53E7A-CB53-4748-B606-18BEB13C0359}" srcOrd="1" destOrd="0" presId="urn:microsoft.com/office/officeart/2005/8/layout/bList2#1"/>
    <dgm:cxn modelId="{DDD80C4A-239F-497E-BCD4-9EC4097154CE}" type="presOf" srcId="{E89D5F50-97F1-480B-8CF4-8B3431BB9347}" destId="{B704A5E2-BE70-42BF-A9D1-4B25738AB0D1}" srcOrd="0" destOrd="1" presId="urn:microsoft.com/office/officeart/2005/8/layout/bList2#1"/>
    <dgm:cxn modelId="{2DE6C2C8-D16D-49B6-8957-0DA9039A530C}" type="presOf" srcId="{9A0C0249-EED3-4016-A2EA-792D2136A555}" destId="{B704A5E2-BE70-42BF-A9D1-4B25738AB0D1}" srcOrd="0" destOrd="7" presId="urn:microsoft.com/office/officeart/2005/8/layout/bList2#1"/>
    <dgm:cxn modelId="{4F83EE4F-0C0D-4281-86E3-E290DB473B0E}" srcId="{3B0BA237-956B-4B38-8D17-D5D96B55A3AF}" destId="{C7C2FE15-AB6C-45CB-9421-CB84C9B02152}" srcOrd="1" destOrd="0" parTransId="{5BFD846D-8E04-4FFD-8A46-12BF17446EEE}" sibTransId="{931B4FC3-845B-4052-9366-4D3BD6BAF2AF}"/>
    <dgm:cxn modelId="{4F7524CD-AC9F-46B5-A844-F03C94331940}" type="presOf" srcId="{EB6DF6D6-8A75-4248-921C-2F1DC6BF96A4}" destId="{42E3260D-CD10-4351-B92C-608E2BA2B976}" srcOrd="0" destOrd="0" presId="urn:microsoft.com/office/officeart/2005/8/layout/bList2#1"/>
    <dgm:cxn modelId="{2A56690E-C194-4460-87BE-32133240A982}" type="presOf" srcId="{C7C2FE15-AB6C-45CB-9421-CB84C9B02152}" destId="{41165E72-3553-4316-A732-A119E62C171A}" srcOrd="1" destOrd="0" presId="urn:microsoft.com/office/officeart/2005/8/layout/bList2#1"/>
    <dgm:cxn modelId="{52D961EA-4125-4152-8526-24AD581FB7D4}" type="presOf" srcId="{F419F40C-3415-40BA-AA19-14D8C97A9836}" destId="{B704A5E2-BE70-42BF-A9D1-4B25738AB0D1}" srcOrd="0" destOrd="2" presId="urn:microsoft.com/office/officeart/2005/8/layout/bList2#1"/>
    <dgm:cxn modelId="{44FAC470-5259-49BF-BB59-7DE0F554ACB4}" type="presOf" srcId="{39D824C7-D932-4187-AC36-16D8600DE33A}" destId="{B704A5E2-BE70-42BF-A9D1-4B25738AB0D1}" srcOrd="0" destOrd="5" presId="urn:microsoft.com/office/officeart/2005/8/layout/bList2#1"/>
    <dgm:cxn modelId="{B925BF2F-AABF-4B98-B516-30030124C3DB}" type="presOf" srcId="{CC81433F-CF91-4131-B3FC-615EC9F05D78}" destId="{20538CBE-2C60-4BF0-A9F7-2487894FEFEF}" srcOrd="0" destOrd="0" presId="urn:microsoft.com/office/officeart/2005/8/layout/bList2#1"/>
    <dgm:cxn modelId="{ED454D89-9457-41A0-8A2C-BE264C4A55BA}" type="presOf" srcId="{1F8637A3-F0C4-4CD9-9495-D7FE2B7F82EC}" destId="{4E8DC39E-93D6-4D83-9873-61D6FDC7A864}" srcOrd="0" destOrd="2" presId="urn:microsoft.com/office/officeart/2005/8/layout/bList2#1"/>
    <dgm:cxn modelId="{AF7DD369-42FC-4ABB-96A0-9ADCDA7A7943}" type="presOf" srcId="{931B4FC3-845B-4052-9366-4D3BD6BAF2AF}" destId="{91AA135C-61E0-4D58-9C74-450EF2B74763}" srcOrd="0" destOrd="0" presId="urn:microsoft.com/office/officeart/2005/8/layout/bList2#1"/>
    <dgm:cxn modelId="{3D96BB0E-B849-47ED-93B2-013B09D8D89F}" srcId="{1037CD33-8537-479C-AB66-0809B165A321}" destId="{2AEE3CEF-3039-4FCA-A014-BBA0AF108678}" srcOrd="0" destOrd="0" parTransId="{9DCF490E-58D9-43A9-BEF0-6B4E8E543B62}" sibTransId="{B721A3BC-E1A1-4B8D-BDEB-33B8F2EAA74F}"/>
    <dgm:cxn modelId="{1870F432-A6DA-4ECF-8F3A-3D73721768EF}" srcId="{1037CD33-8537-479C-AB66-0809B165A321}" destId="{8693FEE4-9757-417A-B8F4-BAC3D660E33D}" srcOrd="6" destOrd="0" parTransId="{E6A367E5-4ECF-47F0-9CA6-ECFE363248D9}" sibTransId="{8AF23187-65A2-40EF-91AC-A166C12AEA61}"/>
    <dgm:cxn modelId="{307940C9-283D-400C-901C-C24F3F6EC9C2}" type="presOf" srcId="{C7C2FE15-AB6C-45CB-9421-CB84C9B02152}" destId="{9B92F00C-1B8D-4104-8EBE-9449A80E8375}" srcOrd="0" destOrd="0" presId="urn:microsoft.com/office/officeart/2005/8/layout/bList2#1"/>
    <dgm:cxn modelId="{806E550C-851A-4C77-ADCA-E0A3D0B2A814}" srcId="{D250C290-0DAD-4634-A3FC-55D5D65D5507}" destId="{1F8637A3-F0C4-4CD9-9495-D7FE2B7F82EC}" srcOrd="2" destOrd="0" parTransId="{3E337F58-E087-4C3C-870D-EC6E769ADD8B}" sibTransId="{FB09207B-21FC-4B95-884A-4B3F99F0CFD7}"/>
    <dgm:cxn modelId="{B5955528-DFB4-4C26-8113-F9EB79AB5A4B}" srcId="{C7C2FE15-AB6C-45CB-9421-CB84C9B02152}" destId="{BF109FE7-844D-40C6-B8B3-27D20251BDEC}" srcOrd="2" destOrd="0" parTransId="{38E9D314-E02A-4C8A-A7C0-4A790D6D0748}" sibTransId="{A7F73E8B-2338-42AF-B8BA-387A4FE049FE}"/>
    <dgm:cxn modelId="{65903520-E468-49B8-BEF8-B35FA9726479}" srcId="{1037CD33-8537-479C-AB66-0809B165A321}" destId="{39D824C7-D932-4187-AC36-16D8600DE33A}" srcOrd="5" destOrd="0" parTransId="{E4CAF64B-3EEF-4162-8024-E17504E2CDE3}" sibTransId="{6583CF64-3B9A-4B1B-AD6E-B2257BAD3A32}"/>
    <dgm:cxn modelId="{99742A5D-6B6F-46EB-AAC3-3E6F21D99DD9}" type="presOf" srcId="{1037CD33-8537-479C-AB66-0809B165A321}" destId="{12CA38B7-21F4-446D-BF3A-50A85541B524}" srcOrd="0" destOrd="0" presId="urn:microsoft.com/office/officeart/2005/8/layout/bList2#1"/>
    <dgm:cxn modelId="{982D0D13-3B84-48D1-846F-459163E3F579}" type="presOf" srcId="{3B0BA237-956B-4B38-8D17-D5D96B55A3AF}" destId="{4CD1C45F-E573-48E1-A75A-7498BD95227A}" srcOrd="0" destOrd="0" presId="urn:microsoft.com/office/officeart/2005/8/layout/bList2#1"/>
    <dgm:cxn modelId="{CA5C8C64-4AC7-4EF5-8788-2C046C19D547}" srcId="{1037CD33-8537-479C-AB66-0809B165A321}" destId="{BA8A5983-C2C4-4A94-8A18-BF866F312FEB}" srcOrd="3" destOrd="0" parTransId="{399528D7-615E-4BCE-A66C-A62B99D1E39F}" sibTransId="{4286BBA5-B8B8-4A51-B79D-C727C6EF1E3C}"/>
    <dgm:cxn modelId="{8E0E746E-29A4-404C-8FC5-9DE2F1435AC2}" type="presOf" srcId="{E0C12851-7141-4AB3-898A-9421B0AC203B}" destId="{42E3260D-CD10-4351-B92C-608E2BA2B976}" srcOrd="0" destOrd="1" presId="urn:microsoft.com/office/officeart/2005/8/layout/bList2#1"/>
    <dgm:cxn modelId="{00FBCA36-1CDB-4484-9C6F-A1F6C235251C}" type="presOf" srcId="{3F9E8562-D341-4084-B1EA-E962768311B8}" destId="{4E8DC39E-93D6-4D83-9873-61D6FDC7A864}" srcOrd="0" destOrd="4" presId="urn:microsoft.com/office/officeart/2005/8/layout/bList2#1"/>
    <dgm:cxn modelId="{B2645E75-E40F-46E8-B1A2-715449554CDD}" srcId="{D250C290-0DAD-4634-A3FC-55D5D65D5507}" destId="{35232E7B-5A09-4326-9C07-937D77BC6F97}" srcOrd="3" destOrd="0" parTransId="{1DB7D72F-4235-4975-ABC3-DCEB239B6EC7}" sibTransId="{F0C943BA-CCD0-4184-BB4D-EDA4E2B947B8}"/>
    <dgm:cxn modelId="{E7370F80-4E29-4E13-8D0C-7B51D3F30E73}" type="presOf" srcId="{D250C290-0DAD-4634-A3FC-55D5D65D5507}" destId="{816E313D-3D7D-45FF-9A10-84F1662173A9}" srcOrd="0" destOrd="0" presId="urn:microsoft.com/office/officeart/2005/8/layout/bList2#1"/>
    <dgm:cxn modelId="{E06961AD-FC2E-4516-BD47-8A169E1B02B3}" type="presOf" srcId="{BA8A5983-C2C4-4A94-8A18-BF866F312FEB}" destId="{B704A5E2-BE70-42BF-A9D1-4B25738AB0D1}" srcOrd="0" destOrd="3" presId="urn:microsoft.com/office/officeart/2005/8/layout/bList2#1"/>
    <dgm:cxn modelId="{E56F9302-D848-4606-864F-CA71E3A8DCB8}" type="presOf" srcId="{55628720-A515-43C6-A58A-3DA6AE6A6285}" destId="{4E8DC39E-93D6-4D83-9873-61D6FDC7A864}" srcOrd="0" destOrd="1" presId="urn:microsoft.com/office/officeart/2005/8/layout/bList2#1"/>
    <dgm:cxn modelId="{9C862EA4-11D0-48C0-A290-DBDE3170399E}" type="presOf" srcId="{4136855D-4A2C-42D8-A69E-D2736456FD05}" destId="{B704A5E2-BE70-42BF-A9D1-4B25738AB0D1}" srcOrd="0" destOrd="4" presId="urn:microsoft.com/office/officeart/2005/8/layout/bList2#1"/>
    <dgm:cxn modelId="{38458FE8-537A-48CF-BA06-32C17D229684}" type="presOf" srcId="{2AEE3CEF-3039-4FCA-A014-BBA0AF108678}" destId="{B704A5E2-BE70-42BF-A9D1-4B25738AB0D1}" srcOrd="0" destOrd="0" presId="urn:microsoft.com/office/officeart/2005/8/layout/bList2#1"/>
    <dgm:cxn modelId="{74FC5665-11AA-40B5-8E6B-126A02A24B4E}" type="presOf" srcId="{35232E7B-5A09-4326-9C07-937D77BC6F97}" destId="{4E8DC39E-93D6-4D83-9873-61D6FDC7A864}" srcOrd="0" destOrd="3" presId="urn:microsoft.com/office/officeart/2005/8/layout/bList2#1"/>
    <dgm:cxn modelId="{77A154B9-09E7-4B15-8244-EC11813FF974}" srcId="{1037CD33-8537-479C-AB66-0809B165A321}" destId="{9A0C0249-EED3-4016-A2EA-792D2136A555}" srcOrd="7" destOrd="0" parTransId="{09EA281E-8B09-45E3-B19E-5989EC0B1B33}" sibTransId="{FAB7DDD9-398A-4C88-AD7C-EB63E9A19147}"/>
    <dgm:cxn modelId="{99F72381-673B-4A9F-834A-EA4F20054F51}" srcId="{C7C2FE15-AB6C-45CB-9421-CB84C9B02152}" destId="{E0C12851-7141-4AB3-898A-9421B0AC203B}" srcOrd="1" destOrd="0" parTransId="{6E4841F2-6E25-4402-B2E0-9486BC696775}" sibTransId="{199008C4-8441-4ADB-9E1E-F3FA515F5F6C}"/>
    <dgm:cxn modelId="{2FF5DC7D-B2E0-43BB-B4D3-4DFAD17C434E}" srcId="{1037CD33-8537-479C-AB66-0809B165A321}" destId="{4136855D-4A2C-42D8-A69E-D2736456FD05}" srcOrd="4" destOrd="0" parTransId="{92663017-1383-4094-A029-C1745AFDFAD0}" sibTransId="{DFC99DF3-1B72-455A-83DA-95F3491865CC}"/>
    <dgm:cxn modelId="{24AD8FCF-ABA8-47D2-AB4F-1CF174926A7F}" srcId="{D250C290-0DAD-4634-A3FC-55D5D65D5507}" destId="{3F9E8562-D341-4084-B1EA-E962768311B8}" srcOrd="4" destOrd="0" parTransId="{127D9A44-0B24-4AD4-B7F6-A19A7264D224}" sibTransId="{30E01AF8-E96B-45EF-9482-8E75F66F1B24}"/>
    <dgm:cxn modelId="{F1E340C8-4234-4C42-ADE2-52410CF07B35}" type="presParOf" srcId="{4CD1C45F-E573-48E1-A75A-7498BD95227A}" destId="{4BD9D85C-7CAC-4C5A-B25D-BD2D5168CFBD}" srcOrd="0" destOrd="0" presId="urn:microsoft.com/office/officeart/2005/8/layout/bList2#1"/>
    <dgm:cxn modelId="{F2996C70-852C-43DD-9754-B0D1169E5E4E}" type="presParOf" srcId="{4BD9D85C-7CAC-4C5A-B25D-BD2D5168CFBD}" destId="{B704A5E2-BE70-42BF-A9D1-4B25738AB0D1}" srcOrd="0" destOrd="0" presId="urn:microsoft.com/office/officeart/2005/8/layout/bList2#1"/>
    <dgm:cxn modelId="{A674EFA6-ADDC-494D-94EC-D18941B2AD6A}" type="presParOf" srcId="{4BD9D85C-7CAC-4C5A-B25D-BD2D5168CFBD}" destId="{12CA38B7-21F4-446D-BF3A-50A85541B524}" srcOrd="1" destOrd="0" presId="urn:microsoft.com/office/officeart/2005/8/layout/bList2#1"/>
    <dgm:cxn modelId="{3204ED99-9260-4A15-949A-BFA701AF8C26}" type="presParOf" srcId="{4BD9D85C-7CAC-4C5A-B25D-BD2D5168CFBD}" destId="{35A53E7A-CB53-4748-B606-18BEB13C0359}" srcOrd="2" destOrd="0" presId="urn:microsoft.com/office/officeart/2005/8/layout/bList2#1"/>
    <dgm:cxn modelId="{EA348AA9-6533-4BD5-B8DC-C5E34C09B777}" type="presParOf" srcId="{4BD9D85C-7CAC-4C5A-B25D-BD2D5168CFBD}" destId="{9A4462CD-1E93-4863-B34D-410DE94920DD}" srcOrd="3" destOrd="0" presId="urn:microsoft.com/office/officeart/2005/8/layout/bList2#1"/>
    <dgm:cxn modelId="{0E70E285-D544-4476-B835-408E60284E83}" type="presParOf" srcId="{4CD1C45F-E573-48E1-A75A-7498BD95227A}" destId="{20538CBE-2C60-4BF0-A9F7-2487894FEFEF}" srcOrd="1" destOrd="0" presId="urn:microsoft.com/office/officeart/2005/8/layout/bList2#1"/>
    <dgm:cxn modelId="{62141BDF-D315-4CCE-AC2B-0F6B9DD5F8FA}" type="presParOf" srcId="{4CD1C45F-E573-48E1-A75A-7498BD95227A}" destId="{F8E4C528-7A50-4446-9864-E8FB779DAF47}" srcOrd="2" destOrd="0" presId="urn:microsoft.com/office/officeart/2005/8/layout/bList2#1"/>
    <dgm:cxn modelId="{3256B4D6-0DC9-4D89-B800-2757060736C6}" type="presParOf" srcId="{F8E4C528-7A50-4446-9864-E8FB779DAF47}" destId="{42E3260D-CD10-4351-B92C-608E2BA2B976}" srcOrd="0" destOrd="0" presId="urn:microsoft.com/office/officeart/2005/8/layout/bList2#1"/>
    <dgm:cxn modelId="{073ADFF9-5A2D-4447-8DC2-8A4869D77A6D}" type="presParOf" srcId="{F8E4C528-7A50-4446-9864-E8FB779DAF47}" destId="{9B92F00C-1B8D-4104-8EBE-9449A80E8375}" srcOrd="1" destOrd="0" presId="urn:microsoft.com/office/officeart/2005/8/layout/bList2#1"/>
    <dgm:cxn modelId="{BDA7D4DE-A36D-4151-9D16-EB36EACA1E6B}" type="presParOf" srcId="{F8E4C528-7A50-4446-9864-E8FB779DAF47}" destId="{41165E72-3553-4316-A732-A119E62C171A}" srcOrd="2" destOrd="0" presId="urn:microsoft.com/office/officeart/2005/8/layout/bList2#1"/>
    <dgm:cxn modelId="{EE82C75C-3C3C-41B9-8E35-70AD315ACC2B}" type="presParOf" srcId="{F8E4C528-7A50-4446-9864-E8FB779DAF47}" destId="{4E002EB8-7182-4ECB-A085-E4FDAB675BD7}" srcOrd="3" destOrd="0" presId="urn:microsoft.com/office/officeart/2005/8/layout/bList2#1"/>
    <dgm:cxn modelId="{5EC79E0A-7DCA-4BCB-B6C8-1A3633619B1D}" type="presParOf" srcId="{4CD1C45F-E573-48E1-A75A-7498BD95227A}" destId="{91AA135C-61E0-4D58-9C74-450EF2B74763}" srcOrd="3" destOrd="0" presId="urn:microsoft.com/office/officeart/2005/8/layout/bList2#1"/>
    <dgm:cxn modelId="{9FE8CEDA-3C99-4F5B-B621-CAABDA7F684C}" type="presParOf" srcId="{4CD1C45F-E573-48E1-A75A-7498BD95227A}" destId="{6E9A21AB-B5FF-4B33-BA9E-546AC011ABE1}" srcOrd="4" destOrd="0" presId="urn:microsoft.com/office/officeart/2005/8/layout/bList2#1"/>
    <dgm:cxn modelId="{84063A4F-5CCF-4152-B0F9-F75099AC3109}" type="presParOf" srcId="{6E9A21AB-B5FF-4B33-BA9E-546AC011ABE1}" destId="{4E8DC39E-93D6-4D83-9873-61D6FDC7A864}" srcOrd="0" destOrd="0" presId="urn:microsoft.com/office/officeart/2005/8/layout/bList2#1"/>
    <dgm:cxn modelId="{ED7A7737-C103-4AC3-AAFD-CA048B175079}" type="presParOf" srcId="{6E9A21AB-B5FF-4B33-BA9E-546AC011ABE1}" destId="{816E313D-3D7D-45FF-9A10-84F1662173A9}" srcOrd="1" destOrd="0" presId="urn:microsoft.com/office/officeart/2005/8/layout/bList2#1"/>
    <dgm:cxn modelId="{3CD9C6A6-AEB0-4905-B281-698CA945395A}" type="presParOf" srcId="{6E9A21AB-B5FF-4B33-BA9E-546AC011ABE1}" destId="{F453A600-CAD5-48E4-BCDE-5B847FCA5BB6}" srcOrd="2" destOrd="0" presId="urn:microsoft.com/office/officeart/2005/8/layout/bList2#1"/>
    <dgm:cxn modelId="{BE712721-6519-418B-B820-87FC6339B888}" type="presParOf" srcId="{6E9A21AB-B5FF-4B33-BA9E-546AC011ABE1}" destId="{EA81DCFD-7E98-4AC9-90E0-A6955249E415}"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8F6079-BC1E-49CC-A726-CEE7E120DCB0}" type="doc">
      <dgm:prSet loTypeId="urn:microsoft.com/office/officeart/2005/8/layout/cycle3" loCatId="cycle" qsTypeId="urn:microsoft.com/office/officeart/2005/8/quickstyle/simple1" qsCatId="simple" csTypeId="urn:microsoft.com/office/officeart/2005/8/colors/accent2_1" csCatId="accent2" phldr="1"/>
      <dgm:spPr/>
      <dgm:t>
        <a:bodyPr/>
        <a:lstStyle/>
        <a:p>
          <a:endParaRPr lang="es-EC"/>
        </a:p>
      </dgm:t>
    </dgm:pt>
    <dgm:pt modelId="{B7523C80-950C-46A1-8EAA-882131618DEA}">
      <dgm:prSet phldrT="[Texto]"/>
      <dgm:spPr/>
      <dgm:t>
        <a:bodyPr/>
        <a:lstStyle/>
        <a:p>
          <a:r>
            <a:rPr lang="es-EC" dirty="0" smtClean="0"/>
            <a:t>RECURSOS FINANCIEROS </a:t>
          </a:r>
          <a:endParaRPr lang="es-EC" dirty="0"/>
        </a:p>
      </dgm:t>
    </dgm:pt>
    <dgm:pt modelId="{40B18562-AD23-4C1F-81E1-81D8D4CC375E}" type="parTrans" cxnId="{89FE7A0E-B839-4050-BC6F-3A26527DCF51}">
      <dgm:prSet/>
      <dgm:spPr/>
      <dgm:t>
        <a:bodyPr/>
        <a:lstStyle/>
        <a:p>
          <a:endParaRPr lang="es-EC"/>
        </a:p>
      </dgm:t>
    </dgm:pt>
    <dgm:pt modelId="{85277075-BC8C-4195-8FA8-F6211E4CFC73}" type="sibTrans" cxnId="{89FE7A0E-B839-4050-BC6F-3A26527DCF51}">
      <dgm:prSet/>
      <dgm:spPr/>
      <dgm:t>
        <a:bodyPr/>
        <a:lstStyle/>
        <a:p>
          <a:endParaRPr lang="es-EC"/>
        </a:p>
      </dgm:t>
    </dgm:pt>
    <dgm:pt modelId="{7CFA1C20-8A55-4831-B88E-E41E3D8C1CDB}">
      <dgm:prSet phldrT="[Texto]"/>
      <dgm:spPr/>
      <dgm:t>
        <a:bodyPr/>
        <a:lstStyle/>
        <a:p>
          <a:r>
            <a:rPr lang="es-EC" dirty="0" smtClean="0"/>
            <a:t>RECURSOS HUMANOS </a:t>
          </a:r>
          <a:endParaRPr lang="es-EC" dirty="0"/>
        </a:p>
      </dgm:t>
    </dgm:pt>
    <dgm:pt modelId="{DE17F484-3580-49FD-9F24-307BFACAF7DF}" type="parTrans" cxnId="{3B53C7AC-418B-4669-A852-6296E4AC4482}">
      <dgm:prSet/>
      <dgm:spPr/>
      <dgm:t>
        <a:bodyPr/>
        <a:lstStyle/>
        <a:p>
          <a:endParaRPr lang="es-EC"/>
        </a:p>
      </dgm:t>
    </dgm:pt>
    <dgm:pt modelId="{973446EF-302B-47D0-A815-12E0D812287C}" type="sibTrans" cxnId="{3B53C7AC-418B-4669-A852-6296E4AC4482}">
      <dgm:prSet/>
      <dgm:spPr/>
      <dgm:t>
        <a:bodyPr/>
        <a:lstStyle/>
        <a:p>
          <a:endParaRPr lang="es-EC"/>
        </a:p>
      </dgm:t>
    </dgm:pt>
    <dgm:pt modelId="{4BDB7AF1-4872-4769-805B-C051F8E63498}">
      <dgm:prSet phldrT="[Texto]"/>
      <dgm:spPr/>
      <dgm:t>
        <a:bodyPr/>
        <a:lstStyle/>
        <a:p>
          <a:r>
            <a:rPr lang="es-EC" dirty="0" smtClean="0"/>
            <a:t>MUEBLES, VEHICULOS Y EQUIPO</a:t>
          </a:r>
          <a:endParaRPr lang="es-EC" dirty="0"/>
        </a:p>
      </dgm:t>
    </dgm:pt>
    <dgm:pt modelId="{742835CA-1082-42AA-B73C-B7922D99CDA8}" type="parTrans" cxnId="{081C1E36-C7E1-4CC5-A1C5-B81A20EF3AE7}">
      <dgm:prSet/>
      <dgm:spPr/>
      <dgm:t>
        <a:bodyPr/>
        <a:lstStyle/>
        <a:p>
          <a:endParaRPr lang="es-EC"/>
        </a:p>
      </dgm:t>
    </dgm:pt>
    <dgm:pt modelId="{6510B9C7-C2E3-489C-862D-159877A15E3C}" type="sibTrans" cxnId="{081C1E36-C7E1-4CC5-A1C5-B81A20EF3AE7}">
      <dgm:prSet/>
      <dgm:spPr/>
      <dgm:t>
        <a:bodyPr/>
        <a:lstStyle/>
        <a:p>
          <a:endParaRPr lang="es-EC"/>
        </a:p>
      </dgm:t>
    </dgm:pt>
    <dgm:pt modelId="{A602BDF1-C3BD-4B9D-89FE-103B17BDA518}">
      <dgm:prSet phldrT="[Texto]"/>
      <dgm:spPr/>
      <dgm:t>
        <a:bodyPr/>
        <a:lstStyle/>
        <a:p>
          <a:r>
            <a:rPr lang="es-EC" dirty="0" smtClean="0"/>
            <a:t>SERVICIOS BÁSICOS </a:t>
          </a:r>
          <a:endParaRPr lang="es-EC" dirty="0"/>
        </a:p>
      </dgm:t>
    </dgm:pt>
    <dgm:pt modelId="{0A6272A6-78D1-4564-950B-22651853368D}" type="parTrans" cxnId="{1F8508CF-577A-4994-A911-0FB9FBC83811}">
      <dgm:prSet/>
      <dgm:spPr/>
      <dgm:t>
        <a:bodyPr/>
        <a:lstStyle/>
        <a:p>
          <a:endParaRPr lang="es-EC"/>
        </a:p>
      </dgm:t>
    </dgm:pt>
    <dgm:pt modelId="{63F35197-7E4E-49D8-9F3D-753BAD48DE6F}" type="sibTrans" cxnId="{1F8508CF-577A-4994-A911-0FB9FBC83811}">
      <dgm:prSet/>
      <dgm:spPr/>
      <dgm:t>
        <a:bodyPr/>
        <a:lstStyle/>
        <a:p>
          <a:endParaRPr lang="es-EC"/>
        </a:p>
      </dgm:t>
    </dgm:pt>
    <dgm:pt modelId="{83F28B63-F0E3-4CC5-9AE0-8FC978D03BEB}" type="pres">
      <dgm:prSet presAssocID="{F28F6079-BC1E-49CC-A726-CEE7E120DCB0}" presName="Name0" presStyleCnt="0">
        <dgm:presLayoutVars>
          <dgm:dir/>
          <dgm:resizeHandles val="exact"/>
        </dgm:presLayoutVars>
      </dgm:prSet>
      <dgm:spPr/>
      <dgm:t>
        <a:bodyPr/>
        <a:lstStyle/>
        <a:p>
          <a:endParaRPr lang="es-EC"/>
        </a:p>
      </dgm:t>
    </dgm:pt>
    <dgm:pt modelId="{08F28B9F-6527-4CA2-B426-D8516658DA63}" type="pres">
      <dgm:prSet presAssocID="{F28F6079-BC1E-49CC-A726-CEE7E120DCB0}" presName="cycle" presStyleCnt="0"/>
      <dgm:spPr/>
    </dgm:pt>
    <dgm:pt modelId="{E52687B1-0E32-4AEB-B3C3-D972D24F7FD4}" type="pres">
      <dgm:prSet presAssocID="{B7523C80-950C-46A1-8EAA-882131618DEA}" presName="nodeFirstNode" presStyleLbl="node1" presStyleIdx="0" presStyleCnt="4">
        <dgm:presLayoutVars>
          <dgm:bulletEnabled val="1"/>
        </dgm:presLayoutVars>
      </dgm:prSet>
      <dgm:spPr/>
      <dgm:t>
        <a:bodyPr/>
        <a:lstStyle/>
        <a:p>
          <a:endParaRPr lang="es-EC"/>
        </a:p>
      </dgm:t>
    </dgm:pt>
    <dgm:pt modelId="{A6F5D91C-0B72-4E5F-A39F-0224420D7FF9}" type="pres">
      <dgm:prSet presAssocID="{85277075-BC8C-4195-8FA8-F6211E4CFC73}" presName="sibTransFirstNode" presStyleLbl="bgShp" presStyleIdx="0" presStyleCnt="1"/>
      <dgm:spPr/>
      <dgm:t>
        <a:bodyPr/>
        <a:lstStyle/>
        <a:p>
          <a:endParaRPr lang="es-EC"/>
        </a:p>
      </dgm:t>
    </dgm:pt>
    <dgm:pt modelId="{3720ED42-3C80-4018-9007-FF4C269BAFC2}" type="pres">
      <dgm:prSet presAssocID="{7CFA1C20-8A55-4831-B88E-E41E3D8C1CDB}" presName="nodeFollowingNodes" presStyleLbl="node1" presStyleIdx="1" presStyleCnt="4">
        <dgm:presLayoutVars>
          <dgm:bulletEnabled val="1"/>
        </dgm:presLayoutVars>
      </dgm:prSet>
      <dgm:spPr/>
      <dgm:t>
        <a:bodyPr/>
        <a:lstStyle/>
        <a:p>
          <a:endParaRPr lang="es-EC"/>
        </a:p>
      </dgm:t>
    </dgm:pt>
    <dgm:pt modelId="{654B8370-C4CE-4AA7-B360-DF9A9311D0E1}" type="pres">
      <dgm:prSet presAssocID="{4BDB7AF1-4872-4769-805B-C051F8E63498}" presName="nodeFollowingNodes" presStyleLbl="node1" presStyleIdx="2" presStyleCnt="4">
        <dgm:presLayoutVars>
          <dgm:bulletEnabled val="1"/>
        </dgm:presLayoutVars>
      </dgm:prSet>
      <dgm:spPr/>
      <dgm:t>
        <a:bodyPr/>
        <a:lstStyle/>
        <a:p>
          <a:endParaRPr lang="es-EC"/>
        </a:p>
      </dgm:t>
    </dgm:pt>
    <dgm:pt modelId="{98DCDFF2-1AA7-473C-BAE0-351A7F153EE2}" type="pres">
      <dgm:prSet presAssocID="{A602BDF1-C3BD-4B9D-89FE-103B17BDA518}" presName="nodeFollowingNodes" presStyleLbl="node1" presStyleIdx="3" presStyleCnt="4">
        <dgm:presLayoutVars>
          <dgm:bulletEnabled val="1"/>
        </dgm:presLayoutVars>
      </dgm:prSet>
      <dgm:spPr/>
      <dgm:t>
        <a:bodyPr/>
        <a:lstStyle/>
        <a:p>
          <a:endParaRPr lang="es-EC"/>
        </a:p>
      </dgm:t>
    </dgm:pt>
  </dgm:ptLst>
  <dgm:cxnLst>
    <dgm:cxn modelId="{D90BEBD7-CA6F-4A3A-855D-F142971A188D}" type="presOf" srcId="{4BDB7AF1-4872-4769-805B-C051F8E63498}" destId="{654B8370-C4CE-4AA7-B360-DF9A9311D0E1}" srcOrd="0" destOrd="0" presId="urn:microsoft.com/office/officeart/2005/8/layout/cycle3"/>
    <dgm:cxn modelId="{BF9D479D-1B7C-4DE7-8544-CEC84F7155DA}" type="presOf" srcId="{7CFA1C20-8A55-4831-B88E-E41E3D8C1CDB}" destId="{3720ED42-3C80-4018-9007-FF4C269BAFC2}" srcOrd="0" destOrd="0" presId="urn:microsoft.com/office/officeart/2005/8/layout/cycle3"/>
    <dgm:cxn modelId="{081C1E36-C7E1-4CC5-A1C5-B81A20EF3AE7}" srcId="{F28F6079-BC1E-49CC-A726-CEE7E120DCB0}" destId="{4BDB7AF1-4872-4769-805B-C051F8E63498}" srcOrd="2" destOrd="0" parTransId="{742835CA-1082-42AA-B73C-B7922D99CDA8}" sibTransId="{6510B9C7-C2E3-489C-862D-159877A15E3C}"/>
    <dgm:cxn modelId="{A4B885A3-FC45-437D-A34B-E8D9EF0BAE03}" type="presOf" srcId="{F28F6079-BC1E-49CC-A726-CEE7E120DCB0}" destId="{83F28B63-F0E3-4CC5-9AE0-8FC978D03BEB}" srcOrd="0" destOrd="0" presId="urn:microsoft.com/office/officeart/2005/8/layout/cycle3"/>
    <dgm:cxn modelId="{EFA1185E-0FC1-485F-AB44-BE587A909857}" type="presOf" srcId="{85277075-BC8C-4195-8FA8-F6211E4CFC73}" destId="{A6F5D91C-0B72-4E5F-A39F-0224420D7FF9}" srcOrd="0" destOrd="0" presId="urn:microsoft.com/office/officeart/2005/8/layout/cycle3"/>
    <dgm:cxn modelId="{C9AAD390-8873-4C03-A24E-0D2AA35FB4FA}" type="presOf" srcId="{A602BDF1-C3BD-4B9D-89FE-103B17BDA518}" destId="{98DCDFF2-1AA7-473C-BAE0-351A7F153EE2}" srcOrd="0" destOrd="0" presId="urn:microsoft.com/office/officeart/2005/8/layout/cycle3"/>
    <dgm:cxn modelId="{50AF25CF-2629-4F79-8CD2-F4FE0E4AF979}" type="presOf" srcId="{B7523C80-950C-46A1-8EAA-882131618DEA}" destId="{E52687B1-0E32-4AEB-B3C3-D972D24F7FD4}" srcOrd="0" destOrd="0" presId="urn:microsoft.com/office/officeart/2005/8/layout/cycle3"/>
    <dgm:cxn modelId="{1F8508CF-577A-4994-A911-0FB9FBC83811}" srcId="{F28F6079-BC1E-49CC-A726-CEE7E120DCB0}" destId="{A602BDF1-C3BD-4B9D-89FE-103B17BDA518}" srcOrd="3" destOrd="0" parTransId="{0A6272A6-78D1-4564-950B-22651853368D}" sibTransId="{63F35197-7E4E-49D8-9F3D-753BAD48DE6F}"/>
    <dgm:cxn modelId="{3B53C7AC-418B-4669-A852-6296E4AC4482}" srcId="{F28F6079-BC1E-49CC-A726-CEE7E120DCB0}" destId="{7CFA1C20-8A55-4831-B88E-E41E3D8C1CDB}" srcOrd="1" destOrd="0" parTransId="{DE17F484-3580-49FD-9F24-307BFACAF7DF}" sibTransId="{973446EF-302B-47D0-A815-12E0D812287C}"/>
    <dgm:cxn modelId="{89FE7A0E-B839-4050-BC6F-3A26527DCF51}" srcId="{F28F6079-BC1E-49CC-A726-CEE7E120DCB0}" destId="{B7523C80-950C-46A1-8EAA-882131618DEA}" srcOrd="0" destOrd="0" parTransId="{40B18562-AD23-4C1F-81E1-81D8D4CC375E}" sibTransId="{85277075-BC8C-4195-8FA8-F6211E4CFC73}"/>
    <dgm:cxn modelId="{34C9F51C-E120-437E-9264-6B532F63EAA4}" type="presParOf" srcId="{83F28B63-F0E3-4CC5-9AE0-8FC978D03BEB}" destId="{08F28B9F-6527-4CA2-B426-D8516658DA63}" srcOrd="0" destOrd="0" presId="urn:microsoft.com/office/officeart/2005/8/layout/cycle3"/>
    <dgm:cxn modelId="{D87EA6C9-C24F-471B-9270-9B22FB1FF175}" type="presParOf" srcId="{08F28B9F-6527-4CA2-B426-D8516658DA63}" destId="{E52687B1-0E32-4AEB-B3C3-D972D24F7FD4}" srcOrd="0" destOrd="0" presId="urn:microsoft.com/office/officeart/2005/8/layout/cycle3"/>
    <dgm:cxn modelId="{0A5F4E26-9195-4256-B400-61C4863D6ADF}" type="presParOf" srcId="{08F28B9F-6527-4CA2-B426-D8516658DA63}" destId="{A6F5D91C-0B72-4E5F-A39F-0224420D7FF9}" srcOrd="1" destOrd="0" presId="urn:microsoft.com/office/officeart/2005/8/layout/cycle3"/>
    <dgm:cxn modelId="{4053AD7E-5279-443B-A13C-B49FD2F06D4B}" type="presParOf" srcId="{08F28B9F-6527-4CA2-B426-D8516658DA63}" destId="{3720ED42-3C80-4018-9007-FF4C269BAFC2}" srcOrd="2" destOrd="0" presId="urn:microsoft.com/office/officeart/2005/8/layout/cycle3"/>
    <dgm:cxn modelId="{60D3D8A7-ED9F-4616-BB7D-929A5B39F3E3}" type="presParOf" srcId="{08F28B9F-6527-4CA2-B426-D8516658DA63}" destId="{654B8370-C4CE-4AA7-B360-DF9A9311D0E1}" srcOrd="3" destOrd="0" presId="urn:microsoft.com/office/officeart/2005/8/layout/cycle3"/>
    <dgm:cxn modelId="{C0C208F0-16DA-467E-A008-F81C79A8262F}" type="presParOf" srcId="{08F28B9F-6527-4CA2-B426-D8516658DA63}" destId="{98DCDFF2-1AA7-473C-BAE0-351A7F153EE2}"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C1E57B-4B55-4A63-8135-2012089864B7}" type="doc">
      <dgm:prSet loTypeId="urn:microsoft.com/office/officeart/2005/8/layout/radial6" loCatId="cycle" qsTypeId="urn:microsoft.com/office/officeart/2005/8/quickstyle/simple4" qsCatId="simple" csTypeId="urn:microsoft.com/office/officeart/2005/8/colors/accent2_1" csCatId="accent2" phldr="1"/>
      <dgm:spPr/>
      <dgm:t>
        <a:bodyPr/>
        <a:lstStyle/>
        <a:p>
          <a:endParaRPr lang="es-EC"/>
        </a:p>
      </dgm:t>
    </dgm:pt>
    <dgm:pt modelId="{C05F5B7B-549C-438E-B915-2F0149A1C976}">
      <dgm:prSet phldrT="[Texto]" custT="1"/>
      <dgm:spPr/>
      <dgm:t>
        <a:bodyPr/>
        <a:lstStyle/>
        <a:p>
          <a:r>
            <a:rPr lang="es-EC" sz="2400" b="1" noProof="0" dirty="0" smtClean="0"/>
            <a:t>Misión</a:t>
          </a:r>
          <a:endParaRPr lang="es-EC" sz="2400" b="1" noProof="0" dirty="0"/>
        </a:p>
      </dgm:t>
    </dgm:pt>
    <dgm:pt modelId="{F9D1BAF5-4467-4C66-9E71-019BB4CD2C4E}" type="parTrans" cxnId="{8BFA5133-7546-4148-8316-0597F43D623A}">
      <dgm:prSet/>
      <dgm:spPr/>
      <dgm:t>
        <a:bodyPr/>
        <a:lstStyle/>
        <a:p>
          <a:endParaRPr lang="es-EC" sz="1600">
            <a:solidFill>
              <a:schemeClr val="tx1"/>
            </a:solidFill>
          </a:endParaRPr>
        </a:p>
      </dgm:t>
    </dgm:pt>
    <dgm:pt modelId="{B2AEC8F2-64EF-434C-BE2A-A0D879D3C42F}" type="sibTrans" cxnId="{8BFA5133-7546-4148-8316-0597F43D623A}">
      <dgm:prSet/>
      <dgm:spPr/>
      <dgm:t>
        <a:bodyPr/>
        <a:lstStyle/>
        <a:p>
          <a:endParaRPr lang="es-EC" sz="1600">
            <a:solidFill>
              <a:schemeClr val="tx1"/>
            </a:solidFill>
          </a:endParaRPr>
        </a:p>
      </dgm:t>
    </dgm:pt>
    <dgm:pt modelId="{04DB9386-7D0D-4B40-AE96-D3C834C923E2}">
      <dgm:prSet phldrT="[Texto]" custT="1"/>
      <dgm:spPr/>
      <dgm:t>
        <a:bodyPr/>
        <a:lstStyle/>
        <a:p>
          <a:r>
            <a:rPr lang="es-EC" sz="1600" noProof="0" dirty="0" smtClean="0"/>
            <a:t>Servicios y actividades</a:t>
          </a:r>
          <a:endParaRPr lang="es-EC" sz="1600" noProof="0" dirty="0"/>
        </a:p>
      </dgm:t>
    </dgm:pt>
    <dgm:pt modelId="{4D67B6C3-4A26-43D6-98BB-A8836DCF935E}" type="parTrans" cxnId="{10CAD19F-7C69-429E-BA44-5C8971016BB4}">
      <dgm:prSet/>
      <dgm:spPr/>
      <dgm:t>
        <a:bodyPr/>
        <a:lstStyle/>
        <a:p>
          <a:endParaRPr lang="es-EC" sz="1600" dirty="0">
            <a:solidFill>
              <a:schemeClr val="tx1"/>
            </a:solidFill>
          </a:endParaRPr>
        </a:p>
      </dgm:t>
    </dgm:pt>
    <dgm:pt modelId="{BC0DA186-39AE-410B-A7EF-6686A8BC66A5}" type="sibTrans" cxnId="{10CAD19F-7C69-429E-BA44-5C8971016BB4}">
      <dgm:prSet/>
      <dgm:spPr/>
      <dgm:t>
        <a:bodyPr/>
        <a:lstStyle/>
        <a:p>
          <a:endParaRPr lang="es-EC" sz="1600">
            <a:solidFill>
              <a:schemeClr val="tx1"/>
            </a:solidFill>
          </a:endParaRPr>
        </a:p>
      </dgm:t>
    </dgm:pt>
    <dgm:pt modelId="{1080F7C2-5758-46FE-80AB-BA8D327804A3}">
      <dgm:prSet phldrT="[Texto]" custT="1"/>
      <dgm:spPr/>
      <dgm:t>
        <a:bodyPr/>
        <a:lstStyle/>
        <a:p>
          <a:r>
            <a:rPr lang="es-EC" sz="1600" noProof="0" dirty="0" smtClean="0"/>
            <a:t>Ambiente natural </a:t>
          </a:r>
          <a:endParaRPr lang="es-EC" sz="1600" noProof="0" dirty="0"/>
        </a:p>
      </dgm:t>
    </dgm:pt>
    <dgm:pt modelId="{E41F6BCC-1BE2-4519-BE83-838C2EDF4B33}" type="parTrans" cxnId="{2C4054B7-ED9E-4D25-BF82-090D95DD3EA6}">
      <dgm:prSet/>
      <dgm:spPr/>
      <dgm:t>
        <a:bodyPr/>
        <a:lstStyle/>
        <a:p>
          <a:endParaRPr lang="es-EC" sz="1600" dirty="0">
            <a:solidFill>
              <a:schemeClr val="tx1"/>
            </a:solidFill>
          </a:endParaRPr>
        </a:p>
      </dgm:t>
    </dgm:pt>
    <dgm:pt modelId="{8C30328B-FC9E-427E-B8A3-8F8DF77FA604}" type="sibTrans" cxnId="{2C4054B7-ED9E-4D25-BF82-090D95DD3EA6}">
      <dgm:prSet/>
      <dgm:spPr/>
      <dgm:t>
        <a:bodyPr/>
        <a:lstStyle/>
        <a:p>
          <a:endParaRPr lang="es-EC" sz="1600">
            <a:solidFill>
              <a:schemeClr val="tx1"/>
            </a:solidFill>
          </a:endParaRPr>
        </a:p>
      </dgm:t>
    </dgm:pt>
    <dgm:pt modelId="{8C160C7E-870A-4837-BE02-E134DF657BE6}">
      <dgm:prSet phldrT="[Texto]" custT="1"/>
      <dgm:spPr/>
      <dgm:t>
        <a:bodyPr/>
        <a:lstStyle/>
        <a:p>
          <a:r>
            <a:rPr lang="es-EC" sz="1600" noProof="0" dirty="0" smtClean="0"/>
            <a:t>Satisfacción y fidelidad </a:t>
          </a:r>
          <a:endParaRPr lang="es-EC" sz="1600" noProof="0" dirty="0"/>
        </a:p>
      </dgm:t>
    </dgm:pt>
    <dgm:pt modelId="{D6F2E2AC-9D01-45AA-9E57-967C352FB8FF}" type="parTrans" cxnId="{EC4983DA-33FF-4695-97AE-24AF42F29A0B}">
      <dgm:prSet/>
      <dgm:spPr/>
      <dgm:t>
        <a:bodyPr/>
        <a:lstStyle/>
        <a:p>
          <a:endParaRPr lang="es-EC" sz="1600" dirty="0">
            <a:solidFill>
              <a:schemeClr val="tx1"/>
            </a:solidFill>
          </a:endParaRPr>
        </a:p>
      </dgm:t>
    </dgm:pt>
    <dgm:pt modelId="{432E1BF3-5E74-4363-B1C8-2410FABE1BD8}" type="sibTrans" cxnId="{EC4983DA-33FF-4695-97AE-24AF42F29A0B}">
      <dgm:prSet/>
      <dgm:spPr/>
      <dgm:t>
        <a:bodyPr/>
        <a:lstStyle/>
        <a:p>
          <a:endParaRPr lang="es-EC" sz="1600">
            <a:solidFill>
              <a:schemeClr val="tx1"/>
            </a:solidFill>
          </a:endParaRPr>
        </a:p>
      </dgm:t>
    </dgm:pt>
    <dgm:pt modelId="{2F049C74-466E-410F-A4CB-FC69A0C485FC}">
      <dgm:prSet phldrT="[Texto]" custT="1"/>
      <dgm:spPr/>
      <dgm:t>
        <a:bodyPr/>
        <a:lstStyle/>
        <a:p>
          <a:r>
            <a:rPr lang="es-EC" sz="1600" noProof="0" dirty="0" smtClean="0"/>
            <a:t>Instrumentos y recursos humano </a:t>
          </a:r>
          <a:endParaRPr lang="es-EC" sz="1600" noProof="0" dirty="0"/>
        </a:p>
      </dgm:t>
    </dgm:pt>
    <dgm:pt modelId="{3B7A520F-8EF4-4CE7-916B-B66DCAB38F6B}" type="parTrans" cxnId="{70FEA0AE-90F5-4D79-9C52-A7FC4E5A7752}">
      <dgm:prSet/>
      <dgm:spPr/>
      <dgm:t>
        <a:bodyPr/>
        <a:lstStyle/>
        <a:p>
          <a:endParaRPr lang="es-EC" sz="1600" dirty="0">
            <a:solidFill>
              <a:schemeClr val="tx1"/>
            </a:solidFill>
          </a:endParaRPr>
        </a:p>
      </dgm:t>
    </dgm:pt>
    <dgm:pt modelId="{7F5CC897-3A5F-440F-8EDA-D64A15463612}" type="sibTrans" cxnId="{70FEA0AE-90F5-4D79-9C52-A7FC4E5A7752}">
      <dgm:prSet/>
      <dgm:spPr/>
      <dgm:t>
        <a:bodyPr/>
        <a:lstStyle/>
        <a:p>
          <a:endParaRPr lang="es-EC" sz="1600">
            <a:solidFill>
              <a:schemeClr val="tx1"/>
            </a:solidFill>
          </a:endParaRPr>
        </a:p>
      </dgm:t>
    </dgm:pt>
    <dgm:pt modelId="{336DB67F-A225-42BB-A4C9-6A5A596DDBC6}" type="pres">
      <dgm:prSet presAssocID="{E3C1E57B-4B55-4A63-8135-2012089864B7}" presName="Name0" presStyleCnt="0">
        <dgm:presLayoutVars>
          <dgm:chMax val="1"/>
          <dgm:dir/>
          <dgm:animLvl val="ctr"/>
          <dgm:resizeHandles val="exact"/>
        </dgm:presLayoutVars>
      </dgm:prSet>
      <dgm:spPr/>
      <dgm:t>
        <a:bodyPr/>
        <a:lstStyle/>
        <a:p>
          <a:endParaRPr lang="es-EC"/>
        </a:p>
      </dgm:t>
    </dgm:pt>
    <dgm:pt modelId="{D2D7BF89-2B62-4DEC-81B2-7049AEBA7E39}" type="pres">
      <dgm:prSet presAssocID="{C05F5B7B-549C-438E-B915-2F0149A1C976}" presName="centerShape" presStyleLbl="node0" presStyleIdx="0" presStyleCnt="1"/>
      <dgm:spPr/>
      <dgm:t>
        <a:bodyPr/>
        <a:lstStyle/>
        <a:p>
          <a:endParaRPr lang="es-EC"/>
        </a:p>
      </dgm:t>
    </dgm:pt>
    <dgm:pt modelId="{81DE261D-41D7-4DCE-ACDB-AECCB44D2057}" type="pres">
      <dgm:prSet presAssocID="{04DB9386-7D0D-4B40-AE96-D3C834C923E2}" presName="node" presStyleLbl="node1" presStyleIdx="0" presStyleCnt="4" custScaleX="125668">
        <dgm:presLayoutVars>
          <dgm:bulletEnabled val="1"/>
        </dgm:presLayoutVars>
      </dgm:prSet>
      <dgm:spPr/>
      <dgm:t>
        <a:bodyPr/>
        <a:lstStyle/>
        <a:p>
          <a:endParaRPr lang="es-EC"/>
        </a:p>
      </dgm:t>
    </dgm:pt>
    <dgm:pt modelId="{1C7521BF-7904-485E-AB93-25AB01CCFE30}" type="pres">
      <dgm:prSet presAssocID="{04DB9386-7D0D-4B40-AE96-D3C834C923E2}" presName="dummy" presStyleCnt="0"/>
      <dgm:spPr/>
      <dgm:t>
        <a:bodyPr/>
        <a:lstStyle/>
        <a:p>
          <a:endParaRPr lang="es-EC"/>
        </a:p>
      </dgm:t>
    </dgm:pt>
    <dgm:pt modelId="{C7019AA8-F8D9-4F94-B367-556B28FCFC1F}" type="pres">
      <dgm:prSet presAssocID="{BC0DA186-39AE-410B-A7EF-6686A8BC66A5}" presName="sibTrans" presStyleLbl="sibTrans2D1" presStyleIdx="0" presStyleCnt="4"/>
      <dgm:spPr/>
      <dgm:t>
        <a:bodyPr/>
        <a:lstStyle/>
        <a:p>
          <a:endParaRPr lang="es-EC"/>
        </a:p>
      </dgm:t>
    </dgm:pt>
    <dgm:pt modelId="{761B456B-CFC6-4DB2-9621-DED9662F32A1}" type="pres">
      <dgm:prSet presAssocID="{1080F7C2-5758-46FE-80AB-BA8D327804A3}" presName="node" presStyleLbl="node1" presStyleIdx="1" presStyleCnt="4" custScaleX="126244">
        <dgm:presLayoutVars>
          <dgm:bulletEnabled val="1"/>
        </dgm:presLayoutVars>
      </dgm:prSet>
      <dgm:spPr/>
      <dgm:t>
        <a:bodyPr/>
        <a:lstStyle/>
        <a:p>
          <a:endParaRPr lang="es-EC"/>
        </a:p>
      </dgm:t>
    </dgm:pt>
    <dgm:pt modelId="{273E2B97-203F-4C4C-947A-13718E21895B}" type="pres">
      <dgm:prSet presAssocID="{1080F7C2-5758-46FE-80AB-BA8D327804A3}" presName="dummy" presStyleCnt="0"/>
      <dgm:spPr/>
      <dgm:t>
        <a:bodyPr/>
        <a:lstStyle/>
        <a:p>
          <a:endParaRPr lang="es-EC"/>
        </a:p>
      </dgm:t>
    </dgm:pt>
    <dgm:pt modelId="{3374C533-8F38-45F7-9B8A-42E1F5C1AC5A}" type="pres">
      <dgm:prSet presAssocID="{8C30328B-FC9E-427E-B8A3-8F8DF77FA604}" presName="sibTrans" presStyleLbl="sibTrans2D1" presStyleIdx="1" presStyleCnt="4"/>
      <dgm:spPr/>
      <dgm:t>
        <a:bodyPr/>
        <a:lstStyle/>
        <a:p>
          <a:endParaRPr lang="es-EC"/>
        </a:p>
      </dgm:t>
    </dgm:pt>
    <dgm:pt modelId="{0A22E9E3-0FE9-40B1-BA93-C23B9AECA052}" type="pres">
      <dgm:prSet presAssocID="{8C160C7E-870A-4837-BE02-E134DF657BE6}" presName="node" presStyleLbl="node1" presStyleIdx="2" presStyleCnt="4" custScaleX="133829">
        <dgm:presLayoutVars>
          <dgm:bulletEnabled val="1"/>
        </dgm:presLayoutVars>
      </dgm:prSet>
      <dgm:spPr/>
      <dgm:t>
        <a:bodyPr/>
        <a:lstStyle/>
        <a:p>
          <a:endParaRPr lang="es-EC"/>
        </a:p>
      </dgm:t>
    </dgm:pt>
    <dgm:pt modelId="{979851AD-7EF2-4650-9B26-2D99464B1B56}" type="pres">
      <dgm:prSet presAssocID="{8C160C7E-870A-4837-BE02-E134DF657BE6}" presName="dummy" presStyleCnt="0"/>
      <dgm:spPr/>
      <dgm:t>
        <a:bodyPr/>
        <a:lstStyle/>
        <a:p>
          <a:endParaRPr lang="es-EC"/>
        </a:p>
      </dgm:t>
    </dgm:pt>
    <dgm:pt modelId="{43AF33C7-0D9B-4974-BCA7-9F90C931F92D}" type="pres">
      <dgm:prSet presAssocID="{432E1BF3-5E74-4363-B1C8-2410FABE1BD8}" presName="sibTrans" presStyleLbl="sibTrans2D1" presStyleIdx="2" presStyleCnt="4"/>
      <dgm:spPr/>
      <dgm:t>
        <a:bodyPr/>
        <a:lstStyle/>
        <a:p>
          <a:endParaRPr lang="es-EC"/>
        </a:p>
      </dgm:t>
    </dgm:pt>
    <dgm:pt modelId="{0362E5CA-1E36-4A86-A3CE-0BD920796E9B}" type="pres">
      <dgm:prSet presAssocID="{2F049C74-466E-410F-A4CB-FC69A0C485FC}" presName="node" presStyleLbl="node1" presStyleIdx="3" presStyleCnt="4" custScaleX="160505">
        <dgm:presLayoutVars>
          <dgm:bulletEnabled val="1"/>
        </dgm:presLayoutVars>
      </dgm:prSet>
      <dgm:spPr/>
      <dgm:t>
        <a:bodyPr/>
        <a:lstStyle/>
        <a:p>
          <a:endParaRPr lang="es-EC"/>
        </a:p>
      </dgm:t>
    </dgm:pt>
    <dgm:pt modelId="{29670999-37C5-4F48-95C7-BB916C7198F5}" type="pres">
      <dgm:prSet presAssocID="{2F049C74-466E-410F-A4CB-FC69A0C485FC}" presName="dummy" presStyleCnt="0"/>
      <dgm:spPr/>
      <dgm:t>
        <a:bodyPr/>
        <a:lstStyle/>
        <a:p>
          <a:endParaRPr lang="es-EC"/>
        </a:p>
      </dgm:t>
    </dgm:pt>
    <dgm:pt modelId="{CC5E81BE-F0D3-4D24-8E68-BF94D00E4777}" type="pres">
      <dgm:prSet presAssocID="{7F5CC897-3A5F-440F-8EDA-D64A15463612}" presName="sibTrans" presStyleLbl="sibTrans2D1" presStyleIdx="3" presStyleCnt="4"/>
      <dgm:spPr/>
      <dgm:t>
        <a:bodyPr/>
        <a:lstStyle/>
        <a:p>
          <a:endParaRPr lang="es-EC"/>
        </a:p>
      </dgm:t>
    </dgm:pt>
  </dgm:ptLst>
  <dgm:cxnLst>
    <dgm:cxn modelId="{E85EACF8-0B34-4575-89CF-D75B849009E6}" type="presOf" srcId="{7F5CC897-3A5F-440F-8EDA-D64A15463612}" destId="{CC5E81BE-F0D3-4D24-8E68-BF94D00E4777}" srcOrd="0" destOrd="0" presId="urn:microsoft.com/office/officeart/2005/8/layout/radial6"/>
    <dgm:cxn modelId="{10CAD19F-7C69-429E-BA44-5C8971016BB4}" srcId="{C05F5B7B-549C-438E-B915-2F0149A1C976}" destId="{04DB9386-7D0D-4B40-AE96-D3C834C923E2}" srcOrd="0" destOrd="0" parTransId="{4D67B6C3-4A26-43D6-98BB-A8836DCF935E}" sibTransId="{BC0DA186-39AE-410B-A7EF-6686A8BC66A5}"/>
    <dgm:cxn modelId="{B6B4BF9A-A10D-485E-A50B-3AA504844763}" type="presOf" srcId="{8C160C7E-870A-4837-BE02-E134DF657BE6}" destId="{0A22E9E3-0FE9-40B1-BA93-C23B9AECA052}" srcOrd="0" destOrd="0" presId="urn:microsoft.com/office/officeart/2005/8/layout/radial6"/>
    <dgm:cxn modelId="{3D235EFA-7AC4-4E4B-8A9A-1761DF6CE822}" type="presOf" srcId="{C05F5B7B-549C-438E-B915-2F0149A1C976}" destId="{D2D7BF89-2B62-4DEC-81B2-7049AEBA7E39}" srcOrd="0" destOrd="0" presId="urn:microsoft.com/office/officeart/2005/8/layout/radial6"/>
    <dgm:cxn modelId="{A5E49418-7A82-4896-8FA5-E6B58B54D769}" type="presOf" srcId="{BC0DA186-39AE-410B-A7EF-6686A8BC66A5}" destId="{C7019AA8-F8D9-4F94-B367-556B28FCFC1F}" srcOrd="0" destOrd="0" presId="urn:microsoft.com/office/officeart/2005/8/layout/radial6"/>
    <dgm:cxn modelId="{EC4983DA-33FF-4695-97AE-24AF42F29A0B}" srcId="{C05F5B7B-549C-438E-B915-2F0149A1C976}" destId="{8C160C7E-870A-4837-BE02-E134DF657BE6}" srcOrd="2" destOrd="0" parTransId="{D6F2E2AC-9D01-45AA-9E57-967C352FB8FF}" sibTransId="{432E1BF3-5E74-4363-B1C8-2410FABE1BD8}"/>
    <dgm:cxn modelId="{8BFA5133-7546-4148-8316-0597F43D623A}" srcId="{E3C1E57B-4B55-4A63-8135-2012089864B7}" destId="{C05F5B7B-549C-438E-B915-2F0149A1C976}" srcOrd="0" destOrd="0" parTransId="{F9D1BAF5-4467-4C66-9E71-019BB4CD2C4E}" sibTransId="{B2AEC8F2-64EF-434C-BE2A-A0D879D3C42F}"/>
    <dgm:cxn modelId="{664E8AF6-E58B-4381-9828-6F2B769611F9}" type="presOf" srcId="{8C30328B-FC9E-427E-B8A3-8F8DF77FA604}" destId="{3374C533-8F38-45F7-9B8A-42E1F5C1AC5A}" srcOrd="0" destOrd="0" presId="urn:microsoft.com/office/officeart/2005/8/layout/radial6"/>
    <dgm:cxn modelId="{55565A81-D67D-4351-8F2C-09C3139B36C0}" type="presOf" srcId="{04DB9386-7D0D-4B40-AE96-D3C834C923E2}" destId="{81DE261D-41D7-4DCE-ACDB-AECCB44D2057}" srcOrd="0" destOrd="0" presId="urn:microsoft.com/office/officeart/2005/8/layout/radial6"/>
    <dgm:cxn modelId="{CE22BF4C-5CCE-4584-A63E-002722E6C061}" type="presOf" srcId="{432E1BF3-5E74-4363-B1C8-2410FABE1BD8}" destId="{43AF33C7-0D9B-4974-BCA7-9F90C931F92D}" srcOrd="0" destOrd="0" presId="urn:microsoft.com/office/officeart/2005/8/layout/radial6"/>
    <dgm:cxn modelId="{5A5DB405-8264-4D52-849D-981FB9AA96E4}" type="presOf" srcId="{E3C1E57B-4B55-4A63-8135-2012089864B7}" destId="{336DB67F-A225-42BB-A4C9-6A5A596DDBC6}" srcOrd="0" destOrd="0" presId="urn:microsoft.com/office/officeart/2005/8/layout/radial6"/>
    <dgm:cxn modelId="{6B8F4BF8-ADCA-4AC6-BCAE-D964411CCF6D}" type="presOf" srcId="{2F049C74-466E-410F-A4CB-FC69A0C485FC}" destId="{0362E5CA-1E36-4A86-A3CE-0BD920796E9B}" srcOrd="0" destOrd="0" presId="urn:microsoft.com/office/officeart/2005/8/layout/radial6"/>
    <dgm:cxn modelId="{70FEA0AE-90F5-4D79-9C52-A7FC4E5A7752}" srcId="{C05F5B7B-549C-438E-B915-2F0149A1C976}" destId="{2F049C74-466E-410F-A4CB-FC69A0C485FC}" srcOrd="3" destOrd="0" parTransId="{3B7A520F-8EF4-4CE7-916B-B66DCAB38F6B}" sibTransId="{7F5CC897-3A5F-440F-8EDA-D64A15463612}"/>
    <dgm:cxn modelId="{2C4054B7-ED9E-4D25-BF82-090D95DD3EA6}" srcId="{C05F5B7B-549C-438E-B915-2F0149A1C976}" destId="{1080F7C2-5758-46FE-80AB-BA8D327804A3}" srcOrd="1" destOrd="0" parTransId="{E41F6BCC-1BE2-4519-BE83-838C2EDF4B33}" sibTransId="{8C30328B-FC9E-427E-B8A3-8F8DF77FA604}"/>
    <dgm:cxn modelId="{18FB9B5D-C00A-4E66-A416-BF9D04131B72}" type="presOf" srcId="{1080F7C2-5758-46FE-80AB-BA8D327804A3}" destId="{761B456B-CFC6-4DB2-9621-DED9662F32A1}" srcOrd="0" destOrd="0" presId="urn:microsoft.com/office/officeart/2005/8/layout/radial6"/>
    <dgm:cxn modelId="{8725284A-59F2-4EA6-8878-C2CE3D196CBD}" type="presParOf" srcId="{336DB67F-A225-42BB-A4C9-6A5A596DDBC6}" destId="{D2D7BF89-2B62-4DEC-81B2-7049AEBA7E39}" srcOrd="0" destOrd="0" presId="urn:microsoft.com/office/officeart/2005/8/layout/radial6"/>
    <dgm:cxn modelId="{35E79630-9D83-4ED8-A3D9-A01501C91C64}" type="presParOf" srcId="{336DB67F-A225-42BB-A4C9-6A5A596DDBC6}" destId="{81DE261D-41D7-4DCE-ACDB-AECCB44D2057}" srcOrd="1" destOrd="0" presId="urn:microsoft.com/office/officeart/2005/8/layout/radial6"/>
    <dgm:cxn modelId="{C959DEFD-A76B-42ED-A84A-E2523169C353}" type="presParOf" srcId="{336DB67F-A225-42BB-A4C9-6A5A596DDBC6}" destId="{1C7521BF-7904-485E-AB93-25AB01CCFE30}" srcOrd="2" destOrd="0" presId="urn:microsoft.com/office/officeart/2005/8/layout/radial6"/>
    <dgm:cxn modelId="{0332E803-D309-41B0-93F4-F6D0916DE99F}" type="presParOf" srcId="{336DB67F-A225-42BB-A4C9-6A5A596DDBC6}" destId="{C7019AA8-F8D9-4F94-B367-556B28FCFC1F}" srcOrd="3" destOrd="0" presId="urn:microsoft.com/office/officeart/2005/8/layout/radial6"/>
    <dgm:cxn modelId="{B1D0121A-C482-45E4-B682-43E3F0476943}" type="presParOf" srcId="{336DB67F-A225-42BB-A4C9-6A5A596DDBC6}" destId="{761B456B-CFC6-4DB2-9621-DED9662F32A1}" srcOrd="4" destOrd="0" presId="urn:microsoft.com/office/officeart/2005/8/layout/radial6"/>
    <dgm:cxn modelId="{A361BE42-6886-4BA4-B1CD-5BAFBF74B4FA}" type="presParOf" srcId="{336DB67F-A225-42BB-A4C9-6A5A596DDBC6}" destId="{273E2B97-203F-4C4C-947A-13718E21895B}" srcOrd="5" destOrd="0" presId="urn:microsoft.com/office/officeart/2005/8/layout/radial6"/>
    <dgm:cxn modelId="{6A88535E-BFA6-4FE8-B16F-399F0965DC4E}" type="presParOf" srcId="{336DB67F-A225-42BB-A4C9-6A5A596DDBC6}" destId="{3374C533-8F38-45F7-9B8A-42E1F5C1AC5A}" srcOrd="6" destOrd="0" presId="urn:microsoft.com/office/officeart/2005/8/layout/radial6"/>
    <dgm:cxn modelId="{648BEC6E-03F3-47B1-894D-3B47CCC0ADB5}" type="presParOf" srcId="{336DB67F-A225-42BB-A4C9-6A5A596DDBC6}" destId="{0A22E9E3-0FE9-40B1-BA93-C23B9AECA052}" srcOrd="7" destOrd="0" presId="urn:microsoft.com/office/officeart/2005/8/layout/radial6"/>
    <dgm:cxn modelId="{209EEC40-620B-42D1-B33A-AE15A666BC54}" type="presParOf" srcId="{336DB67F-A225-42BB-A4C9-6A5A596DDBC6}" destId="{979851AD-7EF2-4650-9B26-2D99464B1B56}" srcOrd="8" destOrd="0" presId="urn:microsoft.com/office/officeart/2005/8/layout/radial6"/>
    <dgm:cxn modelId="{AFD55268-D13E-4DB8-910D-39C9544CE6EB}" type="presParOf" srcId="{336DB67F-A225-42BB-A4C9-6A5A596DDBC6}" destId="{43AF33C7-0D9B-4974-BCA7-9F90C931F92D}" srcOrd="9" destOrd="0" presId="urn:microsoft.com/office/officeart/2005/8/layout/radial6"/>
    <dgm:cxn modelId="{71F7F9F8-6FB1-44F1-9BBF-07F5215A4621}" type="presParOf" srcId="{336DB67F-A225-42BB-A4C9-6A5A596DDBC6}" destId="{0362E5CA-1E36-4A86-A3CE-0BD920796E9B}" srcOrd="10" destOrd="0" presId="urn:microsoft.com/office/officeart/2005/8/layout/radial6"/>
    <dgm:cxn modelId="{D4048FB6-B890-46DD-904C-FA54EC262B48}" type="presParOf" srcId="{336DB67F-A225-42BB-A4C9-6A5A596DDBC6}" destId="{29670999-37C5-4F48-95C7-BB916C7198F5}" srcOrd="11" destOrd="0" presId="urn:microsoft.com/office/officeart/2005/8/layout/radial6"/>
    <dgm:cxn modelId="{E9AB9D71-2C6A-446F-BB47-B09B6F1D3347}" type="presParOf" srcId="{336DB67F-A225-42BB-A4C9-6A5A596DDBC6}" destId="{CC5E81BE-F0D3-4D24-8E68-BF94D00E4777}"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84D9E0-976D-4ECE-A824-05A550A4072E}" type="doc">
      <dgm:prSet loTypeId="urn:microsoft.com/office/officeart/2005/8/layout/radial6" loCatId="cycle" qsTypeId="urn:microsoft.com/office/officeart/2005/8/quickstyle/simple4" qsCatId="simple" csTypeId="urn:microsoft.com/office/officeart/2005/8/colors/accent2_1" csCatId="accent2" phldr="1"/>
      <dgm:spPr/>
      <dgm:t>
        <a:bodyPr/>
        <a:lstStyle/>
        <a:p>
          <a:endParaRPr lang="es-EC"/>
        </a:p>
      </dgm:t>
    </dgm:pt>
    <dgm:pt modelId="{71F5B28B-D82A-43C1-A46B-07DA4E970C0B}">
      <dgm:prSet phldrT="[Texto]" custT="1"/>
      <dgm:spPr/>
      <dgm:t>
        <a:bodyPr/>
        <a:lstStyle/>
        <a:p>
          <a:r>
            <a:rPr lang="es-EC" sz="2000" b="1" dirty="0" smtClean="0"/>
            <a:t>Visión</a:t>
          </a:r>
          <a:endParaRPr lang="es-EC" sz="2000" b="1" dirty="0"/>
        </a:p>
      </dgm:t>
    </dgm:pt>
    <dgm:pt modelId="{0D71A769-C8AD-47A5-A10A-8B95AC544E12}" type="parTrans" cxnId="{1DF2A08E-2642-4248-968A-25187216BC0B}">
      <dgm:prSet/>
      <dgm:spPr/>
      <dgm:t>
        <a:bodyPr/>
        <a:lstStyle/>
        <a:p>
          <a:endParaRPr lang="es-EC" sz="1500">
            <a:solidFill>
              <a:schemeClr val="tx1"/>
            </a:solidFill>
          </a:endParaRPr>
        </a:p>
      </dgm:t>
    </dgm:pt>
    <dgm:pt modelId="{8B740150-A41F-4018-9FEE-869EF792F211}" type="sibTrans" cxnId="{1DF2A08E-2642-4248-968A-25187216BC0B}">
      <dgm:prSet/>
      <dgm:spPr/>
      <dgm:t>
        <a:bodyPr/>
        <a:lstStyle/>
        <a:p>
          <a:endParaRPr lang="es-EC" sz="1500">
            <a:solidFill>
              <a:schemeClr val="tx1"/>
            </a:solidFill>
          </a:endParaRPr>
        </a:p>
      </dgm:t>
    </dgm:pt>
    <dgm:pt modelId="{02AF8506-8BD0-451C-A21F-2B0CAD2B0555}">
      <dgm:prSet phldrT="[Texto]" custT="1"/>
      <dgm:spPr/>
      <dgm:t>
        <a:bodyPr/>
        <a:lstStyle/>
        <a:p>
          <a:r>
            <a:rPr lang="es-EC" sz="1500" noProof="0" dirty="0" smtClean="0"/>
            <a:t>Actividades sustentables </a:t>
          </a:r>
          <a:endParaRPr lang="es-EC" sz="1500" noProof="0" dirty="0"/>
        </a:p>
      </dgm:t>
    </dgm:pt>
    <dgm:pt modelId="{38C70273-A05B-437B-A3A3-5B73E4B1F5CB}" type="parTrans" cxnId="{A4D90C45-B5B6-4860-BFE6-3B5221AF32EF}">
      <dgm:prSet custT="1"/>
      <dgm:spPr/>
      <dgm:t>
        <a:bodyPr/>
        <a:lstStyle/>
        <a:p>
          <a:endParaRPr lang="es-EC" sz="1500">
            <a:solidFill>
              <a:schemeClr val="tx1"/>
            </a:solidFill>
          </a:endParaRPr>
        </a:p>
      </dgm:t>
    </dgm:pt>
    <dgm:pt modelId="{5AB9C827-E8D1-47D4-A36B-8575D4115D55}" type="sibTrans" cxnId="{A4D90C45-B5B6-4860-BFE6-3B5221AF32EF}">
      <dgm:prSet/>
      <dgm:spPr/>
      <dgm:t>
        <a:bodyPr/>
        <a:lstStyle/>
        <a:p>
          <a:endParaRPr lang="es-EC" sz="1500">
            <a:solidFill>
              <a:schemeClr val="tx1"/>
            </a:solidFill>
          </a:endParaRPr>
        </a:p>
      </dgm:t>
    </dgm:pt>
    <dgm:pt modelId="{779B6144-DD02-44FB-B249-8D8E692C9DE7}">
      <dgm:prSet phldrT="[Texto]" custT="1"/>
      <dgm:spPr/>
      <dgm:t>
        <a:bodyPr/>
        <a:lstStyle/>
        <a:p>
          <a:r>
            <a:rPr lang="es-EC" sz="1500" noProof="0" dirty="0" smtClean="0"/>
            <a:t>Beneficios socio-económicos </a:t>
          </a:r>
          <a:endParaRPr lang="es-EC" sz="1500" noProof="0" dirty="0"/>
        </a:p>
      </dgm:t>
    </dgm:pt>
    <dgm:pt modelId="{510DFCD5-98A7-4A78-B2EE-7AE10E0954E5}" type="parTrans" cxnId="{CA998739-1AFB-4C9E-B7F0-7748A40CC48A}">
      <dgm:prSet custT="1"/>
      <dgm:spPr/>
      <dgm:t>
        <a:bodyPr/>
        <a:lstStyle/>
        <a:p>
          <a:endParaRPr lang="es-EC" sz="1500">
            <a:solidFill>
              <a:schemeClr val="tx1"/>
            </a:solidFill>
          </a:endParaRPr>
        </a:p>
      </dgm:t>
    </dgm:pt>
    <dgm:pt modelId="{000837EC-6770-4421-9976-4AAB09375475}" type="sibTrans" cxnId="{CA998739-1AFB-4C9E-B7F0-7748A40CC48A}">
      <dgm:prSet/>
      <dgm:spPr/>
      <dgm:t>
        <a:bodyPr/>
        <a:lstStyle/>
        <a:p>
          <a:endParaRPr lang="es-EC" sz="1500">
            <a:solidFill>
              <a:schemeClr val="tx1"/>
            </a:solidFill>
          </a:endParaRPr>
        </a:p>
      </dgm:t>
    </dgm:pt>
    <dgm:pt modelId="{0F5CF42B-25F2-4572-BC92-A8684A21F2FA}">
      <dgm:prSet phldrT="[Texto]" custT="1"/>
      <dgm:spPr/>
      <dgm:t>
        <a:bodyPr/>
        <a:lstStyle/>
        <a:p>
          <a:r>
            <a:rPr lang="es-EC" sz="1500" noProof="0" dirty="0" smtClean="0"/>
            <a:t>Turistas nacionales e internacionales </a:t>
          </a:r>
          <a:endParaRPr lang="es-EC" sz="1500" noProof="0" dirty="0"/>
        </a:p>
      </dgm:t>
    </dgm:pt>
    <dgm:pt modelId="{4FFF312B-4358-4952-9EFC-8E212989E05D}" type="parTrans" cxnId="{C2A8934E-9085-4CC7-BA4C-9EBAD7C1CD72}">
      <dgm:prSet custT="1"/>
      <dgm:spPr/>
      <dgm:t>
        <a:bodyPr/>
        <a:lstStyle/>
        <a:p>
          <a:endParaRPr lang="es-EC" sz="1500">
            <a:solidFill>
              <a:schemeClr val="tx1"/>
            </a:solidFill>
          </a:endParaRPr>
        </a:p>
      </dgm:t>
    </dgm:pt>
    <dgm:pt modelId="{C37A1E67-8B16-4D51-BDC7-D3B840EDB242}" type="sibTrans" cxnId="{C2A8934E-9085-4CC7-BA4C-9EBAD7C1CD72}">
      <dgm:prSet/>
      <dgm:spPr/>
      <dgm:t>
        <a:bodyPr/>
        <a:lstStyle/>
        <a:p>
          <a:endParaRPr lang="es-EC" sz="1500">
            <a:solidFill>
              <a:schemeClr val="tx1"/>
            </a:solidFill>
          </a:endParaRPr>
        </a:p>
      </dgm:t>
    </dgm:pt>
    <dgm:pt modelId="{9EE90444-5CF7-435E-9160-481CA6881C7C}">
      <dgm:prSet phldrT="[Texto]" custT="1"/>
      <dgm:spPr/>
      <dgm:t>
        <a:bodyPr/>
        <a:lstStyle/>
        <a:p>
          <a:r>
            <a:rPr lang="es-EC" sz="1500" noProof="0" dirty="0" smtClean="0"/>
            <a:t>Dar a conocer los atractivos naturales  de Balsapamba</a:t>
          </a:r>
          <a:endParaRPr lang="es-EC" sz="1500" noProof="0" dirty="0"/>
        </a:p>
      </dgm:t>
    </dgm:pt>
    <dgm:pt modelId="{6170FBE6-A5A3-414C-8D9E-3455D88B939F}" type="parTrans" cxnId="{3B67C787-7876-4078-8F51-3902C42B8D75}">
      <dgm:prSet custT="1"/>
      <dgm:spPr/>
      <dgm:t>
        <a:bodyPr/>
        <a:lstStyle/>
        <a:p>
          <a:endParaRPr lang="es-EC" sz="1500">
            <a:solidFill>
              <a:schemeClr val="tx1"/>
            </a:solidFill>
          </a:endParaRPr>
        </a:p>
      </dgm:t>
    </dgm:pt>
    <dgm:pt modelId="{86B4D523-D310-47E3-8CC0-A1ADE2EA2146}" type="sibTrans" cxnId="{3B67C787-7876-4078-8F51-3902C42B8D75}">
      <dgm:prSet/>
      <dgm:spPr/>
      <dgm:t>
        <a:bodyPr/>
        <a:lstStyle/>
        <a:p>
          <a:endParaRPr lang="es-EC" sz="1500">
            <a:solidFill>
              <a:schemeClr val="tx1"/>
            </a:solidFill>
          </a:endParaRPr>
        </a:p>
      </dgm:t>
    </dgm:pt>
    <dgm:pt modelId="{47B5D457-B7BC-4D75-95C4-3E2FF778DA3C}">
      <dgm:prSet phldrT="[Texto]" custT="1"/>
      <dgm:spPr/>
      <dgm:t>
        <a:bodyPr/>
        <a:lstStyle/>
        <a:p>
          <a:r>
            <a:rPr lang="es-EC" sz="1500" noProof="0" dirty="0" smtClean="0"/>
            <a:t>Conservación de su territorio, cultura y biodiversidad</a:t>
          </a:r>
          <a:endParaRPr lang="es-EC" sz="1500" noProof="0" dirty="0"/>
        </a:p>
      </dgm:t>
    </dgm:pt>
    <dgm:pt modelId="{16827B89-4686-4FF9-BC65-282E5B25963B}" type="sibTrans" cxnId="{E81B6996-F093-466F-B445-AE4932332445}">
      <dgm:prSet/>
      <dgm:spPr/>
      <dgm:t>
        <a:bodyPr/>
        <a:lstStyle/>
        <a:p>
          <a:endParaRPr lang="es-EC" sz="1500">
            <a:solidFill>
              <a:schemeClr val="tx1"/>
            </a:solidFill>
          </a:endParaRPr>
        </a:p>
      </dgm:t>
    </dgm:pt>
    <dgm:pt modelId="{27771E5A-D3EF-49B6-AEEE-BFE16BEF4D14}" type="parTrans" cxnId="{E81B6996-F093-466F-B445-AE4932332445}">
      <dgm:prSet custT="1"/>
      <dgm:spPr/>
      <dgm:t>
        <a:bodyPr/>
        <a:lstStyle/>
        <a:p>
          <a:endParaRPr lang="es-EC" sz="1500">
            <a:solidFill>
              <a:schemeClr val="tx1"/>
            </a:solidFill>
          </a:endParaRPr>
        </a:p>
      </dgm:t>
    </dgm:pt>
    <dgm:pt modelId="{920D3F16-EC68-4FD3-B304-62ECFF68B50C}" type="pres">
      <dgm:prSet presAssocID="{8F84D9E0-976D-4ECE-A824-05A550A4072E}" presName="Name0" presStyleCnt="0">
        <dgm:presLayoutVars>
          <dgm:chMax val="1"/>
          <dgm:dir/>
          <dgm:animLvl val="ctr"/>
          <dgm:resizeHandles val="exact"/>
        </dgm:presLayoutVars>
      </dgm:prSet>
      <dgm:spPr/>
      <dgm:t>
        <a:bodyPr/>
        <a:lstStyle/>
        <a:p>
          <a:endParaRPr lang="es-EC"/>
        </a:p>
      </dgm:t>
    </dgm:pt>
    <dgm:pt modelId="{72BFD857-5BD3-46C2-9316-18718CEF6132}" type="pres">
      <dgm:prSet presAssocID="{71F5B28B-D82A-43C1-A46B-07DA4E970C0B}" presName="centerShape" presStyleLbl="node0" presStyleIdx="0" presStyleCnt="1" custScaleX="98445" custScaleY="59232"/>
      <dgm:spPr/>
      <dgm:t>
        <a:bodyPr/>
        <a:lstStyle/>
        <a:p>
          <a:endParaRPr lang="es-EC"/>
        </a:p>
      </dgm:t>
    </dgm:pt>
    <dgm:pt modelId="{9FD8C983-40AA-4E13-A0BB-5F4A4C0BFF02}" type="pres">
      <dgm:prSet presAssocID="{02AF8506-8BD0-451C-A21F-2B0CAD2B0555}" presName="node" presStyleLbl="node1" presStyleIdx="0" presStyleCnt="5" custScaleX="132631">
        <dgm:presLayoutVars>
          <dgm:bulletEnabled val="1"/>
        </dgm:presLayoutVars>
      </dgm:prSet>
      <dgm:spPr/>
      <dgm:t>
        <a:bodyPr/>
        <a:lstStyle/>
        <a:p>
          <a:endParaRPr lang="es-EC"/>
        </a:p>
      </dgm:t>
    </dgm:pt>
    <dgm:pt modelId="{8337E71C-D018-47F3-BFEE-7651DF0924FA}" type="pres">
      <dgm:prSet presAssocID="{02AF8506-8BD0-451C-A21F-2B0CAD2B0555}" presName="dummy" presStyleCnt="0"/>
      <dgm:spPr/>
      <dgm:t>
        <a:bodyPr/>
        <a:lstStyle/>
        <a:p>
          <a:endParaRPr lang="es-EC"/>
        </a:p>
      </dgm:t>
    </dgm:pt>
    <dgm:pt modelId="{1916CD0F-8E11-4700-BB62-97F70F4BAF84}" type="pres">
      <dgm:prSet presAssocID="{5AB9C827-E8D1-47D4-A36B-8575D4115D55}" presName="sibTrans" presStyleLbl="sibTrans2D1" presStyleIdx="0" presStyleCnt="5"/>
      <dgm:spPr/>
      <dgm:t>
        <a:bodyPr/>
        <a:lstStyle/>
        <a:p>
          <a:endParaRPr lang="es-EC"/>
        </a:p>
      </dgm:t>
    </dgm:pt>
    <dgm:pt modelId="{9AD00395-6C44-4F4F-A04B-C200EF014785}" type="pres">
      <dgm:prSet presAssocID="{779B6144-DD02-44FB-B249-8D8E692C9DE7}" presName="node" presStyleLbl="node1" presStyleIdx="1" presStyleCnt="5" custScaleX="127140" custRadScaleRad="137300" custRadScaleInc="20341">
        <dgm:presLayoutVars>
          <dgm:bulletEnabled val="1"/>
        </dgm:presLayoutVars>
      </dgm:prSet>
      <dgm:spPr/>
      <dgm:t>
        <a:bodyPr/>
        <a:lstStyle/>
        <a:p>
          <a:endParaRPr lang="es-EC"/>
        </a:p>
      </dgm:t>
    </dgm:pt>
    <dgm:pt modelId="{98C0307B-A2A7-455D-AF47-FC45F3A97C1E}" type="pres">
      <dgm:prSet presAssocID="{779B6144-DD02-44FB-B249-8D8E692C9DE7}" presName="dummy" presStyleCnt="0"/>
      <dgm:spPr/>
      <dgm:t>
        <a:bodyPr/>
        <a:lstStyle/>
        <a:p>
          <a:endParaRPr lang="es-EC"/>
        </a:p>
      </dgm:t>
    </dgm:pt>
    <dgm:pt modelId="{4E40F829-C7A8-46B6-ACE4-43669B96F3DC}" type="pres">
      <dgm:prSet presAssocID="{000837EC-6770-4421-9976-4AAB09375475}" presName="sibTrans" presStyleLbl="sibTrans2D1" presStyleIdx="1" presStyleCnt="5"/>
      <dgm:spPr/>
      <dgm:t>
        <a:bodyPr/>
        <a:lstStyle/>
        <a:p>
          <a:endParaRPr lang="es-EC"/>
        </a:p>
      </dgm:t>
    </dgm:pt>
    <dgm:pt modelId="{68B4C373-1AD8-4FB5-91AF-31AEE65DAA30}" type="pres">
      <dgm:prSet presAssocID="{47B5D457-B7BC-4D75-95C4-3E2FF778DA3C}" presName="node" presStyleLbl="node1" presStyleIdx="2" presStyleCnt="5" custScaleX="134197" custRadScaleRad="108744" custRadScaleInc="-83011">
        <dgm:presLayoutVars>
          <dgm:bulletEnabled val="1"/>
        </dgm:presLayoutVars>
      </dgm:prSet>
      <dgm:spPr/>
      <dgm:t>
        <a:bodyPr/>
        <a:lstStyle/>
        <a:p>
          <a:endParaRPr lang="es-EC"/>
        </a:p>
      </dgm:t>
    </dgm:pt>
    <dgm:pt modelId="{A8F3C696-2CD6-4276-8632-419B40364235}" type="pres">
      <dgm:prSet presAssocID="{47B5D457-B7BC-4D75-95C4-3E2FF778DA3C}" presName="dummy" presStyleCnt="0"/>
      <dgm:spPr/>
      <dgm:t>
        <a:bodyPr/>
        <a:lstStyle/>
        <a:p>
          <a:endParaRPr lang="es-EC"/>
        </a:p>
      </dgm:t>
    </dgm:pt>
    <dgm:pt modelId="{AA0BD9C5-FE5B-4BB7-B88A-4DC8F3F0473A}" type="pres">
      <dgm:prSet presAssocID="{16827B89-4686-4FF9-BC65-282E5B25963B}" presName="sibTrans" presStyleLbl="sibTrans2D1" presStyleIdx="2" presStyleCnt="5" custScaleY="85183"/>
      <dgm:spPr/>
      <dgm:t>
        <a:bodyPr/>
        <a:lstStyle/>
        <a:p>
          <a:endParaRPr lang="es-EC"/>
        </a:p>
      </dgm:t>
    </dgm:pt>
    <dgm:pt modelId="{EB88551D-2EE7-4CA8-A579-13A2CC20B68B}" type="pres">
      <dgm:prSet presAssocID="{0F5CF42B-25F2-4572-BC92-A8684A21F2FA}" presName="node" presStyleLbl="node1" presStyleIdx="3" presStyleCnt="5" custScaleX="139448" custRadScaleRad="103278" custRadScaleInc="64786">
        <dgm:presLayoutVars>
          <dgm:bulletEnabled val="1"/>
        </dgm:presLayoutVars>
      </dgm:prSet>
      <dgm:spPr/>
      <dgm:t>
        <a:bodyPr/>
        <a:lstStyle/>
        <a:p>
          <a:endParaRPr lang="es-EC"/>
        </a:p>
      </dgm:t>
    </dgm:pt>
    <dgm:pt modelId="{374FF79C-A59A-45B0-80DE-542B66125713}" type="pres">
      <dgm:prSet presAssocID="{0F5CF42B-25F2-4572-BC92-A8684A21F2FA}" presName="dummy" presStyleCnt="0"/>
      <dgm:spPr/>
      <dgm:t>
        <a:bodyPr/>
        <a:lstStyle/>
        <a:p>
          <a:endParaRPr lang="es-EC"/>
        </a:p>
      </dgm:t>
    </dgm:pt>
    <dgm:pt modelId="{6AABCCA8-4356-4030-B834-99B800F9747B}" type="pres">
      <dgm:prSet presAssocID="{C37A1E67-8B16-4D51-BDC7-D3B840EDB242}" presName="sibTrans" presStyleLbl="sibTrans2D1" presStyleIdx="3" presStyleCnt="5" custLinFactNeighborX="-576" custLinFactNeighborY="-3353"/>
      <dgm:spPr/>
      <dgm:t>
        <a:bodyPr/>
        <a:lstStyle/>
        <a:p>
          <a:endParaRPr lang="es-EC"/>
        </a:p>
      </dgm:t>
    </dgm:pt>
    <dgm:pt modelId="{389EF16B-B766-40BB-A945-CFA398F2B00F}" type="pres">
      <dgm:prSet presAssocID="{9EE90444-5CF7-435E-9160-481CA6881C7C}" presName="node" presStyleLbl="node1" presStyleIdx="4" presStyleCnt="5" custScaleX="150680" custRadScaleRad="125297" custRadScaleInc="7034">
        <dgm:presLayoutVars>
          <dgm:bulletEnabled val="1"/>
        </dgm:presLayoutVars>
      </dgm:prSet>
      <dgm:spPr/>
      <dgm:t>
        <a:bodyPr/>
        <a:lstStyle/>
        <a:p>
          <a:endParaRPr lang="es-EC"/>
        </a:p>
      </dgm:t>
    </dgm:pt>
    <dgm:pt modelId="{973BB56F-987A-43CB-8DD5-BF3A432FB74E}" type="pres">
      <dgm:prSet presAssocID="{9EE90444-5CF7-435E-9160-481CA6881C7C}" presName="dummy" presStyleCnt="0"/>
      <dgm:spPr/>
      <dgm:t>
        <a:bodyPr/>
        <a:lstStyle/>
        <a:p>
          <a:endParaRPr lang="es-EC"/>
        </a:p>
      </dgm:t>
    </dgm:pt>
    <dgm:pt modelId="{62248793-6E20-4287-A0DC-34F1A9112277}" type="pres">
      <dgm:prSet presAssocID="{86B4D523-D310-47E3-8CC0-A1ADE2EA2146}" presName="sibTrans" presStyleLbl="sibTrans2D1" presStyleIdx="4" presStyleCnt="5"/>
      <dgm:spPr/>
      <dgm:t>
        <a:bodyPr/>
        <a:lstStyle/>
        <a:p>
          <a:endParaRPr lang="es-EC"/>
        </a:p>
      </dgm:t>
    </dgm:pt>
  </dgm:ptLst>
  <dgm:cxnLst>
    <dgm:cxn modelId="{74B8C36D-4259-4B7C-B8A6-019943C1E506}" type="presOf" srcId="{71F5B28B-D82A-43C1-A46B-07DA4E970C0B}" destId="{72BFD857-5BD3-46C2-9316-18718CEF6132}" srcOrd="0" destOrd="0" presId="urn:microsoft.com/office/officeart/2005/8/layout/radial6"/>
    <dgm:cxn modelId="{34D82361-EBDC-444A-86A5-D2E9BF9E4419}" type="presOf" srcId="{47B5D457-B7BC-4D75-95C4-3E2FF778DA3C}" destId="{68B4C373-1AD8-4FB5-91AF-31AEE65DAA30}" srcOrd="0" destOrd="0" presId="urn:microsoft.com/office/officeart/2005/8/layout/radial6"/>
    <dgm:cxn modelId="{91E7806E-9A04-4734-BF19-64432B045C27}" type="presOf" srcId="{86B4D523-D310-47E3-8CC0-A1ADE2EA2146}" destId="{62248793-6E20-4287-A0DC-34F1A9112277}" srcOrd="0" destOrd="0" presId="urn:microsoft.com/office/officeart/2005/8/layout/radial6"/>
    <dgm:cxn modelId="{2B557BD7-F83B-4362-A143-064FE3A64998}" type="presOf" srcId="{000837EC-6770-4421-9976-4AAB09375475}" destId="{4E40F829-C7A8-46B6-ACE4-43669B96F3DC}" srcOrd="0" destOrd="0" presId="urn:microsoft.com/office/officeart/2005/8/layout/radial6"/>
    <dgm:cxn modelId="{47CF5837-A1D2-4136-BA71-3F91CD64C3A2}" type="presOf" srcId="{0F5CF42B-25F2-4572-BC92-A8684A21F2FA}" destId="{EB88551D-2EE7-4CA8-A579-13A2CC20B68B}" srcOrd="0" destOrd="0" presId="urn:microsoft.com/office/officeart/2005/8/layout/radial6"/>
    <dgm:cxn modelId="{185F8E40-5D62-4F27-9947-CCB4B177BCD3}" type="presOf" srcId="{16827B89-4686-4FF9-BC65-282E5B25963B}" destId="{AA0BD9C5-FE5B-4BB7-B88A-4DC8F3F0473A}" srcOrd="0" destOrd="0" presId="urn:microsoft.com/office/officeart/2005/8/layout/radial6"/>
    <dgm:cxn modelId="{323D104E-3663-4F83-86A3-75DC4A29E55A}" type="presOf" srcId="{8F84D9E0-976D-4ECE-A824-05A550A4072E}" destId="{920D3F16-EC68-4FD3-B304-62ECFF68B50C}" srcOrd="0" destOrd="0" presId="urn:microsoft.com/office/officeart/2005/8/layout/radial6"/>
    <dgm:cxn modelId="{3EAE1CB2-4286-4B3B-9232-AE52AEAE5992}" type="presOf" srcId="{02AF8506-8BD0-451C-A21F-2B0CAD2B0555}" destId="{9FD8C983-40AA-4E13-A0BB-5F4A4C0BFF02}" srcOrd="0" destOrd="0" presId="urn:microsoft.com/office/officeart/2005/8/layout/radial6"/>
    <dgm:cxn modelId="{3B67C787-7876-4078-8F51-3902C42B8D75}" srcId="{71F5B28B-D82A-43C1-A46B-07DA4E970C0B}" destId="{9EE90444-5CF7-435E-9160-481CA6881C7C}" srcOrd="4" destOrd="0" parTransId="{6170FBE6-A5A3-414C-8D9E-3455D88B939F}" sibTransId="{86B4D523-D310-47E3-8CC0-A1ADE2EA2146}"/>
    <dgm:cxn modelId="{C2A8934E-9085-4CC7-BA4C-9EBAD7C1CD72}" srcId="{71F5B28B-D82A-43C1-A46B-07DA4E970C0B}" destId="{0F5CF42B-25F2-4572-BC92-A8684A21F2FA}" srcOrd="3" destOrd="0" parTransId="{4FFF312B-4358-4952-9EFC-8E212989E05D}" sibTransId="{C37A1E67-8B16-4D51-BDC7-D3B840EDB242}"/>
    <dgm:cxn modelId="{5381D9B2-117E-4173-B672-8DD793FDD524}" type="presOf" srcId="{5AB9C827-E8D1-47D4-A36B-8575D4115D55}" destId="{1916CD0F-8E11-4700-BB62-97F70F4BAF84}" srcOrd="0" destOrd="0" presId="urn:microsoft.com/office/officeart/2005/8/layout/radial6"/>
    <dgm:cxn modelId="{EFCC7E7F-C6CA-4EEC-9B77-E078F80C46A3}" type="presOf" srcId="{9EE90444-5CF7-435E-9160-481CA6881C7C}" destId="{389EF16B-B766-40BB-A945-CFA398F2B00F}" srcOrd="0" destOrd="0" presId="urn:microsoft.com/office/officeart/2005/8/layout/radial6"/>
    <dgm:cxn modelId="{CA998739-1AFB-4C9E-B7F0-7748A40CC48A}" srcId="{71F5B28B-D82A-43C1-A46B-07DA4E970C0B}" destId="{779B6144-DD02-44FB-B249-8D8E692C9DE7}" srcOrd="1" destOrd="0" parTransId="{510DFCD5-98A7-4A78-B2EE-7AE10E0954E5}" sibTransId="{000837EC-6770-4421-9976-4AAB09375475}"/>
    <dgm:cxn modelId="{8528BEC5-0FBB-4200-9A1D-9666D6E8F5A0}" type="presOf" srcId="{779B6144-DD02-44FB-B249-8D8E692C9DE7}" destId="{9AD00395-6C44-4F4F-A04B-C200EF014785}" srcOrd="0" destOrd="0" presId="urn:microsoft.com/office/officeart/2005/8/layout/radial6"/>
    <dgm:cxn modelId="{A4D90C45-B5B6-4860-BFE6-3B5221AF32EF}" srcId="{71F5B28B-D82A-43C1-A46B-07DA4E970C0B}" destId="{02AF8506-8BD0-451C-A21F-2B0CAD2B0555}" srcOrd="0" destOrd="0" parTransId="{38C70273-A05B-437B-A3A3-5B73E4B1F5CB}" sibTransId="{5AB9C827-E8D1-47D4-A36B-8575D4115D55}"/>
    <dgm:cxn modelId="{B41F5A98-1B5C-4E57-99ED-C162180A6902}" type="presOf" srcId="{C37A1E67-8B16-4D51-BDC7-D3B840EDB242}" destId="{6AABCCA8-4356-4030-B834-99B800F9747B}" srcOrd="0" destOrd="0" presId="urn:microsoft.com/office/officeart/2005/8/layout/radial6"/>
    <dgm:cxn modelId="{E81B6996-F093-466F-B445-AE4932332445}" srcId="{71F5B28B-D82A-43C1-A46B-07DA4E970C0B}" destId="{47B5D457-B7BC-4D75-95C4-3E2FF778DA3C}" srcOrd="2" destOrd="0" parTransId="{27771E5A-D3EF-49B6-AEEE-BFE16BEF4D14}" sibTransId="{16827B89-4686-4FF9-BC65-282E5B25963B}"/>
    <dgm:cxn modelId="{1DF2A08E-2642-4248-968A-25187216BC0B}" srcId="{8F84D9E0-976D-4ECE-A824-05A550A4072E}" destId="{71F5B28B-D82A-43C1-A46B-07DA4E970C0B}" srcOrd="0" destOrd="0" parTransId="{0D71A769-C8AD-47A5-A10A-8B95AC544E12}" sibTransId="{8B740150-A41F-4018-9FEE-869EF792F211}"/>
    <dgm:cxn modelId="{E07D436F-8523-4C2E-86F5-282AEE71A3CC}" type="presParOf" srcId="{920D3F16-EC68-4FD3-B304-62ECFF68B50C}" destId="{72BFD857-5BD3-46C2-9316-18718CEF6132}" srcOrd="0" destOrd="0" presId="urn:microsoft.com/office/officeart/2005/8/layout/radial6"/>
    <dgm:cxn modelId="{E153D5A2-AD55-40E3-AE27-F059544DB4D7}" type="presParOf" srcId="{920D3F16-EC68-4FD3-B304-62ECFF68B50C}" destId="{9FD8C983-40AA-4E13-A0BB-5F4A4C0BFF02}" srcOrd="1" destOrd="0" presId="urn:microsoft.com/office/officeart/2005/8/layout/radial6"/>
    <dgm:cxn modelId="{5830CAF7-5D2B-4AE3-8250-9E6A03E4E829}" type="presParOf" srcId="{920D3F16-EC68-4FD3-B304-62ECFF68B50C}" destId="{8337E71C-D018-47F3-BFEE-7651DF0924FA}" srcOrd="2" destOrd="0" presId="urn:microsoft.com/office/officeart/2005/8/layout/radial6"/>
    <dgm:cxn modelId="{7B6803AA-B190-43C9-A6A4-95380173C048}" type="presParOf" srcId="{920D3F16-EC68-4FD3-B304-62ECFF68B50C}" destId="{1916CD0F-8E11-4700-BB62-97F70F4BAF84}" srcOrd="3" destOrd="0" presId="urn:microsoft.com/office/officeart/2005/8/layout/radial6"/>
    <dgm:cxn modelId="{C43EEFE2-32EE-485D-964C-DB2D96F50505}" type="presParOf" srcId="{920D3F16-EC68-4FD3-B304-62ECFF68B50C}" destId="{9AD00395-6C44-4F4F-A04B-C200EF014785}" srcOrd="4" destOrd="0" presId="urn:microsoft.com/office/officeart/2005/8/layout/radial6"/>
    <dgm:cxn modelId="{7036DDE7-E0FA-47A0-9651-7F94A008E2D0}" type="presParOf" srcId="{920D3F16-EC68-4FD3-B304-62ECFF68B50C}" destId="{98C0307B-A2A7-455D-AF47-FC45F3A97C1E}" srcOrd="5" destOrd="0" presId="urn:microsoft.com/office/officeart/2005/8/layout/radial6"/>
    <dgm:cxn modelId="{119DA0BF-CD20-418B-94C8-1F2BF689989B}" type="presParOf" srcId="{920D3F16-EC68-4FD3-B304-62ECFF68B50C}" destId="{4E40F829-C7A8-46B6-ACE4-43669B96F3DC}" srcOrd="6" destOrd="0" presId="urn:microsoft.com/office/officeart/2005/8/layout/radial6"/>
    <dgm:cxn modelId="{C1E74286-4E27-49C2-AA96-BA1368D6AC49}" type="presParOf" srcId="{920D3F16-EC68-4FD3-B304-62ECFF68B50C}" destId="{68B4C373-1AD8-4FB5-91AF-31AEE65DAA30}" srcOrd="7" destOrd="0" presId="urn:microsoft.com/office/officeart/2005/8/layout/radial6"/>
    <dgm:cxn modelId="{DC7AECC7-6664-4452-B351-D464275C070E}" type="presParOf" srcId="{920D3F16-EC68-4FD3-B304-62ECFF68B50C}" destId="{A8F3C696-2CD6-4276-8632-419B40364235}" srcOrd="8" destOrd="0" presId="urn:microsoft.com/office/officeart/2005/8/layout/radial6"/>
    <dgm:cxn modelId="{001C3F82-BADF-4DD0-9D60-DB3AE9A94833}" type="presParOf" srcId="{920D3F16-EC68-4FD3-B304-62ECFF68B50C}" destId="{AA0BD9C5-FE5B-4BB7-B88A-4DC8F3F0473A}" srcOrd="9" destOrd="0" presId="urn:microsoft.com/office/officeart/2005/8/layout/radial6"/>
    <dgm:cxn modelId="{7A5FEF6F-4B97-4015-B059-52971B47C857}" type="presParOf" srcId="{920D3F16-EC68-4FD3-B304-62ECFF68B50C}" destId="{EB88551D-2EE7-4CA8-A579-13A2CC20B68B}" srcOrd="10" destOrd="0" presId="urn:microsoft.com/office/officeart/2005/8/layout/radial6"/>
    <dgm:cxn modelId="{20EFA0D5-F50B-45E4-803F-4B9C4C1DA26F}" type="presParOf" srcId="{920D3F16-EC68-4FD3-B304-62ECFF68B50C}" destId="{374FF79C-A59A-45B0-80DE-542B66125713}" srcOrd="11" destOrd="0" presId="urn:microsoft.com/office/officeart/2005/8/layout/radial6"/>
    <dgm:cxn modelId="{AFDDCF08-81DC-401C-85F7-72418B92083C}" type="presParOf" srcId="{920D3F16-EC68-4FD3-B304-62ECFF68B50C}" destId="{6AABCCA8-4356-4030-B834-99B800F9747B}" srcOrd="12" destOrd="0" presId="urn:microsoft.com/office/officeart/2005/8/layout/radial6"/>
    <dgm:cxn modelId="{472BF841-6748-4F4C-AB8E-10BAB8D9A19B}" type="presParOf" srcId="{920D3F16-EC68-4FD3-B304-62ECFF68B50C}" destId="{389EF16B-B766-40BB-A945-CFA398F2B00F}" srcOrd="13" destOrd="0" presId="urn:microsoft.com/office/officeart/2005/8/layout/radial6"/>
    <dgm:cxn modelId="{92B6CEE6-8674-4CFE-8C72-E88BFECD8754}" type="presParOf" srcId="{920D3F16-EC68-4FD3-B304-62ECFF68B50C}" destId="{973BB56F-987A-43CB-8DD5-BF3A432FB74E}" srcOrd="14" destOrd="0" presId="urn:microsoft.com/office/officeart/2005/8/layout/radial6"/>
    <dgm:cxn modelId="{C57B9A30-55EF-4205-8A01-C6E212F5453B}" type="presParOf" srcId="{920D3F16-EC68-4FD3-B304-62ECFF68B50C}" destId="{62248793-6E20-4287-A0DC-34F1A9112277}"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BF0E7C-B43F-4FC3-B790-9B1FCF515072}" type="doc">
      <dgm:prSet loTypeId="urn:microsoft.com/office/officeart/2005/8/layout/vList6" loCatId="list" qsTypeId="urn:microsoft.com/office/officeart/2005/8/quickstyle/3d2" qsCatId="3D" csTypeId="urn:microsoft.com/office/officeart/2005/8/colors/accent4_1" csCatId="accent4" phldr="1"/>
      <dgm:spPr/>
      <dgm:t>
        <a:bodyPr/>
        <a:lstStyle/>
        <a:p>
          <a:endParaRPr lang="es-EC"/>
        </a:p>
      </dgm:t>
    </dgm:pt>
    <dgm:pt modelId="{1791967E-2C19-4753-B48C-CC0F9F87996F}">
      <dgm:prSet phldrT="[Texto]"/>
      <dgm:spPr/>
      <dgm:t>
        <a:bodyPr/>
        <a:lstStyle/>
        <a:p>
          <a:r>
            <a:rPr lang="es-EC" b="1" dirty="0" smtClean="0"/>
            <a:t>CONCLUSIONES</a:t>
          </a:r>
          <a:endParaRPr lang="es-EC" b="1" dirty="0"/>
        </a:p>
      </dgm:t>
    </dgm:pt>
    <dgm:pt modelId="{006688E2-BDCB-4F0E-91D7-EEFDF5C08882}" type="parTrans" cxnId="{D4B070EE-0983-4876-9096-780FB60D4804}">
      <dgm:prSet/>
      <dgm:spPr/>
      <dgm:t>
        <a:bodyPr/>
        <a:lstStyle/>
        <a:p>
          <a:endParaRPr lang="es-EC"/>
        </a:p>
      </dgm:t>
    </dgm:pt>
    <dgm:pt modelId="{3B11085E-A5D5-4F9E-B295-7E71750433F4}" type="sibTrans" cxnId="{D4B070EE-0983-4876-9096-780FB60D4804}">
      <dgm:prSet/>
      <dgm:spPr/>
      <dgm:t>
        <a:bodyPr/>
        <a:lstStyle/>
        <a:p>
          <a:endParaRPr lang="es-EC"/>
        </a:p>
      </dgm:t>
    </dgm:pt>
    <dgm:pt modelId="{0ECE9BC6-7040-4EE2-AB7F-BE5B8FB01078}">
      <dgm:prSet phldrT="[Texto]" custT="1"/>
      <dgm:spPr/>
      <dgm:t>
        <a:bodyPr/>
        <a:lstStyle/>
        <a:p>
          <a:r>
            <a:rPr lang="es-EC" sz="1600" noProof="0" dirty="0" smtClean="0"/>
            <a:t>Proyecto totalmente rentable</a:t>
          </a:r>
          <a:endParaRPr lang="es-EC" sz="1600" noProof="0" dirty="0"/>
        </a:p>
      </dgm:t>
    </dgm:pt>
    <dgm:pt modelId="{FBBEDED1-8670-4ED2-BE79-CE85F1DB68DC}" type="parTrans" cxnId="{A3278AD1-B5C3-431B-A32F-05E26C1D1C69}">
      <dgm:prSet/>
      <dgm:spPr/>
      <dgm:t>
        <a:bodyPr/>
        <a:lstStyle/>
        <a:p>
          <a:endParaRPr lang="es-EC"/>
        </a:p>
      </dgm:t>
    </dgm:pt>
    <dgm:pt modelId="{5E146DCF-EB0A-4DC5-BA5E-BF5B56164735}" type="sibTrans" cxnId="{A3278AD1-B5C3-431B-A32F-05E26C1D1C69}">
      <dgm:prSet/>
      <dgm:spPr/>
      <dgm:t>
        <a:bodyPr/>
        <a:lstStyle/>
        <a:p>
          <a:endParaRPr lang="es-EC"/>
        </a:p>
      </dgm:t>
    </dgm:pt>
    <dgm:pt modelId="{D144DB9A-3EAC-48D0-A998-FBEF8A92EBEE}">
      <dgm:prSet phldrT="[Texto]" custT="1"/>
      <dgm:spPr/>
      <dgm:t>
        <a:bodyPr/>
        <a:lstStyle/>
        <a:p>
          <a:r>
            <a:rPr lang="es-EC" sz="1600" noProof="0" dirty="0" smtClean="0"/>
            <a:t>Fuente de empleo </a:t>
          </a:r>
          <a:endParaRPr lang="es-EC" sz="1600" noProof="0" dirty="0"/>
        </a:p>
      </dgm:t>
    </dgm:pt>
    <dgm:pt modelId="{D89DA04C-9AAC-44FB-BC3E-D85820ACBAF2}" type="parTrans" cxnId="{72CF5B09-F585-49D5-B5AC-6B9771CB7FDD}">
      <dgm:prSet/>
      <dgm:spPr/>
      <dgm:t>
        <a:bodyPr/>
        <a:lstStyle/>
        <a:p>
          <a:endParaRPr lang="es-EC"/>
        </a:p>
      </dgm:t>
    </dgm:pt>
    <dgm:pt modelId="{6D96F655-96C7-4232-91EF-11466FC3A214}" type="sibTrans" cxnId="{72CF5B09-F585-49D5-B5AC-6B9771CB7FDD}">
      <dgm:prSet/>
      <dgm:spPr/>
      <dgm:t>
        <a:bodyPr/>
        <a:lstStyle/>
        <a:p>
          <a:endParaRPr lang="es-EC"/>
        </a:p>
      </dgm:t>
    </dgm:pt>
    <dgm:pt modelId="{910F6A81-BA14-41E4-B79A-2596D2AF8D86}">
      <dgm:prSet phldrT="[Texto]"/>
      <dgm:spPr/>
      <dgm:t>
        <a:bodyPr/>
        <a:lstStyle/>
        <a:p>
          <a:r>
            <a:rPr lang="es-EC" b="1" dirty="0" smtClean="0"/>
            <a:t>RECOMENDACIONES</a:t>
          </a:r>
          <a:endParaRPr lang="es-EC" b="1" dirty="0"/>
        </a:p>
      </dgm:t>
    </dgm:pt>
    <dgm:pt modelId="{19BB9174-2DEC-4E17-921B-08F1B27DFC21}" type="parTrans" cxnId="{C50F755B-F77B-412B-9B15-60298086D933}">
      <dgm:prSet/>
      <dgm:spPr/>
      <dgm:t>
        <a:bodyPr/>
        <a:lstStyle/>
        <a:p>
          <a:endParaRPr lang="es-EC"/>
        </a:p>
      </dgm:t>
    </dgm:pt>
    <dgm:pt modelId="{025D3FEF-D39F-436F-B3BB-082679A17706}" type="sibTrans" cxnId="{C50F755B-F77B-412B-9B15-60298086D933}">
      <dgm:prSet/>
      <dgm:spPr/>
      <dgm:t>
        <a:bodyPr/>
        <a:lstStyle/>
        <a:p>
          <a:endParaRPr lang="es-EC"/>
        </a:p>
      </dgm:t>
    </dgm:pt>
    <dgm:pt modelId="{EAFC14A5-1432-4438-896B-110551CD34F1}">
      <dgm:prSet phldrT="[Texto]" custT="1"/>
      <dgm:spPr/>
      <dgm:t>
        <a:bodyPr/>
        <a:lstStyle/>
        <a:p>
          <a:endParaRPr lang="es-EC" sz="1600" noProof="0" dirty="0"/>
        </a:p>
      </dgm:t>
    </dgm:pt>
    <dgm:pt modelId="{09958AAF-8918-4859-BE14-A71E58592270}" type="parTrans" cxnId="{EB3443FF-A2A1-45CA-A754-C26EB4730F93}">
      <dgm:prSet/>
      <dgm:spPr/>
      <dgm:t>
        <a:bodyPr/>
        <a:lstStyle/>
        <a:p>
          <a:endParaRPr lang="es-EC"/>
        </a:p>
      </dgm:t>
    </dgm:pt>
    <dgm:pt modelId="{876DC44E-7D80-496B-BDA7-138EEBF66300}" type="sibTrans" cxnId="{EB3443FF-A2A1-45CA-A754-C26EB4730F93}">
      <dgm:prSet/>
      <dgm:spPr/>
      <dgm:t>
        <a:bodyPr/>
        <a:lstStyle/>
        <a:p>
          <a:endParaRPr lang="es-EC"/>
        </a:p>
      </dgm:t>
    </dgm:pt>
    <dgm:pt modelId="{FAAF5E42-90CB-4F09-A45E-B5DF2333F19D}">
      <dgm:prSet phldrT="[Texto]" custT="1"/>
      <dgm:spPr/>
      <dgm:t>
        <a:bodyPr/>
        <a:lstStyle/>
        <a:p>
          <a:r>
            <a:rPr lang="es-EC" sz="1600" noProof="0" dirty="0" smtClean="0"/>
            <a:t>Implementación del proyecto</a:t>
          </a:r>
          <a:endParaRPr lang="es-EC" sz="1600" noProof="0" dirty="0"/>
        </a:p>
      </dgm:t>
    </dgm:pt>
    <dgm:pt modelId="{8675EAEB-ACB0-4D19-BCD9-A7E65F243864}" type="parTrans" cxnId="{A0984736-4497-4000-ADBE-8F054DA4B0C5}">
      <dgm:prSet/>
      <dgm:spPr/>
      <dgm:t>
        <a:bodyPr/>
        <a:lstStyle/>
        <a:p>
          <a:endParaRPr lang="es-EC"/>
        </a:p>
      </dgm:t>
    </dgm:pt>
    <dgm:pt modelId="{CE713436-4BC0-424A-94CD-AFBE7FA38082}" type="sibTrans" cxnId="{A0984736-4497-4000-ADBE-8F054DA4B0C5}">
      <dgm:prSet/>
      <dgm:spPr/>
      <dgm:t>
        <a:bodyPr/>
        <a:lstStyle/>
        <a:p>
          <a:endParaRPr lang="es-EC"/>
        </a:p>
      </dgm:t>
    </dgm:pt>
    <dgm:pt modelId="{06695633-F7CE-4BD2-AC82-3D3B5A3EA701}">
      <dgm:prSet phldrT="[Texto]" custT="1"/>
      <dgm:spPr/>
      <dgm:t>
        <a:bodyPr/>
        <a:lstStyle/>
        <a:p>
          <a:r>
            <a:rPr lang="es-EC" sz="1600" noProof="0" dirty="0" smtClean="0"/>
            <a:t>Mejora de la calidad de vida </a:t>
          </a:r>
          <a:endParaRPr lang="es-EC" sz="1600" noProof="0" dirty="0"/>
        </a:p>
      </dgm:t>
    </dgm:pt>
    <dgm:pt modelId="{1005ED1C-7071-4F9B-BFAF-4587389E2A27}" type="parTrans" cxnId="{3A9CFB41-FCDE-4080-A8C4-900E3FD0582F}">
      <dgm:prSet/>
      <dgm:spPr/>
      <dgm:t>
        <a:bodyPr/>
        <a:lstStyle/>
        <a:p>
          <a:endParaRPr lang="es-EC"/>
        </a:p>
      </dgm:t>
    </dgm:pt>
    <dgm:pt modelId="{87A63442-6269-44E8-A7E2-FF55A849C676}" type="sibTrans" cxnId="{3A9CFB41-FCDE-4080-A8C4-900E3FD0582F}">
      <dgm:prSet/>
      <dgm:spPr/>
      <dgm:t>
        <a:bodyPr/>
        <a:lstStyle/>
        <a:p>
          <a:endParaRPr lang="es-EC"/>
        </a:p>
      </dgm:t>
    </dgm:pt>
    <dgm:pt modelId="{40813957-B8D5-41F4-A929-1B08C8593639}">
      <dgm:prSet phldrT="[Texto]" custT="1"/>
      <dgm:spPr/>
      <dgm:t>
        <a:bodyPr/>
        <a:lstStyle/>
        <a:p>
          <a:r>
            <a:rPr lang="es-EC" sz="1600" noProof="0" dirty="0" smtClean="0"/>
            <a:t>Aceptación del proyecto</a:t>
          </a:r>
          <a:endParaRPr lang="es-EC" sz="1600" noProof="0" dirty="0"/>
        </a:p>
      </dgm:t>
    </dgm:pt>
    <dgm:pt modelId="{7C7A08EC-F33D-49B7-95E2-871EBE738AC5}" type="parTrans" cxnId="{E89A6B3B-889C-4D41-A5B2-70F18557B144}">
      <dgm:prSet/>
      <dgm:spPr/>
      <dgm:t>
        <a:bodyPr/>
        <a:lstStyle/>
        <a:p>
          <a:endParaRPr lang="es-EC"/>
        </a:p>
      </dgm:t>
    </dgm:pt>
    <dgm:pt modelId="{3F127C8A-60B8-4F7B-B492-968E5FD17442}" type="sibTrans" cxnId="{E89A6B3B-889C-4D41-A5B2-70F18557B144}">
      <dgm:prSet/>
      <dgm:spPr/>
      <dgm:t>
        <a:bodyPr/>
        <a:lstStyle/>
        <a:p>
          <a:endParaRPr lang="es-EC"/>
        </a:p>
      </dgm:t>
    </dgm:pt>
    <dgm:pt modelId="{DB2821A3-B93F-4530-BCC5-7837ABBF005C}">
      <dgm:prSet phldrT="[Texto]" custT="1"/>
      <dgm:spPr/>
      <dgm:t>
        <a:bodyPr/>
        <a:lstStyle/>
        <a:p>
          <a:r>
            <a:rPr lang="" sz="1600" noProof="0" smtClean="0"/>
            <a:t>U</a:t>
          </a:r>
          <a:r>
            <a:rPr lang="es-EC" sz="1600" noProof="0" dirty="0" err="1" smtClean="0"/>
            <a:t>tilización</a:t>
          </a:r>
          <a:r>
            <a:rPr lang="es-EC" sz="1600" noProof="0" dirty="0" smtClean="0"/>
            <a:t> </a:t>
          </a:r>
          <a:r>
            <a:rPr lang="es-EC" sz="1600" noProof="0" dirty="0" smtClean="0"/>
            <a:t>sostenible de los recursos naturales</a:t>
          </a:r>
          <a:endParaRPr lang="es-EC" sz="1600" noProof="0" dirty="0"/>
        </a:p>
      </dgm:t>
    </dgm:pt>
    <dgm:pt modelId="{1599C5ED-0047-4A1D-A231-38ADE12BB708}" type="parTrans" cxnId="{CD779DC5-49F6-42FC-8A09-C552ABB5AAD0}">
      <dgm:prSet/>
      <dgm:spPr/>
      <dgm:t>
        <a:bodyPr/>
        <a:lstStyle/>
        <a:p>
          <a:endParaRPr lang="es-EC"/>
        </a:p>
      </dgm:t>
    </dgm:pt>
    <dgm:pt modelId="{0F4D9CC6-9CB1-4064-8CAB-C88DCBB4127E}" type="sibTrans" cxnId="{CD779DC5-49F6-42FC-8A09-C552ABB5AAD0}">
      <dgm:prSet/>
      <dgm:spPr/>
      <dgm:t>
        <a:bodyPr/>
        <a:lstStyle/>
        <a:p>
          <a:endParaRPr lang="es-EC"/>
        </a:p>
      </dgm:t>
    </dgm:pt>
    <dgm:pt modelId="{501565D9-9D0D-44EE-B38C-5CC44729E0E4}">
      <dgm:prSet phldrT="[Texto]" custT="1"/>
      <dgm:spPr/>
      <dgm:t>
        <a:bodyPr/>
        <a:lstStyle/>
        <a:p>
          <a:r>
            <a:rPr lang="es-EC" sz="1600" noProof="0" dirty="0" smtClean="0"/>
            <a:t>Estrategias para permanencia en el mercado</a:t>
          </a:r>
          <a:endParaRPr lang="es-EC" sz="1600" noProof="0" dirty="0"/>
        </a:p>
      </dgm:t>
    </dgm:pt>
    <dgm:pt modelId="{F7C2A8BD-0FDB-4DB8-B116-F8562EB60E01}" type="parTrans" cxnId="{9E6C51E7-B633-424F-AE2C-87D5150DF8D1}">
      <dgm:prSet/>
      <dgm:spPr/>
      <dgm:t>
        <a:bodyPr/>
        <a:lstStyle/>
        <a:p>
          <a:endParaRPr lang="es-EC"/>
        </a:p>
      </dgm:t>
    </dgm:pt>
    <dgm:pt modelId="{5B718CAC-143A-4176-8D4A-D439AA0D7DEE}" type="sibTrans" cxnId="{9E6C51E7-B633-424F-AE2C-87D5150DF8D1}">
      <dgm:prSet/>
      <dgm:spPr/>
      <dgm:t>
        <a:bodyPr/>
        <a:lstStyle/>
        <a:p>
          <a:endParaRPr lang="es-EC"/>
        </a:p>
      </dgm:t>
    </dgm:pt>
    <dgm:pt modelId="{4D57729A-7DF2-4680-9A5E-E7392A619546}">
      <dgm:prSet phldrT="[Texto]" custT="1"/>
      <dgm:spPr/>
      <dgm:t>
        <a:bodyPr/>
        <a:lstStyle/>
        <a:p>
          <a:r>
            <a:rPr lang="es-EC" sz="1600" noProof="0" dirty="0" smtClean="0"/>
            <a:t>Fortalecer conciencia ambiental y social </a:t>
          </a:r>
          <a:endParaRPr lang="es-EC" sz="1600" noProof="0" dirty="0"/>
        </a:p>
      </dgm:t>
    </dgm:pt>
    <dgm:pt modelId="{B1B5A72D-B02B-4F13-9587-3C37D0B44B3D}" type="parTrans" cxnId="{7B8677EE-2E64-4072-8E8E-33E5E24C7445}">
      <dgm:prSet/>
      <dgm:spPr/>
      <dgm:t>
        <a:bodyPr/>
        <a:lstStyle/>
        <a:p>
          <a:endParaRPr lang="es-EC"/>
        </a:p>
      </dgm:t>
    </dgm:pt>
    <dgm:pt modelId="{A3D27B4E-0DF2-47FD-B45C-80C7DCC3FC6C}" type="sibTrans" cxnId="{7B8677EE-2E64-4072-8E8E-33E5E24C7445}">
      <dgm:prSet/>
      <dgm:spPr/>
      <dgm:t>
        <a:bodyPr/>
        <a:lstStyle/>
        <a:p>
          <a:endParaRPr lang="es-EC"/>
        </a:p>
      </dgm:t>
    </dgm:pt>
    <dgm:pt modelId="{912C2984-59C1-4A46-AE24-2CC4092B5514}">
      <dgm:prSet phldrT="[Texto]" custT="1"/>
      <dgm:spPr/>
      <dgm:t>
        <a:bodyPr/>
        <a:lstStyle/>
        <a:p>
          <a:r>
            <a:rPr lang="es-EC" sz="1600" noProof="0" dirty="0" smtClean="0"/>
            <a:t>Mantener una adecuada publicidad y promoción </a:t>
          </a:r>
          <a:endParaRPr lang="es-EC" sz="1600" noProof="0" dirty="0"/>
        </a:p>
      </dgm:t>
    </dgm:pt>
    <dgm:pt modelId="{145DA1E7-72D6-43A4-A62D-8228F6F4B6B7}" type="parTrans" cxnId="{97D84F02-86A1-4571-B20F-32C7A782EED7}">
      <dgm:prSet/>
      <dgm:spPr/>
      <dgm:t>
        <a:bodyPr/>
        <a:lstStyle/>
        <a:p>
          <a:endParaRPr lang="es-EC"/>
        </a:p>
      </dgm:t>
    </dgm:pt>
    <dgm:pt modelId="{A57D6E00-B13D-45A5-9E44-558B745337E8}" type="sibTrans" cxnId="{97D84F02-86A1-4571-B20F-32C7A782EED7}">
      <dgm:prSet/>
      <dgm:spPr/>
      <dgm:t>
        <a:bodyPr/>
        <a:lstStyle/>
        <a:p>
          <a:endParaRPr lang="es-EC"/>
        </a:p>
      </dgm:t>
    </dgm:pt>
    <dgm:pt modelId="{FD565062-C243-45D5-A3DE-CC4297432DA2}">
      <dgm:prSet phldrT="[Texto]" custT="1"/>
      <dgm:spPr/>
      <dgm:t>
        <a:bodyPr/>
        <a:lstStyle/>
        <a:p>
          <a:r>
            <a:rPr lang="" sz="1600" noProof="0" smtClean="0"/>
            <a:t>S</a:t>
          </a:r>
          <a:r>
            <a:rPr lang="es-EC" sz="1600" noProof="0" dirty="0" err="1" smtClean="0"/>
            <a:t>ervicio</a:t>
          </a:r>
          <a:r>
            <a:rPr lang="es-EC" sz="1600" noProof="0" dirty="0" smtClean="0"/>
            <a:t> </a:t>
          </a:r>
          <a:r>
            <a:rPr lang="es-EC" sz="1600" noProof="0" dirty="0" smtClean="0"/>
            <a:t>de calidad para los turistas</a:t>
          </a:r>
          <a:endParaRPr lang="es-EC" sz="1600" noProof="0" dirty="0"/>
        </a:p>
      </dgm:t>
    </dgm:pt>
    <dgm:pt modelId="{1E21384F-17BF-4253-9A97-1909DE41C5F6}" type="parTrans" cxnId="{DD8E91D0-0EF9-40FD-9F96-71ABDDE503EB}">
      <dgm:prSet/>
      <dgm:spPr/>
      <dgm:t>
        <a:bodyPr/>
        <a:lstStyle/>
        <a:p>
          <a:endParaRPr lang="es-EC"/>
        </a:p>
      </dgm:t>
    </dgm:pt>
    <dgm:pt modelId="{2571FCEC-3429-470F-BBD8-5BD2ADB89DE5}" type="sibTrans" cxnId="{DD8E91D0-0EF9-40FD-9F96-71ABDDE503EB}">
      <dgm:prSet/>
      <dgm:spPr/>
      <dgm:t>
        <a:bodyPr/>
        <a:lstStyle/>
        <a:p>
          <a:endParaRPr lang="es-EC"/>
        </a:p>
      </dgm:t>
    </dgm:pt>
    <dgm:pt modelId="{0527CD52-840C-4619-BDEA-CA2D63FE80EB}" type="pres">
      <dgm:prSet presAssocID="{BFBF0E7C-B43F-4FC3-B790-9B1FCF515072}" presName="Name0" presStyleCnt="0">
        <dgm:presLayoutVars>
          <dgm:dir/>
          <dgm:animLvl val="lvl"/>
          <dgm:resizeHandles/>
        </dgm:presLayoutVars>
      </dgm:prSet>
      <dgm:spPr/>
      <dgm:t>
        <a:bodyPr/>
        <a:lstStyle/>
        <a:p>
          <a:endParaRPr lang="es-EC"/>
        </a:p>
      </dgm:t>
    </dgm:pt>
    <dgm:pt modelId="{F531E42A-4F21-4350-8F8E-1F86899F6541}" type="pres">
      <dgm:prSet presAssocID="{1791967E-2C19-4753-B48C-CC0F9F87996F}" presName="linNode" presStyleCnt="0"/>
      <dgm:spPr/>
      <dgm:t>
        <a:bodyPr/>
        <a:lstStyle/>
        <a:p>
          <a:endParaRPr lang="es-EC"/>
        </a:p>
      </dgm:t>
    </dgm:pt>
    <dgm:pt modelId="{02044A2D-0E47-4AAF-A433-602CD2BCEDA8}" type="pres">
      <dgm:prSet presAssocID="{1791967E-2C19-4753-B48C-CC0F9F87996F}" presName="parentShp" presStyleLbl="node1" presStyleIdx="0" presStyleCnt="2" custLinFactNeighborY="-26">
        <dgm:presLayoutVars>
          <dgm:bulletEnabled val="1"/>
        </dgm:presLayoutVars>
      </dgm:prSet>
      <dgm:spPr/>
      <dgm:t>
        <a:bodyPr/>
        <a:lstStyle/>
        <a:p>
          <a:endParaRPr lang="es-EC"/>
        </a:p>
      </dgm:t>
    </dgm:pt>
    <dgm:pt modelId="{5E558CE8-32EF-4E58-8679-AC05D80166CB}" type="pres">
      <dgm:prSet presAssocID="{1791967E-2C19-4753-B48C-CC0F9F87996F}" presName="childShp" presStyleLbl="bgAccFollowNode1" presStyleIdx="0" presStyleCnt="2" custScaleY="105738">
        <dgm:presLayoutVars>
          <dgm:bulletEnabled val="1"/>
        </dgm:presLayoutVars>
      </dgm:prSet>
      <dgm:spPr/>
      <dgm:t>
        <a:bodyPr/>
        <a:lstStyle/>
        <a:p>
          <a:endParaRPr lang="es-EC"/>
        </a:p>
      </dgm:t>
    </dgm:pt>
    <dgm:pt modelId="{D225A97F-F181-4357-8282-DDEE51A21476}" type="pres">
      <dgm:prSet presAssocID="{3B11085E-A5D5-4F9E-B295-7E71750433F4}" presName="spacing" presStyleCnt="0"/>
      <dgm:spPr/>
      <dgm:t>
        <a:bodyPr/>
        <a:lstStyle/>
        <a:p>
          <a:endParaRPr lang="es-EC"/>
        </a:p>
      </dgm:t>
    </dgm:pt>
    <dgm:pt modelId="{11DDC74D-0B62-48D5-884A-4B9E3E511690}" type="pres">
      <dgm:prSet presAssocID="{910F6A81-BA14-41E4-B79A-2596D2AF8D86}" presName="linNode" presStyleCnt="0"/>
      <dgm:spPr/>
      <dgm:t>
        <a:bodyPr/>
        <a:lstStyle/>
        <a:p>
          <a:endParaRPr lang="es-EC"/>
        </a:p>
      </dgm:t>
    </dgm:pt>
    <dgm:pt modelId="{0A89AE7F-2617-4A33-8414-69B4669BBEAA}" type="pres">
      <dgm:prSet presAssocID="{910F6A81-BA14-41E4-B79A-2596D2AF8D86}" presName="parentShp" presStyleLbl="node1" presStyleIdx="1" presStyleCnt="2">
        <dgm:presLayoutVars>
          <dgm:bulletEnabled val="1"/>
        </dgm:presLayoutVars>
      </dgm:prSet>
      <dgm:spPr/>
      <dgm:t>
        <a:bodyPr/>
        <a:lstStyle/>
        <a:p>
          <a:endParaRPr lang="es-EC"/>
        </a:p>
      </dgm:t>
    </dgm:pt>
    <dgm:pt modelId="{AE1F7E3D-C7D2-425B-9D32-F3F4DC6A6414}" type="pres">
      <dgm:prSet presAssocID="{910F6A81-BA14-41E4-B79A-2596D2AF8D86}" presName="childShp" presStyleLbl="bgAccFollowNode1" presStyleIdx="1" presStyleCnt="2" custScaleY="88690">
        <dgm:presLayoutVars>
          <dgm:bulletEnabled val="1"/>
        </dgm:presLayoutVars>
      </dgm:prSet>
      <dgm:spPr/>
      <dgm:t>
        <a:bodyPr/>
        <a:lstStyle/>
        <a:p>
          <a:endParaRPr lang="es-EC"/>
        </a:p>
      </dgm:t>
    </dgm:pt>
  </dgm:ptLst>
  <dgm:cxnLst>
    <dgm:cxn modelId="{72CF5B09-F585-49D5-B5AC-6B9771CB7FDD}" srcId="{1791967E-2C19-4753-B48C-CC0F9F87996F}" destId="{D144DB9A-3EAC-48D0-A998-FBEF8A92EBEE}" srcOrd="2" destOrd="0" parTransId="{D89DA04C-9AAC-44FB-BC3E-D85820ACBAF2}" sibTransId="{6D96F655-96C7-4232-91EF-11466FC3A214}"/>
    <dgm:cxn modelId="{8B0C6367-554B-4068-8777-4FBAABC3E861}" type="presOf" srcId="{BFBF0E7C-B43F-4FC3-B790-9B1FCF515072}" destId="{0527CD52-840C-4619-BDEA-CA2D63FE80EB}" srcOrd="0" destOrd="0" presId="urn:microsoft.com/office/officeart/2005/8/layout/vList6"/>
    <dgm:cxn modelId="{AE71C3D6-790B-4644-B988-77D2F27B23E7}" type="presOf" srcId="{FD565062-C243-45D5-A3DE-CC4297432DA2}" destId="{5E558CE8-32EF-4E58-8679-AC05D80166CB}" srcOrd="0" destOrd="1" presId="urn:microsoft.com/office/officeart/2005/8/layout/vList6"/>
    <dgm:cxn modelId="{BB533EB0-9CBB-43A2-BA19-12B1BEFA26F6}" type="presOf" srcId="{501565D9-9D0D-44EE-B38C-5CC44729E0E4}" destId="{AE1F7E3D-C7D2-425B-9D32-F3F4DC6A6414}" srcOrd="0" destOrd="3" presId="urn:microsoft.com/office/officeart/2005/8/layout/vList6"/>
    <dgm:cxn modelId="{DD8E91D0-0EF9-40FD-9F96-71ABDDE503EB}" srcId="{1791967E-2C19-4753-B48C-CC0F9F87996F}" destId="{FD565062-C243-45D5-A3DE-CC4297432DA2}" srcOrd="1" destOrd="0" parTransId="{1E21384F-17BF-4253-9A97-1909DE41C5F6}" sibTransId="{2571FCEC-3429-470F-BBD8-5BD2ADB89DE5}"/>
    <dgm:cxn modelId="{CD779DC5-49F6-42FC-8A09-C552ABB5AAD0}" srcId="{1791967E-2C19-4753-B48C-CC0F9F87996F}" destId="{DB2821A3-B93F-4530-BCC5-7837ABBF005C}" srcOrd="5" destOrd="0" parTransId="{1599C5ED-0047-4A1D-A231-38ADE12BB708}" sibTransId="{0F4D9CC6-9CB1-4064-8CAB-C88DCBB4127E}"/>
    <dgm:cxn modelId="{9E6C51E7-B633-424F-AE2C-87D5150DF8D1}" srcId="{910F6A81-BA14-41E4-B79A-2596D2AF8D86}" destId="{501565D9-9D0D-44EE-B38C-5CC44729E0E4}" srcOrd="3" destOrd="0" parTransId="{F7C2A8BD-0FDB-4DB8-B116-F8562EB60E01}" sibTransId="{5B718CAC-143A-4176-8D4A-D439AA0D7DEE}"/>
    <dgm:cxn modelId="{D4B070EE-0983-4876-9096-780FB60D4804}" srcId="{BFBF0E7C-B43F-4FC3-B790-9B1FCF515072}" destId="{1791967E-2C19-4753-B48C-CC0F9F87996F}" srcOrd="0" destOrd="0" parTransId="{006688E2-BDCB-4F0E-91D7-EEFDF5C08882}" sibTransId="{3B11085E-A5D5-4F9E-B295-7E71750433F4}"/>
    <dgm:cxn modelId="{A0984736-4497-4000-ADBE-8F054DA4B0C5}" srcId="{910F6A81-BA14-41E4-B79A-2596D2AF8D86}" destId="{FAAF5E42-90CB-4F09-A45E-B5DF2333F19D}" srcOrd="1" destOrd="0" parTransId="{8675EAEB-ACB0-4D19-BCD9-A7E65F243864}" sibTransId="{CE713436-4BC0-424A-94CD-AFBE7FA38082}"/>
    <dgm:cxn modelId="{ED958E32-ACFF-4AF7-A886-B0897E2722C9}" type="presOf" srcId="{910F6A81-BA14-41E4-B79A-2596D2AF8D86}" destId="{0A89AE7F-2617-4A33-8414-69B4669BBEAA}" srcOrd="0" destOrd="0" presId="urn:microsoft.com/office/officeart/2005/8/layout/vList6"/>
    <dgm:cxn modelId="{0387ED10-FE03-4FA6-B441-CE19C3E1ABEC}" type="presOf" srcId="{912C2984-59C1-4A46-AE24-2CC4092B5514}" destId="{AE1F7E3D-C7D2-425B-9D32-F3F4DC6A6414}" srcOrd="0" destOrd="2" presId="urn:microsoft.com/office/officeart/2005/8/layout/vList6"/>
    <dgm:cxn modelId="{97D84F02-86A1-4571-B20F-32C7A782EED7}" srcId="{910F6A81-BA14-41E4-B79A-2596D2AF8D86}" destId="{912C2984-59C1-4A46-AE24-2CC4092B5514}" srcOrd="2" destOrd="0" parTransId="{145DA1E7-72D6-43A4-A62D-8228F6F4B6B7}" sibTransId="{A57D6E00-B13D-45A5-9E44-558B745337E8}"/>
    <dgm:cxn modelId="{C50F755B-F77B-412B-9B15-60298086D933}" srcId="{BFBF0E7C-B43F-4FC3-B790-9B1FCF515072}" destId="{910F6A81-BA14-41E4-B79A-2596D2AF8D86}" srcOrd="1" destOrd="0" parTransId="{19BB9174-2DEC-4E17-921B-08F1B27DFC21}" sibTransId="{025D3FEF-D39F-436F-B3BB-082679A17706}"/>
    <dgm:cxn modelId="{1661F554-4CBB-4324-A7B3-F3ADEE80B007}" type="presOf" srcId="{40813957-B8D5-41F4-A929-1B08C8593639}" destId="{5E558CE8-32EF-4E58-8679-AC05D80166CB}" srcOrd="0" destOrd="4" presId="urn:microsoft.com/office/officeart/2005/8/layout/vList6"/>
    <dgm:cxn modelId="{687C2EEB-51C8-4F68-90CF-EE4A8207EC79}" type="presOf" srcId="{1791967E-2C19-4753-B48C-CC0F9F87996F}" destId="{02044A2D-0E47-4AAF-A433-602CD2BCEDA8}" srcOrd="0" destOrd="0" presId="urn:microsoft.com/office/officeart/2005/8/layout/vList6"/>
    <dgm:cxn modelId="{406ACCDA-8531-4326-B18F-CCA4EDC59F00}" type="presOf" srcId="{EAFC14A5-1432-4438-896B-110551CD34F1}" destId="{AE1F7E3D-C7D2-425B-9D32-F3F4DC6A6414}" srcOrd="0" destOrd="0" presId="urn:microsoft.com/office/officeart/2005/8/layout/vList6"/>
    <dgm:cxn modelId="{E89A6B3B-889C-4D41-A5B2-70F18557B144}" srcId="{1791967E-2C19-4753-B48C-CC0F9F87996F}" destId="{40813957-B8D5-41F4-A929-1B08C8593639}" srcOrd="4" destOrd="0" parTransId="{7C7A08EC-F33D-49B7-95E2-871EBE738AC5}" sibTransId="{3F127C8A-60B8-4F7B-B492-968E5FD17442}"/>
    <dgm:cxn modelId="{95F2768C-3B70-4F5A-844B-E3AC849A304E}" type="presOf" srcId="{0ECE9BC6-7040-4EE2-AB7F-BE5B8FB01078}" destId="{5E558CE8-32EF-4E58-8679-AC05D80166CB}" srcOrd="0" destOrd="0" presId="urn:microsoft.com/office/officeart/2005/8/layout/vList6"/>
    <dgm:cxn modelId="{3A9CFB41-FCDE-4080-A8C4-900E3FD0582F}" srcId="{1791967E-2C19-4753-B48C-CC0F9F87996F}" destId="{06695633-F7CE-4BD2-AC82-3D3B5A3EA701}" srcOrd="3" destOrd="0" parTransId="{1005ED1C-7071-4F9B-BFAF-4587389E2A27}" sibTransId="{87A63442-6269-44E8-A7E2-FF55A849C676}"/>
    <dgm:cxn modelId="{7B8677EE-2E64-4072-8E8E-33E5E24C7445}" srcId="{910F6A81-BA14-41E4-B79A-2596D2AF8D86}" destId="{4D57729A-7DF2-4680-9A5E-E7392A619546}" srcOrd="4" destOrd="0" parTransId="{B1B5A72D-B02B-4F13-9587-3C37D0B44B3D}" sibTransId="{A3D27B4E-0DF2-47FD-B45C-80C7DCC3FC6C}"/>
    <dgm:cxn modelId="{E42A4C75-1C05-417D-8F7C-9BADD480CC5D}" type="presOf" srcId="{FAAF5E42-90CB-4F09-A45E-B5DF2333F19D}" destId="{AE1F7E3D-C7D2-425B-9D32-F3F4DC6A6414}" srcOrd="0" destOrd="1" presId="urn:microsoft.com/office/officeart/2005/8/layout/vList6"/>
    <dgm:cxn modelId="{8D6DEC20-C337-4706-9730-E2BAC6B311E8}" type="presOf" srcId="{4D57729A-7DF2-4680-9A5E-E7392A619546}" destId="{AE1F7E3D-C7D2-425B-9D32-F3F4DC6A6414}" srcOrd="0" destOrd="4" presId="urn:microsoft.com/office/officeart/2005/8/layout/vList6"/>
    <dgm:cxn modelId="{A3278AD1-B5C3-431B-A32F-05E26C1D1C69}" srcId="{1791967E-2C19-4753-B48C-CC0F9F87996F}" destId="{0ECE9BC6-7040-4EE2-AB7F-BE5B8FB01078}" srcOrd="0" destOrd="0" parTransId="{FBBEDED1-8670-4ED2-BE79-CE85F1DB68DC}" sibTransId="{5E146DCF-EB0A-4DC5-BA5E-BF5B56164735}"/>
    <dgm:cxn modelId="{7A788495-10DF-4E49-BE3F-AD5A5287DBDF}" type="presOf" srcId="{D144DB9A-3EAC-48D0-A998-FBEF8A92EBEE}" destId="{5E558CE8-32EF-4E58-8679-AC05D80166CB}" srcOrd="0" destOrd="2" presId="urn:microsoft.com/office/officeart/2005/8/layout/vList6"/>
    <dgm:cxn modelId="{4CB7E5C6-C686-4EB0-82B1-439FCD75D74B}" type="presOf" srcId="{06695633-F7CE-4BD2-AC82-3D3B5A3EA701}" destId="{5E558CE8-32EF-4E58-8679-AC05D80166CB}" srcOrd="0" destOrd="3" presId="urn:microsoft.com/office/officeart/2005/8/layout/vList6"/>
    <dgm:cxn modelId="{EB3443FF-A2A1-45CA-A754-C26EB4730F93}" srcId="{910F6A81-BA14-41E4-B79A-2596D2AF8D86}" destId="{EAFC14A5-1432-4438-896B-110551CD34F1}" srcOrd="0" destOrd="0" parTransId="{09958AAF-8918-4859-BE14-A71E58592270}" sibTransId="{876DC44E-7D80-496B-BDA7-138EEBF66300}"/>
    <dgm:cxn modelId="{49AB36B3-B031-4DAF-AD48-234D246E1B42}" type="presOf" srcId="{DB2821A3-B93F-4530-BCC5-7837ABBF005C}" destId="{5E558CE8-32EF-4E58-8679-AC05D80166CB}" srcOrd="0" destOrd="5" presId="urn:microsoft.com/office/officeart/2005/8/layout/vList6"/>
    <dgm:cxn modelId="{DD26FB3E-81C7-4EFA-B5E4-A4758755E6E2}" type="presParOf" srcId="{0527CD52-840C-4619-BDEA-CA2D63FE80EB}" destId="{F531E42A-4F21-4350-8F8E-1F86899F6541}" srcOrd="0" destOrd="0" presId="urn:microsoft.com/office/officeart/2005/8/layout/vList6"/>
    <dgm:cxn modelId="{21CE1BC3-A883-4C45-B424-BE0796616755}" type="presParOf" srcId="{F531E42A-4F21-4350-8F8E-1F86899F6541}" destId="{02044A2D-0E47-4AAF-A433-602CD2BCEDA8}" srcOrd="0" destOrd="0" presId="urn:microsoft.com/office/officeart/2005/8/layout/vList6"/>
    <dgm:cxn modelId="{BC63B149-B729-4E8D-891A-8FEB73012C0E}" type="presParOf" srcId="{F531E42A-4F21-4350-8F8E-1F86899F6541}" destId="{5E558CE8-32EF-4E58-8679-AC05D80166CB}" srcOrd="1" destOrd="0" presId="urn:microsoft.com/office/officeart/2005/8/layout/vList6"/>
    <dgm:cxn modelId="{69902A72-95C2-430F-8A97-4F04975046C3}" type="presParOf" srcId="{0527CD52-840C-4619-BDEA-CA2D63FE80EB}" destId="{D225A97F-F181-4357-8282-DDEE51A21476}" srcOrd="1" destOrd="0" presId="urn:microsoft.com/office/officeart/2005/8/layout/vList6"/>
    <dgm:cxn modelId="{5F43ACA9-4B5A-4E57-B147-7721673EC4B9}" type="presParOf" srcId="{0527CD52-840C-4619-BDEA-CA2D63FE80EB}" destId="{11DDC74D-0B62-48D5-884A-4B9E3E511690}" srcOrd="2" destOrd="0" presId="urn:microsoft.com/office/officeart/2005/8/layout/vList6"/>
    <dgm:cxn modelId="{22DBE58E-5639-4148-8CA9-B44498802E64}" type="presParOf" srcId="{11DDC74D-0B62-48D5-884A-4B9E3E511690}" destId="{0A89AE7F-2617-4A33-8414-69B4669BBEAA}" srcOrd="0" destOrd="0" presId="urn:microsoft.com/office/officeart/2005/8/layout/vList6"/>
    <dgm:cxn modelId="{FE82F23C-DB38-4E0B-A82B-D50392380BC2}" type="presParOf" srcId="{11DDC74D-0B62-48D5-884A-4B9E3E511690}" destId="{AE1F7E3D-C7D2-425B-9D32-F3F4DC6A6414}" srcOrd="1" destOrd="0" presId="urn:microsoft.com/office/officeart/2005/8/layout/vList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4A5E2-BE70-42BF-A9D1-4B25738AB0D1}">
      <dsp:nvSpPr>
        <dsp:cNvPr id="0" name=""/>
        <dsp:cNvSpPr/>
      </dsp:nvSpPr>
      <dsp:spPr>
        <a:xfrm>
          <a:off x="38133" y="447700"/>
          <a:ext cx="2196484" cy="2516277"/>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Caminatas a las cascadas</a:t>
          </a:r>
          <a:endParaRPr lang="es-EC" sz="1600" b="0" kern="120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Recreación</a:t>
          </a:r>
          <a:endParaRPr lang="es-EC" sz="1600" b="0" kern="1200" noProof="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Toma de fotografías</a:t>
          </a:r>
          <a:endParaRPr lang="es-EC" sz="1600" b="0" kern="1200" noProof="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Charlas</a:t>
          </a:r>
          <a:endParaRPr lang="es-EC" sz="1600" b="0" kern="1200" noProof="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Otras actividades</a:t>
          </a:r>
          <a:endParaRPr lang="es-EC" sz="1600" b="0" kern="1200" noProof="0" dirty="0">
            <a:solidFill>
              <a:schemeClr val="tx1"/>
            </a:solidFill>
            <a:latin typeface="Arial" pitchFamily="34" charset="0"/>
            <a:cs typeface="Arial" pitchFamily="34" charset="0"/>
          </a:endParaRPr>
        </a:p>
      </dsp:txBody>
      <dsp:txXfrm>
        <a:off x="89599" y="499166"/>
        <a:ext cx="2093552" cy="2464811"/>
      </dsp:txXfrm>
    </dsp:sp>
    <dsp:sp modelId="{35A53E7A-CB53-4748-B606-18BEB13C0359}">
      <dsp:nvSpPr>
        <dsp:cNvPr id="0" name=""/>
        <dsp:cNvSpPr/>
      </dsp:nvSpPr>
      <dsp:spPr>
        <a:xfrm>
          <a:off x="5504" y="2953533"/>
          <a:ext cx="2377379" cy="76310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pitchFamily="34" charset="0"/>
              <a:cs typeface="Arial" pitchFamily="34" charset="0"/>
            </a:rPr>
            <a:t>Actividades Turísticas</a:t>
          </a:r>
          <a:endParaRPr lang="es-EC" sz="1800" b="1" kern="1200" dirty="0">
            <a:solidFill>
              <a:schemeClr val="tx1"/>
            </a:solidFill>
            <a:latin typeface="Arial" pitchFamily="34" charset="0"/>
            <a:cs typeface="Arial" pitchFamily="34" charset="0"/>
          </a:endParaRPr>
        </a:p>
      </dsp:txBody>
      <dsp:txXfrm>
        <a:off x="5504" y="2953533"/>
        <a:ext cx="1674210" cy="763105"/>
      </dsp:txXfrm>
    </dsp:sp>
    <dsp:sp modelId="{9A4462CD-1E93-4863-B34D-410DE94920DD}">
      <dsp:nvSpPr>
        <dsp:cNvPr id="0" name=""/>
        <dsp:cNvSpPr/>
      </dsp:nvSpPr>
      <dsp:spPr>
        <a:xfrm>
          <a:off x="1746967" y="3074745"/>
          <a:ext cx="832082" cy="832082"/>
        </a:xfrm>
        <a:prstGeom prst="ellipse">
          <a:avLst/>
        </a:prstGeom>
        <a:blipFill rotWithShape="0">
          <a:blip xmlns:r="http://schemas.openxmlformats.org/officeDocument/2006/relationships" r:embed="rId1"/>
          <a:stretch>
            <a:fillRect/>
          </a:stretch>
        </a:blip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E3260D-CD10-4351-B92C-608E2BA2B976}">
      <dsp:nvSpPr>
        <dsp:cNvPr id="0" name=""/>
        <dsp:cNvSpPr/>
      </dsp:nvSpPr>
      <dsp:spPr>
        <a:xfrm>
          <a:off x="2781318" y="551478"/>
          <a:ext cx="2377379" cy="2689857"/>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b="0" kern="1200" dirty="0" smtClean="0">
              <a:solidFill>
                <a:schemeClr val="tx1"/>
              </a:solidFill>
              <a:latin typeface="Arial" pitchFamily="34" charset="0"/>
              <a:cs typeface="Arial" pitchFamily="34" charset="0"/>
            </a:rPr>
            <a:t>Culturales </a:t>
          </a:r>
          <a:endParaRPr lang="es-EC" sz="1600" b="0" kern="120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dirty="0" smtClean="0">
              <a:solidFill>
                <a:schemeClr val="tx1"/>
              </a:solidFill>
              <a:latin typeface="Arial" pitchFamily="34" charset="0"/>
              <a:cs typeface="Arial" pitchFamily="34" charset="0"/>
            </a:rPr>
            <a:t>Naturales </a:t>
          </a:r>
          <a:endParaRPr lang="es-EC" sz="1600" b="0" kern="120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dirty="0" smtClean="0">
              <a:solidFill>
                <a:schemeClr val="tx1"/>
              </a:solidFill>
              <a:latin typeface="Arial" pitchFamily="34" charset="0"/>
              <a:cs typeface="Arial" pitchFamily="34" charset="0"/>
            </a:rPr>
            <a:t>Aventura </a:t>
          </a:r>
          <a:endParaRPr lang="es-EC" sz="1600" b="0" kern="1200" dirty="0">
            <a:solidFill>
              <a:schemeClr val="tx1"/>
            </a:solidFill>
            <a:latin typeface="Arial" pitchFamily="34" charset="0"/>
            <a:cs typeface="Arial" pitchFamily="34" charset="0"/>
          </a:endParaRPr>
        </a:p>
      </dsp:txBody>
      <dsp:txXfrm>
        <a:off x="2837023" y="607183"/>
        <a:ext cx="2265969" cy="2634152"/>
      </dsp:txXfrm>
    </dsp:sp>
    <dsp:sp modelId="{41165E72-3553-4316-A732-A119E62C171A}">
      <dsp:nvSpPr>
        <dsp:cNvPr id="0" name=""/>
        <dsp:cNvSpPr/>
      </dsp:nvSpPr>
      <dsp:spPr>
        <a:xfrm>
          <a:off x="2785193" y="2996928"/>
          <a:ext cx="2377379" cy="76310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pitchFamily="34" charset="0"/>
              <a:cs typeface="Arial" pitchFamily="34" charset="0"/>
            </a:rPr>
            <a:t>Experiencias</a:t>
          </a:r>
          <a:endParaRPr lang="es-EC" sz="1800" b="1" kern="1200" dirty="0">
            <a:solidFill>
              <a:schemeClr val="tx1"/>
            </a:solidFill>
            <a:latin typeface="Arial" pitchFamily="34" charset="0"/>
            <a:cs typeface="Arial" pitchFamily="34" charset="0"/>
          </a:endParaRPr>
        </a:p>
      </dsp:txBody>
      <dsp:txXfrm>
        <a:off x="2785193" y="2996928"/>
        <a:ext cx="1674210" cy="763105"/>
      </dsp:txXfrm>
    </dsp:sp>
    <dsp:sp modelId="{4E002EB8-7182-4ECB-A085-E4FDAB675BD7}">
      <dsp:nvSpPr>
        <dsp:cNvPr id="0" name=""/>
        <dsp:cNvSpPr/>
      </dsp:nvSpPr>
      <dsp:spPr>
        <a:xfrm>
          <a:off x="4526656" y="3118140"/>
          <a:ext cx="832082" cy="832082"/>
        </a:xfrm>
        <a:prstGeom prst="ellipse">
          <a:avLst/>
        </a:prstGeom>
        <a:blipFill rotWithShape="0">
          <a:blip xmlns:r="http://schemas.openxmlformats.org/officeDocument/2006/relationships" r:embed="rId2"/>
          <a:stretch>
            <a:fillRect/>
          </a:stretch>
        </a:blip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E8DC39E-93D6-4D83-9873-61D6FDC7A864}">
      <dsp:nvSpPr>
        <dsp:cNvPr id="0" name=""/>
        <dsp:cNvSpPr/>
      </dsp:nvSpPr>
      <dsp:spPr>
        <a:xfrm>
          <a:off x="5600732" y="561496"/>
          <a:ext cx="2377379" cy="2377480"/>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Alojamiento </a:t>
          </a:r>
          <a:endParaRPr lang="es-EC" sz="1600" b="0" kern="1200" noProof="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Transporte </a:t>
          </a:r>
          <a:endParaRPr lang="es-EC" sz="1600" b="0" kern="1200" noProof="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Alimentación</a:t>
          </a:r>
          <a:endParaRPr lang="es-EC" sz="1600" b="0" kern="1200" noProof="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Guía turístico</a:t>
          </a:r>
          <a:endParaRPr lang="es-EC" sz="1600" b="0" kern="1200" noProof="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Trípticos</a:t>
          </a:r>
          <a:endParaRPr lang="es-EC" sz="1600" b="0" kern="1200" noProof="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Primeros auxilios</a:t>
          </a:r>
          <a:endParaRPr lang="es-EC" sz="1600" b="0" kern="1200" noProof="0" dirty="0">
            <a:solidFill>
              <a:schemeClr val="tx1"/>
            </a:solidFill>
            <a:latin typeface="Arial" pitchFamily="34" charset="0"/>
            <a:cs typeface="Arial" pitchFamily="34" charset="0"/>
          </a:endParaRPr>
        </a:p>
        <a:p>
          <a:pPr marL="171450" lvl="1" indent="-171450" algn="just" defTabSz="711200">
            <a:lnSpc>
              <a:spcPct val="90000"/>
            </a:lnSpc>
            <a:spcBef>
              <a:spcPct val="0"/>
            </a:spcBef>
            <a:spcAft>
              <a:spcPct val="15000"/>
            </a:spcAft>
            <a:buChar char="••"/>
          </a:pPr>
          <a:r>
            <a:rPr lang="es-EC" sz="1600" b="0" kern="1200" noProof="0" dirty="0" smtClean="0">
              <a:solidFill>
                <a:schemeClr val="tx1"/>
              </a:solidFill>
              <a:latin typeface="Arial" pitchFamily="34" charset="0"/>
              <a:cs typeface="Arial" pitchFamily="34" charset="0"/>
            </a:rPr>
            <a:t>Salvavidas</a:t>
          </a:r>
          <a:endParaRPr lang="es-EC" sz="1600" b="0" kern="1200" noProof="0" dirty="0">
            <a:solidFill>
              <a:schemeClr val="tx1"/>
            </a:solidFill>
            <a:latin typeface="Arial" pitchFamily="34" charset="0"/>
            <a:cs typeface="Arial" pitchFamily="34" charset="0"/>
          </a:endParaRPr>
        </a:p>
      </dsp:txBody>
      <dsp:txXfrm>
        <a:off x="5656437" y="617201"/>
        <a:ext cx="2265969" cy="2321775"/>
      </dsp:txXfrm>
    </dsp:sp>
    <dsp:sp modelId="{F453A600-CAD5-48E4-BCDE-5B847FCA5BB6}">
      <dsp:nvSpPr>
        <dsp:cNvPr id="0" name=""/>
        <dsp:cNvSpPr/>
      </dsp:nvSpPr>
      <dsp:spPr>
        <a:xfrm>
          <a:off x="5524537" y="3077094"/>
          <a:ext cx="2377379" cy="76310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pitchFamily="34" charset="0"/>
              <a:cs typeface="Arial" pitchFamily="34" charset="0"/>
            </a:rPr>
            <a:t>Servicios</a:t>
          </a:r>
          <a:endParaRPr lang="es-EC" sz="1800" b="1" kern="1200" dirty="0">
            <a:solidFill>
              <a:schemeClr val="tx1"/>
            </a:solidFill>
            <a:latin typeface="Arial" pitchFamily="34" charset="0"/>
            <a:cs typeface="Arial" pitchFamily="34" charset="0"/>
          </a:endParaRPr>
        </a:p>
      </dsp:txBody>
      <dsp:txXfrm>
        <a:off x="5524537" y="3077094"/>
        <a:ext cx="1674210" cy="763105"/>
      </dsp:txXfrm>
    </dsp:sp>
    <dsp:sp modelId="{EA81DCFD-7E98-4AC9-90E0-A6955249E415}">
      <dsp:nvSpPr>
        <dsp:cNvPr id="0" name=""/>
        <dsp:cNvSpPr/>
      </dsp:nvSpPr>
      <dsp:spPr>
        <a:xfrm>
          <a:off x="7306344" y="3040046"/>
          <a:ext cx="832082" cy="832082"/>
        </a:xfrm>
        <a:prstGeom prst="ellipse">
          <a:avLst/>
        </a:prstGeom>
        <a:blipFill rotWithShape="0">
          <a:blip xmlns:r="http://schemas.openxmlformats.org/officeDocument/2006/relationships" r:embed="rId3"/>
          <a:stretch>
            <a:fillRect/>
          </a:stretch>
        </a:blip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04A5E2-BE70-42BF-A9D1-4B25738AB0D1}">
      <dsp:nvSpPr>
        <dsp:cNvPr id="0" name=""/>
        <dsp:cNvSpPr/>
      </dsp:nvSpPr>
      <dsp:spPr>
        <a:xfrm>
          <a:off x="0" y="694979"/>
          <a:ext cx="2843627" cy="2679508"/>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latin typeface="+mn-lt"/>
            </a:rPr>
            <a:t>Usar ropa cómoda y ligera</a:t>
          </a:r>
          <a:endParaRPr lang="es-EC" sz="1600" b="0" kern="1200" dirty="0">
            <a:solidFill>
              <a:schemeClr val="tx1"/>
            </a:solidFill>
            <a:latin typeface="+mn-lt"/>
            <a:cs typeface="Arial" pitchFamily="34" charset="0"/>
          </a:endParaRPr>
        </a:p>
        <a:p>
          <a:pPr marL="171450" lvl="1" indent="-171450" algn="l" defTabSz="711200">
            <a:lnSpc>
              <a:spcPct val="90000"/>
            </a:lnSpc>
            <a:spcBef>
              <a:spcPct val="0"/>
            </a:spcBef>
            <a:spcAft>
              <a:spcPct val="15000"/>
            </a:spcAft>
            <a:buChar char="••"/>
          </a:pPr>
          <a:r>
            <a:rPr lang="es-EC" sz="1600" kern="1200" dirty="0" smtClean="0">
              <a:latin typeface="+mn-lt"/>
            </a:rPr>
            <a:t>Mochila para la caminata</a:t>
          </a:r>
        </a:p>
        <a:p>
          <a:pPr marL="171450" lvl="1" indent="-171450" algn="l" defTabSz="711200">
            <a:lnSpc>
              <a:spcPct val="90000"/>
            </a:lnSpc>
            <a:spcBef>
              <a:spcPct val="0"/>
            </a:spcBef>
            <a:spcAft>
              <a:spcPct val="15000"/>
            </a:spcAft>
            <a:buChar char="••"/>
          </a:pPr>
          <a:r>
            <a:rPr lang="es-EC" sz="1600" kern="1200" dirty="0" smtClean="0">
              <a:latin typeface="+mn-lt"/>
            </a:rPr>
            <a:t>Zapatos de lona, por ser ligeros y flexibles</a:t>
          </a:r>
        </a:p>
        <a:p>
          <a:pPr marL="171450" lvl="1" indent="-171450" algn="l" defTabSz="711200">
            <a:lnSpc>
              <a:spcPct val="90000"/>
            </a:lnSpc>
            <a:spcBef>
              <a:spcPct val="0"/>
            </a:spcBef>
            <a:spcAft>
              <a:spcPct val="15000"/>
            </a:spcAft>
            <a:buChar char="••"/>
          </a:pPr>
          <a:r>
            <a:rPr lang="es-EC" sz="1600" kern="1200" dirty="0" smtClean="0">
              <a:latin typeface="+mn-lt"/>
            </a:rPr>
            <a:t>Usar sombrero o gorra</a:t>
          </a:r>
        </a:p>
        <a:p>
          <a:pPr marL="171450" lvl="1" indent="-171450" algn="l" defTabSz="711200">
            <a:lnSpc>
              <a:spcPct val="90000"/>
            </a:lnSpc>
            <a:spcBef>
              <a:spcPct val="0"/>
            </a:spcBef>
            <a:spcAft>
              <a:spcPct val="15000"/>
            </a:spcAft>
            <a:buChar char="••"/>
          </a:pPr>
          <a:r>
            <a:rPr lang="es-EC" sz="1600" kern="1200" dirty="0" smtClean="0">
              <a:latin typeface="+mn-lt"/>
            </a:rPr>
            <a:t>Protector solar y lentes de sol</a:t>
          </a:r>
        </a:p>
        <a:p>
          <a:pPr marL="171450" lvl="1" indent="-171450" algn="l" defTabSz="711200">
            <a:lnSpc>
              <a:spcPct val="90000"/>
            </a:lnSpc>
            <a:spcBef>
              <a:spcPct val="0"/>
            </a:spcBef>
            <a:spcAft>
              <a:spcPct val="15000"/>
            </a:spcAft>
            <a:buChar char="••"/>
          </a:pPr>
          <a:r>
            <a:rPr lang="es-EC" sz="1600" kern="1200" dirty="0" smtClean="0">
              <a:latin typeface="+mn-lt"/>
            </a:rPr>
            <a:t>Repelente de mosquitos</a:t>
          </a:r>
        </a:p>
        <a:p>
          <a:pPr marL="171450" lvl="1" indent="-171450" algn="l" defTabSz="711200">
            <a:lnSpc>
              <a:spcPct val="90000"/>
            </a:lnSpc>
            <a:spcBef>
              <a:spcPct val="0"/>
            </a:spcBef>
            <a:spcAft>
              <a:spcPct val="15000"/>
            </a:spcAft>
            <a:buChar char="••"/>
          </a:pPr>
          <a:r>
            <a:rPr lang="es-EC" sz="1600" kern="1200" dirty="0" smtClean="0">
              <a:latin typeface="+mn-lt"/>
            </a:rPr>
            <a:t>Cámara de fotos</a:t>
          </a:r>
        </a:p>
        <a:p>
          <a:pPr marL="171450" lvl="1" indent="-171450" algn="l" defTabSz="711200">
            <a:lnSpc>
              <a:spcPct val="90000"/>
            </a:lnSpc>
            <a:spcBef>
              <a:spcPct val="0"/>
            </a:spcBef>
            <a:spcAft>
              <a:spcPct val="15000"/>
            </a:spcAft>
            <a:buChar char="••"/>
          </a:pPr>
          <a:r>
            <a:rPr lang="es-EC" sz="1600" kern="1200" dirty="0" smtClean="0">
              <a:latin typeface="+mn-lt"/>
            </a:rPr>
            <a:t>Bebidas hidratantes</a:t>
          </a:r>
        </a:p>
      </dsp:txBody>
      <dsp:txXfrm>
        <a:off x="62784" y="757763"/>
        <a:ext cx="2718059" cy="2616724"/>
      </dsp:txXfrm>
    </dsp:sp>
    <dsp:sp modelId="{35A53E7A-CB53-4748-B606-18BEB13C0359}">
      <dsp:nvSpPr>
        <dsp:cNvPr id="0" name=""/>
        <dsp:cNvSpPr/>
      </dsp:nvSpPr>
      <dsp:spPr>
        <a:xfrm>
          <a:off x="36986" y="3326903"/>
          <a:ext cx="2718360" cy="62885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r" defTabSz="711200">
            <a:lnSpc>
              <a:spcPct val="90000"/>
            </a:lnSpc>
            <a:spcBef>
              <a:spcPct val="0"/>
            </a:spcBef>
            <a:spcAft>
              <a:spcPct val="35000"/>
            </a:spcAft>
          </a:pPr>
          <a:r>
            <a:rPr lang="es-EC" sz="1600" b="1" kern="1200" dirty="0" smtClean="0">
              <a:solidFill>
                <a:schemeClr val="tx1"/>
              </a:solidFill>
              <a:latin typeface="+mn-lt"/>
              <a:cs typeface="Arial" pitchFamily="34" charset="0"/>
            </a:rPr>
            <a:t> Recomendaciones</a:t>
          </a:r>
          <a:endParaRPr lang="es-EC" sz="1600" b="1" kern="1200" dirty="0">
            <a:solidFill>
              <a:schemeClr val="tx1"/>
            </a:solidFill>
            <a:latin typeface="+mn-lt"/>
            <a:cs typeface="Arial" pitchFamily="34" charset="0"/>
          </a:endParaRPr>
        </a:p>
      </dsp:txBody>
      <dsp:txXfrm>
        <a:off x="36986" y="3326903"/>
        <a:ext cx="1914338" cy="628855"/>
      </dsp:txXfrm>
    </dsp:sp>
    <dsp:sp modelId="{9A4462CD-1E93-4863-B34D-410DE94920DD}">
      <dsp:nvSpPr>
        <dsp:cNvPr id="0" name=""/>
        <dsp:cNvSpPr/>
      </dsp:nvSpPr>
      <dsp:spPr>
        <a:xfrm>
          <a:off x="1909383" y="3326901"/>
          <a:ext cx="685697" cy="685697"/>
        </a:xfrm>
        <a:prstGeom prst="ellipse">
          <a:avLst/>
        </a:prstGeom>
        <a:blipFill rotWithShape="0">
          <a:blip xmlns:r="http://schemas.openxmlformats.org/officeDocument/2006/relationships" r:embed="rId1"/>
          <a:stretch>
            <a:fillRect/>
          </a:stretch>
        </a:blip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2E3260D-CD10-4351-B92C-608E2BA2B976}">
      <dsp:nvSpPr>
        <dsp:cNvPr id="0" name=""/>
        <dsp:cNvSpPr/>
      </dsp:nvSpPr>
      <dsp:spPr>
        <a:xfrm>
          <a:off x="3011348" y="741116"/>
          <a:ext cx="2406211" cy="272895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320" tIns="60960" rIns="20320" bIns="20320" numCol="1" spcCol="1270" anchor="t" anchorCtr="0">
          <a:noAutofit/>
        </a:bodyPr>
        <a:lstStyle/>
        <a:p>
          <a:pPr marL="171450" lvl="1" indent="-171450" algn="just" defTabSz="711200">
            <a:lnSpc>
              <a:spcPct val="90000"/>
            </a:lnSpc>
            <a:spcBef>
              <a:spcPct val="0"/>
            </a:spcBef>
            <a:spcAft>
              <a:spcPct val="15000"/>
            </a:spcAft>
            <a:buChar char="••"/>
          </a:pPr>
          <a:r>
            <a:rPr lang="es-EC" sz="1600" kern="1200" dirty="0" smtClean="0"/>
            <a:t>Alimentos que no estén en el menú contratado</a:t>
          </a:r>
          <a:endParaRPr lang="es-EC" sz="1600" b="0" kern="1200" dirty="0">
            <a:solidFill>
              <a:schemeClr val="tx1"/>
            </a:solidFill>
            <a:latin typeface="Arial" pitchFamily="34" charset="0"/>
            <a:cs typeface="Arial" pitchFamily="34" charset="0"/>
          </a:endParaRPr>
        </a:p>
        <a:p>
          <a:pPr marL="171450" lvl="1" indent="-171450" algn="l" defTabSz="711200">
            <a:lnSpc>
              <a:spcPct val="90000"/>
            </a:lnSpc>
            <a:spcBef>
              <a:spcPct val="0"/>
            </a:spcBef>
            <a:spcAft>
              <a:spcPct val="15000"/>
            </a:spcAft>
            <a:buChar char="••"/>
          </a:pPr>
          <a:r>
            <a:rPr lang="es-EC" sz="1600" kern="1200" dirty="0" smtClean="0"/>
            <a:t>Ningún extra que no esté especificado </a:t>
          </a:r>
          <a:endParaRPr lang="es-EC" sz="1600" kern="1200" dirty="0"/>
        </a:p>
        <a:p>
          <a:pPr marL="171450" lvl="1" indent="-171450" algn="l" defTabSz="711200">
            <a:lnSpc>
              <a:spcPct val="90000"/>
            </a:lnSpc>
            <a:spcBef>
              <a:spcPct val="0"/>
            </a:spcBef>
            <a:spcAft>
              <a:spcPct val="15000"/>
            </a:spcAft>
            <a:buChar char="••"/>
          </a:pPr>
          <a:r>
            <a:rPr lang="es-EC" sz="1600" kern="1200" dirty="0" smtClean="0"/>
            <a:t>Costo de ingreso a los distintos balnearios</a:t>
          </a:r>
          <a:endParaRPr lang="es-EC" sz="1600" kern="1200" dirty="0"/>
        </a:p>
      </dsp:txBody>
      <dsp:txXfrm>
        <a:off x="3067728" y="797496"/>
        <a:ext cx="2293451" cy="2672573"/>
      </dsp:txXfrm>
    </dsp:sp>
    <dsp:sp modelId="{41165E72-3553-4316-A732-A119E62C171A}">
      <dsp:nvSpPr>
        <dsp:cNvPr id="0" name=""/>
        <dsp:cNvSpPr/>
      </dsp:nvSpPr>
      <dsp:spPr>
        <a:xfrm>
          <a:off x="3008967" y="3326901"/>
          <a:ext cx="2293776" cy="62885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ctr" defTabSz="711200">
            <a:lnSpc>
              <a:spcPct val="90000"/>
            </a:lnSpc>
            <a:spcBef>
              <a:spcPct val="0"/>
            </a:spcBef>
            <a:spcAft>
              <a:spcPct val="35000"/>
            </a:spcAft>
          </a:pPr>
          <a:r>
            <a:rPr lang="es-EC" sz="1600" b="1" kern="1200" dirty="0" smtClean="0">
              <a:solidFill>
                <a:schemeClr val="tx1"/>
              </a:solidFill>
              <a:latin typeface="Arial" pitchFamily="34" charset="0"/>
              <a:cs typeface="Arial" pitchFamily="34" charset="0"/>
            </a:rPr>
            <a:t>Servicios no incluidos</a:t>
          </a:r>
          <a:endParaRPr lang="es-EC" sz="1600" b="1" kern="1200" dirty="0">
            <a:solidFill>
              <a:schemeClr val="tx1"/>
            </a:solidFill>
            <a:latin typeface="Arial" pitchFamily="34" charset="0"/>
            <a:cs typeface="Arial" pitchFamily="34" charset="0"/>
          </a:endParaRPr>
        </a:p>
      </dsp:txBody>
      <dsp:txXfrm>
        <a:off x="3008967" y="3326901"/>
        <a:ext cx="1615335" cy="628855"/>
      </dsp:txXfrm>
    </dsp:sp>
    <dsp:sp modelId="{4E002EB8-7182-4ECB-A085-E4FDAB675BD7}">
      <dsp:nvSpPr>
        <dsp:cNvPr id="0" name=""/>
        <dsp:cNvSpPr/>
      </dsp:nvSpPr>
      <dsp:spPr>
        <a:xfrm>
          <a:off x="4567418" y="3326906"/>
          <a:ext cx="685697" cy="685697"/>
        </a:xfrm>
        <a:prstGeom prst="ellipse">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E8DC39E-93D6-4D83-9873-61D6FDC7A864}">
      <dsp:nvSpPr>
        <dsp:cNvPr id="0" name=""/>
        <dsp:cNvSpPr/>
      </dsp:nvSpPr>
      <dsp:spPr>
        <a:xfrm>
          <a:off x="5591666" y="768457"/>
          <a:ext cx="2552265" cy="2395192"/>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68580" rIns="22860" bIns="22860" numCol="1" spcCol="1270" anchor="t" anchorCtr="0">
          <a:noAutofit/>
        </a:bodyPr>
        <a:lstStyle/>
        <a:p>
          <a:pPr marL="171450" lvl="1" indent="-171450" algn="just" defTabSz="800100">
            <a:lnSpc>
              <a:spcPct val="90000"/>
            </a:lnSpc>
            <a:spcBef>
              <a:spcPct val="0"/>
            </a:spcBef>
            <a:spcAft>
              <a:spcPct val="15000"/>
            </a:spcAft>
            <a:buChar char="••"/>
          </a:pPr>
          <a:r>
            <a:rPr lang="es-EC" sz="1800" b="0" kern="1200" noProof="0" dirty="0" smtClean="0">
              <a:solidFill>
                <a:schemeClr val="tx1"/>
              </a:solidFill>
              <a:latin typeface="Arial" pitchFamily="34" charset="0"/>
              <a:cs typeface="Arial" pitchFamily="34" charset="0"/>
            </a:rPr>
            <a:t>Armas blancas </a:t>
          </a:r>
          <a:endParaRPr lang="es-EC" sz="1800" b="0" kern="1200" noProof="0" dirty="0">
            <a:solidFill>
              <a:schemeClr val="tx1"/>
            </a:solidFill>
            <a:latin typeface="Arial" pitchFamily="34" charset="0"/>
            <a:cs typeface="Arial" pitchFamily="34" charset="0"/>
          </a:endParaRPr>
        </a:p>
        <a:p>
          <a:pPr marL="171450" lvl="1" indent="-171450" algn="just" defTabSz="800100">
            <a:lnSpc>
              <a:spcPct val="90000"/>
            </a:lnSpc>
            <a:spcBef>
              <a:spcPct val="0"/>
            </a:spcBef>
            <a:spcAft>
              <a:spcPct val="15000"/>
            </a:spcAft>
            <a:buChar char="••"/>
          </a:pPr>
          <a:r>
            <a:rPr lang="es-EC" sz="1800" b="0" kern="1200" noProof="0" dirty="0" smtClean="0">
              <a:solidFill>
                <a:schemeClr val="tx1"/>
              </a:solidFill>
              <a:latin typeface="Arial" pitchFamily="34" charset="0"/>
              <a:cs typeface="Arial" pitchFamily="34" charset="0"/>
            </a:rPr>
            <a:t>Armas de fuego</a:t>
          </a:r>
          <a:endParaRPr lang="es-EC" sz="1800" b="0" kern="1200" noProof="0" dirty="0">
            <a:solidFill>
              <a:schemeClr val="tx1"/>
            </a:solidFill>
            <a:latin typeface="Arial" pitchFamily="34" charset="0"/>
            <a:cs typeface="Arial" pitchFamily="34" charset="0"/>
          </a:endParaRPr>
        </a:p>
        <a:p>
          <a:pPr marL="171450" lvl="1" indent="-171450" algn="just" defTabSz="800100">
            <a:lnSpc>
              <a:spcPct val="90000"/>
            </a:lnSpc>
            <a:spcBef>
              <a:spcPct val="0"/>
            </a:spcBef>
            <a:spcAft>
              <a:spcPct val="15000"/>
            </a:spcAft>
            <a:buChar char="••"/>
          </a:pPr>
          <a:r>
            <a:rPr lang="es-EC" sz="1800" b="0" kern="1200" noProof="0" dirty="0" smtClean="0">
              <a:solidFill>
                <a:schemeClr val="tx1"/>
              </a:solidFill>
              <a:latin typeface="Arial" pitchFamily="34" charset="0"/>
              <a:cs typeface="Arial" pitchFamily="34" charset="0"/>
            </a:rPr>
            <a:t>Bebidas alcohólicas</a:t>
          </a:r>
          <a:endParaRPr lang="es-EC" sz="1800" b="0" kern="1200" noProof="0" dirty="0">
            <a:solidFill>
              <a:schemeClr val="tx1"/>
            </a:solidFill>
            <a:latin typeface="Arial" pitchFamily="34" charset="0"/>
            <a:cs typeface="Arial" pitchFamily="34" charset="0"/>
          </a:endParaRPr>
        </a:p>
        <a:p>
          <a:pPr marL="171450" lvl="1" indent="-171450" algn="just" defTabSz="800100">
            <a:lnSpc>
              <a:spcPct val="90000"/>
            </a:lnSpc>
            <a:spcBef>
              <a:spcPct val="0"/>
            </a:spcBef>
            <a:spcAft>
              <a:spcPct val="15000"/>
            </a:spcAft>
            <a:buChar char="••"/>
          </a:pPr>
          <a:r>
            <a:rPr lang="es-EC" sz="1800" b="0" kern="1200" noProof="0" dirty="0" smtClean="0">
              <a:solidFill>
                <a:schemeClr val="tx1"/>
              </a:solidFill>
              <a:latin typeface="Arial" pitchFamily="34" charset="0"/>
              <a:cs typeface="Arial" pitchFamily="34" charset="0"/>
            </a:rPr>
            <a:t>Estar en estado etílico</a:t>
          </a:r>
          <a:endParaRPr lang="es-EC" sz="1800" b="0" kern="1200" noProof="0" dirty="0">
            <a:solidFill>
              <a:schemeClr val="tx1"/>
            </a:solidFill>
            <a:latin typeface="Arial" pitchFamily="34" charset="0"/>
            <a:cs typeface="Arial" pitchFamily="34" charset="0"/>
          </a:endParaRPr>
        </a:p>
        <a:p>
          <a:pPr marL="171450" lvl="1" indent="-171450" algn="just" defTabSz="800100">
            <a:lnSpc>
              <a:spcPct val="90000"/>
            </a:lnSpc>
            <a:spcBef>
              <a:spcPct val="0"/>
            </a:spcBef>
            <a:spcAft>
              <a:spcPct val="15000"/>
            </a:spcAft>
            <a:buChar char="••"/>
          </a:pPr>
          <a:endParaRPr lang="es-EC" sz="1800" b="0" kern="1200" noProof="0" dirty="0">
            <a:solidFill>
              <a:schemeClr val="tx1"/>
            </a:solidFill>
            <a:latin typeface="Arial" pitchFamily="34" charset="0"/>
            <a:cs typeface="Arial" pitchFamily="34" charset="0"/>
          </a:endParaRPr>
        </a:p>
      </dsp:txBody>
      <dsp:txXfrm>
        <a:off x="5647788" y="824579"/>
        <a:ext cx="2440021" cy="2339070"/>
      </dsp:txXfrm>
    </dsp:sp>
    <dsp:sp modelId="{F453A600-CAD5-48E4-BCDE-5B847FCA5BB6}">
      <dsp:nvSpPr>
        <dsp:cNvPr id="0" name=""/>
        <dsp:cNvSpPr/>
      </dsp:nvSpPr>
      <dsp:spPr>
        <a:xfrm>
          <a:off x="5600729" y="3343291"/>
          <a:ext cx="2457854" cy="628855"/>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latin typeface="Arial" pitchFamily="34" charset="0"/>
              <a:cs typeface="Arial" pitchFamily="34" charset="0"/>
            </a:rPr>
            <a:t>prohibiciones</a:t>
          </a:r>
          <a:endParaRPr lang="es-EC" sz="1800" b="1" kern="1200" dirty="0">
            <a:solidFill>
              <a:schemeClr val="tx1"/>
            </a:solidFill>
            <a:latin typeface="Arial" pitchFamily="34" charset="0"/>
            <a:cs typeface="Arial" pitchFamily="34" charset="0"/>
          </a:endParaRPr>
        </a:p>
      </dsp:txBody>
      <dsp:txXfrm>
        <a:off x="5600729" y="3343291"/>
        <a:ext cx="1730883" cy="628855"/>
      </dsp:txXfrm>
    </dsp:sp>
    <dsp:sp modelId="{EA81DCFD-7E98-4AC9-90E0-A6955249E415}">
      <dsp:nvSpPr>
        <dsp:cNvPr id="0" name=""/>
        <dsp:cNvSpPr/>
      </dsp:nvSpPr>
      <dsp:spPr>
        <a:xfrm>
          <a:off x="7236131" y="3382999"/>
          <a:ext cx="685697" cy="685697"/>
        </a:xfrm>
        <a:prstGeom prst="ellipse">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D91C-0B72-4E5F-A39F-0224420D7FF9}">
      <dsp:nvSpPr>
        <dsp:cNvPr id="0" name=""/>
        <dsp:cNvSpPr/>
      </dsp:nvSpPr>
      <dsp:spPr>
        <a:xfrm>
          <a:off x="1922518" y="-86034"/>
          <a:ext cx="3717843" cy="3717843"/>
        </a:xfrm>
        <a:prstGeom prst="circularArrow">
          <a:avLst>
            <a:gd name="adj1" fmla="val 4668"/>
            <a:gd name="adj2" fmla="val 272909"/>
            <a:gd name="adj3" fmla="val 12915759"/>
            <a:gd name="adj4" fmla="val 17973567"/>
            <a:gd name="adj5" fmla="val 484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687B1-0E32-4AEB-B3C3-D972D24F7FD4}">
      <dsp:nvSpPr>
        <dsp:cNvPr id="0" name=""/>
        <dsp:cNvSpPr/>
      </dsp:nvSpPr>
      <dsp:spPr>
        <a:xfrm>
          <a:off x="2570197" y="153"/>
          <a:ext cx="2422484" cy="121124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RECURSOS FINANCIEROS </a:t>
          </a:r>
          <a:endParaRPr lang="es-EC" sz="2300" kern="1200" dirty="0"/>
        </a:p>
      </dsp:txBody>
      <dsp:txXfrm>
        <a:off x="2629325" y="59281"/>
        <a:ext cx="2304228" cy="1092986"/>
      </dsp:txXfrm>
    </dsp:sp>
    <dsp:sp modelId="{3720ED42-3C80-4018-9007-FF4C269BAFC2}">
      <dsp:nvSpPr>
        <dsp:cNvPr id="0" name=""/>
        <dsp:cNvSpPr/>
      </dsp:nvSpPr>
      <dsp:spPr>
        <a:xfrm>
          <a:off x="3905150" y="1335105"/>
          <a:ext cx="2422484" cy="121124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RECURSOS HUMANOS </a:t>
          </a:r>
          <a:endParaRPr lang="es-EC" sz="2300" kern="1200" dirty="0"/>
        </a:p>
      </dsp:txBody>
      <dsp:txXfrm>
        <a:off x="3964278" y="1394233"/>
        <a:ext cx="2304228" cy="1092986"/>
      </dsp:txXfrm>
    </dsp:sp>
    <dsp:sp modelId="{654B8370-C4CE-4AA7-B360-DF9A9311D0E1}">
      <dsp:nvSpPr>
        <dsp:cNvPr id="0" name=""/>
        <dsp:cNvSpPr/>
      </dsp:nvSpPr>
      <dsp:spPr>
        <a:xfrm>
          <a:off x="2570197" y="2670058"/>
          <a:ext cx="2422484" cy="121124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MUEBLES, VEHICULOS Y EQUIPO</a:t>
          </a:r>
          <a:endParaRPr lang="es-EC" sz="2300" kern="1200" dirty="0"/>
        </a:p>
      </dsp:txBody>
      <dsp:txXfrm>
        <a:off x="2629325" y="2729186"/>
        <a:ext cx="2304228" cy="1092986"/>
      </dsp:txXfrm>
    </dsp:sp>
    <dsp:sp modelId="{98DCDFF2-1AA7-473C-BAE0-351A7F153EE2}">
      <dsp:nvSpPr>
        <dsp:cNvPr id="0" name=""/>
        <dsp:cNvSpPr/>
      </dsp:nvSpPr>
      <dsp:spPr>
        <a:xfrm>
          <a:off x="1235244" y="1335105"/>
          <a:ext cx="2422484" cy="1211242"/>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2300" kern="1200" dirty="0" smtClean="0"/>
            <a:t>SERVICIOS BÁSICOS </a:t>
          </a:r>
          <a:endParaRPr lang="es-EC" sz="2300" kern="1200" dirty="0"/>
        </a:p>
      </dsp:txBody>
      <dsp:txXfrm>
        <a:off x="1294372" y="1394233"/>
        <a:ext cx="2304228" cy="1092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E81BE-F0D3-4D24-8E68-BF94D00E4777}">
      <dsp:nvSpPr>
        <dsp:cNvPr id="0" name=""/>
        <dsp:cNvSpPr/>
      </dsp:nvSpPr>
      <dsp:spPr>
        <a:xfrm>
          <a:off x="2092160" y="560177"/>
          <a:ext cx="3737429" cy="3737429"/>
        </a:xfrm>
        <a:prstGeom prst="blockArc">
          <a:avLst>
            <a:gd name="adj1" fmla="val 10800000"/>
            <a:gd name="adj2" fmla="val 16200000"/>
            <a:gd name="adj3" fmla="val 4643"/>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AF33C7-0D9B-4974-BCA7-9F90C931F92D}">
      <dsp:nvSpPr>
        <dsp:cNvPr id="0" name=""/>
        <dsp:cNvSpPr/>
      </dsp:nvSpPr>
      <dsp:spPr>
        <a:xfrm>
          <a:off x="2092160" y="560177"/>
          <a:ext cx="3737429" cy="3737429"/>
        </a:xfrm>
        <a:prstGeom prst="blockArc">
          <a:avLst>
            <a:gd name="adj1" fmla="val 5400000"/>
            <a:gd name="adj2" fmla="val 10800000"/>
            <a:gd name="adj3" fmla="val 4643"/>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374C533-8F38-45F7-9B8A-42E1F5C1AC5A}">
      <dsp:nvSpPr>
        <dsp:cNvPr id="0" name=""/>
        <dsp:cNvSpPr/>
      </dsp:nvSpPr>
      <dsp:spPr>
        <a:xfrm>
          <a:off x="2092160" y="560177"/>
          <a:ext cx="3737429" cy="3737429"/>
        </a:xfrm>
        <a:prstGeom prst="blockArc">
          <a:avLst>
            <a:gd name="adj1" fmla="val 0"/>
            <a:gd name="adj2" fmla="val 5400000"/>
            <a:gd name="adj3" fmla="val 4643"/>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7019AA8-F8D9-4F94-B367-556B28FCFC1F}">
      <dsp:nvSpPr>
        <dsp:cNvPr id="0" name=""/>
        <dsp:cNvSpPr/>
      </dsp:nvSpPr>
      <dsp:spPr>
        <a:xfrm>
          <a:off x="2092160" y="560177"/>
          <a:ext cx="3737429" cy="3737429"/>
        </a:xfrm>
        <a:prstGeom prst="blockArc">
          <a:avLst>
            <a:gd name="adj1" fmla="val 16200000"/>
            <a:gd name="adj2" fmla="val 0"/>
            <a:gd name="adj3" fmla="val 4643"/>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2D7BF89-2B62-4DEC-81B2-7049AEBA7E39}">
      <dsp:nvSpPr>
        <dsp:cNvPr id="0" name=""/>
        <dsp:cNvSpPr/>
      </dsp:nvSpPr>
      <dsp:spPr>
        <a:xfrm>
          <a:off x="3100061" y="1568078"/>
          <a:ext cx="1721627" cy="1721627"/>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b="1" kern="1200" noProof="0" dirty="0" smtClean="0"/>
            <a:t>Misión</a:t>
          </a:r>
          <a:endParaRPr lang="es-EC" sz="2400" b="1" kern="1200" noProof="0" dirty="0"/>
        </a:p>
      </dsp:txBody>
      <dsp:txXfrm>
        <a:off x="3352187" y="1820204"/>
        <a:ext cx="1217375" cy="1217375"/>
      </dsp:txXfrm>
    </dsp:sp>
    <dsp:sp modelId="{81DE261D-41D7-4DCE-ACDB-AECCB44D2057}">
      <dsp:nvSpPr>
        <dsp:cNvPr id="0" name=""/>
        <dsp:cNvSpPr/>
      </dsp:nvSpPr>
      <dsp:spPr>
        <a:xfrm>
          <a:off x="3203637" y="992"/>
          <a:ext cx="1514474" cy="120513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noProof="0" dirty="0" smtClean="0"/>
            <a:t>Servicios y actividades</a:t>
          </a:r>
          <a:endParaRPr lang="es-EC" sz="1600" kern="1200" noProof="0" dirty="0"/>
        </a:p>
      </dsp:txBody>
      <dsp:txXfrm>
        <a:off x="3425427" y="177481"/>
        <a:ext cx="1070894" cy="852161"/>
      </dsp:txXfrm>
    </dsp:sp>
    <dsp:sp modelId="{761B456B-CFC6-4DB2-9621-DED9662F32A1}">
      <dsp:nvSpPr>
        <dsp:cNvPr id="0" name=""/>
        <dsp:cNvSpPr/>
      </dsp:nvSpPr>
      <dsp:spPr>
        <a:xfrm>
          <a:off x="5025496" y="1826322"/>
          <a:ext cx="1521416" cy="120513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noProof="0" dirty="0" smtClean="0"/>
            <a:t>Ambiente natural </a:t>
          </a:r>
          <a:endParaRPr lang="es-EC" sz="1600" kern="1200" noProof="0" dirty="0"/>
        </a:p>
      </dsp:txBody>
      <dsp:txXfrm>
        <a:off x="5248302" y="2002811"/>
        <a:ext cx="1075804" cy="852161"/>
      </dsp:txXfrm>
    </dsp:sp>
    <dsp:sp modelId="{0A22E9E3-0FE9-40B1-BA93-C23B9AECA052}">
      <dsp:nvSpPr>
        <dsp:cNvPr id="0" name=""/>
        <dsp:cNvSpPr/>
      </dsp:nvSpPr>
      <dsp:spPr>
        <a:xfrm>
          <a:off x="3154462" y="3651652"/>
          <a:ext cx="1612826" cy="120513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noProof="0" dirty="0" smtClean="0"/>
            <a:t>Satisfacción y fidelidad </a:t>
          </a:r>
          <a:endParaRPr lang="es-EC" sz="1600" kern="1200" noProof="0" dirty="0"/>
        </a:p>
      </dsp:txBody>
      <dsp:txXfrm>
        <a:off x="3390655" y="3828141"/>
        <a:ext cx="1140440" cy="852161"/>
      </dsp:txXfrm>
    </dsp:sp>
    <dsp:sp modelId="{0362E5CA-1E36-4A86-A3CE-0BD920796E9B}">
      <dsp:nvSpPr>
        <dsp:cNvPr id="0" name=""/>
        <dsp:cNvSpPr/>
      </dsp:nvSpPr>
      <dsp:spPr>
        <a:xfrm>
          <a:off x="1168390" y="1826322"/>
          <a:ext cx="1934309" cy="1205139"/>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noProof="0" dirty="0" smtClean="0"/>
            <a:t>Instrumentos y recursos humano </a:t>
          </a:r>
          <a:endParaRPr lang="es-EC" sz="1600" kern="1200" noProof="0" dirty="0"/>
        </a:p>
      </dsp:txBody>
      <dsp:txXfrm>
        <a:off x="1451663" y="2002811"/>
        <a:ext cx="1367763" cy="85216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48793-6E20-4287-A0DC-34F1A9112277}">
      <dsp:nvSpPr>
        <dsp:cNvPr id="0" name=""/>
        <dsp:cNvSpPr/>
      </dsp:nvSpPr>
      <dsp:spPr>
        <a:xfrm>
          <a:off x="1714879" y="563466"/>
          <a:ext cx="4235467" cy="4235467"/>
        </a:xfrm>
        <a:prstGeom prst="blockArc">
          <a:avLst>
            <a:gd name="adj1" fmla="val 12170661"/>
            <a:gd name="adj2" fmla="val 17097650"/>
            <a:gd name="adj3" fmla="val 4642"/>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AABCCA8-4356-4030-B834-99B800F9747B}">
      <dsp:nvSpPr>
        <dsp:cNvPr id="0" name=""/>
        <dsp:cNvSpPr/>
      </dsp:nvSpPr>
      <dsp:spPr>
        <a:xfrm>
          <a:off x="1781404" y="156904"/>
          <a:ext cx="4235467" cy="4235467"/>
        </a:xfrm>
        <a:prstGeom prst="blockArc">
          <a:avLst>
            <a:gd name="adj1" fmla="val 7589059"/>
            <a:gd name="adj2" fmla="val 11705418"/>
            <a:gd name="adj3" fmla="val 4642"/>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A0BD9C5-FE5B-4BB7-B88A-4DC8F3F0473A}">
      <dsp:nvSpPr>
        <dsp:cNvPr id="0" name=""/>
        <dsp:cNvSpPr/>
      </dsp:nvSpPr>
      <dsp:spPr>
        <a:xfrm>
          <a:off x="2323284" y="1168913"/>
          <a:ext cx="4235467" cy="3607898"/>
        </a:xfrm>
        <a:prstGeom prst="blockArc">
          <a:avLst>
            <a:gd name="adj1" fmla="val 1808764"/>
            <a:gd name="adj2" fmla="val 8858815"/>
            <a:gd name="adj3" fmla="val 4642"/>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E40F829-C7A8-46B6-ACE4-43669B96F3DC}">
      <dsp:nvSpPr>
        <dsp:cNvPr id="0" name=""/>
        <dsp:cNvSpPr/>
      </dsp:nvSpPr>
      <dsp:spPr>
        <a:xfrm>
          <a:off x="2955128" y="179201"/>
          <a:ext cx="4235467" cy="4235467"/>
        </a:xfrm>
        <a:prstGeom prst="blockArc">
          <a:avLst>
            <a:gd name="adj1" fmla="val 21283432"/>
            <a:gd name="adj2" fmla="val 3359558"/>
            <a:gd name="adj3" fmla="val 4642"/>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16CD0F-8E11-4700-BB62-97F70F4BAF84}">
      <dsp:nvSpPr>
        <dsp:cNvPr id="0" name=""/>
        <dsp:cNvSpPr/>
      </dsp:nvSpPr>
      <dsp:spPr>
        <a:xfrm>
          <a:off x="3007793" y="489351"/>
          <a:ext cx="4235467" cy="4235467"/>
        </a:xfrm>
        <a:prstGeom prst="blockArc">
          <a:avLst>
            <a:gd name="adj1" fmla="val 14908650"/>
            <a:gd name="adj2" fmla="val 20760114"/>
            <a:gd name="adj3" fmla="val 4642"/>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BFD857-5BD3-46C2-9316-18718CEF6132}">
      <dsp:nvSpPr>
        <dsp:cNvPr id="0" name=""/>
        <dsp:cNvSpPr/>
      </dsp:nvSpPr>
      <dsp:spPr>
        <a:xfrm>
          <a:off x="3406504" y="2173632"/>
          <a:ext cx="1920260" cy="115537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C" sz="2000" b="1" kern="1200" dirty="0" smtClean="0"/>
            <a:t>Visión</a:t>
          </a:r>
          <a:endParaRPr lang="es-EC" sz="2000" b="1" kern="1200" dirty="0"/>
        </a:p>
      </dsp:txBody>
      <dsp:txXfrm>
        <a:off x="3687720" y="2342833"/>
        <a:ext cx="1357828" cy="816972"/>
      </dsp:txXfrm>
    </dsp:sp>
    <dsp:sp modelId="{9FD8C983-40AA-4E13-A0BB-5F4A4C0BFF02}">
      <dsp:nvSpPr>
        <dsp:cNvPr id="0" name=""/>
        <dsp:cNvSpPr/>
      </dsp:nvSpPr>
      <dsp:spPr>
        <a:xfrm>
          <a:off x="3461153" y="33"/>
          <a:ext cx="1810963" cy="136541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noProof="0" dirty="0" smtClean="0"/>
            <a:t>Actividades sustentables </a:t>
          </a:r>
          <a:endParaRPr lang="es-EC" sz="1500" kern="1200" noProof="0" dirty="0"/>
        </a:p>
      </dsp:txBody>
      <dsp:txXfrm>
        <a:off x="3726362" y="199993"/>
        <a:ext cx="1280545" cy="965494"/>
      </dsp:txXfrm>
    </dsp:sp>
    <dsp:sp modelId="{9AD00395-6C44-4F4F-A04B-C200EF014785}">
      <dsp:nvSpPr>
        <dsp:cNvPr id="0" name=""/>
        <dsp:cNvSpPr/>
      </dsp:nvSpPr>
      <dsp:spPr>
        <a:xfrm>
          <a:off x="6264682" y="1424010"/>
          <a:ext cx="1735988" cy="136541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noProof="0" dirty="0" smtClean="0"/>
            <a:t>Beneficios socio-económicos </a:t>
          </a:r>
          <a:endParaRPr lang="es-EC" sz="1500" kern="1200" noProof="0" dirty="0"/>
        </a:p>
      </dsp:txBody>
      <dsp:txXfrm>
        <a:off x="6518912" y="1623970"/>
        <a:ext cx="1227528" cy="965494"/>
      </dsp:txXfrm>
    </dsp:sp>
    <dsp:sp modelId="{68B4C373-1AD8-4FB5-91AF-31AEE65DAA30}">
      <dsp:nvSpPr>
        <dsp:cNvPr id="0" name=""/>
        <dsp:cNvSpPr/>
      </dsp:nvSpPr>
      <dsp:spPr>
        <a:xfrm>
          <a:off x="5313644" y="3329008"/>
          <a:ext cx="1832345" cy="136541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noProof="0" dirty="0" smtClean="0"/>
            <a:t>Conservación de su territorio, cultura y biodiversidad</a:t>
          </a:r>
          <a:endParaRPr lang="es-EC" sz="1500" kern="1200" noProof="0" dirty="0"/>
        </a:p>
      </dsp:txBody>
      <dsp:txXfrm>
        <a:off x="5581985" y="3528968"/>
        <a:ext cx="1295663" cy="965494"/>
      </dsp:txXfrm>
    </dsp:sp>
    <dsp:sp modelId="{EB88551D-2EE7-4CA8-A579-13A2CC20B68B}">
      <dsp:nvSpPr>
        <dsp:cNvPr id="0" name=""/>
        <dsp:cNvSpPr/>
      </dsp:nvSpPr>
      <dsp:spPr>
        <a:xfrm>
          <a:off x="1741530" y="3397124"/>
          <a:ext cx="1904043" cy="136541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noProof="0" dirty="0" smtClean="0"/>
            <a:t>Turistas nacionales e internacionales </a:t>
          </a:r>
          <a:endParaRPr lang="es-EC" sz="1500" kern="1200" noProof="0" dirty="0"/>
        </a:p>
      </dsp:txBody>
      <dsp:txXfrm>
        <a:off x="2020371" y="3597084"/>
        <a:ext cx="1346361" cy="965494"/>
      </dsp:txXfrm>
    </dsp:sp>
    <dsp:sp modelId="{389EF16B-B766-40BB-A945-CFA398F2B00F}">
      <dsp:nvSpPr>
        <dsp:cNvPr id="0" name=""/>
        <dsp:cNvSpPr/>
      </dsp:nvSpPr>
      <dsp:spPr>
        <a:xfrm>
          <a:off x="897584" y="1195410"/>
          <a:ext cx="2057406" cy="1365414"/>
        </a:xfrm>
        <a:prstGeom prst="ellipse">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EC" sz="1500" kern="1200" noProof="0" dirty="0" smtClean="0"/>
            <a:t>Dar a conocer los atractivos naturales  de Balsapamba</a:t>
          </a:r>
          <a:endParaRPr lang="es-EC" sz="1500" kern="1200" noProof="0" dirty="0"/>
        </a:p>
      </dsp:txBody>
      <dsp:txXfrm>
        <a:off x="1198884" y="1395370"/>
        <a:ext cx="1454806" cy="9654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58CE8-32EF-4E58-8679-AC05D80166CB}">
      <dsp:nvSpPr>
        <dsp:cNvPr id="0" name=""/>
        <dsp:cNvSpPr/>
      </dsp:nvSpPr>
      <dsp:spPr>
        <a:xfrm>
          <a:off x="3459286" y="777"/>
          <a:ext cx="5176274" cy="2415159"/>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EC" sz="1600" kern="1200" noProof="0" dirty="0" smtClean="0"/>
            <a:t>Proyecto totalmente rentable</a:t>
          </a:r>
          <a:endParaRPr lang="es-EC" sz="1600" kern="1200" noProof="0" dirty="0"/>
        </a:p>
        <a:p>
          <a:pPr marL="171450" lvl="1" indent="-171450" algn="l" defTabSz="711200">
            <a:lnSpc>
              <a:spcPct val="90000"/>
            </a:lnSpc>
            <a:spcBef>
              <a:spcPct val="0"/>
            </a:spcBef>
            <a:spcAft>
              <a:spcPct val="15000"/>
            </a:spcAft>
            <a:buChar char="••"/>
          </a:pPr>
          <a:r>
            <a:rPr lang="" sz="1600" kern="1200" noProof="0" smtClean="0"/>
            <a:t>S</a:t>
          </a:r>
          <a:r>
            <a:rPr lang="es-EC" sz="1600" kern="1200" noProof="0" dirty="0" err="1" smtClean="0"/>
            <a:t>ervicio</a:t>
          </a:r>
          <a:r>
            <a:rPr lang="es-EC" sz="1600" kern="1200" noProof="0" dirty="0" smtClean="0"/>
            <a:t> </a:t>
          </a:r>
          <a:r>
            <a:rPr lang="es-EC" sz="1600" kern="1200" noProof="0" dirty="0" smtClean="0"/>
            <a:t>de calidad para los turistas</a:t>
          </a:r>
          <a:endParaRPr lang="es-EC" sz="1600" kern="1200" noProof="0" dirty="0"/>
        </a:p>
        <a:p>
          <a:pPr marL="171450" lvl="1" indent="-171450" algn="l" defTabSz="711200">
            <a:lnSpc>
              <a:spcPct val="90000"/>
            </a:lnSpc>
            <a:spcBef>
              <a:spcPct val="0"/>
            </a:spcBef>
            <a:spcAft>
              <a:spcPct val="15000"/>
            </a:spcAft>
            <a:buChar char="••"/>
          </a:pPr>
          <a:r>
            <a:rPr lang="es-EC" sz="1600" kern="1200" noProof="0" dirty="0" smtClean="0"/>
            <a:t>Fuente de empleo </a:t>
          </a:r>
          <a:endParaRPr lang="es-EC" sz="1600" kern="1200" noProof="0" dirty="0"/>
        </a:p>
        <a:p>
          <a:pPr marL="171450" lvl="1" indent="-171450" algn="l" defTabSz="711200">
            <a:lnSpc>
              <a:spcPct val="90000"/>
            </a:lnSpc>
            <a:spcBef>
              <a:spcPct val="0"/>
            </a:spcBef>
            <a:spcAft>
              <a:spcPct val="15000"/>
            </a:spcAft>
            <a:buChar char="••"/>
          </a:pPr>
          <a:r>
            <a:rPr lang="es-EC" sz="1600" kern="1200" noProof="0" dirty="0" smtClean="0"/>
            <a:t>Mejora de la calidad de vida </a:t>
          </a:r>
          <a:endParaRPr lang="es-EC" sz="1600" kern="1200" noProof="0" dirty="0"/>
        </a:p>
        <a:p>
          <a:pPr marL="171450" lvl="1" indent="-171450" algn="l" defTabSz="711200">
            <a:lnSpc>
              <a:spcPct val="90000"/>
            </a:lnSpc>
            <a:spcBef>
              <a:spcPct val="0"/>
            </a:spcBef>
            <a:spcAft>
              <a:spcPct val="15000"/>
            </a:spcAft>
            <a:buChar char="••"/>
          </a:pPr>
          <a:r>
            <a:rPr lang="es-EC" sz="1600" kern="1200" noProof="0" dirty="0" smtClean="0"/>
            <a:t>Aceptación del proyecto</a:t>
          </a:r>
          <a:endParaRPr lang="es-EC" sz="1600" kern="1200" noProof="0" dirty="0"/>
        </a:p>
        <a:p>
          <a:pPr marL="171450" lvl="1" indent="-171450" algn="l" defTabSz="711200">
            <a:lnSpc>
              <a:spcPct val="90000"/>
            </a:lnSpc>
            <a:spcBef>
              <a:spcPct val="0"/>
            </a:spcBef>
            <a:spcAft>
              <a:spcPct val="15000"/>
            </a:spcAft>
            <a:buChar char="••"/>
          </a:pPr>
          <a:r>
            <a:rPr lang="" sz="1600" kern="1200" noProof="0" smtClean="0"/>
            <a:t>U</a:t>
          </a:r>
          <a:r>
            <a:rPr lang="es-EC" sz="1600" kern="1200" noProof="0" dirty="0" err="1" smtClean="0"/>
            <a:t>tilización</a:t>
          </a:r>
          <a:r>
            <a:rPr lang="es-EC" sz="1600" kern="1200" noProof="0" dirty="0" smtClean="0"/>
            <a:t> </a:t>
          </a:r>
          <a:r>
            <a:rPr lang="es-EC" sz="1600" kern="1200" noProof="0" dirty="0" smtClean="0"/>
            <a:t>sostenible de los recursos naturales</a:t>
          </a:r>
          <a:endParaRPr lang="es-EC" sz="1600" kern="1200" noProof="0" dirty="0"/>
        </a:p>
      </dsp:txBody>
      <dsp:txXfrm>
        <a:off x="3459286" y="302672"/>
        <a:ext cx="4270589" cy="1811369"/>
      </dsp:txXfrm>
    </dsp:sp>
    <dsp:sp modelId="{02044A2D-0E47-4AAF-A433-602CD2BCEDA8}">
      <dsp:nvSpPr>
        <dsp:cNvPr id="0" name=""/>
        <dsp:cNvSpPr/>
      </dsp:nvSpPr>
      <dsp:spPr>
        <a:xfrm>
          <a:off x="8437" y="65714"/>
          <a:ext cx="3450849" cy="228409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b="1" kern="1200" dirty="0" smtClean="0"/>
            <a:t>CONCLUSIONES</a:t>
          </a:r>
          <a:endParaRPr lang="es-EC" sz="2200" b="1" kern="1200" dirty="0"/>
        </a:p>
      </dsp:txBody>
      <dsp:txXfrm>
        <a:off x="119937" y="177214"/>
        <a:ext cx="3227849" cy="2061097"/>
      </dsp:txXfrm>
    </dsp:sp>
    <dsp:sp modelId="{AE1F7E3D-C7D2-425B-9D32-F3F4DC6A6414}">
      <dsp:nvSpPr>
        <dsp:cNvPr id="0" name=""/>
        <dsp:cNvSpPr/>
      </dsp:nvSpPr>
      <dsp:spPr>
        <a:xfrm>
          <a:off x="3457599" y="2773512"/>
          <a:ext cx="5186398" cy="2025766"/>
        </a:xfrm>
        <a:prstGeom prst="rightArrow">
          <a:avLst>
            <a:gd name="adj1" fmla="val 75000"/>
            <a:gd name="adj2" fmla="val 50000"/>
          </a:avLst>
        </a:prstGeom>
        <a:solidFill>
          <a:schemeClr val="lt1">
            <a:alpha val="90000"/>
            <a:tint val="40000"/>
            <a:hueOff val="0"/>
            <a:satOff val="0"/>
            <a:lumOff val="0"/>
            <a:alphaOff val="0"/>
          </a:schemeClr>
        </a:solidFill>
        <a:ln w="9525" cap="flat" cmpd="sng" algn="ctr">
          <a:solidFill>
            <a:schemeClr val="accent4">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s-EC" sz="1600" kern="1200" noProof="0" dirty="0"/>
        </a:p>
        <a:p>
          <a:pPr marL="171450" lvl="1" indent="-171450" algn="l" defTabSz="711200">
            <a:lnSpc>
              <a:spcPct val="90000"/>
            </a:lnSpc>
            <a:spcBef>
              <a:spcPct val="0"/>
            </a:spcBef>
            <a:spcAft>
              <a:spcPct val="15000"/>
            </a:spcAft>
            <a:buChar char="••"/>
          </a:pPr>
          <a:r>
            <a:rPr lang="es-EC" sz="1600" kern="1200" noProof="0" dirty="0" smtClean="0"/>
            <a:t>Implementación del proyecto</a:t>
          </a:r>
          <a:endParaRPr lang="es-EC" sz="1600" kern="1200" noProof="0" dirty="0"/>
        </a:p>
        <a:p>
          <a:pPr marL="171450" lvl="1" indent="-171450" algn="l" defTabSz="711200">
            <a:lnSpc>
              <a:spcPct val="90000"/>
            </a:lnSpc>
            <a:spcBef>
              <a:spcPct val="0"/>
            </a:spcBef>
            <a:spcAft>
              <a:spcPct val="15000"/>
            </a:spcAft>
            <a:buChar char="••"/>
          </a:pPr>
          <a:r>
            <a:rPr lang="es-EC" sz="1600" kern="1200" noProof="0" dirty="0" smtClean="0"/>
            <a:t>Mantener una adecuada publicidad y promoción </a:t>
          </a:r>
          <a:endParaRPr lang="es-EC" sz="1600" kern="1200" noProof="0" dirty="0"/>
        </a:p>
        <a:p>
          <a:pPr marL="171450" lvl="1" indent="-171450" algn="l" defTabSz="711200">
            <a:lnSpc>
              <a:spcPct val="90000"/>
            </a:lnSpc>
            <a:spcBef>
              <a:spcPct val="0"/>
            </a:spcBef>
            <a:spcAft>
              <a:spcPct val="15000"/>
            </a:spcAft>
            <a:buChar char="••"/>
          </a:pPr>
          <a:r>
            <a:rPr lang="es-EC" sz="1600" kern="1200" noProof="0" dirty="0" smtClean="0"/>
            <a:t>Estrategias para permanencia en el mercado</a:t>
          </a:r>
          <a:endParaRPr lang="es-EC" sz="1600" kern="1200" noProof="0" dirty="0"/>
        </a:p>
        <a:p>
          <a:pPr marL="171450" lvl="1" indent="-171450" algn="l" defTabSz="711200">
            <a:lnSpc>
              <a:spcPct val="90000"/>
            </a:lnSpc>
            <a:spcBef>
              <a:spcPct val="0"/>
            </a:spcBef>
            <a:spcAft>
              <a:spcPct val="15000"/>
            </a:spcAft>
            <a:buChar char="••"/>
          </a:pPr>
          <a:r>
            <a:rPr lang="es-EC" sz="1600" kern="1200" noProof="0" dirty="0" smtClean="0"/>
            <a:t>Fortalecer conciencia ambiental y social </a:t>
          </a:r>
          <a:endParaRPr lang="es-EC" sz="1600" kern="1200" noProof="0" dirty="0"/>
        </a:p>
      </dsp:txBody>
      <dsp:txXfrm>
        <a:off x="3457599" y="3026733"/>
        <a:ext cx="4426736" cy="1519324"/>
      </dsp:txXfrm>
    </dsp:sp>
    <dsp:sp modelId="{0A89AE7F-2617-4A33-8414-69B4669BBEAA}">
      <dsp:nvSpPr>
        <dsp:cNvPr id="0" name=""/>
        <dsp:cNvSpPr/>
      </dsp:nvSpPr>
      <dsp:spPr>
        <a:xfrm>
          <a:off x="0" y="2644346"/>
          <a:ext cx="3457599" cy="2284097"/>
        </a:xfrm>
        <a:prstGeom prst="round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C" sz="2200" b="1" kern="1200" dirty="0" smtClean="0"/>
            <a:t>RECOMENDACIONES</a:t>
          </a:r>
          <a:endParaRPr lang="es-EC" sz="2200" b="1" kern="1200" dirty="0"/>
        </a:p>
      </dsp:txBody>
      <dsp:txXfrm>
        <a:off x="111500" y="2755846"/>
        <a:ext cx="3234599" cy="2061097"/>
      </dsp:txXfrm>
    </dsp:sp>
  </dsp:spTree>
</dsp:drawing>
</file>

<file path=ppt/diagrams/layout1.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FBD6C9-3D77-4674-BD31-C4C2AF571748}" type="datetimeFigureOut">
              <a:rPr lang="es-EC" smtClean="0"/>
              <a:t>20/02/2014</a:t>
            </a:fld>
            <a:endParaRPr lang="es-EC"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0B98E-344A-4634-9931-F39C63801962}" type="slidenum">
              <a:rPr lang="es-EC" smtClean="0"/>
              <a:t>‹Nº›</a:t>
            </a:fld>
            <a:endParaRPr lang="es-EC" dirty="0"/>
          </a:p>
        </p:txBody>
      </p:sp>
    </p:spTree>
    <p:extLst>
      <p:ext uri="{BB962C8B-B14F-4D97-AF65-F5344CB8AC3E}">
        <p14:creationId xmlns:p14="http://schemas.microsoft.com/office/powerpoint/2010/main" val="28223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20B98E-344A-4634-9931-F39C63801962}" type="slidenum">
              <a:rPr lang="es-EC" smtClean="0"/>
              <a:t>9</a:t>
            </a:fld>
            <a:endParaRPr lang="es-EC" dirty="0"/>
          </a:p>
        </p:txBody>
      </p:sp>
    </p:spTree>
    <p:extLst>
      <p:ext uri="{BB962C8B-B14F-4D97-AF65-F5344CB8AC3E}">
        <p14:creationId xmlns:p14="http://schemas.microsoft.com/office/powerpoint/2010/main" val="358222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20B98E-344A-4634-9931-F39C63801962}" type="slidenum">
              <a:rPr lang="es-EC" smtClean="0"/>
              <a:t>15</a:t>
            </a:fld>
            <a:endParaRPr lang="es-EC" dirty="0"/>
          </a:p>
        </p:txBody>
      </p:sp>
    </p:spTree>
    <p:extLst>
      <p:ext uri="{BB962C8B-B14F-4D97-AF65-F5344CB8AC3E}">
        <p14:creationId xmlns:p14="http://schemas.microsoft.com/office/powerpoint/2010/main" val="56705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20B98E-344A-4634-9931-F39C63801962}" type="slidenum">
              <a:rPr lang="es-EC" smtClean="0"/>
              <a:t>26</a:t>
            </a:fld>
            <a:endParaRPr lang="es-EC" dirty="0"/>
          </a:p>
        </p:txBody>
      </p:sp>
    </p:spTree>
    <p:extLst>
      <p:ext uri="{BB962C8B-B14F-4D97-AF65-F5344CB8AC3E}">
        <p14:creationId xmlns:p14="http://schemas.microsoft.com/office/powerpoint/2010/main" val="420855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0D20B98E-344A-4634-9931-F39C63801962}" type="slidenum">
              <a:rPr lang="es-EC" smtClean="0"/>
              <a:t>29</a:t>
            </a:fld>
            <a:endParaRPr lang="es-EC" dirty="0"/>
          </a:p>
        </p:txBody>
      </p:sp>
    </p:spTree>
    <p:extLst>
      <p:ext uri="{BB962C8B-B14F-4D97-AF65-F5344CB8AC3E}">
        <p14:creationId xmlns:p14="http://schemas.microsoft.com/office/powerpoint/2010/main" val="1007692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110"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4"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sp>
        <p:nvSpPr>
          <p:cNvPr id="5"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a:defRPr/>
            </a:pPr>
            <a:endParaRPr lang="es-ES" sz="1400" dirty="0"/>
          </a:p>
        </p:txBody>
      </p:sp>
      <p:sp>
        <p:nvSpPr>
          <p:cNvPr id="6"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dirty="0"/>
          </a:p>
        </p:txBody>
      </p:sp>
      <p:pic>
        <p:nvPicPr>
          <p:cNvPr id="7"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pPr>
              <a:defRPr/>
            </a:pPr>
            <a:endParaRPr lang="es-EC" dirty="0"/>
          </a:p>
        </p:txBody>
      </p:sp>
      <p:pic>
        <p:nvPicPr>
          <p:cNvPr id="9" name="Picture 49" descr="LOGO ESPE ORIGINAL copia"/>
          <p:cNvPicPr>
            <a:picLocks noChangeAspect="1" noChangeArrowheads="1"/>
          </p:cNvPicPr>
          <p:nvPr/>
        </p:nvPicPr>
        <p:blipFill>
          <a:blip r:embed="rId6" cstate="print"/>
          <a:srcRect/>
          <a:stretch>
            <a:fillRect/>
          </a:stretch>
        </p:blipFill>
        <p:spPr bwMode="auto">
          <a:xfrm>
            <a:off x="107950" y="115888"/>
            <a:ext cx="3313113" cy="8874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2"/>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40"/>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2"/>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5"/>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2"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2"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7"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1" y="273052"/>
            <a:ext cx="5111751"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EC" noProof="0" dirty="0" smtClean="0"/>
          </a:p>
        </p:txBody>
      </p:sp>
      <p:sp>
        <p:nvSpPr>
          <p:cNvPr id="4" name="3 Marcador de texto"/>
          <p:cNvSpPr>
            <a:spLocks noGrp="1"/>
          </p:cNvSpPr>
          <p:nvPr>
            <p:ph type="body" sz="half" idx="2"/>
          </p:nvPr>
        </p:nvSpPr>
        <p:spPr>
          <a:xfrm>
            <a:off x="1792288" y="536733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C"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pPr>
              <a:defRPr/>
            </a:pPr>
            <a:endParaRPr lang="es-EC"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pPr>
              <a:defRPr/>
            </a:pPr>
            <a:endParaRPr lang="es-EC" dirty="0"/>
          </a:p>
        </p:txBody>
      </p:sp>
      <p:pic>
        <p:nvPicPr>
          <p:cNvPr id="4102" name="Picture 26" descr="LOGO ESPE ORIGINAL copia"/>
          <p:cNvPicPr>
            <a:picLocks noChangeAspect="1" noChangeArrowheads="1"/>
          </p:cNvPicPr>
          <p:nvPr/>
        </p:nvPicPr>
        <p:blipFill>
          <a:blip r:embed="rId13" cstate="print"/>
          <a:srcRect l="3070"/>
          <a:stretch>
            <a:fillRect/>
          </a:stretch>
        </p:blipFill>
        <p:spPr bwMode="auto">
          <a:xfrm>
            <a:off x="6732588" y="5949950"/>
            <a:ext cx="2305050"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png"/><Relationship Id="rId1" Type="http://schemas.openxmlformats.org/officeDocument/2006/relationships/slideLayout" Target="../slideLayouts/slideLayout6.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image" Target="../media/image34.jpeg"/><Relationship Id="rId5" Type="http://schemas.openxmlformats.org/officeDocument/2006/relationships/diagramQuickStyle" Target="../diagrams/quickStyle3.xml"/><Relationship Id="rId10" Type="http://schemas.openxmlformats.org/officeDocument/2006/relationships/image" Target="../media/image33.jpeg"/><Relationship Id="rId4" Type="http://schemas.openxmlformats.org/officeDocument/2006/relationships/diagramLayout" Target="../diagrams/layout3.xml"/><Relationship Id="rId9"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6.png"/><Relationship Id="rId7" Type="http://schemas.openxmlformats.org/officeDocument/2006/relationships/image" Target="../media/image37.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6.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6200" y="0"/>
            <a:ext cx="3352800" cy="990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4581"/>
            <a:ext cx="3733799" cy="802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295400" y="1600200"/>
            <a:ext cx="6934200" cy="923330"/>
          </a:xfrm>
          <a:prstGeom prst="rect">
            <a:avLst/>
          </a:prstGeom>
        </p:spPr>
        <p:txBody>
          <a:bodyPr wrap="square">
            <a:spAutoFit/>
          </a:bodyPr>
          <a:lstStyle/>
          <a:p>
            <a:r>
              <a:rPr lang="es-ES_tradnl" b="1" dirty="0" smtClean="0">
                <a:solidFill>
                  <a:schemeClr val="tx1"/>
                </a:solidFill>
              </a:rPr>
              <a:t>PROPUESTA</a:t>
            </a:r>
            <a:r>
              <a:rPr lang="es-ES_tradnl" b="1" baseline="0" dirty="0" smtClean="0">
                <a:solidFill>
                  <a:schemeClr val="tx1"/>
                </a:solidFill>
              </a:rPr>
              <a:t> DE ELABORACIÓN DE UNA RUTA TURÍSTICA PARA POTENCIAR SU RENTABILIDAD DE LAS OCHO CASCADAS DE LA PARROQUIA DE </a:t>
            </a:r>
            <a:r>
              <a:rPr lang="" b="1" dirty="0" smtClean="0"/>
              <a:t>B</a:t>
            </a:r>
            <a:r>
              <a:rPr lang="es-ES_tradnl" b="1" baseline="0" dirty="0" smtClean="0">
                <a:solidFill>
                  <a:schemeClr val="tx1"/>
                </a:solidFill>
              </a:rPr>
              <a:t>ALSAPAMBA</a:t>
            </a:r>
            <a:endParaRPr lang="es-EC" dirty="0"/>
          </a:p>
        </p:txBody>
      </p:sp>
      <p:sp>
        <p:nvSpPr>
          <p:cNvPr id="5" name="4 Rectángulo"/>
          <p:cNvSpPr/>
          <p:nvPr/>
        </p:nvSpPr>
        <p:spPr>
          <a:xfrm>
            <a:off x="1943100" y="3059668"/>
            <a:ext cx="5257800" cy="369332"/>
          </a:xfrm>
          <a:prstGeom prst="rect">
            <a:avLst/>
          </a:prstGeom>
        </p:spPr>
        <p:txBody>
          <a:bodyPr wrap="square">
            <a:spAutoFit/>
          </a:bodyPr>
          <a:lstStyle/>
          <a:p>
            <a:r>
              <a:rPr lang="es-EC" b="1" dirty="0" smtClean="0">
                <a:solidFill>
                  <a:schemeClr val="tx1"/>
                </a:solidFill>
              </a:rPr>
              <a:t>VIVIANA</a:t>
            </a:r>
            <a:r>
              <a:rPr lang="es-EC" b="1" baseline="0" dirty="0" smtClean="0">
                <a:solidFill>
                  <a:schemeClr val="tx1"/>
                </a:solidFill>
              </a:rPr>
              <a:t> MONSERRATE SISALIMA INTRIAGO</a:t>
            </a:r>
            <a:endParaRPr lang="es-EC" dirty="0"/>
          </a:p>
        </p:txBody>
      </p:sp>
      <p:sp>
        <p:nvSpPr>
          <p:cNvPr id="6" name="5 Rectángulo"/>
          <p:cNvSpPr/>
          <p:nvPr/>
        </p:nvSpPr>
        <p:spPr>
          <a:xfrm>
            <a:off x="2247900" y="4267200"/>
            <a:ext cx="4648200" cy="646331"/>
          </a:xfrm>
          <a:prstGeom prst="rect">
            <a:avLst/>
          </a:prstGeom>
        </p:spPr>
        <p:txBody>
          <a:bodyPr wrap="square">
            <a:spAutoFit/>
          </a:bodyPr>
          <a:lstStyle/>
          <a:p>
            <a:r>
              <a:rPr lang="es-ES_tradnl" b="1" dirty="0" smtClean="0">
                <a:solidFill>
                  <a:schemeClr val="tx1"/>
                </a:solidFill>
              </a:rPr>
              <a:t>DIRECTOR: DR. PORFIRIO JIMÉNEZ CODIRECTOR: ECON. PABLO ROBAYO </a:t>
            </a:r>
            <a:endParaRPr lang="es-EC" dirty="0"/>
          </a:p>
        </p:txBody>
      </p:sp>
    </p:spTree>
    <p:extLst>
      <p:ext uri="{BB962C8B-B14F-4D97-AF65-F5344CB8AC3E}">
        <p14:creationId xmlns:p14="http://schemas.microsoft.com/office/powerpoint/2010/main" val="399396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57200" y="1447800"/>
            <a:ext cx="3657600" cy="3293209"/>
          </a:xfrm>
          <a:prstGeom prst="rect">
            <a:avLst/>
          </a:prstGeom>
          <a:noFill/>
        </p:spPr>
        <p:txBody>
          <a:bodyPr wrap="square" rtlCol="0">
            <a:spAutoFit/>
          </a:bodyPr>
          <a:lstStyle/>
          <a:p>
            <a:pPr algn="just"/>
            <a:r>
              <a:rPr lang="es-EC" sz="1600" dirty="0"/>
              <a:t>E</a:t>
            </a:r>
            <a:r>
              <a:rPr lang="" sz="1600" dirty="0"/>
              <a:t>ntre los prinicpales atractivos de Balsapamba podemos nombrar:</a:t>
            </a:r>
          </a:p>
          <a:p>
            <a:pPr algn="just"/>
            <a:r>
              <a:rPr lang="" sz="1600" dirty="0"/>
              <a:t>Bosque humedo tropical, rio cristal, las cascadas, mariposa azul, chorrera, milagrosa, angas, la poza azul, copalillo, manto de la virgen, camino al cielo, y el pailon.</a:t>
            </a:r>
          </a:p>
          <a:p>
            <a:pPr algn="just"/>
            <a:r>
              <a:rPr lang="es-EC" sz="1600" dirty="0"/>
              <a:t>A</a:t>
            </a:r>
            <a:r>
              <a:rPr lang="" sz="1600" dirty="0"/>
              <a:t>demas esta parroquia tiene el museo bastion Andino, los balnearios La chorrera, Las balsas,  cascada milagrosa, cabanas el cristal,  parque acuatico  Josefina Barba</a:t>
            </a:r>
            <a:endParaRPr lang="es-EC" sz="1600" dirty="0"/>
          </a:p>
          <a:p>
            <a:endParaRPr lang="es-EC" sz="1600" dirty="0"/>
          </a:p>
        </p:txBody>
      </p:sp>
      <p:sp>
        <p:nvSpPr>
          <p:cNvPr id="3" name="2 CuadroTexto"/>
          <p:cNvSpPr txBox="1"/>
          <p:nvPr/>
        </p:nvSpPr>
        <p:spPr>
          <a:xfrm>
            <a:off x="1600200" y="457200"/>
            <a:ext cx="5486400" cy="369332"/>
          </a:xfrm>
          <a:prstGeom prst="rect">
            <a:avLst/>
          </a:prstGeom>
          <a:noFill/>
        </p:spPr>
        <p:txBody>
          <a:bodyPr wrap="square" rtlCol="0">
            <a:spAutoFit/>
          </a:bodyPr>
          <a:lstStyle/>
          <a:p>
            <a:r>
              <a:rPr lang="en-US" b="1" dirty="0" smtClean="0"/>
              <a:t>ATRACTIVOS TURISTICOS DE BALSAPAMBA</a:t>
            </a:r>
            <a:endParaRPr lang="es-EC" b="1"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2743200" cy="436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5960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57200"/>
            <a:ext cx="3505200" cy="2524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81000"/>
            <a:ext cx="346291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352800"/>
            <a:ext cx="3505200"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276600"/>
            <a:ext cx="3505200" cy="264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9520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828800" y="609600"/>
            <a:ext cx="5257800" cy="369332"/>
          </a:xfrm>
          <a:prstGeom prst="rect">
            <a:avLst/>
          </a:prstGeom>
          <a:noFill/>
        </p:spPr>
        <p:txBody>
          <a:bodyPr wrap="square" rtlCol="0">
            <a:spAutoFit/>
          </a:bodyPr>
          <a:lstStyle/>
          <a:p>
            <a:pPr algn="ctr"/>
            <a:r>
              <a:rPr lang="es-EC" b="1" dirty="0" smtClean="0"/>
              <a:t>ANÁLISIS FODA</a:t>
            </a:r>
            <a:endParaRPr lang="es-EC" b="1" dirty="0"/>
          </a:p>
        </p:txBody>
      </p:sp>
      <p:graphicFrame>
        <p:nvGraphicFramePr>
          <p:cNvPr id="3" name="2 Tabla"/>
          <p:cNvGraphicFramePr>
            <a:graphicFrameLocks noGrp="1"/>
          </p:cNvGraphicFramePr>
          <p:nvPr>
            <p:extLst>
              <p:ext uri="{D42A27DB-BD31-4B8C-83A1-F6EECF244321}">
                <p14:modId xmlns:p14="http://schemas.microsoft.com/office/powerpoint/2010/main" val="479958542"/>
              </p:ext>
            </p:extLst>
          </p:nvPr>
        </p:nvGraphicFramePr>
        <p:xfrm>
          <a:off x="457200" y="1524000"/>
          <a:ext cx="8229600" cy="3902556"/>
        </p:xfrm>
        <a:graphic>
          <a:graphicData uri="http://schemas.openxmlformats.org/drawingml/2006/table">
            <a:tbl>
              <a:tblPr>
                <a:tableStyleId>{5DA37D80-6434-44D0-A028-1B22A696006F}</a:tableStyleId>
              </a:tblPr>
              <a:tblGrid>
                <a:gridCol w="2057400"/>
                <a:gridCol w="2057400"/>
                <a:gridCol w="2057400"/>
                <a:gridCol w="2057400"/>
              </a:tblGrid>
              <a:tr h="186230">
                <a:tc gridSpan="2">
                  <a:txBody>
                    <a:bodyPr/>
                    <a:lstStyle/>
                    <a:p>
                      <a:pPr algn="ctr" fontAlgn="b"/>
                      <a:r>
                        <a:rPr lang="es-EC" sz="1200" u="none" strike="noStrike" dirty="0" smtClean="0">
                          <a:effectLst/>
                        </a:rPr>
                        <a:t>INTERNAS</a:t>
                      </a:r>
                      <a:endParaRPr lang="es-EC" sz="1200" b="0" i="0" u="none" strike="noStrike" dirty="0">
                        <a:solidFill>
                          <a:srgbClr val="000000"/>
                        </a:solidFill>
                        <a:effectLst/>
                        <a:latin typeface="Calibri"/>
                      </a:endParaRPr>
                    </a:p>
                  </a:txBody>
                  <a:tcPr marL="8868" marR="8868" marT="8868" marB="0" anchor="b">
                    <a:solidFill>
                      <a:srgbClr val="0070C0"/>
                    </a:solidFill>
                  </a:tcPr>
                </a:tc>
                <a:tc hMerge="1">
                  <a:txBody>
                    <a:bodyPr/>
                    <a:lstStyle/>
                    <a:p>
                      <a:endParaRPr lang="es-EC"/>
                    </a:p>
                  </a:txBody>
                  <a:tcPr/>
                </a:tc>
                <a:tc gridSpan="2">
                  <a:txBody>
                    <a:bodyPr/>
                    <a:lstStyle/>
                    <a:p>
                      <a:pPr algn="ctr" fontAlgn="b"/>
                      <a:r>
                        <a:rPr lang="es-EC" sz="1200" u="none" strike="noStrike" dirty="0" smtClean="0">
                          <a:effectLst/>
                        </a:rPr>
                        <a:t>EXTERNAS</a:t>
                      </a:r>
                      <a:endParaRPr lang="es-EC" sz="1200" b="0" i="0" u="none" strike="noStrike" dirty="0">
                        <a:solidFill>
                          <a:srgbClr val="000000"/>
                        </a:solidFill>
                        <a:effectLst/>
                        <a:latin typeface="Calibri"/>
                      </a:endParaRPr>
                    </a:p>
                  </a:txBody>
                  <a:tcPr marL="8868" marR="8868" marT="8868" marB="0" anchor="b">
                    <a:solidFill>
                      <a:srgbClr val="0070C0"/>
                    </a:solidFill>
                  </a:tcPr>
                </a:tc>
                <a:tc hMerge="1">
                  <a:txBody>
                    <a:bodyPr/>
                    <a:lstStyle/>
                    <a:p>
                      <a:endParaRPr lang="es-EC"/>
                    </a:p>
                  </a:txBody>
                  <a:tcPr/>
                </a:tc>
              </a:tr>
              <a:tr h="186230">
                <a:tc>
                  <a:txBody>
                    <a:bodyPr/>
                    <a:lstStyle/>
                    <a:p>
                      <a:pPr algn="l" fontAlgn="b"/>
                      <a:r>
                        <a:rPr lang="es-EC" sz="1200" u="none" strike="noStrike" dirty="0">
                          <a:effectLst/>
                        </a:rPr>
                        <a:t>Fortalezas</a:t>
                      </a:r>
                      <a:endParaRPr lang="es-EC" sz="1200" b="0" i="0" u="none" strike="noStrike" dirty="0">
                        <a:solidFill>
                          <a:srgbClr val="000000"/>
                        </a:solidFill>
                        <a:effectLst/>
                        <a:latin typeface="Calibri"/>
                      </a:endParaRPr>
                    </a:p>
                  </a:txBody>
                  <a:tcPr marL="8868" marR="8868" marT="8868" marB="0" anchor="b">
                    <a:solidFill>
                      <a:srgbClr val="0070C0"/>
                    </a:solidFill>
                  </a:tcPr>
                </a:tc>
                <a:tc>
                  <a:txBody>
                    <a:bodyPr/>
                    <a:lstStyle/>
                    <a:p>
                      <a:pPr algn="l" fontAlgn="b"/>
                      <a:r>
                        <a:rPr lang="es-EC" sz="1200" u="none" strike="noStrike" dirty="0">
                          <a:effectLst/>
                        </a:rPr>
                        <a:t>Debilidades</a:t>
                      </a:r>
                      <a:endParaRPr lang="es-EC" sz="1200" b="0" i="0" u="none" strike="noStrike" dirty="0">
                        <a:solidFill>
                          <a:srgbClr val="000000"/>
                        </a:solidFill>
                        <a:effectLst/>
                        <a:latin typeface="Calibri"/>
                      </a:endParaRPr>
                    </a:p>
                  </a:txBody>
                  <a:tcPr marL="8868" marR="8868" marT="8868" marB="0" anchor="b">
                    <a:solidFill>
                      <a:srgbClr val="0070C0"/>
                    </a:solidFill>
                  </a:tcPr>
                </a:tc>
                <a:tc>
                  <a:txBody>
                    <a:bodyPr/>
                    <a:lstStyle/>
                    <a:p>
                      <a:pPr algn="l" fontAlgn="b"/>
                      <a:r>
                        <a:rPr lang="es-EC" sz="1200" u="none" strike="noStrike" dirty="0">
                          <a:effectLst/>
                        </a:rPr>
                        <a:t>Oportunidades</a:t>
                      </a:r>
                      <a:endParaRPr lang="es-EC" sz="1200" b="0" i="0" u="none" strike="noStrike" dirty="0">
                        <a:solidFill>
                          <a:srgbClr val="000000"/>
                        </a:solidFill>
                        <a:effectLst/>
                        <a:latin typeface="Calibri"/>
                      </a:endParaRPr>
                    </a:p>
                  </a:txBody>
                  <a:tcPr marL="8868" marR="8868" marT="8868" marB="0" anchor="b">
                    <a:solidFill>
                      <a:srgbClr val="0070C0"/>
                    </a:solidFill>
                  </a:tcPr>
                </a:tc>
                <a:tc>
                  <a:txBody>
                    <a:bodyPr/>
                    <a:lstStyle/>
                    <a:p>
                      <a:pPr algn="l" fontAlgn="b"/>
                      <a:r>
                        <a:rPr lang="es-EC" sz="1200" u="none" strike="noStrike" dirty="0">
                          <a:effectLst/>
                        </a:rPr>
                        <a:t>Amenazas</a:t>
                      </a:r>
                      <a:endParaRPr lang="es-EC" sz="1200" b="0" i="0" u="none" strike="noStrike" dirty="0">
                        <a:solidFill>
                          <a:srgbClr val="000000"/>
                        </a:solidFill>
                        <a:effectLst/>
                        <a:latin typeface="Calibri"/>
                      </a:endParaRPr>
                    </a:p>
                  </a:txBody>
                  <a:tcPr marL="8868" marR="8868" marT="8868" marB="0" anchor="b">
                    <a:solidFill>
                      <a:srgbClr val="0070C0"/>
                    </a:solidFill>
                  </a:tcPr>
                </a:tc>
              </a:tr>
              <a:tr h="354724">
                <a:tc>
                  <a:txBody>
                    <a:bodyPr/>
                    <a:lstStyle/>
                    <a:p>
                      <a:pPr algn="l" fontAlgn="b"/>
                      <a:r>
                        <a:rPr lang="es-EC" sz="1200" u="none" strike="noStrike" dirty="0">
                          <a:effectLst/>
                        </a:rPr>
                        <a:t>Lugar con atractivos turísticos</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Falta de difusión de los atractivos turísticos de la zona</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Incremento del 5% anual de visitantes en Balsapamba</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Destrucción del habitad natural de varias especies de flora y fauna</a:t>
                      </a:r>
                      <a:endParaRPr lang="es-EC" sz="1200" b="0" i="0" u="none" strike="noStrike" dirty="0">
                        <a:solidFill>
                          <a:srgbClr val="000000"/>
                        </a:solidFill>
                        <a:effectLst/>
                        <a:latin typeface="Calibri"/>
                      </a:endParaRPr>
                    </a:p>
                  </a:txBody>
                  <a:tcPr marL="8868" marR="8868" marT="8868" marB="0" anchor="b"/>
                </a:tc>
              </a:tr>
              <a:tr h="532086">
                <a:tc>
                  <a:txBody>
                    <a:bodyPr/>
                    <a:lstStyle/>
                    <a:p>
                      <a:pPr algn="l" fontAlgn="b"/>
                      <a:r>
                        <a:rPr lang="es-EC" sz="1200" u="none" strike="noStrike" dirty="0">
                          <a:effectLst/>
                        </a:rPr>
                        <a:t>GAD de Bolívar interesados en fomentar el turismo en Balsapamba</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Falta de infraestructura hotelera y de alimentación</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Gestión  y capacitación por parte del GAD de Bolívar en beneficio del turismo en la zona</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Que las personas prefieran permanecer mas tiempo en los diferentes balnearios de la zona</a:t>
                      </a:r>
                      <a:endParaRPr lang="es-EC" sz="1200" b="0" i="0" u="none" strike="noStrike" dirty="0">
                        <a:solidFill>
                          <a:srgbClr val="000000"/>
                        </a:solidFill>
                        <a:effectLst/>
                        <a:latin typeface="Calibri"/>
                      </a:endParaRPr>
                    </a:p>
                  </a:txBody>
                  <a:tcPr marL="8868" marR="8868" marT="8868" marB="0" anchor="b"/>
                </a:tc>
              </a:tr>
              <a:tr h="532086">
                <a:tc>
                  <a:txBody>
                    <a:bodyPr/>
                    <a:lstStyle/>
                    <a:p>
                      <a:pPr algn="l" fontAlgn="b"/>
                      <a:r>
                        <a:rPr lang="es-EC" sz="1200" u="none" strike="noStrike" dirty="0">
                          <a:effectLst/>
                        </a:rPr>
                        <a:t>Vías de Primer Orden en excelente estado</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Falta de señalética para llegar a las rutas turistas</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Incrementar el turismo en  la zona y así mantenerse</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La posible creación de otras empresas que promuevan el mismo tipo de servicios</a:t>
                      </a:r>
                      <a:endParaRPr lang="es-EC" sz="1200" b="0" i="0" u="none" strike="noStrike" dirty="0">
                        <a:solidFill>
                          <a:srgbClr val="000000"/>
                        </a:solidFill>
                        <a:effectLst/>
                        <a:latin typeface="Calibri"/>
                      </a:endParaRPr>
                    </a:p>
                  </a:txBody>
                  <a:tcPr marL="8868" marR="8868" marT="8868" marB="0" anchor="b"/>
                </a:tc>
              </a:tr>
              <a:tr h="709448">
                <a:tc>
                  <a:txBody>
                    <a:bodyPr/>
                    <a:lstStyle/>
                    <a:p>
                      <a:pPr algn="l" fontAlgn="b"/>
                      <a:r>
                        <a:rPr lang="es-EC" sz="1200" u="none" strike="noStrike" dirty="0">
                          <a:effectLst/>
                        </a:rPr>
                        <a:t>La parroquia posee un ambiente tranquilo y seguro tanto para la población local, como para turistas y visitantes</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Sin senderos y guía turísticos</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Ecuador con reconocimientos internacionales</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Mayor promoción de los distintos atractivos como destinos de aventura  fuera de la ruta</a:t>
                      </a:r>
                      <a:endParaRPr lang="es-EC" sz="1200" b="0" i="0" u="none" strike="noStrike" dirty="0">
                        <a:solidFill>
                          <a:srgbClr val="000000"/>
                        </a:solidFill>
                        <a:effectLst/>
                        <a:latin typeface="Calibri"/>
                      </a:endParaRPr>
                    </a:p>
                  </a:txBody>
                  <a:tcPr marL="8868" marR="8868" marT="8868" marB="0" anchor="b"/>
                </a:tc>
              </a:tr>
              <a:tr h="718316">
                <a:tc>
                  <a:txBody>
                    <a:bodyPr/>
                    <a:lstStyle/>
                    <a:p>
                      <a:pPr algn="l" fontAlgn="b"/>
                      <a:r>
                        <a:rPr lang="es-EC" sz="1200" u="none" strike="noStrike" dirty="0">
                          <a:effectLst/>
                        </a:rPr>
                        <a:t>Presupuesto aprobado por parte de el estado para invertir en distintos proyectos turísticos</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 </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Campana de publicidad que tiene el Ministerio de turismo para promocionar el Ecuador  nacional e internacional</a:t>
                      </a:r>
                      <a:endParaRPr lang="es-EC" sz="1200" b="0" i="0" u="none" strike="noStrike" dirty="0">
                        <a:solidFill>
                          <a:srgbClr val="000000"/>
                        </a:solidFill>
                        <a:effectLst/>
                        <a:latin typeface="Calibri"/>
                      </a:endParaRPr>
                    </a:p>
                  </a:txBody>
                  <a:tcPr marL="8868" marR="8868" marT="8868" marB="0" anchor="b"/>
                </a:tc>
                <a:tc>
                  <a:txBody>
                    <a:bodyPr/>
                    <a:lstStyle/>
                    <a:p>
                      <a:pPr algn="l" fontAlgn="b"/>
                      <a:r>
                        <a:rPr lang="es-EC" sz="1200" u="none" strike="noStrike" dirty="0">
                          <a:effectLst/>
                        </a:rPr>
                        <a:t> </a:t>
                      </a:r>
                      <a:endParaRPr lang="es-EC" sz="1200" b="0" i="0" u="none" strike="noStrike" dirty="0">
                        <a:solidFill>
                          <a:srgbClr val="000000"/>
                        </a:solidFill>
                        <a:effectLst/>
                        <a:latin typeface="Calibri"/>
                      </a:endParaRPr>
                    </a:p>
                  </a:txBody>
                  <a:tcPr marL="8868" marR="8868" marT="8868" marB="0" anchor="b"/>
                </a:tc>
              </a:tr>
            </a:tbl>
          </a:graphicData>
        </a:graphic>
      </p:graphicFrame>
    </p:spTree>
    <p:extLst>
      <p:ext uri="{BB962C8B-B14F-4D97-AF65-F5344CB8AC3E}">
        <p14:creationId xmlns:p14="http://schemas.microsoft.com/office/powerpoint/2010/main" val="1161097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8066087"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667000" y="457200"/>
            <a:ext cx="4038600" cy="381000"/>
          </a:xfrm>
          <a:prstGeom prst="rect">
            <a:avLst/>
          </a:prstGeom>
          <a:noFill/>
        </p:spPr>
        <p:txBody>
          <a:bodyPr wrap="square" rtlCol="0">
            <a:spAutoFit/>
          </a:bodyPr>
          <a:lstStyle/>
          <a:p>
            <a:pPr algn="ctr"/>
            <a:r>
              <a:rPr lang="es-EC" b="1" dirty="0" smtClean="0"/>
              <a:t>RUTA TURÍSTICA</a:t>
            </a:r>
            <a:endParaRPr lang="es-EC" b="1" dirty="0"/>
          </a:p>
        </p:txBody>
      </p:sp>
    </p:spTree>
    <p:extLst>
      <p:ext uri="{BB962C8B-B14F-4D97-AF65-F5344CB8AC3E}">
        <p14:creationId xmlns:p14="http://schemas.microsoft.com/office/powerpoint/2010/main" val="2750790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828800" y="304800"/>
            <a:ext cx="5791200" cy="369332"/>
          </a:xfrm>
          <a:prstGeom prst="rect">
            <a:avLst/>
          </a:prstGeom>
          <a:noFill/>
        </p:spPr>
        <p:txBody>
          <a:bodyPr wrap="square" rtlCol="0">
            <a:spAutoFit/>
          </a:bodyPr>
          <a:lstStyle/>
          <a:p>
            <a:pPr algn="ctr"/>
            <a:r>
              <a:rPr lang="en-US" b="1" dirty="0" smtClean="0"/>
              <a:t>PRESTACION DE SERVICIOS</a:t>
            </a:r>
            <a:endParaRPr lang="es-EC" b="1" dirty="0"/>
          </a:p>
        </p:txBody>
      </p:sp>
      <p:pic>
        <p:nvPicPr>
          <p:cNvPr id="9"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Lst>
          </a:blip>
          <a:srcRect/>
          <a:stretch>
            <a:fillRect/>
          </a:stretch>
        </p:blipFill>
        <p:spPr bwMode="auto">
          <a:xfrm>
            <a:off x="381000" y="990600"/>
            <a:ext cx="8105796" cy="41529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63984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3 Grupo"/>
          <p:cNvGrpSpPr/>
          <p:nvPr/>
        </p:nvGrpSpPr>
        <p:grpSpPr>
          <a:xfrm>
            <a:off x="609600" y="1295400"/>
            <a:ext cx="1950257" cy="1950257"/>
            <a:chOff x="653657" y="398862"/>
            <a:chExt cx="1950257" cy="1950257"/>
          </a:xfrm>
        </p:grpSpPr>
        <p:sp>
          <p:nvSpPr>
            <p:cNvPr id="15" name="14 Rectángulo redondeado"/>
            <p:cNvSpPr/>
            <p:nvPr/>
          </p:nvSpPr>
          <p:spPr>
            <a:xfrm>
              <a:off x="653657" y="398862"/>
              <a:ext cx="1950257" cy="195025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15 Rectángulo"/>
            <p:cNvSpPr/>
            <p:nvPr/>
          </p:nvSpPr>
          <p:spPr>
            <a:xfrm>
              <a:off x="748861" y="570266"/>
              <a:ext cx="1759849" cy="1759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1600" kern="1200" dirty="0" smtClean="0">
                  <a:solidFill>
                    <a:schemeClr val="tx1"/>
                  </a:solidFill>
                </a:rPr>
                <a:t>Personas encuentran un objetivo común</a:t>
              </a:r>
              <a:endParaRPr lang="es-EC" sz="1600" kern="1200" dirty="0">
                <a:solidFill>
                  <a:schemeClr val="tx1"/>
                </a:solidFill>
              </a:endParaRPr>
            </a:p>
          </p:txBody>
        </p:sp>
      </p:grpSp>
      <p:grpSp>
        <p:nvGrpSpPr>
          <p:cNvPr id="5" name="4 Grupo"/>
          <p:cNvGrpSpPr/>
          <p:nvPr/>
        </p:nvGrpSpPr>
        <p:grpSpPr>
          <a:xfrm>
            <a:off x="6553200" y="1143000"/>
            <a:ext cx="1950257" cy="1950257"/>
            <a:chOff x="2753934" y="475062"/>
            <a:chExt cx="1950257" cy="1950257"/>
          </a:xfrm>
        </p:grpSpPr>
        <p:sp>
          <p:nvSpPr>
            <p:cNvPr id="13" name="12 Rectángulo redondeado"/>
            <p:cNvSpPr/>
            <p:nvPr/>
          </p:nvSpPr>
          <p:spPr>
            <a:xfrm>
              <a:off x="2753934" y="475062"/>
              <a:ext cx="1950257" cy="195025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13 Rectángulo"/>
            <p:cNvSpPr/>
            <p:nvPr/>
          </p:nvSpPr>
          <p:spPr>
            <a:xfrm>
              <a:off x="2849138" y="570266"/>
              <a:ext cx="1759849" cy="1759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1600" kern="1200" dirty="0" smtClean="0">
                  <a:solidFill>
                    <a:schemeClr val="tx1"/>
                  </a:solidFill>
                </a:rPr>
                <a:t>Objetivo de mejorar el nivel de vida de la comunidad</a:t>
              </a:r>
              <a:endParaRPr lang="es-EC" sz="1600" kern="1200" dirty="0">
                <a:solidFill>
                  <a:schemeClr val="tx1"/>
                </a:solidFill>
              </a:endParaRPr>
            </a:p>
          </p:txBody>
        </p:sp>
      </p:grpSp>
      <p:grpSp>
        <p:nvGrpSpPr>
          <p:cNvPr id="6" name="5 Grupo"/>
          <p:cNvGrpSpPr/>
          <p:nvPr/>
        </p:nvGrpSpPr>
        <p:grpSpPr>
          <a:xfrm>
            <a:off x="533400" y="3429000"/>
            <a:ext cx="1950257" cy="1950257"/>
            <a:chOff x="653657" y="2575339"/>
            <a:chExt cx="1950257" cy="1950257"/>
          </a:xfrm>
        </p:grpSpPr>
        <p:sp>
          <p:nvSpPr>
            <p:cNvPr id="11" name="10 Rectángulo redondeado"/>
            <p:cNvSpPr/>
            <p:nvPr/>
          </p:nvSpPr>
          <p:spPr>
            <a:xfrm>
              <a:off x="653657" y="2575339"/>
              <a:ext cx="1950257" cy="195025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11 Rectángulo"/>
            <p:cNvSpPr/>
            <p:nvPr/>
          </p:nvSpPr>
          <p:spPr>
            <a:xfrm>
              <a:off x="748861" y="2670543"/>
              <a:ext cx="1759849" cy="1759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1600" kern="1200" dirty="0" smtClean="0">
                  <a:solidFill>
                    <a:schemeClr val="tx1"/>
                  </a:solidFill>
                </a:rPr>
                <a:t>Aprovechar los beneficios naturales y culturales</a:t>
              </a:r>
              <a:endParaRPr lang="es-EC" sz="1600" kern="1200" dirty="0">
                <a:solidFill>
                  <a:schemeClr val="tx1"/>
                </a:solidFill>
              </a:endParaRPr>
            </a:p>
          </p:txBody>
        </p:sp>
      </p:grpSp>
      <p:grpSp>
        <p:nvGrpSpPr>
          <p:cNvPr id="7" name="6 Grupo"/>
          <p:cNvGrpSpPr/>
          <p:nvPr/>
        </p:nvGrpSpPr>
        <p:grpSpPr>
          <a:xfrm>
            <a:off x="6477000" y="3581400"/>
            <a:ext cx="1950257" cy="1950257"/>
            <a:chOff x="2753934" y="2575339"/>
            <a:chExt cx="1950257" cy="1950257"/>
          </a:xfrm>
        </p:grpSpPr>
        <p:sp>
          <p:nvSpPr>
            <p:cNvPr id="9" name="8 Rectángulo redondeado"/>
            <p:cNvSpPr/>
            <p:nvPr/>
          </p:nvSpPr>
          <p:spPr>
            <a:xfrm>
              <a:off x="2753934" y="2575339"/>
              <a:ext cx="1950257" cy="195025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9 Rectángulo"/>
            <p:cNvSpPr/>
            <p:nvPr/>
          </p:nvSpPr>
          <p:spPr>
            <a:xfrm>
              <a:off x="2849138" y="2670543"/>
              <a:ext cx="1759849" cy="17598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C" sz="1600" kern="1200" dirty="0" smtClean="0">
                  <a:solidFill>
                    <a:schemeClr val="tx1"/>
                  </a:solidFill>
                </a:rPr>
                <a:t>Proteger su territorio</a:t>
              </a:r>
              <a:endParaRPr lang="es-EC" sz="1600" kern="1200" dirty="0">
                <a:solidFill>
                  <a:schemeClr val="tx1"/>
                </a:solidFill>
              </a:endParaRPr>
            </a:p>
          </p:txBody>
        </p:sp>
      </p:grpSp>
      <p:sp>
        <p:nvSpPr>
          <p:cNvPr id="2" name="1 CuadroTexto"/>
          <p:cNvSpPr txBox="1"/>
          <p:nvPr/>
        </p:nvSpPr>
        <p:spPr>
          <a:xfrm>
            <a:off x="1676400" y="381000"/>
            <a:ext cx="5715000" cy="369332"/>
          </a:xfrm>
          <a:prstGeom prst="rect">
            <a:avLst/>
          </a:prstGeom>
          <a:noFill/>
        </p:spPr>
        <p:txBody>
          <a:bodyPr wrap="square" rtlCol="0">
            <a:spAutoFit/>
          </a:bodyPr>
          <a:lstStyle/>
          <a:p>
            <a:pPr algn="ctr"/>
            <a:r>
              <a:rPr lang="es-EC" b="1" dirty="0" smtClean="0"/>
              <a:t>IDENTIFICACIÓN DE LA RUTA TURÍSTICA</a:t>
            </a:r>
            <a:endParaRPr lang="es-EC" b="1"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95400"/>
            <a:ext cx="3041650"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517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a:spLocks noChangeArrowheads="1"/>
          </p:cNvSpPr>
          <p:nvPr/>
        </p:nvSpPr>
        <p:spPr bwMode="auto">
          <a:xfrm>
            <a:off x="533400" y="533400"/>
            <a:ext cx="8143875" cy="369332"/>
          </a:xfrm>
          <a:prstGeom prst="rect">
            <a:avLst/>
          </a:prstGeom>
          <a:noFill/>
          <a:ln w="9525">
            <a:noFill/>
            <a:miter lim="800000"/>
            <a:headEnd/>
            <a:tailEnd/>
          </a:ln>
        </p:spPr>
        <p:txBody>
          <a:bodyPr>
            <a:spAutoFit/>
          </a:bodyPr>
          <a:lstStyle/>
          <a:p>
            <a:pPr algn="ctr"/>
            <a:r>
              <a:rPr lang="es-EC" b="1" dirty="0"/>
              <a:t>CARACTERISTICAS DEL SERVICIO</a:t>
            </a:r>
          </a:p>
        </p:txBody>
      </p:sp>
      <p:graphicFrame>
        <p:nvGraphicFramePr>
          <p:cNvPr id="6" name="5 Diagrama"/>
          <p:cNvGraphicFramePr/>
          <p:nvPr>
            <p:extLst>
              <p:ext uri="{D42A27DB-BD31-4B8C-83A1-F6EECF244321}">
                <p14:modId xmlns:p14="http://schemas.microsoft.com/office/powerpoint/2010/main" val="3186121029"/>
              </p:ext>
            </p:extLst>
          </p:nvPr>
        </p:nvGraphicFramePr>
        <p:xfrm>
          <a:off x="571472" y="1000108"/>
          <a:ext cx="8143932" cy="4714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6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a:spLocks noChangeArrowheads="1"/>
          </p:cNvSpPr>
          <p:nvPr/>
        </p:nvSpPr>
        <p:spPr bwMode="auto">
          <a:xfrm>
            <a:off x="533400" y="533400"/>
            <a:ext cx="8143875" cy="369332"/>
          </a:xfrm>
          <a:prstGeom prst="rect">
            <a:avLst/>
          </a:prstGeom>
          <a:noFill/>
          <a:ln w="9525">
            <a:noFill/>
            <a:miter lim="800000"/>
            <a:headEnd/>
            <a:tailEnd/>
          </a:ln>
        </p:spPr>
        <p:txBody>
          <a:bodyPr>
            <a:spAutoFit/>
          </a:bodyPr>
          <a:lstStyle/>
          <a:p>
            <a:pPr algn="ctr"/>
            <a:r>
              <a:rPr lang="es-EC" b="1" dirty="0"/>
              <a:t>CARACTERISTICAS DEL SERVICIO</a:t>
            </a:r>
          </a:p>
        </p:txBody>
      </p:sp>
      <p:graphicFrame>
        <p:nvGraphicFramePr>
          <p:cNvPr id="6" name="5 Diagrama"/>
          <p:cNvGraphicFramePr/>
          <p:nvPr>
            <p:extLst>
              <p:ext uri="{D42A27DB-BD31-4B8C-83A1-F6EECF244321}">
                <p14:modId xmlns:p14="http://schemas.microsoft.com/office/powerpoint/2010/main" val="1003575184"/>
              </p:ext>
            </p:extLst>
          </p:nvPr>
        </p:nvGraphicFramePr>
        <p:xfrm>
          <a:off x="571472" y="1000108"/>
          <a:ext cx="8143932" cy="4714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4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48600" y="4495800"/>
            <a:ext cx="685800" cy="614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57800" y="4419600"/>
            <a:ext cx="762000"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924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Marcador de contenido"/>
          <p:cNvGraphicFramePr>
            <a:graphicFrameLocks/>
          </p:cNvGraphicFramePr>
          <p:nvPr>
            <p:extLst>
              <p:ext uri="{D42A27DB-BD31-4B8C-83A1-F6EECF244321}">
                <p14:modId xmlns:p14="http://schemas.microsoft.com/office/powerpoint/2010/main" val="587595363"/>
              </p:ext>
            </p:extLst>
          </p:nvPr>
        </p:nvGraphicFramePr>
        <p:xfrm>
          <a:off x="685800" y="1143000"/>
          <a:ext cx="7562880" cy="388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C:\CARINA\imagenes\iniciar_negocio_online.jpg"/>
          <p:cNvPicPr>
            <a:picLocks noChangeAspect="1" noChangeArrowheads="1"/>
          </p:cNvPicPr>
          <p:nvPr/>
        </p:nvPicPr>
        <p:blipFill>
          <a:blip r:embed="rId8" cstate="print"/>
          <a:srcRect/>
          <a:stretch>
            <a:fillRect/>
          </a:stretch>
        </p:blipFill>
        <p:spPr bwMode="auto">
          <a:xfrm>
            <a:off x="6172200" y="914400"/>
            <a:ext cx="1828800" cy="1379621"/>
          </a:xfrm>
          <a:prstGeom prst="rect">
            <a:avLst/>
          </a:prstGeom>
          <a:noFill/>
        </p:spPr>
      </p:pic>
      <p:pic>
        <p:nvPicPr>
          <p:cNvPr id="7" name="Picture 6" descr="C:\Users\Compaq\Desktop\UUUU.jpg"/>
          <p:cNvPicPr>
            <a:picLocks noChangeAspect="1" noChangeArrowheads="1"/>
          </p:cNvPicPr>
          <p:nvPr/>
        </p:nvPicPr>
        <p:blipFill>
          <a:blip r:embed="rId9" cstate="print"/>
          <a:srcRect/>
          <a:stretch>
            <a:fillRect/>
          </a:stretch>
        </p:blipFill>
        <p:spPr bwMode="auto">
          <a:xfrm>
            <a:off x="285720" y="1000108"/>
            <a:ext cx="2249597" cy="1285884"/>
          </a:xfrm>
          <a:prstGeom prst="rect">
            <a:avLst/>
          </a:prstGeom>
          <a:noFill/>
        </p:spPr>
      </p:pic>
      <p:pic>
        <p:nvPicPr>
          <p:cNvPr id="10" name="Picture 2" descr="C:\CARINA\imagenes\7GCAVA8S2KCA1NZN2YCARWP480CAODKAH2CAOD2L07CAFDN3WGCAQ6KZEPCAO31ILZCAOP3OWECA43TGUQCA48BW5QCA1BFJIKCABN21C7CA3L1DM3CAAPLF6WCAUN6X73CALH8EINCA9DYZ08CA08GWY1.jpg"/>
          <p:cNvPicPr>
            <a:picLocks noChangeAspect="1" noChangeArrowheads="1"/>
          </p:cNvPicPr>
          <p:nvPr/>
        </p:nvPicPr>
        <p:blipFill>
          <a:blip r:embed="rId10" cstate="print"/>
          <a:srcRect/>
          <a:stretch>
            <a:fillRect/>
          </a:stretch>
        </p:blipFill>
        <p:spPr bwMode="auto">
          <a:xfrm>
            <a:off x="7467600" y="2667000"/>
            <a:ext cx="1371600" cy="971550"/>
          </a:xfrm>
          <a:prstGeom prst="rect">
            <a:avLst/>
          </a:prstGeom>
          <a:noFill/>
        </p:spPr>
      </p:pic>
      <p:pic>
        <p:nvPicPr>
          <p:cNvPr id="15364" name="Picture 4" descr="https://encrypted-tbn2.gstatic.com/images?q=tbn:ANd9GcTjbpz0PE6438aIm87Iy0It0wMmL4Uu91HNItk2cyhlntLtDKr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4572000"/>
            <a:ext cx="1662545" cy="11430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2743200" y="381000"/>
            <a:ext cx="4038600" cy="369332"/>
          </a:xfrm>
          <a:prstGeom prst="rect">
            <a:avLst/>
          </a:prstGeom>
          <a:noFill/>
        </p:spPr>
        <p:txBody>
          <a:bodyPr wrap="square" rtlCol="0">
            <a:spAutoFit/>
          </a:bodyPr>
          <a:lstStyle/>
          <a:p>
            <a:pPr algn="ctr"/>
            <a:r>
              <a:rPr lang="en-US" b="1" dirty="0" smtClean="0"/>
              <a:t>INFRAESTRUCTURA</a:t>
            </a:r>
            <a:endParaRPr lang="es-EC" b="1" dirty="0"/>
          </a:p>
        </p:txBody>
      </p:sp>
    </p:spTree>
    <p:extLst>
      <p:ext uri="{BB962C8B-B14F-4D97-AF65-F5344CB8AC3E}">
        <p14:creationId xmlns:p14="http://schemas.microsoft.com/office/powerpoint/2010/main" val="147839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3521337201"/>
              </p:ext>
            </p:extLst>
          </p:nvPr>
        </p:nvGraphicFramePr>
        <p:xfrm>
          <a:off x="642910" y="857232"/>
          <a:ext cx="7715304" cy="485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1 CuadroTexto"/>
          <p:cNvSpPr txBox="1"/>
          <p:nvPr/>
        </p:nvSpPr>
        <p:spPr>
          <a:xfrm>
            <a:off x="1676400" y="457200"/>
            <a:ext cx="5029200" cy="381000"/>
          </a:xfrm>
          <a:prstGeom prst="rect">
            <a:avLst/>
          </a:prstGeom>
          <a:noFill/>
        </p:spPr>
        <p:txBody>
          <a:bodyPr wrap="square" rtlCol="0">
            <a:spAutoFit/>
          </a:bodyPr>
          <a:lstStyle/>
          <a:p>
            <a:pPr algn="ctr"/>
            <a:r>
              <a:rPr lang="es-EC" b="1" dirty="0" smtClean="0"/>
              <a:t>DIRECCIONAMIENTO ESTRATÉGICO</a:t>
            </a:r>
            <a:endParaRPr lang="es-EC" b="1" dirty="0"/>
          </a:p>
        </p:txBody>
      </p:sp>
    </p:spTree>
    <p:extLst>
      <p:ext uri="{BB962C8B-B14F-4D97-AF65-F5344CB8AC3E}">
        <p14:creationId xmlns:p14="http://schemas.microsoft.com/office/powerpoint/2010/main" val="2213219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1295400" y="2667000"/>
            <a:ext cx="6934200" cy="1323439"/>
          </a:xfrm>
          <a:prstGeom prst="rect">
            <a:avLst/>
          </a:prstGeom>
        </p:spPr>
        <p:txBody>
          <a:bodyPr wrap="square">
            <a:spAutoFit/>
          </a:bodyPr>
          <a:lstStyle/>
          <a:p>
            <a:r>
              <a:rPr lang="es-EC" sz="1600" dirty="0" smtClean="0">
                <a:latin typeface="+mj-lt"/>
              </a:rPr>
              <a:t>Capítulo 1: Antecedentes y Base Legal</a:t>
            </a:r>
          </a:p>
          <a:p>
            <a:r>
              <a:rPr lang="es-EC" sz="1600" dirty="0" smtClean="0">
                <a:latin typeface="+mj-lt"/>
              </a:rPr>
              <a:t>Capítulo 2: Estudio de Atractivos Turísticos de Bolívar</a:t>
            </a:r>
          </a:p>
          <a:p>
            <a:r>
              <a:rPr lang="es-EC" sz="1600" dirty="0" smtClean="0">
                <a:latin typeface="+mj-lt"/>
              </a:rPr>
              <a:t>Capítulo 3: Diseño de La Ruta</a:t>
            </a:r>
          </a:p>
          <a:p>
            <a:r>
              <a:rPr lang="es-EC" sz="1600" dirty="0" smtClean="0">
                <a:latin typeface="+mj-lt"/>
              </a:rPr>
              <a:t>Capítulo 4: Viabilidad Financiera</a:t>
            </a:r>
          </a:p>
          <a:p>
            <a:r>
              <a:rPr lang="es-EC" sz="1600" dirty="0" smtClean="0">
                <a:latin typeface="+mj-lt"/>
              </a:rPr>
              <a:t>Capítulo 5: Conclusiones y Recomendaciones</a:t>
            </a:r>
            <a:endParaRPr lang="es-EC" sz="1600" dirty="0">
              <a:latin typeface="+mj-lt"/>
            </a:endParaRPr>
          </a:p>
        </p:txBody>
      </p:sp>
      <p:sp>
        <p:nvSpPr>
          <p:cNvPr id="10" name="9 Rectángulo"/>
          <p:cNvSpPr/>
          <p:nvPr/>
        </p:nvSpPr>
        <p:spPr>
          <a:xfrm>
            <a:off x="1981200" y="1371600"/>
            <a:ext cx="5029200" cy="369332"/>
          </a:xfrm>
          <a:prstGeom prst="rect">
            <a:avLst/>
          </a:prstGeom>
        </p:spPr>
        <p:txBody>
          <a:bodyPr wrap="square">
            <a:spAutoFit/>
          </a:bodyPr>
          <a:lstStyle/>
          <a:p>
            <a:pPr algn="ctr"/>
            <a:r>
              <a:rPr lang="" b="1" dirty="0" smtClean="0"/>
              <a:t>CONTENIDO DE LA TESIS</a:t>
            </a:r>
            <a:endParaRPr lang="es-EC" dirty="0"/>
          </a:p>
        </p:txBody>
      </p:sp>
    </p:spTree>
    <p:extLst>
      <p:ext uri="{BB962C8B-B14F-4D97-AF65-F5344CB8AC3E}">
        <p14:creationId xmlns:p14="http://schemas.microsoft.com/office/powerpoint/2010/main" val="1273230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3281361119"/>
              </p:ext>
            </p:extLst>
          </p:nvPr>
        </p:nvGraphicFramePr>
        <p:xfrm>
          <a:off x="214282" y="785794"/>
          <a:ext cx="8572560"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1905000" y="381000"/>
            <a:ext cx="5029200" cy="381000"/>
          </a:xfrm>
          <a:prstGeom prst="rect">
            <a:avLst/>
          </a:prstGeom>
          <a:noFill/>
        </p:spPr>
        <p:txBody>
          <a:bodyPr wrap="square" rtlCol="0">
            <a:spAutoFit/>
          </a:bodyPr>
          <a:lstStyle/>
          <a:p>
            <a:pPr algn="ctr"/>
            <a:r>
              <a:rPr lang="es-EC" b="1" dirty="0" smtClean="0"/>
              <a:t>DIRECCIONAMIENTO ESTRATÉGICO</a:t>
            </a:r>
            <a:endParaRPr lang="es-EC" b="1" dirty="0"/>
          </a:p>
        </p:txBody>
      </p:sp>
    </p:spTree>
    <p:extLst>
      <p:ext uri="{BB962C8B-B14F-4D97-AF65-F5344CB8AC3E}">
        <p14:creationId xmlns:p14="http://schemas.microsoft.com/office/powerpoint/2010/main" val="3133905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743200" y="533400"/>
            <a:ext cx="4191000" cy="369332"/>
          </a:xfrm>
          <a:prstGeom prst="rect">
            <a:avLst/>
          </a:prstGeom>
          <a:noFill/>
        </p:spPr>
        <p:txBody>
          <a:bodyPr wrap="square" rtlCol="0">
            <a:spAutoFit/>
          </a:bodyPr>
          <a:lstStyle/>
          <a:p>
            <a:pPr algn="ctr"/>
            <a:r>
              <a:rPr lang="es-EC" b="1" dirty="0" smtClean="0"/>
              <a:t>ORGANIZACIÓN ADMINISTRATIVA</a:t>
            </a:r>
            <a:endParaRPr lang="es-EC" b="1" dirty="0"/>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219200"/>
            <a:ext cx="4800600" cy="404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4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88640"/>
            <a:ext cx="8229600" cy="940966"/>
          </a:xfrm>
        </p:spPr>
        <p:txBody>
          <a:bodyPr>
            <a:normAutofit/>
          </a:bodyPr>
          <a:lstStyle/>
          <a:p>
            <a:pPr algn="ctr"/>
            <a:r>
              <a:rPr lang="en-US" sz="1800" i="0" dirty="0" smtClean="0">
                <a:solidFill>
                  <a:schemeClr val="tx1"/>
                </a:solidFill>
                <a:effectLst/>
              </a:rPr>
              <a:t>VIABILIDAD FINANCIERA</a:t>
            </a:r>
            <a:endParaRPr lang="es-ES" sz="1800" i="0" dirty="0">
              <a:solidFill>
                <a:schemeClr val="tx1"/>
              </a:solidFill>
              <a:effectLst/>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147350919"/>
              </p:ext>
            </p:extLst>
          </p:nvPr>
        </p:nvGraphicFramePr>
        <p:xfrm>
          <a:off x="1371600" y="838200"/>
          <a:ext cx="6192688" cy="2808144"/>
        </p:xfrm>
        <a:graphic>
          <a:graphicData uri="http://schemas.openxmlformats.org/drawingml/2006/table">
            <a:tbl>
              <a:tblPr firstRow="1" firstCol="1" bandRow="1">
                <a:tableStyleId>{9DCAF9ED-07DC-4A11-8D7F-57B35C25682E}</a:tableStyleId>
              </a:tblPr>
              <a:tblGrid>
                <a:gridCol w="1559640"/>
                <a:gridCol w="1582576"/>
                <a:gridCol w="1490832"/>
                <a:gridCol w="1559640"/>
              </a:tblGrid>
              <a:tr h="576064">
                <a:tc>
                  <a:txBody>
                    <a:bodyPr/>
                    <a:lstStyle/>
                    <a:p>
                      <a:pPr algn="ctr">
                        <a:lnSpc>
                          <a:spcPct val="150000"/>
                        </a:lnSpc>
                        <a:spcAft>
                          <a:spcPts val="0"/>
                        </a:spcAft>
                      </a:pPr>
                      <a:r>
                        <a:rPr lang="es-ES" sz="1200" dirty="0" smtClean="0">
                          <a:effectLst/>
                        </a:rPr>
                        <a:t>Temporada alta</a:t>
                      </a:r>
                      <a:endParaRPr lang="es-ES" sz="1200" dirty="0">
                        <a:solidFill>
                          <a:schemeClr val="tx1"/>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Promedio de visitantes </a:t>
                      </a:r>
                      <a:endParaRPr lang="es-ES" sz="1200" dirty="0">
                        <a:solidFill>
                          <a:schemeClr val="tx1"/>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Temporada baja</a:t>
                      </a:r>
                      <a:endParaRPr lang="es-ES" sz="1200" dirty="0">
                        <a:solidFill>
                          <a:schemeClr val="tx1"/>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Promedio visitantes </a:t>
                      </a:r>
                      <a:endParaRPr lang="es-ES" sz="1200" dirty="0">
                        <a:solidFill>
                          <a:schemeClr val="tx1"/>
                        </a:solidFill>
                        <a:effectLst/>
                        <a:latin typeface="Times New Roman"/>
                        <a:ea typeface="Calibri"/>
                        <a:cs typeface="Times New Roman"/>
                      </a:endParaRPr>
                    </a:p>
                  </a:txBody>
                  <a:tcPr marL="68580" marR="68580" marT="0" marB="0"/>
                </a:tc>
              </a:tr>
              <a:tr h="279680">
                <a:tc>
                  <a:txBody>
                    <a:bodyPr/>
                    <a:lstStyle/>
                    <a:p>
                      <a:pPr algn="l">
                        <a:lnSpc>
                          <a:spcPct val="150000"/>
                        </a:lnSpc>
                        <a:spcAft>
                          <a:spcPts val="0"/>
                        </a:spcAft>
                      </a:pPr>
                      <a:r>
                        <a:rPr lang="es-ES" sz="1200" dirty="0" smtClean="0">
                          <a:effectLst/>
                        </a:rPr>
                        <a:t>Febrero</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2000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Mayo</a:t>
                      </a:r>
                      <a:endParaRPr lang="es-ES" sz="1200" b="1"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1000</a:t>
                      </a:r>
                      <a:endParaRPr lang="es-ES" sz="1200" dirty="0">
                        <a:solidFill>
                          <a:schemeClr val="tx1"/>
                        </a:solidFill>
                        <a:effectLst/>
                        <a:latin typeface="Times New Roman"/>
                        <a:ea typeface="Calibri"/>
                        <a:cs typeface="Times New Roman"/>
                      </a:endParaRPr>
                    </a:p>
                  </a:txBody>
                  <a:tcPr marL="68580" marR="68580" marT="0" marB="0"/>
                </a:tc>
              </a:tr>
              <a:tr h="279680">
                <a:tc>
                  <a:txBody>
                    <a:bodyPr/>
                    <a:lstStyle/>
                    <a:p>
                      <a:pPr algn="l">
                        <a:lnSpc>
                          <a:spcPct val="150000"/>
                        </a:lnSpc>
                        <a:spcAft>
                          <a:spcPts val="0"/>
                        </a:spcAft>
                      </a:pPr>
                      <a:r>
                        <a:rPr lang="es-ES" sz="1200" dirty="0" smtClean="0">
                          <a:effectLst/>
                        </a:rPr>
                        <a:t>Marzo</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2000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Junio</a:t>
                      </a:r>
                      <a:endParaRPr lang="es-ES" sz="1200" b="1"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1000</a:t>
                      </a:r>
                      <a:endParaRPr lang="es-ES" sz="1200" dirty="0">
                        <a:solidFill>
                          <a:schemeClr val="tx1"/>
                        </a:solidFill>
                        <a:effectLst/>
                        <a:latin typeface="Times New Roman"/>
                        <a:ea typeface="Calibri"/>
                        <a:cs typeface="Times New Roman"/>
                      </a:endParaRPr>
                    </a:p>
                  </a:txBody>
                  <a:tcPr marL="68580" marR="68580" marT="0" marB="0"/>
                </a:tc>
              </a:tr>
              <a:tr h="232728">
                <a:tc>
                  <a:txBody>
                    <a:bodyPr/>
                    <a:lstStyle/>
                    <a:p>
                      <a:pPr algn="l">
                        <a:lnSpc>
                          <a:spcPct val="150000"/>
                        </a:lnSpc>
                        <a:spcAft>
                          <a:spcPts val="0"/>
                        </a:spcAft>
                      </a:pPr>
                      <a:r>
                        <a:rPr lang="es-ES" sz="1200" dirty="0" smtClean="0">
                          <a:effectLst/>
                        </a:rPr>
                        <a:t>Abril </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2000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Septiembre</a:t>
                      </a:r>
                      <a:endParaRPr lang="es-ES" sz="1200" b="1"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1000</a:t>
                      </a:r>
                      <a:endParaRPr lang="es-ES" sz="1200" dirty="0">
                        <a:solidFill>
                          <a:schemeClr val="tx1"/>
                        </a:solidFill>
                        <a:effectLst/>
                        <a:latin typeface="Times New Roman"/>
                        <a:ea typeface="Calibri"/>
                        <a:cs typeface="Times New Roman"/>
                      </a:endParaRPr>
                    </a:p>
                  </a:txBody>
                  <a:tcPr marL="68580" marR="68580" marT="0" marB="0"/>
                </a:tc>
              </a:tr>
              <a:tr h="279680">
                <a:tc>
                  <a:txBody>
                    <a:bodyPr/>
                    <a:lstStyle/>
                    <a:p>
                      <a:pPr algn="l">
                        <a:lnSpc>
                          <a:spcPct val="150000"/>
                        </a:lnSpc>
                        <a:spcAft>
                          <a:spcPts val="0"/>
                        </a:spcAft>
                      </a:pPr>
                      <a:r>
                        <a:rPr lang="es-ES" sz="1200" dirty="0" smtClean="0">
                          <a:effectLst/>
                        </a:rPr>
                        <a:t>Julio</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2000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Octubre</a:t>
                      </a:r>
                      <a:endParaRPr lang="es-ES" sz="1200" b="1"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1000</a:t>
                      </a:r>
                      <a:endParaRPr lang="es-ES" sz="1200" dirty="0">
                        <a:solidFill>
                          <a:schemeClr val="tx1"/>
                        </a:solidFill>
                        <a:effectLst/>
                        <a:latin typeface="Times New Roman"/>
                        <a:ea typeface="Calibri"/>
                        <a:cs typeface="Times New Roman"/>
                      </a:endParaRPr>
                    </a:p>
                  </a:txBody>
                  <a:tcPr marL="68580" marR="68580" marT="0" marB="0"/>
                </a:tc>
              </a:tr>
              <a:tr h="279680">
                <a:tc>
                  <a:txBody>
                    <a:bodyPr/>
                    <a:lstStyle/>
                    <a:p>
                      <a:pPr algn="l">
                        <a:lnSpc>
                          <a:spcPct val="150000"/>
                        </a:lnSpc>
                        <a:spcAft>
                          <a:spcPts val="0"/>
                        </a:spcAft>
                      </a:pPr>
                      <a:r>
                        <a:rPr lang="es-ES" sz="1200" dirty="0" smtClean="0">
                          <a:effectLst/>
                        </a:rPr>
                        <a:t>Agosto</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2000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Noviembre</a:t>
                      </a:r>
                      <a:endParaRPr lang="es-ES" sz="1200" b="1"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1000</a:t>
                      </a:r>
                      <a:endParaRPr lang="es-ES" sz="1200" dirty="0">
                        <a:solidFill>
                          <a:schemeClr val="tx1"/>
                        </a:solidFill>
                        <a:effectLst/>
                        <a:latin typeface="Times New Roman"/>
                        <a:ea typeface="Calibri"/>
                        <a:cs typeface="Times New Roman"/>
                      </a:endParaRPr>
                    </a:p>
                  </a:txBody>
                  <a:tcPr marL="68580" marR="68580" marT="0" marB="0"/>
                </a:tc>
              </a:tr>
              <a:tr h="279680">
                <a:tc>
                  <a:txBody>
                    <a:bodyPr/>
                    <a:lstStyle/>
                    <a:p>
                      <a:pPr algn="l">
                        <a:lnSpc>
                          <a:spcPct val="150000"/>
                        </a:lnSpc>
                        <a:spcAft>
                          <a:spcPts val="0"/>
                        </a:spcAft>
                      </a:pPr>
                      <a:r>
                        <a:rPr lang="es-ES" sz="1200" dirty="0" smtClean="0">
                          <a:effectLst/>
                        </a:rPr>
                        <a:t>Diciembre </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2000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Enero</a:t>
                      </a:r>
                      <a:endParaRPr lang="es-ES" sz="1200" b="1"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1000</a:t>
                      </a:r>
                      <a:endParaRPr lang="es-ES" sz="1200" dirty="0">
                        <a:solidFill>
                          <a:schemeClr val="tx1"/>
                        </a:solidFill>
                        <a:effectLst/>
                        <a:latin typeface="Times New Roman"/>
                        <a:ea typeface="Calibri"/>
                        <a:cs typeface="Times New Roman"/>
                      </a:endParaRPr>
                    </a:p>
                  </a:txBody>
                  <a:tcPr marL="68580" marR="68580" marT="0" marB="0"/>
                </a:tc>
              </a:tr>
              <a:tr h="279680">
                <a:tc>
                  <a:txBody>
                    <a:bodyPr/>
                    <a:lstStyle/>
                    <a:p>
                      <a:pPr algn="l">
                        <a:lnSpc>
                          <a:spcPct val="150000"/>
                        </a:lnSpc>
                        <a:spcAft>
                          <a:spcPts val="0"/>
                        </a:spcAft>
                      </a:pPr>
                      <a:r>
                        <a:rPr lang="es-ES" sz="1200" dirty="0" smtClean="0">
                          <a:effectLst/>
                        </a:rPr>
                        <a:t>Total</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12000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Total</a:t>
                      </a:r>
                      <a:endParaRPr lang="es-ES" sz="1200" b="1"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5000</a:t>
                      </a:r>
                      <a:endParaRPr lang="es-ES" sz="1200" dirty="0">
                        <a:solidFill>
                          <a:schemeClr val="tx1"/>
                        </a:solidFill>
                        <a:effectLst/>
                        <a:latin typeface="Times New Roman"/>
                        <a:ea typeface="Calibri"/>
                        <a:cs typeface="Times New Roman"/>
                      </a:endParaRPr>
                    </a:p>
                  </a:txBody>
                  <a:tcPr marL="68580" marR="68580" marT="0" marB="0"/>
                </a:tc>
              </a:tr>
              <a:tr h="279680">
                <a:tc gridSpan="3">
                  <a:txBody>
                    <a:bodyPr/>
                    <a:lstStyle/>
                    <a:p>
                      <a:pPr algn="l">
                        <a:lnSpc>
                          <a:spcPct val="150000"/>
                        </a:lnSpc>
                        <a:spcAft>
                          <a:spcPts val="0"/>
                        </a:spcAft>
                      </a:pPr>
                      <a:r>
                        <a:rPr lang="es-ES" sz="1200" dirty="0" smtClean="0">
                          <a:effectLst/>
                        </a:rPr>
                        <a:t>Total turistas al año</a:t>
                      </a:r>
                      <a:endParaRPr lang="es-ES" sz="1200" dirty="0">
                        <a:solidFill>
                          <a:schemeClr val="tx1"/>
                        </a:solidFill>
                        <a:effectLst/>
                        <a:latin typeface="Times New Roman"/>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a:txBody>
                    <a:bodyPr/>
                    <a:lstStyle/>
                    <a:p>
                      <a:pPr algn="r">
                        <a:lnSpc>
                          <a:spcPct val="150000"/>
                        </a:lnSpc>
                        <a:spcAft>
                          <a:spcPts val="0"/>
                        </a:spcAft>
                      </a:pPr>
                      <a:r>
                        <a:rPr lang="es-ES" sz="1100" dirty="0" smtClean="0">
                          <a:effectLst/>
                        </a:rPr>
                        <a:t>17000</a:t>
                      </a:r>
                      <a:endParaRPr lang="es-ES" sz="1200" dirty="0">
                        <a:solidFill>
                          <a:schemeClr val="tx1"/>
                        </a:solidFill>
                        <a:effectLst/>
                        <a:latin typeface="Times New Roman"/>
                        <a:ea typeface="Calibri"/>
                        <a:cs typeface="Times New Roman"/>
                      </a:endParaRPr>
                    </a:p>
                  </a:txBody>
                  <a:tcPr marL="68580" marR="68580" marT="0" marB="0"/>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1297134816"/>
              </p:ext>
            </p:extLst>
          </p:nvPr>
        </p:nvGraphicFramePr>
        <p:xfrm>
          <a:off x="533400" y="3962400"/>
          <a:ext cx="7488833" cy="1296144"/>
        </p:xfrm>
        <a:graphic>
          <a:graphicData uri="http://schemas.openxmlformats.org/drawingml/2006/table">
            <a:tbl>
              <a:tblPr firstRow="1" firstCol="1" bandRow="1">
                <a:tableStyleId>{9DCAF9ED-07DC-4A11-8D7F-57B35C25682E}</a:tableStyleId>
              </a:tblPr>
              <a:tblGrid>
                <a:gridCol w="1065262"/>
                <a:gridCol w="1065262"/>
                <a:gridCol w="1065262"/>
                <a:gridCol w="1065262"/>
                <a:gridCol w="1065262"/>
                <a:gridCol w="1065262"/>
                <a:gridCol w="1097261"/>
              </a:tblGrid>
              <a:tr h="324036">
                <a:tc gridSpan="7">
                  <a:txBody>
                    <a:bodyPr/>
                    <a:lstStyle/>
                    <a:p>
                      <a:pPr algn="ctr">
                        <a:lnSpc>
                          <a:spcPct val="150000"/>
                        </a:lnSpc>
                        <a:spcAft>
                          <a:spcPts val="0"/>
                        </a:spcAft>
                      </a:pPr>
                      <a:r>
                        <a:rPr lang="es-ES" sz="1200" dirty="0" smtClean="0">
                          <a:effectLst/>
                        </a:rPr>
                        <a:t>Proyección  de total de ingresos según el número de turistas </a:t>
                      </a:r>
                      <a:endParaRPr lang="es-ES" sz="1200" dirty="0">
                        <a:solidFill>
                          <a:schemeClr val="tx1"/>
                        </a:solidFill>
                        <a:effectLst/>
                        <a:latin typeface="Times New Roman"/>
                        <a:ea typeface="Calibri"/>
                        <a:cs typeface="Times New Roman"/>
                      </a:endParaRPr>
                    </a:p>
                  </a:txBody>
                  <a:tcPr marL="68580" marR="68580"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48072">
                <a:tc>
                  <a:txBody>
                    <a:bodyPr/>
                    <a:lstStyle/>
                    <a:p>
                      <a:pPr algn="l">
                        <a:lnSpc>
                          <a:spcPct val="150000"/>
                        </a:lnSpc>
                        <a:spcAft>
                          <a:spcPts val="0"/>
                        </a:spcAft>
                      </a:pPr>
                      <a:r>
                        <a:rPr lang="es-ES" sz="1200" dirty="0">
                          <a:effectLst/>
                        </a:rPr>
                        <a:t>No. Personas</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precio paquete</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Año 1</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Año 2</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Año 3</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Año 4</a:t>
                      </a:r>
                      <a:endParaRPr lang="es-ES" sz="1200" dirty="0">
                        <a:solidFill>
                          <a:schemeClr val="tx1"/>
                        </a:solidFill>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Año 5</a:t>
                      </a:r>
                      <a:endParaRPr lang="es-ES" sz="1200" dirty="0">
                        <a:solidFill>
                          <a:schemeClr val="tx1"/>
                        </a:solidFill>
                        <a:effectLst/>
                        <a:latin typeface="Times New Roman"/>
                        <a:ea typeface="Calibri"/>
                        <a:cs typeface="Times New Roman"/>
                      </a:endParaRPr>
                    </a:p>
                  </a:txBody>
                  <a:tcPr marL="68580" marR="68580" marT="0" marB="0"/>
                </a:tc>
              </a:tr>
              <a:tr h="324036">
                <a:tc>
                  <a:txBody>
                    <a:bodyPr/>
                    <a:lstStyle/>
                    <a:p>
                      <a:pPr algn="r">
                        <a:lnSpc>
                          <a:spcPct val="150000"/>
                        </a:lnSpc>
                        <a:spcAft>
                          <a:spcPts val="0"/>
                        </a:spcAft>
                      </a:pPr>
                      <a:r>
                        <a:rPr lang="es-ES" sz="1200" dirty="0">
                          <a:effectLst/>
                        </a:rPr>
                        <a:t>6800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20</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136000,00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138720,00</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142881,60</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147168,05</a:t>
                      </a:r>
                      <a:endParaRPr lang="es-ES" sz="120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151583,09</a:t>
                      </a:r>
                      <a:endParaRPr lang="es-ES" sz="1200" dirty="0">
                        <a:solidFill>
                          <a:schemeClr val="tx1"/>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37293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629400" y="5867400"/>
            <a:ext cx="23622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378893162"/>
              </p:ext>
            </p:extLst>
          </p:nvPr>
        </p:nvGraphicFramePr>
        <p:xfrm>
          <a:off x="539552" y="1052736"/>
          <a:ext cx="8157591" cy="2103120"/>
        </p:xfrm>
        <a:graphic>
          <a:graphicData uri="http://schemas.openxmlformats.org/drawingml/2006/table">
            <a:tbl>
              <a:tblPr firstRow="1" firstCol="1" bandRow="1">
                <a:tableStyleId>{72833802-FEF1-4C79-8D5D-14CF1EAF98D9}</a:tableStyleId>
              </a:tblPr>
              <a:tblGrid>
                <a:gridCol w="2623481"/>
                <a:gridCol w="1120935"/>
                <a:gridCol w="1152128"/>
                <a:gridCol w="1146599"/>
                <a:gridCol w="869625"/>
                <a:gridCol w="1244823"/>
              </a:tblGrid>
              <a:tr h="58296">
                <a:tc gridSpan="6">
                  <a:txBody>
                    <a:bodyPr/>
                    <a:lstStyle/>
                    <a:p>
                      <a:pPr algn="ctr">
                        <a:lnSpc>
                          <a:spcPct val="150000"/>
                        </a:lnSpc>
                        <a:spcAft>
                          <a:spcPts val="0"/>
                        </a:spcAft>
                      </a:pPr>
                      <a:r>
                        <a:rPr lang="es-ES" sz="2000" dirty="0" smtClean="0">
                          <a:effectLst/>
                        </a:rPr>
                        <a:t>Gastos administrativos proyectados</a:t>
                      </a:r>
                      <a:endParaRPr lang="es-ES" sz="2000" dirty="0">
                        <a:solidFill>
                          <a:schemeClr val="tx1"/>
                        </a:solidFill>
                        <a:effectLst/>
                        <a:latin typeface="+mn-lt"/>
                        <a:ea typeface="Calibri"/>
                        <a:cs typeface="Times New Roman"/>
                      </a:endParaRPr>
                    </a:p>
                  </a:txBody>
                  <a:tcPr marL="68580" marR="68580" marT="0" marB="0"/>
                </a:tc>
                <a:tc hMerge="1">
                  <a:txBody>
                    <a:bodyPr/>
                    <a:lstStyle/>
                    <a:p>
                      <a:pPr algn="l">
                        <a:lnSpc>
                          <a:spcPct val="150000"/>
                        </a:lnSpc>
                        <a:spcAft>
                          <a:spcPts val="0"/>
                        </a:spcAft>
                      </a:pPr>
                      <a:endParaRPr lang="es-ES" sz="1200" dirty="0">
                        <a:solidFill>
                          <a:schemeClr val="tx1"/>
                        </a:solidFill>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S" sz="1200" dirty="0">
                        <a:solidFill>
                          <a:schemeClr val="tx1"/>
                        </a:solidFill>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S" sz="1200">
                        <a:solidFill>
                          <a:schemeClr val="tx1"/>
                        </a:solidFill>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S" sz="1200">
                        <a:solidFill>
                          <a:schemeClr val="tx1"/>
                        </a:solidFill>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S" sz="1200" dirty="0">
                        <a:solidFill>
                          <a:schemeClr val="tx1"/>
                        </a:solidFill>
                        <a:effectLst/>
                        <a:latin typeface="Times New Roman"/>
                        <a:ea typeface="Calibri"/>
                        <a:cs typeface="Times New Roman"/>
                      </a:endParaRPr>
                    </a:p>
                  </a:txBody>
                  <a:tcPr marL="68580" marR="68580" marT="0" marB="0"/>
                </a:tc>
              </a:tr>
              <a:tr h="58296">
                <a:tc>
                  <a:txBody>
                    <a:bodyPr/>
                    <a:lstStyle/>
                    <a:p>
                      <a:pPr algn="l">
                        <a:lnSpc>
                          <a:spcPct val="150000"/>
                        </a:lnSpc>
                        <a:spcAft>
                          <a:spcPts val="0"/>
                        </a:spcAft>
                      </a:pPr>
                      <a:r>
                        <a:rPr lang="es-ES" sz="1200" dirty="0" smtClean="0">
                          <a:effectLst/>
                        </a:rPr>
                        <a:t>Concepto</a:t>
                      </a:r>
                      <a:endParaRPr lang="es-ES" sz="1200"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a:effectLst/>
                        </a:rPr>
                        <a:t>Año 1</a:t>
                      </a:r>
                      <a:endParaRPr lang="es-ES" sz="1200"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a:effectLst/>
                        </a:rPr>
                        <a:t>Año 2</a:t>
                      </a:r>
                      <a:endParaRPr lang="es-ES" sz="1200"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a:effectLst/>
                        </a:rPr>
                        <a:t>Año 3</a:t>
                      </a:r>
                      <a:endParaRPr lang="es-ES" sz="1200"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a:effectLst/>
                        </a:rPr>
                        <a:t>Año 4</a:t>
                      </a:r>
                      <a:endParaRPr lang="es-ES" sz="1200"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a:effectLst/>
                        </a:rPr>
                        <a:t>Año 5</a:t>
                      </a:r>
                      <a:endParaRPr lang="es-ES" sz="1200" dirty="0">
                        <a:solidFill>
                          <a:schemeClr val="tx1"/>
                        </a:solidFill>
                        <a:effectLst/>
                        <a:latin typeface="+mn-lt"/>
                        <a:ea typeface="Calibri"/>
                        <a:cs typeface="Times New Roman"/>
                      </a:endParaRPr>
                    </a:p>
                  </a:txBody>
                  <a:tcPr marL="68580" marR="68580" marT="0" marB="0"/>
                </a:tc>
              </a:tr>
              <a:tr h="200025">
                <a:tc>
                  <a:txBody>
                    <a:bodyPr/>
                    <a:lstStyle/>
                    <a:p>
                      <a:pPr algn="l">
                        <a:lnSpc>
                          <a:spcPct val="150000"/>
                        </a:lnSpc>
                        <a:spcAft>
                          <a:spcPts val="0"/>
                        </a:spcAft>
                      </a:pPr>
                      <a:r>
                        <a:rPr lang="es-ES" sz="1200" dirty="0" smtClean="0">
                          <a:effectLst/>
                        </a:rPr>
                        <a:t>Administrador</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8039,78</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8441,76</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8863,84</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9307,03</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9772,38</a:t>
                      </a:r>
                      <a:endParaRPr lang="es-ES" sz="1200" dirty="0">
                        <a:solidFill>
                          <a:schemeClr val="tx1"/>
                        </a:solidFill>
                        <a:effectLst/>
                        <a:latin typeface="+mn-lt"/>
                        <a:ea typeface="Calibri"/>
                        <a:cs typeface="Times New Roman"/>
                      </a:endParaRPr>
                    </a:p>
                  </a:txBody>
                  <a:tcPr marL="68580" marR="68580" marT="0" marB="0"/>
                </a:tc>
              </a:tr>
              <a:tr h="200025">
                <a:tc>
                  <a:txBody>
                    <a:bodyPr/>
                    <a:lstStyle/>
                    <a:p>
                      <a:pPr algn="l">
                        <a:lnSpc>
                          <a:spcPct val="150000"/>
                        </a:lnSpc>
                        <a:spcAft>
                          <a:spcPts val="0"/>
                        </a:spcAft>
                      </a:pPr>
                      <a:r>
                        <a:rPr lang="es-ES" sz="1200" dirty="0" smtClean="0">
                          <a:effectLst/>
                        </a:rPr>
                        <a:t>Auxiliar contable</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5099,86</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5354,85</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5622,59</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5903,71</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6198,89</a:t>
                      </a:r>
                      <a:endParaRPr lang="es-ES" sz="1200" dirty="0">
                        <a:solidFill>
                          <a:schemeClr val="tx1"/>
                        </a:solidFill>
                        <a:effectLst/>
                        <a:latin typeface="+mn-lt"/>
                        <a:ea typeface="Calibri"/>
                        <a:cs typeface="Times New Roman"/>
                      </a:endParaRPr>
                    </a:p>
                  </a:txBody>
                  <a:tcPr marL="68580" marR="68580" marT="0" marB="0"/>
                </a:tc>
              </a:tr>
              <a:tr h="200025">
                <a:tc>
                  <a:txBody>
                    <a:bodyPr/>
                    <a:lstStyle/>
                    <a:p>
                      <a:pPr algn="l">
                        <a:lnSpc>
                          <a:spcPct val="150000"/>
                        </a:lnSpc>
                        <a:spcAft>
                          <a:spcPts val="0"/>
                        </a:spcAft>
                      </a:pPr>
                      <a:r>
                        <a:rPr lang="es-ES" sz="1200" dirty="0" smtClean="0">
                          <a:effectLst/>
                        </a:rPr>
                        <a:t>Equipo de oficina</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2820,00</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2896,14</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2974,33</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3054,63</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a:effectLst/>
                        </a:rPr>
                        <a:t>3137,1</a:t>
                      </a:r>
                      <a:endParaRPr lang="es-ES" sz="1200" dirty="0">
                        <a:solidFill>
                          <a:schemeClr val="tx1"/>
                        </a:solidFill>
                        <a:effectLst/>
                        <a:latin typeface="+mn-lt"/>
                        <a:ea typeface="Calibri"/>
                        <a:cs typeface="Times New Roman"/>
                      </a:endParaRPr>
                    </a:p>
                  </a:txBody>
                  <a:tcPr marL="68580" marR="68580" marT="0" marB="0"/>
                </a:tc>
              </a:tr>
              <a:tr h="200025">
                <a:tc>
                  <a:txBody>
                    <a:bodyPr/>
                    <a:lstStyle/>
                    <a:p>
                      <a:pPr algn="l">
                        <a:lnSpc>
                          <a:spcPct val="150000"/>
                        </a:lnSpc>
                        <a:spcAft>
                          <a:spcPts val="0"/>
                        </a:spcAft>
                      </a:pPr>
                      <a:r>
                        <a:rPr lang="es-ES" sz="1200" dirty="0" smtClean="0">
                          <a:effectLst/>
                        </a:rPr>
                        <a:t>Suministros de oficina</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500</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540,5</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582,09</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624,8</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668,66</a:t>
                      </a:r>
                      <a:endParaRPr lang="es-ES" sz="1200" dirty="0">
                        <a:solidFill>
                          <a:schemeClr val="tx1"/>
                        </a:solidFill>
                        <a:effectLst/>
                        <a:latin typeface="+mn-lt"/>
                        <a:ea typeface="Calibri"/>
                        <a:cs typeface="Times New Roman"/>
                      </a:endParaRPr>
                    </a:p>
                  </a:txBody>
                  <a:tcPr marL="68580" marR="68580" marT="0" marB="0"/>
                </a:tc>
              </a:tr>
              <a:tr h="200025">
                <a:tc>
                  <a:txBody>
                    <a:bodyPr/>
                    <a:lstStyle/>
                    <a:p>
                      <a:pPr algn="l">
                        <a:lnSpc>
                          <a:spcPct val="150000"/>
                        </a:lnSpc>
                        <a:spcAft>
                          <a:spcPts val="0"/>
                        </a:spcAft>
                      </a:pPr>
                      <a:r>
                        <a:rPr lang="es-ES" sz="1200" dirty="0" smtClean="0">
                          <a:effectLst/>
                        </a:rPr>
                        <a:t>Total</a:t>
                      </a:r>
                      <a:endParaRPr lang="es-ES" sz="1200" dirty="0">
                        <a:solidFill>
                          <a:schemeClr val="tx1"/>
                        </a:solidFill>
                        <a:effectLst/>
                        <a:latin typeface="+mn-lt"/>
                        <a:ea typeface="Calibri"/>
                        <a:cs typeface="Times New Roman"/>
                      </a:endParaRPr>
                    </a:p>
                  </a:txBody>
                  <a:tcPr marL="68580" marR="68580" marT="0" marB="0"/>
                </a:tc>
                <a:tc>
                  <a:txBody>
                    <a:bodyPr/>
                    <a:lstStyle/>
                    <a:p>
                      <a:pPr algn="r" fontAlgn="b"/>
                      <a:r>
                        <a:rPr lang="es-EC" sz="1200" u="none" strike="noStrike" dirty="0">
                          <a:effectLst/>
                        </a:rPr>
                        <a:t>16459.64</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18233.25</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19042.85</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19890.17</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20777.03</a:t>
                      </a:r>
                      <a:endParaRPr lang="es-EC" sz="1200" b="1" i="0" u="none" strike="noStrike" dirty="0">
                        <a:solidFill>
                          <a:srgbClr val="000000"/>
                        </a:solidFill>
                        <a:effectLst/>
                        <a:latin typeface="Times New Roman"/>
                      </a:endParaRPr>
                    </a:p>
                  </a:txBody>
                  <a:tcPr marL="9525" marR="9525" marT="9525" marB="0" anchor="b"/>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4102747188"/>
              </p:ext>
            </p:extLst>
          </p:nvPr>
        </p:nvGraphicFramePr>
        <p:xfrm>
          <a:off x="685800" y="3505200"/>
          <a:ext cx="7920876" cy="1954372"/>
        </p:xfrm>
        <a:graphic>
          <a:graphicData uri="http://schemas.openxmlformats.org/drawingml/2006/table">
            <a:tbl>
              <a:tblPr firstRow="1" firstCol="1" bandRow="1">
                <a:tableStyleId>{72833802-FEF1-4C79-8D5D-14CF1EAF98D9}</a:tableStyleId>
              </a:tblPr>
              <a:tblGrid>
                <a:gridCol w="1575771"/>
                <a:gridCol w="1260617"/>
                <a:gridCol w="1260617"/>
                <a:gridCol w="1260617"/>
                <a:gridCol w="1260617"/>
                <a:gridCol w="1302637"/>
              </a:tblGrid>
              <a:tr h="268213">
                <a:tc gridSpan="6">
                  <a:txBody>
                    <a:bodyPr/>
                    <a:lstStyle/>
                    <a:p>
                      <a:pPr algn="ctr" fontAlgn="b"/>
                      <a:r>
                        <a:rPr lang="es-EC" sz="2000" u="none" strike="noStrike" dirty="0" smtClean="0">
                          <a:effectLst/>
                        </a:rPr>
                        <a:t>C</a:t>
                      </a:r>
                      <a:r>
                        <a:rPr lang="" sz="2000" u="none" strike="noStrike" dirty="0" smtClean="0">
                          <a:effectLst/>
                        </a:rPr>
                        <a:t>osto</a:t>
                      </a:r>
                      <a:r>
                        <a:rPr lang="" sz="2000" u="none" strike="noStrike" baseline="0" dirty="0" smtClean="0">
                          <a:effectLst/>
                        </a:rPr>
                        <a:t>  de  de ventas proyectados</a:t>
                      </a:r>
                      <a:endParaRPr lang="es-EC" sz="2000" b="1" i="0" u="none" strike="noStrike" dirty="0">
                        <a:solidFill>
                          <a:sysClr val="windowText" lastClr="000000"/>
                        </a:solidFill>
                        <a:effectLst/>
                        <a:latin typeface="Calibri"/>
                      </a:endParaRPr>
                    </a:p>
                  </a:txBody>
                  <a:tcPr marL="9525" marR="9525" marT="9525" marB="0" anchor="b"/>
                </a:tc>
                <a:tc hMerge="1">
                  <a:txBody>
                    <a:bodyPr/>
                    <a:lstStyle/>
                    <a:p>
                      <a:pPr algn="l" fontAlgn="b"/>
                      <a:endParaRPr lang="es-EC" sz="1200" b="0" i="0" u="none" strike="noStrike" dirty="0">
                        <a:solidFill>
                          <a:sysClr val="windowText" lastClr="000000"/>
                        </a:solidFill>
                        <a:effectLst/>
                        <a:latin typeface="Calibri"/>
                      </a:endParaRPr>
                    </a:p>
                  </a:txBody>
                  <a:tcPr marL="9525" marR="9525" marT="9525" marB="0" anchor="b">
                    <a:solidFill>
                      <a:schemeClr val="accent4">
                        <a:lumMod val="60000"/>
                        <a:lumOff val="40000"/>
                      </a:schemeClr>
                    </a:solidFill>
                  </a:tcPr>
                </a:tc>
                <a:tc hMerge="1">
                  <a:txBody>
                    <a:bodyPr/>
                    <a:lstStyle/>
                    <a:p>
                      <a:pPr algn="l" fontAlgn="b"/>
                      <a:endParaRPr lang="es-EC" sz="1200" b="0" i="0" u="none" strike="noStrike" dirty="0">
                        <a:solidFill>
                          <a:sysClr val="windowText" lastClr="000000"/>
                        </a:solidFill>
                        <a:effectLst/>
                        <a:latin typeface="Calibri"/>
                      </a:endParaRPr>
                    </a:p>
                  </a:txBody>
                  <a:tcPr marL="9525" marR="9525" marT="9525" marB="0" anchor="b">
                    <a:solidFill>
                      <a:schemeClr val="accent4">
                        <a:lumMod val="60000"/>
                        <a:lumOff val="40000"/>
                      </a:schemeClr>
                    </a:solidFill>
                  </a:tcPr>
                </a:tc>
                <a:tc hMerge="1">
                  <a:txBody>
                    <a:bodyPr/>
                    <a:lstStyle/>
                    <a:p>
                      <a:pPr algn="l" fontAlgn="b"/>
                      <a:endParaRPr lang="es-EC" sz="1200" b="0" i="0" u="none" strike="noStrike" dirty="0">
                        <a:solidFill>
                          <a:sysClr val="windowText" lastClr="000000"/>
                        </a:solidFill>
                        <a:effectLst/>
                        <a:latin typeface="Calibri"/>
                      </a:endParaRPr>
                    </a:p>
                  </a:txBody>
                  <a:tcPr marL="9525" marR="9525" marT="9525" marB="0" anchor="b">
                    <a:solidFill>
                      <a:schemeClr val="accent4">
                        <a:lumMod val="60000"/>
                        <a:lumOff val="40000"/>
                      </a:schemeClr>
                    </a:solidFill>
                  </a:tcPr>
                </a:tc>
                <a:tc hMerge="1">
                  <a:txBody>
                    <a:bodyPr/>
                    <a:lstStyle/>
                    <a:p>
                      <a:pPr algn="l" fontAlgn="b"/>
                      <a:endParaRPr lang="es-EC" sz="1200" b="0" i="0" u="none" strike="noStrike" dirty="0">
                        <a:solidFill>
                          <a:sysClr val="windowText" lastClr="000000"/>
                        </a:solidFill>
                        <a:effectLst/>
                        <a:latin typeface="Calibri"/>
                      </a:endParaRPr>
                    </a:p>
                  </a:txBody>
                  <a:tcPr marL="9525" marR="9525" marT="9525" marB="0" anchor="b">
                    <a:solidFill>
                      <a:schemeClr val="accent4">
                        <a:lumMod val="60000"/>
                        <a:lumOff val="40000"/>
                      </a:schemeClr>
                    </a:solidFill>
                  </a:tcPr>
                </a:tc>
                <a:tc hMerge="1">
                  <a:txBody>
                    <a:bodyPr/>
                    <a:lstStyle/>
                    <a:p>
                      <a:pPr algn="l" fontAlgn="b"/>
                      <a:endParaRPr lang="es-EC" sz="1200" b="0" i="0" u="none" strike="noStrike" dirty="0">
                        <a:solidFill>
                          <a:sysClr val="windowText" lastClr="000000"/>
                        </a:solidFill>
                        <a:effectLst/>
                        <a:latin typeface="Calibri"/>
                      </a:endParaRPr>
                    </a:p>
                  </a:txBody>
                  <a:tcPr marL="9525" marR="9525" marT="9525" marB="0" anchor="b">
                    <a:solidFill>
                      <a:schemeClr val="accent4">
                        <a:lumMod val="60000"/>
                        <a:lumOff val="40000"/>
                      </a:schemeClr>
                    </a:solidFill>
                  </a:tcPr>
                </a:tc>
              </a:tr>
              <a:tr h="210644">
                <a:tc>
                  <a:txBody>
                    <a:bodyPr/>
                    <a:lstStyle/>
                    <a:p>
                      <a:pPr algn="l" fontAlgn="b"/>
                      <a:r>
                        <a:rPr lang="es-EC" sz="1200" u="none" strike="noStrike" dirty="0" smtClean="0">
                          <a:effectLst/>
                        </a:rPr>
                        <a:t>Concepto</a:t>
                      </a:r>
                      <a:endParaRPr lang="es-EC" sz="1200" b="0" i="0" u="none" strike="noStrike" dirty="0">
                        <a:solidFill>
                          <a:sysClr val="windowText" lastClr="000000"/>
                        </a:solidFill>
                        <a:effectLst/>
                        <a:latin typeface="Calibri"/>
                      </a:endParaRPr>
                    </a:p>
                  </a:txBody>
                  <a:tcPr marL="9525" marR="9525" marT="9525" marB="0" anchor="b"/>
                </a:tc>
                <a:tc>
                  <a:txBody>
                    <a:bodyPr/>
                    <a:lstStyle/>
                    <a:p>
                      <a:pPr algn="l" fontAlgn="b"/>
                      <a:r>
                        <a:rPr lang="es-EC" sz="1200" u="none" strike="noStrike" dirty="0" smtClean="0">
                          <a:effectLst/>
                        </a:rPr>
                        <a:t>Año 1</a:t>
                      </a:r>
                      <a:endParaRPr lang="es-EC" sz="1200" b="0" i="0" u="none" strike="noStrike" dirty="0">
                        <a:solidFill>
                          <a:sysClr val="windowText" lastClr="000000"/>
                        </a:solidFill>
                        <a:effectLst/>
                        <a:latin typeface="Calibri"/>
                      </a:endParaRPr>
                    </a:p>
                  </a:txBody>
                  <a:tcPr marL="9525" marR="9525" marT="9525" marB="0" anchor="b"/>
                </a:tc>
                <a:tc>
                  <a:txBody>
                    <a:bodyPr/>
                    <a:lstStyle/>
                    <a:p>
                      <a:pPr algn="l" fontAlgn="b"/>
                      <a:r>
                        <a:rPr lang="es-EC" sz="1200" u="none" strike="noStrike" dirty="0" smtClean="0">
                          <a:effectLst/>
                        </a:rPr>
                        <a:t>Año 2</a:t>
                      </a:r>
                      <a:endParaRPr lang="es-EC" sz="1200" b="0" i="0" u="none" strike="noStrike" dirty="0">
                        <a:solidFill>
                          <a:sysClr val="windowText" lastClr="000000"/>
                        </a:solidFill>
                        <a:effectLst/>
                        <a:latin typeface="Calibri"/>
                      </a:endParaRPr>
                    </a:p>
                  </a:txBody>
                  <a:tcPr marL="9525" marR="9525" marT="9525" marB="0" anchor="b"/>
                </a:tc>
                <a:tc>
                  <a:txBody>
                    <a:bodyPr/>
                    <a:lstStyle/>
                    <a:p>
                      <a:pPr algn="l" fontAlgn="b"/>
                      <a:r>
                        <a:rPr lang="es-EC" sz="1200" u="none" strike="noStrike" dirty="0" smtClean="0">
                          <a:effectLst/>
                        </a:rPr>
                        <a:t>Año 3</a:t>
                      </a:r>
                      <a:endParaRPr lang="es-EC" sz="1200" b="0" i="0" u="none" strike="noStrike" dirty="0">
                        <a:solidFill>
                          <a:sysClr val="windowText" lastClr="000000"/>
                        </a:solidFill>
                        <a:effectLst/>
                        <a:latin typeface="Calibri"/>
                      </a:endParaRPr>
                    </a:p>
                  </a:txBody>
                  <a:tcPr marL="9525" marR="9525" marT="9525" marB="0" anchor="b"/>
                </a:tc>
                <a:tc>
                  <a:txBody>
                    <a:bodyPr/>
                    <a:lstStyle/>
                    <a:p>
                      <a:pPr algn="l" fontAlgn="b"/>
                      <a:r>
                        <a:rPr lang="es-EC" sz="1200" u="none" strike="noStrike" dirty="0" smtClean="0">
                          <a:effectLst/>
                        </a:rPr>
                        <a:t>Año 4</a:t>
                      </a:r>
                      <a:endParaRPr lang="es-EC" sz="1200" b="0" i="0" u="none" strike="noStrike" dirty="0">
                        <a:solidFill>
                          <a:sysClr val="windowText" lastClr="000000"/>
                        </a:solidFill>
                        <a:effectLst/>
                        <a:latin typeface="Calibri"/>
                      </a:endParaRPr>
                    </a:p>
                  </a:txBody>
                  <a:tcPr marL="9525" marR="9525" marT="9525" marB="0" anchor="b"/>
                </a:tc>
                <a:tc>
                  <a:txBody>
                    <a:bodyPr/>
                    <a:lstStyle/>
                    <a:p>
                      <a:pPr algn="l" fontAlgn="b"/>
                      <a:r>
                        <a:rPr lang="es-EC" sz="1200" u="none" strike="noStrike" dirty="0" smtClean="0">
                          <a:effectLst/>
                        </a:rPr>
                        <a:t>Año 5</a:t>
                      </a:r>
                      <a:endParaRPr lang="es-EC" sz="1200" b="0" i="0" u="none" strike="noStrike" dirty="0">
                        <a:solidFill>
                          <a:sysClr val="windowText" lastClr="000000"/>
                        </a:solidFill>
                        <a:effectLst/>
                        <a:latin typeface="Calibri"/>
                      </a:endParaRPr>
                    </a:p>
                  </a:txBody>
                  <a:tcPr marL="9525" marR="9525" marT="9525" marB="0" anchor="b"/>
                </a:tc>
              </a:tr>
              <a:tr h="210644">
                <a:tc>
                  <a:txBody>
                    <a:bodyPr/>
                    <a:lstStyle/>
                    <a:p>
                      <a:pPr algn="l" fontAlgn="b"/>
                      <a:r>
                        <a:rPr lang="es-EC" sz="1200" u="none" strike="noStrike" dirty="0" smtClean="0">
                          <a:effectLst/>
                        </a:rPr>
                        <a:t>Servicios básicos</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978.0</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1026.9</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1078.2</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1132.2</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1188.8</a:t>
                      </a:r>
                      <a:endParaRPr lang="es-EC" sz="1200" b="0" i="0" u="none" strike="noStrike" dirty="0">
                        <a:solidFill>
                          <a:schemeClr val="tx1"/>
                        </a:solidFill>
                        <a:effectLst/>
                        <a:latin typeface="Calibri"/>
                      </a:endParaRPr>
                    </a:p>
                  </a:txBody>
                  <a:tcPr marL="9525" marR="9525" marT="9525" marB="0" anchor="b"/>
                </a:tc>
              </a:tr>
              <a:tr h="392323">
                <a:tc>
                  <a:txBody>
                    <a:bodyPr/>
                    <a:lstStyle/>
                    <a:p>
                      <a:pPr algn="l" fontAlgn="b"/>
                      <a:r>
                        <a:rPr lang="es-EC" sz="1200" u="none" strike="noStrike" dirty="0" smtClean="0">
                          <a:effectLst/>
                        </a:rPr>
                        <a:t>Sueldo dpto. Marketing</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5939.8</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6236.8</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6548.6</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6876.1</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7219.9</a:t>
                      </a:r>
                      <a:endParaRPr lang="es-EC" sz="1200" b="0" i="0" u="none" strike="noStrike" dirty="0">
                        <a:solidFill>
                          <a:schemeClr val="tx1"/>
                        </a:solidFill>
                        <a:effectLst/>
                        <a:latin typeface="Calibri"/>
                      </a:endParaRPr>
                    </a:p>
                  </a:txBody>
                  <a:tcPr marL="9525" marR="9525" marT="9525" marB="0" anchor="b"/>
                </a:tc>
              </a:tr>
              <a:tr h="194504">
                <a:tc>
                  <a:txBody>
                    <a:bodyPr/>
                    <a:lstStyle/>
                    <a:p>
                      <a:pPr algn="l" fontAlgn="b"/>
                      <a:r>
                        <a:rPr lang="es-EC" sz="1200" u="none" strike="noStrike" dirty="0" smtClean="0">
                          <a:effectLst/>
                        </a:rPr>
                        <a:t>Publicidad</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580.0</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609.0</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639.5</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671.5</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705.0</a:t>
                      </a:r>
                      <a:endParaRPr lang="es-EC" sz="1200" b="0" i="0" u="none" strike="noStrike" dirty="0">
                        <a:solidFill>
                          <a:schemeClr val="tx1"/>
                        </a:solidFill>
                        <a:effectLst/>
                        <a:latin typeface="Calibri"/>
                      </a:endParaRPr>
                    </a:p>
                  </a:txBody>
                  <a:tcPr marL="9525" marR="9525" marT="9525" marB="0" anchor="b"/>
                </a:tc>
              </a:tr>
              <a:tr h="210644">
                <a:tc>
                  <a:txBody>
                    <a:bodyPr/>
                    <a:lstStyle/>
                    <a:p>
                      <a:pPr algn="l" fontAlgn="b"/>
                      <a:r>
                        <a:rPr lang="es-EC" sz="1200" u="none" strike="noStrike" dirty="0" smtClean="0">
                          <a:effectLst/>
                        </a:rPr>
                        <a:t>Arriendo</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1200.0</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1260.0</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1323.0</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1389.2</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1458.6</a:t>
                      </a:r>
                      <a:endParaRPr lang="es-EC" sz="1200" b="0" i="0" u="none" strike="noStrike" dirty="0">
                        <a:solidFill>
                          <a:schemeClr val="tx1"/>
                        </a:solidFill>
                        <a:effectLst/>
                        <a:latin typeface="Calibri"/>
                      </a:endParaRPr>
                    </a:p>
                  </a:txBody>
                  <a:tcPr marL="9525" marR="9525" marT="9525" marB="0" anchor="b"/>
                </a:tc>
              </a:tr>
              <a:tr h="210644">
                <a:tc>
                  <a:txBody>
                    <a:bodyPr/>
                    <a:lstStyle/>
                    <a:p>
                      <a:pPr algn="l" fontAlgn="b"/>
                      <a:r>
                        <a:rPr lang="es-EC" sz="1200" u="none" strike="noStrike" dirty="0" smtClean="0">
                          <a:effectLst/>
                        </a:rPr>
                        <a:t>Señalética</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1000.0</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1050.0</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1102.5</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1157.6</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1215.5</a:t>
                      </a:r>
                      <a:endParaRPr lang="es-EC" sz="1200" b="0" i="0" u="none" strike="noStrike" dirty="0">
                        <a:solidFill>
                          <a:schemeClr val="tx1"/>
                        </a:solidFill>
                        <a:effectLst/>
                        <a:latin typeface="Calibri"/>
                      </a:endParaRPr>
                    </a:p>
                  </a:txBody>
                  <a:tcPr marL="9525" marR="9525" marT="9525" marB="0" anchor="b"/>
                </a:tc>
              </a:tr>
              <a:tr h="210644">
                <a:tc>
                  <a:txBody>
                    <a:bodyPr/>
                    <a:lstStyle/>
                    <a:p>
                      <a:pPr algn="l" fontAlgn="b"/>
                      <a:r>
                        <a:rPr lang="es-EC" sz="1200" u="none" strike="noStrike" dirty="0" smtClean="0">
                          <a:effectLst/>
                        </a:rPr>
                        <a:t>Total</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9697.8</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10182.7</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10691.9</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11226.5</a:t>
                      </a:r>
                      <a:endParaRPr lang="es-EC" sz="1200" b="0" i="0" u="none" strike="noStrike" dirty="0">
                        <a:solidFill>
                          <a:schemeClr val="tx1"/>
                        </a:solidFill>
                        <a:effectLst/>
                        <a:latin typeface="Calibri"/>
                      </a:endParaRPr>
                    </a:p>
                  </a:txBody>
                  <a:tcPr marL="9525" marR="9525" marT="9525" marB="0" anchor="b"/>
                </a:tc>
                <a:tc>
                  <a:txBody>
                    <a:bodyPr/>
                    <a:lstStyle/>
                    <a:p>
                      <a:pPr algn="r" fontAlgn="b"/>
                      <a:r>
                        <a:rPr lang="es-EC" sz="1200" u="none" strike="noStrike" dirty="0" smtClean="0">
                          <a:effectLst/>
                        </a:rPr>
                        <a:t>11787.8</a:t>
                      </a:r>
                      <a:endParaRPr lang="es-EC" sz="1200" b="0" i="0" u="none" strike="noStrike" dirty="0">
                        <a:solidFill>
                          <a:schemeClr val="tx1"/>
                        </a:solidFill>
                        <a:effectLst/>
                        <a:latin typeface="Calibri"/>
                      </a:endParaRPr>
                    </a:p>
                  </a:txBody>
                  <a:tcPr marL="9525" marR="9525" marT="9525" marB="0" anchor="b"/>
                </a:tc>
              </a:tr>
            </a:tbl>
          </a:graphicData>
        </a:graphic>
      </p:graphicFrame>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9436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31824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2655412869"/>
              </p:ext>
            </p:extLst>
          </p:nvPr>
        </p:nvGraphicFramePr>
        <p:xfrm>
          <a:off x="228598" y="688504"/>
          <a:ext cx="8610601" cy="1920240"/>
        </p:xfrm>
        <a:graphic>
          <a:graphicData uri="http://schemas.openxmlformats.org/drawingml/2006/table">
            <a:tbl>
              <a:tblPr firstRow="1" firstCol="1" bandRow="1">
                <a:tableStyleId>{72833802-FEF1-4C79-8D5D-14CF1EAF98D9}</a:tableStyleId>
              </a:tblPr>
              <a:tblGrid>
                <a:gridCol w="914402"/>
                <a:gridCol w="676837"/>
                <a:gridCol w="1034994"/>
                <a:gridCol w="1064271"/>
                <a:gridCol w="1009162"/>
                <a:gridCol w="971276"/>
                <a:gridCol w="1186541"/>
                <a:gridCol w="947166"/>
                <a:gridCol w="805952"/>
              </a:tblGrid>
              <a:tr h="548640">
                <a:tc gridSpan="9">
                  <a:txBody>
                    <a:bodyPr/>
                    <a:lstStyle/>
                    <a:p>
                      <a:pPr algn="ctr">
                        <a:lnSpc>
                          <a:spcPct val="150000"/>
                        </a:lnSpc>
                        <a:spcAft>
                          <a:spcPts val="0"/>
                        </a:spcAft>
                      </a:pPr>
                      <a:r>
                        <a:rPr lang="es-ES" sz="2000" dirty="0" smtClean="0">
                          <a:effectLst/>
                        </a:rPr>
                        <a:t>Mano de obra directa</a:t>
                      </a:r>
                      <a:endParaRPr lang="es-ES" sz="2000" dirty="0">
                        <a:solidFill>
                          <a:schemeClr val="tx1"/>
                        </a:solidFill>
                        <a:effectLst/>
                        <a:latin typeface="+mn-lt"/>
                        <a:ea typeface="Calibri"/>
                        <a:cs typeface="Times New Roman"/>
                      </a:endParaRPr>
                    </a:p>
                  </a:txBody>
                  <a:tcPr marL="68580" marR="68580" marT="0" marB="0"/>
                </a:tc>
                <a:tc hMerge="1">
                  <a:txBody>
                    <a:bodyPr/>
                    <a:lstStyle/>
                    <a:p>
                      <a:pPr algn="l">
                        <a:lnSpc>
                          <a:spcPct val="150000"/>
                        </a:lnSpc>
                        <a:spcAft>
                          <a:spcPts val="0"/>
                        </a:spcAft>
                      </a:pPr>
                      <a:endParaRPr lang="es-EC" sz="1200">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C" sz="1200">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C" sz="1200" dirty="0">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C" sz="1200">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C" sz="1200">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C" sz="1200">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C" sz="1200">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C" sz="1200" dirty="0">
                        <a:effectLst/>
                        <a:latin typeface="Times New Roman"/>
                        <a:ea typeface="Calibri"/>
                        <a:cs typeface="Times New Roman"/>
                      </a:endParaRPr>
                    </a:p>
                  </a:txBody>
                  <a:tcPr marL="68580" marR="68580" marT="0" marB="0"/>
                </a:tc>
              </a:tr>
              <a:tr h="548640">
                <a:tc>
                  <a:txBody>
                    <a:bodyPr/>
                    <a:lstStyle/>
                    <a:p>
                      <a:pPr algn="l">
                        <a:lnSpc>
                          <a:spcPct val="150000"/>
                        </a:lnSpc>
                        <a:spcAft>
                          <a:spcPts val="0"/>
                        </a:spcAft>
                      </a:pPr>
                      <a:r>
                        <a:rPr lang="es-ES" sz="1200" dirty="0" smtClean="0">
                          <a:effectLst/>
                        </a:rPr>
                        <a:t>Concepto</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Cant.</a:t>
                      </a:r>
                      <a:endParaRPr lang="es-EC" sz="1200" b="1"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Sueldo mensual</a:t>
                      </a:r>
                      <a:endParaRPr lang="es-EC" sz="1200" b="1"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Aporte patronal</a:t>
                      </a:r>
                      <a:endParaRPr lang="es-EC" sz="1200" b="1"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Décimo tercero</a:t>
                      </a:r>
                      <a:endParaRPr lang="es-EC" sz="1200" b="1"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Décimo cuarto</a:t>
                      </a:r>
                      <a:endParaRPr lang="es-EC" sz="1200" b="1"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Fondos de reserva</a:t>
                      </a:r>
                      <a:endParaRPr lang="es-EC" sz="1200" b="1"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Total mensual</a:t>
                      </a:r>
                      <a:endParaRPr lang="es-EC" sz="1200" b="1"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Valor anual</a:t>
                      </a:r>
                      <a:endParaRPr lang="es-EC" sz="1200" b="1" dirty="0">
                        <a:effectLst/>
                        <a:latin typeface="Times New Roman"/>
                        <a:ea typeface="Calibri"/>
                        <a:cs typeface="Times New Roman"/>
                      </a:endParaRPr>
                    </a:p>
                  </a:txBody>
                  <a:tcPr marL="68580" marR="68580" marT="0" marB="0"/>
                </a:tc>
              </a:tr>
              <a:tr h="548640">
                <a:tc>
                  <a:txBody>
                    <a:bodyPr/>
                    <a:lstStyle/>
                    <a:p>
                      <a:pPr algn="l">
                        <a:lnSpc>
                          <a:spcPct val="150000"/>
                        </a:lnSpc>
                        <a:spcAft>
                          <a:spcPts val="0"/>
                        </a:spcAft>
                      </a:pPr>
                      <a:r>
                        <a:rPr lang="es-ES" sz="1200" dirty="0" smtClean="0">
                          <a:effectLst/>
                        </a:rPr>
                        <a:t>Guías turísticos</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340</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41,31</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28,33</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28,33</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28,32</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466,30</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5595,54</a:t>
                      </a:r>
                      <a:endParaRPr lang="es-EC" sz="1200" dirty="0">
                        <a:effectLst/>
                        <a:latin typeface="Times New Roman"/>
                        <a:ea typeface="Calibri"/>
                        <a:cs typeface="Times New Roman"/>
                      </a:endParaRPr>
                    </a:p>
                  </a:txBody>
                  <a:tcPr marL="68580" marR="68580" marT="0" marB="0"/>
                </a:tc>
              </a:tr>
              <a:tr h="274320">
                <a:tc>
                  <a:txBody>
                    <a:bodyPr/>
                    <a:lstStyle/>
                    <a:p>
                      <a:pPr algn="l">
                        <a:lnSpc>
                          <a:spcPct val="150000"/>
                        </a:lnSpc>
                        <a:spcAft>
                          <a:spcPts val="0"/>
                        </a:spcAft>
                      </a:pPr>
                      <a:r>
                        <a:rPr lang="es-ES" sz="1200" dirty="0" smtClean="0">
                          <a:effectLst/>
                        </a:rPr>
                        <a:t>Total</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 </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11191,09</a:t>
                      </a:r>
                      <a:endParaRPr lang="es-EC" sz="1200" dirty="0">
                        <a:effectLst/>
                        <a:latin typeface="Times New Roman"/>
                        <a:ea typeface="Calibri"/>
                        <a:cs typeface="Times New Roman"/>
                      </a:endParaRPr>
                    </a:p>
                  </a:txBody>
                  <a:tcPr marL="68580" marR="68580" marT="0" marB="0"/>
                </a:tc>
              </a:tr>
            </a:tbl>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1114718912"/>
              </p:ext>
            </p:extLst>
          </p:nvPr>
        </p:nvGraphicFramePr>
        <p:xfrm>
          <a:off x="685800" y="3352800"/>
          <a:ext cx="7488832" cy="1554480"/>
        </p:xfrm>
        <a:graphic>
          <a:graphicData uri="http://schemas.openxmlformats.org/drawingml/2006/table">
            <a:tbl>
              <a:tblPr firstRow="1" firstCol="1" bandRow="1">
                <a:tableStyleId>{72833802-FEF1-4C79-8D5D-14CF1EAF98D9}</a:tableStyleId>
              </a:tblPr>
              <a:tblGrid>
                <a:gridCol w="1947123"/>
                <a:gridCol w="1221229"/>
                <a:gridCol w="1080120"/>
                <a:gridCol w="1152128"/>
                <a:gridCol w="1080120"/>
                <a:gridCol w="1008112"/>
              </a:tblGrid>
              <a:tr h="274320">
                <a:tc gridSpan="6">
                  <a:txBody>
                    <a:bodyPr/>
                    <a:lstStyle/>
                    <a:p>
                      <a:pPr algn="ctr">
                        <a:lnSpc>
                          <a:spcPct val="150000"/>
                        </a:lnSpc>
                        <a:spcAft>
                          <a:spcPts val="0"/>
                        </a:spcAft>
                      </a:pPr>
                      <a:r>
                        <a:rPr lang="es-ES" sz="2000" dirty="0" smtClean="0">
                          <a:effectLst/>
                        </a:rPr>
                        <a:t>Costo de ventas</a:t>
                      </a:r>
                      <a:r>
                        <a:rPr lang="es-ES" sz="2000" baseline="0" dirty="0" smtClean="0">
                          <a:effectLst/>
                        </a:rPr>
                        <a:t> proyectados</a:t>
                      </a:r>
                      <a:endParaRPr lang="es-ES" sz="2000" dirty="0">
                        <a:solidFill>
                          <a:sysClr val="windowText" lastClr="000000"/>
                        </a:solidFill>
                        <a:effectLst/>
                        <a:latin typeface="+mn-lt"/>
                        <a:ea typeface="Calibri"/>
                        <a:cs typeface="Times New Roman"/>
                      </a:endParaRPr>
                    </a:p>
                  </a:txBody>
                  <a:tcPr marL="68580" marR="68580" marT="0" marB="0"/>
                </a:tc>
                <a:tc hMerge="1">
                  <a:txBody>
                    <a:bodyPr/>
                    <a:lstStyle/>
                    <a:p>
                      <a:pPr algn="l">
                        <a:lnSpc>
                          <a:spcPct val="150000"/>
                        </a:lnSpc>
                        <a:spcAft>
                          <a:spcPts val="0"/>
                        </a:spcAft>
                      </a:pPr>
                      <a:endParaRPr lang="es-ES" sz="1200" dirty="0">
                        <a:solidFill>
                          <a:schemeClr val="tx1"/>
                        </a:solidFill>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S" sz="1200" dirty="0">
                        <a:solidFill>
                          <a:schemeClr val="tx1"/>
                        </a:solidFill>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S" sz="1200" dirty="0">
                        <a:solidFill>
                          <a:schemeClr val="tx1"/>
                        </a:solidFill>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S" sz="1200" dirty="0">
                        <a:solidFill>
                          <a:schemeClr val="tx1"/>
                        </a:solidFill>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S" sz="1200" dirty="0">
                        <a:solidFill>
                          <a:schemeClr val="tx1"/>
                        </a:solidFill>
                        <a:effectLst/>
                        <a:latin typeface="Times New Roman"/>
                        <a:ea typeface="Calibri"/>
                        <a:cs typeface="Times New Roman"/>
                      </a:endParaRPr>
                    </a:p>
                  </a:txBody>
                  <a:tcPr marL="68580" marR="68580" marT="0" marB="0"/>
                </a:tc>
              </a:tr>
              <a:tr h="274320">
                <a:tc>
                  <a:txBody>
                    <a:bodyPr/>
                    <a:lstStyle/>
                    <a:p>
                      <a:pPr algn="l">
                        <a:lnSpc>
                          <a:spcPct val="150000"/>
                        </a:lnSpc>
                        <a:spcAft>
                          <a:spcPts val="0"/>
                        </a:spcAft>
                      </a:pPr>
                      <a:r>
                        <a:rPr lang="es-ES" sz="1200" dirty="0" smtClean="0">
                          <a:effectLst/>
                        </a:rPr>
                        <a:t>Concepto</a:t>
                      </a:r>
                      <a:endParaRPr lang="es-ES" sz="1200"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Año 1</a:t>
                      </a:r>
                      <a:endParaRPr lang="es-ES" sz="1200" b="1"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Año 2</a:t>
                      </a:r>
                      <a:endParaRPr lang="es-ES" sz="1200" b="1"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Año 3</a:t>
                      </a:r>
                      <a:endParaRPr lang="es-ES" sz="1200" b="1"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Año 4</a:t>
                      </a:r>
                      <a:endParaRPr lang="es-ES" sz="1200" b="1" dirty="0">
                        <a:solidFill>
                          <a:schemeClr val="tx1"/>
                        </a:solidFill>
                        <a:effectLst/>
                        <a:latin typeface="+mn-lt"/>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Año 5</a:t>
                      </a:r>
                      <a:endParaRPr lang="es-ES" sz="1200" b="1" dirty="0">
                        <a:solidFill>
                          <a:schemeClr val="tx1"/>
                        </a:solidFill>
                        <a:effectLst/>
                        <a:latin typeface="+mn-lt"/>
                        <a:ea typeface="Calibri"/>
                        <a:cs typeface="Times New Roman"/>
                      </a:endParaRPr>
                    </a:p>
                  </a:txBody>
                  <a:tcPr marL="68580" marR="68580" marT="0" marB="0"/>
                </a:tc>
              </a:tr>
              <a:tr h="274320">
                <a:tc>
                  <a:txBody>
                    <a:bodyPr/>
                    <a:lstStyle/>
                    <a:p>
                      <a:pPr algn="l">
                        <a:lnSpc>
                          <a:spcPct val="150000"/>
                        </a:lnSpc>
                        <a:spcAft>
                          <a:spcPts val="0"/>
                        </a:spcAft>
                      </a:pPr>
                      <a:r>
                        <a:rPr lang="es-ES" sz="1200" dirty="0" smtClean="0">
                          <a:effectLst/>
                        </a:rPr>
                        <a:t>Equipo de salvavidas </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450</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462,15</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474,62</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487,43</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500,59</a:t>
                      </a:r>
                      <a:endParaRPr lang="es-ES" sz="1200" dirty="0">
                        <a:solidFill>
                          <a:schemeClr val="tx1"/>
                        </a:solidFill>
                        <a:effectLst/>
                        <a:latin typeface="+mn-lt"/>
                        <a:ea typeface="Calibri"/>
                        <a:cs typeface="Times New Roman"/>
                      </a:endParaRPr>
                    </a:p>
                  </a:txBody>
                  <a:tcPr marL="68580" marR="68580" marT="0" marB="0"/>
                </a:tc>
              </a:tr>
              <a:tr h="274320">
                <a:tc>
                  <a:txBody>
                    <a:bodyPr/>
                    <a:lstStyle/>
                    <a:p>
                      <a:pPr algn="l">
                        <a:lnSpc>
                          <a:spcPct val="150000"/>
                        </a:lnSpc>
                        <a:spcAft>
                          <a:spcPts val="0"/>
                        </a:spcAft>
                      </a:pPr>
                      <a:r>
                        <a:rPr lang="es-ES" sz="1200" dirty="0" smtClean="0">
                          <a:effectLst/>
                        </a:rPr>
                        <a:t>Mano de obra directa</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11191,09</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11750,64</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12338,17</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12955,07</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13602,82</a:t>
                      </a:r>
                      <a:endParaRPr lang="es-ES" sz="1200" dirty="0">
                        <a:solidFill>
                          <a:schemeClr val="tx1"/>
                        </a:solidFill>
                        <a:effectLst/>
                        <a:latin typeface="+mn-lt"/>
                        <a:ea typeface="Calibri"/>
                        <a:cs typeface="Times New Roman"/>
                      </a:endParaRPr>
                    </a:p>
                  </a:txBody>
                  <a:tcPr marL="68580" marR="68580" marT="0" marB="0"/>
                </a:tc>
              </a:tr>
              <a:tr h="274320">
                <a:tc>
                  <a:txBody>
                    <a:bodyPr/>
                    <a:lstStyle/>
                    <a:p>
                      <a:pPr algn="l">
                        <a:lnSpc>
                          <a:spcPct val="150000"/>
                        </a:lnSpc>
                        <a:spcAft>
                          <a:spcPts val="0"/>
                        </a:spcAft>
                      </a:pPr>
                      <a:r>
                        <a:rPr lang="es-ES" sz="1200" dirty="0" smtClean="0">
                          <a:effectLst/>
                        </a:rPr>
                        <a:t>Total</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11641,09</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12212,79</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12812,79</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13442,50</a:t>
                      </a:r>
                      <a:endParaRPr lang="es-ES" sz="1200" dirty="0">
                        <a:solidFill>
                          <a:schemeClr val="tx1"/>
                        </a:solidFill>
                        <a:effectLst/>
                        <a:latin typeface="+mn-lt"/>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14103,41</a:t>
                      </a:r>
                      <a:endParaRPr lang="es-ES" sz="1200" dirty="0">
                        <a:solidFill>
                          <a:schemeClr val="tx1"/>
                        </a:solidFill>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66893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4 Marcador de contenido"/>
          <p:cNvGraphicFramePr>
            <a:graphicFrameLocks/>
          </p:cNvGraphicFramePr>
          <p:nvPr>
            <p:extLst>
              <p:ext uri="{D42A27DB-BD31-4B8C-83A1-F6EECF244321}">
                <p14:modId xmlns:p14="http://schemas.microsoft.com/office/powerpoint/2010/main" val="3649933688"/>
              </p:ext>
            </p:extLst>
          </p:nvPr>
        </p:nvGraphicFramePr>
        <p:xfrm>
          <a:off x="914400" y="1143000"/>
          <a:ext cx="7200800" cy="3697449"/>
        </p:xfrm>
        <a:graphic>
          <a:graphicData uri="http://schemas.openxmlformats.org/drawingml/2006/table">
            <a:tbl>
              <a:tblPr>
                <a:tableStyleId>{ED083AE6-46FA-4A59-8FB0-9F97EB10719F}</a:tableStyleId>
              </a:tblPr>
              <a:tblGrid>
                <a:gridCol w="1468501"/>
                <a:gridCol w="870350"/>
                <a:gridCol w="553086"/>
                <a:gridCol w="663704"/>
                <a:gridCol w="663704"/>
                <a:gridCol w="774320"/>
                <a:gridCol w="663704"/>
                <a:gridCol w="607327"/>
                <a:gridCol w="936104"/>
              </a:tblGrid>
              <a:tr h="578997">
                <a:tc>
                  <a:txBody>
                    <a:bodyPr/>
                    <a:lstStyle/>
                    <a:p>
                      <a:pPr algn="ctr" fontAlgn="b"/>
                      <a:r>
                        <a:rPr lang="es-EC" sz="1200" b="1" u="none" strike="noStrike" dirty="0" smtClean="0">
                          <a:solidFill>
                            <a:schemeClr val="bg1"/>
                          </a:solidFill>
                          <a:effectLst/>
                        </a:rPr>
                        <a:t>Concepto</a:t>
                      </a:r>
                      <a:endParaRPr lang="es-EC" sz="1200" b="1" i="0" u="none" strike="noStrike" dirty="0">
                        <a:solidFill>
                          <a:schemeClr val="bg1"/>
                        </a:solidFill>
                        <a:effectLst/>
                        <a:latin typeface="Times New Roman"/>
                      </a:endParaRPr>
                    </a:p>
                  </a:txBody>
                  <a:tcPr marL="5790" marR="5790" marT="5790" marB="0" anchor="b">
                    <a:solidFill>
                      <a:schemeClr val="accent2"/>
                    </a:solidFill>
                  </a:tcPr>
                </a:tc>
                <a:tc>
                  <a:txBody>
                    <a:bodyPr/>
                    <a:lstStyle/>
                    <a:p>
                      <a:pPr algn="ctr" fontAlgn="b"/>
                      <a:r>
                        <a:rPr lang="es-EC" sz="1200" b="1" u="none" strike="noStrike" dirty="0">
                          <a:solidFill>
                            <a:schemeClr val="bg1"/>
                          </a:solidFill>
                          <a:effectLst/>
                        </a:rPr>
                        <a:t>Año 0</a:t>
                      </a:r>
                      <a:endParaRPr lang="es-EC" sz="1200" b="1" i="0" u="none" strike="noStrike" dirty="0">
                        <a:solidFill>
                          <a:schemeClr val="bg1"/>
                        </a:solidFill>
                        <a:effectLst/>
                        <a:latin typeface="Times New Roman"/>
                      </a:endParaRPr>
                    </a:p>
                  </a:txBody>
                  <a:tcPr marL="5790" marR="5790" marT="5790" marB="0" anchor="b">
                    <a:solidFill>
                      <a:schemeClr val="accent2"/>
                    </a:solidFill>
                  </a:tcPr>
                </a:tc>
                <a:tc>
                  <a:txBody>
                    <a:bodyPr/>
                    <a:lstStyle/>
                    <a:p>
                      <a:pPr algn="ctr" fontAlgn="b"/>
                      <a:r>
                        <a:rPr lang="es-EC" sz="1200" b="1" u="none" strike="noStrike" dirty="0">
                          <a:solidFill>
                            <a:schemeClr val="bg1"/>
                          </a:solidFill>
                          <a:effectLst/>
                        </a:rPr>
                        <a:t>vida </a:t>
                      </a:r>
                      <a:r>
                        <a:rPr lang="es-EC" sz="1200" b="1" u="none" strike="noStrike" dirty="0" smtClean="0">
                          <a:solidFill>
                            <a:schemeClr val="bg1"/>
                          </a:solidFill>
                          <a:effectLst/>
                        </a:rPr>
                        <a:t>útil</a:t>
                      </a:r>
                      <a:endParaRPr lang="es-EC" sz="1200" b="1" i="0" u="none" strike="noStrike" dirty="0">
                        <a:solidFill>
                          <a:schemeClr val="bg1"/>
                        </a:solidFill>
                        <a:effectLst/>
                        <a:latin typeface="Times New Roman"/>
                      </a:endParaRPr>
                    </a:p>
                  </a:txBody>
                  <a:tcPr marL="5790" marR="5790" marT="5790" marB="0" anchor="b">
                    <a:solidFill>
                      <a:schemeClr val="accent2"/>
                    </a:solidFill>
                  </a:tcPr>
                </a:tc>
                <a:tc>
                  <a:txBody>
                    <a:bodyPr/>
                    <a:lstStyle/>
                    <a:p>
                      <a:pPr algn="ctr" fontAlgn="b"/>
                      <a:r>
                        <a:rPr lang="es-EC" sz="1200" b="1" u="none" strike="noStrike" dirty="0">
                          <a:solidFill>
                            <a:schemeClr val="bg1"/>
                          </a:solidFill>
                          <a:effectLst/>
                        </a:rPr>
                        <a:t>Año 1</a:t>
                      </a:r>
                      <a:endParaRPr lang="es-EC" sz="1200" b="1" i="0" u="none" strike="noStrike" dirty="0">
                        <a:solidFill>
                          <a:schemeClr val="bg1"/>
                        </a:solidFill>
                        <a:effectLst/>
                        <a:latin typeface="Times New Roman"/>
                      </a:endParaRPr>
                    </a:p>
                  </a:txBody>
                  <a:tcPr marL="5790" marR="5790" marT="5790" marB="0" anchor="b">
                    <a:solidFill>
                      <a:schemeClr val="accent2"/>
                    </a:solidFill>
                  </a:tcPr>
                </a:tc>
                <a:tc>
                  <a:txBody>
                    <a:bodyPr/>
                    <a:lstStyle/>
                    <a:p>
                      <a:pPr algn="ctr" fontAlgn="b"/>
                      <a:r>
                        <a:rPr lang="es-EC" sz="1200" b="1" u="none" strike="noStrike" dirty="0">
                          <a:solidFill>
                            <a:schemeClr val="bg1"/>
                          </a:solidFill>
                          <a:effectLst/>
                        </a:rPr>
                        <a:t>Año 2</a:t>
                      </a:r>
                      <a:endParaRPr lang="es-EC" sz="1200" b="1" i="0" u="none" strike="noStrike" dirty="0">
                        <a:solidFill>
                          <a:schemeClr val="bg1"/>
                        </a:solidFill>
                        <a:effectLst/>
                        <a:latin typeface="Times New Roman"/>
                      </a:endParaRPr>
                    </a:p>
                  </a:txBody>
                  <a:tcPr marL="5790" marR="5790" marT="5790" marB="0" anchor="b">
                    <a:solidFill>
                      <a:schemeClr val="accent2"/>
                    </a:solidFill>
                  </a:tcPr>
                </a:tc>
                <a:tc>
                  <a:txBody>
                    <a:bodyPr/>
                    <a:lstStyle/>
                    <a:p>
                      <a:pPr algn="ctr" fontAlgn="b"/>
                      <a:r>
                        <a:rPr lang="es-EC" sz="1200" b="1" u="none" strike="noStrike" dirty="0">
                          <a:solidFill>
                            <a:schemeClr val="bg1"/>
                          </a:solidFill>
                          <a:effectLst/>
                        </a:rPr>
                        <a:t>Año 3</a:t>
                      </a:r>
                      <a:endParaRPr lang="es-EC" sz="1200" b="1" i="0" u="none" strike="noStrike" dirty="0">
                        <a:solidFill>
                          <a:schemeClr val="bg1"/>
                        </a:solidFill>
                        <a:effectLst/>
                        <a:latin typeface="Times New Roman"/>
                      </a:endParaRPr>
                    </a:p>
                  </a:txBody>
                  <a:tcPr marL="5790" marR="5790" marT="5790" marB="0" anchor="b">
                    <a:solidFill>
                      <a:schemeClr val="accent2"/>
                    </a:solidFill>
                  </a:tcPr>
                </a:tc>
                <a:tc>
                  <a:txBody>
                    <a:bodyPr/>
                    <a:lstStyle/>
                    <a:p>
                      <a:pPr algn="ctr" fontAlgn="b"/>
                      <a:r>
                        <a:rPr lang="es-EC" sz="1200" b="1" u="none" strike="noStrike" dirty="0">
                          <a:solidFill>
                            <a:schemeClr val="bg1"/>
                          </a:solidFill>
                          <a:effectLst/>
                        </a:rPr>
                        <a:t>Año 4</a:t>
                      </a:r>
                      <a:endParaRPr lang="es-EC" sz="1200" b="1" i="0" u="none" strike="noStrike" dirty="0">
                        <a:solidFill>
                          <a:schemeClr val="bg1"/>
                        </a:solidFill>
                        <a:effectLst/>
                        <a:latin typeface="Times New Roman"/>
                      </a:endParaRPr>
                    </a:p>
                  </a:txBody>
                  <a:tcPr marL="5790" marR="5790" marT="5790" marB="0" anchor="b">
                    <a:solidFill>
                      <a:schemeClr val="accent2"/>
                    </a:solidFill>
                  </a:tcPr>
                </a:tc>
                <a:tc>
                  <a:txBody>
                    <a:bodyPr/>
                    <a:lstStyle/>
                    <a:p>
                      <a:pPr algn="ctr" fontAlgn="b"/>
                      <a:r>
                        <a:rPr lang="es-EC" sz="1200" b="1" u="none" strike="noStrike" dirty="0">
                          <a:solidFill>
                            <a:schemeClr val="bg1"/>
                          </a:solidFill>
                          <a:effectLst/>
                        </a:rPr>
                        <a:t>Año 5</a:t>
                      </a:r>
                      <a:endParaRPr lang="es-EC" sz="1200" b="1" i="0" u="none" strike="noStrike" dirty="0">
                        <a:solidFill>
                          <a:schemeClr val="bg1"/>
                        </a:solidFill>
                        <a:effectLst/>
                        <a:latin typeface="Times New Roman"/>
                      </a:endParaRPr>
                    </a:p>
                  </a:txBody>
                  <a:tcPr marL="5790" marR="5790" marT="5790" marB="0" anchor="b">
                    <a:solidFill>
                      <a:schemeClr val="accent2"/>
                    </a:solidFill>
                  </a:tcPr>
                </a:tc>
                <a:tc>
                  <a:txBody>
                    <a:bodyPr/>
                    <a:lstStyle/>
                    <a:p>
                      <a:pPr algn="ctr" fontAlgn="b"/>
                      <a:r>
                        <a:rPr lang="es-EC" sz="1200" b="1" u="none" strike="noStrike" dirty="0">
                          <a:solidFill>
                            <a:schemeClr val="bg1"/>
                          </a:solidFill>
                          <a:effectLst/>
                        </a:rPr>
                        <a:t>D. acumulada</a:t>
                      </a:r>
                      <a:endParaRPr lang="es-EC" sz="1200" b="1" i="0" u="none" strike="noStrike" dirty="0">
                        <a:solidFill>
                          <a:schemeClr val="bg1"/>
                        </a:solidFill>
                        <a:effectLst/>
                        <a:latin typeface="Times New Roman"/>
                      </a:endParaRPr>
                    </a:p>
                  </a:txBody>
                  <a:tcPr marL="5790" marR="5790" marT="5790" marB="0" anchor="b">
                    <a:solidFill>
                      <a:schemeClr val="accent2"/>
                    </a:solidFill>
                  </a:tcPr>
                </a:tc>
              </a:tr>
              <a:tr h="388014">
                <a:tc>
                  <a:txBody>
                    <a:bodyPr/>
                    <a:lstStyle/>
                    <a:p>
                      <a:pPr algn="l" fontAlgn="b"/>
                      <a:r>
                        <a:rPr lang="es-EC" sz="1200" u="none" strike="noStrike" dirty="0" smtClean="0">
                          <a:effectLst/>
                        </a:rPr>
                        <a:t>Suministros de oficina</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500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5</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500</a:t>
                      </a:r>
                      <a:endParaRPr lang="es-EC" sz="1200" b="0" i="0" u="none" strike="noStrike" dirty="0">
                        <a:solidFill>
                          <a:srgbClr val="000000"/>
                        </a:solidFill>
                        <a:effectLst/>
                        <a:latin typeface="Times New Roman"/>
                      </a:endParaRPr>
                    </a:p>
                  </a:txBody>
                  <a:tcPr marL="5790" marR="5790" marT="5790" marB="0" anchor="b"/>
                </a:tc>
              </a:tr>
              <a:tr h="379641">
                <a:tc>
                  <a:txBody>
                    <a:bodyPr/>
                    <a:lstStyle/>
                    <a:p>
                      <a:pPr algn="l" fontAlgn="b"/>
                      <a:r>
                        <a:rPr lang="es-EC" sz="1200" u="none" strike="noStrike" dirty="0" smtClean="0">
                          <a:effectLst/>
                        </a:rPr>
                        <a:t>Vehículo</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35000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5</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7000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7000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7000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7000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7000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35000</a:t>
                      </a:r>
                      <a:endParaRPr lang="es-EC" sz="1200" b="0" i="0" u="none" strike="noStrike" dirty="0">
                        <a:solidFill>
                          <a:srgbClr val="000000"/>
                        </a:solidFill>
                        <a:effectLst/>
                        <a:latin typeface="Times New Roman"/>
                      </a:endParaRPr>
                    </a:p>
                  </a:txBody>
                  <a:tcPr marL="5790" marR="5790" marT="5790" marB="0" anchor="b"/>
                </a:tc>
              </a:tr>
              <a:tr h="388014">
                <a:tc>
                  <a:txBody>
                    <a:bodyPr/>
                    <a:lstStyle/>
                    <a:p>
                      <a:pPr algn="l" fontAlgn="b"/>
                      <a:r>
                        <a:rPr lang="es-EC" sz="1200" u="none" strike="noStrike" dirty="0" smtClean="0">
                          <a:effectLst/>
                        </a:rPr>
                        <a:t>Equipo de salvavidas</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450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5</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90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90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90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90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90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90</a:t>
                      </a:r>
                      <a:endParaRPr lang="es-EC" sz="1200" b="0" i="0" u="none" strike="noStrike" dirty="0">
                        <a:solidFill>
                          <a:srgbClr val="000000"/>
                        </a:solidFill>
                        <a:effectLst/>
                        <a:latin typeface="Times New Roman"/>
                      </a:endParaRPr>
                    </a:p>
                  </a:txBody>
                  <a:tcPr marL="5790" marR="5790" marT="5790" marB="0" anchor="b"/>
                </a:tc>
              </a:tr>
              <a:tr h="388014">
                <a:tc>
                  <a:txBody>
                    <a:bodyPr/>
                    <a:lstStyle/>
                    <a:p>
                      <a:pPr algn="l" fontAlgn="b"/>
                      <a:r>
                        <a:rPr lang="es-EC" sz="1200" u="none" strike="noStrike" dirty="0" smtClean="0">
                          <a:effectLst/>
                        </a:rPr>
                        <a:t>Muebles y enseres</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728</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72.8</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72.8</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72.8</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72.8</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72.8</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72.8</a:t>
                      </a:r>
                      <a:endParaRPr lang="es-EC" sz="1200" b="0" i="0" u="none" strike="noStrike" dirty="0">
                        <a:solidFill>
                          <a:srgbClr val="000000"/>
                        </a:solidFill>
                        <a:effectLst/>
                        <a:latin typeface="Times New Roman"/>
                      </a:endParaRPr>
                    </a:p>
                  </a:txBody>
                  <a:tcPr marL="5790" marR="5790" marT="5790" marB="0" anchor="b"/>
                </a:tc>
              </a:tr>
              <a:tr h="388014">
                <a:tc>
                  <a:txBody>
                    <a:bodyPr/>
                    <a:lstStyle/>
                    <a:p>
                      <a:pPr algn="l" fontAlgn="b"/>
                      <a:r>
                        <a:rPr lang="es-EC" sz="1200" u="none" strike="noStrike" dirty="0" smtClean="0">
                          <a:effectLst/>
                        </a:rPr>
                        <a:t>Equipo de computación</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2160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3</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720</a:t>
                      </a:r>
                      <a:endParaRPr lang="es-EC" sz="1200" b="0" i="0" u="none" strike="noStrike" dirty="0">
                        <a:solidFill>
                          <a:srgbClr val="000000"/>
                        </a:solidFill>
                        <a:effectLst/>
                        <a:latin typeface="Times New Roman"/>
                      </a:endParaRPr>
                    </a:p>
                  </a:txBody>
                  <a:tcPr marL="5790" marR="5790" marT="5790" marB="0" anchor="b"/>
                </a:tc>
              </a:tr>
              <a:tr h="379641">
                <a:tc>
                  <a:txBody>
                    <a:bodyPr/>
                    <a:lstStyle/>
                    <a:p>
                      <a:pPr algn="l" fontAlgn="b"/>
                      <a:r>
                        <a:rPr lang="es-EC" sz="1200" u="none" strike="noStrike" dirty="0" smtClean="0">
                          <a:effectLst/>
                        </a:rPr>
                        <a:t>Equipo de oficina</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660</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5</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132</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132</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132</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132</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132</a:t>
                      </a:r>
                      <a:endParaRPr lang="es-EC" sz="1200" b="0"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132</a:t>
                      </a:r>
                      <a:endParaRPr lang="es-EC" sz="1200" b="0" i="0" u="none" strike="noStrike" dirty="0">
                        <a:solidFill>
                          <a:srgbClr val="000000"/>
                        </a:solidFill>
                        <a:effectLst/>
                        <a:latin typeface="Times New Roman"/>
                      </a:endParaRPr>
                    </a:p>
                  </a:txBody>
                  <a:tcPr marL="5790" marR="5790" marT="5790" marB="0" anchor="b"/>
                </a:tc>
              </a:tr>
              <a:tr h="197030">
                <a:tc>
                  <a:txBody>
                    <a:bodyPr/>
                    <a:lstStyle/>
                    <a:p>
                      <a:pPr algn="l" fontAlgn="b"/>
                      <a:r>
                        <a:rPr lang="es-EC" sz="1200" u="none" strike="noStrike" dirty="0" smtClean="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r>
              <a:tr h="222070">
                <a:tc>
                  <a:txBody>
                    <a:bodyPr/>
                    <a:lstStyle/>
                    <a:p>
                      <a:pPr algn="l" fontAlgn="b"/>
                      <a:r>
                        <a:rPr lang="es-EC" sz="1200" u="none" strike="noStrike" dirty="0" smtClean="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5790" marR="5790" marT="5790" marB="0" anchor="b"/>
                </a:tc>
              </a:tr>
              <a:tr h="388014">
                <a:tc>
                  <a:txBody>
                    <a:bodyPr/>
                    <a:lstStyle/>
                    <a:p>
                      <a:pPr algn="l" fontAlgn="b"/>
                      <a:r>
                        <a:rPr lang="es-EC" sz="1200" u="none" strike="noStrike" dirty="0" smtClean="0">
                          <a:effectLst/>
                        </a:rPr>
                        <a:t>Total</a:t>
                      </a:r>
                      <a:endParaRPr lang="es-EC" sz="1200" b="1"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39498</a:t>
                      </a:r>
                      <a:endParaRPr lang="es-EC" sz="1200" b="1" i="0" u="none" strike="noStrike" dirty="0">
                        <a:solidFill>
                          <a:srgbClr val="000000"/>
                        </a:solidFill>
                        <a:effectLst/>
                        <a:latin typeface="Times New Roman"/>
                      </a:endParaRPr>
                    </a:p>
                  </a:txBody>
                  <a:tcPr marL="5790" marR="5790" marT="5790" marB="0" anchor="b"/>
                </a:tc>
                <a:tc>
                  <a:txBody>
                    <a:bodyPr/>
                    <a:lstStyle/>
                    <a:p>
                      <a:pPr algn="l" fontAlgn="b"/>
                      <a:r>
                        <a:rPr lang="es-EC" sz="1200" u="none" strike="noStrike" dirty="0">
                          <a:effectLst/>
                        </a:rPr>
                        <a:t> </a:t>
                      </a:r>
                      <a:endParaRPr lang="es-EC" sz="1200" b="1"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8114.8</a:t>
                      </a:r>
                      <a:endParaRPr lang="es-EC" sz="1200" b="1"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8114.8</a:t>
                      </a:r>
                      <a:endParaRPr lang="es-EC" sz="1200" b="1"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8114.8</a:t>
                      </a:r>
                      <a:endParaRPr lang="es-EC" sz="1200" b="1"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8114.8</a:t>
                      </a:r>
                      <a:endParaRPr lang="es-EC" sz="1200" b="1"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8114.8</a:t>
                      </a:r>
                      <a:endParaRPr lang="es-EC" sz="1200" b="1" i="0" u="none" strike="noStrike" dirty="0">
                        <a:solidFill>
                          <a:srgbClr val="000000"/>
                        </a:solidFill>
                        <a:effectLst/>
                        <a:latin typeface="Times New Roman"/>
                      </a:endParaRPr>
                    </a:p>
                  </a:txBody>
                  <a:tcPr marL="5790" marR="5790" marT="5790" marB="0" anchor="b"/>
                </a:tc>
                <a:tc>
                  <a:txBody>
                    <a:bodyPr/>
                    <a:lstStyle/>
                    <a:p>
                      <a:pPr algn="r" fontAlgn="b"/>
                      <a:r>
                        <a:rPr lang="es-EC" sz="1200" u="none" strike="noStrike" dirty="0">
                          <a:effectLst/>
                        </a:rPr>
                        <a:t>36514.8</a:t>
                      </a:r>
                      <a:endParaRPr lang="es-EC" sz="1200" b="1" i="0" u="none" strike="noStrike" dirty="0">
                        <a:solidFill>
                          <a:srgbClr val="000000"/>
                        </a:solidFill>
                        <a:effectLst/>
                        <a:latin typeface="Times New Roman"/>
                      </a:endParaRPr>
                    </a:p>
                  </a:txBody>
                  <a:tcPr marL="5790" marR="5790" marT="5790" marB="0" anchor="b"/>
                </a:tc>
              </a:tr>
            </a:tbl>
          </a:graphicData>
        </a:graphic>
      </p:graphicFrame>
      <p:sp>
        <p:nvSpPr>
          <p:cNvPr id="5" name="4 CuadroTexto"/>
          <p:cNvSpPr txBox="1"/>
          <p:nvPr/>
        </p:nvSpPr>
        <p:spPr>
          <a:xfrm>
            <a:off x="1981200" y="228600"/>
            <a:ext cx="5029200" cy="400110"/>
          </a:xfrm>
          <a:prstGeom prst="rect">
            <a:avLst/>
          </a:prstGeom>
          <a:noFill/>
        </p:spPr>
        <p:txBody>
          <a:bodyPr wrap="square" rtlCol="0">
            <a:spAutoFit/>
          </a:bodyPr>
          <a:lstStyle/>
          <a:p>
            <a:pPr algn="ctr" fontAlgn="b">
              <a:defRPr/>
            </a:pPr>
            <a:r>
              <a:rPr lang="" sz="2000" b="1" dirty="0" smtClean="0">
                <a:latin typeface="+mj-lt"/>
              </a:rPr>
              <a:t>DEPRECIACI</a:t>
            </a:r>
            <a:r>
              <a:rPr lang="es-EC" sz="2000" b="1" dirty="0" smtClean="0">
                <a:latin typeface="+mj-lt"/>
              </a:rPr>
              <a:t>ÓN</a:t>
            </a:r>
            <a:endParaRPr lang="es-EC" sz="2000" b="1" dirty="0">
              <a:latin typeface="+mj-lt"/>
            </a:endParaRPr>
          </a:p>
        </p:txBody>
      </p:sp>
    </p:spTree>
    <p:extLst>
      <p:ext uri="{BB962C8B-B14F-4D97-AF65-F5344CB8AC3E}">
        <p14:creationId xmlns:p14="http://schemas.microsoft.com/office/powerpoint/2010/main" val="3675082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74638"/>
            <a:ext cx="8003232" cy="490066"/>
          </a:xfrm>
        </p:spPr>
        <p:txBody>
          <a:bodyPr>
            <a:normAutofit/>
          </a:bodyPr>
          <a:lstStyle/>
          <a:p>
            <a:pPr algn="ctr"/>
            <a:r>
              <a:rPr lang="es-EC" sz="1800" i="0" dirty="0" smtClean="0">
                <a:solidFill>
                  <a:schemeClr val="tx1"/>
                </a:solidFill>
                <a:effectLst/>
              </a:rPr>
              <a:t>INVERSIÓN</a:t>
            </a:r>
            <a:endParaRPr lang="es-EC" sz="1800" i="0" dirty="0">
              <a:solidFill>
                <a:schemeClr val="tx1"/>
              </a:solidFill>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35190140"/>
              </p:ext>
            </p:extLst>
          </p:nvPr>
        </p:nvGraphicFramePr>
        <p:xfrm>
          <a:off x="899592" y="1052736"/>
          <a:ext cx="7200800" cy="2016226"/>
        </p:xfrm>
        <a:graphic>
          <a:graphicData uri="http://schemas.openxmlformats.org/drawingml/2006/table">
            <a:tbl>
              <a:tblPr firstRow="1" firstCol="1" bandRow="1">
                <a:tableStyleId>{72833802-FEF1-4C79-8D5D-14CF1EAF98D9}</a:tableStyleId>
              </a:tblPr>
              <a:tblGrid>
                <a:gridCol w="4308301"/>
                <a:gridCol w="2892499"/>
              </a:tblGrid>
              <a:tr h="329478">
                <a:tc>
                  <a:txBody>
                    <a:bodyPr/>
                    <a:lstStyle/>
                    <a:p>
                      <a:pPr algn="ctr">
                        <a:lnSpc>
                          <a:spcPct val="150000"/>
                        </a:lnSpc>
                        <a:spcAft>
                          <a:spcPts val="0"/>
                        </a:spcAft>
                      </a:pPr>
                      <a:r>
                        <a:rPr lang="es-ES" sz="1200" dirty="0" smtClean="0">
                          <a:effectLst/>
                        </a:rPr>
                        <a:t>Concepto</a:t>
                      </a:r>
                      <a:endParaRPr lang="es-ES" sz="1200" b="1" dirty="0">
                        <a:solidFill>
                          <a:schemeClr val="tx1"/>
                        </a:solidFill>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smtClean="0">
                          <a:effectLst/>
                        </a:rPr>
                        <a:t>Monto</a:t>
                      </a:r>
                      <a:endParaRPr lang="es-ES" sz="1200" b="1" dirty="0">
                        <a:solidFill>
                          <a:schemeClr val="tx1"/>
                        </a:solidFill>
                        <a:effectLst/>
                        <a:latin typeface="Times New Roman"/>
                        <a:ea typeface="Calibri"/>
                        <a:cs typeface="Times New Roman"/>
                      </a:endParaRPr>
                    </a:p>
                  </a:txBody>
                  <a:tcPr marL="68580" marR="68580" marT="0" marB="0"/>
                </a:tc>
              </a:tr>
              <a:tr h="698314">
                <a:tc>
                  <a:txBody>
                    <a:bodyPr/>
                    <a:lstStyle/>
                    <a:p>
                      <a:pPr algn="l">
                        <a:lnSpc>
                          <a:spcPct val="150000"/>
                        </a:lnSpc>
                        <a:spcAft>
                          <a:spcPts val="0"/>
                        </a:spcAft>
                      </a:pPr>
                      <a:r>
                        <a:rPr lang="es-ES" sz="1200" dirty="0" smtClean="0">
                          <a:effectLst/>
                        </a:rPr>
                        <a:t>Socio Junta Parroquial Balsapamba</a:t>
                      </a:r>
                      <a:endParaRPr lang="es-ES" sz="1200" b="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10000,00</a:t>
                      </a:r>
                      <a:endParaRPr lang="es-ES" sz="1200" dirty="0">
                        <a:solidFill>
                          <a:schemeClr val="tx1"/>
                        </a:solidFill>
                        <a:effectLst/>
                        <a:latin typeface="Times New Roman"/>
                        <a:ea typeface="Calibri"/>
                        <a:cs typeface="Times New Roman"/>
                      </a:endParaRPr>
                    </a:p>
                  </a:txBody>
                  <a:tcPr marL="68580" marR="68580" marT="0" marB="0"/>
                </a:tc>
              </a:tr>
              <a:tr h="329478">
                <a:tc>
                  <a:txBody>
                    <a:bodyPr/>
                    <a:lstStyle/>
                    <a:p>
                      <a:pPr algn="l">
                        <a:lnSpc>
                          <a:spcPct val="150000"/>
                        </a:lnSpc>
                        <a:spcAft>
                          <a:spcPts val="0"/>
                        </a:spcAft>
                      </a:pPr>
                      <a:r>
                        <a:rPr lang="es-ES" sz="1200" dirty="0" smtClean="0">
                          <a:effectLst/>
                        </a:rPr>
                        <a:t>Socio Viviana Sisalima</a:t>
                      </a:r>
                      <a:endParaRPr lang="es-ES" sz="1200" b="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10000,00</a:t>
                      </a:r>
                      <a:endParaRPr lang="es-ES" sz="1200" dirty="0">
                        <a:solidFill>
                          <a:schemeClr val="tx1"/>
                        </a:solidFill>
                        <a:effectLst/>
                        <a:latin typeface="Times New Roman"/>
                        <a:ea typeface="Calibri"/>
                        <a:cs typeface="Times New Roman"/>
                      </a:endParaRPr>
                    </a:p>
                  </a:txBody>
                  <a:tcPr marL="68580" marR="68580" marT="0" marB="0"/>
                </a:tc>
              </a:tr>
              <a:tr h="329478">
                <a:tc>
                  <a:txBody>
                    <a:bodyPr/>
                    <a:lstStyle/>
                    <a:p>
                      <a:pPr algn="l">
                        <a:lnSpc>
                          <a:spcPct val="150000"/>
                        </a:lnSpc>
                        <a:spcAft>
                          <a:spcPts val="0"/>
                        </a:spcAft>
                      </a:pPr>
                      <a:r>
                        <a:rPr lang="es-ES" sz="1200" dirty="0" smtClean="0">
                          <a:effectLst/>
                        </a:rPr>
                        <a:t>Préstamo</a:t>
                      </a:r>
                      <a:endParaRPr lang="es-ES" sz="1200" b="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20498,00</a:t>
                      </a:r>
                      <a:endParaRPr lang="es-ES" sz="1200" dirty="0">
                        <a:solidFill>
                          <a:schemeClr val="tx1"/>
                        </a:solidFill>
                        <a:effectLst/>
                        <a:latin typeface="Times New Roman"/>
                        <a:ea typeface="Calibri"/>
                        <a:cs typeface="Times New Roman"/>
                      </a:endParaRPr>
                    </a:p>
                  </a:txBody>
                  <a:tcPr marL="68580" marR="68580" marT="0" marB="0"/>
                </a:tc>
              </a:tr>
              <a:tr h="329478">
                <a:tc>
                  <a:txBody>
                    <a:bodyPr/>
                    <a:lstStyle/>
                    <a:p>
                      <a:pPr algn="l">
                        <a:lnSpc>
                          <a:spcPct val="150000"/>
                        </a:lnSpc>
                        <a:spcAft>
                          <a:spcPts val="0"/>
                        </a:spcAft>
                      </a:pPr>
                      <a:r>
                        <a:rPr lang="es-ES" sz="1200" dirty="0" smtClean="0">
                          <a:effectLst/>
                        </a:rPr>
                        <a:t>Total Inversión</a:t>
                      </a:r>
                      <a:endParaRPr lang="es-ES" sz="1200" b="0" dirty="0">
                        <a:solidFill>
                          <a:schemeClr val="tx1"/>
                        </a:solidFill>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40498,00</a:t>
                      </a:r>
                      <a:endParaRPr lang="es-ES" sz="1200" dirty="0">
                        <a:solidFill>
                          <a:schemeClr val="tx1"/>
                        </a:solidFill>
                        <a:effectLst/>
                        <a:latin typeface="Times New Roman"/>
                        <a:ea typeface="Calibri"/>
                        <a:cs typeface="Times New Roman"/>
                      </a:endParaRPr>
                    </a:p>
                  </a:txBody>
                  <a:tcPr marL="68580" marR="68580" marT="0" marB="0"/>
                </a:tc>
              </a:tr>
            </a:tbl>
          </a:graphicData>
        </a:graphic>
      </p:graphicFrame>
      <p:sp>
        <p:nvSpPr>
          <p:cNvPr id="3" name="2 Rectángulo"/>
          <p:cNvSpPr/>
          <p:nvPr/>
        </p:nvSpPr>
        <p:spPr>
          <a:xfrm>
            <a:off x="6705600" y="5867400"/>
            <a:ext cx="23622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9436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953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3195144288"/>
              </p:ext>
            </p:extLst>
          </p:nvPr>
        </p:nvGraphicFramePr>
        <p:xfrm>
          <a:off x="304800" y="1524000"/>
          <a:ext cx="8530987" cy="3151716"/>
        </p:xfrm>
        <a:graphic>
          <a:graphicData uri="http://schemas.openxmlformats.org/drawingml/2006/table">
            <a:tbl>
              <a:tblPr>
                <a:tableStyleId>{ED083AE6-46FA-4A59-8FB0-9F97EB10719F}</a:tableStyleId>
              </a:tblPr>
              <a:tblGrid>
                <a:gridCol w="327396"/>
                <a:gridCol w="1515373"/>
                <a:gridCol w="1281519"/>
                <a:gridCol w="1281519"/>
                <a:gridCol w="1281519"/>
                <a:gridCol w="1281519"/>
                <a:gridCol w="1562142"/>
              </a:tblGrid>
              <a:tr h="184353">
                <a:tc>
                  <a:txBody>
                    <a:bodyPr/>
                    <a:lstStyle/>
                    <a:p>
                      <a:pPr algn="l" fontAlgn="t"/>
                      <a:r>
                        <a:rPr lang="es-EC" sz="1100" u="none" strike="noStrike" dirty="0" smtClean="0">
                          <a:solidFill>
                            <a:schemeClr val="bg1"/>
                          </a:solidFill>
                          <a:effectLst/>
                        </a:rPr>
                        <a:t> </a:t>
                      </a:r>
                      <a:endParaRPr lang="es-EC" sz="1100" b="0" i="0" u="none" strike="noStrike" dirty="0">
                        <a:solidFill>
                          <a:schemeClr val="bg1"/>
                        </a:solidFill>
                        <a:effectLst/>
                        <a:latin typeface="Calibri"/>
                      </a:endParaRPr>
                    </a:p>
                  </a:txBody>
                  <a:tcPr marL="9011" marR="9011" marT="9011" marB="0">
                    <a:solidFill>
                      <a:schemeClr val="accent6"/>
                    </a:solidFill>
                  </a:tcPr>
                </a:tc>
                <a:tc>
                  <a:txBody>
                    <a:bodyPr/>
                    <a:lstStyle/>
                    <a:p>
                      <a:pPr algn="l" fontAlgn="t"/>
                      <a:r>
                        <a:rPr lang="es-EC" sz="1100" u="none" strike="noStrike" dirty="0" smtClean="0">
                          <a:solidFill>
                            <a:schemeClr val="bg1"/>
                          </a:solidFill>
                          <a:effectLst/>
                        </a:rPr>
                        <a:t> </a:t>
                      </a:r>
                      <a:endParaRPr lang="es-EC" sz="1100" b="0" i="0" u="none" strike="noStrike" dirty="0">
                        <a:solidFill>
                          <a:schemeClr val="bg1"/>
                        </a:solidFill>
                        <a:effectLst/>
                        <a:latin typeface="Calibri"/>
                      </a:endParaRPr>
                    </a:p>
                  </a:txBody>
                  <a:tcPr marL="9011" marR="9011" marT="9011" marB="0">
                    <a:solidFill>
                      <a:schemeClr val="accent6"/>
                    </a:solidFill>
                  </a:tcPr>
                </a:tc>
                <a:tc>
                  <a:txBody>
                    <a:bodyPr/>
                    <a:lstStyle/>
                    <a:p>
                      <a:pPr algn="l" fontAlgn="t"/>
                      <a:r>
                        <a:rPr lang="es-EC" sz="1100" u="none" strike="noStrike" dirty="0" smtClean="0">
                          <a:solidFill>
                            <a:schemeClr val="bg1"/>
                          </a:solidFill>
                          <a:effectLst/>
                        </a:rPr>
                        <a:t> </a:t>
                      </a:r>
                      <a:endParaRPr lang="es-EC" sz="1100" b="0" i="0" u="none" strike="noStrike" dirty="0">
                        <a:solidFill>
                          <a:schemeClr val="bg1"/>
                        </a:solidFill>
                        <a:effectLst/>
                        <a:latin typeface="Calibri"/>
                      </a:endParaRPr>
                    </a:p>
                  </a:txBody>
                  <a:tcPr marL="9011" marR="9011" marT="9011" marB="0">
                    <a:solidFill>
                      <a:schemeClr val="accent6"/>
                    </a:solidFill>
                  </a:tcPr>
                </a:tc>
                <a:tc>
                  <a:txBody>
                    <a:bodyPr/>
                    <a:lstStyle/>
                    <a:p>
                      <a:pPr algn="l" fontAlgn="t"/>
                      <a:r>
                        <a:rPr lang="es-EC" sz="1100" u="none" strike="noStrike" dirty="0" smtClean="0">
                          <a:solidFill>
                            <a:schemeClr val="bg1"/>
                          </a:solidFill>
                          <a:effectLst/>
                        </a:rPr>
                        <a:t> </a:t>
                      </a:r>
                      <a:endParaRPr lang="es-EC" sz="1100" b="0" i="0" u="none" strike="noStrike" dirty="0">
                        <a:solidFill>
                          <a:schemeClr val="bg1"/>
                        </a:solidFill>
                        <a:effectLst/>
                        <a:latin typeface="Calibri"/>
                      </a:endParaRPr>
                    </a:p>
                  </a:txBody>
                  <a:tcPr marL="9011" marR="9011" marT="9011" marB="0">
                    <a:solidFill>
                      <a:schemeClr val="accent6"/>
                    </a:solidFill>
                  </a:tcPr>
                </a:tc>
                <a:tc>
                  <a:txBody>
                    <a:bodyPr/>
                    <a:lstStyle/>
                    <a:p>
                      <a:pPr algn="l" fontAlgn="t"/>
                      <a:r>
                        <a:rPr lang="es-EC" sz="1100" u="none" strike="noStrike" dirty="0" smtClean="0">
                          <a:solidFill>
                            <a:schemeClr val="bg1"/>
                          </a:solidFill>
                          <a:effectLst/>
                        </a:rPr>
                        <a:t> </a:t>
                      </a:r>
                      <a:endParaRPr lang="es-EC" sz="1100" b="0" i="0" u="none" strike="noStrike" dirty="0">
                        <a:solidFill>
                          <a:schemeClr val="bg1"/>
                        </a:solidFill>
                        <a:effectLst/>
                        <a:latin typeface="Calibri"/>
                      </a:endParaRPr>
                    </a:p>
                  </a:txBody>
                  <a:tcPr marL="9011" marR="9011" marT="9011" marB="0">
                    <a:solidFill>
                      <a:schemeClr val="accent6"/>
                    </a:solidFill>
                  </a:tcPr>
                </a:tc>
                <a:tc>
                  <a:txBody>
                    <a:bodyPr/>
                    <a:lstStyle/>
                    <a:p>
                      <a:pPr algn="l" fontAlgn="t"/>
                      <a:r>
                        <a:rPr lang="es-EC" sz="1100" u="none" strike="noStrike" dirty="0" smtClean="0">
                          <a:solidFill>
                            <a:schemeClr val="bg1"/>
                          </a:solidFill>
                          <a:effectLst/>
                        </a:rPr>
                        <a:t> </a:t>
                      </a:r>
                      <a:endParaRPr lang="es-EC" sz="1100" b="0" i="0" u="none" strike="noStrike" dirty="0">
                        <a:solidFill>
                          <a:schemeClr val="bg1"/>
                        </a:solidFill>
                        <a:effectLst/>
                        <a:latin typeface="Calibri"/>
                      </a:endParaRPr>
                    </a:p>
                  </a:txBody>
                  <a:tcPr marL="9011" marR="9011" marT="9011" marB="0">
                    <a:solidFill>
                      <a:schemeClr val="accent6"/>
                    </a:solidFill>
                  </a:tcPr>
                </a:tc>
                <a:tc>
                  <a:txBody>
                    <a:bodyPr/>
                    <a:lstStyle/>
                    <a:p>
                      <a:pPr algn="l" fontAlgn="t"/>
                      <a:r>
                        <a:rPr lang="es-EC" sz="1100" u="none" strike="noStrike" dirty="0" smtClean="0">
                          <a:solidFill>
                            <a:schemeClr val="bg1"/>
                          </a:solidFill>
                          <a:effectLst/>
                        </a:rPr>
                        <a:t> </a:t>
                      </a:r>
                      <a:endParaRPr lang="es-EC" sz="1100" b="0" i="0" u="none" strike="noStrike" dirty="0">
                        <a:solidFill>
                          <a:schemeClr val="bg1"/>
                        </a:solidFill>
                        <a:effectLst/>
                        <a:latin typeface="Calibri"/>
                      </a:endParaRPr>
                    </a:p>
                  </a:txBody>
                  <a:tcPr marL="9011" marR="9011" marT="9011" marB="0">
                    <a:solidFill>
                      <a:schemeClr val="accent6"/>
                    </a:solidFill>
                  </a:tcPr>
                </a:tc>
              </a:tr>
              <a:tr h="193131">
                <a:tc>
                  <a:txBody>
                    <a:bodyPr/>
                    <a:lstStyle/>
                    <a:p>
                      <a:pPr algn="l" fontAlgn="ctr"/>
                      <a:r>
                        <a:rPr lang="es-ES" sz="1100" u="none" strike="noStrike" dirty="0" smtClean="0">
                          <a:solidFill>
                            <a:schemeClr val="bg1"/>
                          </a:solidFill>
                          <a:effectLst/>
                        </a:rPr>
                        <a:t> </a:t>
                      </a:r>
                      <a:endParaRPr lang="es-ES" sz="1100" b="1" i="0" u="none" strike="noStrike" dirty="0">
                        <a:solidFill>
                          <a:schemeClr val="bg1"/>
                        </a:solidFill>
                        <a:effectLst/>
                        <a:latin typeface="Times New Roman"/>
                      </a:endParaRPr>
                    </a:p>
                  </a:txBody>
                  <a:tcPr marL="9011" marR="9011" marT="9011" marB="0" anchor="ctr">
                    <a:solidFill>
                      <a:schemeClr val="accent6"/>
                    </a:solidFill>
                  </a:tcPr>
                </a:tc>
                <a:tc>
                  <a:txBody>
                    <a:bodyPr/>
                    <a:lstStyle/>
                    <a:p>
                      <a:pPr algn="l" fontAlgn="ctr"/>
                      <a:r>
                        <a:rPr lang="es-ES" sz="1100" u="none" strike="noStrike" dirty="0" smtClean="0">
                          <a:solidFill>
                            <a:schemeClr val="bg1"/>
                          </a:solidFill>
                          <a:effectLst/>
                        </a:rPr>
                        <a:t>Años</a:t>
                      </a:r>
                      <a:endParaRPr lang="es-ES" sz="1100" b="1" i="0" u="none" strike="noStrike" dirty="0">
                        <a:solidFill>
                          <a:schemeClr val="bg1"/>
                        </a:solidFill>
                        <a:effectLst/>
                        <a:latin typeface="Times New Roman"/>
                      </a:endParaRPr>
                    </a:p>
                  </a:txBody>
                  <a:tcPr marL="9011" marR="9011" marT="9011" marB="0" anchor="ctr">
                    <a:solidFill>
                      <a:schemeClr val="accent6"/>
                    </a:solidFill>
                  </a:tcPr>
                </a:tc>
                <a:tc>
                  <a:txBody>
                    <a:bodyPr/>
                    <a:lstStyle/>
                    <a:p>
                      <a:pPr algn="r" fontAlgn="ctr"/>
                      <a:r>
                        <a:rPr lang="es-ES" sz="1100" u="none" strike="noStrike" dirty="0" smtClean="0">
                          <a:solidFill>
                            <a:schemeClr val="bg1"/>
                          </a:solidFill>
                          <a:effectLst/>
                        </a:rPr>
                        <a:t>1</a:t>
                      </a:r>
                      <a:endParaRPr lang="es-ES" sz="1100" b="0" i="0" u="none" strike="noStrike" dirty="0">
                        <a:solidFill>
                          <a:schemeClr val="bg1"/>
                        </a:solidFill>
                        <a:effectLst/>
                        <a:latin typeface="Times New Roman"/>
                      </a:endParaRPr>
                    </a:p>
                  </a:txBody>
                  <a:tcPr marL="9011" marR="9011" marT="9011" marB="0" anchor="ctr">
                    <a:solidFill>
                      <a:schemeClr val="accent6"/>
                    </a:solidFill>
                  </a:tcPr>
                </a:tc>
                <a:tc>
                  <a:txBody>
                    <a:bodyPr/>
                    <a:lstStyle/>
                    <a:p>
                      <a:pPr algn="r" fontAlgn="ctr"/>
                      <a:r>
                        <a:rPr lang="es-ES" sz="1100" u="none" strike="noStrike" dirty="0" smtClean="0">
                          <a:solidFill>
                            <a:schemeClr val="bg1"/>
                          </a:solidFill>
                          <a:effectLst/>
                        </a:rPr>
                        <a:t>2</a:t>
                      </a:r>
                      <a:endParaRPr lang="es-ES" sz="1100" b="0" i="0" u="none" strike="noStrike" dirty="0">
                        <a:solidFill>
                          <a:schemeClr val="bg1"/>
                        </a:solidFill>
                        <a:effectLst/>
                        <a:latin typeface="Times New Roman"/>
                      </a:endParaRPr>
                    </a:p>
                  </a:txBody>
                  <a:tcPr marL="9011" marR="9011" marT="9011" marB="0" anchor="ctr">
                    <a:solidFill>
                      <a:schemeClr val="accent6"/>
                    </a:solidFill>
                  </a:tcPr>
                </a:tc>
                <a:tc>
                  <a:txBody>
                    <a:bodyPr/>
                    <a:lstStyle/>
                    <a:p>
                      <a:pPr algn="r" fontAlgn="ctr"/>
                      <a:r>
                        <a:rPr lang="es-ES" sz="1100" u="none" strike="noStrike" dirty="0" smtClean="0">
                          <a:solidFill>
                            <a:schemeClr val="bg1"/>
                          </a:solidFill>
                          <a:effectLst/>
                        </a:rPr>
                        <a:t>3</a:t>
                      </a:r>
                      <a:endParaRPr lang="es-ES" sz="1100" b="0" i="0" u="none" strike="noStrike" dirty="0">
                        <a:solidFill>
                          <a:schemeClr val="bg1"/>
                        </a:solidFill>
                        <a:effectLst/>
                        <a:latin typeface="Times New Roman"/>
                      </a:endParaRPr>
                    </a:p>
                  </a:txBody>
                  <a:tcPr marL="9011" marR="9011" marT="9011" marB="0" anchor="ctr">
                    <a:solidFill>
                      <a:schemeClr val="accent6"/>
                    </a:solidFill>
                  </a:tcPr>
                </a:tc>
                <a:tc>
                  <a:txBody>
                    <a:bodyPr/>
                    <a:lstStyle/>
                    <a:p>
                      <a:pPr algn="r" fontAlgn="ctr"/>
                      <a:r>
                        <a:rPr lang="es-ES" sz="1100" u="none" strike="noStrike" dirty="0" smtClean="0">
                          <a:solidFill>
                            <a:schemeClr val="bg1"/>
                          </a:solidFill>
                          <a:effectLst/>
                        </a:rPr>
                        <a:t>4</a:t>
                      </a:r>
                      <a:endParaRPr lang="es-ES" sz="1100" b="0" i="0" u="none" strike="noStrike" dirty="0">
                        <a:solidFill>
                          <a:schemeClr val="bg1"/>
                        </a:solidFill>
                        <a:effectLst/>
                        <a:latin typeface="Times New Roman"/>
                      </a:endParaRPr>
                    </a:p>
                  </a:txBody>
                  <a:tcPr marL="9011" marR="9011" marT="9011" marB="0" anchor="ctr">
                    <a:solidFill>
                      <a:schemeClr val="accent6"/>
                    </a:solidFill>
                  </a:tcPr>
                </a:tc>
                <a:tc>
                  <a:txBody>
                    <a:bodyPr/>
                    <a:lstStyle/>
                    <a:p>
                      <a:pPr algn="r" fontAlgn="ctr"/>
                      <a:r>
                        <a:rPr lang="es-ES" sz="1100" u="none" strike="noStrike" dirty="0" smtClean="0">
                          <a:solidFill>
                            <a:schemeClr val="bg1"/>
                          </a:solidFill>
                          <a:effectLst/>
                        </a:rPr>
                        <a:t>5</a:t>
                      </a:r>
                      <a:endParaRPr lang="es-ES" sz="1100" b="0" i="0" u="none" strike="noStrike" dirty="0">
                        <a:solidFill>
                          <a:schemeClr val="bg1"/>
                        </a:solidFill>
                        <a:effectLst/>
                        <a:latin typeface="Times New Roman"/>
                      </a:endParaRPr>
                    </a:p>
                  </a:txBody>
                  <a:tcPr marL="9011" marR="9011" marT="9011" marB="0" anchor="ctr">
                    <a:solidFill>
                      <a:schemeClr val="accent6"/>
                    </a:solidFill>
                  </a:tcP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Ventas</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136,000.00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138,720.00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141,494.40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144,324.29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147,210.77 </a:t>
                      </a:r>
                      <a:endParaRPr lang="es-ES" sz="1100" b="0" i="0" u="none" strike="noStrike" dirty="0">
                        <a:solidFill>
                          <a:srgbClr val="000000"/>
                        </a:solidFill>
                        <a:effectLst/>
                        <a:latin typeface="Times New Roman"/>
                      </a:endParaRPr>
                    </a:p>
                  </a:txBody>
                  <a:tcPr marL="9011" marR="9011" marT="9011" marB="0" anchor="ct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Costo de ventas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11,641.09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11,873.91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12,111.39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12,353.62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12,600.69 </a:t>
                      </a:r>
                      <a:endParaRPr lang="es-ES" sz="1100" b="0" i="0" u="none" strike="noStrike" dirty="0">
                        <a:solidFill>
                          <a:srgbClr val="000000"/>
                        </a:solidFill>
                        <a:effectLst/>
                        <a:latin typeface="Times New Roman"/>
                      </a:endParaRPr>
                    </a:p>
                  </a:txBody>
                  <a:tcPr marL="9011" marR="9011" marT="9011" marB="0" anchor="ctr"/>
                </a:tc>
              </a:tr>
              <a:tr h="34588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Utilidad bruta en ventas </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124,358.91 </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126,846.09 </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129,383.01 </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131,970.67 </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134,610.08 </a:t>
                      </a:r>
                      <a:endParaRPr lang="es-ES" sz="1100" b="1" i="0" u="none" strike="noStrike" dirty="0">
                        <a:solidFill>
                          <a:srgbClr val="000000"/>
                        </a:solidFill>
                        <a:effectLst/>
                        <a:latin typeface="Times New Roman"/>
                      </a:endParaRPr>
                    </a:p>
                  </a:txBody>
                  <a:tcPr marL="9011" marR="9011" marT="9011" marB="0" anchor="ct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Gastos administrativos</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16,459.64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18,233.25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19,042.85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19,890.17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20,777.03 </a:t>
                      </a:r>
                      <a:endParaRPr lang="es-EC" sz="1100" b="0" i="0" u="none" strike="noStrike" dirty="0">
                        <a:solidFill>
                          <a:srgbClr val="000000"/>
                        </a:solidFill>
                        <a:effectLst/>
                        <a:latin typeface="Times New Roman"/>
                      </a:endParaRPr>
                    </a:p>
                  </a:txBody>
                  <a:tcPr marL="9011" marR="9011" marT="9011" marB="0" anchor="ct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Gasto de ventas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9,697.84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10,182.73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10,691.87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11,226.46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11,787.79 </a:t>
                      </a:r>
                      <a:endParaRPr lang="es-EC" sz="1100" b="0" i="0" u="none" strike="noStrike" dirty="0">
                        <a:solidFill>
                          <a:srgbClr val="000000"/>
                        </a:solidFill>
                        <a:effectLst/>
                        <a:latin typeface="Times New Roman"/>
                      </a:endParaRPr>
                    </a:p>
                  </a:txBody>
                  <a:tcPr marL="9011" marR="9011" marT="9011" marB="0" anchor="ct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Utilidad operacional</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98,201.43 </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98,430.11 </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99,648.29 </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100,854.04 </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102,045.27 </a:t>
                      </a:r>
                      <a:endParaRPr lang="es-ES" sz="1100" b="1" i="0" u="none" strike="noStrike" dirty="0">
                        <a:solidFill>
                          <a:srgbClr val="000000"/>
                        </a:solidFill>
                        <a:effectLst/>
                        <a:latin typeface="Times New Roman"/>
                      </a:endParaRPr>
                    </a:p>
                  </a:txBody>
                  <a:tcPr marL="9011" marR="9011" marT="9011" marB="0" anchor="ct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Gastos financieros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   </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S" sz="1100" u="none" strike="noStrike" dirty="0" smtClean="0">
                          <a:effectLst/>
                        </a:rPr>
                        <a:t> $                                 -   </a:t>
                      </a:r>
                      <a:endParaRPr lang="es-ES" sz="1100" b="0" i="0" u="none" strike="noStrike" dirty="0">
                        <a:solidFill>
                          <a:srgbClr val="000000"/>
                        </a:solidFill>
                        <a:effectLst/>
                        <a:latin typeface="Times New Roman"/>
                      </a:endParaRPr>
                    </a:p>
                  </a:txBody>
                  <a:tcPr marL="9011" marR="9011" marT="9011" marB="0" anchor="ctr"/>
                </a:tc>
              </a:tr>
              <a:tr h="34588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C" sz="1100" u="none" strike="noStrike" dirty="0" smtClean="0">
                          <a:effectLst/>
                        </a:rPr>
                        <a:t>Utilidad antes de 15% de trabajador</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98,201.43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98,430.11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99,648.29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100,854.04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102,045.27 </a:t>
                      </a:r>
                      <a:endParaRPr lang="es-EC" sz="1100" b="0" i="0" u="none" strike="noStrike" dirty="0">
                        <a:solidFill>
                          <a:srgbClr val="000000"/>
                        </a:solidFill>
                        <a:effectLst/>
                        <a:latin typeface="Times New Roman"/>
                      </a:endParaRPr>
                    </a:p>
                  </a:txBody>
                  <a:tcPr marL="9011" marR="9011" marT="9011" marB="0" anchor="ct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15% part. Laboral</a:t>
                      </a:r>
                      <a:endParaRPr lang="es-ES"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14,730.21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14,764.52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14,947.24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15,128.11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15,306.79 </a:t>
                      </a:r>
                      <a:endParaRPr lang="es-EC" sz="1100" b="0" i="0" u="none" strike="noStrike" dirty="0">
                        <a:solidFill>
                          <a:srgbClr val="000000"/>
                        </a:solidFill>
                        <a:effectLst/>
                        <a:latin typeface="Times New Roman"/>
                      </a:endParaRPr>
                    </a:p>
                  </a:txBody>
                  <a:tcPr marL="9011" marR="9011" marT="9011" marB="0" anchor="ct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Utilidad A.I.R</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83,471.21 </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83,665.59 </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84,701.05 </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85,725.93 </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86,738.48 </a:t>
                      </a:r>
                      <a:endParaRPr lang="es-EC" sz="1100" b="1" i="0" u="none" strike="noStrike" dirty="0">
                        <a:solidFill>
                          <a:srgbClr val="000000"/>
                        </a:solidFill>
                        <a:effectLst/>
                        <a:latin typeface="Times New Roman"/>
                      </a:endParaRPr>
                    </a:p>
                  </a:txBody>
                  <a:tcPr marL="9011" marR="9011" marT="9011" marB="0" anchor="ct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C" sz="1100" u="none" strike="noStrike" dirty="0" smtClean="0">
                          <a:effectLst/>
                        </a:rPr>
                        <a:t>25% impuesto a la renta</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20,867.80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20,916.40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21,175.26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21,431.48 </a:t>
                      </a:r>
                      <a:endParaRPr lang="es-EC" sz="1100" b="0"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21,684.62 </a:t>
                      </a:r>
                      <a:endParaRPr lang="es-EC" sz="1100" b="0" i="0" u="none" strike="noStrike" dirty="0">
                        <a:solidFill>
                          <a:srgbClr val="000000"/>
                        </a:solidFill>
                        <a:effectLst/>
                        <a:latin typeface="Times New Roman"/>
                      </a:endParaRPr>
                    </a:p>
                  </a:txBody>
                  <a:tcPr marL="9011" marR="9011" marT="9011" marB="0" anchor="ctr"/>
                </a:tc>
              </a:tr>
              <a:tr h="193131">
                <a:tc>
                  <a:txBody>
                    <a:bodyPr/>
                    <a:lstStyle/>
                    <a:p>
                      <a:pPr algn="l" fontAlgn="ctr"/>
                      <a:r>
                        <a:rPr lang="es-ES" sz="1100" u="none" strike="noStrike" dirty="0" smtClean="0">
                          <a:effectLst/>
                        </a:rPr>
                        <a:t> =</a:t>
                      </a:r>
                      <a:endParaRPr lang="es-ES" sz="1100" b="1" i="0" u="none" strike="noStrike" dirty="0">
                        <a:solidFill>
                          <a:srgbClr val="000000"/>
                        </a:solidFill>
                        <a:effectLst/>
                        <a:latin typeface="Times New Roman"/>
                      </a:endParaRPr>
                    </a:p>
                  </a:txBody>
                  <a:tcPr marL="9011" marR="9011" marT="9011" marB="0" anchor="ctr"/>
                </a:tc>
                <a:tc>
                  <a:txBody>
                    <a:bodyPr/>
                    <a:lstStyle/>
                    <a:p>
                      <a:pPr algn="l" fontAlgn="ctr"/>
                      <a:r>
                        <a:rPr lang="es-ES" sz="1100" u="none" strike="noStrike" dirty="0" smtClean="0">
                          <a:effectLst/>
                        </a:rPr>
                        <a:t>Utilidad neta</a:t>
                      </a:r>
                      <a:endParaRPr lang="es-ES"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62,603.41 </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62,749.19 </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63,525.79 </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64,294.45 </a:t>
                      </a:r>
                      <a:endParaRPr lang="es-EC" sz="1100" b="1" i="0" u="none" strike="noStrike" dirty="0">
                        <a:solidFill>
                          <a:srgbClr val="000000"/>
                        </a:solidFill>
                        <a:effectLst/>
                        <a:latin typeface="Times New Roman"/>
                      </a:endParaRPr>
                    </a:p>
                  </a:txBody>
                  <a:tcPr marL="9011" marR="9011" marT="9011" marB="0" anchor="ctr"/>
                </a:tc>
                <a:tc>
                  <a:txBody>
                    <a:bodyPr/>
                    <a:lstStyle/>
                    <a:p>
                      <a:pPr algn="r" fontAlgn="ctr"/>
                      <a:r>
                        <a:rPr lang="es-EC" sz="1100" u="none" strike="noStrike" dirty="0" smtClean="0">
                          <a:effectLst/>
                        </a:rPr>
                        <a:t> $                    65,053.86 </a:t>
                      </a:r>
                      <a:endParaRPr lang="es-EC" sz="1100" b="1" i="0" u="none" strike="noStrike" dirty="0">
                        <a:solidFill>
                          <a:srgbClr val="000000"/>
                        </a:solidFill>
                        <a:effectLst/>
                        <a:latin typeface="Times New Roman"/>
                      </a:endParaRPr>
                    </a:p>
                  </a:txBody>
                  <a:tcPr marL="9011" marR="9011" marT="9011" marB="0" anchor="ctr"/>
                </a:tc>
              </a:tr>
            </a:tbl>
          </a:graphicData>
        </a:graphic>
      </p:graphicFrame>
      <p:sp>
        <p:nvSpPr>
          <p:cNvPr id="6" name="1 Título"/>
          <p:cNvSpPr>
            <a:spLocks noGrp="1"/>
          </p:cNvSpPr>
          <p:nvPr>
            <p:ph type="title"/>
          </p:nvPr>
        </p:nvSpPr>
        <p:spPr>
          <a:xfrm>
            <a:off x="683568" y="274638"/>
            <a:ext cx="8003232" cy="490066"/>
          </a:xfrm>
        </p:spPr>
        <p:txBody>
          <a:bodyPr>
            <a:normAutofit/>
          </a:bodyPr>
          <a:lstStyle/>
          <a:p>
            <a:pPr algn="ctr"/>
            <a:r>
              <a:rPr lang="es-EC" sz="1800" i="0" dirty="0" smtClean="0">
                <a:solidFill>
                  <a:schemeClr val="tx1"/>
                </a:solidFill>
                <a:effectLst/>
              </a:rPr>
              <a:t>ESTADO DE RESULTADOS PROYECTADO</a:t>
            </a:r>
            <a:endParaRPr lang="es-EC" sz="1800" i="0" dirty="0">
              <a:solidFill>
                <a:schemeClr val="tx1"/>
              </a:solidFill>
              <a:effectLst/>
            </a:endParaRPr>
          </a:p>
        </p:txBody>
      </p:sp>
    </p:spTree>
    <p:extLst>
      <p:ext uri="{BB962C8B-B14F-4D97-AF65-F5344CB8AC3E}">
        <p14:creationId xmlns:p14="http://schemas.microsoft.com/office/powerpoint/2010/main" val="22759823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1294891931"/>
              </p:ext>
            </p:extLst>
          </p:nvPr>
        </p:nvGraphicFramePr>
        <p:xfrm>
          <a:off x="457200" y="990600"/>
          <a:ext cx="7416800" cy="2129760"/>
        </p:xfrm>
        <a:graphic>
          <a:graphicData uri="http://schemas.openxmlformats.org/drawingml/2006/table">
            <a:tbl>
              <a:tblPr>
                <a:tableStyleId>{ED083AE6-46FA-4A59-8FB0-9F97EB10719F}</a:tableStyleId>
              </a:tblPr>
              <a:tblGrid>
                <a:gridCol w="762000"/>
                <a:gridCol w="1460500"/>
                <a:gridCol w="876300"/>
                <a:gridCol w="863600"/>
                <a:gridCol w="863600"/>
                <a:gridCol w="863600"/>
                <a:gridCol w="863600"/>
                <a:gridCol w="863600"/>
              </a:tblGrid>
              <a:tr h="209550">
                <a:tc gridSpan="8">
                  <a:txBody>
                    <a:bodyPr/>
                    <a:lstStyle/>
                    <a:p>
                      <a:pPr algn="ctr" fontAlgn="b"/>
                      <a:r>
                        <a:rPr lang="es-EC" sz="1800" b="1" u="none" strike="noStrike" dirty="0" smtClean="0">
                          <a:solidFill>
                            <a:schemeClr val="bg1"/>
                          </a:solidFill>
                          <a:effectLst/>
                        </a:rPr>
                        <a:t>Flu</a:t>
                      </a:r>
                      <a:r>
                        <a:rPr lang="" sz="1800" b="1" u="none" strike="noStrike" dirty="0" smtClean="0">
                          <a:solidFill>
                            <a:schemeClr val="bg1"/>
                          </a:solidFill>
                          <a:effectLst/>
                        </a:rPr>
                        <a:t>j</a:t>
                      </a:r>
                      <a:r>
                        <a:rPr lang="es-EC" sz="1800" b="1" u="none" strike="noStrike" dirty="0" smtClean="0">
                          <a:solidFill>
                            <a:schemeClr val="bg1"/>
                          </a:solidFill>
                          <a:effectLst/>
                        </a:rPr>
                        <a:t>o neto de caja</a:t>
                      </a:r>
                      <a:endParaRPr lang="es-EC" sz="1800" b="1" i="0" u="none" strike="noStrike" dirty="0">
                        <a:solidFill>
                          <a:schemeClr val="bg1"/>
                        </a:solidFill>
                        <a:effectLst/>
                        <a:latin typeface="Times New Roman"/>
                      </a:endParaRPr>
                    </a:p>
                  </a:txBody>
                  <a:tcPr marL="9525" marR="9525" marT="9525" marB="0" anchor="b">
                    <a:solidFill>
                      <a:schemeClr val="accent2"/>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00025">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ctr"/>
                      <a:r>
                        <a:rPr lang="es-ES" sz="1200" b="1" u="none" strike="noStrike" dirty="0" smtClean="0">
                          <a:effectLst/>
                        </a:rPr>
                        <a:t>Años</a:t>
                      </a:r>
                      <a:endParaRPr lang="es-ES" sz="1200" b="1" i="0" u="none" strike="noStrike" dirty="0">
                        <a:solidFill>
                          <a:srgbClr val="000000"/>
                        </a:solidFill>
                        <a:effectLst/>
                        <a:latin typeface="Times New Roman"/>
                      </a:endParaRPr>
                    </a:p>
                  </a:txBody>
                  <a:tcPr marL="9525" marR="9525" marT="9525" marB="0" anchor="b"/>
                </a:tc>
                <a:tc>
                  <a:txBody>
                    <a:bodyPr/>
                    <a:lstStyle/>
                    <a:p>
                      <a:pPr algn="r" fontAlgn="b"/>
                      <a:r>
                        <a:rPr lang="es-EC" sz="1200" b="1" u="none" strike="noStrike" dirty="0">
                          <a:effectLst/>
                        </a:rPr>
                        <a:t>0</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b="1" u="none" strike="noStrike" dirty="0">
                          <a:effectLst/>
                        </a:rPr>
                        <a:t>1</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b="1" u="none" strike="noStrike" dirty="0">
                          <a:effectLst/>
                        </a:rPr>
                        <a:t>2</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b="1" u="none" strike="noStrike" dirty="0">
                          <a:effectLst/>
                        </a:rPr>
                        <a:t>3</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b="1" u="none" strike="noStrike" dirty="0">
                          <a:effectLst/>
                        </a:rPr>
                        <a:t>4</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b="1" u="none" strike="noStrike" dirty="0">
                          <a:effectLst/>
                        </a:rPr>
                        <a:t>5</a:t>
                      </a:r>
                      <a:endParaRPr lang="es-EC" sz="1200" b="1" i="0" u="none" strike="noStrike" dirty="0">
                        <a:solidFill>
                          <a:srgbClr val="000000"/>
                        </a:solidFill>
                        <a:effectLst/>
                        <a:latin typeface="Times New Roman"/>
                      </a:endParaRPr>
                    </a:p>
                  </a:txBody>
                  <a:tcPr marL="9525" marR="9525" marT="9525" marB="0" anchor="b"/>
                </a:tc>
              </a:tr>
              <a:tr h="209550">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b="1" u="none" strike="noStrike" dirty="0">
                          <a:effectLst/>
                        </a:rPr>
                        <a:t>capital propio</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20000.0</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r>
              <a:tr h="209550">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b="1" u="none" strike="noStrike" dirty="0">
                          <a:effectLst/>
                        </a:rPr>
                        <a:t>utilidad neta</a:t>
                      </a:r>
                      <a:endParaRPr lang="es-EC" sz="1200" b="1"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r" rtl="0" fontAlgn="ctr"/>
                      <a:r>
                        <a:rPr lang="es-EC" sz="1200" u="none" strike="noStrike" dirty="0">
                          <a:effectLst/>
                        </a:rPr>
                        <a:t>$62,603.41 </a:t>
                      </a:r>
                      <a:endParaRPr lang="es-EC" sz="1200" b="0" i="0" u="none" strike="noStrike" dirty="0">
                        <a:solidFill>
                          <a:srgbClr val="000000"/>
                        </a:solidFill>
                        <a:effectLst/>
                        <a:latin typeface="Calibri"/>
                      </a:endParaRPr>
                    </a:p>
                  </a:txBody>
                  <a:tcPr marL="9525" marR="9525" marT="9525" marB="0" anchor="ctr"/>
                </a:tc>
                <a:tc>
                  <a:txBody>
                    <a:bodyPr/>
                    <a:lstStyle/>
                    <a:p>
                      <a:pPr algn="r" rtl="0" fontAlgn="ctr"/>
                      <a:r>
                        <a:rPr lang="es-EC" sz="1200" u="none" strike="noStrike" dirty="0">
                          <a:effectLst/>
                        </a:rPr>
                        <a:t>$62,749.19 </a:t>
                      </a:r>
                      <a:endParaRPr lang="es-EC" sz="1200" b="0" i="0" u="none" strike="noStrike" dirty="0">
                        <a:solidFill>
                          <a:srgbClr val="000000"/>
                        </a:solidFill>
                        <a:effectLst/>
                        <a:latin typeface="Calibri"/>
                      </a:endParaRPr>
                    </a:p>
                  </a:txBody>
                  <a:tcPr marL="9525" marR="9525" marT="9525" marB="0" anchor="ctr"/>
                </a:tc>
                <a:tc>
                  <a:txBody>
                    <a:bodyPr/>
                    <a:lstStyle/>
                    <a:p>
                      <a:pPr algn="r" rtl="0" fontAlgn="ctr"/>
                      <a:r>
                        <a:rPr lang="es-EC" sz="1200" u="none" strike="noStrike" dirty="0">
                          <a:effectLst/>
                        </a:rPr>
                        <a:t>$63,525.79 </a:t>
                      </a:r>
                      <a:endParaRPr lang="es-EC" sz="1200" b="0" i="0" u="none" strike="noStrike" dirty="0">
                        <a:solidFill>
                          <a:srgbClr val="000000"/>
                        </a:solidFill>
                        <a:effectLst/>
                        <a:latin typeface="Calibri"/>
                      </a:endParaRPr>
                    </a:p>
                  </a:txBody>
                  <a:tcPr marL="9525" marR="9525" marT="9525" marB="0" anchor="ctr"/>
                </a:tc>
                <a:tc>
                  <a:txBody>
                    <a:bodyPr/>
                    <a:lstStyle/>
                    <a:p>
                      <a:pPr algn="r" rtl="0" fontAlgn="ctr"/>
                      <a:r>
                        <a:rPr lang="es-EC" sz="1200" u="none" strike="noStrike" dirty="0">
                          <a:effectLst/>
                        </a:rPr>
                        <a:t>$64,294.45 </a:t>
                      </a:r>
                      <a:endParaRPr lang="es-EC" sz="1200" b="0" i="0" u="none" strike="noStrike" dirty="0">
                        <a:solidFill>
                          <a:srgbClr val="000000"/>
                        </a:solidFill>
                        <a:effectLst/>
                        <a:latin typeface="Calibri"/>
                      </a:endParaRPr>
                    </a:p>
                  </a:txBody>
                  <a:tcPr marL="9525" marR="9525" marT="9525" marB="0" anchor="ctr"/>
                </a:tc>
                <a:tc>
                  <a:txBody>
                    <a:bodyPr/>
                    <a:lstStyle/>
                    <a:p>
                      <a:pPr algn="r" rtl="0" fontAlgn="ctr"/>
                      <a:r>
                        <a:rPr lang="es-EC" sz="1200" u="none" strike="noStrike" dirty="0">
                          <a:effectLst/>
                        </a:rPr>
                        <a:t>$65,053.86 </a:t>
                      </a:r>
                      <a:endParaRPr lang="es-EC" sz="1200" b="0" i="0" u="none" strike="noStrike" dirty="0">
                        <a:solidFill>
                          <a:srgbClr val="000000"/>
                        </a:solidFill>
                        <a:effectLst/>
                        <a:latin typeface="Calibri"/>
                      </a:endParaRPr>
                    </a:p>
                  </a:txBody>
                  <a:tcPr marL="9525" marR="9525" marT="9525" marB="0" anchor="ctr"/>
                </a:tc>
              </a:tr>
              <a:tr h="218678">
                <a:tc>
                  <a:txBody>
                    <a:bodyPr/>
                    <a:lstStyle/>
                    <a:p>
                      <a:pPr algn="ctr" fontAlgn="b"/>
                      <a:r>
                        <a:rPr lang="es-EC" sz="1200" u="none" strike="noStrike" dirty="0">
                          <a:effectLst/>
                        </a:rPr>
                        <a:t>+</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b="1" u="none" strike="noStrike" dirty="0" smtClean="0">
                          <a:effectLst/>
                        </a:rPr>
                        <a:t>depreciación</a:t>
                      </a:r>
                      <a:endParaRPr lang="es-EC" sz="1200" b="1"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r" rtl="0" fontAlgn="b"/>
                      <a:r>
                        <a:rPr lang="es-EC" sz="1200" u="none" strike="noStrike" dirty="0">
                          <a:effectLst/>
                        </a:rPr>
                        <a:t>8114.8</a:t>
                      </a:r>
                      <a:endParaRPr lang="es-EC" sz="1200" b="0" i="0" u="none" strike="noStrike" dirty="0">
                        <a:solidFill>
                          <a:srgbClr val="000000"/>
                        </a:solidFill>
                        <a:effectLst/>
                        <a:latin typeface="Calibri"/>
                      </a:endParaRPr>
                    </a:p>
                  </a:txBody>
                  <a:tcPr marL="9525" marR="9525" marT="9525" marB="0" anchor="b"/>
                </a:tc>
                <a:tc>
                  <a:txBody>
                    <a:bodyPr/>
                    <a:lstStyle/>
                    <a:p>
                      <a:pPr algn="r" rtl="0" fontAlgn="b"/>
                      <a:r>
                        <a:rPr lang="es-EC" sz="1200" u="none" strike="noStrike" dirty="0">
                          <a:effectLst/>
                        </a:rPr>
                        <a:t>8114.8</a:t>
                      </a:r>
                      <a:endParaRPr lang="es-EC" sz="1200" b="0" i="0" u="none" strike="noStrike" dirty="0">
                        <a:solidFill>
                          <a:srgbClr val="000000"/>
                        </a:solidFill>
                        <a:effectLst/>
                        <a:latin typeface="Calibri"/>
                      </a:endParaRPr>
                    </a:p>
                  </a:txBody>
                  <a:tcPr marL="9525" marR="9525" marT="9525" marB="0" anchor="b"/>
                </a:tc>
                <a:tc>
                  <a:txBody>
                    <a:bodyPr/>
                    <a:lstStyle/>
                    <a:p>
                      <a:pPr algn="r" rtl="0" fontAlgn="b"/>
                      <a:r>
                        <a:rPr lang="es-EC" sz="1200" u="none" strike="noStrike" dirty="0">
                          <a:effectLst/>
                        </a:rPr>
                        <a:t>8114.8</a:t>
                      </a:r>
                      <a:endParaRPr lang="es-EC" sz="1200" b="0" i="0" u="none" strike="noStrike" dirty="0">
                        <a:solidFill>
                          <a:srgbClr val="000000"/>
                        </a:solidFill>
                        <a:effectLst/>
                        <a:latin typeface="Calibri"/>
                      </a:endParaRPr>
                    </a:p>
                  </a:txBody>
                  <a:tcPr marL="9525" marR="9525" marT="9525" marB="0" anchor="b"/>
                </a:tc>
                <a:tc>
                  <a:txBody>
                    <a:bodyPr/>
                    <a:lstStyle/>
                    <a:p>
                      <a:pPr algn="r" rtl="0" fontAlgn="b"/>
                      <a:r>
                        <a:rPr lang="es-EC" sz="1200" u="none" strike="noStrike" dirty="0">
                          <a:effectLst/>
                        </a:rPr>
                        <a:t>8114.8</a:t>
                      </a:r>
                      <a:endParaRPr lang="es-EC" sz="1200" b="0" i="0" u="none" strike="noStrike" dirty="0">
                        <a:solidFill>
                          <a:srgbClr val="000000"/>
                        </a:solidFill>
                        <a:effectLst/>
                        <a:latin typeface="Calibri"/>
                      </a:endParaRPr>
                    </a:p>
                  </a:txBody>
                  <a:tcPr marL="9525" marR="9525" marT="9525" marB="0" anchor="b"/>
                </a:tc>
                <a:tc>
                  <a:txBody>
                    <a:bodyPr/>
                    <a:lstStyle/>
                    <a:p>
                      <a:pPr algn="r" rtl="0" fontAlgn="b"/>
                      <a:r>
                        <a:rPr lang="es-EC" sz="1200" u="none" strike="noStrike" dirty="0">
                          <a:effectLst/>
                        </a:rPr>
                        <a:t>8114.8</a:t>
                      </a:r>
                      <a:endParaRPr lang="es-EC" sz="1200" b="0" i="0" u="none" strike="noStrike" dirty="0">
                        <a:solidFill>
                          <a:srgbClr val="000000"/>
                        </a:solidFill>
                        <a:effectLst/>
                        <a:latin typeface="Calibri"/>
                      </a:endParaRPr>
                    </a:p>
                  </a:txBody>
                  <a:tcPr marL="9525" marR="9525" marT="9525" marB="0" anchor="b"/>
                </a:tc>
              </a:tr>
              <a:tr h="200025">
                <a:tc>
                  <a:txBody>
                    <a:bodyPr/>
                    <a:lstStyle/>
                    <a:p>
                      <a:pPr algn="ctr" fontAlgn="b"/>
                      <a:r>
                        <a:rPr lang="es-EC" sz="1200" u="none" strike="noStrike" dirty="0">
                          <a:effectLst/>
                        </a:rPr>
                        <a:t>+</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b="1" u="none" strike="noStrike" dirty="0" smtClean="0">
                          <a:effectLst/>
                        </a:rPr>
                        <a:t>amortización</a:t>
                      </a:r>
                      <a:endParaRPr lang="es-EC" sz="1200" b="1"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907.7</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907.7</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r>
              <a:tr h="400050">
                <a:tc>
                  <a:txBody>
                    <a:bodyPr/>
                    <a:lstStyle/>
                    <a:p>
                      <a:pPr algn="ctr" fontAlgn="b"/>
                      <a:r>
                        <a:rPr lang="es-EC" sz="1200" u="none" strike="noStrike" dirty="0">
                          <a:effectLst/>
                        </a:rPr>
                        <a:t>=</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b="1" u="none" strike="noStrike" dirty="0" smtClean="0">
                          <a:effectLst/>
                        </a:rPr>
                        <a:t>flujo </a:t>
                      </a:r>
                      <a:r>
                        <a:rPr lang="es-EC" sz="1200" b="1" u="none" strike="noStrike" dirty="0">
                          <a:effectLst/>
                        </a:rPr>
                        <a:t>de cajo neto antes de </a:t>
                      </a:r>
                      <a:r>
                        <a:rPr lang="es-EC" sz="1200" b="1" u="none" strike="noStrike" dirty="0" smtClean="0">
                          <a:effectLst/>
                        </a:rPr>
                        <a:t>interés</a:t>
                      </a:r>
                      <a:endParaRPr lang="es-EC" sz="1200" b="1"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71625.9</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71771.7</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71640.6</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72409.3</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73168.7</a:t>
                      </a:r>
                      <a:endParaRPr lang="es-EC" sz="1200" b="0" i="0" u="none" strike="noStrike" dirty="0">
                        <a:solidFill>
                          <a:srgbClr val="000000"/>
                        </a:solidFill>
                        <a:effectLst/>
                        <a:latin typeface="Times New Roman"/>
                      </a:endParaRPr>
                    </a:p>
                  </a:txBody>
                  <a:tcPr marL="9525" marR="9525" marT="9525" marB="0" anchor="b"/>
                </a:tc>
              </a:tr>
              <a:tr h="200025">
                <a:tc>
                  <a:txBody>
                    <a:bodyPr/>
                    <a:lstStyle/>
                    <a:p>
                      <a:pPr algn="ctr" fontAlgn="b"/>
                      <a:r>
                        <a:rPr lang="es-EC" sz="1200" u="none" strike="noStrike" dirty="0">
                          <a:effectLst/>
                        </a:rPr>
                        <a:t>-</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b="1" u="none" strike="noStrike" dirty="0" smtClean="0">
                          <a:effectLst/>
                        </a:rPr>
                        <a:t>préstamo </a:t>
                      </a:r>
                      <a:r>
                        <a:rPr lang="es-EC" sz="1200" b="1" u="none" strike="noStrike" dirty="0">
                          <a:effectLst/>
                        </a:rPr>
                        <a:t>bancario</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20478.0</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851.5</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903.2</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u="none" strike="noStrike" dirty="0">
                          <a:effectLst/>
                        </a:rPr>
                        <a:t> </a:t>
                      </a:r>
                      <a:endParaRPr lang="es-EC" sz="1200" b="0" i="0" u="none" strike="noStrike" dirty="0">
                        <a:solidFill>
                          <a:srgbClr val="000000"/>
                        </a:solidFill>
                        <a:effectLst/>
                        <a:latin typeface="Times New Roman"/>
                      </a:endParaRPr>
                    </a:p>
                  </a:txBody>
                  <a:tcPr marL="9525" marR="9525" marT="9525" marB="0" anchor="b"/>
                </a:tc>
              </a:tr>
              <a:tr h="208012">
                <a:tc>
                  <a:txBody>
                    <a:bodyPr/>
                    <a:lstStyle/>
                    <a:p>
                      <a:pPr algn="ctr" fontAlgn="b"/>
                      <a:r>
                        <a:rPr lang="es-EC" sz="1200" u="none" strike="noStrike" dirty="0">
                          <a:effectLst/>
                        </a:rPr>
                        <a:t>=</a:t>
                      </a:r>
                      <a:endParaRPr lang="es-EC" sz="1200" b="0" i="0" u="none" strike="noStrike" dirty="0">
                        <a:solidFill>
                          <a:srgbClr val="000000"/>
                        </a:solidFill>
                        <a:effectLst/>
                        <a:latin typeface="Times New Roman"/>
                      </a:endParaRPr>
                    </a:p>
                  </a:txBody>
                  <a:tcPr marL="9525" marR="9525" marT="9525" marB="0" anchor="b"/>
                </a:tc>
                <a:tc>
                  <a:txBody>
                    <a:bodyPr/>
                    <a:lstStyle/>
                    <a:p>
                      <a:pPr algn="l" fontAlgn="b"/>
                      <a:r>
                        <a:rPr lang="es-EC" sz="1200" b="1" u="none" strike="noStrike" dirty="0">
                          <a:effectLst/>
                        </a:rPr>
                        <a:t>flujos netos de caja</a:t>
                      </a:r>
                      <a:endParaRPr lang="es-EC" sz="1200" b="1"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40478.0</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70774.4</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70868.4</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71640.6</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72409.3</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73168.7</a:t>
                      </a:r>
                      <a:endParaRPr lang="es-EC" sz="1200" b="0" i="0" u="none" strike="noStrike" dirty="0">
                        <a:solidFill>
                          <a:srgbClr val="000000"/>
                        </a:solidFill>
                        <a:effectLst/>
                        <a:latin typeface="Times New Roman"/>
                      </a:endParaRPr>
                    </a:p>
                  </a:txBody>
                  <a:tcPr marL="9525" marR="9525" marT="9525" marB="0" anchor="b"/>
                </a:tc>
              </a:tr>
            </a:tbl>
          </a:graphicData>
        </a:graphic>
      </p:graphicFrame>
    </p:spTree>
    <p:extLst>
      <p:ext uri="{BB962C8B-B14F-4D97-AF65-F5344CB8AC3E}">
        <p14:creationId xmlns:p14="http://schemas.microsoft.com/office/powerpoint/2010/main" val="11151154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5 Tabla"/>
          <p:cNvGraphicFramePr>
            <a:graphicFrameLocks noGrp="1"/>
          </p:cNvGraphicFramePr>
          <p:nvPr>
            <p:extLst>
              <p:ext uri="{D42A27DB-BD31-4B8C-83A1-F6EECF244321}">
                <p14:modId xmlns:p14="http://schemas.microsoft.com/office/powerpoint/2010/main" val="2972217677"/>
              </p:ext>
            </p:extLst>
          </p:nvPr>
        </p:nvGraphicFramePr>
        <p:xfrm>
          <a:off x="990600" y="609600"/>
          <a:ext cx="6624736" cy="2411718"/>
        </p:xfrm>
        <a:graphic>
          <a:graphicData uri="http://schemas.openxmlformats.org/drawingml/2006/table">
            <a:tbl>
              <a:tblPr firstRow="1" firstCol="1" bandRow="1">
                <a:tableStyleId>{72833802-FEF1-4C79-8D5D-14CF1EAF98D9}</a:tableStyleId>
              </a:tblPr>
              <a:tblGrid>
                <a:gridCol w="432048"/>
                <a:gridCol w="1296144"/>
                <a:gridCol w="1152128"/>
                <a:gridCol w="821568"/>
                <a:gridCol w="762608"/>
                <a:gridCol w="677552"/>
                <a:gridCol w="792088"/>
                <a:gridCol w="690600"/>
              </a:tblGrid>
              <a:tr h="251442">
                <a:tc gridSpan="8">
                  <a:txBody>
                    <a:bodyPr/>
                    <a:lstStyle/>
                    <a:p>
                      <a:pPr algn="ctr">
                        <a:lnSpc>
                          <a:spcPct val="150000"/>
                        </a:lnSpc>
                        <a:spcAft>
                          <a:spcPts val="0"/>
                        </a:spcAft>
                      </a:pPr>
                      <a:r>
                        <a:rPr lang="es-ES" sz="1100" dirty="0">
                          <a:effectLst/>
                        </a:rPr>
                        <a:t>FLUJO  NETO</a:t>
                      </a:r>
                      <a:endParaRPr lang="es-EC" sz="1100" dirty="0">
                        <a:effectLst/>
                        <a:latin typeface="Times New Roman"/>
                        <a:ea typeface="Calibri"/>
                        <a:cs typeface="Times New Roman"/>
                      </a:endParaRPr>
                    </a:p>
                  </a:txBody>
                  <a:tcPr marL="62861" marR="6286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1442">
                <a:tc rowSpan="2">
                  <a:txBody>
                    <a:bodyPr/>
                    <a:lstStyle/>
                    <a:p>
                      <a:pPr algn="ctr">
                        <a:lnSpc>
                          <a:spcPct val="150000"/>
                        </a:lnSpc>
                        <a:spcAft>
                          <a:spcPts val="0"/>
                        </a:spcAft>
                      </a:pPr>
                      <a:r>
                        <a:rPr lang="es-ES" sz="1100" dirty="0">
                          <a:effectLst/>
                        </a:rPr>
                        <a:t>Nº</a:t>
                      </a:r>
                      <a:endParaRPr lang="es-EC" sz="1100" dirty="0">
                        <a:effectLst/>
                        <a:latin typeface="Times New Roman"/>
                        <a:ea typeface="Calibri"/>
                        <a:cs typeface="Times New Roman"/>
                      </a:endParaRPr>
                    </a:p>
                  </a:txBody>
                  <a:tcPr marL="62861" marR="62861" marT="0" marB="0"/>
                </a:tc>
                <a:tc rowSpan="2">
                  <a:txBody>
                    <a:bodyPr/>
                    <a:lstStyle/>
                    <a:p>
                      <a:pPr algn="ctr">
                        <a:lnSpc>
                          <a:spcPct val="150000"/>
                        </a:lnSpc>
                        <a:spcAft>
                          <a:spcPts val="0"/>
                        </a:spcAft>
                      </a:pPr>
                      <a:r>
                        <a:rPr lang="es-ES" sz="1100" dirty="0">
                          <a:effectLst/>
                        </a:rPr>
                        <a:t>DETALLE</a:t>
                      </a:r>
                      <a:endParaRPr lang="es-EC" sz="1100" dirty="0">
                        <a:effectLst/>
                        <a:latin typeface="Times New Roman"/>
                        <a:ea typeface="Calibri"/>
                        <a:cs typeface="Times New Roman"/>
                      </a:endParaRPr>
                    </a:p>
                  </a:txBody>
                  <a:tcPr marL="62861" marR="62861" marT="0" marB="0"/>
                </a:tc>
                <a:tc gridSpan="6">
                  <a:txBody>
                    <a:bodyPr/>
                    <a:lstStyle/>
                    <a:p>
                      <a:pPr algn="ctr">
                        <a:lnSpc>
                          <a:spcPct val="150000"/>
                        </a:lnSpc>
                        <a:spcAft>
                          <a:spcPts val="0"/>
                        </a:spcAft>
                      </a:pPr>
                      <a:r>
                        <a:rPr lang="es-ES" sz="1100" dirty="0">
                          <a:effectLst/>
                        </a:rPr>
                        <a:t>PRODUCCIÓN</a:t>
                      </a:r>
                      <a:endParaRPr lang="es-EC" sz="1100" dirty="0">
                        <a:effectLst/>
                        <a:latin typeface="Times New Roman"/>
                        <a:ea typeface="Calibri"/>
                        <a:cs typeface="Times New Roman"/>
                      </a:endParaRPr>
                    </a:p>
                  </a:txBody>
                  <a:tcPr marL="62861" marR="62861"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51442">
                <a:tc vMerge="1">
                  <a:txBody>
                    <a:bodyPr/>
                    <a:lstStyle/>
                    <a:p>
                      <a:endParaRPr lang="es-EC"/>
                    </a:p>
                  </a:txBody>
                  <a:tcPr/>
                </a:tc>
                <a:tc vMerge="1">
                  <a:txBody>
                    <a:bodyPr/>
                    <a:lstStyle/>
                    <a:p>
                      <a:endParaRPr lang="es-EC"/>
                    </a:p>
                  </a:txBody>
                  <a:tcPr/>
                </a:tc>
                <a:tc>
                  <a:txBody>
                    <a:bodyPr/>
                    <a:lstStyle/>
                    <a:p>
                      <a:pPr algn="ctr">
                        <a:lnSpc>
                          <a:spcPct val="150000"/>
                        </a:lnSpc>
                        <a:spcAft>
                          <a:spcPts val="0"/>
                        </a:spcAft>
                      </a:pPr>
                      <a:r>
                        <a:rPr lang="es-ES" sz="1100" dirty="0">
                          <a:effectLst/>
                        </a:rPr>
                        <a:t>0</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1</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2</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3</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4</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5</a:t>
                      </a:r>
                      <a:endParaRPr lang="es-EC" sz="1100" dirty="0">
                        <a:effectLst/>
                        <a:latin typeface="Times New Roman"/>
                        <a:ea typeface="Calibri"/>
                        <a:cs typeface="Times New Roman"/>
                      </a:endParaRPr>
                    </a:p>
                  </a:txBody>
                  <a:tcPr marL="62861" marR="62861" marT="0" marB="0"/>
                </a:tc>
              </a:tr>
              <a:tr h="251442">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c>
                  <a:txBody>
                    <a:bodyPr/>
                    <a:lstStyle/>
                    <a:p>
                      <a:pPr algn="l">
                        <a:lnSpc>
                          <a:spcPct val="150000"/>
                        </a:lnSpc>
                        <a:spcAft>
                          <a:spcPts val="0"/>
                        </a:spcAft>
                      </a:pPr>
                      <a:r>
                        <a:rPr lang="es-ES" sz="1100" dirty="0">
                          <a:effectLst/>
                        </a:rPr>
                        <a:t>Flujo de inversiones </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r>
              <a:tr h="542900">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c>
                  <a:txBody>
                    <a:bodyPr/>
                    <a:lstStyle/>
                    <a:p>
                      <a:pPr algn="l">
                        <a:lnSpc>
                          <a:spcPct val="150000"/>
                        </a:lnSpc>
                        <a:spcAft>
                          <a:spcPts val="0"/>
                        </a:spcAft>
                      </a:pPr>
                      <a:r>
                        <a:rPr lang="es-ES" sz="1100" dirty="0">
                          <a:effectLst/>
                        </a:rPr>
                        <a:t>Flujo económico actual</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c>
                  <a:txBody>
                    <a:bodyPr/>
                    <a:lstStyle/>
                    <a:p>
                      <a:pPr algn="r" fontAlgn="b"/>
                      <a:r>
                        <a:rPr lang="es-EC" sz="1200" u="none" strike="noStrike" dirty="0">
                          <a:effectLst/>
                        </a:rPr>
                        <a:t>70774.4</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70868.4</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71640.6</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72409.3</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73168.7</a:t>
                      </a:r>
                      <a:endParaRPr lang="es-EC" sz="1200" b="0" i="0" u="none" strike="noStrike" dirty="0">
                        <a:solidFill>
                          <a:srgbClr val="000000"/>
                        </a:solidFill>
                        <a:effectLst/>
                        <a:latin typeface="Times New Roman"/>
                      </a:endParaRPr>
                    </a:p>
                  </a:txBody>
                  <a:tcPr marL="9525" marR="9525" marT="9525" marB="0" anchor="b"/>
                </a:tc>
              </a:tr>
              <a:tr h="611518">
                <a:tc>
                  <a:txBody>
                    <a:bodyPr/>
                    <a:lstStyle/>
                    <a:p>
                      <a:pPr algn="ctr">
                        <a:lnSpc>
                          <a:spcPct val="150000"/>
                        </a:lnSpc>
                        <a:spcAft>
                          <a:spcPts val="0"/>
                        </a:spcAft>
                      </a:pPr>
                      <a:r>
                        <a:rPr lang="es-ES" sz="1100" dirty="0">
                          <a:effectLst/>
                        </a:rPr>
                        <a:t> </a:t>
                      </a:r>
                      <a:endParaRPr lang="es-EC" sz="1100" dirty="0">
                        <a:effectLst/>
                        <a:latin typeface="Times New Roman"/>
                        <a:ea typeface="Calibri"/>
                        <a:cs typeface="Times New Roman"/>
                      </a:endParaRPr>
                    </a:p>
                  </a:txBody>
                  <a:tcPr marL="62861" marR="62861" marT="0" marB="0"/>
                </a:tc>
                <a:tc>
                  <a:txBody>
                    <a:bodyPr/>
                    <a:lstStyle/>
                    <a:p>
                      <a:pPr algn="l">
                        <a:lnSpc>
                          <a:spcPct val="150000"/>
                        </a:lnSpc>
                        <a:spcAft>
                          <a:spcPts val="0"/>
                        </a:spcAft>
                      </a:pPr>
                      <a:r>
                        <a:rPr lang="es-ES" sz="1100" dirty="0">
                          <a:effectLst/>
                        </a:rPr>
                        <a:t>Flujo económico neto</a:t>
                      </a:r>
                      <a:endParaRPr lang="es-EC" sz="1100" dirty="0">
                        <a:effectLst/>
                        <a:latin typeface="Times New Roman"/>
                        <a:ea typeface="Calibri"/>
                        <a:cs typeface="Times New Roman"/>
                      </a:endParaRPr>
                    </a:p>
                  </a:txBody>
                  <a:tcPr marL="62861" marR="62861" marT="0" marB="0"/>
                </a:tc>
                <a:tc>
                  <a:txBody>
                    <a:bodyPr/>
                    <a:lstStyle/>
                    <a:p>
                      <a:pPr algn="ctr">
                        <a:lnSpc>
                          <a:spcPct val="150000"/>
                        </a:lnSpc>
                        <a:spcAft>
                          <a:spcPts val="0"/>
                        </a:spcAft>
                      </a:pPr>
                      <a:r>
                        <a:rPr lang="es-ES" sz="1100" dirty="0">
                          <a:effectLst/>
                        </a:rPr>
                        <a:t> $     40.478,00 </a:t>
                      </a:r>
                      <a:endParaRPr lang="es-EC" sz="1100" dirty="0">
                        <a:effectLst/>
                        <a:latin typeface="Times New Roman"/>
                        <a:ea typeface="Calibri"/>
                        <a:cs typeface="Times New Roman"/>
                      </a:endParaRPr>
                    </a:p>
                  </a:txBody>
                  <a:tcPr marL="62861" marR="62861" marT="0" marB="0"/>
                </a:tc>
                <a:tc>
                  <a:txBody>
                    <a:bodyPr/>
                    <a:lstStyle/>
                    <a:p>
                      <a:pPr algn="r" fontAlgn="b"/>
                      <a:r>
                        <a:rPr lang="es-EC" sz="1200" u="none" strike="noStrike" dirty="0">
                          <a:effectLst/>
                        </a:rPr>
                        <a:t>70774.4</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70868.4</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71640.6</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72409.3</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73168.7</a:t>
                      </a:r>
                      <a:endParaRPr lang="es-EC" sz="1200" b="0" i="0" u="none" strike="noStrike" dirty="0">
                        <a:solidFill>
                          <a:srgbClr val="000000"/>
                        </a:solidFill>
                        <a:effectLst/>
                        <a:latin typeface="Times New Roman"/>
                      </a:endParaRPr>
                    </a:p>
                  </a:txBody>
                  <a:tcPr marL="9525" marR="9525" marT="9525" marB="0" anchor="b"/>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552934294"/>
              </p:ext>
            </p:extLst>
          </p:nvPr>
        </p:nvGraphicFramePr>
        <p:xfrm>
          <a:off x="918592" y="3489920"/>
          <a:ext cx="6912768" cy="2468880"/>
        </p:xfrm>
        <a:graphic>
          <a:graphicData uri="http://schemas.openxmlformats.org/drawingml/2006/table">
            <a:tbl>
              <a:tblPr firstRow="1" firstCol="1" bandRow="1">
                <a:tableStyleId>{72833802-FEF1-4C79-8D5D-14CF1EAF98D9}</a:tableStyleId>
              </a:tblPr>
              <a:tblGrid>
                <a:gridCol w="1064866"/>
                <a:gridCol w="1064542"/>
                <a:gridCol w="1167706"/>
                <a:gridCol w="1008112"/>
                <a:gridCol w="936104"/>
                <a:gridCol w="936104"/>
                <a:gridCol w="735334"/>
              </a:tblGrid>
              <a:tr h="190500">
                <a:tc gridSpan="7">
                  <a:txBody>
                    <a:bodyPr/>
                    <a:lstStyle/>
                    <a:p>
                      <a:pPr algn="ctr">
                        <a:lnSpc>
                          <a:spcPct val="150000"/>
                        </a:lnSpc>
                        <a:spcAft>
                          <a:spcPts val="0"/>
                        </a:spcAft>
                      </a:pPr>
                      <a:r>
                        <a:rPr lang="" sz="1200" dirty="0" smtClean="0">
                          <a:effectLst/>
                        </a:rPr>
                        <a:t>Calculo</a:t>
                      </a:r>
                      <a:r>
                        <a:rPr lang="" sz="1200" baseline="0" dirty="0" smtClean="0">
                          <a:effectLst/>
                        </a:rPr>
                        <a:t> del VAN y del TIR</a:t>
                      </a:r>
                      <a:endParaRPr lang="es-EC" sz="1200" dirty="0">
                        <a:effectLst/>
                      </a:endParaRPr>
                    </a:p>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hMerge="1">
                  <a:txBody>
                    <a:bodyPr/>
                    <a:lstStyle/>
                    <a:p>
                      <a:pPr algn="ctr">
                        <a:lnSpc>
                          <a:spcPct val="150000"/>
                        </a:lnSpc>
                        <a:spcAft>
                          <a:spcPts val="0"/>
                        </a:spcAft>
                      </a:pPr>
                      <a:endParaRPr lang="es-EC" sz="1200" dirty="0">
                        <a:effectLst/>
                        <a:latin typeface="Times New Roman"/>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pPr algn="l">
                        <a:lnSpc>
                          <a:spcPct val="150000"/>
                        </a:lnSpc>
                        <a:spcAft>
                          <a:spcPts val="0"/>
                        </a:spcAft>
                      </a:pPr>
                      <a:endParaRPr lang="es-EC" sz="1200" dirty="0">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C" sz="1200" dirty="0">
                        <a:effectLst/>
                        <a:latin typeface="Times New Roman"/>
                        <a:ea typeface="Calibri"/>
                        <a:cs typeface="Times New Roman"/>
                      </a:endParaRPr>
                    </a:p>
                  </a:txBody>
                  <a:tcPr marL="68580" marR="68580" marT="0" marB="0"/>
                </a:tc>
                <a:tc hMerge="1">
                  <a:txBody>
                    <a:bodyPr/>
                    <a:lstStyle/>
                    <a:p>
                      <a:pPr algn="l">
                        <a:lnSpc>
                          <a:spcPct val="150000"/>
                        </a:lnSpc>
                        <a:spcAft>
                          <a:spcPts val="0"/>
                        </a:spcAft>
                      </a:pPr>
                      <a:endParaRPr lang="es-EC" sz="1200" dirty="0">
                        <a:effectLst/>
                        <a:latin typeface="Times New Roman"/>
                        <a:ea typeface="Calibri"/>
                        <a:cs typeface="Times New Roman"/>
                      </a:endParaRPr>
                    </a:p>
                  </a:txBody>
                  <a:tcPr marL="68580" marR="68580" marT="0" marB="0"/>
                </a:tc>
              </a:tr>
              <a:tr h="190500">
                <a:tc>
                  <a:txBody>
                    <a:bodyPr/>
                    <a:lstStyle/>
                    <a:p>
                      <a:pPr algn="l">
                        <a:lnSpc>
                          <a:spcPct val="150000"/>
                        </a:lnSpc>
                        <a:spcAft>
                          <a:spcPts val="0"/>
                        </a:spcAft>
                      </a:pPr>
                      <a:r>
                        <a:rPr lang="es-ES" sz="1200" dirty="0">
                          <a:effectLst/>
                        </a:rPr>
                        <a:t>Tasa de descuento</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22,61%</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r>
              <a:tr h="545442">
                <a:tc>
                  <a:txBody>
                    <a:bodyPr/>
                    <a:lstStyle/>
                    <a:p>
                      <a:pPr algn="ctr">
                        <a:lnSpc>
                          <a:spcPct val="150000"/>
                        </a:lnSpc>
                        <a:spcAft>
                          <a:spcPts val="0"/>
                        </a:spcAft>
                      </a:pPr>
                      <a:r>
                        <a:rPr lang="es-ES" sz="1200" dirty="0">
                          <a:effectLst/>
                        </a:rPr>
                        <a:t>Inversión inicial</a:t>
                      </a:r>
                      <a:endParaRPr lang="es-EC" sz="12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a:effectLst/>
                        </a:rPr>
                        <a:t>0</a:t>
                      </a:r>
                      <a:endParaRPr lang="es-EC" sz="12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a:effectLst/>
                        </a:rPr>
                        <a:t>1</a:t>
                      </a:r>
                      <a:endParaRPr lang="es-EC" sz="12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a:effectLst/>
                        </a:rPr>
                        <a:t>2</a:t>
                      </a:r>
                      <a:endParaRPr lang="es-EC" sz="12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a:effectLst/>
                        </a:rPr>
                        <a:t>3</a:t>
                      </a:r>
                      <a:endParaRPr lang="es-EC" sz="12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a:effectLst/>
                        </a:rPr>
                        <a:t>4</a:t>
                      </a:r>
                      <a:endParaRPr lang="es-EC" sz="12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es-ES" sz="1200" dirty="0">
                          <a:effectLst/>
                        </a:rPr>
                        <a:t>5</a:t>
                      </a:r>
                      <a:endParaRPr lang="es-EC" sz="1200" dirty="0">
                        <a:effectLst/>
                        <a:latin typeface="Times New Roman"/>
                        <a:ea typeface="Calibri"/>
                        <a:cs typeface="Times New Roman"/>
                      </a:endParaRPr>
                    </a:p>
                  </a:txBody>
                  <a:tcPr marL="68580" marR="68580" marT="0" marB="0"/>
                </a:tc>
              </a:tr>
              <a:tr h="190500">
                <a:tc>
                  <a:txBody>
                    <a:bodyPr/>
                    <a:lstStyle/>
                    <a:p>
                      <a:pPr algn="ctr">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ctr">
                        <a:lnSpc>
                          <a:spcPct val="150000"/>
                        </a:lnSpc>
                        <a:spcAft>
                          <a:spcPts val="0"/>
                        </a:spcAft>
                      </a:pPr>
                      <a:r>
                        <a:rPr lang="" sz="1200" smtClean="0">
                          <a:effectLst/>
                        </a:rPr>
                        <a:t>-</a:t>
                      </a:r>
                      <a:r>
                        <a:rPr lang="es-ES" sz="1200" dirty="0" smtClean="0">
                          <a:effectLst/>
                        </a:rPr>
                        <a:t>40478,00</a:t>
                      </a:r>
                      <a:endParaRPr lang="es-EC" sz="1200" dirty="0">
                        <a:effectLst/>
                        <a:latin typeface="Times New Roman"/>
                        <a:ea typeface="Calibri"/>
                        <a:cs typeface="Times New Roman"/>
                      </a:endParaRPr>
                    </a:p>
                  </a:txBody>
                  <a:tcPr marL="68580" marR="68580" marT="0" marB="0"/>
                </a:tc>
                <a:tc>
                  <a:txBody>
                    <a:bodyPr/>
                    <a:lstStyle/>
                    <a:p>
                      <a:pPr algn="r" fontAlgn="b"/>
                      <a:r>
                        <a:rPr lang="es-EC" sz="1200" u="none" strike="noStrike" dirty="0">
                          <a:effectLst/>
                        </a:rPr>
                        <a:t>70774.4</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70868.4</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71640.6</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72409.3</a:t>
                      </a:r>
                      <a:endParaRPr lang="es-EC" sz="1200" b="0" i="0" u="none" strike="noStrike" dirty="0">
                        <a:solidFill>
                          <a:srgbClr val="000000"/>
                        </a:solidFill>
                        <a:effectLst/>
                        <a:latin typeface="Times New Roman"/>
                      </a:endParaRPr>
                    </a:p>
                  </a:txBody>
                  <a:tcPr marL="9525" marR="9525" marT="9525" marB="0" anchor="b"/>
                </a:tc>
                <a:tc>
                  <a:txBody>
                    <a:bodyPr/>
                    <a:lstStyle/>
                    <a:p>
                      <a:pPr algn="r" fontAlgn="b"/>
                      <a:r>
                        <a:rPr lang="es-EC" sz="1200" u="none" strike="noStrike" dirty="0">
                          <a:effectLst/>
                        </a:rPr>
                        <a:t>73168.7</a:t>
                      </a:r>
                      <a:endParaRPr lang="es-EC" sz="1200" b="0" i="0" u="none" strike="noStrike" dirty="0">
                        <a:solidFill>
                          <a:srgbClr val="000000"/>
                        </a:solidFill>
                        <a:effectLst/>
                        <a:latin typeface="Times New Roman"/>
                      </a:endParaRPr>
                    </a:p>
                  </a:txBody>
                  <a:tcPr marL="9525" marR="9525" marT="9525" marB="0" anchor="b"/>
                </a:tc>
              </a:tr>
              <a:tr h="190500">
                <a:tc>
                  <a:txBody>
                    <a:bodyPr/>
                    <a:lstStyle/>
                    <a:p>
                      <a:pPr algn="r">
                        <a:lnSpc>
                          <a:spcPct val="150000"/>
                        </a:lnSpc>
                        <a:spcAft>
                          <a:spcPts val="0"/>
                        </a:spcAft>
                      </a:pPr>
                      <a:r>
                        <a:rPr lang="es-ES" sz="1200" dirty="0">
                          <a:effectLst/>
                        </a:rPr>
                        <a:t>VAN = </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a:effectLst/>
                        </a:rPr>
                        <a:t>$ 261.567,62</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r>
              <a:tr h="190500">
                <a:tc>
                  <a:txBody>
                    <a:bodyPr/>
                    <a:lstStyle/>
                    <a:p>
                      <a:pPr algn="r">
                        <a:lnSpc>
                          <a:spcPct val="150000"/>
                        </a:lnSpc>
                        <a:spcAft>
                          <a:spcPts val="0"/>
                        </a:spcAft>
                      </a:pPr>
                      <a:r>
                        <a:rPr lang="es-ES" sz="1200" dirty="0" smtClean="0">
                          <a:effectLst/>
                        </a:rPr>
                        <a:t>VAN (+) =</a:t>
                      </a:r>
                      <a:endParaRPr lang="es-EC" sz="1200" dirty="0">
                        <a:effectLst/>
                        <a:latin typeface="Times New Roman"/>
                        <a:ea typeface="Calibri"/>
                        <a:cs typeface="Times New Roman"/>
                      </a:endParaRPr>
                    </a:p>
                  </a:txBody>
                  <a:tcPr marL="68580" marR="68580" marT="0" marB="0"/>
                </a:tc>
                <a:tc>
                  <a:txBody>
                    <a:bodyPr/>
                    <a:lstStyle/>
                    <a:p>
                      <a:pPr algn="r">
                        <a:lnSpc>
                          <a:spcPct val="150000"/>
                        </a:lnSpc>
                        <a:spcAft>
                          <a:spcPts val="0"/>
                        </a:spcAft>
                      </a:pPr>
                      <a:r>
                        <a:rPr lang="es-ES" sz="1200" dirty="0" smtClean="0">
                          <a:effectLst/>
                        </a:rPr>
                        <a:t>$ 261.567,62</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smtClean="0">
                          <a:effectLst/>
                        </a:rPr>
                        <a:t> </a:t>
                      </a:r>
                      <a:r>
                        <a:rPr lang="" sz="1200" dirty="0" smtClean="0">
                          <a:effectLst/>
                        </a:rPr>
                        <a:t> TIR</a:t>
                      </a:r>
                      <a:r>
                        <a:rPr lang="" sz="1200" baseline="0" dirty="0" smtClean="0">
                          <a:effectLst/>
                        </a:rPr>
                        <a:t>  = 62%</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c>
                  <a:txBody>
                    <a:bodyPr/>
                    <a:lstStyle/>
                    <a:p>
                      <a:pPr algn="l">
                        <a:lnSpc>
                          <a:spcPct val="150000"/>
                        </a:lnSpc>
                        <a:spcAft>
                          <a:spcPts val="0"/>
                        </a:spcAft>
                      </a:pPr>
                      <a:r>
                        <a:rPr lang="es-ES" sz="1200" dirty="0">
                          <a:effectLst/>
                        </a:rPr>
                        <a:t> </a:t>
                      </a:r>
                      <a:endParaRPr lang="es-EC" sz="1200" dirty="0">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92048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3048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4648200" y="4038600"/>
            <a:ext cx="45719" cy="369332"/>
          </a:xfrm>
          <a:prstGeom prst="rect">
            <a:avLst/>
          </a:prstGeom>
          <a:noFill/>
        </p:spPr>
        <p:txBody>
          <a:bodyPr wrap="square" rtlCol="0">
            <a:spAutoFit/>
          </a:bodyPr>
          <a:lstStyle/>
          <a:p>
            <a:endParaRPr lang="es-EC" dirty="0"/>
          </a:p>
        </p:txBody>
      </p:sp>
      <p:sp>
        <p:nvSpPr>
          <p:cNvPr id="5" name="4 CuadroTexto"/>
          <p:cNvSpPr txBox="1"/>
          <p:nvPr/>
        </p:nvSpPr>
        <p:spPr>
          <a:xfrm>
            <a:off x="4114800" y="1828800"/>
            <a:ext cx="4343400" cy="3046988"/>
          </a:xfrm>
          <a:prstGeom prst="rect">
            <a:avLst/>
          </a:prstGeom>
          <a:noFill/>
        </p:spPr>
        <p:txBody>
          <a:bodyPr wrap="square" rtlCol="0">
            <a:spAutoFit/>
          </a:bodyPr>
          <a:lstStyle/>
          <a:p>
            <a:pPr marL="285750" indent="-285750" algn="just">
              <a:buFont typeface="Arial" panose="020B0604020202020204" pitchFamily="34" charset="0"/>
              <a:buChar char="•"/>
            </a:pPr>
            <a:r>
              <a:rPr lang="es-ES" sz="1600" dirty="0" smtClean="0"/>
              <a:t>Participación del 2% en el PIB</a:t>
            </a:r>
          </a:p>
          <a:p>
            <a:pPr marL="285750" indent="-285750" algn="just">
              <a:buFont typeface="Arial" panose="020B0604020202020204" pitchFamily="34" charset="0"/>
              <a:buChar char="•"/>
            </a:pPr>
            <a:endParaRPr lang="es-ES" sz="1600" dirty="0" smtClean="0"/>
          </a:p>
          <a:p>
            <a:pPr algn="just"/>
            <a:r>
              <a:rPr lang="" sz="1600" b="1"/>
              <a:t>R</a:t>
            </a:r>
            <a:r>
              <a:rPr lang="es-ES" sz="1600" b="1" dirty="0" err="1" smtClean="0"/>
              <a:t>econocimientos</a:t>
            </a:r>
            <a:r>
              <a:rPr lang="es-ES" sz="1600" b="1" dirty="0" smtClean="0"/>
              <a:t> </a:t>
            </a:r>
            <a:r>
              <a:rPr lang="es-ES" sz="1600" b="1" dirty="0" smtClean="0"/>
              <a:t>a nivel internacional</a:t>
            </a:r>
          </a:p>
          <a:p>
            <a:pPr marL="285750" indent="-285750" algn="just">
              <a:buFont typeface="Arial" panose="020B0604020202020204" pitchFamily="34" charset="0"/>
              <a:buChar char="•"/>
            </a:pPr>
            <a:r>
              <a:rPr lang="es-ES" sz="1600" dirty="0" smtClean="0"/>
              <a:t>Destino verde del mundo 2013”, </a:t>
            </a:r>
          </a:p>
          <a:p>
            <a:pPr marL="285750" indent="-285750" algn="just">
              <a:buFont typeface="Arial" panose="020B0604020202020204" pitchFamily="34" charset="0"/>
              <a:buChar char="•"/>
            </a:pPr>
            <a:r>
              <a:rPr lang="es-ES" sz="1600" dirty="0" smtClean="0"/>
              <a:t>“mejor destino de naturaleza y vida silvestre”; </a:t>
            </a:r>
          </a:p>
          <a:p>
            <a:pPr marL="285750" indent="-285750" algn="just">
              <a:buFont typeface="Arial" panose="020B0604020202020204" pitchFamily="34" charset="0"/>
              <a:buChar char="•"/>
            </a:pPr>
            <a:r>
              <a:rPr lang="es-ES" sz="1600" dirty="0" smtClean="0"/>
              <a:t>Tren crucero mejor producto turístico fuera de Europa, </a:t>
            </a:r>
          </a:p>
          <a:p>
            <a:pPr marL="285750" indent="-285750" algn="just">
              <a:buFont typeface="Arial" panose="020B0604020202020204" pitchFamily="34" charset="0"/>
              <a:buChar char="•"/>
            </a:pPr>
            <a:r>
              <a:rPr lang="es-ES" sz="1600" dirty="0" smtClean="0"/>
              <a:t>Quito como destino líder en Sudamérica en los premios world travel awards.</a:t>
            </a:r>
          </a:p>
          <a:p>
            <a:pPr marL="285750" indent="-285750" algn="just">
              <a:buFont typeface="Arial" panose="020B0604020202020204" pitchFamily="34" charset="0"/>
              <a:buChar char="•"/>
            </a:pPr>
            <a:r>
              <a:rPr lang="es-ES" sz="1600" dirty="0" smtClean="0"/>
              <a:t>Lugar 7 de los mejores lugares para conocer en el 2014</a:t>
            </a:r>
            <a:endParaRPr lang="es-ES" sz="1600" dirty="0"/>
          </a:p>
        </p:txBody>
      </p:sp>
      <p:sp>
        <p:nvSpPr>
          <p:cNvPr id="6" name="5 CuadroTexto"/>
          <p:cNvSpPr txBox="1"/>
          <p:nvPr/>
        </p:nvSpPr>
        <p:spPr>
          <a:xfrm>
            <a:off x="2057400" y="990600"/>
            <a:ext cx="5791200" cy="369332"/>
          </a:xfrm>
          <a:prstGeom prst="rect">
            <a:avLst/>
          </a:prstGeom>
          <a:noFill/>
        </p:spPr>
        <p:txBody>
          <a:bodyPr wrap="square" rtlCol="0">
            <a:spAutoFit/>
          </a:bodyPr>
          <a:lstStyle/>
          <a:p>
            <a:r>
              <a:rPr lang="en-US" b="1" dirty="0" smtClean="0"/>
              <a:t>ANTECEDENTES TURISTICOS DEL ECUADOR</a:t>
            </a:r>
            <a:endParaRPr lang="es-EC" b="1" dirty="0"/>
          </a:p>
        </p:txBody>
      </p:sp>
    </p:spTree>
    <p:extLst>
      <p:ext uri="{BB962C8B-B14F-4D97-AF65-F5344CB8AC3E}">
        <p14:creationId xmlns:p14="http://schemas.microsoft.com/office/powerpoint/2010/main" val="2223071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Objeto"/>
          <p:cNvGraphicFramePr>
            <a:graphicFrameLocks noChangeAspect="1"/>
          </p:cNvGraphicFramePr>
          <p:nvPr>
            <p:extLst>
              <p:ext uri="{D42A27DB-BD31-4B8C-83A1-F6EECF244321}">
                <p14:modId xmlns:p14="http://schemas.microsoft.com/office/powerpoint/2010/main" val="323972456"/>
              </p:ext>
            </p:extLst>
          </p:nvPr>
        </p:nvGraphicFramePr>
        <p:xfrm>
          <a:off x="4953000" y="990600"/>
          <a:ext cx="1762125" cy="571500"/>
        </p:xfrm>
        <a:graphic>
          <a:graphicData uri="http://schemas.openxmlformats.org/presentationml/2006/ole">
            <mc:AlternateContent xmlns:mc="http://schemas.openxmlformats.org/markup-compatibility/2006">
              <mc:Choice xmlns:v="urn:schemas-microsoft-com:vml" Requires="v">
                <p:oleObj spid="_x0000_s20504" name="Ecuación" r:id="rId4" imgW="1130040" imgH="431640" progId="Equation.3">
                  <p:embed/>
                </p:oleObj>
              </mc:Choice>
              <mc:Fallback>
                <p:oleObj name="Ecuación" r:id="rId4" imgW="113004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990600"/>
                        <a:ext cx="1762125" cy="571500"/>
                      </a:xfrm>
                      <a:prstGeom prst="rect">
                        <a:avLst/>
                      </a:prstGeom>
                      <a:noFill/>
                      <a:ln w="9525">
                        <a:noFill/>
                        <a:miter lim="800000"/>
                        <a:headEnd/>
                        <a:tailEnd/>
                      </a:ln>
                    </p:spPr>
                  </p:pic>
                </p:oleObj>
              </mc:Fallback>
            </mc:AlternateContent>
          </a:graphicData>
        </a:graphic>
      </p:graphicFrame>
      <p:graphicFrame>
        <p:nvGraphicFramePr>
          <p:cNvPr id="5" name="4 Objeto"/>
          <p:cNvGraphicFramePr>
            <a:graphicFrameLocks noChangeAspect="1"/>
          </p:cNvGraphicFramePr>
          <p:nvPr>
            <p:extLst>
              <p:ext uri="{D42A27DB-BD31-4B8C-83A1-F6EECF244321}">
                <p14:modId xmlns:p14="http://schemas.microsoft.com/office/powerpoint/2010/main" val="3115234667"/>
              </p:ext>
            </p:extLst>
          </p:nvPr>
        </p:nvGraphicFramePr>
        <p:xfrm>
          <a:off x="4419600" y="2209800"/>
          <a:ext cx="2771775" cy="847725"/>
        </p:xfrm>
        <a:graphic>
          <a:graphicData uri="http://schemas.openxmlformats.org/presentationml/2006/ole">
            <mc:AlternateContent xmlns:mc="http://schemas.openxmlformats.org/markup-compatibility/2006">
              <mc:Choice xmlns:v="urn:schemas-microsoft-com:vml" Requires="v">
                <p:oleObj spid="_x0000_s20505" name="Ecuación" r:id="rId6" imgW="1777680" imgH="609480" progId="Equation.3">
                  <p:embed/>
                </p:oleObj>
              </mc:Choice>
              <mc:Fallback>
                <p:oleObj name="Ecuación" r:id="rId6" imgW="1777680" imgH="60948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2209800"/>
                        <a:ext cx="2771775" cy="847725"/>
                      </a:xfrm>
                      <a:prstGeom prst="rect">
                        <a:avLst/>
                      </a:prstGeom>
                      <a:noFill/>
                      <a:ln w="9525">
                        <a:noFill/>
                        <a:miter lim="800000"/>
                        <a:headEnd/>
                        <a:tailEnd/>
                      </a:ln>
                    </p:spPr>
                  </p:pic>
                </p:oleObj>
              </mc:Fallback>
            </mc:AlternateContent>
          </a:graphicData>
        </a:graphic>
      </p:graphicFrame>
      <p:pic>
        <p:nvPicPr>
          <p:cNvPr id="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3810000"/>
            <a:ext cx="3228975" cy="533400"/>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533400" y="1219200"/>
            <a:ext cx="3096344" cy="276999"/>
          </a:xfrm>
          <a:prstGeom prst="rect">
            <a:avLst/>
          </a:prstGeom>
          <a:noFill/>
        </p:spPr>
        <p:txBody>
          <a:bodyPr wrap="square" rtlCol="0">
            <a:spAutoFit/>
          </a:bodyPr>
          <a:lstStyle/>
          <a:p>
            <a:r>
              <a:rPr lang="es-ES" sz="1200" dirty="0"/>
              <a:t>F</a:t>
            </a:r>
            <a:r>
              <a:rPr lang="es-EC" sz="1200" dirty="0"/>
              <a:t>ó</a:t>
            </a:r>
            <a:r>
              <a:rPr lang="es-ES" sz="1200" dirty="0"/>
              <a:t>rmula del </a:t>
            </a:r>
            <a:r>
              <a:rPr lang="es-ES" sz="1200" dirty="0" smtClean="0"/>
              <a:t>cálculo</a:t>
            </a:r>
            <a:r>
              <a:rPr lang="" sz="1200" dirty="0" smtClean="0"/>
              <a:t> del  VAN</a:t>
            </a:r>
            <a:endParaRPr lang="es-EC" sz="1200" dirty="0"/>
          </a:p>
        </p:txBody>
      </p:sp>
      <p:sp>
        <p:nvSpPr>
          <p:cNvPr id="9" name="8 CuadroTexto"/>
          <p:cNvSpPr txBox="1"/>
          <p:nvPr/>
        </p:nvSpPr>
        <p:spPr>
          <a:xfrm>
            <a:off x="457200" y="2514600"/>
            <a:ext cx="3096344" cy="276999"/>
          </a:xfrm>
          <a:prstGeom prst="rect">
            <a:avLst/>
          </a:prstGeom>
          <a:noFill/>
        </p:spPr>
        <p:txBody>
          <a:bodyPr wrap="square" rtlCol="0">
            <a:spAutoFit/>
          </a:bodyPr>
          <a:lstStyle/>
          <a:p>
            <a:r>
              <a:rPr lang="es-ES" sz="1200" dirty="0"/>
              <a:t>F</a:t>
            </a:r>
            <a:r>
              <a:rPr lang="es-EC" sz="1200" dirty="0"/>
              <a:t>ó</a:t>
            </a:r>
            <a:r>
              <a:rPr lang="es-ES" sz="1200" dirty="0"/>
              <a:t>rmula del </a:t>
            </a:r>
            <a:r>
              <a:rPr lang="es-ES" sz="1200" dirty="0" smtClean="0"/>
              <a:t>cálculo</a:t>
            </a:r>
            <a:r>
              <a:rPr lang="" sz="1200" dirty="0" smtClean="0"/>
              <a:t> del  la TIR</a:t>
            </a:r>
            <a:endParaRPr lang="es-EC" sz="1200" dirty="0"/>
          </a:p>
        </p:txBody>
      </p:sp>
      <p:sp>
        <p:nvSpPr>
          <p:cNvPr id="10" name="9 CuadroTexto"/>
          <p:cNvSpPr txBox="1"/>
          <p:nvPr/>
        </p:nvSpPr>
        <p:spPr>
          <a:xfrm>
            <a:off x="457200" y="3962400"/>
            <a:ext cx="3096344" cy="276999"/>
          </a:xfrm>
          <a:prstGeom prst="rect">
            <a:avLst/>
          </a:prstGeom>
          <a:noFill/>
        </p:spPr>
        <p:txBody>
          <a:bodyPr wrap="square" rtlCol="0">
            <a:spAutoFit/>
          </a:bodyPr>
          <a:lstStyle/>
          <a:p>
            <a:r>
              <a:rPr lang="es-ES" sz="1200" dirty="0"/>
              <a:t>F</a:t>
            </a:r>
            <a:r>
              <a:rPr lang="es-EC" sz="1200" dirty="0"/>
              <a:t>ó</a:t>
            </a:r>
            <a:r>
              <a:rPr lang="es-ES" sz="1200" dirty="0"/>
              <a:t>rmula </a:t>
            </a:r>
            <a:r>
              <a:rPr lang="es-ES" sz="1200" dirty="0" smtClean="0"/>
              <a:t> </a:t>
            </a:r>
            <a:r>
              <a:rPr lang="" sz="1200" dirty="0" smtClean="0"/>
              <a:t>periodo de recuperaci</a:t>
            </a:r>
            <a:r>
              <a:rPr lang="es-EC" sz="1200" dirty="0" smtClean="0"/>
              <a:t>ó</a:t>
            </a:r>
            <a:r>
              <a:rPr lang="" sz="1200" dirty="0" smtClean="0"/>
              <a:t>n del capital</a:t>
            </a:r>
            <a:endParaRPr lang="es-EC" sz="1200" dirty="0"/>
          </a:p>
        </p:txBody>
      </p:sp>
      <p:sp>
        <p:nvSpPr>
          <p:cNvPr id="2" name="1 CuadroTexto"/>
          <p:cNvSpPr txBox="1"/>
          <p:nvPr/>
        </p:nvSpPr>
        <p:spPr>
          <a:xfrm>
            <a:off x="2133600" y="304800"/>
            <a:ext cx="4038600" cy="381000"/>
          </a:xfrm>
          <a:prstGeom prst="rect">
            <a:avLst/>
          </a:prstGeom>
          <a:noFill/>
        </p:spPr>
        <p:txBody>
          <a:bodyPr wrap="square" rtlCol="0">
            <a:spAutoFit/>
          </a:bodyPr>
          <a:lstStyle/>
          <a:p>
            <a:pPr algn="ctr"/>
            <a:r>
              <a:rPr lang="es-ES" b="1" dirty="0" smtClean="0"/>
              <a:t>F</a:t>
            </a:r>
            <a:r>
              <a:rPr lang="es-EC" b="1" dirty="0" smtClean="0"/>
              <a:t>Ó</a:t>
            </a:r>
            <a:r>
              <a:rPr lang="es-ES" b="1" dirty="0" smtClean="0"/>
              <a:t>RMULAS</a:t>
            </a:r>
            <a:endParaRPr lang="es-EC" b="1" dirty="0"/>
          </a:p>
        </p:txBody>
      </p:sp>
    </p:spTree>
    <p:extLst>
      <p:ext uri="{BB962C8B-B14F-4D97-AF65-F5344CB8AC3E}">
        <p14:creationId xmlns:p14="http://schemas.microsoft.com/office/powerpoint/2010/main" val="26858576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587187389"/>
              </p:ext>
            </p:extLst>
          </p:nvPr>
        </p:nvGraphicFramePr>
        <p:xfrm>
          <a:off x="1295400" y="1447800"/>
          <a:ext cx="6477000" cy="3997953"/>
        </p:xfrm>
        <a:graphic>
          <a:graphicData uri="http://schemas.openxmlformats.org/drawingml/2006/table">
            <a:tbl>
              <a:tblPr>
                <a:tableStyleId>{5DA37D80-6434-44D0-A028-1B22A696006F}</a:tableStyleId>
              </a:tblPr>
              <a:tblGrid>
                <a:gridCol w="2590800"/>
                <a:gridCol w="1600200"/>
                <a:gridCol w="1066800"/>
                <a:gridCol w="1219200"/>
              </a:tblGrid>
              <a:tr h="260659">
                <a:tc rowSpan="2">
                  <a:txBody>
                    <a:bodyPr/>
                    <a:lstStyle/>
                    <a:p>
                      <a:pPr algn="ctr">
                        <a:lnSpc>
                          <a:spcPct val="115000"/>
                        </a:lnSpc>
                        <a:spcAft>
                          <a:spcPts val="0"/>
                        </a:spcAft>
                      </a:pPr>
                      <a:endParaRPr lang="es-EC" sz="1600" dirty="0" smtClean="0">
                        <a:solidFill>
                          <a:schemeClr val="bg1"/>
                        </a:solidFill>
                      </a:endParaRPr>
                    </a:p>
                    <a:p>
                      <a:pPr algn="ctr">
                        <a:lnSpc>
                          <a:spcPct val="115000"/>
                        </a:lnSpc>
                        <a:spcAft>
                          <a:spcPts val="0"/>
                        </a:spcAft>
                      </a:pPr>
                      <a:r>
                        <a:rPr lang="es-EC" sz="1600" dirty="0" smtClean="0">
                          <a:solidFill>
                            <a:schemeClr val="bg1"/>
                          </a:solidFill>
                        </a:rPr>
                        <a:t>Índices de evaluación</a:t>
                      </a:r>
                      <a:endParaRPr lang="es-EC" sz="1600" dirty="0">
                        <a:solidFill>
                          <a:schemeClr val="bg1"/>
                        </a:solidFill>
                        <a:latin typeface="+mn-lt"/>
                        <a:ea typeface="Calibri"/>
                        <a:cs typeface="Times New Roman"/>
                      </a:endParaRPr>
                    </a:p>
                  </a:txBody>
                  <a:tcPr marL="68580" marR="68580" marT="0" marB="0">
                    <a:solidFill>
                      <a:schemeClr val="accent2"/>
                    </a:solidFill>
                  </a:tcPr>
                </a:tc>
                <a:tc rowSpan="2">
                  <a:txBody>
                    <a:bodyPr/>
                    <a:lstStyle/>
                    <a:p>
                      <a:pPr algn="ctr">
                        <a:lnSpc>
                          <a:spcPct val="115000"/>
                        </a:lnSpc>
                        <a:spcAft>
                          <a:spcPts val="0"/>
                        </a:spcAft>
                      </a:pPr>
                      <a:endParaRPr lang="es-EC" sz="1600" dirty="0" smtClean="0">
                        <a:solidFill>
                          <a:schemeClr val="bg1"/>
                        </a:solidFill>
                      </a:endParaRPr>
                    </a:p>
                    <a:p>
                      <a:pPr algn="ctr">
                        <a:lnSpc>
                          <a:spcPct val="115000"/>
                        </a:lnSpc>
                        <a:spcAft>
                          <a:spcPts val="0"/>
                        </a:spcAft>
                      </a:pPr>
                      <a:r>
                        <a:rPr lang="es-EC" sz="1600" dirty="0" smtClean="0">
                          <a:solidFill>
                            <a:schemeClr val="bg1"/>
                          </a:solidFill>
                        </a:rPr>
                        <a:t>Valor obtenido</a:t>
                      </a:r>
                      <a:endParaRPr lang="es-EC" sz="1600" dirty="0">
                        <a:solidFill>
                          <a:schemeClr val="bg1"/>
                        </a:solidFill>
                        <a:latin typeface="+mn-lt"/>
                        <a:ea typeface="Calibri"/>
                        <a:cs typeface="Times New Roman"/>
                      </a:endParaRPr>
                    </a:p>
                  </a:txBody>
                  <a:tcPr marL="68580" marR="68580" marT="0" marB="0">
                    <a:solidFill>
                      <a:schemeClr val="accent2"/>
                    </a:solidFill>
                  </a:tcPr>
                </a:tc>
                <a:tc gridSpan="2">
                  <a:txBody>
                    <a:bodyPr/>
                    <a:lstStyle/>
                    <a:p>
                      <a:pPr algn="ctr">
                        <a:lnSpc>
                          <a:spcPct val="115000"/>
                        </a:lnSpc>
                        <a:spcAft>
                          <a:spcPts val="0"/>
                        </a:spcAft>
                      </a:pPr>
                      <a:r>
                        <a:rPr lang="es-EC" sz="1600" dirty="0" smtClean="0">
                          <a:solidFill>
                            <a:schemeClr val="bg1"/>
                          </a:solidFill>
                        </a:rPr>
                        <a:t>Criterio de decisión </a:t>
                      </a:r>
                      <a:endParaRPr lang="es-EC" sz="1600" dirty="0">
                        <a:solidFill>
                          <a:schemeClr val="bg1"/>
                        </a:solidFill>
                        <a:latin typeface="+mn-lt"/>
                        <a:ea typeface="Calibri"/>
                        <a:cs typeface="Times New Roman"/>
                      </a:endParaRPr>
                    </a:p>
                  </a:txBody>
                  <a:tcPr marL="68580" marR="68580" marT="0" marB="0">
                    <a:solidFill>
                      <a:schemeClr val="accent2"/>
                    </a:solidFill>
                  </a:tcPr>
                </a:tc>
                <a:tc hMerge="1">
                  <a:txBody>
                    <a:bodyPr/>
                    <a:lstStyle/>
                    <a:p>
                      <a:endParaRPr lang="es-EC"/>
                    </a:p>
                  </a:txBody>
                  <a:tcPr/>
                </a:tc>
              </a:tr>
              <a:tr h="781977">
                <a:tc vMerge="1">
                  <a:txBody>
                    <a:bodyPr/>
                    <a:lstStyle/>
                    <a:p>
                      <a:endParaRPr lang="es-EC"/>
                    </a:p>
                  </a:txBody>
                  <a:tcPr/>
                </a:tc>
                <a:tc vMerge="1">
                  <a:txBody>
                    <a:bodyPr/>
                    <a:lstStyle/>
                    <a:p>
                      <a:endParaRPr lang="es-EC"/>
                    </a:p>
                  </a:txBody>
                  <a:tcPr/>
                </a:tc>
                <a:tc>
                  <a:txBody>
                    <a:bodyPr/>
                    <a:lstStyle/>
                    <a:p>
                      <a:pPr algn="ctr">
                        <a:lnSpc>
                          <a:spcPct val="115000"/>
                        </a:lnSpc>
                        <a:spcAft>
                          <a:spcPts val="0"/>
                        </a:spcAft>
                      </a:pPr>
                      <a:r>
                        <a:rPr lang="es-EC" sz="1600" dirty="0" smtClean="0">
                          <a:solidFill>
                            <a:schemeClr val="bg1"/>
                          </a:solidFill>
                        </a:rPr>
                        <a:t>Proyecto viable?</a:t>
                      </a:r>
                      <a:endParaRPr lang="es-EC" sz="1600" dirty="0">
                        <a:solidFill>
                          <a:schemeClr val="bg1"/>
                        </a:solidFill>
                        <a:latin typeface="+mn-lt"/>
                        <a:ea typeface="Calibri"/>
                        <a:cs typeface="Times New Roman"/>
                      </a:endParaRPr>
                    </a:p>
                  </a:txBody>
                  <a:tcPr marL="68580" marR="68580" marT="0" marB="0">
                    <a:solidFill>
                      <a:schemeClr val="accent2"/>
                    </a:solidFill>
                  </a:tcPr>
                </a:tc>
                <a:tc>
                  <a:txBody>
                    <a:bodyPr/>
                    <a:lstStyle/>
                    <a:p>
                      <a:pPr algn="ctr">
                        <a:lnSpc>
                          <a:spcPct val="115000"/>
                        </a:lnSpc>
                        <a:spcAft>
                          <a:spcPts val="0"/>
                        </a:spcAft>
                      </a:pPr>
                      <a:r>
                        <a:rPr lang="es-EC" sz="1600" dirty="0" smtClean="0">
                          <a:solidFill>
                            <a:schemeClr val="bg1"/>
                          </a:solidFill>
                        </a:rPr>
                        <a:t>Proyecto no viable?</a:t>
                      </a:r>
                      <a:endParaRPr lang="es-EC" sz="1600" dirty="0">
                        <a:solidFill>
                          <a:schemeClr val="bg1"/>
                        </a:solidFill>
                        <a:latin typeface="+mn-lt"/>
                        <a:ea typeface="Calibri"/>
                        <a:cs typeface="Times New Roman"/>
                      </a:endParaRPr>
                    </a:p>
                  </a:txBody>
                  <a:tcPr marL="68580" marR="68580" marT="0" marB="0">
                    <a:solidFill>
                      <a:schemeClr val="accent2"/>
                    </a:solidFill>
                  </a:tcPr>
                </a:tc>
              </a:tr>
              <a:tr h="781977">
                <a:tc>
                  <a:txBody>
                    <a:bodyPr/>
                    <a:lstStyle/>
                    <a:p>
                      <a:pPr algn="just">
                        <a:lnSpc>
                          <a:spcPct val="115000"/>
                        </a:lnSpc>
                        <a:spcAft>
                          <a:spcPts val="0"/>
                        </a:spcAft>
                      </a:pPr>
                      <a:r>
                        <a:rPr lang="es-EC" sz="1600" dirty="0" smtClean="0"/>
                        <a:t>Valor actual neto (van)</a:t>
                      </a:r>
                      <a:endParaRPr lang="es-EC" sz="1600" dirty="0">
                        <a:latin typeface="+mn-lt"/>
                        <a:ea typeface="Calibri"/>
                        <a:cs typeface="Times New Roman"/>
                      </a:endParaRPr>
                    </a:p>
                  </a:txBody>
                  <a:tcPr marL="68580" marR="68580" marT="0" marB="0"/>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r>
                        <a:rPr lang="es-EC" sz="1600" dirty="0" smtClean="0"/>
                        <a:t>              </a:t>
                      </a:r>
                      <a:r>
                        <a:rPr lang="es-ES" sz="1600" dirty="0" smtClean="0">
                          <a:effectLst/>
                        </a:rPr>
                        <a:t>$</a:t>
                      </a:r>
                      <a:r>
                        <a:rPr lang="es-ES" sz="1600" baseline="0" dirty="0" smtClean="0">
                          <a:effectLst/>
                        </a:rPr>
                        <a:t> </a:t>
                      </a:r>
                      <a:r>
                        <a:rPr lang="es-ES" sz="1600" dirty="0" smtClean="0">
                          <a:effectLst/>
                        </a:rPr>
                        <a:t>261.567,62</a:t>
                      </a:r>
                      <a:endParaRPr lang="es-EC" sz="1600" dirty="0" smtClean="0">
                        <a:effectLst/>
                      </a:endParaRPr>
                    </a:p>
                    <a:p>
                      <a:pPr algn="r">
                        <a:lnSpc>
                          <a:spcPct val="115000"/>
                        </a:lnSpc>
                        <a:spcAft>
                          <a:spcPts val="0"/>
                        </a:spcAft>
                      </a:pPr>
                      <a:r>
                        <a:rPr lang="es-EC" sz="1600" dirty="0" smtClean="0"/>
                        <a:t> </a:t>
                      </a:r>
                      <a:endParaRPr lang="es-EC" sz="1600" dirty="0">
                        <a:latin typeface="+mn-lt"/>
                        <a:ea typeface="Calibri"/>
                        <a:cs typeface="Times New Roman"/>
                      </a:endParaRPr>
                    </a:p>
                  </a:txBody>
                  <a:tcPr marL="68580" marR="68580" marT="0" marB="0" anchor="b"/>
                </a:tc>
                <a:tc>
                  <a:txBody>
                    <a:bodyPr/>
                    <a:lstStyle/>
                    <a:p>
                      <a:pPr algn="ctr">
                        <a:lnSpc>
                          <a:spcPct val="115000"/>
                        </a:lnSpc>
                        <a:spcAft>
                          <a:spcPts val="0"/>
                        </a:spcAft>
                      </a:pPr>
                      <a:r>
                        <a:rPr lang="es-EC" sz="1600" dirty="0" smtClean="0"/>
                        <a:t>Si</a:t>
                      </a:r>
                      <a:endParaRPr lang="es-EC" sz="1600" dirty="0">
                        <a:latin typeface="+mn-lt"/>
                        <a:ea typeface="Calibri"/>
                        <a:cs typeface="Times New Roman"/>
                      </a:endParaRPr>
                    </a:p>
                  </a:txBody>
                  <a:tcPr marL="68580" marR="68580" marT="0" marB="0"/>
                </a:tc>
                <a:tc>
                  <a:txBody>
                    <a:bodyPr/>
                    <a:lstStyle/>
                    <a:p>
                      <a:pPr algn="ctr">
                        <a:lnSpc>
                          <a:spcPct val="115000"/>
                        </a:lnSpc>
                        <a:spcAft>
                          <a:spcPts val="0"/>
                        </a:spcAft>
                      </a:pPr>
                      <a:endParaRPr lang="es-EC" sz="1600" dirty="0">
                        <a:latin typeface="+mn-lt"/>
                        <a:ea typeface="Calibri"/>
                        <a:cs typeface="Times New Roman"/>
                      </a:endParaRPr>
                    </a:p>
                  </a:txBody>
                  <a:tcPr marL="68580" marR="68580" marT="0" marB="0"/>
                </a:tc>
              </a:tr>
              <a:tr h="499124">
                <a:tc>
                  <a:txBody>
                    <a:bodyPr/>
                    <a:lstStyle/>
                    <a:p>
                      <a:pPr algn="just">
                        <a:lnSpc>
                          <a:spcPct val="115000"/>
                        </a:lnSpc>
                        <a:spcAft>
                          <a:spcPts val="0"/>
                        </a:spcAft>
                      </a:pPr>
                      <a:r>
                        <a:rPr lang="es-EC" sz="1600" dirty="0" smtClean="0"/>
                        <a:t>Relación beneficio / costo  (b/c)</a:t>
                      </a:r>
                      <a:endParaRPr lang="es-EC" sz="1600" dirty="0">
                        <a:latin typeface="+mn-lt"/>
                        <a:ea typeface="Calibri"/>
                        <a:cs typeface="Times New Roman"/>
                      </a:endParaRPr>
                    </a:p>
                  </a:txBody>
                  <a:tcPr marL="68580" marR="68580" marT="0" marB="0"/>
                </a:tc>
                <a:tc>
                  <a:txBody>
                    <a:bodyPr/>
                    <a:lstStyle/>
                    <a:p>
                      <a:pPr algn="r">
                        <a:lnSpc>
                          <a:spcPct val="115000"/>
                        </a:lnSpc>
                        <a:spcAft>
                          <a:spcPts val="0"/>
                        </a:spcAft>
                      </a:pPr>
                      <a:r>
                        <a:rPr lang="es-EC" sz="1600" dirty="0" smtClean="0"/>
                        <a:t>                  1,14 </a:t>
                      </a:r>
                      <a:endParaRPr lang="es-EC" sz="1600" dirty="0">
                        <a:latin typeface="+mn-lt"/>
                        <a:ea typeface="Calibri"/>
                        <a:cs typeface="Times New Roman"/>
                      </a:endParaRPr>
                    </a:p>
                  </a:txBody>
                  <a:tcPr marL="68580" marR="68580" marT="0" marB="0" anchor="b"/>
                </a:tc>
                <a:tc>
                  <a:txBody>
                    <a:bodyPr/>
                    <a:lstStyle/>
                    <a:p>
                      <a:pPr algn="ctr">
                        <a:lnSpc>
                          <a:spcPct val="115000"/>
                        </a:lnSpc>
                        <a:spcAft>
                          <a:spcPts val="0"/>
                        </a:spcAft>
                      </a:pPr>
                      <a:r>
                        <a:rPr lang="es-EC" sz="1600" dirty="0" smtClean="0"/>
                        <a:t>Si</a:t>
                      </a:r>
                      <a:endParaRPr lang="es-EC" sz="1600" dirty="0">
                        <a:latin typeface="+mn-lt"/>
                        <a:ea typeface="Calibri"/>
                        <a:cs typeface="Times New Roman"/>
                      </a:endParaRPr>
                    </a:p>
                  </a:txBody>
                  <a:tcPr marL="68580" marR="68580" marT="0" marB="0"/>
                </a:tc>
                <a:tc>
                  <a:txBody>
                    <a:bodyPr/>
                    <a:lstStyle/>
                    <a:p>
                      <a:pPr algn="ctr">
                        <a:lnSpc>
                          <a:spcPct val="115000"/>
                        </a:lnSpc>
                        <a:spcAft>
                          <a:spcPts val="0"/>
                        </a:spcAft>
                      </a:pPr>
                      <a:endParaRPr lang="es-EC" sz="1600" dirty="0">
                        <a:latin typeface="+mn-lt"/>
                        <a:ea typeface="Calibri"/>
                        <a:cs typeface="Times New Roman"/>
                      </a:endParaRPr>
                    </a:p>
                  </a:txBody>
                  <a:tcPr marL="68580" marR="68580" marT="0" marB="0"/>
                </a:tc>
              </a:tr>
              <a:tr h="499124">
                <a:tc>
                  <a:txBody>
                    <a:bodyPr/>
                    <a:lstStyle/>
                    <a:p>
                      <a:pPr algn="just">
                        <a:lnSpc>
                          <a:spcPct val="115000"/>
                        </a:lnSpc>
                        <a:spcAft>
                          <a:spcPts val="0"/>
                        </a:spcAft>
                      </a:pPr>
                      <a:r>
                        <a:rPr lang="es-EC" sz="1600" dirty="0" smtClean="0"/>
                        <a:t>Tasa interna de retorno (tir)  (%)</a:t>
                      </a:r>
                      <a:endParaRPr lang="es-EC" sz="1600" dirty="0">
                        <a:latin typeface="+mn-lt"/>
                        <a:ea typeface="Calibri"/>
                        <a:cs typeface="Times New Roman"/>
                      </a:endParaRPr>
                    </a:p>
                  </a:txBody>
                  <a:tcPr marL="68580" marR="68580" marT="0" marB="0"/>
                </a:tc>
                <a:tc>
                  <a:txBody>
                    <a:bodyPr/>
                    <a:lstStyle/>
                    <a:p>
                      <a:pPr algn="r">
                        <a:lnSpc>
                          <a:spcPct val="115000"/>
                        </a:lnSpc>
                        <a:spcAft>
                          <a:spcPts val="0"/>
                        </a:spcAft>
                      </a:pPr>
                      <a:r>
                        <a:rPr lang="es-EC" sz="1600" dirty="0" smtClean="0"/>
                        <a:t>62%</a:t>
                      </a:r>
                      <a:endParaRPr lang="es-EC" sz="1600" dirty="0">
                        <a:latin typeface="+mn-lt"/>
                        <a:ea typeface="Calibri"/>
                        <a:cs typeface="Times New Roman"/>
                      </a:endParaRPr>
                    </a:p>
                  </a:txBody>
                  <a:tcPr marL="68580" marR="68580" marT="0" marB="0" anchor="b"/>
                </a:tc>
                <a:tc>
                  <a:txBody>
                    <a:bodyPr/>
                    <a:lstStyle/>
                    <a:p>
                      <a:pPr algn="ctr">
                        <a:lnSpc>
                          <a:spcPct val="115000"/>
                        </a:lnSpc>
                        <a:spcAft>
                          <a:spcPts val="0"/>
                        </a:spcAft>
                      </a:pPr>
                      <a:r>
                        <a:rPr lang="es-EC" sz="1600" dirty="0" smtClean="0"/>
                        <a:t>Si</a:t>
                      </a:r>
                      <a:endParaRPr lang="es-EC" sz="1600" dirty="0">
                        <a:latin typeface="+mn-lt"/>
                        <a:ea typeface="Calibri"/>
                        <a:cs typeface="Times New Roman"/>
                      </a:endParaRPr>
                    </a:p>
                  </a:txBody>
                  <a:tcPr marL="68580" marR="68580" marT="0" marB="0"/>
                </a:tc>
                <a:tc>
                  <a:txBody>
                    <a:bodyPr/>
                    <a:lstStyle/>
                    <a:p>
                      <a:pPr algn="ctr">
                        <a:lnSpc>
                          <a:spcPct val="115000"/>
                        </a:lnSpc>
                        <a:spcAft>
                          <a:spcPts val="0"/>
                        </a:spcAft>
                      </a:pPr>
                      <a:endParaRPr lang="es-EC" sz="1600" dirty="0">
                        <a:latin typeface="+mn-lt"/>
                        <a:ea typeface="Calibri"/>
                        <a:cs typeface="Times New Roman"/>
                      </a:endParaRPr>
                    </a:p>
                  </a:txBody>
                  <a:tcPr marL="68580" marR="68580" marT="0" marB="0"/>
                </a:tc>
              </a:tr>
              <a:tr h="499124">
                <a:tc>
                  <a:txBody>
                    <a:bodyPr/>
                    <a:lstStyle/>
                    <a:p>
                      <a:pPr algn="just">
                        <a:lnSpc>
                          <a:spcPct val="115000"/>
                        </a:lnSpc>
                        <a:spcAft>
                          <a:spcPts val="0"/>
                        </a:spcAft>
                      </a:pPr>
                      <a:r>
                        <a:rPr lang="es-EC" sz="1600" dirty="0" smtClean="0"/>
                        <a:t>Periodo real de recuperación  (años)</a:t>
                      </a:r>
                      <a:endParaRPr lang="es-EC" sz="1600" dirty="0">
                        <a:latin typeface="+mn-lt"/>
                        <a:ea typeface="Calibri"/>
                        <a:cs typeface="Times New Roman"/>
                      </a:endParaRPr>
                    </a:p>
                  </a:txBody>
                  <a:tcPr marL="68580" marR="68580" marT="0" marB="0"/>
                </a:tc>
                <a:tc>
                  <a:txBody>
                    <a:bodyPr/>
                    <a:lstStyle/>
                    <a:p>
                      <a:pPr algn="r">
                        <a:lnSpc>
                          <a:spcPct val="115000"/>
                        </a:lnSpc>
                        <a:spcAft>
                          <a:spcPts val="0"/>
                        </a:spcAft>
                      </a:pPr>
                      <a:r>
                        <a:rPr lang="es-EC" sz="1600" dirty="0" smtClean="0"/>
                        <a:t>0.53 </a:t>
                      </a:r>
                      <a:endParaRPr lang="es-EC" sz="1600" dirty="0">
                        <a:latin typeface="+mn-lt"/>
                        <a:ea typeface="Calibri"/>
                        <a:cs typeface="Times New Roman"/>
                      </a:endParaRPr>
                    </a:p>
                  </a:txBody>
                  <a:tcPr marL="68580" marR="68580" marT="0" marB="0" anchor="b"/>
                </a:tc>
                <a:tc>
                  <a:txBody>
                    <a:bodyPr/>
                    <a:lstStyle/>
                    <a:p>
                      <a:pPr algn="ctr">
                        <a:lnSpc>
                          <a:spcPct val="115000"/>
                        </a:lnSpc>
                        <a:spcAft>
                          <a:spcPts val="0"/>
                        </a:spcAft>
                      </a:pPr>
                      <a:r>
                        <a:rPr lang="es-EC" sz="1600" dirty="0" smtClean="0"/>
                        <a:t>Si</a:t>
                      </a:r>
                      <a:endParaRPr lang="es-EC" sz="1600" dirty="0">
                        <a:latin typeface="+mn-lt"/>
                        <a:ea typeface="Calibri"/>
                        <a:cs typeface="Times New Roman"/>
                      </a:endParaRPr>
                    </a:p>
                  </a:txBody>
                  <a:tcPr marL="68580" marR="68580" marT="0" marB="0"/>
                </a:tc>
                <a:tc>
                  <a:txBody>
                    <a:bodyPr/>
                    <a:lstStyle/>
                    <a:p>
                      <a:pPr algn="ctr">
                        <a:lnSpc>
                          <a:spcPct val="115000"/>
                        </a:lnSpc>
                        <a:spcAft>
                          <a:spcPts val="0"/>
                        </a:spcAft>
                      </a:pPr>
                      <a:endParaRPr lang="es-EC" sz="1600" dirty="0">
                        <a:latin typeface="+mn-lt"/>
                        <a:ea typeface="Calibri"/>
                        <a:cs typeface="Times New Roman"/>
                      </a:endParaRPr>
                    </a:p>
                  </a:txBody>
                  <a:tcPr marL="68580" marR="68580" marT="0" marB="0"/>
                </a:tc>
              </a:tr>
              <a:tr h="411816">
                <a:tc gridSpan="4">
                  <a:txBody>
                    <a:bodyPr/>
                    <a:lstStyle/>
                    <a:p>
                      <a:pPr>
                        <a:lnSpc>
                          <a:spcPct val="115000"/>
                        </a:lnSpc>
                        <a:spcAft>
                          <a:spcPts val="0"/>
                        </a:spcAft>
                      </a:pPr>
                      <a:endParaRPr lang="es-EC" sz="1600" dirty="0">
                        <a:latin typeface="+mn-lt"/>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bl>
          </a:graphicData>
        </a:graphic>
      </p:graphicFrame>
    </p:spTree>
    <p:extLst>
      <p:ext uri="{BB962C8B-B14F-4D97-AF65-F5344CB8AC3E}">
        <p14:creationId xmlns:p14="http://schemas.microsoft.com/office/powerpoint/2010/main" val="34155080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Diagrama"/>
          <p:cNvGraphicFramePr/>
          <p:nvPr>
            <p:extLst>
              <p:ext uri="{D42A27DB-BD31-4B8C-83A1-F6EECF244321}">
                <p14:modId xmlns:p14="http://schemas.microsoft.com/office/powerpoint/2010/main" val="1760715153"/>
              </p:ext>
            </p:extLst>
          </p:nvPr>
        </p:nvGraphicFramePr>
        <p:xfrm>
          <a:off x="214282" y="785794"/>
          <a:ext cx="8643998" cy="49292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18213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59436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550943" y="2667000"/>
            <a:ext cx="2786340" cy="769441"/>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400" b="1" cap="all" dirty="0" smtClean="0">
                <a:ln w="0"/>
                <a:solidFill>
                  <a:srgbClr val="00B050"/>
                </a:solidFill>
                <a:effectLst>
                  <a:reflection blurRad="12700" stA="50000" endPos="50000" dist="5000" dir="5400000" sy="-100000" rotWithShape="0"/>
                </a:effectLst>
              </a:rPr>
              <a:t>GRACIAS</a:t>
            </a:r>
            <a:endParaRPr lang="es-EC" sz="4400" b="1" cap="all" dirty="0">
              <a:ln w="0"/>
              <a:solidFill>
                <a:srgbClr val="00B05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4150049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3384376" cy="229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962400"/>
            <a:ext cx="3218681" cy="1998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4114800" y="1066800"/>
            <a:ext cx="4572000" cy="1815882"/>
          </a:xfrm>
          <a:prstGeom prst="rect">
            <a:avLst/>
          </a:prstGeom>
          <a:noFill/>
        </p:spPr>
        <p:txBody>
          <a:bodyPr wrap="square" rtlCol="0">
            <a:spAutoFit/>
          </a:bodyPr>
          <a:lstStyle/>
          <a:p>
            <a:pPr algn="just"/>
            <a:r>
              <a:rPr lang="es-ES" sz="1600" dirty="0"/>
              <a:t>Ubicada en centro del país, Tiene una extensión territorial de 3.250 km2.   un clima privilegiado que varía desde el frío de los páramos hasta el cálido subtrópico con temperaturas de  25ºC. Sus cantones son: Guaranda, Chimbo, San Miguel, Chillanes, Caluma, Echeandía y las Naves</a:t>
            </a:r>
            <a:endParaRPr lang="es-EC" sz="1600" dirty="0"/>
          </a:p>
        </p:txBody>
      </p:sp>
      <p:sp>
        <p:nvSpPr>
          <p:cNvPr id="3" name="2 CuadroTexto"/>
          <p:cNvSpPr txBox="1"/>
          <p:nvPr/>
        </p:nvSpPr>
        <p:spPr>
          <a:xfrm>
            <a:off x="381000" y="3962400"/>
            <a:ext cx="4038600" cy="1569660"/>
          </a:xfrm>
          <a:prstGeom prst="rect">
            <a:avLst/>
          </a:prstGeom>
          <a:noFill/>
        </p:spPr>
        <p:txBody>
          <a:bodyPr wrap="square" rtlCol="0">
            <a:spAutoFit/>
          </a:bodyPr>
          <a:lstStyle/>
          <a:p>
            <a:pPr algn="just"/>
            <a:r>
              <a:rPr lang="es-ES" sz="1600" dirty="0"/>
              <a:t>Guaranda conocida como la Ciudad de las Siete Colinas. las fiestas de carnaval son muy populares, donde nativos y visitantes disfrutan de un ambiente lleno de mucho carisma, con bailes populares, comparsas, desfiles entre otras actividades</a:t>
            </a:r>
            <a:endParaRPr lang="es-EC" sz="1600" dirty="0"/>
          </a:p>
        </p:txBody>
      </p:sp>
      <p:sp>
        <p:nvSpPr>
          <p:cNvPr id="6" name="5 CuadroTexto"/>
          <p:cNvSpPr txBox="1"/>
          <p:nvPr/>
        </p:nvSpPr>
        <p:spPr>
          <a:xfrm>
            <a:off x="2362200" y="381000"/>
            <a:ext cx="4038600" cy="369332"/>
          </a:xfrm>
          <a:prstGeom prst="rect">
            <a:avLst/>
          </a:prstGeom>
          <a:noFill/>
        </p:spPr>
        <p:txBody>
          <a:bodyPr wrap="square" rtlCol="0">
            <a:spAutoFit/>
          </a:bodyPr>
          <a:lstStyle/>
          <a:p>
            <a:pPr algn="ctr"/>
            <a:r>
              <a:rPr lang="en-US" b="1" dirty="0" smtClean="0"/>
              <a:t>TURISMO EN BOLIVAR</a:t>
            </a:r>
            <a:endParaRPr lang="es-EC" b="1" dirty="0"/>
          </a:p>
        </p:txBody>
      </p:sp>
    </p:spTree>
    <p:extLst>
      <p:ext uri="{BB962C8B-B14F-4D97-AF65-F5344CB8AC3E}">
        <p14:creationId xmlns:p14="http://schemas.microsoft.com/office/powerpoint/2010/main" val="11934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3654896"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667000" y="762000"/>
            <a:ext cx="3886200" cy="369332"/>
          </a:xfrm>
          <a:prstGeom prst="rect">
            <a:avLst/>
          </a:prstGeom>
          <a:noFill/>
        </p:spPr>
        <p:txBody>
          <a:bodyPr wrap="square" rtlCol="0">
            <a:spAutoFit/>
          </a:bodyPr>
          <a:lstStyle/>
          <a:p>
            <a:r>
              <a:rPr lang="en-US" b="1" dirty="0" smtClean="0"/>
              <a:t>PARROQUIA BALSAPAMBA</a:t>
            </a:r>
            <a:endParaRPr lang="es-EC" b="1" dirty="0"/>
          </a:p>
        </p:txBody>
      </p:sp>
      <p:sp>
        <p:nvSpPr>
          <p:cNvPr id="3" name="2 CuadroTexto"/>
          <p:cNvSpPr txBox="1"/>
          <p:nvPr/>
        </p:nvSpPr>
        <p:spPr>
          <a:xfrm>
            <a:off x="4724400" y="1676400"/>
            <a:ext cx="3886200" cy="3785652"/>
          </a:xfrm>
          <a:prstGeom prst="rect">
            <a:avLst/>
          </a:prstGeom>
          <a:noFill/>
        </p:spPr>
        <p:txBody>
          <a:bodyPr wrap="square" rtlCol="0">
            <a:spAutoFit/>
          </a:bodyPr>
          <a:lstStyle/>
          <a:p>
            <a:pPr algn="just"/>
            <a:r>
              <a:rPr lang="" sz="1600" dirty="0"/>
              <a:t>Balsapamba es </a:t>
            </a:r>
            <a:r>
              <a:rPr lang="es-ES" sz="1600" dirty="0"/>
              <a:t>un gran </a:t>
            </a:r>
            <a:r>
              <a:rPr lang="" sz="1600" dirty="0"/>
              <a:t>c</a:t>
            </a:r>
            <a:r>
              <a:rPr lang="es-ES" sz="1600" dirty="0"/>
              <a:t>entro turístico llamada también "Puerta de Entrada a la Costa“. localizada a 68 kilómetros de Guaranda y a 20 Km. de Babahoyo, posee un clima privilegiado que va desde el </a:t>
            </a:r>
            <a:r>
              <a:rPr lang="" sz="1600" dirty="0"/>
              <a:t>21</a:t>
            </a:r>
            <a:r>
              <a:rPr lang="es-ES" sz="1600" dirty="0"/>
              <a:t> a 25 grados</a:t>
            </a:r>
            <a:r>
              <a:rPr lang="" sz="1600" dirty="0"/>
              <a:t> centigrados</a:t>
            </a:r>
            <a:r>
              <a:rPr lang="es-ES" sz="1600" dirty="0"/>
              <a:t>, enclavada en la cordillera de los Andes sobre el Valle del Chimbo, es rica en paisajes andinos y en la producción agrícola, parte del sector privado y en poco tiempo se han construido centros turísticos, complejos recreacionales, villas, establecimientos de alojamiento y alimentación en base a la presencia de sus hermosas cascadas.</a:t>
            </a:r>
          </a:p>
        </p:txBody>
      </p:sp>
    </p:spTree>
    <p:extLst>
      <p:ext uri="{BB962C8B-B14F-4D97-AF65-F5344CB8AC3E}">
        <p14:creationId xmlns:p14="http://schemas.microsoft.com/office/powerpoint/2010/main" val="2862763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514600" y="609600"/>
            <a:ext cx="3505200" cy="369332"/>
          </a:xfrm>
          <a:prstGeom prst="rect">
            <a:avLst/>
          </a:prstGeom>
          <a:noFill/>
        </p:spPr>
        <p:txBody>
          <a:bodyPr wrap="square" rtlCol="0">
            <a:spAutoFit/>
          </a:bodyPr>
          <a:lstStyle/>
          <a:p>
            <a:pPr algn="ctr"/>
            <a:r>
              <a:rPr lang="en-US" b="1" dirty="0" smtClean="0"/>
              <a:t>OBJETIVOS</a:t>
            </a:r>
            <a:endParaRPr lang="es-EC" b="1" dirty="0"/>
          </a:p>
        </p:txBody>
      </p:sp>
      <p:sp>
        <p:nvSpPr>
          <p:cNvPr id="3" name="2 CuadroTexto"/>
          <p:cNvSpPr txBox="1"/>
          <p:nvPr/>
        </p:nvSpPr>
        <p:spPr>
          <a:xfrm>
            <a:off x="533400" y="1371600"/>
            <a:ext cx="3048000" cy="3046988"/>
          </a:xfrm>
          <a:prstGeom prst="rect">
            <a:avLst/>
          </a:prstGeom>
          <a:noFill/>
        </p:spPr>
        <p:txBody>
          <a:bodyPr wrap="square" rtlCol="0">
            <a:spAutoFit/>
          </a:bodyPr>
          <a:lstStyle/>
          <a:p>
            <a:pPr algn="ctr">
              <a:buNone/>
            </a:pPr>
            <a:r>
              <a:rPr lang="en-US" sz="1600" b="1" dirty="0" smtClean="0"/>
              <a:t>General</a:t>
            </a:r>
          </a:p>
          <a:p>
            <a:pPr algn="just">
              <a:buNone/>
            </a:pPr>
            <a:r>
              <a:rPr lang="en-US" sz="1600" dirty="0" smtClean="0"/>
              <a:t> </a:t>
            </a:r>
            <a:r>
              <a:rPr lang="es-ES_tradnl" sz="1600" dirty="0"/>
              <a:t>Hacer un diagnóstico de las riquezas turísticas que tienen las 8 cascadas, ubicadas en la provincia de Bolívar, cantón San Miguel, parroquia de Balsapamba, Elaboración de una ruta turística para potenciar la rentabilidad y mejoramiento de la calidad de vida de sus habitantes.</a:t>
            </a:r>
          </a:p>
          <a:p>
            <a:endParaRPr lang="es-EC" sz="1600" dirty="0"/>
          </a:p>
        </p:txBody>
      </p:sp>
      <p:sp>
        <p:nvSpPr>
          <p:cNvPr id="4" name="3 CuadroTexto"/>
          <p:cNvSpPr txBox="1"/>
          <p:nvPr/>
        </p:nvSpPr>
        <p:spPr>
          <a:xfrm>
            <a:off x="3886200" y="1066800"/>
            <a:ext cx="5029200" cy="5016758"/>
          </a:xfrm>
          <a:prstGeom prst="rect">
            <a:avLst/>
          </a:prstGeom>
          <a:noFill/>
        </p:spPr>
        <p:txBody>
          <a:bodyPr wrap="square" rtlCol="0">
            <a:spAutoFit/>
          </a:bodyPr>
          <a:lstStyle/>
          <a:p>
            <a:pPr lvl="0" algn="ctr"/>
            <a:r>
              <a:rPr lang="es-EC" sz="1600" b="1" dirty="0" smtClean="0"/>
              <a:t>Específicos </a:t>
            </a:r>
          </a:p>
          <a:p>
            <a:pPr lvl="0" algn="just"/>
            <a:r>
              <a:rPr lang="es-EC" sz="1600" dirty="0" smtClean="0"/>
              <a:t>Realizar  un diagnóstico situacional de la Provincia de Bolívar, el mismo que nos permita tener un conocimiento real del lugar</a:t>
            </a:r>
          </a:p>
          <a:p>
            <a:pPr lvl="0" algn="just"/>
            <a:endParaRPr lang="es-EC" sz="1600" dirty="0" smtClean="0"/>
          </a:p>
          <a:p>
            <a:pPr lvl="0" algn="just"/>
            <a:r>
              <a:rPr lang="es-EC" sz="1600" dirty="0" smtClean="0"/>
              <a:t>Levantar un inventario actualizado de atractivos turísticos, servicios, infraestructura, transporte y gestión de la Parroquia de Balsapamba. </a:t>
            </a:r>
          </a:p>
          <a:p>
            <a:pPr lvl="0" algn="just"/>
            <a:endParaRPr lang="es-EC" sz="1600" dirty="0" smtClean="0"/>
          </a:p>
          <a:p>
            <a:pPr algn="just"/>
            <a:r>
              <a:rPr lang="es-EC" sz="1600" dirty="0" smtClean="0"/>
              <a:t>Elaborar la ruta turística, proyectar la logística necesaria, administrativa, para su funcionamiento y contribuir al mejoramiento de los ingresos de la parroquia y por ende mejorar la calidad de vida de sus habitantes</a:t>
            </a:r>
          </a:p>
          <a:p>
            <a:pPr lvl="0" algn="just"/>
            <a:endParaRPr lang="es-EC" sz="1600" dirty="0" smtClean="0"/>
          </a:p>
          <a:p>
            <a:pPr lvl="0" algn="just"/>
            <a:r>
              <a:rPr lang="es-EC" sz="1600" dirty="0" smtClean="0"/>
              <a:t>Determinar las fuentes de financiamiento para la ejecución de la propuesta y así poder alcanzar niveles de rentabilidad que permita un crecimiento sostenible de la zona.</a:t>
            </a:r>
          </a:p>
          <a:p>
            <a:endParaRPr lang="es-EC" sz="1600" dirty="0"/>
          </a:p>
        </p:txBody>
      </p:sp>
    </p:spTree>
    <p:extLst>
      <p:ext uri="{BB962C8B-B14F-4D97-AF65-F5344CB8AC3E}">
        <p14:creationId xmlns:p14="http://schemas.microsoft.com/office/powerpoint/2010/main" val="2463543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048000" y="457200"/>
            <a:ext cx="3200400" cy="369332"/>
          </a:xfrm>
          <a:prstGeom prst="rect">
            <a:avLst/>
          </a:prstGeom>
          <a:noFill/>
        </p:spPr>
        <p:txBody>
          <a:bodyPr wrap="square" rtlCol="0">
            <a:spAutoFit/>
          </a:bodyPr>
          <a:lstStyle/>
          <a:p>
            <a:r>
              <a:rPr lang="es-EC" b="1" dirty="0" smtClean="0"/>
              <a:t>INVENTARIO TURÍSTICO</a:t>
            </a:r>
            <a:endParaRPr lang="es-EC" b="1"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3588327" cy="2255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429000"/>
            <a:ext cx="37338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953000" y="1371600"/>
            <a:ext cx="3810000" cy="4031873"/>
          </a:xfrm>
          <a:prstGeom prst="rect">
            <a:avLst/>
          </a:prstGeom>
          <a:noFill/>
        </p:spPr>
        <p:txBody>
          <a:bodyPr wrap="square" rtlCol="0">
            <a:spAutoFit/>
          </a:bodyPr>
          <a:lstStyle/>
          <a:p>
            <a:pPr algn="just"/>
            <a:r>
              <a:rPr lang="es-ES_tradnl" sz="1600" dirty="0"/>
              <a:t>El inventario de los atractivos turísticos es considerado como un proceso mediante el </a:t>
            </a:r>
            <a:r>
              <a:rPr lang="es-ES_tradnl" sz="1600" dirty="0" smtClean="0"/>
              <a:t>cual </a:t>
            </a:r>
            <a:r>
              <a:rPr lang="es-ES_tradnl" sz="1600" dirty="0"/>
              <a:t>se registra ordenadamente los factores físicos, biológicos y culturales que como </a:t>
            </a:r>
            <a:r>
              <a:rPr lang="es-ES_tradnl" sz="1600" dirty="0" smtClean="0"/>
              <a:t>conjunto </a:t>
            </a:r>
            <a:r>
              <a:rPr lang="es-ES_tradnl" sz="1600" dirty="0"/>
              <a:t>de atractivos, efectiva o potencialmente puestos en el mercado, </a:t>
            </a:r>
            <a:endParaRPr lang="es-EC" sz="1600" dirty="0"/>
          </a:p>
          <a:p>
            <a:pPr algn="just"/>
            <a:r>
              <a:rPr lang="es-ES_tradnl" sz="1600" dirty="0"/>
              <a:t>contribuyen a confrontar la oferta turística del país. Proporcionan información </a:t>
            </a:r>
            <a:r>
              <a:rPr lang="es-ES_tradnl" sz="1600" dirty="0" smtClean="0"/>
              <a:t>importante </a:t>
            </a:r>
            <a:r>
              <a:rPr lang="es-ES_tradnl" sz="1600" dirty="0"/>
              <a:t>para el desarrollo de turismo, su tecnificación, evaluación y zonificación </a:t>
            </a:r>
            <a:endParaRPr lang="es-EC" sz="1600" dirty="0"/>
          </a:p>
          <a:p>
            <a:pPr algn="just"/>
            <a:r>
              <a:rPr lang="es-ES_tradnl" sz="1600" dirty="0"/>
              <a:t>en el sentido de diversificar las áreas del desarrollo turístico. </a:t>
            </a:r>
            <a:endParaRPr lang="es-EC" sz="1600" dirty="0"/>
          </a:p>
          <a:p>
            <a:pPr algn="just"/>
            <a:r>
              <a:rPr lang="es-ES_tradnl" sz="1600" dirty="0"/>
              <a:t> </a:t>
            </a:r>
            <a:endParaRPr lang="es-EC" sz="1600" dirty="0"/>
          </a:p>
          <a:p>
            <a:pPr algn="just"/>
            <a:endParaRPr lang="es-EC" sz="1600" dirty="0"/>
          </a:p>
        </p:txBody>
      </p:sp>
    </p:spTree>
    <p:extLst>
      <p:ext uri="{BB962C8B-B14F-4D97-AF65-F5344CB8AC3E}">
        <p14:creationId xmlns:p14="http://schemas.microsoft.com/office/powerpoint/2010/main" val="1617308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1752600" cy="126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2.bp.blogspot.com/_QDcNProy_pw/Sl0hKRi13rI/AAAAAAAAABY/xiLsn5wY6CU/s1600/1+-+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86000"/>
            <a:ext cx="1930401" cy="1447800"/>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4572000" y="838200"/>
            <a:ext cx="4114800" cy="5509200"/>
          </a:xfrm>
          <a:prstGeom prst="rect">
            <a:avLst/>
          </a:prstGeom>
          <a:noFill/>
        </p:spPr>
        <p:txBody>
          <a:bodyPr wrap="square" rtlCol="0">
            <a:spAutoFit/>
          </a:bodyPr>
          <a:lstStyle/>
          <a:p>
            <a:r>
              <a:rPr lang="es-ES" sz="1600" dirty="0"/>
              <a:t>Las 7 colinas de la ciudad de Guaranda  </a:t>
            </a:r>
            <a:r>
              <a:rPr lang="es-ES" sz="1600" dirty="0" smtClean="0"/>
              <a:t>Carnaval </a:t>
            </a:r>
            <a:r>
              <a:rPr lang="es-ES" sz="1600" dirty="0"/>
              <a:t>de Guaranda </a:t>
            </a:r>
            <a:endParaRPr lang="es-EC" sz="1600" dirty="0"/>
          </a:p>
          <a:p>
            <a:r>
              <a:rPr lang="es-ES" sz="1600" dirty="0"/>
              <a:t>Rápidos </a:t>
            </a:r>
            <a:r>
              <a:rPr lang="es-ES" sz="1600" dirty="0" smtClean="0"/>
              <a:t>los </a:t>
            </a:r>
            <a:r>
              <a:rPr lang="es-ES" sz="1600" dirty="0"/>
              <a:t>Caseiches </a:t>
            </a:r>
            <a:endParaRPr lang="es-EC" sz="1600" dirty="0"/>
          </a:p>
          <a:p>
            <a:r>
              <a:rPr lang="es-ES" sz="1600" dirty="0"/>
              <a:t>Laguna </a:t>
            </a:r>
            <a:r>
              <a:rPr lang="es-ES" sz="1600" dirty="0" smtClean="0"/>
              <a:t>el </a:t>
            </a:r>
            <a:r>
              <a:rPr lang="es-ES" sz="1600" dirty="0"/>
              <a:t>Socavón </a:t>
            </a:r>
            <a:endParaRPr lang="es-EC" sz="1600" dirty="0"/>
          </a:p>
          <a:p>
            <a:r>
              <a:rPr lang="es-ES" sz="1600" dirty="0" smtClean="0"/>
              <a:t>Lagunas </a:t>
            </a:r>
            <a:r>
              <a:rPr lang="es-ES" sz="1600" dirty="0"/>
              <a:t>l</a:t>
            </a:r>
            <a:r>
              <a:rPr lang="es-ES" sz="1600" dirty="0" smtClean="0"/>
              <a:t>as </a:t>
            </a:r>
            <a:r>
              <a:rPr lang="es-ES" sz="1600" dirty="0"/>
              <a:t>Cochas </a:t>
            </a:r>
            <a:endParaRPr lang="es-EC" sz="1600" dirty="0"/>
          </a:p>
          <a:p>
            <a:r>
              <a:rPr lang="es-ES" sz="1600" dirty="0"/>
              <a:t>Laguna Cocha Colorada </a:t>
            </a:r>
            <a:endParaRPr lang="es-EC" sz="1600" dirty="0"/>
          </a:p>
          <a:p>
            <a:r>
              <a:rPr lang="es-ES" sz="1600" dirty="0"/>
              <a:t>Minas de </a:t>
            </a:r>
            <a:r>
              <a:rPr lang="es-ES" sz="1600" dirty="0" smtClean="0"/>
              <a:t>sal </a:t>
            </a:r>
            <a:endParaRPr lang="es-EC" sz="1600" dirty="0"/>
          </a:p>
          <a:p>
            <a:r>
              <a:rPr lang="es-ES" sz="1600" dirty="0"/>
              <a:t>Farallones de Tiagua </a:t>
            </a:r>
            <a:endParaRPr lang="es-EC" sz="1600" dirty="0"/>
          </a:p>
          <a:p>
            <a:r>
              <a:rPr lang="es-ES" sz="1600" dirty="0"/>
              <a:t>Cuevas de Tiagua </a:t>
            </a:r>
            <a:endParaRPr lang="es-EC" sz="1600" dirty="0"/>
          </a:p>
          <a:p>
            <a:r>
              <a:rPr lang="es-ES" sz="1600" dirty="0" smtClean="0"/>
              <a:t>Cascada </a:t>
            </a:r>
            <a:r>
              <a:rPr lang="es-ES" sz="1600" dirty="0"/>
              <a:t>e</a:t>
            </a:r>
            <a:r>
              <a:rPr lang="es-ES" sz="1600" dirty="0" smtClean="0"/>
              <a:t>l </a:t>
            </a:r>
            <a:r>
              <a:rPr lang="es-ES" sz="1600" dirty="0"/>
              <a:t>Moral </a:t>
            </a:r>
            <a:endParaRPr lang="es-EC" sz="1600" dirty="0"/>
          </a:p>
          <a:p>
            <a:r>
              <a:rPr lang="es-ES" sz="1600" dirty="0"/>
              <a:t>Santuario del Huayco </a:t>
            </a:r>
            <a:endParaRPr lang="es-EC" sz="1600" dirty="0"/>
          </a:p>
          <a:p>
            <a:r>
              <a:rPr lang="es-ES" sz="1600" dirty="0"/>
              <a:t>Cordillera </a:t>
            </a:r>
            <a:r>
              <a:rPr lang="es-ES" sz="1600" dirty="0" smtClean="0"/>
              <a:t>camino </a:t>
            </a:r>
            <a:r>
              <a:rPr lang="es-ES" sz="1600" dirty="0"/>
              <a:t>del </a:t>
            </a:r>
            <a:r>
              <a:rPr lang="es-ES" sz="1600" dirty="0" smtClean="0"/>
              <a:t>rey </a:t>
            </a:r>
            <a:endParaRPr lang="es-EC" sz="1600" dirty="0"/>
          </a:p>
          <a:p>
            <a:r>
              <a:rPr lang="es-ES" sz="1600" dirty="0"/>
              <a:t>Bosque </a:t>
            </a:r>
            <a:r>
              <a:rPr lang="es-ES" sz="1600" dirty="0" smtClean="0"/>
              <a:t>los </a:t>
            </a:r>
            <a:r>
              <a:rPr lang="es-ES" sz="1600" dirty="0"/>
              <a:t>Arrayanes </a:t>
            </a:r>
            <a:endParaRPr lang="es-EC" sz="1600" dirty="0"/>
          </a:p>
          <a:p>
            <a:r>
              <a:rPr lang="es-ES" sz="1600" dirty="0" smtClean="0"/>
              <a:t>Museo </a:t>
            </a:r>
            <a:r>
              <a:rPr lang="es-ES" sz="1600" dirty="0"/>
              <a:t>Bastión Andino </a:t>
            </a:r>
            <a:endParaRPr lang="es-EC" sz="1600" dirty="0"/>
          </a:p>
          <a:p>
            <a:r>
              <a:rPr lang="es-ES" sz="1600" dirty="0"/>
              <a:t>Ruta del Libertador  </a:t>
            </a:r>
            <a:endParaRPr lang="es-EC" sz="1600" dirty="0"/>
          </a:p>
          <a:p>
            <a:r>
              <a:rPr lang="es-ES" sz="1600" dirty="0"/>
              <a:t>Cascada de Angas</a:t>
            </a:r>
            <a:endParaRPr lang="es-EC" sz="1600" dirty="0"/>
          </a:p>
          <a:p>
            <a:r>
              <a:rPr lang="es-ES" sz="1600" dirty="0" smtClean="0"/>
              <a:t>Cascada </a:t>
            </a:r>
            <a:r>
              <a:rPr lang="es-ES" sz="1600" dirty="0"/>
              <a:t>Mariposa Azul</a:t>
            </a:r>
            <a:endParaRPr lang="es-EC" sz="1600" dirty="0"/>
          </a:p>
          <a:p>
            <a:r>
              <a:rPr lang="es-ES" sz="1600" dirty="0"/>
              <a:t>Ruta </a:t>
            </a:r>
            <a:r>
              <a:rPr lang="es-ES" sz="1600" dirty="0" smtClean="0"/>
              <a:t>ecológica el </a:t>
            </a:r>
            <a:r>
              <a:rPr lang="es-ES" sz="1600" dirty="0"/>
              <a:t>t</a:t>
            </a:r>
            <a:r>
              <a:rPr lang="es-ES" sz="1600" dirty="0" smtClean="0"/>
              <a:t>orneado</a:t>
            </a:r>
            <a:endParaRPr lang="es-EC" sz="1600" dirty="0"/>
          </a:p>
          <a:p>
            <a:r>
              <a:rPr lang="es-ES" sz="1600" dirty="0" smtClean="0"/>
              <a:t>Cascada </a:t>
            </a:r>
            <a:r>
              <a:rPr lang="es-ES" sz="1600" dirty="0"/>
              <a:t>de Andagoya </a:t>
            </a:r>
            <a:endParaRPr lang="es-EC" sz="1600" dirty="0"/>
          </a:p>
          <a:p>
            <a:r>
              <a:rPr lang="es-ES" sz="1600" dirty="0"/>
              <a:t>Río Changuil  </a:t>
            </a:r>
            <a:endParaRPr lang="es-ES" sz="1600" dirty="0" smtClean="0"/>
          </a:p>
          <a:p>
            <a:r>
              <a:rPr lang="es-ES" sz="1600" dirty="0" smtClean="0"/>
              <a:t>Parque acuático Josefina Barba</a:t>
            </a:r>
            <a:endParaRPr lang="es-EC" sz="1600" dirty="0"/>
          </a:p>
          <a:p>
            <a:endParaRPr lang="es-EC" sz="1600"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114800"/>
            <a:ext cx="3352800" cy="1943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990600"/>
            <a:ext cx="19050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3951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6705600" y="5943600"/>
            <a:ext cx="2286000" cy="762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s-EC"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6019800"/>
            <a:ext cx="22098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2209800" y="457200"/>
            <a:ext cx="4419600" cy="369332"/>
          </a:xfrm>
          <a:prstGeom prst="rect">
            <a:avLst/>
          </a:prstGeom>
          <a:noFill/>
        </p:spPr>
        <p:txBody>
          <a:bodyPr wrap="square" rtlCol="0">
            <a:spAutoFit/>
          </a:bodyPr>
          <a:lstStyle/>
          <a:p>
            <a:pPr algn="ctr"/>
            <a:r>
              <a:rPr lang="en-US" b="1" dirty="0" smtClean="0"/>
              <a:t>ESTADISTICA POBLACIONAL</a:t>
            </a:r>
            <a:endParaRPr lang="es-EC" b="1" dirty="0"/>
          </a:p>
        </p:txBody>
      </p:sp>
      <p:sp>
        <p:nvSpPr>
          <p:cNvPr id="3" name="2 Rectángulo"/>
          <p:cNvSpPr/>
          <p:nvPr/>
        </p:nvSpPr>
        <p:spPr>
          <a:xfrm>
            <a:off x="457200" y="2133600"/>
            <a:ext cx="4419600" cy="2308324"/>
          </a:xfrm>
          <a:prstGeom prst="rect">
            <a:avLst/>
          </a:prstGeom>
        </p:spPr>
        <p:txBody>
          <a:bodyPr wrap="square">
            <a:spAutoFit/>
          </a:bodyPr>
          <a:lstStyle/>
          <a:p>
            <a:r>
              <a:rPr lang="es-EC" sz="1600" b="1" dirty="0" smtClean="0"/>
              <a:t>Parroquias	2010</a:t>
            </a:r>
            <a:r>
              <a:rPr lang="es-EC" sz="1600" b="1" dirty="0"/>
              <a:t>	</a:t>
            </a:r>
            <a:r>
              <a:rPr lang="es-EC" sz="1600" b="1" dirty="0" smtClean="0"/>
              <a:t>       Porcentaje</a:t>
            </a:r>
            <a:endParaRPr lang="es-EC" sz="1600" b="1" dirty="0"/>
          </a:p>
          <a:p>
            <a:r>
              <a:rPr lang="es-EC" sz="1600" dirty="0"/>
              <a:t>San Miguel	</a:t>
            </a:r>
            <a:r>
              <a:rPr lang="es-EC" sz="1600" dirty="0" smtClean="0"/>
              <a:t>12409</a:t>
            </a:r>
            <a:r>
              <a:rPr lang="es-EC" sz="1600" dirty="0"/>
              <a:t>		46%</a:t>
            </a:r>
          </a:p>
          <a:p>
            <a:r>
              <a:rPr lang="es-EC" sz="1600" dirty="0"/>
              <a:t>San Pablo	</a:t>
            </a:r>
            <a:r>
              <a:rPr lang="es-EC" sz="1600" dirty="0" smtClean="0"/>
              <a:t>5489</a:t>
            </a:r>
            <a:r>
              <a:rPr lang="es-EC" sz="1600" dirty="0"/>
              <a:t>		20%</a:t>
            </a:r>
          </a:p>
          <a:p>
            <a:r>
              <a:rPr lang="es-EC" sz="1600" dirty="0"/>
              <a:t>Santiago		1749		6%</a:t>
            </a:r>
          </a:p>
          <a:p>
            <a:r>
              <a:rPr lang="es-EC" sz="1600" dirty="0"/>
              <a:t>San Vicente	</a:t>
            </a:r>
            <a:r>
              <a:rPr lang="es-EC" sz="1600" dirty="0" smtClean="0"/>
              <a:t>1143</a:t>
            </a:r>
            <a:r>
              <a:rPr lang="es-EC" sz="1600" dirty="0"/>
              <a:t>		4%</a:t>
            </a:r>
          </a:p>
          <a:p>
            <a:r>
              <a:rPr lang="es-EC" sz="1600" dirty="0"/>
              <a:t>Balsapamba	</a:t>
            </a:r>
            <a:r>
              <a:rPr lang="es-EC" sz="1600" dirty="0" smtClean="0"/>
              <a:t>2765</a:t>
            </a:r>
            <a:r>
              <a:rPr lang="es-EC" sz="1600" dirty="0"/>
              <a:t>		10%</a:t>
            </a:r>
          </a:p>
          <a:p>
            <a:r>
              <a:rPr lang="es-EC" sz="1600" dirty="0"/>
              <a:t>Régulo de Mora	944	</a:t>
            </a:r>
            <a:r>
              <a:rPr lang="es-EC" sz="1600" dirty="0" smtClean="0"/>
              <a:t>	3</a:t>
            </a:r>
            <a:r>
              <a:rPr lang="es-EC" sz="1600" dirty="0"/>
              <a:t>%</a:t>
            </a:r>
          </a:p>
          <a:p>
            <a:r>
              <a:rPr lang="es-EC" sz="1600" dirty="0"/>
              <a:t>Bilován		2745		10%</a:t>
            </a:r>
          </a:p>
          <a:p>
            <a:r>
              <a:rPr lang="es-EC" sz="1600" dirty="0"/>
              <a:t>TOTAL		27244		100%</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14400"/>
            <a:ext cx="6934200" cy="4195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5817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TotalTime>
  <Words>2007</Words>
  <Application>Microsoft Office PowerPoint</Application>
  <PresentationFormat>Presentación en pantalla (4:3)</PresentationFormat>
  <Paragraphs>725</Paragraphs>
  <Slides>33</Slides>
  <Notes>4</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33</vt:i4>
      </vt:variant>
    </vt:vector>
  </HeadingPairs>
  <TitlesOfParts>
    <vt:vector size="36" baseType="lpstr">
      <vt:lpstr>espe</vt:lpstr>
      <vt:lpstr>CorelDRAW</vt:lpstr>
      <vt:lpstr>Ecuación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VIABILIDAD FINANCIERA</vt:lpstr>
      <vt:lpstr>Presentación de PowerPoint</vt:lpstr>
      <vt:lpstr>Presentación de PowerPoint</vt:lpstr>
      <vt:lpstr>Presentación de PowerPoint</vt:lpstr>
      <vt:lpstr>INVERSIÓN</vt:lpstr>
      <vt:lpstr>ESTADO DE RESULTADOS PROYECTADO</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Vaioultra</dc:creator>
  <cp:lastModifiedBy>Vaioultra</cp:lastModifiedBy>
  <cp:revision>28</cp:revision>
  <dcterms:created xsi:type="dcterms:W3CDTF">2014-02-07T03:18:53Z</dcterms:created>
  <dcterms:modified xsi:type="dcterms:W3CDTF">2014-02-20T17:41:59Z</dcterms:modified>
</cp:coreProperties>
</file>