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9" r:id="rId2"/>
    <p:sldId id="259" r:id="rId3"/>
    <p:sldId id="300" r:id="rId4"/>
    <p:sldId id="261" r:id="rId5"/>
    <p:sldId id="263" r:id="rId6"/>
    <p:sldId id="265" r:id="rId7"/>
    <p:sldId id="270" r:id="rId8"/>
    <p:sldId id="272" r:id="rId9"/>
    <p:sldId id="271" r:id="rId10"/>
    <p:sldId id="266" r:id="rId11"/>
    <p:sldId id="308" r:id="rId12"/>
    <p:sldId id="310" r:id="rId13"/>
    <p:sldId id="311" r:id="rId14"/>
    <p:sldId id="283" r:id="rId15"/>
    <p:sldId id="284" r:id="rId16"/>
    <p:sldId id="288" r:id="rId17"/>
    <p:sldId id="301" r:id="rId18"/>
    <p:sldId id="285" r:id="rId19"/>
    <p:sldId id="302" r:id="rId20"/>
    <p:sldId id="286" r:id="rId21"/>
    <p:sldId id="268" r:id="rId22"/>
    <p:sldId id="306" r:id="rId23"/>
    <p:sldId id="269" r:id="rId24"/>
    <p:sldId id="274" r:id="rId25"/>
    <p:sldId id="275" r:id="rId26"/>
    <p:sldId id="303" r:id="rId27"/>
    <p:sldId id="276" r:id="rId28"/>
    <p:sldId id="298" r:id="rId29"/>
    <p:sldId id="277" r:id="rId30"/>
    <p:sldId id="278" r:id="rId31"/>
    <p:sldId id="279" r:id="rId32"/>
    <p:sldId id="304" r:id="rId33"/>
    <p:sldId id="280" r:id="rId34"/>
    <p:sldId id="294" r:id="rId35"/>
    <p:sldId id="305" r:id="rId36"/>
    <p:sldId id="293" r:id="rId37"/>
    <p:sldId id="295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C620"/>
    <a:srgbClr val="3B7812"/>
    <a:srgbClr val="92D050"/>
    <a:srgbClr val="FF0000"/>
    <a:srgbClr val="00FF00"/>
    <a:srgbClr val="00B0F0"/>
    <a:srgbClr val="21420A"/>
    <a:srgbClr val="89A4A7"/>
    <a:srgbClr val="FF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92764" autoAdjust="0"/>
  </p:normalViewPr>
  <p:slideViewPr>
    <p:cSldViewPr>
      <p:cViewPr>
        <p:scale>
          <a:sx n="66" d="100"/>
          <a:sy n="66" d="100"/>
        </p:scale>
        <p:origin x="-168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88F0C-7950-4A84-ABCE-9D1AA89A944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B4D82762-437A-4113-A487-F9AB417014E0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0" dirty="0">
            <a:latin typeface="Times New Roman" pitchFamily="18" charset="0"/>
            <a:cs typeface="Times New Roman" pitchFamily="18" charset="0"/>
          </a:endParaRPr>
        </a:p>
      </dgm:t>
    </dgm:pt>
    <dgm:pt modelId="{039C50D9-3D0C-48CF-BC1B-489A5D708E2D}" type="parTrans" cxnId="{FC951451-4AAF-41FA-B08C-0C31E081F093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B575E64E-63D4-4D0E-B03F-E60A9AAF5081}" type="sibTrans" cxnId="{FC951451-4AAF-41FA-B08C-0C31E081F093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13064A32-E7BA-4CCA-BA29-ED655B9EA25B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0" dirty="0">
            <a:latin typeface="Times New Roman" pitchFamily="18" charset="0"/>
            <a:cs typeface="Times New Roman" pitchFamily="18" charset="0"/>
          </a:endParaRPr>
        </a:p>
      </dgm:t>
    </dgm:pt>
    <dgm:pt modelId="{4CD44C04-873C-4A11-8CBE-A61733B0D615}" type="parTrans" cxnId="{CA76140E-B90F-4A4D-8973-298075B4E261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C0F2E489-C7E8-4F2E-A6E1-C81B3F7E8E4E}" type="sibTrans" cxnId="{CA76140E-B90F-4A4D-8973-298075B4E261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23D13DC0-C15D-48A0-A80A-283A0BB5995D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0" dirty="0">
            <a:latin typeface="Times New Roman" pitchFamily="18" charset="0"/>
            <a:cs typeface="Times New Roman" pitchFamily="18" charset="0"/>
          </a:endParaRPr>
        </a:p>
      </dgm:t>
    </dgm:pt>
    <dgm:pt modelId="{BF710873-23EF-4CC5-9374-3985AF507057}" type="parTrans" cxnId="{71D012A0-3BD6-48F0-9FD0-DA7553D26955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7F017403-F13B-4BCE-A4DF-0AAEF911E899}" type="sibTrans" cxnId="{71D012A0-3BD6-48F0-9FD0-DA7553D26955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A3A7AD79-76A0-4583-98A4-4E950158718E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4. Resultados y discusión</a:t>
          </a:r>
        </a:p>
      </dgm:t>
    </dgm:pt>
    <dgm:pt modelId="{A5C9F23E-D9B3-4262-956C-A8C97A8F3601}" type="parTrans" cxnId="{4E4AD323-0AAC-457B-8464-DB7724CC7ECC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941DBA42-D16B-4515-8193-F3A0ED0C0C4A}" type="sibTrans" cxnId="{4E4AD323-0AAC-457B-8464-DB7724CC7ECC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F25DF6BF-0E0A-4F4B-A52D-896DB591044E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5. Conclusiones</a:t>
          </a:r>
        </a:p>
      </dgm:t>
    </dgm:pt>
    <dgm:pt modelId="{45D97352-C1F0-4D7D-AF5E-DF3A5C8BB071}" type="parTrans" cxnId="{B4DFF1C3-3475-497E-9D52-A7B9E8EFAA54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C3474F9E-1905-47A2-99E7-75D07F2ED7B7}" type="sibTrans" cxnId="{B4DFF1C3-3475-497E-9D52-A7B9E8EFAA54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9F0521D4-B40D-4223-8FF3-3E93BC32FAF2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gm:t>
    </dgm:pt>
    <dgm:pt modelId="{4EA3FE1E-3543-4567-B7CC-A829820E041C}" type="parTrans" cxnId="{27132400-B9E9-491C-B4CE-1526EAAB8E57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D756C8F2-45E7-4E11-8091-E002D57F5CAA}" type="sibTrans" cxnId="{27132400-B9E9-491C-B4CE-1526EAAB8E57}">
      <dgm:prSet/>
      <dgm:spPr/>
      <dgm:t>
        <a:bodyPr/>
        <a:lstStyle/>
        <a:p>
          <a:endParaRPr lang="es-EC" sz="1800" b="1">
            <a:latin typeface="Times New Roman" pitchFamily="18" charset="0"/>
            <a:cs typeface="Times New Roman" pitchFamily="18" charset="0"/>
          </a:endParaRPr>
        </a:p>
      </dgm:t>
    </dgm:pt>
    <dgm:pt modelId="{51EB1E27-B5A1-4D29-8C7B-7B4A5DA4B310}" type="pres">
      <dgm:prSet presAssocID="{58288F0C-7950-4A84-ABCE-9D1AA89A9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A200DB-549B-4FF7-BE28-36DAB8706954}" type="pres">
      <dgm:prSet presAssocID="{B4D82762-437A-4113-A487-F9AB417014E0}" presName="parentLin" presStyleCnt="0"/>
      <dgm:spPr/>
    </dgm:pt>
    <dgm:pt modelId="{56C16EED-2FD6-48E5-8211-10A739E88534}" type="pres">
      <dgm:prSet presAssocID="{B4D82762-437A-4113-A487-F9AB417014E0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5B9416B-0B01-4A98-905D-DFD8D1DBA77D}" type="pres">
      <dgm:prSet presAssocID="{B4D82762-437A-4113-A487-F9AB417014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AA6423-B1D9-43F1-98D3-02F0754907BD}" type="pres">
      <dgm:prSet presAssocID="{B4D82762-437A-4113-A487-F9AB417014E0}" presName="negativeSpace" presStyleCnt="0"/>
      <dgm:spPr/>
    </dgm:pt>
    <dgm:pt modelId="{4287929A-016C-4419-9FFB-EE9937898690}" type="pres">
      <dgm:prSet presAssocID="{B4D82762-437A-4113-A487-F9AB417014E0}" presName="childText" presStyleLbl="conFgAcc1" presStyleIdx="0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ED3CD474-A7C2-4225-B6D7-DA72CA6C8BC4}" type="pres">
      <dgm:prSet presAssocID="{B575E64E-63D4-4D0E-B03F-E60A9AAF5081}" presName="spaceBetweenRectangles" presStyleCnt="0"/>
      <dgm:spPr/>
    </dgm:pt>
    <dgm:pt modelId="{AE1B534F-23C1-4EDB-A8C3-F2394B6EAC33}" type="pres">
      <dgm:prSet presAssocID="{13064A32-E7BA-4CCA-BA29-ED655B9EA25B}" presName="parentLin" presStyleCnt="0"/>
      <dgm:spPr/>
    </dgm:pt>
    <dgm:pt modelId="{2FECA041-0561-496B-9502-52D1D569B970}" type="pres">
      <dgm:prSet presAssocID="{13064A32-E7BA-4CCA-BA29-ED655B9EA25B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CC3F529-CEC9-4347-9B63-19C5C71C758D}" type="pres">
      <dgm:prSet presAssocID="{13064A32-E7BA-4CCA-BA29-ED655B9EA2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FCFB24-D5C7-43D2-AC2A-E286834750C0}" type="pres">
      <dgm:prSet presAssocID="{13064A32-E7BA-4CCA-BA29-ED655B9EA25B}" presName="negativeSpace" presStyleCnt="0"/>
      <dgm:spPr/>
    </dgm:pt>
    <dgm:pt modelId="{56769473-9A4F-48AF-A856-1DDE19CB3110}" type="pres">
      <dgm:prSet presAssocID="{13064A32-E7BA-4CCA-BA29-ED655B9EA25B}" presName="childText" presStyleLbl="conFgAcc1" presStyleIdx="1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2EFE3164-A4D6-42C0-9ACA-F4E62769F5D1}" type="pres">
      <dgm:prSet presAssocID="{C0F2E489-C7E8-4F2E-A6E1-C81B3F7E8E4E}" presName="spaceBetweenRectangles" presStyleCnt="0"/>
      <dgm:spPr/>
    </dgm:pt>
    <dgm:pt modelId="{18EC69EE-E9B2-4E04-AF8F-7552E2E1AD39}" type="pres">
      <dgm:prSet presAssocID="{23D13DC0-C15D-48A0-A80A-283A0BB5995D}" presName="parentLin" presStyleCnt="0"/>
      <dgm:spPr/>
    </dgm:pt>
    <dgm:pt modelId="{3CA62579-F3F7-4761-8480-20B0F9FB2195}" type="pres">
      <dgm:prSet presAssocID="{23D13DC0-C15D-48A0-A80A-283A0BB5995D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8C3546D4-BC63-4F47-80D7-FC06F043FED7}" type="pres">
      <dgm:prSet presAssocID="{23D13DC0-C15D-48A0-A80A-283A0BB599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4243E-73BE-4A10-8337-619EDD0BEFE2}" type="pres">
      <dgm:prSet presAssocID="{23D13DC0-C15D-48A0-A80A-283A0BB5995D}" presName="negativeSpace" presStyleCnt="0"/>
      <dgm:spPr/>
    </dgm:pt>
    <dgm:pt modelId="{E3D4B4A0-A861-4336-914C-64552CD47E79}" type="pres">
      <dgm:prSet presAssocID="{23D13DC0-C15D-48A0-A80A-283A0BB5995D}" presName="childText" presStyleLbl="conFgAcc1" presStyleIdx="2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B787DDF5-86E3-4E96-93DD-395CF8DC2DBF}" type="pres">
      <dgm:prSet presAssocID="{7F017403-F13B-4BCE-A4DF-0AAEF911E899}" presName="spaceBetweenRectangles" presStyleCnt="0"/>
      <dgm:spPr/>
    </dgm:pt>
    <dgm:pt modelId="{F91AF1A0-9E92-4926-A816-35B826F81120}" type="pres">
      <dgm:prSet presAssocID="{A3A7AD79-76A0-4583-98A4-4E950158718E}" presName="parentLin" presStyleCnt="0"/>
      <dgm:spPr/>
    </dgm:pt>
    <dgm:pt modelId="{AC581AC0-618D-407A-843E-44FE9DA708B4}" type="pres">
      <dgm:prSet presAssocID="{A3A7AD79-76A0-4583-98A4-4E950158718E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2BDEEEBE-6E0A-440B-9580-DF35787DFA39}" type="pres">
      <dgm:prSet presAssocID="{A3A7AD79-76A0-4583-98A4-4E95015871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C6326E-90C3-412C-8DDD-BF0E46A76125}" type="pres">
      <dgm:prSet presAssocID="{A3A7AD79-76A0-4583-98A4-4E950158718E}" presName="negativeSpace" presStyleCnt="0"/>
      <dgm:spPr/>
    </dgm:pt>
    <dgm:pt modelId="{74BC3732-A435-4A80-A45A-7C2A4E8E5DED}" type="pres">
      <dgm:prSet presAssocID="{A3A7AD79-76A0-4583-98A4-4E950158718E}" presName="childText" presStyleLbl="conFgAcc1" presStyleIdx="3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23F983F4-84FD-4BA7-8B7D-B7ECDA7034F9}" type="pres">
      <dgm:prSet presAssocID="{941DBA42-D16B-4515-8193-F3A0ED0C0C4A}" presName="spaceBetweenRectangles" presStyleCnt="0"/>
      <dgm:spPr/>
    </dgm:pt>
    <dgm:pt modelId="{5E9BB04E-1A09-460A-A1F8-18128820D827}" type="pres">
      <dgm:prSet presAssocID="{F25DF6BF-0E0A-4F4B-A52D-896DB591044E}" presName="parentLin" presStyleCnt="0"/>
      <dgm:spPr/>
    </dgm:pt>
    <dgm:pt modelId="{F5E0E6CF-2E59-4742-A825-B2A8E2BF8366}" type="pres">
      <dgm:prSet presAssocID="{F25DF6BF-0E0A-4F4B-A52D-896DB591044E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F9B960DF-3182-44B0-BCCA-F05FCF4D0DD1}" type="pres">
      <dgm:prSet presAssocID="{F25DF6BF-0E0A-4F4B-A52D-896DB59104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81D4D0-1AF9-44DD-848C-CCC2BFB65264}" type="pres">
      <dgm:prSet presAssocID="{F25DF6BF-0E0A-4F4B-A52D-896DB591044E}" presName="negativeSpace" presStyleCnt="0"/>
      <dgm:spPr/>
    </dgm:pt>
    <dgm:pt modelId="{18BC559E-03DD-42AB-9E18-FC8E70962A2B}" type="pres">
      <dgm:prSet presAssocID="{F25DF6BF-0E0A-4F4B-A52D-896DB591044E}" presName="childText" presStyleLbl="conFgAcc1" presStyleIdx="4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B8135A4D-B887-4CEE-9497-36B9875C8A86}" type="pres">
      <dgm:prSet presAssocID="{C3474F9E-1905-47A2-99E7-75D07F2ED7B7}" presName="spaceBetweenRectangles" presStyleCnt="0"/>
      <dgm:spPr/>
    </dgm:pt>
    <dgm:pt modelId="{23CA5720-876F-40F6-8478-0970123F2A67}" type="pres">
      <dgm:prSet presAssocID="{9F0521D4-B40D-4223-8FF3-3E93BC32FAF2}" presName="parentLin" presStyleCnt="0"/>
      <dgm:spPr/>
    </dgm:pt>
    <dgm:pt modelId="{CB844AE7-56A5-42AF-859D-347AA70BB169}" type="pres">
      <dgm:prSet presAssocID="{9F0521D4-B40D-4223-8FF3-3E93BC32FAF2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6683EE2F-1E9B-498D-A0D4-01636865FD17}" type="pres">
      <dgm:prSet presAssocID="{9F0521D4-B40D-4223-8FF3-3E93BC32FAF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73BAC0-DF73-4AE2-9A6B-ACBDBDE95704}" type="pres">
      <dgm:prSet presAssocID="{9F0521D4-B40D-4223-8FF3-3E93BC32FAF2}" presName="negativeSpace" presStyleCnt="0"/>
      <dgm:spPr/>
    </dgm:pt>
    <dgm:pt modelId="{88E38233-1CFD-4572-8C5D-6F5510F6C5DB}" type="pres">
      <dgm:prSet presAssocID="{9F0521D4-B40D-4223-8FF3-3E93BC32FAF2}" presName="childText" presStyleLbl="conFgAcc1" presStyleIdx="5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</dgm:ptLst>
  <dgm:cxnLst>
    <dgm:cxn modelId="{ED2E6B10-9449-42D6-857F-D68B8FC3FE8C}" type="presOf" srcId="{13064A32-E7BA-4CCA-BA29-ED655B9EA25B}" destId="{FCC3F529-CEC9-4347-9B63-19C5C71C758D}" srcOrd="1" destOrd="0" presId="urn:microsoft.com/office/officeart/2005/8/layout/list1"/>
    <dgm:cxn modelId="{71D012A0-3BD6-48F0-9FD0-DA7553D26955}" srcId="{58288F0C-7950-4A84-ABCE-9D1AA89A9446}" destId="{23D13DC0-C15D-48A0-A80A-283A0BB5995D}" srcOrd="2" destOrd="0" parTransId="{BF710873-23EF-4CC5-9374-3985AF507057}" sibTransId="{7F017403-F13B-4BCE-A4DF-0AAEF911E899}"/>
    <dgm:cxn modelId="{44B8563F-3E13-4798-9521-2ECB97EB9615}" type="presOf" srcId="{23D13DC0-C15D-48A0-A80A-283A0BB5995D}" destId="{3CA62579-F3F7-4761-8480-20B0F9FB2195}" srcOrd="0" destOrd="0" presId="urn:microsoft.com/office/officeart/2005/8/layout/list1"/>
    <dgm:cxn modelId="{CC6F6FA8-00D3-4B5F-80A1-569EBDDF9178}" type="presOf" srcId="{F25DF6BF-0E0A-4F4B-A52D-896DB591044E}" destId="{F9B960DF-3182-44B0-BCCA-F05FCF4D0DD1}" srcOrd="1" destOrd="0" presId="urn:microsoft.com/office/officeart/2005/8/layout/list1"/>
    <dgm:cxn modelId="{FCC82718-3900-4C70-AB7C-ABD8BCE97F3B}" type="presOf" srcId="{13064A32-E7BA-4CCA-BA29-ED655B9EA25B}" destId="{2FECA041-0561-496B-9502-52D1D569B970}" srcOrd="0" destOrd="0" presId="urn:microsoft.com/office/officeart/2005/8/layout/list1"/>
    <dgm:cxn modelId="{7CAA93F3-F5D0-4B8D-9381-794B74C4E3E3}" type="presOf" srcId="{9F0521D4-B40D-4223-8FF3-3E93BC32FAF2}" destId="{6683EE2F-1E9B-498D-A0D4-01636865FD17}" srcOrd="1" destOrd="0" presId="urn:microsoft.com/office/officeart/2005/8/layout/list1"/>
    <dgm:cxn modelId="{AF60226F-550A-44BB-A6A3-105199F2A4F4}" type="presOf" srcId="{A3A7AD79-76A0-4583-98A4-4E950158718E}" destId="{2BDEEEBE-6E0A-440B-9580-DF35787DFA39}" srcOrd="1" destOrd="0" presId="urn:microsoft.com/office/officeart/2005/8/layout/list1"/>
    <dgm:cxn modelId="{4E4AD323-0AAC-457B-8464-DB7724CC7ECC}" srcId="{58288F0C-7950-4A84-ABCE-9D1AA89A9446}" destId="{A3A7AD79-76A0-4583-98A4-4E950158718E}" srcOrd="3" destOrd="0" parTransId="{A5C9F23E-D9B3-4262-956C-A8C97A8F3601}" sibTransId="{941DBA42-D16B-4515-8193-F3A0ED0C0C4A}"/>
    <dgm:cxn modelId="{D4F5C385-26CB-409D-93D7-857A355B0417}" type="presOf" srcId="{9F0521D4-B40D-4223-8FF3-3E93BC32FAF2}" destId="{CB844AE7-56A5-42AF-859D-347AA70BB169}" srcOrd="0" destOrd="0" presId="urn:microsoft.com/office/officeart/2005/8/layout/list1"/>
    <dgm:cxn modelId="{27132400-B9E9-491C-B4CE-1526EAAB8E57}" srcId="{58288F0C-7950-4A84-ABCE-9D1AA89A9446}" destId="{9F0521D4-B40D-4223-8FF3-3E93BC32FAF2}" srcOrd="5" destOrd="0" parTransId="{4EA3FE1E-3543-4567-B7CC-A829820E041C}" sibTransId="{D756C8F2-45E7-4E11-8091-E002D57F5CAA}"/>
    <dgm:cxn modelId="{8AF94322-A7C4-454B-BEF2-8A5DCB994181}" type="presOf" srcId="{B4D82762-437A-4113-A487-F9AB417014E0}" destId="{56C16EED-2FD6-48E5-8211-10A739E88534}" srcOrd="0" destOrd="0" presId="urn:microsoft.com/office/officeart/2005/8/layout/list1"/>
    <dgm:cxn modelId="{81485BE4-3B86-40C9-98F6-3886209908CF}" type="presOf" srcId="{B4D82762-437A-4113-A487-F9AB417014E0}" destId="{F5B9416B-0B01-4A98-905D-DFD8D1DBA77D}" srcOrd="1" destOrd="0" presId="urn:microsoft.com/office/officeart/2005/8/layout/list1"/>
    <dgm:cxn modelId="{5FB8211F-CCC0-437F-936A-59AB5656280C}" type="presOf" srcId="{F25DF6BF-0E0A-4F4B-A52D-896DB591044E}" destId="{F5E0E6CF-2E59-4742-A825-B2A8E2BF8366}" srcOrd="0" destOrd="0" presId="urn:microsoft.com/office/officeart/2005/8/layout/list1"/>
    <dgm:cxn modelId="{B4DFF1C3-3475-497E-9D52-A7B9E8EFAA54}" srcId="{58288F0C-7950-4A84-ABCE-9D1AA89A9446}" destId="{F25DF6BF-0E0A-4F4B-A52D-896DB591044E}" srcOrd="4" destOrd="0" parTransId="{45D97352-C1F0-4D7D-AF5E-DF3A5C8BB071}" sibTransId="{C3474F9E-1905-47A2-99E7-75D07F2ED7B7}"/>
    <dgm:cxn modelId="{3280CF7A-EF89-4FC5-9170-252E2F77F3CE}" type="presOf" srcId="{58288F0C-7950-4A84-ABCE-9D1AA89A9446}" destId="{51EB1E27-B5A1-4D29-8C7B-7B4A5DA4B310}" srcOrd="0" destOrd="0" presId="urn:microsoft.com/office/officeart/2005/8/layout/list1"/>
    <dgm:cxn modelId="{814F6253-3C00-4FC8-8630-3E30E1A0F06A}" type="presOf" srcId="{23D13DC0-C15D-48A0-A80A-283A0BB5995D}" destId="{8C3546D4-BC63-4F47-80D7-FC06F043FED7}" srcOrd="1" destOrd="0" presId="urn:microsoft.com/office/officeart/2005/8/layout/list1"/>
    <dgm:cxn modelId="{FC951451-4AAF-41FA-B08C-0C31E081F093}" srcId="{58288F0C-7950-4A84-ABCE-9D1AA89A9446}" destId="{B4D82762-437A-4113-A487-F9AB417014E0}" srcOrd="0" destOrd="0" parTransId="{039C50D9-3D0C-48CF-BC1B-489A5D708E2D}" sibTransId="{B575E64E-63D4-4D0E-B03F-E60A9AAF5081}"/>
    <dgm:cxn modelId="{867AFEB8-05E2-41E7-8492-4BA699ECAD6B}" type="presOf" srcId="{A3A7AD79-76A0-4583-98A4-4E950158718E}" destId="{AC581AC0-618D-407A-843E-44FE9DA708B4}" srcOrd="0" destOrd="0" presId="urn:microsoft.com/office/officeart/2005/8/layout/list1"/>
    <dgm:cxn modelId="{CA76140E-B90F-4A4D-8973-298075B4E261}" srcId="{58288F0C-7950-4A84-ABCE-9D1AA89A9446}" destId="{13064A32-E7BA-4CCA-BA29-ED655B9EA25B}" srcOrd="1" destOrd="0" parTransId="{4CD44C04-873C-4A11-8CBE-A61733B0D615}" sibTransId="{C0F2E489-C7E8-4F2E-A6E1-C81B3F7E8E4E}"/>
    <dgm:cxn modelId="{74496EBF-BE39-4A4B-9A1D-C30490D6BC21}" type="presParOf" srcId="{51EB1E27-B5A1-4D29-8C7B-7B4A5DA4B310}" destId="{87A200DB-549B-4FF7-BE28-36DAB8706954}" srcOrd="0" destOrd="0" presId="urn:microsoft.com/office/officeart/2005/8/layout/list1"/>
    <dgm:cxn modelId="{A719A06A-D34D-4286-8790-8F874828CDA1}" type="presParOf" srcId="{87A200DB-549B-4FF7-BE28-36DAB8706954}" destId="{56C16EED-2FD6-48E5-8211-10A739E88534}" srcOrd="0" destOrd="0" presId="urn:microsoft.com/office/officeart/2005/8/layout/list1"/>
    <dgm:cxn modelId="{15A4BCBE-A15D-4D66-B82D-6128776CED1C}" type="presParOf" srcId="{87A200DB-549B-4FF7-BE28-36DAB8706954}" destId="{F5B9416B-0B01-4A98-905D-DFD8D1DBA77D}" srcOrd="1" destOrd="0" presId="urn:microsoft.com/office/officeart/2005/8/layout/list1"/>
    <dgm:cxn modelId="{DA97BB57-E32A-4637-92C0-9ED831061355}" type="presParOf" srcId="{51EB1E27-B5A1-4D29-8C7B-7B4A5DA4B310}" destId="{3CAA6423-B1D9-43F1-98D3-02F0754907BD}" srcOrd="1" destOrd="0" presId="urn:microsoft.com/office/officeart/2005/8/layout/list1"/>
    <dgm:cxn modelId="{A0FBAA26-4E47-4E3D-8B52-CA0E2CFF03C7}" type="presParOf" srcId="{51EB1E27-B5A1-4D29-8C7B-7B4A5DA4B310}" destId="{4287929A-016C-4419-9FFB-EE9937898690}" srcOrd="2" destOrd="0" presId="urn:microsoft.com/office/officeart/2005/8/layout/list1"/>
    <dgm:cxn modelId="{3F73C3A7-1E3B-482D-B7FB-B81776801871}" type="presParOf" srcId="{51EB1E27-B5A1-4D29-8C7B-7B4A5DA4B310}" destId="{ED3CD474-A7C2-4225-B6D7-DA72CA6C8BC4}" srcOrd="3" destOrd="0" presId="urn:microsoft.com/office/officeart/2005/8/layout/list1"/>
    <dgm:cxn modelId="{9F1A8CD7-E767-476B-BE5A-345E5E4650F3}" type="presParOf" srcId="{51EB1E27-B5A1-4D29-8C7B-7B4A5DA4B310}" destId="{AE1B534F-23C1-4EDB-A8C3-F2394B6EAC33}" srcOrd="4" destOrd="0" presId="urn:microsoft.com/office/officeart/2005/8/layout/list1"/>
    <dgm:cxn modelId="{918043E0-0415-4473-BF69-AAD9D9F9B0F0}" type="presParOf" srcId="{AE1B534F-23C1-4EDB-A8C3-F2394B6EAC33}" destId="{2FECA041-0561-496B-9502-52D1D569B970}" srcOrd="0" destOrd="0" presId="urn:microsoft.com/office/officeart/2005/8/layout/list1"/>
    <dgm:cxn modelId="{340CD1D0-AB28-4506-9939-D03D58A960FA}" type="presParOf" srcId="{AE1B534F-23C1-4EDB-A8C3-F2394B6EAC33}" destId="{FCC3F529-CEC9-4347-9B63-19C5C71C758D}" srcOrd="1" destOrd="0" presId="urn:microsoft.com/office/officeart/2005/8/layout/list1"/>
    <dgm:cxn modelId="{C9F60F0A-6DE8-4E65-B17B-766E673C8D9C}" type="presParOf" srcId="{51EB1E27-B5A1-4D29-8C7B-7B4A5DA4B310}" destId="{23FCFB24-D5C7-43D2-AC2A-E286834750C0}" srcOrd="5" destOrd="0" presId="urn:microsoft.com/office/officeart/2005/8/layout/list1"/>
    <dgm:cxn modelId="{A3815983-4E7E-4FDB-8E08-B4FB6E1A43F2}" type="presParOf" srcId="{51EB1E27-B5A1-4D29-8C7B-7B4A5DA4B310}" destId="{56769473-9A4F-48AF-A856-1DDE19CB3110}" srcOrd="6" destOrd="0" presId="urn:microsoft.com/office/officeart/2005/8/layout/list1"/>
    <dgm:cxn modelId="{6791592A-C628-470F-BEEF-89515A94109D}" type="presParOf" srcId="{51EB1E27-B5A1-4D29-8C7B-7B4A5DA4B310}" destId="{2EFE3164-A4D6-42C0-9ACA-F4E62769F5D1}" srcOrd="7" destOrd="0" presId="urn:microsoft.com/office/officeart/2005/8/layout/list1"/>
    <dgm:cxn modelId="{93195DDC-7023-46FE-BC70-0594191E37E2}" type="presParOf" srcId="{51EB1E27-B5A1-4D29-8C7B-7B4A5DA4B310}" destId="{18EC69EE-E9B2-4E04-AF8F-7552E2E1AD39}" srcOrd="8" destOrd="0" presId="urn:microsoft.com/office/officeart/2005/8/layout/list1"/>
    <dgm:cxn modelId="{65E9CD91-E17E-4778-B032-7866EB335A01}" type="presParOf" srcId="{18EC69EE-E9B2-4E04-AF8F-7552E2E1AD39}" destId="{3CA62579-F3F7-4761-8480-20B0F9FB2195}" srcOrd="0" destOrd="0" presId="urn:microsoft.com/office/officeart/2005/8/layout/list1"/>
    <dgm:cxn modelId="{74962C2D-7EAF-4B6B-8B9B-C154A13DB231}" type="presParOf" srcId="{18EC69EE-E9B2-4E04-AF8F-7552E2E1AD39}" destId="{8C3546D4-BC63-4F47-80D7-FC06F043FED7}" srcOrd="1" destOrd="0" presId="urn:microsoft.com/office/officeart/2005/8/layout/list1"/>
    <dgm:cxn modelId="{8AB3274E-0AFA-4E16-A6DE-92F393188D2D}" type="presParOf" srcId="{51EB1E27-B5A1-4D29-8C7B-7B4A5DA4B310}" destId="{2F14243E-73BE-4A10-8337-619EDD0BEFE2}" srcOrd="9" destOrd="0" presId="urn:microsoft.com/office/officeart/2005/8/layout/list1"/>
    <dgm:cxn modelId="{F4E10114-5F41-40A8-9C43-6BE02BE07319}" type="presParOf" srcId="{51EB1E27-B5A1-4D29-8C7B-7B4A5DA4B310}" destId="{E3D4B4A0-A861-4336-914C-64552CD47E79}" srcOrd="10" destOrd="0" presId="urn:microsoft.com/office/officeart/2005/8/layout/list1"/>
    <dgm:cxn modelId="{0606A1C0-207B-4C1B-9061-4F90F2A7B91B}" type="presParOf" srcId="{51EB1E27-B5A1-4D29-8C7B-7B4A5DA4B310}" destId="{B787DDF5-86E3-4E96-93DD-395CF8DC2DBF}" srcOrd="11" destOrd="0" presId="urn:microsoft.com/office/officeart/2005/8/layout/list1"/>
    <dgm:cxn modelId="{CA49A7F8-4D82-4E33-AE58-3051AECB7C2C}" type="presParOf" srcId="{51EB1E27-B5A1-4D29-8C7B-7B4A5DA4B310}" destId="{F91AF1A0-9E92-4926-A816-35B826F81120}" srcOrd="12" destOrd="0" presId="urn:microsoft.com/office/officeart/2005/8/layout/list1"/>
    <dgm:cxn modelId="{E7D9AADC-433A-4DF2-8956-33ACB19FB58D}" type="presParOf" srcId="{F91AF1A0-9E92-4926-A816-35B826F81120}" destId="{AC581AC0-618D-407A-843E-44FE9DA708B4}" srcOrd="0" destOrd="0" presId="urn:microsoft.com/office/officeart/2005/8/layout/list1"/>
    <dgm:cxn modelId="{C62BD87F-089D-443D-A332-BF3B7155188D}" type="presParOf" srcId="{F91AF1A0-9E92-4926-A816-35B826F81120}" destId="{2BDEEEBE-6E0A-440B-9580-DF35787DFA39}" srcOrd="1" destOrd="0" presId="urn:microsoft.com/office/officeart/2005/8/layout/list1"/>
    <dgm:cxn modelId="{A5D84552-DBBD-4536-A583-53CF41829E40}" type="presParOf" srcId="{51EB1E27-B5A1-4D29-8C7B-7B4A5DA4B310}" destId="{B9C6326E-90C3-412C-8DDD-BF0E46A76125}" srcOrd="13" destOrd="0" presId="urn:microsoft.com/office/officeart/2005/8/layout/list1"/>
    <dgm:cxn modelId="{66338383-102C-4B16-B784-71D53847A3B2}" type="presParOf" srcId="{51EB1E27-B5A1-4D29-8C7B-7B4A5DA4B310}" destId="{74BC3732-A435-4A80-A45A-7C2A4E8E5DED}" srcOrd="14" destOrd="0" presId="urn:microsoft.com/office/officeart/2005/8/layout/list1"/>
    <dgm:cxn modelId="{939D9675-B08F-4C0E-AD51-D4C43EEED8E1}" type="presParOf" srcId="{51EB1E27-B5A1-4D29-8C7B-7B4A5DA4B310}" destId="{23F983F4-84FD-4BA7-8B7D-B7ECDA7034F9}" srcOrd="15" destOrd="0" presId="urn:microsoft.com/office/officeart/2005/8/layout/list1"/>
    <dgm:cxn modelId="{A6B7BE33-9338-43AA-9B59-DF0669226BD9}" type="presParOf" srcId="{51EB1E27-B5A1-4D29-8C7B-7B4A5DA4B310}" destId="{5E9BB04E-1A09-460A-A1F8-18128820D827}" srcOrd="16" destOrd="0" presId="urn:microsoft.com/office/officeart/2005/8/layout/list1"/>
    <dgm:cxn modelId="{DB757739-EFF2-4D98-B828-4D7914F1B188}" type="presParOf" srcId="{5E9BB04E-1A09-460A-A1F8-18128820D827}" destId="{F5E0E6CF-2E59-4742-A825-B2A8E2BF8366}" srcOrd="0" destOrd="0" presId="urn:microsoft.com/office/officeart/2005/8/layout/list1"/>
    <dgm:cxn modelId="{4238028F-4284-4242-8F94-A09C990F690A}" type="presParOf" srcId="{5E9BB04E-1A09-460A-A1F8-18128820D827}" destId="{F9B960DF-3182-44B0-BCCA-F05FCF4D0DD1}" srcOrd="1" destOrd="0" presId="urn:microsoft.com/office/officeart/2005/8/layout/list1"/>
    <dgm:cxn modelId="{D571FA79-81EC-4143-ACAC-4CB61B99EFC1}" type="presParOf" srcId="{51EB1E27-B5A1-4D29-8C7B-7B4A5DA4B310}" destId="{FE81D4D0-1AF9-44DD-848C-CCC2BFB65264}" srcOrd="17" destOrd="0" presId="urn:microsoft.com/office/officeart/2005/8/layout/list1"/>
    <dgm:cxn modelId="{F0689A50-AA99-46E3-9026-740E49A31FF8}" type="presParOf" srcId="{51EB1E27-B5A1-4D29-8C7B-7B4A5DA4B310}" destId="{18BC559E-03DD-42AB-9E18-FC8E70962A2B}" srcOrd="18" destOrd="0" presId="urn:microsoft.com/office/officeart/2005/8/layout/list1"/>
    <dgm:cxn modelId="{2B162573-277B-4CD5-8414-D3369F0ACD16}" type="presParOf" srcId="{51EB1E27-B5A1-4D29-8C7B-7B4A5DA4B310}" destId="{B8135A4D-B887-4CEE-9497-36B9875C8A86}" srcOrd="19" destOrd="0" presId="urn:microsoft.com/office/officeart/2005/8/layout/list1"/>
    <dgm:cxn modelId="{A60BC524-7331-4355-9EFB-88C14DCB3CC0}" type="presParOf" srcId="{51EB1E27-B5A1-4D29-8C7B-7B4A5DA4B310}" destId="{23CA5720-876F-40F6-8478-0970123F2A67}" srcOrd="20" destOrd="0" presId="urn:microsoft.com/office/officeart/2005/8/layout/list1"/>
    <dgm:cxn modelId="{EFAAC3CC-5975-4995-9EC9-309B4A981FB1}" type="presParOf" srcId="{23CA5720-876F-40F6-8478-0970123F2A67}" destId="{CB844AE7-56A5-42AF-859D-347AA70BB169}" srcOrd="0" destOrd="0" presId="urn:microsoft.com/office/officeart/2005/8/layout/list1"/>
    <dgm:cxn modelId="{27FB0895-3991-456B-9985-FA4BA00659F4}" type="presParOf" srcId="{23CA5720-876F-40F6-8478-0970123F2A67}" destId="{6683EE2F-1E9B-498D-A0D4-01636865FD17}" srcOrd="1" destOrd="0" presId="urn:microsoft.com/office/officeart/2005/8/layout/list1"/>
    <dgm:cxn modelId="{4B51E074-17A7-45AF-9B49-AC1A29C34425}" type="presParOf" srcId="{51EB1E27-B5A1-4D29-8C7B-7B4A5DA4B310}" destId="{3A73BAC0-DF73-4AE2-9A6B-ACBDBDE95704}" srcOrd="21" destOrd="0" presId="urn:microsoft.com/office/officeart/2005/8/layout/list1"/>
    <dgm:cxn modelId="{D6BFA78C-C6A9-4E3D-A356-548E5FAA00A2}" type="presParOf" srcId="{51EB1E27-B5A1-4D29-8C7B-7B4A5DA4B310}" destId="{88E38233-1CFD-4572-8C5D-6F5510F6C5D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88F0C-7950-4A84-ABCE-9D1AA89A944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B4D82762-437A-4113-A487-F9AB417014E0}">
      <dgm:prSet phldrT="[Texto]" custT="1"/>
      <dgm:spPr/>
      <dgm:t>
        <a:bodyPr/>
        <a:lstStyle/>
        <a:p>
          <a:r>
            <a:rPr lang="es-EC" sz="2400" b="1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2400" b="1" dirty="0">
            <a:solidFill>
              <a:srgbClr val="448915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9C50D9-3D0C-48CF-BC1B-489A5D708E2D}" type="par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B575E64E-63D4-4D0E-B03F-E60A9AAF5081}" type="sib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13064A32-E7BA-4CCA-BA29-ED655B9EA25B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0" dirty="0">
            <a:latin typeface="Times New Roman" pitchFamily="18" charset="0"/>
            <a:cs typeface="Times New Roman" pitchFamily="18" charset="0"/>
          </a:endParaRPr>
        </a:p>
      </dgm:t>
    </dgm:pt>
    <dgm:pt modelId="{4CD44C04-873C-4A11-8CBE-A61733B0D615}" type="par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0F2E489-C7E8-4F2E-A6E1-C81B3F7E8E4E}" type="sib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23D13DC0-C15D-48A0-A80A-283A0BB5995D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0" dirty="0">
            <a:latin typeface="Times New Roman" pitchFamily="18" charset="0"/>
            <a:cs typeface="Times New Roman" pitchFamily="18" charset="0"/>
          </a:endParaRPr>
        </a:p>
      </dgm:t>
    </dgm:pt>
    <dgm:pt modelId="{BF710873-23EF-4CC5-9374-3985AF507057}" type="par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7F017403-F13B-4BCE-A4DF-0AAEF911E899}" type="sib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A3A7AD79-76A0-4583-98A4-4E950158718E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4. Resultados y discusión</a:t>
          </a:r>
        </a:p>
      </dgm:t>
    </dgm:pt>
    <dgm:pt modelId="{A5C9F23E-D9B3-4262-956C-A8C97A8F3601}" type="par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41DBA42-D16B-4515-8193-F3A0ED0C0C4A}" type="sib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25DF6BF-0E0A-4F4B-A52D-896DB591044E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5. Conclusiones</a:t>
          </a:r>
        </a:p>
      </dgm:t>
    </dgm:pt>
    <dgm:pt modelId="{45D97352-C1F0-4D7D-AF5E-DF3A5C8BB071}" type="par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3474F9E-1905-47A2-99E7-75D07F2ED7B7}" type="sib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F0521D4-B40D-4223-8FF3-3E93BC32FAF2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gm:t>
    </dgm:pt>
    <dgm:pt modelId="{4EA3FE1E-3543-4567-B7CC-A829820E041C}" type="par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D756C8F2-45E7-4E11-8091-E002D57F5CAA}" type="sib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51EB1E27-B5A1-4D29-8C7B-7B4A5DA4B310}" type="pres">
      <dgm:prSet presAssocID="{58288F0C-7950-4A84-ABCE-9D1AA89A9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A200DB-549B-4FF7-BE28-36DAB8706954}" type="pres">
      <dgm:prSet presAssocID="{B4D82762-437A-4113-A487-F9AB417014E0}" presName="parentLin" presStyleCnt="0"/>
      <dgm:spPr/>
    </dgm:pt>
    <dgm:pt modelId="{56C16EED-2FD6-48E5-8211-10A739E88534}" type="pres">
      <dgm:prSet presAssocID="{B4D82762-437A-4113-A487-F9AB417014E0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5B9416B-0B01-4A98-905D-DFD8D1DBA77D}" type="pres">
      <dgm:prSet presAssocID="{B4D82762-437A-4113-A487-F9AB417014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AA6423-B1D9-43F1-98D3-02F0754907BD}" type="pres">
      <dgm:prSet presAssocID="{B4D82762-437A-4113-A487-F9AB417014E0}" presName="negativeSpace" presStyleCnt="0"/>
      <dgm:spPr/>
    </dgm:pt>
    <dgm:pt modelId="{4287929A-016C-4419-9FFB-EE9937898690}" type="pres">
      <dgm:prSet presAssocID="{B4D82762-437A-4113-A487-F9AB417014E0}" presName="childText" presStyleLbl="conFgAcc1" presStyleIdx="0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ED3CD474-A7C2-4225-B6D7-DA72CA6C8BC4}" type="pres">
      <dgm:prSet presAssocID="{B575E64E-63D4-4D0E-B03F-E60A9AAF5081}" presName="spaceBetweenRectangles" presStyleCnt="0"/>
      <dgm:spPr/>
    </dgm:pt>
    <dgm:pt modelId="{AE1B534F-23C1-4EDB-A8C3-F2394B6EAC33}" type="pres">
      <dgm:prSet presAssocID="{13064A32-E7BA-4CCA-BA29-ED655B9EA25B}" presName="parentLin" presStyleCnt="0"/>
      <dgm:spPr/>
    </dgm:pt>
    <dgm:pt modelId="{2FECA041-0561-496B-9502-52D1D569B970}" type="pres">
      <dgm:prSet presAssocID="{13064A32-E7BA-4CCA-BA29-ED655B9EA25B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CC3F529-CEC9-4347-9B63-19C5C71C758D}" type="pres">
      <dgm:prSet presAssocID="{13064A32-E7BA-4CCA-BA29-ED655B9EA2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FCFB24-D5C7-43D2-AC2A-E286834750C0}" type="pres">
      <dgm:prSet presAssocID="{13064A32-E7BA-4CCA-BA29-ED655B9EA25B}" presName="negativeSpace" presStyleCnt="0"/>
      <dgm:spPr/>
    </dgm:pt>
    <dgm:pt modelId="{56769473-9A4F-48AF-A856-1DDE19CB3110}" type="pres">
      <dgm:prSet presAssocID="{13064A32-E7BA-4CCA-BA29-ED655B9EA25B}" presName="childText" presStyleLbl="conFgAcc1" presStyleIdx="1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2EFE3164-A4D6-42C0-9ACA-F4E62769F5D1}" type="pres">
      <dgm:prSet presAssocID="{C0F2E489-C7E8-4F2E-A6E1-C81B3F7E8E4E}" presName="spaceBetweenRectangles" presStyleCnt="0"/>
      <dgm:spPr/>
    </dgm:pt>
    <dgm:pt modelId="{18EC69EE-E9B2-4E04-AF8F-7552E2E1AD39}" type="pres">
      <dgm:prSet presAssocID="{23D13DC0-C15D-48A0-A80A-283A0BB5995D}" presName="parentLin" presStyleCnt="0"/>
      <dgm:spPr/>
    </dgm:pt>
    <dgm:pt modelId="{3CA62579-F3F7-4761-8480-20B0F9FB2195}" type="pres">
      <dgm:prSet presAssocID="{23D13DC0-C15D-48A0-A80A-283A0BB5995D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8C3546D4-BC63-4F47-80D7-FC06F043FED7}" type="pres">
      <dgm:prSet presAssocID="{23D13DC0-C15D-48A0-A80A-283A0BB599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4243E-73BE-4A10-8337-619EDD0BEFE2}" type="pres">
      <dgm:prSet presAssocID="{23D13DC0-C15D-48A0-A80A-283A0BB5995D}" presName="negativeSpace" presStyleCnt="0"/>
      <dgm:spPr/>
    </dgm:pt>
    <dgm:pt modelId="{E3D4B4A0-A861-4336-914C-64552CD47E79}" type="pres">
      <dgm:prSet presAssocID="{23D13DC0-C15D-48A0-A80A-283A0BB5995D}" presName="childText" presStyleLbl="conFgAcc1" presStyleIdx="2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B787DDF5-86E3-4E96-93DD-395CF8DC2DBF}" type="pres">
      <dgm:prSet presAssocID="{7F017403-F13B-4BCE-A4DF-0AAEF911E899}" presName="spaceBetweenRectangles" presStyleCnt="0"/>
      <dgm:spPr/>
    </dgm:pt>
    <dgm:pt modelId="{F91AF1A0-9E92-4926-A816-35B826F81120}" type="pres">
      <dgm:prSet presAssocID="{A3A7AD79-76A0-4583-98A4-4E950158718E}" presName="parentLin" presStyleCnt="0"/>
      <dgm:spPr/>
    </dgm:pt>
    <dgm:pt modelId="{AC581AC0-618D-407A-843E-44FE9DA708B4}" type="pres">
      <dgm:prSet presAssocID="{A3A7AD79-76A0-4583-98A4-4E950158718E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2BDEEEBE-6E0A-440B-9580-DF35787DFA39}" type="pres">
      <dgm:prSet presAssocID="{A3A7AD79-76A0-4583-98A4-4E95015871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C6326E-90C3-412C-8DDD-BF0E46A76125}" type="pres">
      <dgm:prSet presAssocID="{A3A7AD79-76A0-4583-98A4-4E950158718E}" presName="negativeSpace" presStyleCnt="0"/>
      <dgm:spPr/>
    </dgm:pt>
    <dgm:pt modelId="{74BC3732-A435-4A80-A45A-7C2A4E8E5DED}" type="pres">
      <dgm:prSet presAssocID="{A3A7AD79-76A0-4583-98A4-4E950158718E}" presName="childText" presStyleLbl="conFgAcc1" presStyleIdx="3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23F983F4-84FD-4BA7-8B7D-B7ECDA7034F9}" type="pres">
      <dgm:prSet presAssocID="{941DBA42-D16B-4515-8193-F3A0ED0C0C4A}" presName="spaceBetweenRectangles" presStyleCnt="0"/>
      <dgm:spPr/>
    </dgm:pt>
    <dgm:pt modelId="{5E9BB04E-1A09-460A-A1F8-18128820D827}" type="pres">
      <dgm:prSet presAssocID="{F25DF6BF-0E0A-4F4B-A52D-896DB591044E}" presName="parentLin" presStyleCnt="0"/>
      <dgm:spPr/>
    </dgm:pt>
    <dgm:pt modelId="{F5E0E6CF-2E59-4742-A825-B2A8E2BF8366}" type="pres">
      <dgm:prSet presAssocID="{F25DF6BF-0E0A-4F4B-A52D-896DB591044E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F9B960DF-3182-44B0-BCCA-F05FCF4D0DD1}" type="pres">
      <dgm:prSet presAssocID="{F25DF6BF-0E0A-4F4B-A52D-896DB59104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81D4D0-1AF9-44DD-848C-CCC2BFB65264}" type="pres">
      <dgm:prSet presAssocID="{F25DF6BF-0E0A-4F4B-A52D-896DB591044E}" presName="negativeSpace" presStyleCnt="0"/>
      <dgm:spPr/>
    </dgm:pt>
    <dgm:pt modelId="{18BC559E-03DD-42AB-9E18-FC8E70962A2B}" type="pres">
      <dgm:prSet presAssocID="{F25DF6BF-0E0A-4F4B-A52D-896DB591044E}" presName="childText" presStyleLbl="conFgAcc1" presStyleIdx="4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B8135A4D-B887-4CEE-9497-36B9875C8A86}" type="pres">
      <dgm:prSet presAssocID="{C3474F9E-1905-47A2-99E7-75D07F2ED7B7}" presName="spaceBetweenRectangles" presStyleCnt="0"/>
      <dgm:spPr/>
    </dgm:pt>
    <dgm:pt modelId="{23CA5720-876F-40F6-8478-0970123F2A67}" type="pres">
      <dgm:prSet presAssocID="{9F0521D4-B40D-4223-8FF3-3E93BC32FAF2}" presName="parentLin" presStyleCnt="0"/>
      <dgm:spPr/>
    </dgm:pt>
    <dgm:pt modelId="{CB844AE7-56A5-42AF-859D-347AA70BB169}" type="pres">
      <dgm:prSet presAssocID="{9F0521D4-B40D-4223-8FF3-3E93BC32FAF2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6683EE2F-1E9B-498D-A0D4-01636865FD17}" type="pres">
      <dgm:prSet presAssocID="{9F0521D4-B40D-4223-8FF3-3E93BC32FAF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73BAC0-DF73-4AE2-9A6B-ACBDBDE95704}" type="pres">
      <dgm:prSet presAssocID="{9F0521D4-B40D-4223-8FF3-3E93BC32FAF2}" presName="negativeSpace" presStyleCnt="0"/>
      <dgm:spPr/>
    </dgm:pt>
    <dgm:pt modelId="{88E38233-1CFD-4572-8C5D-6F5510F6C5DB}" type="pres">
      <dgm:prSet presAssocID="{9F0521D4-B40D-4223-8FF3-3E93BC32FAF2}" presName="childText" presStyleLbl="conFgAcc1" presStyleIdx="5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</dgm:ptLst>
  <dgm:cxnLst>
    <dgm:cxn modelId="{71D012A0-3BD6-48F0-9FD0-DA7553D26955}" srcId="{58288F0C-7950-4A84-ABCE-9D1AA89A9446}" destId="{23D13DC0-C15D-48A0-A80A-283A0BB5995D}" srcOrd="2" destOrd="0" parTransId="{BF710873-23EF-4CC5-9374-3985AF507057}" sibTransId="{7F017403-F13B-4BCE-A4DF-0AAEF911E899}"/>
    <dgm:cxn modelId="{DD8AD508-EAA0-41D9-95AD-795E4E24FC66}" type="presOf" srcId="{F25DF6BF-0E0A-4F4B-A52D-896DB591044E}" destId="{F5E0E6CF-2E59-4742-A825-B2A8E2BF8366}" srcOrd="0" destOrd="0" presId="urn:microsoft.com/office/officeart/2005/8/layout/list1"/>
    <dgm:cxn modelId="{C4160D83-DF35-4C34-B4AB-ABA50E490328}" type="presOf" srcId="{23D13DC0-C15D-48A0-A80A-283A0BB5995D}" destId="{8C3546D4-BC63-4F47-80D7-FC06F043FED7}" srcOrd="1" destOrd="0" presId="urn:microsoft.com/office/officeart/2005/8/layout/list1"/>
    <dgm:cxn modelId="{4E4AD323-0AAC-457B-8464-DB7724CC7ECC}" srcId="{58288F0C-7950-4A84-ABCE-9D1AA89A9446}" destId="{A3A7AD79-76A0-4583-98A4-4E950158718E}" srcOrd="3" destOrd="0" parTransId="{A5C9F23E-D9B3-4262-956C-A8C97A8F3601}" sibTransId="{941DBA42-D16B-4515-8193-F3A0ED0C0C4A}"/>
    <dgm:cxn modelId="{B398128A-0D25-49F6-9857-3211E9A47821}" type="presOf" srcId="{A3A7AD79-76A0-4583-98A4-4E950158718E}" destId="{AC581AC0-618D-407A-843E-44FE9DA708B4}" srcOrd="0" destOrd="0" presId="urn:microsoft.com/office/officeart/2005/8/layout/list1"/>
    <dgm:cxn modelId="{27132400-B9E9-491C-B4CE-1526EAAB8E57}" srcId="{58288F0C-7950-4A84-ABCE-9D1AA89A9446}" destId="{9F0521D4-B40D-4223-8FF3-3E93BC32FAF2}" srcOrd="5" destOrd="0" parTransId="{4EA3FE1E-3543-4567-B7CC-A829820E041C}" sibTransId="{D756C8F2-45E7-4E11-8091-E002D57F5CAA}"/>
    <dgm:cxn modelId="{F3464F6E-C559-4FF3-9788-B835D3D8C246}" type="presOf" srcId="{B4D82762-437A-4113-A487-F9AB417014E0}" destId="{56C16EED-2FD6-48E5-8211-10A739E88534}" srcOrd="0" destOrd="0" presId="urn:microsoft.com/office/officeart/2005/8/layout/list1"/>
    <dgm:cxn modelId="{07478955-1BB1-4C2C-A62E-CE2BF5B161BD}" type="presOf" srcId="{9F0521D4-B40D-4223-8FF3-3E93BC32FAF2}" destId="{CB844AE7-56A5-42AF-859D-347AA70BB169}" srcOrd="0" destOrd="0" presId="urn:microsoft.com/office/officeart/2005/8/layout/list1"/>
    <dgm:cxn modelId="{887E010B-6865-425A-B75A-E79F88DDBF09}" type="presOf" srcId="{58288F0C-7950-4A84-ABCE-9D1AA89A9446}" destId="{51EB1E27-B5A1-4D29-8C7B-7B4A5DA4B310}" srcOrd="0" destOrd="0" presId="urn:microsoft.com/office/officeart/2005/8/layout/list1"/>
    <dgm:cxn modelId="{AEEC1199-D1EB-4619-9BE9-F090028928B2}" type="presOf" srcId="{13064A32-E7BA-4CCA-BA29-ED655B9EA25B}" destId="{FCC3F529-CEC9-4347-9B63-19C5C71C758D}" srcOrd="1" destOrd="0" presId="urn:microsoft.com/office/officeart/2005/8/layout/list1"/>
    <dgm:cxn modelId="{86B8A7F0-39FE-4F29-A1AE-04DDD46F33F7}" type="presOf" srcId="{A3A7AD79-76A0-4583-98A4-4E950158718E}" destId="{2BDEEEBE-6E0A-440B-9580-DF35787DFA39}" srcOrd="1" destOrd="0" presId="urn:microsoft.com/office/officeart/2005/8/layout/list1"/>
    <dgm:cxn modelId="{B4DFF1C3-3475-497E-9D52-A7B9E8EFAA54}" srcId="{58288F0C-7950-4A84-ABCE-9D1AA89A9446}" destId="{F25DF6BF-0E0A-4F4B-A52D-896DB591044E}" srcOrd="4" destOrd="0" parTransId="{45D97352-C1F0-4D7D-AF5E-DF3A5C8BB071}" sibTransId="{C3474F9E-1905-47A2-99E7-75D07F2ED7B7}"/>
    <dgm:cxn modelId="{7D4CEAAE-2120-40B2-B0A6-FEB6D5A26DFB}" type="presOf" srcId="{23D13DC0-C15D-48A0-A80A-283A0BB5995D}" destId="{3CA62579-F3F7-4761-8480-20B0F9FB2195}" srcOrd="0" destOrd="0" presId="urn:microsoft.com/office/officeart/2005/8/layout/list1"/>
    <dgm:cxn modelId="{6531E48A-6631-4B80-84C2-D352B28FD8CA}" type="presOf" srcId="{9F0521D4-B40D-4223-8FF3-3E93BC32FAF2}" destId="{6683EE2F-1E9B-498D-A0D4-01636865FD17}" srcOrd="1" destOrd="0" presId="urn:microsoft.com/office/officeart/2005/8/layout/list1"/>
    <dgm:cxn modelId="{401C779B-0557-4A8A-B82F-EAFF950572A4}" type="presOf" srcId="{13064A32-E7BA-4CCA-BA29-ED655B9EA25B}" destId="{2FECA041-0561-496B-9502-52D1D569B970}" srcOrd="0" destOrd="0" presId="urn:microsoft.com/office/officeart/2005/8/layout/list1"/>
    <dgm:cxn modelId="{41203D5D-1EA7-4EAB-AF0E-D8B905C3EB86}" type="presOf" srcId="{F25DF6BF-0E0A-4F4B-A52D-896DB591044E}" destId="{F9B960DF-3182-44B0-BCCA-F05FCF4D0DD1}" srcOrd="1" destOrd="0" presId="urn:microsoft.com/office/officeart/2005/8/layout/list1"/>
    <dgm:cxn modelId="{FC951451-4AAF-41FA-B08C-0C31E081F093}" srcId="{58288F0C-7950-4A84-ABCE-9D1AA89A9446}" destId="{B4D82762-437A-4113-A487-F9AB417014E0}" srcOrd="0" destOrd="0" parTransId="{039C50D9-3D0C-48CF-BC1B-489A5D708E2D}" sibTransId="{B575E64E-63D4-4D0E-B03F-E60A9AAF5081}"/>
    <dgm:cxn modelId="{B1605E7E-38F2-45A1-B08E-2039640CFC0E}" type="presOf" srcId="{B4D82762-437A-4113-A487-F9AB417014E0}" destId="{F5B9416B-0B01-4A98-905D-DFD8D1DBA77D}" srcOrd="1" destOrd="0" presId="urn:microsoft.com/office/officeart/2005/8/layout/list1"/>
    <dgm:cxn modelId="{CA76140E-B90F-4A4D-8973-298075B4E261}" srcId="{58288F0C-7950-4A84-ABCE-9D1AA89A9446}" destId="{13064A32-E7BA-4CCA-BA29-ED655B9EA25B}" srcOrd="1" destOrd="0" parTransId="{4CD44C04-873C-4A11-8CBE-A61733B0D615}" sibTransId="{C0F2E489-C7E8-4F2E-A6E1-C81B3F7E8E4E}"/>
    <dgm:cxn modelId="{9FE7C933-E4B8-4593-A0BF-63E29F9A1B7F}" type="presParOf" srcId="{51EB1E27-B5A1-4D29-8C7B-7B4A5DA4B310}" destId="{87A200DB-549B-4FF7-BE28-36DAB8706954}" srcOrd="0" destOrd="0" presId="urn:microsoft.com/office/officeart/2005/8/layout/list1"/>
    <dgm:cxn modelId="{2A1F86BD-BB9A-4491-B1BB-DC9223E62856}" type="presParOf" srcId="{87A200DB-549B-4FF7-BE28-36DAB8706954}" destId="{56C16EED-2FD6-48E5-8211-10A739E88534}" srcOrd="0" destOrd="0" presId="urn:microsoft.com/office/officeart/2005/8/layout/list1"/>
    <dgm:cxn modelId="{23639060-BE40-4E1C-849D-A1C4F3233DA2}" type="presParOf" srcId="{87A200DB-549B-4FF7-BE28-36DAB8706954}" destId="{F5B9416B-0B01-4A98-905D-DFD8D1DBA77D}" srcOrd="1" destOrd="0" presId="urn:microsoft.com/office/officeart/2005/8/layout/list1"/>
    <dgm:cxn modelId="{C9EA8D1C-6DEA-4981-BE57-376AA3635889}" type="presParOf" srcId="{51EB1E27-B5A1-4D29-8C7B-7B4A5DA4B310}" destId="{3CAA6423-B1D9-43F1-98D3-02F0754907BD}" srcOrd="1" destOrd="0" presId="urn:microsoft.com/office/officeart/2005/8/layout/list1"/>
    <dgm:cxn modelId="{5C503764-2B3E-4F86-A97A-9C5E9652CA19}" type="presParOf" srcId="{51EB1E27-B5A1-4D29-8C7B-7B4A5DA4B310}" destId="{4287929A-016C-4419-9FFB-EE9937898690}" srcOrd="2" destOrd="0" presId="urn:microsoft.com/office/officeart/2005/8/layout/list1"/>
    <dgm:cxn modelId="{CA7267DA-6727-43D9-AA21-FD10158B7711}" type="presParOf" srcId="{51EB1E27-B5A1-4D29-8C7B-7B4A5DA4B310}" destId="{ED3CD474-A7C2-4225-B6D7-DA72CA6C8BC4}" srcOrd="3" destOrd="0" presId="urn:microsoft.com/office/officeart/2005/8/layout/list1"/>
    <dgm:cxn modelId="{EE04697B-8724-48A5-8C34-FF5639365BC4}" type="presParOf" srcId="{51EB1E27-B5A1-4D29-8C7B-7B4A5DA4B310}" destId="{AE1B534F-23C1-4EDB-A8C3-F2394B6EAC33}" srcOrd="4" destOrd="0" presId="urn:microsoft.com/office/officeart/2005/8/layout/list1"/>
    <dgm:cxn modelId="{325D5929-1A76-4048-ABF6-1ED7A23BCDAF}" type="presParOf" srcId="{AE1B534F-23C1-4EDB-A8C3-F2394B6EAC33}" destId="{2FECA041-0561-496B-9502-52D1D569B970}" srcOrd="0" destOrd="0" presId="urn:microsoft.com/office/officeart/2005/8/layout/list1"/>
    <dgm:cxn modelId="{80A6079D-6DE6-4A11-9CC4-7B21B99366CD}" type="presParOf" srcId="{AE1B534F-23C1-4EDB-A8C3-F2394B6EAC33}" destId="{FCC3F529-CEC9-4347-9B63-19C5C71C758D}" srcOrd="1" destOrd="0" presId="urn:microsoft.com/office/officeart/2005/8/layout/list1"/>
    <dgm:cxn modelId="{D8EF562C-51A1-4DFA-A24D-478D304B28E3}" type="presParOf" srcId="{51EB1E27-B5A1-4D29-8C7B-7B4A5DA4B310}" destId="{23FCFB24-D5C7-43D2-AC2A-E286834750C0}" srcOrd="5" destOrd="0" presId="urn:microsoft.com/office/officeart/2005/8/layout/list1"/>
    <dgm:cxn modelId="{5EFB37F4-4B34-4BD3-B4EB-323E0EA550E4}" type="presParOf" srcId="{51EB1E27-B5A1-4D29-8C7B-7B4A5DA4B310}" destId="{56769473-9A4F-48AF-A856-1DDE19CB3110}" srcOrd="6" destOrd="0" presId="urn:microsoft.com/office/officeart/2005/8/layout/list1"/>
    <dgm:cxn modelId="{655F56B4-7B51-4C4A-A7F7-BA0B819DAB15}" type="presParOf" srcId="{51EB1E27-B5A1-4D29-8C7B-7B4A5DA4B310}" destId="{2EFE3164-A4D6-42C0-9ACA-F4E62769F5D1}" srcOrd="7" destOrd="0" presId="urn:microsoft.com/office/officeart/2005/8/layout/list1"/>
    <dgm:cxn modelId="{F7988D92-C40F-4C42-BB94-75F615F3E458}" type="presParOf" srcId="{51EB1E27-B5A1-4D29-8C7B-7B4A5DA4B310}" destId="{18EC69EE-E9B2-4E04-AF8F-7552E2E1AD39}" srcOrd="8" destOrd="0" presId="urn:microsoft.com/office/officeart/2005/8/layout/list1"/>
    <dgm:cxn modelId="{41D0B232-3D0E-4D38-A1B9-D9A383AEC1CE}" type="presParOf" srcId="{18EC69EE-E9B2-4E04-AF8F-7552E2E1AD39}" destId="{3CA62579-F3F7-4761-8480-20B0F9FB2195}" srcOrd="0" destOrd="0" presId="urn:microsoft.com/office/officeart/2005/8/layout/list1"/>
    <dgm:cxn modelId="{E2FE66F8-8844-499F-91B0-0620272D80F3}" type="presParOf" srcId="{18EC69EE-E9B2-4E04-AF8F-7552E2E1AD39}" destId="{8C3546D4-BC63-4F47-80D7-FC06F043FED7}" srcOrd="1" destOrd="0" presId="urn:microsoft.com/office/officeart/2005/8/layout/list1"/>
    <dgm:cxn modelId="{66944AEC-018A-4916-BFB0-10500C1476FB}" type="presParOf" srcId="{51EB1E27-B5A1-4D29-8C7B-7B4A5DA4B310}" destId="{2F14243E-73BE-4A10-8337-619EDD0BEFE2}" srcOrd="9" destOrd="0" presId="urn:microsoft.com/office/officeart/2005/8/layout/list1"/>
    <dgm:cxn modelId="{8158ACF0-8514-40EF-B6A1-23C0D5F5F356}" type="presParOf" srcId="{51EB1E27-B5A1-4D29-8C7B-7B4A5DA4B310}" destId="{E3D4B4A0-A861-4336-914C-64552CD47E79}" srcOrd="10" destOrd="0" presId="urn:microsoft.com/office/officeart/2005/8/layout/list1"/>
    <dgm:cxn modelId="{A91DDB28-844E-490E-954A-DBA3D0907C54}" type="presParOf" srcId="{51EB1E27-B5A1-4D29-8C7B-7B4A5DA4B310}" destId="{B787DDF5-86E3-4E96-93DD-395CF8DC2DBF}" srcOrd="11" destOrd="0" presId="urn:microsoft.com/office/officeart/2005/8/layout/list1"/>
    <dgm:cxn modelId="{03EABDBE-D04E-4638-9325-12652BDB64FC}" type="presParOf" srcId="{51EB1E27-B5A1-4D29-8C7B-7B4A5DA4B310}" destId="{F91AF1A0-9E92-4926-A816-35B826F81120}" srcOrd="12" destOrd="0" presId="urn:microsoft.com/office/officeart/2005/8/layout/list1"/>
    <dgm:cxn modelId="{01185A34-4CF4-46A7-9E56-FA9AA7D680EC}" type="presParOf" srcId="{F91AF1A0-9E92-4926-A816-35B826F81120}" destId="{AC581AC0-618D-407A-843E-44FE9DA708B4}" srcOrd="0" destOrd="0" presId="urn:microsoft.com/office/officeart/2005/8/layout/list1"/>
    <dgm:cxn modelId="{F4688772-C474-41D9-BEE0-293B09A0A75C}" type="presParOf" srcId="{F91AF1A0-9E92-4926-A816-35B826F81120}" destId="{2BDEEEBE-6E0A-440B-9580-DF35787DFA39}" srcOrd="1" destOrd="0" presId="urn:microsoft.com/office/officeart/2005/8/layout/list1"/>
    <dgm:cxn modelId="{0DC97BD4-0AF1-442E-86E9-D97C5AB3DF37}" type="presParOf" srcId="{51EB1E27-B5A1-4D29-8C7B-7B4A5DA4B310}" destId="{B9C6326E-90C3-412C-8DDD-BF0E46A76125}" srcOrd="13" destOrd="0" presId="urn:microsoft.com/office/officeart/2005/8/layout/list1"/>
    <dgm:cxn modelId="{33CD23C5-5313-4285-8950-5B86F2875991}" type="presParOf" srcId="{51EB1E27-B5A1-4D29-8C7B-7B4A5DA4B310}" destId="{74BC3732-A435-4A80-A45A-7C2A4E8E5DED}" srcOrd="14" destOrd="0" presId="urn:microsoft.com/office/officeart/2005/8/layout/list1"/>
    <dgm:cxn modelId="{48847B4A-AD1A-48A2-A156-993F443DCBEB}" type="presParOf" srcId="{51EB1E27-B5A1-4D29-8C7B-7B4A5DA4B310}" destId="{23F983F4-84FD-4BA7-8B7D-B7ECDA7034F9}" srcOrd="15" destOrd="0" presId="urn:microsoft.com/office/officeart/2005/8/layout/list1"/>
    <dgm:cxn modelId="{DC496C09-954F-468F-ABC6-559C84095BB2}" type="presParOf" srcId="{51EB1E27-B5A1-4D29-8C7B-7B4A5DA4B310}" destId="{5E9BB04E-1A09-460A-A1F8-18128820D827}" srcOrd="16" destOrd="0" presId="urn:microsoft.com/office/officeart/2005/8/layout/list1"/>
    <dgm:cxn modelId="{072593ED-9071-4565-A291-B84A82D493A9}" type="presParOf" srcId="{5E9BB04E-1A09-460A-A1F8-18128820D827}" destId="{F5E0E6CF-2E59-4742-A825-B2A8E2BF8366}" srcOrd="0" destOrd="0" presId="urn:microsoft.com/office/officeart/2005/8/layout/list1"/>
    <dgm:cxn modelId="{281C3084-5BD0-4509-B7E1-C67737D7F0DF}" type="presParOf" srcId="{5E9BB04E-1A09-460A-A1F8-18128820D827}" destId="{F9B960DF-3182-44B0-BCCA-F05FCF4D0DD1}" srcOrd="1" destOrd="0" presId="urn:microsoft.com/office/officeart/2005/8/layout/list1"/>
    <dgm:cxn modelId="{D79A4F5C-FACB-4578-B05F-ED2505662F5B}" type="presParOf" srcId="{51EB1E27-B5A1-4D29-8C7B-7B4A5DA4B310}" destId="{FE81D4D0-1AF9-44DD-848C-CCC2BFB65264}" srcOrd="17" destOrd="0" presId="urn:microsoft.com/office/officeart/2005/8/layout/list1"/>
    <dgm:cxn modelId="{2E848102-275F-49F0-BD38-A13BEA19D27A}" type="presParOf" srcId="{51EB1E27-B5A1-4D29-8C7B-7B4A5DA4B310}" destId="{18BC559E-03DD-42AB-9E18-FC8E70962A2B}" srcOrd="18" destOrd="0" presId="urn:microsoft.com/office/officeart/2005/8/layout/list1"/>
    <dgm:cxn modelId="{388754FA-0DEC-42EA-8317-21228D74DF69}" type="presParOf" srcId="{51EB1E27-B5A1-4D29-8C7B-7B4A5DA4B310}" destId="{B8135A4D-B887-4CEE-9497-36B9875C8A86}" srcOrd="19" destOrd="0" presId="urn:microsoft.com/office/officeart/2005/8/layout/list1"/>
    <dgm:cxn modelId="{7FC88E87-E01B-4E1F-9513-ED2612D7B863}" type="presParOf" srcId="{51EB1E27-B5A1-4D29-8C7B-7B4A5DA4B310}" destId="{23CA5720-876F-40F6-8478-0970123F2A67}" srcOrd="20" destOrd="0" presId="urn:microsoft.com/office/officeart/2005/8/layout/list1"/>
    <dgm:cxn modelId="{7E44F27E-AE62-417E-BD6F-4AE6653D1CD7}" type="presParOf" srcId="{23CA5720-876F-40F6-8478-0970123F2A67}" destId="{CB844AE7-56A5-42AF-859D-347AA70BB169}" srcOrd="0" destOrd="0" presId="urn:microsoft.com/office/officeart/2005/8/layout/list1"/>
    <dgm:cxn modelId="{5ABB2356-520C-4D6C-8E19-8309A897FFA1}" type="presParOf" srcId="{23CA5720-876F-40F6-8478-0970123F2A67}" destId="{6683EE2F-1E9B-498D-A0D4-01636865FD17}" srcOrd="1" destOrd="0" presId="urn:microsoft.com/office/officeart/2005/8/layout/list1"/>
    <dgm:cxn modelId="{71CC0090-206A-4636-8F49-D3AAADC27C28}" type="presParOf" srcId="{51EB1E27-B5A1-4D29-8C7B-7B4A5DA4B310}" destId="{3A73BAC0-DF73-4AE2-9A6B-ACBDBDE95704}" srcOrd="21" destOrd="0" presId="urn:microsoft.com/office/officeart/2005/8/layout/list1"/>
    <dgm:cxn modelId="{D7C023C1-F4D9-430B-B585-E2A32C101BF3}" type="presParOf" srcId="{51EB1E27-B5A1-4D29-8C7B-7B4A5DA4B310}" destId="{88E38233-1CFD-4572-8C5D-6F5510F6C5D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C2E7-98B9-4C08-AA79-C8C6990FA444}" type="doc">
      <dgm:prSet loTypeId="urn:microsoft.com/office/officeart/2005/8/layout/radial6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A89DC4C1-0B57-4FB4-9E83-C43BCA1E7EA9}">
      <dgm:prSet phldrT="[Texto]" custT="1"/>
      <dgm:spPr/>
      <dgm:t>
        <a:bodyPr/>
        <a:lstStyle/>
        <a:p>
          <a:r>
            <a:rPr lang="es-EC" sz="2000" b="1" dirty="0" smtClean="0">
              <a:solidFill>
                <a:srgbClr val="4F9F19"/>
              </a:solidFill>
              <a:latin typeface="Times New Roman" pitchFamily="18" charset="0"/>
              <a:cs typeface="Times New Roman" pitchFamily="18" charset="0"/>
            </a:rPr>
            <a:t>MIPE</a:t>
          </a:r>
        </a:p>
      </dgm:t>
    </dgm:pt>
    <dgm:pt modelId="{471F991D-F527-4639-90EA-24BE3EAFBE80}" type="parTrans" cxnId="{C08551FE-1A7C-4A7C-8EA3-B55629ACEE8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3885151-3BFE-4FFF-84C2-EBFA022E85E3}" type="sibTrans" cxnId="{C08551FE-1A7C-4A7C-8EA3-B55629ACEE8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CF7E84A-29EC-49C6-98EC-2F5EB60B0BD9}">
      <dgm:prSet phldrT="[Texto]"/>
      <dgm:spPr>
        <a:solidFill>
          <a:srgbClr val="8BE34F">
            <a:alpha val="50196"/>
          </a:srgbClr>
        </a:solidFill>
      </dgm:spPr>
      <dgm:t>
        <a:bodyPr/>
        <a:lstStyle/>
        <a:p>
          <a:r>
            <a:rPr lang="es-EC" smtClean="0"/>
            <a:t>Cultural</a:t>
          </a:r>
          <a:endParaRPr lang="es-EC" dirty="0"/>
        </a:p>
      </dgm:t>
    </dgm:pt>
    <dgm:pt modelId="{3BC9A19F-3873-4346-A93B-3847991AC61C}" type="parTrans" cxnId="{5D86BD43-6F0A-474B-8880-FA857A21B1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8FBDB2-B971-4179-A3B6-D906C9CE4AD8}" type="sibTrans" cxnId="{5D86BD43-6F0A-474B-8880-FA857A21B1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505FEC1-802A-48FE-904B-25E1481412ED}">
      <dgm:prSet phldrT="[Texto]"/>
      <dgm:spPr>
        <a:solidFill>
          <a:srgbClr val="8BE34F">
            <a:alpha val="50196"/>
          </a:srgbClr>
        </a:solidFill>
      </dgm:spPr>
      <dgm:t>
        <a:bodyPr/>
        <a:lstStyle/>
        <a:p>
          <a:r>
            <a:rPr lang="es-EC" smtClean="0"/>
            <a:t>Mecánico </a:t>
          </a:r>
          <a:endParaRPr lang="es-EC" dirty="0"/>
        </a:p>
      </dgm:t>
    </dgm:pt>
    <dgm:pt modelId="{7326291D-006C-4A29-A6F0-9C8F508D5765}" type="parTrans" cxnId="{C377C7B9-96C4-40F2-971B-07176912CD5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C1D966-851E-467F-A76C-67E138BEB7B2}" type="sibTrans" cxnId="{C377C7B9-96C4-40F2-971B-07176912CD5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97DF1CB-CB89-4DE7-89A1-D91AA550AFF1}">
      <dgm:prSet phldrT="[Texto]"/>
      <dgm:spPr>
        <a:solidFill>
          <a:srgbClr val="8BE34F">
            <a:alpha val="50196"/>
          </a:srgbClr>
        </a:solidFill>
      </dgm:spPr>
      <dgm:t>
        <a:bodyPr/>
        <a:lstStyle/>
        <a:p>
          <a:r>
            <a:rPr lang="es-EC" smtClean="0"/>
            <a:t>Físico</a:t>
          </a:r>
          <a:endParaRPr lang="es-EC" dirty="0"/>
        </a:p>
      </dgm:t>
    </dgm:pt>
    <dgm:pt modelId="{7B61739F-923D-4E4F-8BD3-803E4E72AC2F}" type="parTrans" cxnId="{B89A83D8-7C6E-41C5-91D7-01661A724E7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F5F91F3-7AC3-4FED-95B8-7D6C02D33CD0}" type="sibTrans" cxnId="{B89A83D8-7C6E-41C5-91D7-01661A724E7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5180287-79A3-4CA1-AFCE-62D89B8D756D}">
      <dgm:prSet phldrT="[Texto]"/>
      <dgm:spPr>
        <a:solidFill>
          <a:srgbClr val="8BE34F">
            <a:alpha val="50196"/>
          </a:srgbClr>
        </a:solidFill>
      </dgm:spPr>
      <dgm:t>
        <a:bodyPr/>
        <a:lstStyle/>
        <a:p>
          <a:r>
            <a:rPr lang="es-EC" smtClean="0"/>
            <a:t>Biológico</a:t>
          </a:r>
          <a:endParaRPr lang="es-EC" dirty="0"/>
        </a:p>
      </dgm:t>
    </dgm:pt>
    <dgm:pt modelId="{FDD78A1B-A9F4-41D2-B0C3-7A285B20C9E6}" type="parTrans" cxnId="{7BBC2B8A-2C58-4A84-B68B-2647C59CEFA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59EEC6-F7D3-4339-A986-6F573128D38C}" type="sibTrans" cxnId="{7BBC2B8A-2C58-4A84-B68B-2647C59CEFA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CA8245D-AF4A-4880-905F-5973C3EE7507}">
      <dgm:prSet phldrT="[Texto]"/>
      <dgm:spPr>
        <a:solidFill>
          <a:srgbClr val="8BE34F">
            <a:alpha val="50196"/>
          </a:srgbClr>
        </a:solidFill>
      </dgm:spPr>
      <dgm:t>
        <a:bodyPr/>
        <a:lstStyle/>
        <a:p>
          <a:r>
            <a:rPr lang="es-EC" smtClean="0"/>
            <a:t>Químico</a:t>
          </a:r>
          <a:endParaRPr lang="es-EC" dirty="0"/>
        </a:p>
      </dgm:t>
    </dgm:pt>
    <dgm:pt modelId="{D8D34BDB-FAB8-404A-BAC8-76D9CC24CCEF}" type="parTrans" cxnId="{811BD07D-6112-47E7-95D4-44620DAC4FD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01868A-8486-403A-8454-40E30222B651}" type="sibTrans" cxnId="{811BD07D-6112-47E7-95D4-44620DAC4FD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838EEC-9A13-4F31-B541-4B0049E981C7}" type="pres">
      <dgm:prSet presAssocID="{209AC2E7-98B9-4C08-AA79-C8C6990FA4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E7AE50C-796E-4AF1-AF8A-D73662021A85}" type="pres">
      <dgm:prSet presAssocID="{A89DC4C1-0B57-4FB4-9E83-C43BCA1E7EA9}" presName="centerShape" presStyleLbl="node0" presStyleIdx="0" presStyleCnt="1" custScaleX="78293" custScaleY="77220"/>
      <dgm:spPr/>
      <dgm:t>
        <a:bodyPr/>
        <a:lstStyle/>
        <a:p>
          <a:endParaRPr lang="es-EC"/>
        </a:p>
      </dgm:t>
    </dgm:pt>
    <dgm:pt modelId="{85605867-A249-4EA4-872B-0C5B0160E3C0}" type="pres">
      <dgm:prSet presAssocID="{2CF7E84A-29EC-49C6-98EC-2F5EB60B0BD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BBAB71-74E9-408C-ACBC-A5B386DD6C9D}" type="pres">
      <dgm:prSet presAssocID="{2CF7E84A-29EC-49C6-98EC-2F5EB60B0BD9}" presName="dummy" presStyleCnt="0"/>
      <dgm:spPr/>
    </dgm:pt>
    <dgm:pt modelId="{E2C10599-879E-4A43-B08E-C558A4F63987}" type="pres">
      <dgm:prSet presAssocID="{C38FBDB2-B971-4179-A3B6-D906C9CE4AD8}" presName="sibTrans" presStyleLbl="sibTrans2D1" presStyleIdx="0" presStyleCnt="5"/>
      <dgm:spPr/>
      <dgm:t>
        <a:bodyPr/>
        <a:lstStyle/>
        <a:p>
          <a:endParaRPr lang="es-EC"/>
        </a:p>
      </dgm:t>
    </dgm:pt>
    <dgm:pt modelId="{BF4EC93C-A524-4C8D-B3D5-EF40FC95BD90}" type="pres">
      <dgm:prSet presAssocID="{C505FEC1-802A-48FE-904B-25E1481412E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1EA54C-E3D4-4D19-9C8B-2EF37C3D5D64}" type="pres">
      <dgm:prSet presAssocID="{C505FEC1-802A-48FE-904B-25E1481412ED}" presName="dummy" presStyleCnt="0"/>
      <dgm:spPr/>
    </dgm:pt>
    <dgm:pt modelId="{6DDDEDEE-1C7D-4890-B2A0-66D39C23A2C7}" type="pres">
      <dgm:prSet presAssocID="{F9C1D966-851E-467F-A76C-67E138BEB7B2}" presName="sibTrans" presStyleLbl="sibTrans2D1" presStyleIdx="1" presStyleCnt="5"/>
      <dgm:spPr/>
      <dgm:t>
        <a:bodyPr/>
        <a:lstStyle/>
        <a:p>
          <a:endParaRPr lang="es-EC"/>
        </a:p>
      </dgm:t>
    </dgm:pt>
    <dgm:pt modelId="{C4FAD02F-AA37-484D-8CCB-79065581BB23}" type="pres">
      <dgm:prSet presAssocID="{B97DF1CB-CB89-4DE7-89A1-D91AA550AF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8F0B42-3C35-436F-9780-E3A5CC35C68A}" type="pres">
      <dgm:prSet presAssocID="{B97DF1CB-CB89-4DE7-89A1-D91AA550AFF1}" presName="dummy" presStyleCnt="0"/>
      <dgm:spPr/>
    </dgm:pt>
    <dgm:pt modelId="{2A22FB4A-2015-453B-8CF2-D164D6F1173A}" type="pres">
      <dgm:prSet presAssocID="{BF5F91F3-7AC3-4FED-95B8-7D6C02D33CD0}" presName="sibTrans" presStyleLbl="sibTrans2D1" presStyleIdx="2" presStyleCnt="5"/>
      <dgm:spPr/>
      <dgm:t>
        <a:bodyPr/>
        <a:lstStyle/>
        <a:p>
          <a:endParaRPr lang="es-EC"/>
        </a:p>
      </dgm:t>
    </dgm:pt>
    <dgm:pt modelId="{5C26F6E5-6F9B-47A2-A2C6-3C476B83EF1F}" type="pres">
      <dgm:prSet presAssocID="{65180287-79A3-4CA1-AFCE-62D89B8D756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D0436F-C3A0-4D8C-95AE-C5883D98833D}" type="pres">
      <dgm:prSet presAssocID="{65180287-79A3-4CA1-AFCE-62D89B8D756D}" presName="dummy" presStyleCnt="0"/>
      <dgm:spPr/>
    </dgm:pt>
    <dgm:pt modelId="{3E8607AE-04C5-4E5F-8FB9-9FC537E7DD0F}" type="pres">
      <dgm:prSet presAssocID="{EA59EEC6-F7D3-4339-A986-6F573128D38C}" presName="sibTrans" presStyleLbl="sibTrans2D1" presStyleIdx="3" presStyleCnt="5"/>
      <dgm:spPr/>
      <dgm:t>
        <a:bodyPr/>
        <a:lstStyle/>
        <a:p>
          <a:endParaRPr lang="es-EC"/>
        </a:p>
      </dgm:t>
    </dgm:pt>
    <dgm:pt modelId="{76DA2114-6A72-4707-8238-294938AF3483}" type="pres">
      <dgm:prSet presAssocID="{CCA8245D-AF4A-4880-905F-5973C3EE75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876115-EE13-4575-86B2-F259258A0BD7}" type="pres">
      <dgm:prSet presAssocID="{CCA8245D-AF4A-4880-905F-5973C3EE7507}" presName="dummy" presStyleCnt="0"/>
      <dgm:spPr/>
    </dgm:pt>
    <dgm:pt modelId="{DA9554B5-5D67-44C1-AB50-97F1D82E21B8}" type="pres">
      <dgm:prSet presAssocID="{3A01868A-8486-403A-8454-40E30222B651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123F5D6C-1246-4340-B382-2FDDC61AB536}" type="presOf" srcId="{BF5F91F3-7AC3-4FED-95B8-7D6C02D33CD0}" destId="{2A22FB4A-2015-453B-8CF2-D164D6F1173A}" srcOrd="0" destOrd="0" presId="urn:microsoft.com/office/officeart/2005/8/layout/radial6"/>
    <dgm:cxn modelId="{963A36F1-390E-4C25-8F4C-4D1CB47B8E03}" type="presOf" srcId="{3A01868A-8486-403A-8454-40E30222B651}" destId="{DA9554B5-5D67-44C1-AB50-97F1D82E21B8}" srcOrd="0" destOrd="0" presId="urn:microsoft.com/office/officeart/2005/8/layout/radial6"/>
    <dgm:cxn modelId="{7DB5E80B-7E32-4F25-947D-4C830B0612A4}" type="presOf" srcId="{B97DF1CB-CB89-4DE7-89A1-D91AA550AFF1}" destId="{C4FAD02F-AA37-484D-8CCB-79065581BB23}" srcOrd="0" destOrd="0" presId="urn:microsoft.com/office/officeart/2005/8/layout/radial6"/>
    <dgm:cxn modelId="{A1ACFBE6-CB5B-4368-A157-58C34F9974B4}" type="presOf" srcId="{A89DC4C1-0B57-4FB4-9E83-C43BCA1E7EA9}" destId="{3E7AE50C-796E-4AF1-AF8A-D73662021A85}" srcOrd="0" destOrd="0" presId="urn:microsoft.com/office/officeart/2005/8/layout/radial6"/>
    <dgm:cxn modelId="{C08551FE-1A7C-4A7C-8EA3-B55629ACEE89}" srcId="{209AC2E7-98B9-4C08-AA79-C8C6990FA444}" destId="{A89DC4C1-0B57-4FB4-9E83-C43BCA1E7EA9}" srcOrd="0" destOrd="0" parTransId="{471F991D-F527-4639-90EA-24BE3EAFBE80}" sibTransId="{53885151-3BFE-4FFF-84C2-EBFA022E85E3}"/>
    <dgm:cxn modelId="{C377C7B9-96C4-40F2-971B-07176912CD51}" srcId="{A89DC4C1-0B57-4FB4-9E83-C43BCA1E7EA9}" destId="{C505FEC1-802A-48FE-904B-25E1481412ED}" srcOrd="1" destOrd="0" parTransId="{7326291D-006C-4A29-A6F0-9C8F508D5765}" sibTransId="{F9C1D966-851E-467F-A76C-67E138BEB7B2}"/>
    <dgm:cxn modelId="{7BBC2B8A-2C58-4A84-B68B-2647C59CEFAF}" srcId="{A89DC4C1-0B57-4FB4-9E83-C43BCA1E7EA9}" destId="{65180287-79A3-4CA1-AFCE-62D89B8D756D}" srcOrd="3" destOrd="0" parTransId="{FDD78A1B-A9F4-41D2-B0C3-7A285B20C9E6}" sibTransId="{EA59EEC6-F7D3-4339-A986-6F573128D38C}"/>
    <dgm:cxn modelId="{B0BE1E05-0136-46D8-9ABA-D6A77AED9EAA}" type="presOf" srcId="{C38FBDB2-B971-4179-A3B6-D906C9CE4AD8}" destId="{E2C10599-879E-4A43-B08E-C558A4F63987}" srcOrd="0" destOrd="0" presId="urn:microsoft.com/office/officeart/2005/8/layout/radial6"/>
    <dgm:cxn modelId="{04DC726B-59FC-4D18-B8A1-19BC8BAC724B}" type="presOf" srcId="{2CF7E84A-29EC-49C6-98EC-2F5EB60B0BD9}" destId="{85605867-A249-4EA4-872B-0C5B0160E3C0}" srcOrd="0" destOrd="0" presId="urn:microsoft.com/office/officeart/2005/8/layout/radial6"/>
    <dgm:cxn modelId="{53740102-15AF-4524-B74C-C9B0C1912B30}" type="presOf" srcId="{F9C1D966-851E-467F-A76C-67E138BEB7B2}" destId="{6DDDEDEE-1C7D-4890-B2A0-66D39C23A2C7}" srcOrd="0" destOrd="0" presId="urn:microsoft.com/office/officeart/2005/8/layout/radial6"/>
    <dgm:cxn modelId="{E9899BEB-96F6-415A-980F-C256842CDAFD}" type="presOf" srcId="{EA59EEC6-F7D3-4339-A986-6F573128D38C}" destId="{3E8607AE-04C5-4E5F-8FB9-9FC537E7DD0F}" srcOrd="0" destOrd="0" presId="urn:microsoft.com/office/officeart/2005/8/layout/radial6"/>
    <dgm:cxn modelId="{B89A83D8-7C6E-41C5-91D7-01661A724E7D}" srcId="{A89DC4C1-0B57-4FB4-9E83-C43BCA1E7EA9}" destId="{B97DF1CB-CB89-4DE7-89A1-D91AA550AFF1}" srcOrd="2" destOrd="0" parTransId="{7B61739F-923D-4E4F-8BD3-803E4E72AC2F}" sibTransId="{BF5F91F3-7AC3-4FED-95B8-7D6C02D33CD0}"/>
    <dgm:cxn modelId="{43AFC75C-B2B4-4292-A52F-07447637C81E}" type="presOf" srcId="{CCA8245D-AF4A-4880-905F-5973C3EE7507}" destId="{76DA2114-6A72-4707-8238-294938AF3483}" srcOrd="0" destOrd="0" presId="urn:microsoft.com/office/officeart/2005/8/layout/radial6"/>
    <dgm:cxn modelId="{5D86BD43-6F0A-474B-8880-FA857A21B1DD}" srcId="{A89DC4C1-0B57-4FB4-9E83-C43BCA1E7EA9}" destId="{2CF7E84A-29EC-49C6-98EC-2F5EB60B0BD9}" srcOrd="0" destOrd="0" parTransId="{3BC9A19F-3873-4346-A93B-3847991AC61C}" sibTransId="{C38FBDB2-B971-4179-A3B6-D906C9CE4AD8}"/>
    <dgm:cxn modelId="{C739C089-2651-4D75-9D35-851953A89828}" type="presOf" srcId="{209AC2E7-98B9-4C08-AA79-C8C6990FA444}" destId="{71838EEC-9A13-4F31-B541-4B0049E981C7}" srcOrd="0" destOrd="0" presId="urn:microsoft.com/office/officeart/2005/8/layout/radial6"/>
    <dgm:cxn modelId="{A4F6DF13-4BE3-49CA-A781-71CAC8DC1180}" type="presOf" srcId="{C505FEC1-802A-48FE-904B-25E1481412ED}" destId="{BF4EC93C-A524-4C8D-B3D5-EF40FC95BD90}" srcOrd="0" destOrd="0" presId="urn:microsoft.com/office/officeart/2005/8/layout/radial6"/>
    <dgm:cxn modelId="{3161FA33-9EC2-43EB-BC22-516F6A531B6A}" type="presOf" srcId="{65180287-79A3-4CA1-AFCE-62D89B8D756D}" destId="{5C26F6E5-6F9B-47A2-A2C6-3C476B83EF1F}" srcOrd="0" destOrd="0" presId="urn:microsoft.com/office/officeart/2005/8/layout/radial6"/>
    <dgm:cxn modelId="{811BD07D-6112-47E7-95D4-44620DAC4FD3}" srcId="{A89DC4C1-0B57-4FB4-9E83-C43BCA1E7EA9}" destId="{CCA8245D-AF4A-4880-905F-5973C3EE7507}" srcOrd="4" destOrd="0" parTransId="{D8D34BDB-FAB8-404A-BAC8-76D9CC24CCEF}" sibTransId="{3A01868A-8486-403A-8454-40E30222B651}"/>
    <dgm:cxn modelId="{1BB9EA8D-93BD-4732-BF9F-8F87C8DD377A}" type="presParOf" srcId="{71838EEC-9A13-4F31-B541-4B0049E981C7}" destId="{3E7AE50C-796E-4AF1-AF8A-D73662021A85}" srcOrd="0" destOrd="0" presId="urn:microsoft.com/office/officeart/2005/8/layout/radial6"/>
    <dgm:cxn modelId="{36672E46-E418-47B9-8629-52BAECA489D9}" type="presParOf" srcId="{71838EEC-9A13-4F31-B541-4B0049E981C7}" destId="{85605867-A249-4EA4-872B-0C5B0160E3C0}" srcOrd="1" destOrd="0" presId="urn:microsoft.com/office/officeart/2005/8/layout/radial6"/>
    <dgm:cxn modelId="{404552B9-9104-43CF-BE9C-11F68C69CEF2}" type="presParOf" srcId="{71838EEC-9A13-4F31-B541-4B0049E981C7}" destId="{55BBAB71-74E9-408C-ACBC-A5B386DD6C9D}" srcOrd="2" destOrd="0" presId="urn:microsoft.com/office/officeart/2005/8/layout/radial6"/>
    <dgm:cxn modelId="{811E7F18-73F6-4ED6-B0CD-2C364FB33BA3}" type="presParOf" srcId="{71838EEC-9A13-4F31-B541-4B0049E981C7}" destId="{E2C10599-879E-4A43-B08E-C558A4F63987}" srcOrd="3" destOrd="0" presId="urn:microsoft.com/office/officeart/2005/8/layout/radial6"/>
    <dgm:cxn modelId="{BA48AF27-FDEC-41EB-A683-A4FE74A88887}" type="presParOf" srcId="{71838EEC-9A13-4F31-B541-4B0049E981C7}" destId="{BF4EC93C-A524-4C8D-B3D5-EF40FC95BD90}" srcOrd="4" destOrd="0" presId="urn:microsoft.com/office/officeart/2005/8/layout/radial6"/>
    <dgm:cxn modelId="{3C9EB76F-D763-459E-9CD6-81913A010CD8}" type="presParOf" srcId="{71838EEC-9A13-4F31-B541-4B0049E981C7}" destId="{201EA54C-E3D4-4D19-9C8B-2EF37C3D5D64}" srcOrd="5" destOrd="0" presId="urn:microsoft.com/office/officeart/2005/8/layout/radial6"/>
    <dgm:cxn modelId="{CF95D508-A978-4F1A-8011-AA5ED6B0893B}" type="presParOf" srcId="{71838EEC-9A13-4F31-B541-4B0049E981C7}" destId="{6DDDEDEE-1C7D-4890-B2A0-66D39C23A2C7}" srcOrd="6" destOrd="0" presId="urn:microsoft.com/office/officeart/2005/8/layout/radial6"/>
    <dgm:cxn modelId="{8F6FBF1E-F21D-42B9-9611-6FD64481F691}" type="presParOf" srcId="{71838EEC-9A13-4F31-B541-4B0049E981C7}" destId="{C4FAD02F-AA37-484D-8CCB-79065581BB23}" srcOrd="7" destOrd="0" presId="urn:microsoft.com/office/officeart/2005/8/layout/radial6"/>
    <dgm:cxn modelId="{16213E66-355D-4FFA-ADEF-9146EAF70C7A}" type="presParOf" srcId="{71838EEC-9A13-4F31-B541-4B0049E981C7}" destId="{5A8F0B42-3C35-436F-9780-E3A5CC35C68A}" srcOrd="8" destOrd="0" presId="urn:microsoft.com/office/officeart/2005/8/layout/radial6"/>
    <dgm:cxn modelId="{142BFD33-DF87-4A47-A7DD-F27F69AE2D84}" type="presParOf" srcId="{71838EEC-9A13-4F31-B541-4B0049E981C7}" destId="{2A22FB4A-2015-453B-8CF2-D164D6F1173A}" srcOrd="9" destOrd="0" presId="urn:microsoft.com/office/officeart/2005/8/layout/radial6"/>
    <dgm:cxn modelId="{7A4974ED-2C78-44F3-B1DD-987DC74118EE}" type="presParOf" srcId="{71838EEC-9A13-4F31-B541-4B0049E981C7}" destId="{5C26F6E5-6F9B-47A2-A2C6-3C476B83EF1F}" srcOrd="10" destOrd="0" presId="urn:microsoft.com/office/officeart/2005/8/layout/radial6"/>
    <dgm:cxn modelId="{ACDE8A3A-E01E-4403-A9A0-5F0EB9F29586}" type="presParOf" srcId="{71838EEC-9A13-4F31-B541-4B0049E981C7}" destId="{A9D0436F-C3A0-4D8C-95AE-C5883D98833D}" srcOrd="11" destOrd="0" presId="urn:microsoft.com/office/officeart/2005/8/layout/radial6"/>
    <dgm:cxn modelId="{9F04F250-9272-4E71-958C-15E6E199F012}" type="presParOf" srcId="{71838EEC-9A13-4F31-B541-4B0049E981C7}" destId="{3E8607AE-04C5-4E5F-8FB9-9FC537E7DD0F}" srcOrd="12" destOrd="0" presId="urn:microsoft.com/office/officeart/2005/8/layout/radial6"/>
    <dgm:cxn modelId="{522FBA46-345C-4ED7-A0C2-F523A8971CF7}" type="presParOf" srcId="{71838EEC-9A13-4F31-B541-4B0049E981C7}" destId="{76DA2114-6A72-4707-8238-294938AF3483}" srcOrd="13" destOrd="0" presId="urn:microsoft.com/office/officeart/2005/8/layout/radial6"/>
    <dgm:cxn modelId="{75D2E449-318B-4089-B49E-C3712B492ABD}" type="presParOf" srcId="{71838EEC-9A13-4F31-B541-4B0049E981C7}" destId="{7D876115-EE13-4575-86B2-F259258A0BD7}" srcOrd="14" destOrd="0" presId="urn:microsoft.com/office/officeart/2005/8/layout/radial6"/>
    <dgm:cxn modelId="{DB0606D5-1530-44C7-8629-5C91C41FFAF2}" type="presParOf" srcId="{71838EEC-9A13-4F31-B541-4B0049E981C7}" destId="{DA9554B5-5D67-44C1-AB50-97F1D82E21B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288F0C-7950-4A84-ABCE-9D1AA89A944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B4D82762-437A-4113-A487-F9AB417014E0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9C50D9-3D0C-48CF-BC1B-489A5D708E2D}" type="par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B575E64E-63D4-4D0E-B03F-E60A9AAF5081}" type="sib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13064A32-E7BA-4CCA-BA29-ED655B9EA25B}">
      <dgm:prSet phldrT="[Texto]" custT="1"/>
      <dgm:spPr/>
      <dgm:t>
        <a:bodyPr/>
        <a:lstStyle/>
        <a:p>
          <a:r>
            <a:rPr lang="es-EC" sz="2400" b="1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2. Objetivos</a:t>
          </a:r>
          <a:endParaRPr lang="es-EC" sz="2400" b="1" dirty="0">
            <a:solidFill>
              <a:srgbClr val="448915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44C04-873C-4A11-8CBE-A61733B0D615}" type="par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0F2E489-C7E8-4F2E-A6E1-C81B3F7E8E4E}" type="sib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23D13DC0-C15D-48A0-A80A-283A0BB5995D}">
      <dgm:prSet phldrT="[Texto]"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1" dirty="0">
            <a:latin typeface="Times New Roman" pitchFamily="18" charset="0"/>
            <a:cs typeface="Times New Roman" pitchFamily="18" charset="0"/>
          </a:endParaRPr>
        </a:p>
      </dgm:t>
    </dgm:pt>
    <dgm:pt modelId="{BF710873-23EF-4CC5-9374-3985AF507057}" type="par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7F017403-F13B-4BCE-A4DF-0AAEF911E899}" type="sib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A3A7AD79-76A0-4583-98A4-4E950158718E}">
      <dgm:prSet phldrT="[Texto]"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4. Resultados y discusión</a:t>
          </a:r>
        </a:p>
      </dgm:t>
    </dgm:pt>
    <dgm:pt modelId="{A5C9F23E-D9B3-4262-956C-A8C97A8F3601}" type="par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41DBA42-D16B-4515-8193-F3A0ED0C0C4A}" type="sib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25DF6BF-0E0A-4F4B-A52D-896DB591044E}">
      <dgm:prSet phldrT="[Texto]"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5. Conclusiones</a:t>
          </a:r>
        </a:p>
      </dgm:t>
    </dgm:pt>
    <dgm:pt modelId="{45D97352-C1F0-4D7D-AF5E-DF3A5C8BB071}" type="par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3474F9E-1905-47A2-99E7-75D07F2ED7B7}" type="sib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F0521D4-B40D-4223-8FF3-3E93BC32FAF2}">
      <dgm:prSet phldrT="[Texto]"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gm:t>
    </dgm:pt>
    <dgm:pt modelId="{4EA3FE1E-3543-4567-B7CC-A829820E041C}" type="par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D756C8F2-45E7-4E11-8091-E002D57F5CAA}" type="sib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51EB1E27-B5A1-4D29-8C7B-7B4A5DA4B310}" type="pres">
      <dgm:prSet presAssocID="{58288F0C-7950-4A84-ABCE-9D1AA89A9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A200DB-549B-4FF7-BE28-36DAB8706954}" type="pres">
      <dgm:prSet presAssocID="{B4D82762-437A-4113-A487-F9AB417014E0}" presName="parentLin" presStyleCnt="0"/>
      <dgm:spPr/>
    </dgm:pt>
    <dgm:pt modelId="{56C16EED-2FD6-48E5-8211-10A739E88534}" type="pres">
      <dgm:prSet presAssocID="{B4D82762-437A-4113-A487-F9AB417014E0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5B9416B-0B01-4A98-905D-DFD8D1DBA77D}" type="pres">
      <dgm:prSet presAssocID="{B4D82762-437A-4113-A487-F9AB417014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AA6423-B1D9-43F1-98D3-02F0754907BD}" type="pres">
      <dgm:prSet presAssocID="{B4D82762-437A-4113-A487-F9AB417014E0}" presName="negativeSpace" presStyleCnt="0"/>
      <dgm:spPr/>
    </dgm:pt>
    <dgm:pt modelId="{4287929A-016C-4419-9FFB-EE9937898690}" type="pres">
      <dgm:prSet presAssocID="{B4D82762-437A-4113-A487-F9AB417014E0}" presName="childText" presStyleLbl="conFgAcc1" presStyleIdx="0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ED3CD474-A7C2-4225-B6D7-DA72CA6C8BC4}" type="pres">
      <dgm:prSet presAssocID="{B575E64E-63D4-4D0E-B03F-E60A9AAF5081}" presName="spaceBetweenRectangles" presStyleCnt="0"/>
      <dgm:spPr/>
    </dgm:pt>
    <dgm:pt modelId="{AE1B534F-23C1-4EDB-A8C3-F2394B6EAC33}" type="pres">
      <dgm:prSet presAssocID="{13064A32-E7BA-4CCA-BA29-ED655B9EA25B}" presName="parentLin" presStyleCnt="0"/>
      <dgm:spPr/>
    </dgm:pt>
    <dgm:pt modelId="{2FECA041-0561-496B-9502-52D1D569B970}" type="pres">
      <dgm:prSet presAssocID="{13064A32-E7BA-4CCA-BA29-ED655B9EA25B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CC3F529-CEC9-4347-9B63-19C5C71C758D}" type="pres">
      <dgm:prSet presAssocID="{13064A32-E7BA-4CCA-BA29-ED655B9EA2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FCFB24-D5C7-43D2-AC2A-E286834750C0}" type="pres">
      <dgm:prSet presAssocID="{13064A32-E7BA-4CCA-BA29-ED655B9EA25B}" presName="negativeSpace" presStyleCnt="0"/>
      <dgm:spPr/>
    </dgm:pt>
    <dgm:pt modelId="{56769473-9A4F-48AF-A856-1DDE19CB3110}" type="pres">
      <dgm:prSet presAssocID="{13064A32-E7BA-4CCA-BA29-ED655B9EA25B}" presName="childText" presStyleLbl="conFgAcc1" presStyleIdx="1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2EFE3164-A4D6-42C0-9ACA-F4E62769F5D1}" type="pres">
      <dgm:prSet presAssocID="{C0F2E489-C7E8-4F2E-A6E1-C81B3F7E8E4E}" presName="spaceBetweenRectangles" presStyleCnt="0"/>
      <dgm:spPr/>
    </dgm:pt>
    <dgm:pt modelId="{18EC69EE-E9B2-4E04-AF8F-7552E2E1AD39}" type="pres">
      <dgm:prSet presAssocID="{23D13DC0-C15D-48A0-A80A-283A0BB5995D}" presName="parentLin" presStyleCnt="0"/>
      <dgm:spPr/>
    </dgm:pt>
    <dgm:pt modelId="{3CA62579-F3F7-4761-8480-20B0F9FB2195}" type="pres">
      <dgm:prSet presAssocID="{23D13DC0-C15D-48A0-A80A-283A0BB5995D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8C3546D4-BC63-4F47-80D7-FC06F043FED7}" type="pres">
      <dgm:prSet presAssocID="{23D13DC0-C15D-48A0-A80A-283A0BB599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4243E-73BE-4A10-8337-619EDD0BEFE2}" type="pres">
      <dgm:prSet presAssocID="{23D13DC0-C15D-48A0-A80A-283A0BB5995D}" presName="negativeSpace" presStyleCnt="0"/>
      <dgm:spPr/>
    </dgm:pt>
    <dgm:pt modelId="{E3D4B4A0-A861-4336-914C-64552CD47E79}" type="pres">
      <dgm:prSet presAssocID="{23D13DC0-C15D-48A0-A80A-283A0BB5995D}" presName="childText" presStyleLbl="conFgAcc1" presStyleIdx="2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B787DDF5-86E3-4E96-93DD-395CF8DC2DBF}" type="pres">
      <dgm:prSet presAssocID="{7F017403-F13B-4BCE-A4DF-0AAEF911E899}" presName="spaceBetweenRectangles" presStyleCnt="0"/>
      <dgm:spPr/>
    </dgm:pt>
    <dgm:pt modelId="{F91AF1A0-9E92-4926-A816-35B826F81120}" type="pres">
      <dgm:prSet presAssocID="{A3A7AD79-76A0-4583-98A4-4E950158718E}" presName="parentLin" presStyleCnt="0"/>
      <dgm:spPr/>
    </dgm:pt>
    <dgm:pt modelId="{AC581AC0-618D-407A-843E-44FE9DA708B4}" type="pres">
      <dgm:prSet presAssocID="{A3A7AD79-76A0-4583-98A4-4E950158718E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2BDEEEBE-6E0A-440B-9580-DF35787DFA39}" type="pres">
      <dgm:prSet presAssocID="{A3A7AD79-76A0-4583-98A4-4E95015871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C6326E-90C3-412C-8DDD-BF0E46A76125}" type="pres">
      <dgm:prSet presAssocID="{A3A7AD79-76A0-4583-98A4-4E950158718E}" presName="negativeSpace" presStyleCnt="0"/>
      <dgm:spPr/>
    </dgm:pt>
    <dgm:pt modelId="{74BC3732-A435-4A80-A45A-7C2A4E8E5DED}" type="pres">
      <dgm:prSet presAssocID="{A3A7AD79-76A0-4583-98A4-4E950158718E}" presName="childText" presStyleLbl="conFgAcc1" presStyleIdx="3" presStyleCnt="6">
        <dgm:presLayoutVars>
          <dgm:bulletEnabled val="1"/>
        </dgm:presLayoutVars>
      </dgm:prSet>
      <dgm:spPr>
        <a:solidFill>
          <a:srgbClr val="3B7812">
            <a:alpha val="57647"/>
          </a:srgbClr>
        </a:solidFill>
      </dgm:spPr>
      <dgm:t>
        <a:bodyPr/>
        <a:lstStyle/>
        <a:p>
          <a:endParaRPr lang="es-EC"/>
        </a:p>
      </dgm:t>
    </dgm:pt>
    <dgm:pt modelId="{23F983F4-84FD-4BA7-8B7D-B7ECDA7034F9}" type="pres">
      <dgm:prSet presAssocID="{941DBA42-D16B-4515-8193-F3A0ED0C0C4A}" presName="spaceBetweenRectangles" presStyleCnt="0"/>
      <dgm:spPr/>
    </dgm:pt>
    <dgm:pt modelId="{5E9BB04E-1A09-460A-A1F8-18128820D827}" type="pres">
      <dgm:prSet presAssocID="{F25DF6BF-0E0A-4F4B-A52D-896DB591044E}" presName="parentLin" presStyleCnt="0"/>
      <dgm:spPr/>
    </dgm:pt>
    <dgm:pt modelId="{F5E0E6CF-2E59-4742-A825-B2A8E2BF8366}" type="pres">
      <dgm:prSet presAssocID="{F25DF6BF-0E0A-4F4B-A52D-896DB591044E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F9B960DF-3182-44B0-BCCA-F05FCF4D0DD1}" type="pres">
      <dgm:prSet presAssocID="{F25DF6BF-0E0A-4F4B-A52D-896DB59104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81D4D0-1AF9-44DD-848C-CCC2BFB65264}" type="pres">
      <dgm:prSet presAssocID="{F25DF6BF-0E0A-4F4B-A52D-896DB591044E}" presName="negativeSpace" presStyleCnt="0"/>
      <dgm:spPr/>
    </dgm:pt>
    <dgm:pt modelId="{18BC559E-03DD-42AB-9E18-FC8E70962A2B}" type="pres">
      <dgm:prSet presAssocID="{F25DF6BF-0E0A-4F4B-A52D-896DB591044E}" presName="childText" presStyleLbl="conFgAcc1" presStyleIdx="4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B8135A4D-B887-4CEE-9497-36B9875C8A86}" type="pres">
      <dgm:prSet presAssocID="{C3474F9E-1905-47A2-99E7-75D07F2ED7B7}" presName="spaceBetweenRectangles" presStyleCnt="0"/>
      <dgm:spPr/>
    </dgm:pt>
    <dgm:pt modelId="{23CA5720-876F-40F6-8478-0970123F2A67}" type="pres">
      <dgm:prSet presAssocID="{9F0521D4-B40D-4223-8FF3-3E93BC32FAF2}" presName="parentLin" presStyleCnt="0"/>
      <dgm:spPr/>
    </dgm:pt>
    <dgm:pt modelId="{CB844AE7-56A5-42AF-859D-347AA70BB169}" type="pres">
      <dgm:prSet presAssocID="{9F0521D4-B40D-4223-8FF3-3E93BC32FAF2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6683EE2F-1E9B-498D-A0D4-01636865FD17}" type="pres">
      <dgm:prSet presAssocID="{9F0521D4-B40D-4223-8FF3-3E93BC32FAF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73BAC0-DF73-4AE2-9A6B-ACBDBDE95704}" type="pres">
      <dgm:prSet presAssocID="{9F0521D4-B40D-4223-8FF3-3E93BC32FAF2}" presName="negativeSpace" presStyleCnt="0"/>
      <dgm:spPr/>
    </dgm:pt>
    <dgm:pt modelId="{88E38233-1CFD-4572-8C5D-6F5510F6C5DB}" type="pres">
      <dgm:prSet presAssocID="{9F0521D4-B40D-4223-8FF3-3E93BC32FAF2}" presName="childText" presStyleLbl="conFgAcc1" presStyleIdx="5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</dgm:ptLst>
  <dgm:cxnLst>
    <dgm:cxn modelId="{71D012A0-3BD6-48F0-9FD0-DA7553D26955}" srcId="{58288F0C-7950-4A84-ABCE-9D1AA89A9446}" destId="{23D13DC0-C15D-48A0-A80A-283A0BB5995D}" srcOrd="2" destOrd="0" parTransId="{BF710873-23EF-4CC5-9374-3985AF507057}" sibTransId="{7F017403-F13B-4BCE-A4DF-0AAEF911E899}"/>
    <dgm:cxn modelId="{671ABF36-8296-49E2-8CC1-BB8876351D23}" type="presOf" srcId="{B4D82762-437A-4113-A487-F9AB417014E0}" destId="{56C16EED-2FD6-48E5-8211-10A739E88534}" srcOrd="0" destOrd="0" presId="urn:microsoft.com/office/officeart/2005/8/layout/list1"/>
    <dgm:cxn modelId="{CEE482EF-5577-450D-991F-6C6F825FCBE5}" type="presOf" srcId="{13064A32-E7BA-4CCA-BA29-ED655B9EA25B}" destId="{2FECA041-0561-496B-9502-52D1D569B970}" srcOrd="0" destOrd="0" presId="urn:microsoft.com/office/officeart/2005/8/layout/list1"/>
    <dgm:cxn modelId="{4E4AD323-0AAC-457B-8464-DB7724CC7ECC}" srcId="{58288F0C-7950-4A84-ABCE-9D1AA89A9446}" destId="{A3A7AD79-76A0-4583-98A4-4E950158718E}" srcOrd="3" destOrd="0" parTransId="{A5C9F23E-D9B3-4262-956C-A8C97A8F3601}" sibTransId="{941DBA42-D16B-4515-8193-F3A0ED0C0C4A}"/>
    <dgm:cxn modelId="{27132400-B9E9-491C-B4CE-1526EAAB8E57}" srcId="{58288F0C-7950-4A84-ABCE-9D1AA89A9446}" destId="{9F0521D4-B40D-4223-8FF3-3E93BC32FAF2}" srcOrd="5" destOrd="0" parTransId="{4EA3FE1E-3543-4567-B7CC-A829820E041C}" sibTransId="{D756C8F2-45E7-4E11-8091-E002D57F5CAA}"/>
    <dgm:cxn modelId="{43A70C85-F456-49D1-BCC6-738825EC8F5A}" type="presOf" srcId="{23D13DC0-C15D-48A0-A80A-283A0BB5995D}" destId="{3CA62579-F3F7-4761-8480-20B0F9FB2195}" srcOrd="0" destOrd="0" presId="urn:microsoft.com/office/officeart/2005/8/layout/list1"/>
    <dgm:cxn modelId="{D84C1182-9023-4E35-A55D-3740BD7F83FC}" type="presOf" srcId="{13064A32-E7BA-4CCA-BA29-ED655B9EA25B}" destId="{FCC3F529-CEC9-4347-9B63-19C5C71C758D}" srcOrd="1" destOrd="0" presId="urn:microsoft.com/office/officeart/2005/8/layout/list1"/>
    <dgm:cxn modelId="{AE0D0F3D-10EE-4217-9048-145AD06B2EB5}" type="presOf" srcId="{9F0521D4-B40D-4223-8FF3-3E93BC32FAF2}" destId="{6683EE2F-1E9B-498D-A0D4-01636865FD17}" srcOrd="1" destOrd="0" presId="urn:microsoft.com/office/officeart/2005/8/layout/list1"/>
    <dgm:cxn modelId="{B7173B03-4929-46A6-9486-95A8BC1FC7C1}" type="presOf" srcId="{23D13DC0-C15D-48A0-A80A-283A0BB5995D}" destId="{8C3546D4-BC63-4F47-80D7-FC06F043FED7}" srcOrd="1" destOrd="0" presId="urn:microsoft.com/office/officeart/2005/8/layout/list1"/>
    <dgm:cxn modelId="{5756D652-5290-42AE-A2C2-EFEE578AD35E}" type="presOf" srcId="{B4D82762-437A-4113-A487-F9AB417014E0}" destId="{F5B9416B-0B01-4A98-905D-DFD8D1DBA77D}" srcOrd="1" destOrd="0" presId="urn:microsoft.com/office/officeart/2005/8/layout/list1"/>
    <dgm:cxn modelId="{429B1730-A953-4AE1-BBAD-BC7C1B811199}" type="presOf" srcId="{58288F0C-7950-4A84-ABCE-9D1AA89A9446}" destId="{51EB1E27-B5A1-4D29-8C7B-7B4A5DA4B310}" srcOrd="0" destOrd="0" presId="urn:microsoft.com/office/officeart/2005/8/layout/list1"/>
    <dgm:cxn modelId="{B4DFF1C3-3475-497E-9D52-A7B9E8EFAA54}" srcId="{58288F0C-7950-4A84-ABCE-9D1AA89A9446}" destId="{F25DF6BF-0E0A-4F4B-A52D-896DB591044E}" srcOrd="4" destOrd="0" parTransId="{45D97352-C1F0-4D7D-AF5E-DF3A5C8BB071}" sibTransId="{C3474F9E-1905-47A2-99E7-75D07F2ED7B7}"/>
    <dgm:cxn modelId="{3C633FD3-D164-4295-88F6-EAB62E8D8C6A}" type="presOf" srcId="{A3A7AD79-76A0-4583-98A4-4E950158718E}" destId="{2BDEEEBE-6E0A-440B-9580-DF35787DFA39}" srcOrd="1" destOrd="0" presId="urn:microsoft.com/office/officeart/2005/8/layout/list1"/>
    <dgm:cxn modelId="{FC951451-4AAF-41FA-B08C-0C31E081F093}" srcId="{58288F0C-7950-4A84-ABCE-9D1AA89A9446}" destId="{B4D82762-437A-4113-A487-F9AB417014E0}" srcOrd="0" destOrd="0" parTransId="{039C50D9-3D0C-48CF-BC1B-489A5D708E2D}" sibTransId="{B575E64E-63D4-4D0E-B03F-E60A9AAF5081}"/>
    <dgm:cxn modelId="{CA76140E-B90F-4A4D-8973-298075B4E261}" srcId="{58288F0C-7950-4A84-ABCE-9D1AA89A9446}" destId="{13064A32-E7BA-4CCA-BA29-ED655B9EA25B}" srcOrd="1" destOrd="0" parTransId="{4CD44C04-873C-4A11-8CBE-A61733B0D615}" sibTransId="{C0F2E489-C7E8-4F2E-A6E1-C81B3F7E8E4E}"/>
    <dgm:cxn modelId="{7FD4A49C-558D-4887-8A59-9954C205BA6B}" type="presOf" srcId="{9F0521D4-B40D-4223-8FF3-3E93BC32FAF2}" destId="{CB844AE7-56A5-42AF-859D-347AA70BB169}" srcOrd="0" destOrd="0" presId="urn:microsoft.com/office/officeart/2005/8/layout/list1"/>
    <dgm:cxn modelId="{EC248354-8982-484D-8668-05E462EE13CB}" type="presOf" srcId="{F25DF6BF-0E0A-4F4B-A52D-896DB591044E}" destId="{F5E0E6CF-2E59-4742-A825-B2A8E2BF8366}" srcOrd="0" destOrd="0" presId="urn:microsoft.com/office/officeart/2005/8/layout/list1"/>
    <dgm:cxn modelId="{05D51B2C-B26D-4972-BEE3-DD236D6B9E7F}" type="presOf" srcId="{F25DF6BF-0E0A-4F4B-A52D-896DB591044E}" destId="{F9B960DF-3182-44B0-BCCA-F05FCF4D0DD1}" srcOrd="1" destOrd="0" presId="urn:microsoft.com/office/officeart/2005/8/layout/list1"/>
    <dgm:cxn modelId="{C4C43F1D-EABB-42DB-8AE0-5113C628E2E7}" type="presOf" srcId="{A3A7AD79-76A0-4583-98A4-4E950158718E}" destId="{AC581AC0-618D-407A-843E-44FE9DA708B4}" srcOrd="0" destOrd="0" presId="urn:microsoft.com/office/officeart/2005/8/layout/list1"/>
    <dgm:cxn modelId="{807DD6D6-4DE1-47AA-B361-103B6A989301}" type="presParOf" srcId="{51EB1E27-B5A1-4D29-8C7B-7B4A5DA4B310}" destId="{87A200DB-549B-4FF7-BE28-36DAB8706954}" srcOrd="0" destOrd="0" presId="urn:microsoft.com/office/officeart/2005/8/layout/list1"/>
    <dgm:cxn modelId="{BD5B9CFC-C021-4136-8D95-0A56E530B3EF}" type="presParOf" srcId="{87A200DB-549B-4FF7-BE28-36DAB8706954}" destId="{56C16EED-2FD6-48E5-8211-10A739E88534}" srcOrd="0" destOrd="0" presId="urn:microsoft.com/office/officeart/2005/8/layout/list1"/>
    <dgm:cxn modelId="{B7D45CBA-3CF3-4FCC-9D03-1ED944936205}" type="presParOf" srcId="{87A200DB-549B-4FF7-BE28-36DAB8706954}" destId="{F5B9416B-0B01-4A98-905D-DFD8D1DBA77D}" srcOrd="1" destOrd="0" presId="urn:microsoft.com/office/officeart/2005/8/layout/list1"/>
    <dgm:cxn modelId="{F3D02BB4-F177-449A-8D76-A3EE022BF5AC}" type="presParOf" srcId="{51EB1E27-B5A1-4D29-8C7B-7B4A5DA4B310}" destId="{3CAA6423-B1D9-43F1-98D3-02F0754907BD}" srcOrd="1" destOrd="0" presId="urn:microsoft.com/office/officeart/2005/8/layout/list1"/>
    <dgm:cxn modelId="{82A71005-09A1-465C-A543-1E345AE75AC3}" type="presParOf" srcId="{51EB1E27-B5A1-4D29-8C7B-7B4A5DA4B310}" destId="{4287929A-016C-4419-9FFB-EE9937898690}" srcOrd="2" destOrd="0" presId="urn:microsoft.com/office/officeart/2005/8/layout/list1"/>
    <dgm:cxn modelId="{4E7F4694-A21E-43F6-9996-BD48DC34114F}" type="presParOf" srcId="{51EB1E27-B5A1-4D29-8C7B-7B4A5DA4B310}" destId="{ED3CD474-A7C2-4225-B6D7-DA72CA6C8BC4}" srcOrd="3" destOrd="0" presId="urn:microsoft.com/office/officeart/2005/8/layout/list1"/>
    <dgm:cxn modelId="{589D3B3A-60AC-4804-B0B1-EE48187971DA}" type="presParOf" srcId="{51EB1E27-B5A1-4D29-8C7B-7B4A5DA4B310}" destId="{AE1B534F-23C1-4EDB-A8C3-F2394B6EAC33}" srcOrd="4" destOrd="0" presId="urn:microsoft.com/office/officeart/2005/8/layout/list1"/>
    <dgm:cxn modelId="{31237EAC-05E7-45EE-9358-7FFA7E44A763}" type="presParOf" srcId="{AE1B534F-23C1-4EDB-A8C3-F2394B6EAC33}" destId="{2FECA041-0561-496B-9502-52D1D569B970}" srcOrd="0" destOrd="0" presId="urn:microsoft.com/office/officeart/2005/8/layout/list1"/>
    <dgm:cxn modelId="{9D6060AA-E120-4C1E-92A6-A950554018AA}" type="presParOf" srcId="{AE1B534F-23C1-4EDB-A8C3-F2394B6EAC33}" destId="{FCC3F529-CEC9-4347-9B63-19C5C71C758D}" srcOrd="1" destOrd="0" presId="urn:microsoft.com/office/officeart/2005/8/layout/list1"/>
    <dgm:cxn modelId="{CFD6AE6A-129B-4326-B6F7-AA28A1FAD733}" type="presParOf" srcId="{51EB1E27-B5A1-4D29-8C7B-7B4A5DA4B310}" destId="{23FCFB24-D5C7-43D2-AC2A-E286834750C0}" srcOrd="5" destOrd="0" presId="urn:microsoft.com/office/officeart/2005/8/layout/list1"/>
    <dgm:cxn modelId="{BB3703A2-E750-42D5-9566-BCDAEE8AE179}" type="presParOf" srcId="{51EB1E27-B5A1-4D29-8C7B-7B4A5DA4B310}" destId="{56769473-9A4F-48AF-A856-1DDE19CB3110}" srcOrd="6" destOrd="0" presId="urn:microsoft.com/office/officeart/2005/8/layout/list1"/>
    <dgm:cxn modelId="{77A045B2-C584-4506-92B0-F0BDB32BE652}" type="presParOf" srcId="{51EB1E27-B5A1-4D29-8C7B-7B4A5DA4B310}" destId="{2EFE3164-A4D6-42C0-9ACA-F4E62769F5D1}" srcOrd="7" destOrd="0" presId="urn:microsoft.com/office/officeart/2005/8/layout/list1"/>
    <dgm:cxn modelId="{622A40BE-D5EA-4423-99B1-4C14E3513DD5}" type="presParOf" srcId="{51EB1E27-B5A1-4D29-8C7B-7B4A5DA4B310}" destId="{18EC69EE-E9B2-4E04-AF8F-7552E2E1AD39}" srcOrd="8" destOrd="0" presId="urn:microsoft.com/office/officeart/2005/8/layout/list1"/>
    <dgm:cxn modelId="{6AEDE914-89CC-4B54-B9C4-999BA1DEA776}" type="presParOf" srcId="{18EC69EE-E9B2-4E04-AF8F-7552E2E1AD39}" destId="{3CA62579-F3F7-4761-8480-20B0F9FB2195}" srcOrd="0" destOrd="0" presId="urn:microsoft.com/office/officeart/2005/8/layout/list1"/>
    <dgm:cxn modelId="{AD1C9243-606B-4DE9-BC20-474EDFAF5725}" type="presParOf" srcId="{18EC69EE-E9B2-4E04-AF8F-7552E2E1AD39}" destId="{8C3546D4-BC63-4F47-80D7-FC06F043FED7}" srcOrd="1" destOrd="0" presId="urn:microsoft.com/office/officeart/2005/8/layout/list1"/>
    <dgm:cxn modelId="{0DFBE0C2-81AE-49BD-894B-48DA8CD24BE8}" type="presParOf" srcId="{51EB1E27-B5A1-4D29-8C7B-7B4A5DA4B310}" destId="{2F14243E-73BE-4A10-8337-619EDD0BEFE2}" srcOrd="9" destOrd="0" presId="urn:microsoft.com/office/officeart/2005/8/layout/list1"/>
    <dgm:cxn modelId="{C047AF7B-12D1-4168-936D-6F657E897510}" type="presParOf" srcId="{51EB1E27-B5A1-4D29-8C7B-7B4A5DA4B310}" destId="{E3D4B4A0-A861-4336-914C-64552CD47E79}" srcOrd="10" destOrd="0" presId="urn:microsoft.com/office/officeart/2005/8/layout/list1"/>
    <dgm:cxn modelId="{1BC34A10-CCC1-434B-948B-70998D196DB0}" type="presParOf" srcId="{51EB1E27-B5A1-4D29-8C7B-7B4A5DA4B310}" destId="{B787DDF5-86E3-4E96-93DD-395CF8DC2DBF}" srcOrd="11" destOrd="0" presId="urn:microsoft.com/office/officeart/2005/8/layout/list1"/>
    <dgm:cxn modelId="{4621321A-1AB1-465E-8FB7-DFE1A0349E41}" type="presParOf" srcId="{51EB1E27-B5A1-4D29-8C7B-7B4A5DA4B310}" destId="{F91AF1A0-9E92-4926-A816-35B826F81120}" srcOrd="12" destOrd="0" presId="urn:microsoft.com/office/officeart/2005/8/layout/list1"/>
    <dgm:cxn modelId="{176F9D9A-2F1B-4C37-A2E0-213AF954945A}" type="presParOf" srcId="{F91AF1A0-9E92-4926-A816-35B826F81120}" destId="{AC581AC0-618D-407A-843E-44FE9DA708B4}" srcOrd="0" destOrd="0" presId="urn:microsoft.com/office/officeart/2005/8/layout/list1"/>
    <dgm:cxn modelId="{0031C01A-A215-4E73-B1BD-4683A59173DB}" type="presParOf" srcId="{F91AF1A0-9E92-4926-A816-35B826F81120}" destId="{2BDEEEBE-6E0A-440B-9580-DF35787DFA39}" srcOrd="1" destOrd="0" presId="urn:microsoft.com/office/officeart/2005/8/layout/list1"/>
    <dgm:cxn modelId="{25C5AE31-FD79-4471-91E6-A599A1CFA7DD}" type="presParOf" srcId="{51EB1E27-B5A1-4D29-8C7B-7B4A5DA4B310}" destId="{B9C6326E-90C3-412C-8DDD-BF0E46A76125}" srcOrd="13" destOrd="0" presId="urn:microsoft.com/office/officeart/2005/8/layout/list1"/>
    <dgm:cxn modelId="{4DAFB124-90F5-4B05-8F0B-DFE00C001CE5}" type="presParOf" srcId="{51EB1E27-B5A1-4D29-8C7B-7B4A5DA4B310}" destId="{74BC3732-A435-4A80-A45A-7C2A4E8E5DED}" srcOrd="14" destOrd="0" presId="urn:microsoft.com/office/officeart/2005/8/layout/list1"/>
    <dgm:cxn modelId="{A9B2215B-FABF-4F70-BD57-B5598EBC2332}" type="presParOf" srcId="{51EB1E27-B5A1-4D29-8C7B-7B4A5DA4B310}" destId="{23F983F4-84FD-4BA7-8B7D-B7ECDA7034F9}" srcOrd="15" destOrd="0" presId="urn:microsoft.com/office/officeart/2005/8/layout/list1"/>
    <dgm:cxn modelId="{A84F3B3B-9D0B-4017-999F-39B48B247849}" type="presParOf" srcId="{51EB1E27-B5A1-4D29-8C7B-7B4A5DA4B310}" destId="{5E9BB04E-1A09-460A-A1F8-18128820D827}" srcOrd="16" destOrd="0" presId="urn:microsoft.com/office/officeart/2005/8/layout/list1"/>
    <dgm:cxn modelId="{EDA69CEA-6413-4919-B991-70254FAB8725}" type="presParOf" srcId="{5E9BB04E-1A09-460A-A1F8-18128820D827}" destId="{F5E0E6CF-2E59-4742-A825-B2A8E2BF8366}" srcOrd="0" destOrd="0" presId="urn:microsoft.com/office/officeart/2005/8/layout/list1"/>
    <dgm:cxn modelId="{939F1240-6AEF-44B6-9BA9-93C726F055E7}" type="presParOf" srcId="{5E9BB04E-1A09-460A-A1F8-18128820D827}" destId="{F9B960DF-3182-44B0-BCCA-F05FCF4D0DD1}" srcOrd="1" destOrd="0" presId="urn:microsoft.com/office/officeart/2005/8/layout/list1"/>
    <dgm:cxn modelId="{456056E3-E2C1-4BFB-92FA-B02ED9C1868F}" type="presParOf" srcId="{51EB1E27-B5A1-4D29-8C7B-7B4A5DA4B310}" destId="{FE81D4D0-1AF9-44DD-848C-CCC2BFB65264}" srcOrd="17" destOrd="0" presId="urn:microsoft.com/office/officeart/2005/8/layout/list1"/>
    <dgm:cxn modelId="{CC35F312-9DCD-4575-8EE2-CA7B12A4AA02}" type="presParOf" srcId="{51EB1E27-B5A1-4D29-8C7B-7B4A5DA4B310}" destId="{18BC559E-03DD-42AB-9E18-FC8E70962A2B}" srcOrd="18" destOrd="0" presId="urn:microsoft.com/office/officeart/2005/8/layout/list1"/>
    <dgm:cxn modelId="{78A77B4D-3441-4D63-AA81-C502B4765F56}" type="presParOf" srcId="{51EB1E27-B5A1-4D29-8C7B-7B4A5DA4B310}" destId="{B8135A4D-B887-4CEE-9497-36B9875C8A86}" srcOrd="19" destOrd="0" presId="urn:microsoft.com/office/officeart/2005/8/layout/list1"/>
    <dgm:cxn modelId="{4022F621-58F2-4DFE-B706-2DF4A68C479F}" type="presParOf" srcId="{51EB1E27-B5A1-4D29-8C7B-7B4A5DA4B310}" destId="{23CA5720-876F-40F6-8478-0970123F2A67}" srcOrd="20" destOrd="0" presId="urn:microsoft.com/office/officeart/2005/8/layout/list1"/>
    <dgm:cxn modelId="{06FBDFDE-10C4-427E-938C-2389E2BB04D4}" type="presParOf" srcId="{23CA5720-876F-40F6-8478-0970123F2A67}" destId="{CB844AE7-56A5-42AF-859D-347AA70BB169}" srcOrd="0" destOrd="0" presId="urn:microsoft.com/office/officeart/2005/8/layout/list1"/>
    <dgm:cxn modelId="{92E4A2B4-E6B0-45AB-99B7-5A4E466331A9}" type="presParOf" srcId="{23CA5720-876F-40F6-8478-0970123F2A67}" destId="{6683EE2F-1E9B-498D-A0D4-01636865FD17}" srcOrd="1" destOrd="0" presId="urn:microsoft.com/office/officeart/2005/8/layout/list1"/>
    <dgm:cxn modelId="{E7218E1F-BB32-4C5F-8DC2-97A2A8588B9C}" type="presParOf" srcId="{51EB1E27-B5A1-4D29-8C7B-7B4A5DA4B310}" destId="{3A73BAC0-DF73-4AE2-9A6B-ACBDBDE95704}" srcOrd="21" destOrd="0" presId="urn:microsoft.com/office/officeart/2005/8/layout/list1"/>
    <dgm:cxn modelId="{93A3027D-F09F-4F92-A9E7-43CC159AC479}" type="presParOf" srcId="{51EB1E27-B5A1-4D29-8C7B-7B4A5DA4B310}" destId="{88E38233-1CFD-4572-8C5D-6F5510F6C5D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288F0C-7950-4A84-ABCE-9D1AA89A944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B4D82762-437A-4113-A487-F9AB417014E0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9C50D9-3D0C-48CF-BC1B-489A5D708E2D}" type="par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B575E64E-63D4-4D0E-B03F-E60A9AAF5081}" type="sib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13064A32-E7BA-4CCA-BA29-ED655B9EA25B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44C04-873C-4A11-8CBE-A61733B0D615}" type="par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0F2E489-C7E8-4F2E-A6E1-C81B3F7E8E4E}" type="sib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23D13DC0-C15D-48A0-A80A-283A0BB5995D}">
      <dgm:prSet phldrT="[Texto]" custT="1"/>
      <dgm:spPr/>
      <dgm:t>
        <a:bodyPr/>
        <a:lstStyle/>
        <a:p>
          <a:r>
            <a:rPr lang="es-EC" sz="2400" b="1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2400" b="1" dirty="0">
            <a:solidFill>
              <a:srgbClr val="448915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710873-23EF-4CC5-9374-3985AF507057}" type="par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7F017403-F13B-4BCE-A4DF-0AAEF911E899}" type="sib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A3A7AD79-76A0-4583-98A4-4E950158718E}">
      <dgm:prSet phldrT="[Texto]"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4. Resultados y discusión</a:t>
          </a:r>
        </a:p>
      </dgm:t>
    </dgm:pt>
    <dgm:pt modelId="{A5C9F23E-D9B3-4262-956C-A8C97A8F3601}" type="par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41DBA42-D16B-4515-8193-F3A0ED0C0C4A}" type="sib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25DF6BF-0E0A-4F4B-A52D-896DB591044E}">
      <dgm:prSet phldrT="[Texto]"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5. Conclusiones</a:t>
          </a:r>
        </a:p>
      </dgm:t>
    </dgm:pt>
    <dgm:pt modelId="{45D97352-C1F0-4D7D-AF5E-DF3A5C8BB071}" type="par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3474F9E-1905-47A2-99E7-75D07F2ED7B7}" type="sib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F0521D4-B40D-4223-8FF3-3E93BC32FAF2}">
      <dgm:prSet phldrT="[Texto]"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gm:t>
    </dgm:pt>
    <dgm:pt modelId="{4EA3FE1E-3543-4567-B7CC-A829820E041C}" type="par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D756C8F2-45E7-4E11-8091-E002D57F5CAA}" type="sib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51EB1E27-B5A1-4D29-8C7B-7B4A5DA4B310}" type="pres">
      <dgm:prSet presAssocID="{58288F0C-7950-4A84-ABCE-9D1AA89A9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A200DB-549B-4FF7-BE28-36DAB8706954}" type="pres">
      <dgm:prSet presAssocID="{B4D82762-437A-4113-A487-F9AB417014E0}" presName="parentLin" presStyleCnt="0"/>
      <dgm:spPr/>
    </dgm:pt>
    <dgm:pt modelId="{56C16EED-2FD6-48E5-8211-10A739E88534}" type="pres">
      <dgm:prSet presAssocID="{B4D82762-437A-4113-A487-F9AB417014E0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5B9416B-0B01-4A98-905D-DFD8D1DBA77D}" type="pres">
      <dgm:prSet presAssocID="{B4D82762-437A-4113-A487-F9AB417014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AA6423-B1D9-43F1-98D3-02F0754907BD}" type="pres">
      <dgm:prSet presAssocID="{B4D82762-437A-4113-A487-F9AB417014E0}" presName="negativeSpace" presStyleCnt="0"/>
      <dgm:spPr/>
    </dgm:pt>
    <dgm:pt modelId="{4287929A-016C-4419-9FFB-EE9937898690}" type="pres">
      <dgm:prSet presAssocID="{B4D82762-437A-4113-A487-F9AB417014E0}" presName="childText" presStyleLbl="conFgAcc1" presStyleIdx="0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ED3CD474-A7C2-4225-B6D7-DA72CA6C8BC4}" type="pres">
      <dgm:prSet presAssocID="{B575E64E-63D4-4D0E-B03F-E60A9AAF5081}" presName="spaceBetweenRectangles" presStyleCnt="0"/>
      <dgm:spPr/>
    </dgm:pt>
    <dgm:pt modelId="{AE1B534F-23C1-4EDB-A8C3-F2394B6EAC33}" type="pres">
      <dgm:prSet presAssocID="{13064A32-E7BA-4CCA-BA29-ED655B9EA25B}" presName="parentLin" presStyleCnt="0"/>
      <dgm:spPr/>
    </dgm:pt>
    <dgm:pt modelId="{2FECA041-0561-496B-9502-52D1D569B970}" type="pres">
      <dgm:prSet presAssocID="{13064A32-E7BA-4CCA-BA29-ED655B9EA25B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CC3F529-CEC9-4347-9B63-19C5C71C758D}" type="pres">
      <dgm:prSet presAssocID="{13064A32-E7BA-4CCA-BA29-ED655B9EA2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FCFB24-D5C7-43D2-AC2A-E286834750C0}" type="pres">
      <dgm:prSet presAssocID="{13064A32-E7BA-4CCA-BA29-ED655B9EA25B}" presName="negativeSpace" presStyleCnt="0"/>
      <dgm:spPr/>
    </dgm:pt>
    <dgm:pt modelId="{56769473-9A4F-48AF-A856-1DDE19CB3110}" type="pres">
      <dgm:prSet presAssocID="{13064A32-E7BA-4CCA-BA29-ED655B9EA25B}" presName="childText" presStyleLbl="conFgAcc1" presStyleIdx="1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2EFE3164-A4D6-42C0-9ACA-F4E62769F5D1}" type="pres">
      <dgm:prSet presAssocID="{C0F2E489-C7E8-4F2E-A6E1-C81B3F7E8E4E}" presName="spaceBetweenRectangles" presStyleCnt="0"/>
      <dgm:spPr/>
    </dgm:pt>
    <dgm:pt modelId="{18EC69EE-E9B2-4E04-AF8F-7552E2E1AD39}" type="pres">
      <dgm:prSet presAssocID="{23D13DC0-C15D-48A0-A80A-283A0BB5995D}" presName="parentLin" presStyleCnt="0"/>
      <dgm:spPr/>
    </dgm:pt>
    <dgm:pt modelId="{3CA62579-F3F7-4761-8480-20B0F9FB2195}" type="pres">
      <dgm:prSet presAssocID="{23D13DC0-C15D-48A0-A80A-283A0BB5995D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8C3546D4-BC63-4F47-80D7-FC06F043FED7}" type="pres">
      <dgm:prSet presAssocID="{23D13DC0-C15D-48A0-A80A-283A0BB599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4243E-73BE-4A10-8337-619EDD0BEFE2}" type="pres">
      <dgm:prSet presAssocID="{23D13DC0-C15D-48A0-A80A-283A0BB5995D}" presName="negativeSpace" presStyleCnt="0"/>
      <dgm:spPr/>
    </dgm:pt>
    <dgm:pt modelId="{E3D4B4A0-A861-4336-914C-64552CD47E79}" type="pres">
      <dgm:prSet presAssocID="{23D13DC0-C15D-48A0-A80A-283A0BB5995D}" presName="childText" presStyleLbl="conFgAcc1" presStyleIdx="2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B787DDF5-86E3-4E96-93DD-395CF8DC2DBF}" type="pres">
      <dgm:prSet presAssocID="{7F017403-F13B-4BCE-A4DF-0AAEF911E899}" presName="spaceBetweenRectangles" presStyleCnt="0"/>
      <dgm:spPr/>
    </dgm:pt>
    <dgm:pt modelId="{F91AF1A0-9E92-4926-A816-35B826F81120}" type="pres">
      <dgm:prSet presAssocID="{A3A7AD79-76A0-4583-98A4-4E950158718E}" presName="parentLin" presStyleCnt="0"/>
      <dgm:spPr/>
    </dgm:pt>
    <dgm:pt modelId="{AC581AC0-618D-407A-843E-44FE9DA708B4}" type="pres">
      <dgm:prSet presAssocID="{A3A7AD79-76A0-4583-98A4-4E950158718E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2BDEEEBE-6E0A-440B-9580-DF35787DFA39}" type="pres">
      <dgm:prSet presAssocID="{A3A7AD79-76A0-4583-98A4-4E95015871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C6326E-90C3-412C-8DDD-BF0E46A76125}" type="pres">
      <dgm:prSet presAssocID="{A3A7AD79-76A0-4583-98A4-4E950158718E}" presName="negativeSpace" presStyleCnt="0"/>
      <dgm:spPr/>
    </dgm:pt>
    <dgm:pt modelId="{74BC3732-A435-4A80-A45A-7C2A4E8E5DED}" type="pres">
      <dgm:prSet presAssocID="{A3A7AD79-76A0-4583-98A4-4E950158718E}" presName="childText" presStyleLbl="conFgAcc1" presStyleIdx="3" presStyleCnt="6">
        <dgm:presLayoutVars>
          <dgm:bulletEnabled val="1"/>
        </dgm:presLayoutVars>
      </dgm:prSet>
      <dgm:spPr>
        <a:solidFill>
          <a:srgbClr val="3B7812">
            <a:alpha val="57647"/>
          </a:srgbClr>
        </a:solidFill>
      </dgm:spPr>
      <dgm:t>
        <a:bodyPr/>
        <a:lstStyle/>
        <a:p>
          <a:endParaRPr lang="es-EC"/>
        </a:p>
      </dgm:t>
    </dgm:pt>
    <dgm:pt modelId="{23F983F4-84FD-4BA7-8B7D-B7ECDA7034F9}" type="pres">
      <dgm:prSet presAssocID="{941DBA42-D16B-4515-8193-F3A0ED0C0C4A}" presName="spaceBetweenRectangles" presStyleCnt="0"/>
      <dgm:spPr/>
    </dgm:pt>
    <dgm:pt modelId="{5E9BB04E-1A09-460A-A1F8-18128820D827}" type="pres">
      <dgm:prSet presAssocID="{F25DF6BF-0E0A-4F4B-A52D-896DB591044E}" presName="parentLin" presStyleCnt="0"/>
      <dgm:spPr/>
    </dgm:pt>
    <dgm:pt modelId="{F5E0E6CF-2E59-4742-A825-B2A8E2BF8366}" type="pres">
      <dgm:prSet presAssocID="{F25DF6BF-0E0A-4F4B-A52D-896DB591044E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F9B960DF-3182-44B0-BCCA-F05FCF4D0DD1}" type="pres">
      <dgm:prSet presAssocID="{F25DF6BF-0E0A-4F4B-A52D-896DB59104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81D4D0-1AF9-44DD-848C-CCC2BFB65264}" type="pres">
      <dgm:prSet presAssocID="{F25DF6BF-0E0A-4F4B-A52D-896DB591044E}" presName="negativeSpace" presStyleCnt="0"/>
      <dgm:spPr/>
    </dgm:pt>
    <dgm:pt modelId="{18BC559E-03DD-42AB-9E18-FC8E70962A2B}" type="pres">
      <dgm:prSet presAssocID="{F25DF6BF-0E0A-4F4B-A52D-896DB591044E}" presName="childText" presStyleLbl="conFgAcc1" presStyleIdx="4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B8135A4D-B887-4CEE-9497-36B9875C8A86}" type="pres">
      <dgm:prSet presAssocID="{C3474F9E-1905-47A2-99E7-75D07F2ED7B7}" presName="spaceBetweenRectangles" presStyleCnt="0"/>
      <dgm:spPr/>
    </dgm:pt>
    <dgm:pt modelId="{23CA5720-876F-40F6-8478-0970123F2A67}" type="pres">
      <dgm:prSet presAssocID="{9F0521D4-B40D-4223-8FF3-3E93BC32FAF2}" presName="parentLin" presStyleCnt="0"/>
      <dgm:spPr/>
    </dgm:pt>
    <dgm:pt modelId="{CB844AE7-56A5-42AF-859D-347AA70BB169}" type="pres">
      <dgm:prSet presAssocID="{9F0521D4-B40D-4223-8FF3-3E93BC32FAF2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6683EE2F-1E9B-498D-A0D4-01636865FD17}" type="pres">
      <dgm:prSet presAssocID="{9F0521D4-B40D-4223-8FF3-3E93BC32FAF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73BAC0-DF73-4AE2-9A6B-ACBDBDE95704}" type="pres">
      <dgm:prSet presAssocID="{9F0521D4-B40D-4223-8FF3-3E93BC32FAF2}" presName="negativeSpace" presStyleCnt="0"/>
      <dgm:spPr/>
    </dgm:pt>
    <dgm:pt modelId="{88E38233-1CFD-4572-8C5D-6F5510F6C5DB}" type="pres">
      <dgm:prSet presAssocID="{9F0521D4-B40D-4223-8FF3-3E93BC32FAF2}" presName="childText" presStyleLbl="conFgAcc1" presStyleIdx="5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</dgm:ptLst>
  <dgm:cxnLst>
    <dgm:cxn modelId="{71D012A0-3BD6-48F0-9FD0-DA7553D26955}" srcId="{58288F0C-7950-4A84-ABCE-9D1AA89A9446}" destId="{23D13DC0-C15D-48A0-A80A-283A0BB5995D}" srcOrd="2" destOrd="0" parTransId="{BF710873-23EF-4CC5-9374-3985AF507057}" sibTransId="{7F017403-F13B-4BCE-A4DF-0AAEF911E899}"/>
    <dgm:cxn modelId="{4E4AD323-0AAC-457B-8464-DB7724CC7ECC}" srcId="{58288F0C-7950-4A84-ABCE-9D1AA89A9446}" destId="{A3A7AD79-76A0-4583-98A4-4E950158718E}" srcOrd="3" destOrd="0" parTransId="{A5C9F23E-D9B3-4262-956C-A8C97A8F3601}" sibTransId="{941DBA42-D16B-4515-8193-F3A0ED0C0C4A}"/>
    <dgm:cxn modelId="{655FFFA1-0BCF-4373-802D-2B8FABC8130A}" type="presOf" srcId="{F25DF6BF-0E0A-4F4B-A52D-896DB591044E}" destId="{F9B960DF-3182-44B0-BCCA-F05FCF4D0DD1}" srcOrd="1" destOrd="0" presId="urn:microsoft.com/office/officeart/2005/8/layout/list1"/>
    <dgm:cxn modelId="{27132400-B9E9-491C-B4CE-1526EAAB8E57}" srcId="{58288F0C-7950-4A84-ABCE-9D1AA89A9446}" destId="{9F0521D4-B40D-4223-8FF3-3E93BC32FAF2}" srcOrd="5" destOrd="0" parTransId="{4EA3FE1E-3543-4567-B7CC-A829820E041C}" sibTransId="{D756C8F2-45E7-4E11-8091-E002D57F5CAA}"/>
    <dgm:cxn modelId="{6B2F99BD-D214-4F18-BB69-99C691715034}" type="presOf" srcId="{F25DF6BF-0E0A-4F4B-A52D-896DB591044E}" destId="{F5E0E6CF-2E59-4742-A825-B2A8E2BF8366}" srcOrd="0" destOrd="0" presId="urn:microsoft.com/office/officeart/2005/8/layout/list1"/>
    <dgm:cxn modelId="{EB9F3236-BB02-427F-A343-385648914345}" type="presOf" srcId="{23D13DC0-C15D-48A0-A80A-283A0BB5995D}" destId="{8C3546D4-BC63-4F47-80D7-FC06F043FED7}" srcOrd="1" destOrd="0" presId="urn:microsoft.com/office/officeart/2005/8/layout/list1"/>
    <dgm:cxn modelId="{0F4CD270-75D8-49B6-9872-6B9069296C82}" type="presOf" srcId="{B4D82762-437A-4113-A487-F9AB417014E0}" destId="{F5B9416B-0B01-4A98-905D-DFD8D1DBA77D}" srcOrd="1" destOrd="0" presId="urn:microsoft.com/office/officeart/2005/8/layout/list1"/>
    <dgm:cxn modelId="{0A7478BF-620F-4E57-B375-49618E504EAA}" type="presOf" srcId="{23D13DC0-C15D-48A0-A80A-283A0BB5995D}" destId="{3CA62579-F3F7-4761-8480-20B0F9FB2195}" srcOrd="0" destOrd="0" presId="urn:microsoft.com/office/officeart/2005/8/layout/list1"/>
    <dgm:cxn modelId="{AD22E2D9-975A-4874-B279-A8D843231469}" type="presOf" srcId="{13064A32-E7BA-4CCA-BA29-ED655B9EA25B}" destId="{2FECA041-0561-496B-9502-52D1D569B970}" srcOrd="0" destOrd="0" presId="urn:microsoft.com/office/officeart/2005/8/layout/list1"/>
    <dgm:cxn modelId="{621E0F31-E168-4AD2-ABB7-C5448634B2F4}" type="presOf" srcId="{9F0521D4-B40D-4223-8FF3-3E93BC32FAF2}" destId="{CB844AE7-56A5-42AF-859D-347AA70BB169}" srcOrd="0" destOrd="0" presId="urn:microsoft.com/office/officeart/2005/8/layout/list1"/>
    <dgm:cxn modelId="{2B74CF8F-C7D1-43A7-9CD0-8DA115E13BFF}" type="presOf" srcId="{9F0521D4-B40D-4223-8FF3-3E93BC32FAF2}" destId="{6683EE2F-1E9B-498D-A0D4-01636865FD17}" srcOrd="1" destOrd="0" presId="urn:microsoft.com/office/officeart/2005/8/layout/list1"/>
    <dgm:cxn modelId="{B4DFF1C3-3475-497E-9D52-A7B9E8EFAA54}" srcId="{58288F0C-7950-4A84-ABCE-9D1AA89A9446}" destId="{F25DF6BF-0E0A-4F4B-A52D-896DB591044E}" srcOrd="4" destOrd="0" parTransId="{45D97352-C1F0-4D7D-AF5E-DF3A5C8BB071}" sibTransId="{C3474F9E-1905-47A2-99E7-75D07F2ED7B7}"/>
    <dgm:cxn modelId="{D574B1A9-3A91-4A80-BC5D-7E2B2F1CE243}" type="presOf" srcId="{B4D82762-437A-4113-A487-F9AB417014E0}" destId="{56C16EED-2FD6-48E5-8211-10A739E88534}" srcOrd="0" destOrd="0" presId="urn:microsoft.com/office/officeart/2005/8/layout/list1"/>
    <dgm:cxn modelId="{77CA5A7B-751D-4F68-BF65-76D07A7EF866}" type="presOf" srcId="{58288F0C-7950-4A84-ABCE-9D1AA89A9446}" destId="{51EB1E27-B5A1-4D29-8C7B-7B4A5DA4B310}" srcOrd="0" destOrd="0" presId="urn:microsoft.com/office/officeart/2005/8/layout/list1"/>
    <dgm:cxn modelId="{FC951451-4AAF-41FA-B08C-0C31E081F093}" srcId="{58288F0C-7950-4A84-ABCE-9D1AA89A9446}" destId="{B4D82762-437A-4113-A487-F9AB417014E0}" srcOrd="0" destOrd="0" parTransId="{039C50D9-3D0C-48CF-BC1B-489A5D708E2D}" sibTransId="{B575E64E-63D4-4D0E-B03F-E60A9AAF5081}"/>
    <dgm:cxn modelId="{0BA26390-B53C-4808-86C1-73E43B5E6116}" type="presOf" srcId="{A3A7AD79-76A0-4583-98A4-4E950158718E}" destId="{AC581AC0-618D-407A-843E-44FE9DA708B4}" srcOrd="0" destOrd="0" presId="urn:microsoft.com/office/officeart/2005/8/layout/list1"/>
    <dgm:cxn modelId="{CA76140E-B90F-4A4D-8973-298075B4E261}" srcId="{58288F0C-7950-4A84-ABCE-9D1AA89A9446}" destId="{13064A32-E7BA-4CCA-BA29-ED655B9EA25B}" srcOrd="1" destOrd="0" parTransId="{4CD44C04-873C-4A11-8CBE-A61733B0D615}" sibTransId="{C0F2E489-C7E8-4F2E-A6E1-C81B3F7E8E4E}"/>
    <dgm:cxn modelId="{3E43EE0F-916F-4993-98E0-4BCEA7CCD079}" type="presOf" srcId="{13064A32-E7BA-4CCA-BA29-ED655B9EA25B}" destId="{FCC3F529-CEC9-4347-9B63-19C5C71C758D}" srcOrd="1" destOrd="0" presId="urn:microsoft.com/office/officeart/2005/8/layout/list1"/>
    <dgm:cxn modelId="{4F152334-2FFE-41F4-8928-11010B74C4DD}" type="presOf" srcId="{A3A7AD79-76A0-4583-98A4-4E950158718E}" destId="{2BDEEEBE-6E0A-440B-9580-DF35787DFA39}" srcOrd="1" destOrd="0" presId="urn:microsoft.com/office/officeart/2005/8/layout/list1"/>
    <dgm:cxn modelId="{D5B86D09-46F3-4FC7-973E-DEEB5B28FF0D}" type="presParOf" srcId="{51EB1E27-B5A1-4D29-8C7B-7B4A5DA4B310}" destId="{87A200DB-549B-4FF7-BE28-36DAB8706954}" srcOrd="0" destOrd="0" presId="urn:microsoft.com/office/officeart/2005/8/layout/list1"/>
    <dgm:cxn modelId="{28455F85-2BE3-4EE7-902C-801A8838C114}" type="presParOf" srcId="{87A200DB-549B-4FF7-BE28-36DAB8706954}" destId="{56C16EED-2FD6-48E5-8211-10A739E88534}" srcOrd="0" destOrd="0" presId="urn:microsoft.com/office/officeart/2005/8/layout/list1"/>
    <dgm:cxn modelId="{6F42B3E0-CF1B-4393-BBC8-FC9B0A874435}" type="presParOf" srcId="{87A200DB-549B-4FF7-BE28-36DAB8706954}" destId="{F5B9416B-0B01-4A98-905D-DFD8D1DBA77D}" srcOrd="1" destOrd="0" presId="urn:microsoft.com/office/officeart/2005/8/layout/list1"/>
    <dgm:cxn modelId="{999AC1B8-C2BB-4916-80BD-E5E4BE9EABBC}" type="presParOf" srcId="{51EB1E27-B5A1-4D29-8C7B-7B4A5DA4B310}" destId="{3CAA6423-B1D9-43F1-98D3-02F0754907BD}" srcOrd="1" destOrd="0" presId="urn:microsoft.com/office/officeart/2005/8/layout/list1"/>
    <dgm:cxn modelId="{8D9746B5-C076-4E62-8E2A-FD2939B31803}" type="presParOf" srcId="{51EB1E27-B5A1-4D29-8C7B-7B4A5DA4B310}" destId="{4287929A-016C-4419-9FFB-EE9937898690}" srcOrd="2" destOrd="0" presId="urn:microsoft.com/office/officeart/2005/8/layout/list1"/>
    <dgm:cxn modelId="{6FCBBB15-FC8A-49F8-BC62-2853E14950A6}" type="presParOf" srcId="{51EB1E27-B5A1-4D29-8C7B-7B4A5DA4B310}" destId="{ED3CD474-A7C2-4225-B6D7-DA72CA6C8BC4}" srcOrd="3" destOrd="0" presId="urn:microsoft.com/office/officeart/2005/8/layout/list1"/>
    <dgm:cxn modelId="{BD6418B1-7ACE-4E31-85C8-5A095D23C6A6}" type="presParOf" srcId="{51EB1E27-B5A1-4D29-8C7B-7B4A5DA4B310}" destId="{AE1B534F-23C1-4EDB-A8C3-F2394B6EAC33}" srcOrd="4" destOrd="0" presId="urn:microsoft.com/office/officeart/2005/8/layout/list1"/>
    <dgm:cxn modelId="{7860C61E-C2A7-4647-9940-E12E38295B4C}" type="presParOf" srcId="{AE1B534F-23C1-4EDB-A8C3-F2394B6EAC33}" destId="{2FECA041-0561-496B-9502-52D1D569B970}" srcOrd="0" destOrd="0" presId="urn:microsoft.com/office/officeart/2005/8/layout/list1"/>
    <dgm:cxn modelId="{F8A37328-8729-4204-AC7E-16487A0A047D}" type="presParOf" srcId="{AE1B534F-23C1-4EDB-A8C3-F2394B6EAC33}" destId="{FCC3F529-CEC9-4347-9B63-19C5C71C758D}" srcOrd="1" destOrd="0" presId="urn:microsoft.com/office/officeart/2005/8/layout/list1"/>
    <dgm:cxn modelId="{650B4CE0-CD50-475B-85CA-EB23D801A77B}" type="presParOf" srcId="{51EB1E27-B5A1-4D29-8C7B-7B4A5DA4B310}" destId="{23FCFB24-D5C7-43D2-AC2A-E286834750C0}" srcOrd="5" destOrd="0" presId="urn:microsoft.com/office/officeart/2005/8/layout/list1"/>
    <dgm:cxn modelId="{C6F93B6E-A826-419A-8ADF-627CF4FD0185}" type="presParOf" srcId="{51EB1E27-B5A1-4D29-8C7B-7B4A5DA4B310}" destId="{56769473-9A4F-48AF-A856-1DDE19CB3110}" srcOrd="6" destOrd="0" presId="urn:microsoft.com/office/officeart/2005/8/layout/list1"/>
    <dgm:cxn modelId="{D9413A4F-E1AD-4150-B188-DEEDB6D3564D}" type="presParOf" srcId="{51EB1E27-B5A1-4D29-8C7B-7B4A5DA4B310}" destId="{2EFE3164-A4D6-42C0-9ACA-F4E62769F5D1}" srcOrd="7" destOrd="0" presId="urn:microsoft.com/office/officeart/2005/8/layout/list1"/>
    <dgm:cxn modelId="{B221F032-3CFD-4570-A750-DCA9F5E98844}" type="presParOf" srcId="{51EB1E27-B5A1-4D29-8C7B-7B4A5DA4B310}" destId="{18EC69EE-E9B2-4E04-AF8F-7552E2E1AD39}" srcOrd="8" destOrd="0" presId="urn:microsoft.com/office/officeart/2005/8/layout/list1"/>
    <dgm:cxn modelId="{9AF87903-418A-4077-8A35-F850F176F3D9}" type="presParOf" srcId="{18EC69EE-E9B2-4E04-AF8F-7552E2E1AD39}" destId="{3CA62579-F3F7-4761-8480-20B0F9FB2195}" srcOrd="0" destOrd="0" presId="urn:microsoft.com/office/officeart/2005/8/layout/list1"/>
    <dgm:cxn modelId="{476B2399-AE69-4D3F-ACBE-F21D5C097092}" type="presParOf" srcId="{18EC69EE-E9B2-4E04-AF8F-7552E2E1AD39}" destId="{8C3546D4-BC63-4F47-80D7-FC06F043FED7}" srcOrd="1" destOrd="0" presId="urn:microsoft.com/office/officeart/2005/8/layout/list1"/>
    <dgm:cxn modelId="{465CF5F4-F245-44B8-A06B-6743845E2D92}" type="presParOf" srcId="{51EB1E27-B5A1-4D29-8C7B-7B4A5DA4B310}" destId="{2F14243E-73BE-4A10-8337-619EDD0BEFE2}" srcOrd="9" destOrd="0" presId="urn:microsoft.com/office/officeart/2005/8/layout/list1"/>
    <dgm:cxn modelId="{CE0DF2D9-0FE3-4AF6-9016-A97AAD97C6CA}" type="presParOf" srcId="{51EB1E27-B5A1-4D29-8C7B-7B4A5DA4B310}" destId="{E3D4B4A0-A861-4336-914C-64552CD47E79}" srcOrd="10" destOrd="0" presId="urn:microsoft.com/office/officeart/2005/8/layout/list1"/>
    <dgm:cxn modelId="{7F65B813-2B25-4F13-977C-FF9CE9FD03E0}" type="presParOf" srcId="{51EB1E27-B5A1-4D29-8C7B-7B4A5DA4B310}" destId="{B787DDF5-86E3-4E96-93DD-395CF8DC2DBF}" srcOrd="11" destOrd="0" presId="urn:microsoft.com/office/officeart/2005/8/layout/list1"/>
    <dgm:cxn modelId="{D6C338E9-3624-42EA-8B80-B7CEAAF0FC75}" type="presParOf" srcId="{51EB1E27-B5A1-4D29-8C7B-7B4A5DA4B310}" destId="{F91AF1A0-9E92-4926-A816-35B826F81120}" srcOrd="12" destOrd="0" presId="urn:microsoft.com/office/officeart/2005/8/layout/list1"/>
    <dgm:cxn modelId="{4A540842-E786-470B-A728-E811CF012D31}" type="presParOf" srcId="{F91AF1A0-9E92-4926-A816-35B826F81120}" destId="{AC581AC0-618D-407A-843E-44FE9DA708B4}" srcOrd="0" destOrd="0" presId="urn:microsoft.com/office/officeart/2005/8/layout/list1"/>
    <dgm:cxn modelId="{B7413201-0DA4-4A56-BAC0-E567F53A0A7E}" type="presParOf" srcId="{F91AF1A0-9E92-4926-A816-35B826F81120}" destId="{2BDEEEBE-6E0A-440B-9580-DF35787DFA39}" srcOrd="1" destOrd="0" presId="urn:microsoft.com/office/officeart/2005/8/layout/list1"/>
    <dgm:cxn modelId="{9E4C3BAB-6BBE-42A2-8369-7D26F9AFC52B}" type="presParOf" srcId="{51EB1E27-B5A1-4D29-8C7B-7B4A5DA4B310}" destId="{B9C6326E-90C3-412C-8DDD-BF0E46A76125}" srcOrd="13" destOrd="0" presId="urn:microsoft.com/office/officeart/2005/8/layout/list1"/>
    <dgm:cxn modelId="{5BF43ADC-F3A6-4122-8DF3-371165E1FE4D}" type="presParOf" srcId="{51EB1E27-B5A1-4D29-8C7B-7B4A5DA4B310}" destId="{74BC3732-A435-4A80-A45A-7C2A4E8E5DED}" srcOrd="14" destOrd="0" presId="urn:microsoft.com/office/officeart/2005/8/layout/list1"/>
    <dgm:cxn modelId="{D15C4712-76E5-4D0B-B729-84F2FD1D554F}" type="presParOf" srcId="{51EB1E27-B5A1-4D29-8C7B-7B4A5DA4B310}" destId="{23F983F4-84FD-4BA7-8B7D-B7ECDA7034F9}" srcOrd="15" destOrd="0" presId="urn:microsoft.com/office/officeart/2005/8/layout/list1"/>
    <dgm:cxn modelId="{B04AD219-3455-4F11-96BC-B7F546A93684}" type="presParOf" srcId="{51EB1E27-B5A1-4D29-8C7B-7B4A5DA4B310}" destId="{5E9BB04E-1A09-460A-A1F8-18128820D827}" srcOrd="16" destOrd="0" presId="urn:microsoft.com/office/officeart/2005/8/layout/list1"/>
    <dgm:cxn modelId="{5E365C9D-E706-4F07-9A15-A338E059A090}" type="presParOf" srcId="{5E9BB04E-1A09-460A-A1F8-18128820D827}" destId="{F5E0E6CF-2E59-4742-A825-B2A8E2BF8366}" srcOrd="0" destOrd="0" presId="urn:microsoft.com/office/officeart/2005/8/layout/list1"/>
    <dgm:cxn modelId="{846C68D4-D451-455E-B9E4-8E71015637E5}" type="presParOf" srcId="{5E9BB04E-1A09-460A-A1F8-18128820D827}" destId="{F9B960DF-3182-44B0-BCCA-F05FCF4D0DD1}" srcOrd="1" destOrd="0" presId="urn:microsoft.com/office/officeart/2005/8/layout/list1"/>
    <dgm:cxn modelId="{F5F8121A-A76E-4B1F-9C6D-CA0A5BA8C527}" type="presParOf" srcId="{51EB1E27-B5A1-4D29-8C7B-7B4A5DA4B310}" destId="{FE81D4D0-1AF9-44DD-848C-CCC2BFB65264}" srcOrd="17" destOrd="0" presId="urn:microsoft.com/office/officeart/2005/8/layout/list1"/>
    <dgm:cxn modelId="{8F819454-0760-4C0D-BA0E-A9D5764228A3}" type="presParOf" srcId="{51EB1E27-B5A1-4D29-8C7B-7B4A5DA4B310}" destId="{18BC559E-03DD-42AB-9E18-FC8E70962A2B}" srcOrd="18" destOrd="0" presId="urn:microsoft.com/office/officeart/2005/8/layout/list1"/>
    <dgm:cxn modelId="{702033FD-0711-44CD-AC09-FBC849F09937}" type="presParOf" srcId="{51EB1E27-B5A1-4D29-8C7B-7B4A5DA4B310}" destId="{B8135A4D-B887-4CEE-9497-36B9875C8A86}" srcOrd="19" destOrd="0" presId="urn:microsoft.com/office/officeart/2005/8/layout/list1"/>
    <dgm:cxn modelId="{EE2D878C-5C7C-4B5A-9741-E8CB0A083C44}" type="presParOf" srcId="{51EB1E27-B5A1-4D29-8C7B-7B4A5DA4B310}" destId="{23CA5720-876F-40F6-8478-0970123F2A67}" srcOrd="20" destOrd="0" presId="urn:microsoft.com/office/officeart/2005/8/layout/list1"/>
    <dgm:cxn modelId="{A1877C0D-F184-4D78-8461-1A22822D4CCE}" type="presParOf" srcId="{23CA5720-876F-40F6-8478-0970123F2A67}" destId="{CB844AE7-56A5-42AF-859D-347AA70BB169}" srcOrd="0" destOrd="0" presId="urn:microsoft.com/office/officeart/2005/8/layout/list1"/>
    <dgm:cxn modelId="{913AFD78-DA22-4554-A8B4-2D93C51E5CA3}" type="presParOf" srcId="{23CA5720-876F-40F6-8478-0970123F2A67}" destId="{6683EE2F-1E9B-498D-A0D4-01636865FD17}" srcOrd="1" destOrd="0" presId="urn:microsoft.com/office/officeart/2005/8/layout/list1"/>
    <dgm:cxn modelId="{FFBA003D-97BF-410E-A41A-7D2422E5D11E}" type="presParOf" srcId="{51EB1E27-B5A1-4D29-8C7B-7B4A5DA4B310}" destId="{3A73BAC0-DF73-4AE2-9A6B-ACBDBDE95704}" srcOrd="21" destOrd="0" presId="urn:microsoft.com/office/officeart/2005/8/layout/list1"/>
    <dgm:cxn modelId="{12095D6F-F106-44C2-BC2B-E9165E923196}" type="presParOf" srcId="{51EB1E27-B5A1-4D29-8C7B-7B4A5DA4B310}" destId="{88E38233-1CFD-4572-8C5D-6F5510F6C5D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288F0C-7950-4A84-ABCE-9D1AA89A944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B4D82762-437A-4113-A487-F9AB417014E0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9C50D9-3D0C-48CF-BC1B-489A5D708E2D}" type="par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B575E64E-63D4-4D0E-B03F-E60A9AAF5081}" type="sib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13064A32-E7BA-4CCA-BA29-ED655B9EA25B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44C04-873C-4A11-8CBE-A61733B0D615}" type="par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0F2E489-C7E8-4F2E-A6E1-C81B3F7E8E4E}" type="sib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23D13DC0-C15D-48A0-A80A-283A0BB5995D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710873-23EF-4CC5-9374-3985AF507057}" type="par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7F017403-F13B-4BCE-A4DF-0AAEF911E899}" type="sib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A3A7AD79-76A0-4583-98A4-4E950158718E}">
      <dgm:prSet phldrT="[Texto]" custT="1"/>
      <dgm:spPr/>
      <dgm:t>
        <a:bodyPr/>
        <a:lstStyle/>
        <a:p>
          <a:r>
            <a:rPr lang="es-EC" sz="2400" b="1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4. Resultados y discusión</a:t>
          </a:r>
        </a:p>
      </dgm:t>
    </dgm:pt>
    <dgm:pt modelId="{A5C9F23E-D9B3-4262-956C-A8C97A8F3601}" type="par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41DBA42-D16B-4515-8193-F3A0ED0C0C4A}" type="sib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25DF6BF-0E0A-4F4B-A52D-896DB591044E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5. Conclusiones</a:t>
          </a:r>
        </a:p>
      </dgm:t>
    </dgm:pt>
    <dgm:pt modelId="{45D97352-C1F0-4D7D-AF5E-DF3A5C8BB071}" type="par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3474F9E-1905-47A2-99E7-75D07F2ED7B7}" type="sib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F0521D4-B40D-4223-8FF3-3E93BC32FAF2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gm:t>
    </dgm:pt>
    <dgm:pt modelId="{4EA3FE1E-3543-4567-B7CC-A829820E041C}" type="par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D756C8F2-45E7-4E11-8091-E002D57F5CAA}" type="sib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51EB1E27-B5A1-4D29-8C7B-7B4A5DA4B310}" type="pres">
      <dgm:prSet presAssocID="{58288F0C-7950-4A84-ABCE-9D1AA89A9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A200DB-549B-4FF7-BE28-36DAB8706954}" type="pres">
      <dgm:prSet presAssocID="{B4D82762-437A-4113-A487-F9AB417014E0}" presName="parentLin" presStyleCnt="0"/>
      <dgm:spPr/>
    </dgm:pt>
    <dgm:pt modelId="{56C16EED-2FD6-48E5-8211-10A739E88534}" type="pres">
      <dgm:prSet presAssocID="{B4D82762-437A-4113-A487-F9AB417014E0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5B9416B-0B01-4A98-905D-DFD8D1DBA77D}" type="pres">
      <dgm:prSet presAssocID="{B4D82762-437A-4113-A487-F9AB417014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AA6423-B1D9-43F1-98D3-02F0754907BD}" type="pres">
      <dgm:prSet presAssocID="{B4D82762-437A-4113-A487-F9AB417014E0}" presName="negativeSpace" presStyleCnt="0"/>
      <dgm:spPr/>
    </dgm:pt>
    <dgm:pt modelId="{4287929A-016C-4419-9FFB-EE9937898690}" type="pres">
      <dgm:prSet presAssocID="{B4D82762-437A-4113-A487-F9AB417014E0}" presName="childText" presStyleLbl="conFgAcc1" presStyleIdx="0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ED3CD474-A7C2-4225-B6D7-DA72CA6C8BC4}" type="pres">
      <dgm:prSet presAssocID="{B575E64E-63D4-4D0E-B03F-E60A9AAF5081}" presName="spaceBetweenRectangles" presStyleCnt="0"/>
      <dgm:spPr/>
    </dgm:pt>
    <dgm:pt modelId="{AE1B534F-23C1-4EDB-A8C3-F2394B6EAC33}" type="pres">
      <dgm:prSet presAssocID="{13064A32-E7BA-4CCA-BA29-ED655B9EA25B}" presName="parentLin" presStyleCnt="0"/>
      <dgm:spPr/>
    </dgm:pt>
    <dgm:pt modelId="{2FECA041-0561-496B-9502-52D1D569B970}" type="pres">
      <dgm:prSet presAssocID="{13064A32-E7BA-4CCA-BA29-ED655B9EA25B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CC3F529-CEC9-4347-9B63-19C5C71C758D}" type="pres">
      <dgm:prSet presAssocID="{13064A32-E7BA-4CCA-BA29-ED655B9EA2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FCFB24-D5C7-43D2-AC2A-E286834750C0}" type="pres">
      <dgm:prSet presAssocID="{13064A32-E7BA-4CCA-BA29-ED655B9EA25B}" presName="negativeSpace" presStyleCnt="0"/>
      <dgm:spPr/>
    </dgm:pt>
    <dgm:pt modelId="{56769473-9A4F-48AF-A856-1DDE19CB3110}" type="pres">
      <dgm:prSet presAssocID="{13064A32-E7BA-4CCA-BA29-ED655B9EA25B}" presName="childText" presStyleLbl="conFgAcc1" presStyleIdx="1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2EFE3164-A4D6-42C0-9ACA-F4E62769F5D1}" type="pres">
      <dgm:prSet presAssocID="{C0F2E489-C7E8-4F2E-A6E1-C81B3F7E8E4E}" presName="spaceBetweenRectangles" presStyleCnt="0"/>
      <dgm:spPr/>
    </dgm:pt>
    <dgm:pt modelId="{18EC69EE-E9B2-4E04-AF8F-7552E2E1AD39}" type="pres">
      <dgm:prSet presAssocID="{23D13DC0-C15D-48A0-A80A-283A0BB5995D}" presName="parentLin" presStyleCnt="0"/>
      <dgm:spPr/>
    </dgm:pt>
    <dgm:pt modelId="{3CA62579-F3F7-4761-8480-20B0F9FB2195}" type="pres">
      <dgm:prSet presAssocID="{23D13DC0-C15D-48A0-A80A-283A0BB5995D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8C3546D4-BC63-4F47-80D7-FC06F043FED7}" type="pres">
      <dgm:prSet presAssocID="{23D13DC0-C15D-48A0-A80A-283A0BB599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4243E-73BE-4A10-8337-619EDD0BEFE2}" type="pres">
      <dgm:prSet presAssocID="{23D13DC0-C15D-48A0-A80A-283A0BB5995D}" presName="negativeSpace" presStyleCnt="0"/>
      <dgm:spPr/>
    </dgm:pt>
    <dgm:pt modelId="{E3D4B4A0-A861-4336-914C-64552CD47E79}" type="pres">
      <dgm:prSet presAssocID="{23D13DC0-C15D-48A0-A80A-283A0BB5995D}" presName="childText" presStyleLbl="conFgAcc1" presStyleIdx="2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B787DDF5-86E3-4E96-93DD-395CF8DC2DBF}" type="pres">
      <dgm:prSet presAssocID="{7F017403-F13B-4BCE-A4DF-0AAEF911E899}" presName="spaceBetweenRectangles" presStyleCnt="0"/>
      <dgm:spPr/>
    </dgm:pt>
    <dgm:pt modelId="{F91AF1A0-9E92-4926-A816-35B826F81120}" type="pres">
      <dgm:prSet presAssocID="{A3A7AD79-76A0-4583-98A4-4E950158718E}" presName="parentLin" presStyleCnt="0"/>
      <dgm:spPr/>
    </dgm:pt>
    <dgm:pt modelId="{AC581AC0-618D-407A-843E-44FE9DA708B4}" type="pres">
      <dgm:prSet presAssocID="{A3A7AD79-76A0-4583-98A4-4E950158718E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2BDEEEBE-6E0A-440B-9580-DF35787DFA39}" type="pres">
      <dgm:prSet presAssocID="{A3A7AD79-76A0-4583-98A4-4E95015871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C6326E-90C3-412C-8DDD-BF0E46A76125}" type="pres">
      <dgm:prSet presAssocID="{A3A7AD79-76A0-4583-98A4-4E950158718E}" presName="negativeSpace" presStyleCnt="0"/>
      <dgm:spPr/>
    </dgm:pt>
    <dgm:pt modelId="{74BC3732-A435-4A80-A45A-7C2A4E8E5DED}" type="pres">
      <dgm:prSet presAssocID="{A3A7AD79-76A0-4583-98A4-4E950158718E}" presName="childText" presStyleLbl="conFgAcc1" presStyleIdx="3" presStyleCnt="6">
        <dgm:presLayoutVars>
          <dgm:bulletEnabled val="1"/>
        </dgm:presLayoutVars>
      </dgm:prSet>
      <dgm:spPr>
        <a:solidFill>
          <a:srgbClr val="3B7812">
            <a:alpha val="57647"/>
          </a:srgbClr>
        </a:solidFill>
      </dgm:spPr>
      <dgm:t>
        <a:bodyPr/>
        <a:lstStyle/>
        <a:p>
          <a:endParaRPr lang="es-EC"/>
        </a:p>
      </dgm:t>
    </dgm:pt>
    <dgm:pt modelId="{23F983F4-84FD-4BA7-8B7D-B7ECDA7034F9}" type="pres">
      <dgm:prSet presAssocID="{941DBA42-D16B-4515-8193-F3A0ED0C0C4A}" presName="spaceBetweenRectangles" presStyleCnt="0"/>
      <dgm:spPr/>
    </dgm:pt>
    <dgm:pt modelId="{5E9BB04E-1A09-460A-A1F8-18128820D827}" type="pres">
      <dgm:prSet presAssocID="{F25DF6BF-0E0A-4F4B-A52D-896DB591044E}" presName="parentLin" presStyleCnt="0"/>
      <dgm:spPr/>
    </dgm:pt>
    <dgm:pt modelId="{F5E0E6CF-2E59-4742-A825-B2A8E2BF8366}" type="pres">
      <dgm:prSet presAssocID="{F25DF6BF-0E0A-4F4B-A52D-896DB591044E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F9B960DF-3182-44B0-BCCA-F05FCF4D0DD1}" type="pres">
      <dgm:prSet presAssocID="{F25DF6BF-0E0A-4F4B-A52D-896DB59104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81D4D0-1AF9-44DD-848C-CCC2BFB65264}" type="pres">
      <dgm:prSet presAssocID="{F25DF6BF-0E0A-4F4B-A52D-896DB591044E}" presName="negativeSpace" presStyleCnt="0"/>
      <dgm:spPr/>
    </dgm:pt>
    <dgm:pt modelId="{18BC559E-03DD-42AB-9E18-FC8E70962A2B}" type="pres">
      <dgm:prSet presAssocID="{F25DF6BF-0E0A-4F4B-A52D-896DB591044E}" presName="childText" presStyleLbl="conFgAcc1" presStyleIdx="4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B8135A4D-B887-4CEE-9497-36B9875C8A86}" type="pres">
      <dgm:prSet presAssocID="{C3474F9E-1905-47A2-99E7-75D07F2ED7B7}" presName="spaceBetweenRectangles" presStyleCnt="0"/>
      <dgm:spPr/>
    </dgm:pt>
    <dgm:pt modelId="{23CA5720-876F-40F6-8478-0970123F2A67}" type="pres">
      <dgm:prSet presAssocID="{9F0521D4-B40D-4223-8FF3-3E93BC32FAF2}" presName="parentLin" presStyleCnt="0"/>
      <dgm:spPr/>
    </dgm:pt>
    <dgm:pt modelId="{CB844AE7-56A5-42AF-859D-347AA70BB169}" type="pres">
      <dgm:prSet presAssocID="{9F0521D4-B40D-4223-8FF3-3E93BC32FAF2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6683EE2F-1E9B-498D-A0D4-01636865FD17}" type="pres">
      <dgm:prSet presAssocID="{9F0521D4-B40D-4223-8FF3-3E93BC32FAF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73BAC0-DF73-4AE2-9A6B-ACBDBDE95704}" type="pres">
      <dgm:prSet presAssocID="{9F0521D4-B40D-4223-8FF3-3E93BC32FAF2}" presName="negativeSpace" presStyleCnt="0"/>
      <dgm:spPr/>
    </dgm:pt>
    <dgm:pt modelId="{88E38233-1CFD-4572-8C5D-6F5510F6C5DB}" type="pres">
      <dgm:prSet presAssocID="{9F0521D4-B40D-4223-8FF3-3E93BC32FAF2}" presName="childText" presStyleLbl="conFgAcc1" presStyleIdx="5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</dgm:ptLst>
  <dgm:cxnLst>
    <dgm:cxn modelId="{1624A837-8FEA-4736-B5FD-5AE0E085CC49}" type="presOf" srcId="{23D13DC0-C15D-48A0-A80A-283A0BB5995D}" destId="{8C3546D4-BC63-4F47-80D7-FC06F043FED7}" srcOrd="1" destOrd="0" presId="urn:microsoft.com/office/officeart/2005/8/layout/list1"/>
    <dgm:cxn modelId="{F555EA7A-4B16-49CF-B18C-A8B32D22CA97}" type="presOf" srcId="{9F0521D4-B40D-4223-8FF3-3E93BC32FAF2}" destId="{CB844AE7-56A5-42AF-859D-347AA70BB169}" srcOrd="0" destOrd="0" presId="urn:microsoft.com/office/officeart/2005/8/layout/list1"/>
    <dgm:cxn modelId="{71D012A0-3BD6-48F0-9FD0-DA7553D26955}" srcId="{58288F0C-7950-4A84-ABCE-9D1AA89A9446}" destId="{23D13DC0-C15D-48A0-A80A-283A0BB5995D}" srcOrd="2" destOrd="0" parTransId="{BF710873-23EF-4CC5-9374-3985AF507057}" sibTransId="{7F017403-F13B-4BCE-A4DF-0AAEF911E899}"/>
    <dgm:cxn modelId="{4E4AD323-0AAC-457B-8464-DB7724CC7ECC}" srcId="{58288F0C-7950-4A84-ABCE-9D1AA89A9446}" destId="{A3A7AD79-76A0-4583-98A4-4E950158718E}" srcOrd="3" destOrd="0" parTransId="{A5C9F23E-D9B3-4262-956C-A8C97A8F3601}" sibTransId="{941DBA42-D16B-4515-8193-F3A0ED0C0C4A}"/>
    <dgm:cxn modelId="{CE1C853B-7DF6-4887-9FFB-2DDC82FA125D}" type="presOf" srcId="{B4D82762-437A-4113-A487-F9AB417014E0}" destId="{56C16EED-2FD6-48E5-8211-10A739E88534}" srcOrd="0" destOrd="0" presId="urn:microsoft.com/office/officeart/2005/8/layout/list1"/>
    <dgm:cxn modelId="{529C9D26-E722-4F5F-9EDD-0A5029D0EBF6}" type="presOf" srcId="{A3A7AD79-76A0-4583-98A4-4E950158718E}" destId="{AC581AC0-618D-407A-843E-44FE9DA708B4}" srcOrd="0" destOrd="0" presId="urn:microsoft.com/office/officeart/2005/8/layout/list1"/>
    <dgm:cxn modelId="{27132400-B9E9-491C-B4CE-1526EAAB8E57}" srcId="{58288F0C-7950-4A84-ABCE-9D1AA89A9446}" destId="{9F0521D4-B40D-4223-8FF3-3E93BC32FAF2}" srcOrd="5" destOrd="0" parTransId="{4EA3FE1E-3543-4567-B7CC-A829820E041C}" sibTransId="{D756C8F2-45E7-4E11-8091-E002D57F5CAA}"/>
    <dgm:cxn modelId="{CFE91918-E768-4E75-8386-E06EC57A54CC}" type="presOf" srcId="{B4D82762-437A-4113-A487-F9AB417014E0}" destId="{F5B9416B-0B01-4A98-905D-DFD8D1DBA77D}" srcOrd="1" destOrd="0" presId="urn:microsoft.com/office/officeart/2005/8/layout/list1"/>
    <dgm:cxn modelId="{9869D66E-9E28-4F70-BA74-56E4304192A1}" type="presOf" srcId="{58288F0C-7950-4A84-ABCE-9D1AA89A9446}" destId="{51EB1E27-B5A1-4D29-8C7B-7B4A5DA4B310}" srcOrd="0" destOrd="0" presId="urn:microsoft.com/office/officeart/2005/8/layout/list1"/>
    <dgm:cxn modelId="{15AD0BC7-0028-4DEC-8C69-2AE7ADCC3698}" type="presOf" srcId="{13064A32-E7BA-4CCA-BA29-ED655B9EA25B}" destId="{2FECA041-0561-496B-9502-52D1D569B970}" srcOrd="0" destOrd="0" presId="urn:microsoft.com/office/officeart/2005/8/layout/list1"/>
    <dgm:cxn modelId="{1CA76E53-1D9A-4EFC-95B3-B29525B0684B}" type="presOf" srcId="{F25DF6BF-0E0A-4F4B-A52D-896DB591044E}" destId="{F5E0E6CF-2E59-4742-A825-B2A8E2BF8366}" srcOrd="0" destOrd="0" presId="urn:microsoft.com/office/officeart/2005/8/layout/list1"/>
    <dgm:cxn modelId="{301A509C-58AC-4892-A849-E6FB4D654866}" type="presOf" srcId="{13064A32-E7BA-4CCA-BA29-ED655B9EA25B}" destId="{FCC3F529-CEC9-4347-9B63-19C5C71C758D}" srcOrd="1" destOrd="0" presId="urn:microsoft.com/office/officeart/2005/8/layout/list1"/>
    <dgm:cxn modelId="{B4DFF1C3-3475-497E-9D52-A7B9E8EFAA54}" srcId="{58288F0C-7950-4A84-ABCE-9D1AA89A9446}" destId="{F25DF6BF-0E0A-4F4B-A52D-896DB591044E}" srcOrd="4" destOrd="0" parTransId="{45D97352-C1F0-4D7D-AF5E-DF3A5C8BB071}" sibTransId="{C3474F9E-1905-47A2-99E7-75D07F2ED7B7}"/>
    <dgm:cxn modelId="{C63DDA69-E132-455C-AFA9-98677763C59D}" type="presOf" srcId="{F25DF6BF-0E0A-4F4B-A52D-896DB591044E}" destId="{F9B960DF-3182-44B0-BCCA-F05FCF4D0DD1}" srcOrd="1" destOrd="0" presId="urn:microsoft.com/office/officeart/2005/8/layout/list1"/>
    <dgm:cxn modelId="{2FF42D51-C55D-47DF-B138-07C78FB04B52}" type="presOf" srcId="{23D13DC0-C15D-48A0-A80A-283A0BB5995D}" destId="{3CA62579-F3F7-4761-8480-20B0F9FB2195}" srcOrd="0" destOrd="0" presId="urn:microsoft.com/office/officeart/2005/8/layout/list1"/>
    <dgm:cxn modelId="{FC951451-4AAF-41FA-B08C-0C31E081F093}" srcId="{58288F0C-7950-4A84-ABCE-9D1AA89A9446}" destId="{B4D82762-437A-4113-A487-F9AB417014E0}" srcOrd="0" destOrd="0" parTransId="{039C50D9-3D0C-48CF-BC1B-489A5D708E2D}" sibTransId="{B575E64E-63D4-4D0E-B03F-E60A9AAF5081}"/>
    <dgm:cxn modelId="{CA76140E-B90F-4A4D-8973-298075B4E261}" srcId="{58288F0C-7950-4A84-ABCE-9D1AA89A9446}" destId="{13064A32-E7BA-4CCA-BA29-ED655B9EA25B}" srcOrd="1" destOrd="0" parTransId="{4CD44C04-873C-4A11-8CBE-A61733B0D615}" sibTransId="{C0F2E489-C7E8-4F2E-A6E1-C81B3F7E8E4E}"/>
    <dgm:cxn modelId="{E250DE81-83FB-4818-ACB6-C83181EB5592}" type="presOf" srcId="{9F0521D4-B40D-4223-8FF3-3E93BC32FAF2}" destId="{6683EE2F-1E9B-498D-A0D4-01636865FD17}" srcOrd="1" destOrd="0" presId="urn:microsoft.com/office/officeart/2005/8/layout/list1"/>
    <dgm:cxn modelId="{4AD82790-EA60-4DF3-BDF7-B1F4B66BC35D}" type="presOf" srcId="{A3A7AD79-76A0-4583-98A4-4E950158718E}" destId="{2BDEEEBE-6E0A-440B-9580-DF35787DFA39}" srcOrd="1" destOrd="0" presId="urn:microsoft.com/office/officeart/2005/8/layout/list1"/>
    <dgm:cxn modelId="{03A0E762-1FBD-4666-ACFB-9CD0C3A31D83}" type="presParOf" srcId="{51EB1E27-B5A1-4D29-8C7B-7B4A5DA4B310}" destId="{87A200DB-549B-4FF7-BE28-36DAB8706954}" srcOrd="0" destOrd="0" presId="urn:microsoft.com/office/officeart/2005/8/layout/list1"/>
    <dgm:cxn modelId="{32CD50E4-4479-4B1F-BAB7-2EC29C1FBF87}" type="presParOf" srcId="{87A200DB-549B-4FF7-BE28-36DAB8706954}" destId="{56C16EED-2FD6-48E5-8211-10A739E88534}" srcOrd="0" destOrd="0" presId="urn:microsoft.com/office/officeart/2005/8/layout/list1"/>
    <dgm:cxn modelId="{FBF776B9-CB0D-4B3E-A9CB-B6A635B61A37}" type="presParOf" srcId="{87A200DB-549B-4FF7-BE28-36DAB8706954}" destId="{F5B9416B-0B01-4A98-905D-DFD8D1DBA77D}" srcOrd="1" destOrd="0" presId="urn:microsoft.com/office/officeart/2005/8/layout/list1"/>
    <dgm:cxn modelId="{E4C67CFA-3A70-4C77-A11B-3AAECD18DF6B}" type="presParOf" srcId="{51EB1E27-B5A1-4D29-8C7B-7B4A5DA4B310}" destId="{3CAA6423-B1D9-43F1-98D3-02F0754907BD}" srcOrd="1" destOrd="0" presId="urn:microsoft.com/office/officeart/2005/8/layout/list1"/>
    <dgm:cxn modelId="{543E4E75-2074-41BB-8A8E-D05A126730CE}" type="presParOf" srcId="{51EB1E27-B5A1-4D29-8C7B-7B4A5DA4B310}" destId="{4287929A-016C-4419-9FFB-EE9937898690}" srcOrd="2" destOrd="0" presId="urn:microsoft.com/office/officeart/2005/8/layout/list1"/>
    <dgm:cxn modelId="{37004DE1-2D2B-42F8-9745-18E22C139E72}" type="presParOf" srcId="{51EB1E27-B5A1-4D29-8C7B-7B4A5DA4B310}" destId="{ED3CD474-A7C2-4225-B6D7-DA72CA6C8BC4}" srcOrd="3" destOrd="0" presId="urn:microsoft.com/office/officeart/2005/8/layout/list1"/>
    <dgm:cxn modelId="{25315955-6A00-402A-9B69-F8226E3A053D}" type="presParOf" srcId="{51EB1E27-B5A1-4D29-8C7B-7B4A5DA4B310}" destId="{AE1B534F-23C1-4EDB-A8C3-F2394B6EAC33}" srcOrd="4" destOrd="0" presId="urn:microsoft.com/office/officeart/2005/8/layout/list1"/>
    <dgm:cxn modelId="{A1C05454-1719-4148-9B38-ED8108695C0F}" type="presParOf" srcId="{AE1B534F-23C1-4EDB-A8C3-F2394B6EAC33}" destId="{2FECA041-0561-496B-9502-52D1D569B970}" srcOrd="0" destOrd="0" presId="urn:microsoft.com/office/officeart/2005/8/layout/list1"/>
    <dgm:cxn modelId="{05AD6542-B6C1-4A9E-8692-6C2445C9A01B}" type="presParOf" srcId="{AE1B534F-23C1-4EDB-A8C3-F2394B6EAC33}" destId="{FCC3F529-CEC9-4347-9B63-19C5C71C758D}" srcOrd="1" destOrd="0" presId="urn:microsoft.com/office/officeart/2005/8/layout/list1"/>
    <dgm:cxn modelId="{150CD071-8739-42A3-B6A3-43529FB4B255}" type="presParOf" srcId="{51EB1E27-B5A1-4D29-8C7B-7B4A5DA4B310}" destId="{23FCFB24-D5C7-43D2-AC2A-E286834750C0}" srcOrd="5" destOrd="0" presId="urn:microsoft.com/office/officeart/2005/8/layout/list1"/>
    <dgm:cxn modelId="{3E0A17E5-20D6-42EC-83AE-12F083511FAD}" type="presParOf" srcId="{51EB1E27-B5A1-4D29-8C7B-7B4A5DA4B310}" destId="{56769473-9A4F-48AF-A856-1DDE19CB3110}" srcOrd="6" destOrd="0" presId="urn:microsoft.com/office/officeart/2005/8/layout/list1"/>
    <dgm:cxn modelId="{89333111-DCA9-4329-ADE3-FAA5F92E9E4D}" type="presParOf" srcId="{51EB1E27-B5A1-4D29-8C7B-7B4A5DA4B310}" destId="{2EFE3164-A4D6-42C0-9ACA-F4E62769F5D1}" srcOrd="7" destOrd="0" presId="urn:microsoft.com/office/officeart/2005/8/layout/list1"/>
    <dgm:cxn modelId="{3F4ED570-947D-4E1A-A74A-517EB926C3E1}" type="presParOf" srcId="{51EB1E27-B5A1-4D29-8C7B-7B4A5DA4B310}" destId="{18EC69EE-E9B2-4E04-AF8F-7552E2E1AD39}" srcOrd="8" destOrd="0" presId="urn:microsoft.com/office/officeart/2005/8/layout/list1"/>
    <dgm:cxn modelId="{50D42E81-8EC3-4498-A480-B06DFB5AE3A9}" type="presParOf" srcId="{18EC69EE-E9B2-4E04-AF8F-7552E2E1AD39}" destId="{3CA62579-F3F7-4761-8480-20B0F9FB2195}" srcOrd="0" destOrd="0" presId="urn:microsoft.com/office/officeart/2005/8/layout/list1"/>
    <dgm:cxn modelId="{57E121BF-4D4A-439B-B7F3-DD3A600C021F}" type="presParOf" srcId="{18EC69EE-E9B2-4E04-AF8F-7552E2E1AD39}" destId="{8C3546D4-BC63-4F47-80D7-FC06F043FED7}" srcOrd="1" destOrd="0" presId="urn:microsoft.com/office/officeart/2005/8/layout/list1"/>
    <dgm:cxn modelId="{992140AA-505C-46D2-B08B-948AFB84A2DE}" type="presParOf" srcId="{51EB1E27-B5A1-4D29-8C7B-7B4A5DA4B310}" destId="{2F14243E-73BE-4A10-8337-619EDD0BEFE2}" srcOrd="9" destOrd="0" presId="urn:microsoft.com/office/officeart/2005/8/layout/list1"/>
    <dgm:cxn modelId="{6F01A1F0-D58C-4C9D-808E-E33A0461CBB8}" type="presParOf" srcId="{51EB1E27-B5A1-4D29-8C7B-7B4A5DA4B310}" destId="{E3D4B4A0-A861-4336-914C-64552CD47E79}" srcOrd="10" destOrd="0" presId="urn:microsoft.com/office/officeart/2005/8/layout/list1"/>
    <dgm:cxn modelId="{B612B6C4-4878-460B-944D-86F702C5BF00}" type="presParOf" srcId="{51EB1E27-B5A1-4D29-8C7B-7B4A5DA4B310}" destId="{B787DDF5-86E3-4E96-93DD-395CF8DC2DBF}" srcOrd="11" destOrd="0" presId="urn:microsoft.com/office/officeart/2005/8/layout/list1"/>
    <dgm:cxn modelId="{19B0990B-2F8E-4528-8FBE-61FF728252E7}" type="presParOf" srcId="{51EB1E27-B5A1-4D29-8C7B-7B4A5DA4B310}" destId="{F91AF1A0-9E92-4926-A816-35B826F81120}" srcOrd="12" destOrd="0" presId="urn:microsoft.com/office/officeart/2005/8/layout/list1"/>
    <dgm:cxn modelId="{05E70D80-D5D1-4174-9C4D-3FE7E78DE0D9}" type="presParOf" srcId="{F91AF1A0-9E92-4926-A816-35B826F81120}" destId="{AC581AC0-618D-407A-843E-44FE9DA708B4}" srcOrd="0" destOrd="0" presId="urn:microsoft.com/office/officeart/2005/8/layout/list1"/>
    <dgm:cxn modelId="{BED831BD-9852-4965-972B-931F52FD8E93}" type="presParOf" srcId="{F91AF1A0-9E92-4926-A816-35B826F81120}" destId="{2BDEEEBE-6E0A-440B-9580-DF35787DFA39}" srcOrd="1" destOrd="0" presId="urn:microsoft.com/office/officeart/2005/8/layout/list1"/>
    <dgm:cxn modelId="{4ABD5737-36F4-4A16-9E60-D9201F7955AC}" type="presParOf" srcId="{51EB1E27-B5A1-4D29-8C7B-7B4A5DA4B310}" destId="{B9C6326E-90C3-412C-8DDD-BF0E46A76125}" srcOrd="13" destOrd="0" presId="urn:microsoft.com/office/officeart/2005/8/layout/list1"/>
    <dgm:cxn modelId="{E6B41255-4B95-4E87-8696-8663B45FE2C0}" type="presParOf" srcId="{51EB1E27-B5A1-4D29-8C7B-7B4A5DA4B310}" destId="{74BC3732-A435-4A80-A45A-7C2A4E8E5DED}" srcOrd="14" destOrd="0" presId="urn:microsoft.com/office/officeart/2005/8/layout/list1"/>
    <dgm:cxn modelId="{3FD8751F-85D8-4E51-B9F7-0CBE693DF531}" type="presParOf" srcId="{51EB1E27-B5A1-4D29-8C7B-7B4A5DA4B310}" destId="{23F983F4-84FD-4BA7-8B7D-B7ECDA7034F9}" srcOrd="15" destOrd="0" presId="urn:microsoft.com/office/officeart/2005/8/layout/list1"/>
    <dgm:cxn modelId="{27785AEE-2E80-49C2-957C-C5A1461D2F63}" type="presParOf" srcId="{51EB1E27-B5A1-4D29-8C7B-7B4A5DA4B310}" destId="{5E9BB04E-1A09-460A-A1F8-18128820D827}" srcOrd="16" destOrd="0" presId="urn:microsoft.com/office/officeart/2005/8/layout/list1"/>
    <dgm:cxn modelId="{A414162B-F2E5-4AA7-A84D-2C94031202BE}" type="presParOf" srcId="{5E9BB04E-1A09-460A-A1F8-18128820D827}" destId="{F5E0E6CF-2E59-4742-A825-B2A8E2BF8366}" srcOrd="0" destOrd="0" presId="urn:microsoft.com/office/officeart/2005/8/layout/list1"/>
    <dgm:cxn modelId="{3EB80A87-85F3-44D9-8374-21E1053A5F93}" type="presParOf" srcId="{5E9BB04E-1A09-460A-A1F8-18128820D827}" destId="{F9B960DF-3182-44B0-BCCA-F05FCF4D0DD1}" srcOrd="1" destOrd="0" presId="urn:microsoft.com/office/officeart/2005/8/layout/list1"/>
    <dgm:cxn modelId="{166CF67E-32F1-4695-951C-0BBDB4CCD2CE}" type="presParOf" srcId="{51EB1E27-B5A1-4D29-8C7B-7B4A5DA4B310}" destId="{FE81D4D0-1AF9-44DD-848C-CCC2BFB65264}" srcOrd="17" destOrd="0" presId="urn:microsoft.com/office/officeart/2005/8/layout/list1"/>
    <dgm:cxn modelId="{DB297F21-39C8-4D45-A582-0BF232D4D816}" type="presParOf" srcId="{51EB1E27-B5A1-4D29-8C7B-7B4A5DA4B310}" destId="{18BC559E-03DD-42AB-9E18-FC8E70962A2B}" srcOrd="18" destOrd="0" presId="urn:microsoft.com/office/officeart/2005/8/layout/list1"/>
    <dgm:cxn modelId="{17FB50CF-04CF-4ADF-9154-DBFDE3155C6A}" type="presParOf" srcId="{51EB1E27-B5A1-4D29-8C7B-7B4A5DA4B310}" destId="{B8135A4D-B887-4CEE-9497-36B9875C8A86}" srcOrd="19" destOrd="0" presId="urn:microsoft.com/office/officeart/2005/8/layout/list1"/>
    <dgm:cxn modelId="{5BA476D7-5D1F-42BC-A641-B21F946487E4}" type="presParOf" srcId="{51EB1E27-B5A1-4D29-8C7B-7B4A5DA4B310}" destId="{23CA5720-876F-40F6-8478-0970123F2A67}" srcOrd="20" destOrd="0" presId="urn:microsoft.com/office/officeart/2005/8/layout/list1"/>
    <dgm:cxn modelId="{33ABFCC7-EC01-4272-82A2-E29650136313}" type="presParOf" srcId="{23CA5720-876F-40F6-8478-0970123F2A67}" destId="{CB844AE7-56A5-42AF-859D-347AA70BB169}" srcOrd="0" destOrd="0" presId="urn:microsoft.com/office/officeart/2005/8/layout/list1"/>
    <dgm:cxn modelId="{349D72C9-576A-4D8C-B5E3-5FACCB695FA3}" type="presParOf" srcId="{23CA5720-876F-40F6-8478-0970123F2A67}" destId="{6683EE2F-1E9B-498D-A0D4-01636865FD17}" srcOrd="1" destOrd="0" presId="urn:microsoft.com/office/officeart/2005/8/layout/list1"/>
    <dgm:cxn modelId="{68D9E8EB-621D-42DD-B53A-B97BEAE75976}" type="presParOf" srcId="{51EB1E27-B5A1-4D29-8C7B-7B4A5DA4B310}" destId="{3A73BAC0-DF73-4AE2-9A6B-ACBDBDE95704}" srcOrd="21" destOrd="0" presId="urn:microsoft.com/office/officeart/2005/8/layout/list1"/>
    <dgm:cxn modelId="{454EB060-891C-4B38-AA28-555D7AB99117}" type="presParOf" srcId="{51EB1E27-B5A1-4D29-8C7B-7B4A5DA4B310}" destId="{88E38233-1CFD-4572-8C5D-6F5510F6C5D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288F0C-7950-4A84-ABCE-9D1AA89A944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B4D82762-437A-4113-A487-F9AB417014E0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9C50D9-3D0C-48CF-BC1B-489A5D708E2D}" type="par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B575E64E-63D4-4D0E-B03F-E60A9AAF5081}" type="sib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13064A32-E7BA-4CCA-BA29-ED655B9EA25B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44C04-873C-4A11-8CBE-A61733B0D615}" type="par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0F2E489-C7E8-4F2E-A6E1-C81B3F7E8E4E}" type="sib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23D13DC0-C15D-48A0-A80A-283A0BB5995D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710873-23EF-4CC5-9374-3985AF507057}" type="par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7F017403-F13B-4BCE-A4DF-0AAEF911E899}" type="sib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A3A7AD79-76A0-4583-98A4-4E950158718E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Resultados y discusión</a:t>
          </a:r>
        </a:p>
      </dgm:t>
    </dgm:pt>
    <dgm:pt modelId="{A5C9F23E-D9B3-4262-956C-A8C97A8F3601}" type="par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41DBA42-D16B-4515-8193-F3A0ED0C0C4A}" type="sib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25DF6BF-0E0A-4F4B-A52D-896DB591044E}">
      <dgm:prSet phldrT="[Texto]" custT="1"/>
      <dgm:spPr/>
      <dgm:t>
        <a:bodyPr/>
        <a:lstStyle/>
        <a:p>
          <a:r>
            <a:rPr lang="es-EC" sz="2400" b="1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5. Conclusiones</a:t>
          </a:r>
        </a:p>
      </dgm:t>
    </dgm:pt>
    <dgm:pt modelId="{45D97352-C1F0-4D7D-AF5E-DF3A5C8BB071}" type="par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3474F9E-1905-47A2-99E7-75D07F2ED7B7}" type="sib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F0521D4-B40D-4223-8FF3-3E93BC32FAF2}">
      <dgm:prSet phldrT="[Texto]" custT="1"/>
      <dgm:spPr/>
      <dgm:t>
        <a:bodyPr/>
        <a:lstStyle/>
        <a:p>
          <a:r>
            <a:rPr lang="es-EC" sz="1800" b="0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gm:t>
    </dgm:pt>
    <dgm:pt modelId="{4EA3FE1E-3543-4567-B7CC-A829820E041C}" type="par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D756C8F2-45E7-4E11-8091-E002D57F5CAA}" type="sib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51EB1E27-B5A1-4D29-8C7B-7B4A5DA4B310}" type="pres">
      <dgm:prSet presAssocID="{58288F0C-7950-4A84-ABCE-9D1AA89A9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A200DB-549B-4FF7-BE28-36DAB8706954}" type="pres">
      <dgm:prSet presAssocID="{B4D82762-437A-4113-A487-F9AB417014E0}" presName="parentLin" presStyleCnt="0"/>
      <dgm:spPr/>
    </dgm:pt>
    <dgm:pt modelId="{56C16EED-2FD6-48E5-8211-10A739E88534}" type="pres">
      <dgm:prSet presAssocID="{B4D82762-437A-4113-A487-F9AB417014E0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5B9416B-0B01-4A98-905D-DFD8D1DBA77D}" type="pres">
      <dgm:prSet presAssocID="{B4D82762-437A-4113-A487-F9AB417014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AA6423-B1D9-43F1-98D3-02F0754907BD}" type="pres">
      <dgm:prSet presAssocID="{B4D82762-437A-4113-A487-F9AB417014E0}" presName="negativeSpace" presStyleCnt="0"/>
      <dgm:spPr/>
    </dgm:pt>
    <dgm:pt modelId="{4287929A-016C-4419-9FFB-EE9937898690}" type="pres">
      <dgm:prSet presAssocID="{B4D82762-437A-4113-A487-F9AB417014E0}" presName="childText" presStyleLbl="conFgAcc1" presStyleIdx="0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ED3CD474-A7C2-4225-B6D7-DA72CA6C8BC4}" type="pres">
      <dgm:prSet presAssocID="{B575E64E-63D4-4D0E-B03F-E60A9AAF5081}" presName="spaceBetweenRectangles" presStyleCnt="0"/>
      <dgm:spPr/>
    </dgm:pt>
    <dgm:pt modelId="{AE1B534F-23C1-4EDB-A8C3-F2394B6EAC33}" type="pres">
      <dgm:prSet presAssocID="{13064A32-E7BA-4CCA-BA29-ED655B9EA25B}" presName="parentLin" presStyleCnt="0"/>
      <dgm:spPr/>
    </dgm:pt>
    <dgm:pt modelId="{2FECA041-0561-496B-9502-52D1D569B970}" type="pres">
      <dgm:prSet presAssocID="{13064A32-E7BA-4CCA-BA29-ED655B9EA25B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CC3F529-CEC9-4347-9B63-19C5C71C758D}" type="pres">
      <dgm:prSet presAssocID="{13064A32-E7BA-4CCA-BA29-ED655B9EA2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FCFB24-D5C7-43D2-AC2A-E286834750C0}" type="pres">
      <dgm:prSet presAssocID="{13064A32-E7BA-4CCA-BA29-ED655B9EA25B}" presName="negativeSpace" presStyleCnt="0"/>
      <dgm:spPr/>
    </dgm:pt>
    <dgm:pt modelId="{56769473-9A4F-48AF-A856-1DDE19CB3110}" type="pres">
      <dgm:prSet presAssocID="{13064A32-E7BA-4CCA-BA29-ED655B9EA25B}" presName="childText" presStyleLbl="conFgAcc1" presStyleIdx="1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2EFE3164-A4D6-42C0-9ACA-F4E62769F5D1}" type="pres">
      <dgm:prSet presAssocID="{C0F2E489-C7E8-4F2E-A6E1-C81B3F7E8E4E}" presName="spaceBetweenRectangles" presStyleCnt="0"/>
      <dgm:spPr/>
    </dgm:pt>
    <dgm:pt modelId="{18EC69EE-E9B2-4E04-AF8F-7552E2E1AD39}" type="pres">
      <dgm:prSet presAssocID="{23D13DC0-C15D-48A0-A80A-283A0BB5995D}" presName="parentLin" presStyleCnt="0"/>
      <dgm:spPr/>
    </dgm:pt>
    <dgm:pt modelId="{3CA62579-F3F7-4761-8480-20B0F9FB2195}" type="pres">
      <dgm:prSet presAssocID="{23D13DC0-C15D-48A0-A80A-283A0BB5995D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8C3546D4-BC63-4F47-80D7-FC06F043FED7}" type="pres">
      <dgm:prSet presAssocID="{23D13DC0-C15D-48A0-A80A-283A0BB599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4243E-73BE-4A10-8337-619EDD0BEFE2}" type="pres">
      <dgm:prSet presAssocID="{23D13DC0-C15D-48A0-A80A-283A0BB5995D}" presName="negativeSpace" presStyleCnt="0"/>
      <dgm:spPr/>
    </dgm:pt>
    <dgm:pt modelId="{E3D4B4A0-A861-4336-914C-64552CD47E79}" type="pres">
      <dgm:prSet presAssocID="{23D13DC0-C15D-48A0-A80A-283A0BB5995D}" presName="childText" presStyleLbl="conFgAcc1" presStyleIdx="2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B787DDF5-86E3-4E96-93DD-395CF8DC2DBF}" type="pres">
      <dgm:prSet presAssocID="{7F017403-F13B-4BCE-A4DF-0AAEF911E899}" presName="spaceBetweenRectangles" presStyleCnt="0"/>
      <dgm:spPr/>
    </dgm:pt>
    <dgm:pt modelId="{F91AF1A0-9E92-4926-A816-35B826F81120}" type="pres">
      <dgm:prSet presAssocID="{A3A7AD79-76A0-4583-98A4-4E950158718E}" presName="parentLin" presStyleCnt="0"/>
      <dgm:spPr/>
    </dgm:pt>
    <dgm:pt modelId="{AC581AC0-618D-407A-843E-44FE9DA708B4}" type="pres">
      <dgm:prSet presAssocID="{A3A7AD79-76A0-4583-98A4-4E950158718E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2BDEEEBE-6E0A-440B-9580-DF35787DFA39}" type="pres">
      <dgm:prSet presAssocID="{A3A7AD79-76A0-4583-98A4-4E95015871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C6326E-90C3-412C-8DDD-BF0E46A76125}" type="pres">
      <dgm:prSet presAssocID="{A3A7AD79-76A0-4583-98A4-4E950158718E}" presName="negativeSpace" presStyleCnt="0"/>
      <dgm:spPr/>
    </dgm:pt>
    <dgm:pt modelId="{74BC3732-A435-4A80-A45A-7C2A4E8E5DED}" type="pres">
      <dgm:prSet presAssocID="{A3A7AD79-76A0-4583-98A4-4E950158718E}" presName="childText" presStyleLbl="conFgAcc1" presStyleIdx="3" presStyleCnt="6">
        <dgm:presLayoutVars>
          <dgm:bulletEnabled val="1"/>
        </dgm:presLayoutVars>
      </dgm:prSet>
      <dgm:spPr>
        <a:solidFill>
          <a:srgbClr val="3B7812">
            <a:alpha val="57647"/>
          </a:srgbClr>
        </a:solidFill>
      </dgm:spPr>
      <dgm:t>
        <a:bodyPr/>
        <a:lstStyle/>
        <a:p>
          <a:endParaRPr lang="es-EC"/>
        </a:p>
      </dgm:t>
    </dgm:pt>
    <dgm:pt modelId="{23F983F4-84FD-4BA7-8B7D-B7ECDA7034F9}" type="pres">
      <dgm:prSet presAssocID="{941DBA42-D16B-4515-8193-F3A0ED0C0C4A}" presName="spaceBetweenRectangles" presStyleCnt="0"/>
      <dgm:spPr/>
    </dgm:pt>
    <dgm:pt modelId="{5E9BB04E-1A09-460A-A1F8-18128820D827}" type="pres">
      <dgm:prSet presAssocID="{F25DF6BF-0E0A-4F4B-A52D-896DB591044E}" presName="parentLin" presStyleCnt="0"/>
      <dgm:spPr/>
    </dgm:pt>
    <dgm:pt modelId="{F5E0E6CF-2E59-4742-A825-B2A8E2BF8366}" type="pres">
      <dgm:prSet presAssocID="{F25DF6BF-0E0A-4F4B-A52D-896DB591044E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F9B960DF-3182-44B0-BCCA-F05FCF4D0DD1}" type="pres">
      <dgm:prSet presAssocID="{F25DF6BF-0E0A-4F4B-A52D-896DB59104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81D4D0-1AF9-44DD-848C-CCC2BFB65264}" type="pres">
      <dgm:prSet presAssocID="{F25DF6BF-0E0A-4F4B-A52D-896DB591044E}" presName="negativeSpace" presStyleCnt="0"/>
      <dgm:spPr/>
    </dgm:pt>
    <dgm:pt modelId="{18BC559E-03DD-42AB-9E18-FC8E70962A2B}" type="pres">
      <dgm:prSet presAssocID="{F25DF6BF-0E0A-4F4B-A52D-896DB591044E}" presName="childText" presStyleLbl="conFgAcc1" presStyleIdx="4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B8135A4D-B887-4CEE-9497-36B9875C8A86}" type="pres">
      <dgm:prSet presAssocID="{C3474F9E-1905-47A2-99E7-75D07F2ED7B7}" presName="spaceBetweenRectangles" presStyleCnt="0"/>
      <dgm:spPr/>
    </dgm:pt>
    <dgm:pt modelId="{23CA5720-876F-40F6-8478-0970123F2A67}" type="pres">
      <dgm:prSet presAssocID="{9F0521D4-B40D-4223-8FF3-3E93BC32FAF2}" presName="parentLin" presStyleCnt="0"/>
      <dgm:spPr/>
    </dgm:pt>
    <dgm:pt modelId="{CB844AE7-56A5-42AF-859D-347AA70BB169}" type="pres">
      <dgm:prSet presAssocID="{9F0521D4-B40D-4223-8FF3-3E93BC32FAF2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6683EE2F-1E9B-498D-A0D4-01636865FD17}" type="pres">
      <dgm:prSet presAssocID="{9F0521D4-B40D-4223-8FF3-3E93BC32FAF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73BAC0-DF73-4AE2-9A6B-ACBDBDE95704}" type="pres">
      <dgm:prSet presAssocID="{9F0521D4-B40D-4223-8FF3-3E93BC32FAF2}" presName="negativeSpace" presStyleCnt="0"/>
      <dgm:spPr/>
    </dgm:pt>
    <dgm:pt modelId="{88E38233-1CFD-4572-8C5D-6F5510F6C5DB}" type="pres">
      <dgm:prSet presAssocID="{9F0521D4-B40D-4223-8FF3-3E93BC32FAF2}" presName="childText" presStyleLbl="conFgAcc1" presStyleIdx="5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</dgm:ptLst>
  <dgm:cxnLst>
    <dgm:cxn modelId="{71D012A0-3BD6-48F0-9FD0-DA7553D26955}" srcId="{58288F0C-7950-4A84-ABCE-9D1AA89A9446}" destId="{23D13DC0-C15D-48A0-A80A-283A0BB5995D}" srcOrd="2" destOrd="0" parTransId="{BF710873-23EF-4CC5-9374-3985AF507057}" sibTransId="{7F017403-F13B-4BCE-A4DF-0AAEF911E899}"/>
    <dgm:cxn modelId="{54321843-AAEA-4CA3-A812-E503361755C9}" type="presOf" srcId="{23D13DC0-C15D-48A0-A80A-283A0BB5995D}" destId="{3CA62579-F3F7-4761-8480-20B0F9FB2195}" srcOrd="0" destOrd="0" presId="urn:microsoft.com/office/officeart/2005/8/layout/list1"/>
    <dgm:cxn modelId="{4E4AD323-0AAC-457B-8464-DB7724CC7ECC}" srcId="{58288F0C-7950-4A84-ABCE-9D1AA89A9446}" destId="{A3A7AD79-76A0-4583-98A4-4E950158718E}" srcOrd="3" destOrd="0" parTransId="{A5C9F23E-D9B3-4262-956C-A8C97A8F3601}" sibTransId="{941DBA42-D16B-4515-8193-F3A0ED0C0C4A}"/>
    <dgm:cxn modelId="{F366AF08-B988-459D-976C-F618B5D6C5B4}" type="presOf" srcId="{23D13DC0-C15D-48A0-A80A-283A0BB5995D}" destId="{8C3546D4-BC63-4F47-80D7-FC06F043FED7}" srcOrd="1" destOrd="0" presId="urn:microsoft.com/office/officeart/2005/8/layout/list1"/>
    <dgm:cxn modelId="{27132400-B9E9-491C-B4CE-1526EAAB8E57}" srcId="{58288F0C-7950-4A84-ABCE-9D1AA89A9446}" destId="{9F0521D4-B40D-4223-8FF3-3E93BC32FAF2}" srcOrd="5" destOrd="0" parTransId="{4EA3FE1E-3543-4567-B7CC-A829820E041C}" sibTransId="{D756C8F2-45E7-4E11-8091-E002D57F5CAA}"/>
    <dgm:cxn modelId="{8D235A2A-6C57-4213-AF3D-499DF2CC75B5}" type="presOf" srcId="{A3A7AD79-76A0-4583-98A4-4E950158718E}" destId="{AC581AC0-618D-407A-843E-44FE9DA708B4}" srcOrd="0" destOrd="0" presId="urn:microsoft.com/office/officeart/2005/8/layout/list1"/>
    <dgm:cxn modelId="{2A428C59-1475-4B1C-8DFA-AE21063A781C}" type="presOf" srcId="{9F0521D4-B40D-4223-8FF3-3E93BC32FAF2}" destId="{CB844AE7-56A5-42AF-859D-347AA70BB169}" srcOrd="0" destOrd="0" presId="urn:microsoft.com/office/officeart/2005/8/layout/list1"/>
    <dgm:cxn modelId="{C66E83E5-7002-4D81-B1C7-37FBFC2EF9CB}" type="presOf" srcId="{9F0521D4-B40D-4223-8FF3-3E93BC32FAF2}" destId="{6683EE2F-1E9B-498D-A0D4-01636865FD17}" srcOrd="1" destOrd="0" presId="urn:microsoft.com/office/officeart/2005/8/layout/list1"/>
    <dgm:cxn modelId="{D64CAE8A-80D1-40B4-9241-5EAC84D9D7B7}" type="presOf" srcId="{B4D82762-437A-4113-A487-F9AB417014E0}" destId="{56C16EED-2FD6-48E5-8211-10A739E88534}" srcOrd="0" destOrd="0" presId="urn:microsoft.com/office/officeart/2005/8/layout/list1"/>
    <dgm:cxn modelId="{9FB932EE-5398-4FDE-A807-1C327FDDAC73}" type="presOf" srcId="{B4D82762-437A-4113-A487-F9AB417014E0}" destId="{F5B9416B-0B01-4A98-905D-DFD8D1DBA77D}" srcOrd="1" destOrd="0" presId="urn:microsoft.com/office/officeart/2005/8/layout/list1"/>
    <dgm:cxn modelId="{8288BEEB-F165-4430-89AA-023988827E9C}" type="presOf" srcId="{13064A32-E7BA-4CCA-BA29-ED655B9EA25B}" destId="{2FECA041-0561-496B-9502-52D1D569B970}" srcOrd="0" destOrd="0" presId="urn:microsoft.com/office/officeart/2005/8/layout/list1"/>
    <dgm:cxn modelId="{0489286D-4FB1-4EC5-9440-A8BFD301894E}" type="presOf" srcId="{F25DF6BF-0E0A-4F4B-A52D-896DB591044E}" destId="{F5E0E6CF-2E59-4742-A825-B2A8E2BF8366}" srcOrd="0" destOrd="0" presId="urn:microsoft.com/office/officeart/2005/8/layout/list1"/>
    <dgm:cxn modelId="{9CF04E59-1B6B-4A67-A45C-0C22E72EEBFA}" type="presOf" srcId="{13064A32-E7BA-4CCA-BA29-ED655B9EA25B}" destId="{FCC3F529-CEC9-4347-9B63-19C5C71C758D}" srcOrd="1" destOrd="0" presId="urn:microsoft.com/office/officeart/2005/8/layout/list1"/>
    <dgm:cxn modelId="{B21215A9-856B-46AD-B141-224C6C9EBC2D}" type="presOf" srcId="{A3A7AD79-76A0-4583-98A4-4E950158718E}" destId="{2BDEEEBE-6E0A-440B-9580-DF35787DFA39}" srcOrd="1" destOrd="0" presId="urn:microsoft.com/office/officeart/2005/8/layout/list1"/>
    <dgm:cxn modelId="{B4DFF1C3-3475-497E-9D52-A7B9E8EFAA54}" srcId="{58288F0C-7950-4A84-ABCE-9D1AA89A9446}" destId="{F25DF6BF-0E0A-4F4B-A52D-896DB591044E}" srcOrd="4" destOrd="0" parTransId="{45D97352-C1F0-4D7D-AF5E-DF3A5C8BB071}" sibTransId="{C3474F9E-1905-47A2-99E7-75D07F2ED7B7}"/>
    <dgm:cxn modelId="{FC951451-4AAF-41FA-B08C-0C31E081F093}" srcId="{58288F0C-7950-4A84-ABCE-9D1AA89A9446}" destId="{B4D82762-437A-4113-A487-F9AB417014E0}" srcOrd="0" destOrd="0" parTransId="{039C50D9-3D0C-48CF-BC1B-489A5D708E2D}" sibTransId="{B575E64E-63D4-4D0E-B03F-E60A9AAF5081}"/>
    <dgm:cxn modelId="{CA76140E-B90F-4A4D-8973-298075B4E261}" srcId="{58288F0C-7950-4A84-ABCE-9D1AA89A9446}" destId="{13064A32-E7BA-4CCA-BA29-ED655B9EA25B}" srcOrd="1" destOrd="0" parTransId="{4CD44C04-873C-4A11-8CBE-A61733B0D615}" sibTransId="{C0F2E489-C7E8-4F2E-A6E1-C81B3F7E8E4E}"/>
    <dgm:cxn modelId="{C07F67F2-4F6E-40A3-8FC1-07D4044EEC05}" type="presOf" srcId="{58288F0C-7950-4A84-ABCE-9D1AA89A9446}" destId="{51EB1E27-B5A1-4D29-8C7B-7B4A5DA4B310}" srcOrd="0" destOrd="0" presId="urn:microsoft.com/office/officeart/2005/8/layout/list1"/>
    <dgm:cxn modelId="{84B5040A-968D-4BC2-8274-2BAA5146CC1F}" type="presOf" srcId="{F25DF6BF-0E0A-4F4B-A52D-896DB591044E}" destId="{F9B960DF-3182-44B0-BCCA-F05FCF4D0DD1}" srcOrd="1" destOrd="0" presId="urn:microsoft.com/office/officeart/2005/8/layout/list1"/>
    <dgm:cxn modelId="{15420BC8-493F-4B9A-8762-940D54EFAA22}" type="presParOf" srcId="{51EB1E27-B5A1-4D29-8C7B-7B4A5DA4B310}" destId="{87A200DB-549B-4FF7-BE28-36DAB8706954}" srcOrd="0" destOrd="0" presId="urn:microsoft.com/office/officeart/2005/8/layout/list1"/>
    <dgm:cxn modelId="{1C78C2FB-E384-4367-8770-E671592CDEED}" type="presParOf" srcId="{87A200DB-549B-4FF7-BE28-36DAB8706954}" destId="{56C16EED-2FD6-48E5-8211-10A739E88534}" srcOrd="0" destOrd="0" presId="urn:microsoft.com/office/officeart/2005/8/layout/list1"/>
    <dgm:cxn modelId="{94F7DFA0-6795-40A8-9A37-DA3B76CE33DF}" type="presParOf" srcId="{87A200DB-549B-4FF7-BE28-36DAB8706954}" destId="{F5B9416B-0B01-4A98-905D-DFD8D1DBA77D}" srcOrd="1" destOrd="0" presId="urn:microsoft.com/office/officeart/2005/8/layout/list1"/>
    <dgm:cxn modelId="{6DFAF38F-29BD-42FB-B271-1BEA2300A0F7}" type="presParOf" srcId="{51EB1E27-B5A1-4D29-8C7B-7B4A5DA4B310}" destId="{3CAA6423-B1D9-43F1-98D3-02F0754907BD}" srcOrd="1" destOrd="0" presId="urn:microsoft.com/office/officeart/2005/8/layout/list1"/>
    <dgm:cxn modelId="{054DD707-0F13-4F6F-9EF9-92651273C37A}" type="presParOf" srcId="{51EB1E27-B5A1-4D29-8C7B-7B4A5DA4B310}" destId="{4287929A-016C-4419-9FFB-EE9937898690}" srcOrd="2" destOrd="0" presId="urn:microsoft.com/office/officeart/2005/8/layout/list1"/>
    <dgm:cxn modelId="{B85B6C41-12CA-4945-BDF7-8AD97D184D5C}" type="presParOf" srcId="{51EB1E27-B5A1-4D29-8C7B-7B4A5DA4B310}" destId="{ED3CD474-A7C2-4225-B6D7-DA72CA6C8BC4}" srcOrd="3" destOrd="0" presId="urn:microsoft.com/office/officeart/2005/8/layout/list1"/>
    <dgm:cxn modelId="{C3E14CED-81C8-46B7-AE70-F737330CA15F}" type="presParOf" srcId="{51EB1E27-B5A1-4D29-8C7B-7B4A5DA4B310}" destId="{AE1B534F-23C1-4EDB-A8C3-F2394B6EAC33}" srcOrd="4" destOrd="0" presId="urn:microsoft.com/office/officeart/2005/8/layout/list1"/>
    <dgm:cxn modelId="{29ECA08B-050D-4410-B123-7BC98E5A6337}" type="presParOf" srcId="{AE1B534F-23C1-4EDB-A8C3-F2394B6EAC33}" destId="{2FECA041-0561-496B-9502-52D1D569B970}" srcOrd="0" destOrd="0" presId="urn:microsoft.com/office/officeart/2005/8/layout/list1"/>
    <dgm:cxn modelId="{DA50DF25-3AE3-42B9-B77B-FA3321F4C79A}" type="presParOf" srcId="{AE1B534F-23C1-4EDB-A8C3-F2394B6EAC33}" destId="{FCC3F529-CEC9-4347-9B63-19C5C71C758D}" srcOrd="1" destOrd="0" presId="urn:microsoft.com/office/officeart/2005/8/layout/list1"/>
    <dgm:cxn modelId="{9E7CA68D-3119-45A5-A296-1FEC6CAFB207}" type="presParOf" srcId="{51EB1E27-B5A1-4D29-8C7B-7B4A5DA4B310}" destId="{23FCFB24-D5C7-43D2-AC2A-E286834750C0}" srcOrd="5" destOrd="0" presId="urn:microsoft.com/office/officeart/2005/8/layout/list1"/>
    <dgm:cxn modelId="{B09C1007-5BA0-4633-AF43-AD16B8D91EC4}" type="presParOf" srcId="{51EB1E27-B5A1-4D29-8C7B-7B4A5DA4B310}" destId="{56769473-9A4F-48AF-A856-1DDE19CB3110}" srcOrd="6" destOrd="0" presId="urn:microsoft.com/office/officeart/2005/8/layout/list1"/>
    <dgm:cxn modelId="{ABEB50C4-9FCA-4B05-8080-E8517F075A7B}" type="presParOf" srcId="{51EB1E27-B5A1-4D29-8C7B-7B4A5DA4B310}" destId="{2EFE3164-A4D6-42C0-9ACA-F4E62769F5D1}" srcOrd="7" destOrd="0" presId="urn:microsoft.com/office/officeart/2005/8/layout/list1"/>
    <dgm:cxn modelId="{244C9360-8472-4309-9669-997ED9DBBE12}" type="presParOf" srcId="{51EB1E27-B5A1-4D29-8C7B-7B4A5DA4B310}" destId="{18EC69EE-E9B2-4E04-AF8F-7552E2E1AD39}" srcOrd="8" destOrd="0" presId="urn:microsoft.com/office/officeart/2005/8/layout/list1"/>
    <dgm:cxn modelId="{BB1703B0-439A-459B-9D14-E4821DA9BD70}" type="presParOf" srcId="{18EC69EE-E9B2-4E04-AF8F-7552E2E1AD39}" destId="{3CA62579-F3F7-4761-8480-20B0F9FB2195}" srcOrd="0" destOrd="0" presId="urn:microsoft.com/office/officeart/2005/8/layout/list1"/>
    <dgm:cxn modelId="{9949DDBA-9C4C-43E5-BB57-18F14FFD88CE}" type="presParOf" srcId="{18EC69EE-E9B2-4E04-AF8F-7552E2E1AD39}" destId="{8C3546D4-BC63-4F47-80D7-FC06F043FED7}" srcOrd="1" destOrd="0" presId="urn:microsoft.com/office/officeart/2005/8/layout/list1"/>
    <dgm:cxn modelId="{4A8FC12D-DD1A-4135-BFA7-43BA62CCBF22}" type="presParOf" srcId="{51EB1E27-B5A1-4D29-8C7B-7B4A5DA4B310}" destId="{2F14243E-73BE-4A10-8337-619EDD0BEFE2}" srcOrd="9" destOrd="0" presId="urn:microsoft.com/office/officeart/2005/8/layout/list1"/>
    <dgm:cxn modelId="{11795B02-29F2-480E-AD6E-EEE0C25D112D}" type="presParOf" srcId="{51EB1E27-B5A1-4D29-8C7B-7B4A5DA4B310}" destId="{E3D4B4A0-A861-4336-914C-64552CD47E79}" srcOrd="10" destOrd="0" presId="urn:microsoft.com/office/officeart/2005/8/layout/list1"/>
    <dgm:cxn modelId="{473228F9-1472-4544-BE94-16A577EFB210}" type="presParOf" srcId="{51EB1E27-B5A1-4D29-8C7B-7B4A5DA4B310}" destId="{B787DDF5-86E3-4E96-93DD-395CF8DC2DBF}" srcOrd="11" destOrd="0" presId="urn:microsoft.com/office/officeart/2005/8/layout/list1"/>
    <dgm:cxn modelId="{51ACA687-D70A-45B6-A64B-667652E97D38}" type="presParOf" srcId="{51EB1E27-B5A1-4D29-8C7B-7B4A5DA4B310}" destId="{F91AF1A0-9E92-4926-A816-35B826F81120}" srcOrd="12" destOrd="0" presId="urn:microsoft.com/office/officeart/2005/8/layout/list1"/>
    <dgm:cxn modelId="{0B6AAE72-61FA-477F-BC9E-E6E1EB4391E2}" type="presParOf" srcId="{F91AF1A0-9E92-4926-A816-35B826F81120}" destId="{AC581AC0-618D-407A-843E-44FE9DA708B4}" srcOrd="0" destOrd="0" presId="urn:microsoft.com/office/officeart/2005/8/layout/list1"/>
    <dgm:cxn modelId="{7C36B3C2-5163-40C0-910F-F372380C2685}" type="presParOf" srcId="{F91AF1A0-9E92-4926-A816-35B826F81120}" destId="{2BDEEEBE-6E0A-440B-9580-DF35787DFA39}" srcOrd="1" destOrd="0" presId="urn:microsoft.com/office/officeart/2005/8/layout/list1"/>
    <dgm:cxn modelId="{6D5093DF-DB9A-47FF-B946-597FCC57A903}" type="presParOf" srcId="{51EB1E27-B5A1-4D29-8C7B-7B4A5DA4B310}" destId="{B9C6326E-90C3-412C-8DDD-BF0E46A76125}" srcOrd="13" destOrd="0" presId="urn:microsoft.com/office/officeart/2005/8/layout/list1"/>
    <dgm:cxn modelId="{611EC2C2-4238-4F6E-8D86-D32814CF7148}" type="presParOf" srcId="{51EB1E27-B5A1-4D29-8C7B-7B4A5DA4B310}" destId="{74BC3732-A435-4A80-A45A-7C2A4E8E5DED}" srcOrd="14" destOrd="0" presId="urn:microsoft.com/office/officeart/2005/8/layout/list1"/>
    <dgm:cxn modelId="{99CC3B52-F068-41AB-A1EC-58ACBA843F13}" type="presParOf" srcId="{51EB1E27-B5A1-4D29-8C7B-7B4A5DA4B310}" destId="{23F983F4-84FD-4BA7-8B7D-B7ECDA7034F9}" srcOrd="15" destOrd="0" presId="urn:microsoft.com/office/officeart/2005/8/layout/list1"/>
    <dgm:cxn modelId="{6ABD2800-490C-4349-8641-2F9E4C9D77C5}" type="presParOf" srcId="{51EB1E27-B5A1-4D29-8C7B-7B4A5DA4B310}" destId="{5E9BB04E-1A09-460A-A1F8-18128820D827}" srcOrd="16" destOrd="0" presId="urn:microsoft.com/office/officeart/2005/8/layout/list1"/>
    <dgm:cxn modelId="{984A85B1-1EFA-4E38-90B1-E5B7067EE26B}" type="presParOf" srcId="{5E9BB04E-1A09-460A-A1F8-18128820D827}" destId="{F5E0E6CF-2E59-4742-A825-B2A8E2BF8366}" srcOrd="0" destOrd="0" presId="urn:microsoft.com/office/officeart/2005/8/layout/list1"/>
    <dgm:cxn modelId="{B02A53BE-6087-42E8-971F-557EDC991B90}" type="presParOf" srcId="{5E9BB04E-1A09-460A-A1F8-18128820D827}" destId="{F9B960DF-3182-44B0-BCCA-F05FCF4D0DD1}" srcOrd="1" destOrd="0" presId="urn:microsoft.com/office/officeart/2005/8/layout/list1"/>
    <dgm:cxn modelId="{48FED680-89AF-4FD1-8463-C123046C2A81}" type="presParOf" srcId="{51EB1E27-B5A1-4D29-8C7B-7B4A5DA4B310}" destId="{FE81D4D0-1AF9-44DD-848C-CCC2BFB65264}" srcOrd="17" destOrd="0" presId="urn:microsoft.com/office/officeart/2005/8/layout/list1"/>
    <dgm:cxn modelId="{D9A6C95E-D5AF-467B-882D-149381ABB16A}" type="presParOf" srcId="{51EB1E27-B5A1-4D29-8C7B-7B4A5DA4B310}" destId="{18BC559E-03DD-42AB-9E18-FC8E70962A2B}" srcOrd="18" destOrd="0" presId="urn:microsoft.com/office/officeart/2005/8/layout/list1"/>
    <dgm:cxn modelId="{C4F0D301-0427-4FCC-9782-6E94B670D462}" type="presParOf" srcId="{51EB1E27-B5A1-4D29-8C7B-7B4A5DA4B310}" destId="{B8135A4D-B887-4CEE-9497-36B9875C8A86}" srcOrd="19" destOrd="0" presId="urn:microsoft.com/office/officeart/2005/8/layout/list1"/>
    <dgm:cxn modelId="{D25A439F-6C25-4DB8-96F4-C18FD07131A5}" type="presParOf" srcId="{51EB1E27-B5A1-4D29-8C7B-7B4A5DA4B310}" destId="{23CA5720-876F-40F6-8478-0970123F2A67}" srcOrd="20" destOrd="0" presId="urn:microsoft.com/office/officeart/2005/8/layout/list1"/>
    <dgm:cxn modelId="{DB287045-BC50-4162-AF2C-41C046BDC38E}" type="presParOf" srcId="{23CA5720-876F-40F6-8478-0970123F2A67}" destId="{CB844AE7-56A5-42AF-859D-347AA70BB169}" srcOrd="0" destOrd="0" presId="urn:microsoft.com/office/officeart/2005/8/layout/list1"/>
    <dgm:cxn modelId="{BCB9AD23-CD40-4F63-9E02-441D951FB2C6}" type="presParOf" srcId="{23CA5720-876F-40F6-8478-0970123F2A67}" destId="{6683EE2F-1E9B-498D-A0D4-01636865FD17}" srcOrd="1" destOrd="0" presId="urn:microsoft.com/office/officeart/2005/8/layout/list1"/>
    <dgm:cxn modelId="{04B47FAA-08C2-402B-8F40-AF7E17FB2EFD}" type="presParOf" srcId="{51EB1E27-B5A1-4D29-8C7B-7B4A5DA4B310}" destId="{3A73BAC0-DF73-4AE2-9A6B-ACBDBDE95704}" srcOrd="21" destOrd="0" presId="urn:microsoft.com/office/officeart/2005/8/layout/list1"/>
    <dgm:cxn modelId="{9F3B135F-480D-4EBA-97A4-E3CEAF2327DB}" type="presParOf" srcId="{51EB1E27-B5A1-4D29-8C7B-7B4A5DA4B310}" destId="{88E38233-1CFD-4572-8C5D-6F5510F6C5D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288F0C-7950-4A84-ABCE-9D1AA89A944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B4D82762-437A-4113-A487-F9AB417014E0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9C50D9-3D0C-48CF-BC1B-489A5D708E2D}" type="par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B575E64E-63D4-4D0E-B03F-E60A9AAF5081}" type="sibTrans" cxnId="{FC951451-4AAF-41FA-B08C-0C31E081F09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13064A32-E7BA-4CCA-BA29-ED655B9EA25B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44C04-873C-4A11-8CBE-A61733B0D615}" type="par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0F2E489-C7E8-4F2E-A6E1-C81B3F7E8E4E}" type="sibTrans" cxnId="{CA76140E-B90F-4A4D-8973-298075B4E261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23D13DC0-C15D-48A0-A80A-283A0BB5995D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710873-23EF-4CC5-9374-3985AF507057}" type="par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7F017403-F13B-4BCE-A4DF-0AAEF911E899}" type="sibTrans" cxnId="{71D012A0-3BD6-48F0-9FD0-DA7553D2695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A3A7AD79-76A0-4583-98A4-4E950158718E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Resultados y discusión</a:t>
          </a:r>
        </a:p>
      </dgm:t>
    </dgm:pt>
    <dgm:pt modelId="{A5C9F23E-D9B3-4262-956C-A8C97A8F3601}" type="par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41DBA42-D16B-4515-8193-F3A0ED0C0C4A}" type="sibTrans" cxnId="{4E4AD323-0AAC-457B-8464-DB7724CC7EC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25DF6BF-0E0A-4F4B-A52D-896DB591044E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Conclusiones</a:t>
          </a:r>
        </a:p>
      </dgm:t>
    </dgm:pt>
    <dgm:pt modelId="{45D97352-C1F0-4D7D-AF5E-DF3A5C8BB071}" type="par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3474F9E-1905-47A2-99E7-75D07F2ED7B7}" type="sibTrans" cxnId="{B4DFF1C3-3475-497E-9D52-A7B9E8EFAA5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F0521D4-B40D-4223-8FF3-3E93BC32FAF2}">
      <dgm:prSet phldrT="[Texto]" custT="1"/>
      <dgm:spPr/>
      <dgm:t>
        <a:bodyPr/>
        <a:lstStyle/>
        <a:p>
          <a:r>
            <a:rPr lang="es-EC" sz="2400" b="1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6. Recomendaciones</a:t>
          </a:r>
        </a:p>
      </dgm:t>
    </dgm:pt>
    <dgm:pt modelId="{4EA3FE1E-3543-4567-B7CC-A829820E041C}" type="par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D756C8F2-45E7-4E11-8091-E002D57F5CAA}" type="sibTrans" cxnId="{27132400-B9E9-491C-B4CE-1526EAAB8E5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51EB1E27-B5A1-4D29-8C7B-7B4A5DA4B310}" type="pres">
      <dgm:prSet presAssocID="{58288F0C-7950-4A84-ABCE-9D1AA89A9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A200DB-549B-4FF7-BE28-36DAB8706954}" type="pres">
      <dgm:prSet presAssocID="{B4D82762-437A-4113-A487-F9AB417014E0}" presName="parentLin" presStyleCnt="0"/>
      <dgm:spPr/>
    </dgm:pt>
    <dgm:pt modelId="{56C16EED-2FD6-48E5-8211-10A739E88534}" type="pres">
      <dgm:prSet presAssocID="{B4D82762-437A-4113-A487-F9AB417014E0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5B9416B-0B01-4A98-905D-DFD8D1DBA77D}" type="pres">
      <dgm:prSet presAssocID="{B4D82762-437A-4113-A487-F9AB417014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AA6423-B1D9-43F1-98D3-02F0754907BD}" type="pres">
      <dgm:prSet presAssocID="{B4D82762-437A-4113-A487-F9AB417014E0}" presName="negativeSpace" presStyleCnt="0"/>
      <dgm:spPr/>
    </dgm:pt>
    <dgm:pt modelId="{4287929A-016C-4419-9FFB-EE9937898690}" type="pres">
      <dgm:prSet presAssocID="{B4D82762-437A-4113-A487-F9AB417014E0}" presName="childText" presStyleLbl="conFgAcc1" presStyleIdx="0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ED3CD474-A7C2-4225-B6D7-DA72CA6C8BC4}" type="pres">
      <dgm:prSet presAssocID="{B575E64E-63D4-4D0E-B03F-E60A9AAF5081}" presName="spaceBetweenRectangles" presStyleCnt="0"/>
      <dgm:spPr/>
    </dgm:pt>
    <dgm:pt modelId="{AE1B534F-23C1-4EDB-A8C3-F2394B6EAC33}" type="pres">
      <dgm:prSet presAssocID="{13064A32-E7BA-4CCA-BA29-ED655B9EA25B}" presName="parentLin" presStyleCnt="0"/>
      <dgm:spPr/>
    </dgm:pt>
    <dgm:pt modelId="{2FECA041-0561-496B-9502-52D1D569B970}" type="pres">
      <dgm:prSet presAssocID="{13064A32-E7BA-4CCA-BA29-ED655B9EA25B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CC3F529-CEC9-4347-9B63-19C5C71C758D}" type="pres">
      <dgm:prSet presAssocID="{13064A32-E7BA-4CCA-BA29-ED655B9EA2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FCFB24-D5C7-43D2-AC2A-E286834750C0}" type="pres">
      <dgm:prSet presAssocID="{13064A32-E7BA-4CCA-BA29-ED655B9EA25B}" presName="negativeSpace" presStyleCnt="0"/>
      <dgm:spPr/>
    </dgm:pt>
    <dgm:pt modelId="{56769473-9A4F-48AF-A856-1DDE19CB3110}" type="pres">
      <dgm:prSet presAssocID="{13064A32-E7BA-4CCA-BA29-ED655B9EA25B}" presName="childText" presStyleLbl="conFgAcc1" presStyleIdx="1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2EFE3164-A4D6-42C0-9ACA-F4E62769F5D1}" type="pres">
      <dgm:prSet presAssocID="{C0F2E489-C7E8-4F2E-A6E1-C81B3F7E8E4E}" presName="spaceBetweenRectangles" presStyleCnt="0"/>
      <dgm:spPr/>
    </dgm:pt>
    <dgm:pt modelId="{18EC69EE-E9B2-4E04-AF8F-7552E2E1AD39}" type="pres">
      <dgm:prSet presAssocID="{23D13DC0-C15D-48A0-A80A-283A0BB5995D}" presName="parentLin" presStyleCnt="0"/>
      <dgm:spPr/>
    </dgm:pt>
    <dgm:pt modelId="{3CA62579-F3F7-4761-8480-20B0F9FB2195}" type="pres">
      <dgm:prSet presAssocID="{23D13DC0-C15D-48A0-A80A-283A0BB5995D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8C3546D4-BC63-4F47-80D7-FC06F043FED7}" type="pres">
      <dgm:prSet presAssocID="{23D13DC0-C15D-48A0-A80A-283A0BB599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4243E-73BE-4A10-8337-619EDD0BEFE2}" type="pres">
      <dgm:prSet presAssocID="{23D13DC0-C15D-48A0-A80A-283A0BB5995D}" presName="negativeSpace" presStyleCnt="0"/>
      <dgm:spPr/>
    </dgm:pt>
    <dgm:pt modelId="{E3D4B4A0-A861-4336-914C-64552CD47E79}" type="pres">
      <dgm:prSet presAssocID="{23D13DC0-C15D-48A0-A80A-283A0BB5995D}" presName="childText" presStyleLbl="conFgAcc1" presStyleIdx="2" presStyleCnt="6">
        <dgm:presLayoutVars>
          <dgm:bulletEnabled val="1"/>
        </dgm:presLayoutVars>
      </dgm:prSet>
      <dgm:spPr>
        <a:solidFill>
          <a:srgbClr val="3B7812">
            <a:alpha val="50980"/>
          </a:srgbClr>
        </a:solidFill>
      </dgm:spPr>
      <dgm:t>
        <a:bodyPr/>
        <a:lstStyle/>
        <a:p>
          <a:endParaRPr lang="es-EC"/>
        </a:p>
      </dgm:t>
    </dgm:pt>
    <dgm:pt modelId="{B787DDF5-86E3-4E96-93DD-395CF8DC2DBF}" type="pres">
      <dgm:prSet presAssocID="{7F017403-F13B-4BCE-A4DF-0AAEF911E899}" presName="spaceBetweenRectangles" presStyleCnt="0"/>
      <dgm:spPr/>
    </dgm:pt>
    <dgm:pt modelId="{F91AF1A0-9E92-4926-A816-35B826F81120}" type="pres">
      <dgm:prSet presAssocID="{A3A7AD79-76A0-4583-98A4-4E950158718E}" presName="parentLin" presStyleCnt="0"/>
      <dgm:spPr/>
    </dgm:pt>
    <dgm:pt modelId="{AC581AC0-618D-407A-843E-44FE9DA708B4}" type="pres">
      <dgm:prSet presAssocID="{A3A7AD79-76A0-4583-98A4-4E950158718E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2BDEEEBE-6E0A-440B-9580-DF35787DFA39}" type="pres">
      <dgm:prSet presAssocID="{A3A7AD79-76A0-4583-98A4-4E95015871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C6326E-90C3-412C-8DDD-BF0E46A76125}" type="pres">
      <dgm:prSet presAssocID="{A3A7AD79-76A0-4583-98A4-4E950158718E}" presName="negativeSpace" presStyleCnt="0"/>
      <dgm:spPr/>
    </dgm:pt>
    <dgm:pt modelId="{74BC3732-A435-4A80-A45A-7C2A4E8E5DED}" type="pres">
      <dgm:prSet presAssocID="{A3A7AD79-76A0-4583-98A4-4E950158718E}" presName="childText" presStyleLbl="conFgAcc1" presStyleIdx="3" presStyleCnt="6">
        <dgm:presLayoutVars>
          <dgm:bulletEnabled val="1"/>
        </dgm:presLayoutVars>
      </dgm:prSet>
      <dgm:spPr>
        <a:solidFill>
          <a:srgbClr val="3B7812">
            <a:alpha val="57647"/>
          </a:srgbClr>
        </a:solidFill>
      </dgm:spPr>
      <dgm:t>
        <a:bodyPr/>
        <a:lstStyle/>
        <a:p>
          <a:endParaRPr lang="es-EC"/>
        </a:p>
      </dgm:t>
    </dgm:pt>
    <dgm:pt modelId="{23F983F4-84FD-4BA7-8B7D-B7ECDA7034F9}" type="pres">
      <dgm:prSet presAssocID="{941DBA42-D16B-4515-8193-F3A0ED0C0C4A}" presName="spaceBetweenRectangles" presStyleCnt="0"/>
      <dgm:spPr/>
    </dgm:pt>
    <dgm:pt modelId="{5E9BB04E-1A09-460A-A1F8-18128820D827}" type="pres">
      <dgm:prSet presAssocID="{F25DF6BF-0E0A-4F4B-A52D-896DB591044E}" presName="parentLin" presStyleCnt="0"/>
      <dgm:spPr/>
    </dgm:pt>
    <dgm:pt modelId="{F5E0E6CF-2E59-4742-A825-B2A8E2BF8366}" type="pres">
      <dgm:prSet presAssocID="{F25DF6BF-0E0A-4F4B-A52D-896DB591044E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F9B960DF-3182-44B0-BCCA-F05FCF4D0DD1}" type="pres">
      <dgm:prSet presAssocID="{F25DF6BF-0E0A-4F4B-A52D-896DB59104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81D4D0-1AF9-44DD-848C-CCC2BFB65264}" type="pres">
      <dgm:prSet presAssocID="{F25DF6BF-0E0A-4F4B-A52D-896DB591044E}" presName="negativeSpace" presStyleCnt="0"/>
      <dgm:spPr/>
    </dgm:pt>
    <dgm:pt modelId="{18BC559E-03DD-42AB-9E18-FC8E70962A2B}" type="pres">
      <dgm:prSet presAssocID="{F25DF6BF-0E0A-4F4B-A52D-896DB591044E}" presName="childText" presStyleLbl="conFgAcc1" presStyleIdx="4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  <dgm:pt modelId="{B8135A4D-B887-4CEE-9497-36B9875C8A86}" type="pres">
      <dgm:prSet presAssocID="{C3474F9E-1905-47A2-99E7-75D07F2ED7B7}" presName="spaceBetweenRectangles" presStyleCnt="0"/>
      <dgm:spPr/>
    </dgm:pt>
    <dgm:pt modelId="{23CA5720-876F-40F6-8478-0970123F2A67}" type="pres">
      <dgm:prSet presAssocID="{9F0521D4-B40D-4223-8FF3-3E93BC32FAF2}" presName="parentLin" presStyleCnt="0"/>
      <dgm:spPr/>
    </dgm:pt>
    <dgm:pt modelId="{CB844AE7-56A5-42AF-859D-347AA70BB169}" type="pres">
      <dgm:prSet presAssocID="{9F0521D4-B40D-4223-8FF3-3E93BC32FAF2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6683EE2F-1E9B-498D-A0D4-01636865FD17}" type="pres">
      <dgm:prSet presAssocID="{9F0521D4-B40D-4223-8FF3-3E93BC32FAF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73BAC0-DF73-4AE2-9A6B-ACBDBDE95704}" type="pres">
      <dgm:prSet presAssocID="{9F0521D4-B40D-4223-8FF3-3E93BC32FAF2}" presName="negativeSpace" presStyleCnt="0"/>
      <dgm:spPr/>
    </dgm:pt>
    <dgm:pt modelId="{88E38233-1CFD-4572-8C5D-6F5510F6C5DB}" type="pres">
      <dgm:prSet presAssocID="{9F0521D4-B40D-4223-8FF3-3E93BC32FAF2}" presName="childText" presStyleLbl="conFgAcc1" presStyleIdx="5" presStyleCnt="6">
        <dgm:presLayoutVars>
          <dgm:bulletEnabled val="1"/>
        </dgm:presLayoutVars>
      </dgm:prSet>
      <dgm:spPr>
        <a:solidFill>
          <a:srgbClr val="3B7812">
            <a:alpha val="58039"/>
          </a:srgbClr>
        </a:solidFill>
      </dgm:spPr>
      <dgm:t>
        <a:bodyPr/>
        <a:lstStyle/>
        <a:p>
          <a:endParaRPr lang="es-EC"/>
        </a:p>
      </dgm:t>
    </dgm:pt>
  </dgm:ptLst>
  <dgm:cxnLst>
    <dgm:cxn modelId="{71D012A0-3BD6-48F0-9FD0-DA7553D26955}" srcId="{58288F0C-7950-4A84-ABCE-9D1AA89A9446}" destId="{23D13DC0-C15D-48A0-A80A-283A0BB5995D}" srcOrd="2" destOrd="0" parTransId="{BF710873-23EF-4CC5-9374-3985AF507057}" sibTransId="{7F017403-F13B-4BCE-A4DF-0AAEF911E899}"/>
    <dgm:cxn modelId="{4E4AD323-0AAC-457B-8464-DB7724CC7ECC}" srcId="{58288F0C-7950-4A84-ABCE-9D1AA89A9446}" destId="{A3A7AD79-76A0-4583-98A4-4E950158718E}" srcOrd="3" destOrd="0" parTransId="{A5C9F23E-D9B3-4262-956C-A8C97A8F3601}" sibTransId="{941DBA42-D16B-4515-8193-F3A0ED0C0C4A}"/>
    <dgm:cxn modelId="{B24FFA0A-59AF-49EA-A9F6-342AD696A37B}" type="presOf" srcId="{23D13DC0-C15D-48A0-A80A-283A0BB5995D}" destId="{3CA62579-F3F7-4761-8480-20B0F9FB2195}" srcOrd="0" destOrd="0" presId="urn:microsoft.com/office/officeart/2005/8/layout/list1"/>
    <dgm:cxn modelId="{27132400-B9E9-491C-B4CE-1526EAAB8E57}" srcId="{58288F0C-7950-4A84-ABCE-9D1AA89A9446}" destId="{9F0521D4-B40D-4223-8FF3-3E93BC32FAF2}" srcOrd="5" destOrd="0" parTransId="{4EA3FE1E-3543-4567-B7CC-A829820E041C}" sibTransId="{D756C8F2-45E7-4E11-8091-E002D57F5CAA}"/>
    <dgm:cxn modelId="{1B528CA3-B060-4CAC-BBFE-634D9CF0A004}" type="presOf" srcId="{A3A7AD79-76A0-4583-98A4-4E950158718E}" destId="{2BDEEEBE-6E0A-440B-9580-DF35787DFA39}" srcOrd="1" destOrd="0" presId="urn:microsoft.com/office/officeart/2005/8/layout/list1"/>
    <dgm:cxn modelId="{84866601-C0DD-4282-9215-74BF92AC7D91}" type="presOf" srcId="{9F0521D4-B40D-4223-8FF3-3E93BC32FAF2}" destId="{6683EE2F-1E9B-498D-A0D4-01636865FD17}" srcOrd="1" destOrd="0" presId="urn:microsoft.com/office/officeart/2005/8/layout/list1"/>
    <dgm:cxn modelId="{0D742179-C30E-4A4D-92E6-B02E6D83AEAE}" type="presOf" srcId="{23D13DC0-C15D-48A0-A80A-283A0BB5995D}" destId="{8C3546D4-BC63-4F47-80D7-FC06F043FED7}" srcOrd="1" destOrd="0" presId="urn:microsoft.com/office/officeart/2005/8/layout/list1"/>
    <dgm:cxn modelId="{DBB53C78-25C9-429A-8B2E-150DF56F2F70}" type="presOf" srcId="{9F0521D4-B40D-4223-8FF3-3E93BC32FAF2}" destId="{CB844AE7-56A5-42AF-859D-347AA70BB169}" srcOrd="0" destOrd="0" presId="urn:microsoft.com/office/officeart/2005/8/layout/list1"/>
    <dgm:cxn modelId="{41AADC6A-0B18-4D33-9D01-6827FB92D004}" type="presOf" srcId="{B4D82762-437A-4113-A487-F9AB417014E0}" destId="{F5B9416B-0B01-4A98-905D-DFD8D1DBA77D}" srcOrd="1" destOrd="0" presId="urn:microsoft.com/office/officeart/2005/8/layout/list1"/>
    <dgm:cxn modelId="{809B826A-4216-486A-ABBF-4584DF2963EC}" type="presOf" srcId="{F25DF6BF-0E0A-4F4B-A52D-896DB591044E}" destId="{F9B960DF-3182-44B0-BCCA-F05FCF4D0DD1}" srcOrd="1" destOrd="0" presId="urn:microsoft.com/office/officeart/2005/8/layout/list1"/>
    <dgm:cxn modelId="{B4DFF1C3-3475-497E-9D52-A7B9E8EFAA54}" srcId="{58288F0C-7950-4A84-ABCE-9D1AA89A9446}" destId="{F25DF6BF-0E0A-4F4B-A52D-896DB591044E}" srcOrd="4" destOrd="0" parTransId="{45D97352-C1F0-4D7D-AF5E-DF3A5C8BB071}" sibTransId="{C3474F9E-1905-47A2-99E7-75D07F2ED7B7}"/>
    <dgm:cxn modelId="{69DF2574-D536-4503-B008-F30DCB1F8D67}" type="presOf" srcId="{58288F0C-7950-4A84-ABCE-9D1AA89A9446}" destId="{51EB1E27-B5A1-4D29-8C7B-7B4A5DA4B310}" srcOrd="0" destOrd="0" presId="urn:microsoft.com/office/officeart/2005/8/layout/list1"/>
    <dgm:cxn modelId="{5BCEC6EE-4968-4CE0-A193-92A92A20DC47}" type="presOf" srcId="{B4D82762-437A-4113-A487-F9AB417014E0}" destId="{56C16EED-2FD6-48E5-8211-10A739E88534}" srcOrd="0" destOrd="0" presId="urn:microsoft.com/office/officeart/2005/8/layout/list1"/>
    <dgm:cxn modelId="{322C488D-B92D-4C09-A56D-523B78783E07}" type="presOf" srcId="{13064A32-E7BA-4CCA-BA29-ED655B9EA25B}" destId="{FCC3F529-CEC9-4347-9B63-19C5C71C758D}" srcOrd="1" destOrd="0" presId="urn:microsoft.com/office/officeart/2005/8/layout/list1"/>
    <dgm:cxn modelId="{38427043-671B-4976-8CC6-DDD8C07430C3}" type="presOf" srcId="{13064A32-E7BA-4CCA-BA29-ED655B9EA25B}" destId="{2FECA041-0561-496B-9502-52D1D569B970}" srcOrd="0" destOrd="0" presId="urn:microsoft.com/office/officeart/2005/8/layout/list1"/>
    <dgm:cxn modelId="{FC951451-4AAF-41FA-B08C-0C31E081F093}" srcId="{58288F0C-7950-4A84-ABCE-9D1AA89A9446}" destId="{B4D82762-437A-4113-A487-F9AB417014E0}" srcOrd="0" destOrd="0" parTransId="{039C50D9-3D0C-48CF-BC1B-489A5D708E2D}" sibTransId="{B575E64E-63D4-4D0E-B03F-E60A9AAF5081}"/>
    <dgm:cxn modelId="{CA76140E-B90F-4A4D-8973-298075B4E261}" srcId="{58288F0C-7950-4A84-ABCE-9D1AA89A9446}" destId="{13064A32-E7BA-4CCA-BA29-ED655B9EA25B}" srcOrd="1" destOrd="0" parTransId="{4CD44C04-873C-4A11-8CBE-A61733B0D615}" sibTransId="{C0F2E489-C7E8-4F2E-A6E1-C81B3F7E8E4E}"/>
    <dgm:cxn modelId="{BB29D7BB-1565-4ECC-9E21-B8194DDF65DE}" type="presOf" srcId="{A3A7AD79-76A0-4583-98A4-4E950158718E}" destId="{AC581AC0-618D-407A-843E-44FE9DA708B4}" srcOrd="0" destOrd="0" presId="urn:microsoft.com/office/officeart/2005/8/layout/list1"/>
    <dgm:cxn modelId="{F414445E-3171-4859-A887-12C1D0256E9C}" type="presOf" srcId="{F25DF6BF-0E0A-4F4B-A52D-896DB591044E}" destId="{F5E0E6CF-2E59-4742-A825-B2A8E2BF8366}" srcOrd="0" destOrd="0" presId="urn:microsoft.com/office/officeart/2005/8/layout/list1"/>
    <dgm:cxn modelId="{27516D69-4CAA-4D08-8DA1-18E39251021F}" type="presParOf" srcId="{51EB1E27-B5A1-4D29-8C7B-7B4A5DA4B310}" destId="{87A200DB-549B-4FF7-BE28-36DAB8706954}" srcOrd="0" destOrd="0" presId="urn:microsoft.com/office/officeart/2005/8/layout/list1"/>
    <dgm:cxn modelId="{5FE5743B-6C9F-427F-A19B-B38DBEDCE66D}" type="presParOf" srcId="{87A200DB-549B-4FF7-BE28-36DAB8706954}" destId="{56C16EED-2FD6-48E5-8211-10A739E88534}" srcOrd="0" destOrd="0" presId="urn:microsoft.com/office/officeart/2005/8/layout/list1"/>
    <dgm:cxn modelId="{4AD8189A-DC5C-45F8-9161-7F6AEF48080C}" type="presParOf" srcId="{87A200DB-549B-4FF7-BE28-36DAB8706954}" destId="{F5B9416B-0B01-4A98-905D-DFD8D1DBA77D}" srcOrd="1" destOrd="0" presId="urn:microsoft.com/office/officeart/2005/8/layout/list1"/>
    <dgm:cxn modelId="{A184C8A1-8054-444D-9F37-00927A75C3F9}" type="presParOf" srcId="{51EB1E27-B5A1-4D29-8C7B-7B4A5DA4B310}" destId="{3CAA6423-B1D9-43F1-98D3-02F0754907BD}" srcOrd="1" destOrd="0" presId="urn:microsoft.com/office/officeart/2005/8/layout/list1"/>
    <dgm:cxn modelId="{21979F90-1A38-4E14-B5BD-B43241CD0C94}" type="presParOf" srcId="{51EB1E27-B5A1-4D29-8C7B-7B4A5DA4B310}" destId="{4287929A-016C-4419-9FFB-EE9937898690}" srcOrd="2" destOrd="0" presId="urn:microsoft.com/office/officeart/2005/8/layout/list1"/>
    <dgm:cxn modelId="{D9A11E69-3E00-458B-AE74-81E3D405813C}" type="presParOf" srcId="{51EB1E27-B5A1-4D29-8C7B-7B4A5DA4B310}" destId="{ED3CD474-A7C2-4225-B6D7-DA72CA6C8BC4}" srcOrd="3" destOrd="0" presId="urn:microsoft.com/office/officeart/2005/8/layout/list1"/>
    <dgm:cxn modelId="{6B6B4B6D-BD3B-4468-94D1-06699FAB854B}" type="presParOf" srcId="{51EB1E27-B5A1-4D29-8C7B-7B4A5DA4B310}" destId="{AE1B534F-23C1-4EDB-A8C3-F2394B6EAC33}" srcOrd="4" destOrd="0" presId="urn:microsoft.com/office/officeart/2005/8/layout/list1"/>
    <dgm:cxn modelId="{3B9F1419-D3FB-4230-95A5-11A1A97504C5}" type="presParOf" srcId="{AE1B534F-23C1-4EDB-A8C3-F2394B6EAC33}" destId="{2FECA041-0561-496B-9502-52D1D569B970}" srcOrd="0" destOrd="0" presId="urn:microsoft.com/office/officeart/2005/8/layout/list1"/>
    <dgm:cxn modelId="{5C085C3A-BF14-4BC6-A402-5421B164457E}" type="presParOf" srcId="{AE1B534F-23C1-4EDB-A8C3-F2394B6EAC33}" destId="{FCC3F529-CEC9-4347-9B63-19C5C71C758D}" srcOrd="1" destOrd="0" presId="urn:microsoft.com/office/officeart/2005/8/layout/list1"/>
    <dgm:cxn modelId="{1D3A8536-D34A-42F9-BE0B-E8BCB335C600}" type="presParOf" srcId="{51EB1E27-B5A1-4D29-8C7B-7B4A5DA4B310}" destId="{23FCFB24-D5C7-43D2-AC2A-E286834750C0}" srcOrd="5" destOrd="0" presId="urn:microsoft.com/office/officeart/2005/8/layout/list1"/>
    <dgm:cxn modelId="{CFECA26C-B45B-4DAE-A466-8E5ACFB7BA37}" type="presParOf" srcId="{51EB1E27-B5A1-4D29-8C7B-7B4A5DA4B310}" destId="{56769473-9A4F-48AF-A856-1DDE19CB3110}" srcOrd="6" destOrd="0" presId="urn:microsoft.com/office/officeart/2005/8/layout/list1"/>
    <dgm:cxn modelId="{8CB825A6-50EB-4201-8573-103527ACB393}" type="presParOf" srcId="{51EB1E27-B5A1-4D29-8C7B-7B4A5DA4B310}" destId="{2EFE3164-A4D6-42C0-9ACA-F4E62769F5D1}" srcOrd="7" destOrd="0" presId="urn:microsoft.com/office/officeart/2005/8/layout/list1"/>
    <dgm:cxn modelId="{D0E885CF-1AB2-4076-A652-3EB945AA0B67}" type="presParOf" srcId="{51EB1E27-B5A1-4D29-8C7B-7B4A5DA4B310}" destId="{18EC69EE-E9B2-4E04-AF8F-7552E2E1AD39}" srcOrd="8" destOrd="0" presId="urn:microsoft.com/office/officeart/2005/8/layout/list1"/>
    <dgm:cxn modelId="{7C893638-B353-4829-A302-1DE48CC1B3C4}" type="presParOf" srcId="{18EC69EE-E9B2-4E04-AF8F-7552E2E1AD39}" destId="{3CA62579-F3F7-4761-8480-20B0F9FB2195}" srcOrd="0" destOrd="0" presId="urn:microsoft.com/office/officeart/2005/8/layout/list1"/>
    <dgm:cxn modelId="{FB086023-A159-444C-B063-B4E33BA2C040}" type="presParOf" srcId="{18EC69EE-E9B2-4E04-AF8F-7552E2E1AD39}" destId="{8C3546D4-BC63-4F47-80D7-FC06F043FED7}" srcOrd="1" destOrd="0" presId="urn:microsoft.com/office/officeart/2005/8/layout/list1"/>
    <dgm:cxn modelId="{4465B495-B85F-4B26-AEFA-B444E2BC2DB2}" type="presParOf" srcId="{51EB1E27-B5A1-4D29-8C7B-7B4A5DA4B310}" destId="{2F14243E-73BE-4A10-8337-619EDD0BEFE2}" srcOrd="9" destOrd="0" presId="urn:microsoft.com/office/officeart/2005/8/layout/list1"/>
    <dgm:cxn modelId="{447AC544-3F91-4790-867B-F6AE4EA75D1E}" type="presParOf" srcId="{51EB1E27-B5A1-4D29-8C7B-7B4A5DA4B310}" destId="{E3D4B4A0-A861-4336-914C-64552CD47E79}" srcOrd="10" destOrd="0" presId="urn:microsoft.com/office/officeart/2005/8/layout/list1"/>
    <dgm:cxn modelId="{D525028A-8C50-4A88-98CB-7E5B87044AD1}" type="presParOf" srcId="{51EB1E27-B5A1-4D29-8C7B-7B4A5DA4B310}" destId="{B787DDF5-86E3-4E96-93DD-395CF8DC2DBF}" srcOrd="11" destOrd="0" presId="urn:microsoft.com/office/officeart/2005/8/layout/list1"/>
    <dgm:cxn modelId="{50B050C0-51BF-4829-89B9-F422BDD33296}" type="presParOf" srcId="{51EB1E27-B5A1-4D29-8C7B-7B4A5DA4B310}" destId="{F91AF1A0-9E92-4926-A816-35B826F81120}" srcOrd="12" destOrd="0" presId="urn:microsoft.com/office/officeart/2005/8/layout/list1"/>
    <dgm:cxn modelId="{D9CAFAFF-7059-44AE-ACB3-B40B3024CA6A}" type="presParOf" srcId="{F91AF1A0-9E92-4926-A816-35B826F81120}" destId="{AC581AC0-618D-407A-843E-44FE9DA708B4}" srcOrd="0" destOrd="0" presId="urn:microsoft.com/office/officeart/2005/8/layout/list1"/>
    <dgm:cxn modelId="{E81AD4FF-4298-4937-A9FE-2D38FD1398B9}" type="presParOf" srcId="{F91AF1A0-9E92-4926-A816-35B826F81120}" destId="{2BDEEEBE-6E0A-440B-9580-DF35787DFA39}" srcOrd="1" destOrd="0" presId="urn:microsoft.com/office/officeart/2005/8/layout/list1"/>
    <dgm:cxn modelId="{DAA61FB2-6279-42D3-A4D2-5F69F829B577}" type="presParOf" srcId="{51EB1E27-B5A1-4D29-8C7B-7B4A5DA4B310}" destId="{B9C6326E-90C3-412C-8DDD-BF0E46A76125}" srcOrd="13" destOrd="0" presId="urn:microsoft.com/office/officeart/2005/8/layout/list1"/>
    <dgm:cxn modelId="{00CE374E-C6A1-453E-BBA1-4FD635E78C32}" type="presParOf" srcId="{51EB1E27-B5A1-4D29-8C7B-7B4A5DA4B310}" destId="{74BC3732-A435-4A80-A45A-7C2A4E8E5DED}" srcOrd="14" destOrd="0" presId="urn:microsoft.com/office/officeart/2005/8/layout/list1"/>
    <dgm:cxn modelId="{2A25A00B-7D94-47D0-92F1-13DE222F0446}" type="presParOf" srcId="{51EB1E27-B5A1-4D29-8C7B-7B4A5DA4B310}" destId="{23F983F4-84FD-4BA7-8B7D-B7ECDA7034F9}" srcOrd="15" destOrd="0" presId="urn:microsoft.com/office/officeart/2005/8/layout/list1"/>
    <dgm:cxn modelId="{C9405F4F-CED0-49E4-B2A8-7406CDC738DC}" type="presParOf" srcId="{51EB1E27-B5A1-4D29-8C7B-7B4A5DA4B310}" destId="{5E9BB04E-1A09-460A-A1F8-18128820D827}" srcOrd="16" destOrd="0" presId="urn:microsoft.com/office/officeart/2005/8/layout/list1"/>
    <dgm:cxn modelId="{9D8042FC-B9D5-4669-A512-92E5CEAD3675}" type="presParOf" srcId="{5E9BB04E-1A09-460A-A1F8-18128820D827}" destId="{F5E0E6CF-2E59-4742-A825-B2A8E2BF8366}" srcOrd="0" destOrd="0" presId="urn:microsoft.com/office/officeart/2005/8/layout/list1"/>
    <dgm:cxn modelId="{D7F1E939-CEA3-426A-91FE-C242EA9E4CE0}" type="presParOf" srcId="{5E9BB04E-1A09-460A-A1F8-18128820D827}" destId="{F9B960DF-3182-44B0-BCCA-F05FCF4D0DD1}" srcOrd="1" destOrd="0" presId="urn:microsoft.com/office/officeart/2005/8/layout/list1"/>
    <dgm:cxn modelId="{D2702126-6580-4347-826C-C25ABE38C8D9}" type="presParOf" srcId="{51EB1E27-B5A1-4D29-8C7B-7B4A5DA4B310}" destId="{FE81D4D0-1AF9-44DD-848C-CCC2BFB65264}" srcOrd="17" destOrd="0" presId="urn:microsoft.com/office/officeart/2005/8/layout/list1"/>
    <dgm:cxn modelId="{ABA627EA-10CF-4741-9823-17F3B1D0CA87}" type="presParOf" srcId="{51EB1E27-B5A1-4D29-8C7B-7B4A5DA4B310}" destId="{18BC559E-03DD-42AB-9E18-FC8E70962A2B}" srcOrd="18" destOrd="0" presId="urn:microsoft.com/office/officeart/2005/8/layout/list1"/>
    <dgm:cxn modelId="{FE492668-601D-4F50-B047-BDFE63D94F0D}" type="presParOf" srcId="{51EB1E27-B5A1-4D29-8C7B-7B4A5DA4B310}" destId="{B8135A4D-B887-4CEE-9497-36B9875C8A86}" srcOrd="19" destOrd="0" presId="urn:microsoft.com/office/officeart/2005/8/layout/list1"/>
    <dgm:cxn modelId="{44CF3FB4-71ED-4C03-943B-B0D0DEAEBB01}" type="presParOf" srcId="{51EB1E27-B5A1-4D29-8C7B-7B4A5DA4B310}" destId="{23CA5720-876F-40F6-8478-0970123F2A67}" srcOrd="20" destOrd="0" presId="urn:microsoft.com/office/officeart/2005/8/layout/list1"/>
    <dgm:cxn modelId="{7B6F89A8-20F0-4A2B-B675-C0CD1EF8E173}" type="presParOf" srcId="{23CA5720-876F-40F6-8478-0970123F2A67}" destId="{CB844AE7-56A5-42AF-859D-347AA70BB169}" srcOrd="0" destOrd="0" presId="urn:microsoft.com/office/officeart/2005/8/layout/list1"/>
    <dgm:cxn modelId="{62928117-7E65-4D9D-A060-7FEFD9B798A1}" type="presParOf" srcId="{23CA5720-876F-40F6-8478-0970123F2A67}" destId="{6683EE2F-1E9B-498D-A0D4-01636865FD17}" srcOrd="1" destOrd="0" presId="urn:microsoft.com/office/officeart/2005/8/layout/list1"/>
    <dgm:cxn modelId="{C4590A66-D79C-4E7C-8CAB-0F8C0A44A95F}" type="presParOf" srcId="{51EB1E27-B5A1-4D29-8C7B-7B4A5DA4B310}" destId="{3A73BAC0-DF73-4AE2-9A6B-ACBDBDE95704}" srcOrd="21" destOrd="0" presId="urn:microsoft.com/office/officeart/2005/8/layout/list1"/>
    <dgm:cxn modelId="{D227BD60-0234-4918-808D-C9A05B5B57A1}" type="presParOf" srcId="{51EB1E27-B5A1-4D29-8C7B-7B4A5DA4B310}" destId="{88E38233-1CFD-4572-8C5D-6F5510F6C5D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7929A-016C-4419-9FFB-EE9937898690}">
      <dsp:nvSpPr>
        <dsp:cNvPr id="0" name=""/>
        <dsp:cNvSpPr/>
      </dsp:nvSpPr>
      <dsp:spPr>
        <a:xfrm>
          <a:off x="0" y="298323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9416B-0B01-4A98-905D-DFD8D1DBA77D}">
      <dsp:nvSpPr>
        <dsp:cNvPr id="0" name=""/>
        <dsp:cNvSpPr/>
      </dsp:nvSpPr>
      <dsp:spPr>
        <a:xfrm>
          <a:off x="313234" y="62163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234" y="62163"/>
        <a:ext cx="4385287" cy="472320"/>
      </dsp:txXfrm>
    </dsp:sp>
    <dsp:sp modelId="{56769473-9A4F-48AF-A856-1DDE19CB3110}">
      <dsp:nvSpPr>
        <dsp:cNvPr id="0" name=""/>
        <dsp:cNvSpPr/>
      </dsp:nvSpPr>
      <dsp:spPr>
        <a:xfrm>
          <a:off x="0" y="1024083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F529-CEC9-4347-9B63-19C5C71C758D}">
      <dsp:nvSpPr>
        <dsp:cNvPr id="0" name=""/>
        <dsp:cNvSpPr/>
      </dsp:nvSpPr>
      <dsp:spPr>
        <a:xfrm>
          <a:off x="313234" y="787923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234" y="787923"/>
        <a:ext cx="4385287" cy="472320"/>
      </dsp:txXfrm>
    </dsp:sp>
    <dsp:sp modelId="{E3D4B4A0-A861-4336-914C-64552CD47E79}">
      <dsp:nvSpPr>
        <dsp:cNvPr id="0" name=""/>
        <dsp:cNvSpPr/>
      </dsp:nvSpPr>
      <dsp:spPr>
        <a:xfrm>
          <a:off x="0" y="1749843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546D4-BC63-4F47-80D7-FC06F043FED7}">
      <dsp:nvSpPr>
        <dsp:cNvPr id="0" name=""/>
        <dsp:cNvSpPr/>
      </dsp:nvSpPr>
      <dsp:spPr>
        <a:xfrm>
          <a:off x="313234" y="1513683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234" y="1513683"/>
        <a:ext cx="4385287" cy="472320"/>
      </dsp:txXfrm>
    </dsp:sp>
    <dsp:sp modelId="{74BC3732-A435-4A80-A45A-7C2A4E8E5DED}">
      <dsp:nvSpPr>
        <dsp:cNvPr id="0" name=""/>
        <dsp:cNvSpPr/>
      </dsp:nvSpPr>
      <dsp:spPr>
        <a:xfrm>
          <a:off x="0" y="2475603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EEEBE-6E0A-440B-9580-DF35787DFA39}">
      <dsp:nvSpPr>
        <dsp:cNvPr id="0" name=""/>
        <dsp:cNvSpPr/>
      </dsp:nvSpPr>
      <dsp:spPr>
        <a:xfrm>
          <a:off x="313234" y="2239443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4. Resultados y discusión</a:t>
          </a:r>
        </a:p>
      </dsp:txBody>
      <dsp:txXfrm>
        <a:off x="313234" y="2239443"/>
        <a:ext cx="4385287" cy="472320"/>
      </dsp:txXfrm>
    </dsp:sp>
    <dsp:sp modelId="{18BC559E-03DD-42AB-9E18-FC8E70962A2B}">
      <dsp:nvSpPr>
        <dsp:cNvPr id="0" name=""/>
        <dsp:cNvSpPr/>
      </dsp:nvSpPr>
      <dsp:spPr>
        <a:xfrm>
          <a:off x="0" y="3201363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960DF-3182-44B0-BCCA-F05FCF4D0DD1}">
      <dsp:nvSpPr>
        <dsp:cNvPr id="0" name=""/>
        <dsp:cNvSpPr/>
      </dsp:nvSpPr>
      <dsp:spPr>
        <a:xfrm>
          <a:off x="313234" y="2965203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5. Conclusiones</a:t>
          </a:r>
        </a:p>
      </dsp:txBody>
      <dsp:txXfrm>
        <a:off x="313234" y="2965203"/>
        <a:ext cx="4385287" cy="472320"/>
      </dsp:txXfrm>
    </dsp:sp>
    <dsp:sp modelId="{88E38233-1CFD-4572-8C5D-6F5510F6C5DB}">
      <dsp:nvSpPr>
        <dsp:cNvPr id="0" name=""/>
        <dsp:cNvSpPr/>
      </dsp:nvSpPr>
      <dsp:spPr>
        <a:xfrm>
          <a:off x="0" y="3927124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3EE2F-1E9B-498D-A0D4-01636865FD17}">
      <dsp:nvSpPr>
        <dsp:cNvPr id="0" name=""/>
        <dsp:cNvSpPr/>
      </dsp:nvSpPr>
      <dsp:spPr>
        <a:xfrm>
          <a:off x="313234" y="3690964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sp:txBody>
      <dsp:txXfrm>
        <a:off x="313234" y="3690964"/>
        <a:ext cx="4385287" cy="472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7929A-016C-4419-9FFB-EE9937898690}">
      <dsp:nvSpPr>
        <dsp:cNvPr id="0" name=""/>
        <dsp:cNvSpPr/>
      </dsp:nvSpPr>
      <dsp:spPr>
        <a:xfrm>
          <a:off x="0" y="298323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9416B-0B01-4A98-905D-DFD8D1DBA77D}">
      <dsp:nvSpPr>
        <dsp:cNvPr id="0" name=""/>
        <dsp:cNvSpPr/>
      </dsp:nvSpPr>
      <dsp:spPr>
        <a:xfrm>
          <a:off x="313234" y="62163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2400" b="1" kern="1200" dirty="0">
            <a:solidFill>
              <a:srgbClr val="44891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234" y="62163"/>
        <a:ext cx="4385287" cy="472320"/>
      </dsp:txXfrm>
    </dsp:sp>
    <dsp:sp modelId="{56769473-9A4F-48AF-A856-1DDE19CB3110}">
      <dsp:nvSpPr>
        <dsp:cNvPr id="0" name=""/>
        <dsp:cNvSpPr/>
      </dsp:nvSpPr>
      <dsp:spPr>
        <a:xfrm>
          <a:off x="0" y="1024083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F529-CEC9-4347-9B63-19C5C71C758D}">
      <dsp:nvSpPr>
        <dsp:cNvPr id="0" name=""/>
        <dsp:cNvSpPr/>
      </dsp:nvSpPr>
      <dsp:spPr>
        <a:xfrm>
          <a:off x="313234" y="787923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234" y="787923"/>
        <a:ext cx="4385287" cy="472320"/>
      </dsp:txXfrm>
    </dsp:sp>
    <dsp:sp modelId="{E3D4B4A0-A861-4336-914C-64552CD47E79}">
      <dsp:nvSpPr>
        <dsp:cNvPr id="0" name=""/>
        <dsp:cNvSpPr/>
      </dsp:nvSpPr>
      <dsp:spPr>
        <a:xfrm>
          <a:off x="0" y="1749843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546D4-BC63-4F47-80D7-FC06F043FED7}">
      <dsp:nvSpPr>
        <dsp:cNvPr id="0" name=""/>
        <dsp:cNvSpPr/>
      </dsp:nvSpPr>
      <dsp:spPr>
        <a:xfrm>
          <a:off x="313234" y="1513683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234" y="1513683"/>
        <a:ext cx="4385287" cy="472320"/>
      </dsp:txXfrm>
    </dsp:sp>
    <dsp:sp modelId="{74BC3732-A435-4A80-A45A-7C2A4E8E5DED}">
      <dsp:nvSpPr>
        <dsp:cNvPr id="0" name=""/>
        <dsp:cNvSpPr/>
      </dsp:nvSpPr>
      <dsp:spPr>
        <a:xfrm>
          <a:off x="0" y="2475603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EEEBE-6E0A-440B-9580-DF35787DFA39}">
      <dsp:nvSpPr>
        <dsp:cNvPr id="0" name=""/>
        <dsp:cNvSpPr/>
      </dsp:nvSpPr>
      <dsp:spPr>
        <a:xfrm>
          <a:off x="313234" y="2239443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4. Resultados y discusión</a:t>
          </a:r>
        </a:p>
      </dsp:txBody>
      <dsp:txXfrm>
        <a:off x="313234" y="2239443"/>
        <a:ext cx="4385287" cy="472320"/>
      </dsp:txXfrm>
    </dsp:sp>
    <dsp:sp modelId="{18BC559E-03DD-42AB-9E18-FC8E70962A2B}">
      <dsp:nvSpPr>
        <dsp:cNvPr id="0" name=""/>
        <dsp:cNvSpPr/>
      </dsp:nvSpPr>
      <dsp:spPr>
        <a:xfrm>
          <a:off x="0" y="3201363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960DF-3182-44B0-BCCA-F05FCF4D0DD1}">
      <dsp:nvSpPr>
        <dsp:cNvPr id="0" name=""/>
        <dsp:cNvSpPr/>
      </dsp:nvSpPr>
      <dsp:spPr>
        <a:xfrm>
          <a:off x="313234" y="2965203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5. Conclusiones</a:t>
          </a:r>
        </a:p>
      </dsp:txBody>
      <dsp:txXfrm>
        <a:off x="313234" y="2965203"/>
        <a:ext cx="4385287" cy="472320"/>
      </dsp:txXfrm>
    </dsp:sp>
    <dsp:sp modelId="{88E38233-1CFD-4572-8C5D-6F5510F6C5DB}">
      <dsp:nvSpPr>
        <dsp:cNvPr id="0" name=""/>
        <dsp:cNvSpPr/>
      </dsp:nvSpPr>
      <dsp:spPr>
        <a:xfrm>
          <a:off x="0" y="3927124"/>
          <a:ext cx="6264695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3EE2F-1E9B-498D-A0D4-01636865FD17}">
      <dsp:nvSpPr>
        <dsp:cNvPr id="0" name=""/>
        <dsp:cNvSpPr/>
      </dsp:nvSpPr>
      <dsp:spPr>
        <a:xfrm>
          <a:off x="313234" y="3690964"/>
          <a:ext cx="438528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sp:txBody>
      <dsp:txXfrm>
        <a:off x="313234" y="3690964"/>
        <a:ext cx="4385287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554B5-5D67-44C1-AB50-97F1D82E21B8}">
      <dsp:nvSpPr>
        <dsp:cNvPr id="0" name=""/>
        <dsp:cNvSpPr/>
      </dsp:nvSpPr>
      <dsp:spPr>
        <a:xfrm>
          <a:off x="829582" y="480616"/>
          <a:ext cx="3200866" cy="3200866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8607AE-04C5-4E5F-8FB9-9FC537E7DD0F}">
      <dsp:nvSpPr>
        <dsp:cNvPr id="0" name=""/>
        <dsp:cNvSpPr/>
      </dsp:nvSpPr>
      <dsp:spPr>
        <a:xfrm>
          <a:off x="829582" y="480616"/>
          <a:ext cx="3200866" cy="3200866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22FB4A-2015-453B-8CF2-D164D6F1173A}">
      <dsp:nvSpPr>
        <dsp:cNvPr id="0" name=""/>
        <dsp:cNvSpPr/>
      </dsp:nvSpPr>
      <dsp:spPr>
        <a:xfrm>
          <a:off x="829582" y="480616"/>
          <a:ext cx="3200866" cy="3200866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DDEDEE-1C7D-4890-B2A0-66D39C23A2C7}">
      <dsp:nvSpPr>
        <dsp:cNvPr id="0" name=""/>
        <dsp:cNvSpPr/>
      </dsp:nvSpPr>
      <dsp:spPr>
        <a:xfrm>
          <a:off x="829582" y="480616"/>
          <a:ext cx="3200866" cy="3200866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C10599-879E-4A43-B08E-C558A4F63987}">
      <dsp:nvSpPr>
        <dsp:cNvPr id="0" name=""/>
        <dsp:cNvSpPr/>
      </dsp:nvSpPr>
      <dsp:spPr>
        <a:xfrm>
          <a:off x="829582" y="480616"/>
          <a:ext cx="3200866" cy="3200866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7AE50C-796E-4AF1-AF8A-D73662021A85}">
      <dsp:nvSpPr>
        <dsp:cNvPr id="0" name=""/>
        <dsp:cNvSpPr/>
      </dsp:nvSpPr>
      <dsp:spPr>
        <a:xfrm>
          <a:off x="1853125" y="1512064"/>
          <a:ext cx="1153781" cy="11379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rgbClr val="4F9F19"/>
              </a:solidFill>
              <a:latin typeface="Times New Roman" pitchFamily="18" charset="0"/>
              <a:cs typeface="Times New Roman" pitchFamily="18" charset="0"/>
            </a:rPr>
            <a:t>MIPE</a:t>
          </a:r>
        </a:p>
      </dsp:txBody>
      <dsp:txXfrm>
        <a:off x="1853125" y="1512064"/>
        <a:ext cx="1153781" cy="1137969"/>
      </dsp:txXfrm>
    </dsp:sp>
    <dsp:sp modelId="{85605867-A249-4EA4-872B-0C5B0160E3C0}">
      <dsp:nvSpPr>
        <dsp:cNvPr id="0" name=""/>
        <dsp:cNvSpPr/>
      </dsp:nvSpPr>
      <dsp:spPr>
        <a:xfrm>
          <a:off x="1914230" y="1967"/>
          <a:ext cx="1031570" cy="1031570"/>
        </a:xfrm>
        <a:prstGeom prst="ellipse">
          <a:avLst/>
        </a:prstGeom>
        <a:solidFill>
          <a:srgbClr val="8BE34F">
            <a:alpha val="50196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Cultural</a:t>
          </a:r>
          <a:endParaRPr lang="es-EC" sz="1200" kern="1200" dirty="0"/>
        </a:p>
      </dsp:txBody>
      <dsp:txXfrm>
        <a:off x="1914230" y="1967"/>
        <a:ext cx="1031570" cy="1031570"/>
      </dsp:txXfrm>
    </dsp:sp>
    <dsp:sp modelId="{BF4EC93C-A524-4C8D-B3D5-EF40FC95BD90}">
      <dsp:nvSpPr>
        <dsp:cNvPr id="0" name=""/>
        <dsp:cNvSpPr/>
      </dsp:nvSpPr>
      <dsp:spPr>
        <a:xfrm>
          <a:off x="3401014" y="1082178"/>
          <a:ext cx="1031570" cy="1031570"/>
        </a:xfrm>
        <a:prstGeom prst="ellipse">
          <a:avLst/>
        </a:prstGeom>
        <a:solidFill>
          <a:srgbClr val="8BE34F">
            <a:alpha val="50196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Mecánico </a:t>
          </a:r>
          <a:endParaRPr lang="es-EC" sz="1200" kern="1200" dirty="0"/>
        </a:p>
      </dsp:txBody>
      <dsp:txXfrm>
        <a:off x="3401014" y="1082178"/>
        <a:ext cx="1031570" cy="1031570"/>
      </dsp:txXfrm>
    </dsp:sp>
    <dsp:sp modelId="{C4FAD02F-AA37-484D-8CCB-79065581BB23}">
      <dsp:nvSpPr>
        <dsp:cNvPr id="0" name=""/>
        <dsp:cNvSpPr/>
      </dsp:nvSpPr>
      <dsp:spPr>
        <a:xfrm>
          <a:off x="2833113" y="2829997"/>
          <a:ext cx="1031570" cy="1031570"/>
        </a:xfrm>
        <a:prstGeom prst="ellipse">
          <a:avLst/>
        </a:prstGeom>
        <a:solidFill>
          <a:srgbClr val="8BE34F">
            <a:alpha val="50196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Físico</a:t>
          </a:r>
          <a:endParaRPr lang="es-EC" sz="1200" kern="1200" dirty="0"/>
        </a:p>
      </dsp:txBody>
      <dsp:txXfrm>
        <a:off x="2833113" y="2829997"/>
        <a:ext cx="1031570" cy="1031570"/>
      </dsp:txXfrm>
    </dsp:sp>
    <dsp:sp modelId="{5C26F6E5-6F9B-47A2-A2C6-3C476B83EF1F}">
      <dsp:nvSpPr>
        <dsp:cNvPr id="0" name=""/>
        <dsp:cNvSpPr/>
      </dsp:nvSpPr>
      <dsp:spPr>
        <a:xfrm>
          <a:off x="995348" y="2829997"/>
          <a:ext cx="1031570" cy="1031570"/>
        </a:xfrm>
        <a:prstGeom prst="ellipse">
          <a:avLst/>
        </a:prstGeom>
        <a:solidFill>
          <a:srgbClr val="8BE34F">
            <a:alpha val="50196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Biológico</a:t>
          </a:r>
          <a:endParaRPr lang="es-EC" sz="1200" kern="1200" dirty="0"/>
        </a:p>
      </dsp:txBody>
      <dsp:txXfrm>
        <a:off x="995348" y="2829997"/>
        <a:ext cx="1031570" cy="1031570"/>
      </dsp:txXfrm>
    </dsp:sp>
    <dsp:sp modelId="{76DA2114-6A72-4707-8238-294938AF3483}">
      <dsp:nvSpPr>
        <dsp:cNvPr id="0" name=""/>
        <dsp:cNvSpPr/>
      </dsp:nvSpPr>
      <dsp:spPr>
        <a:xfrm>
          <a:off x="427447" y="1082178"/>
          <a:ext cx="1031570" cy="1031570"/>
        </a:xfrm>
        <a:prstGeom prst="ellipse">
          <a:avLst/>
        </a:prstGeom>
        <a:solidFill>
          <a:srgbClr val="8BE34F">
            <a:alpha val="50196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Químico</a:t>
          </a:r>
          <a:endParaRPr lang="es-EC" sz="1200" kern="1200" dirty="0"/>
        </a:p>
      </dsp:txBody>
      <dsp:txXfrm>
        <a:off x="427447" y="1082178"/>
        <a:ext cx="1031570" cy="10315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7929A-016C-4419-9FFB-EE9937898690}">
      <dsp:nvSpPr>
        <dsp:cNvPr id="0" name=""/>
        <dsp:cNvSpPr/>
      </dsp:nvSpPr>
      <dsp:spPr>
        <a:xfrm>
          <a:off x="0" y="298323"/>
          <a:ext cx="6048672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9416B-0B01-4A98-905D-DFD8D1DBA77D}">
      <dsp:nvSpPr>
        <dsp:cNvPr id="0" name=""/>
        <dsp:cNvSpPr/>
      </dsp:nvSpPr>
      <dsp:spPr>
        <a:xfrm>
          <a:off x="302433" y="62163"/>
          <a:ext cx="423407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3" y="62163"/>
        <a:ext cx="4234070" cy="472320"/>
      </dsp:txXfrm>
    </dsp:sp>
    <dsp:sp modelId="{56769473-9A4F-48AF-A856-1DDE19CB3110}">
      <dsp:nvSpPr>
        <dsp:cNvPr id="0" name=""/>
        <dsp:cNvSpPr/>
      </dsp:nvSpPr>
      <dsp:spPr>
        <a:xfrm>
          <a:off x="0" y="1024083"/>
          <a:ext cx="6048672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F529-CEC9-4347-9B63-19C5C71C758D}">
      <dsp:nvSpPr>
        <dsp:cNvPr id="0" name=""/>
        <dsp:cNvSpPr/>
      </dsp:nvSpPr>
      <dsp:spPr>
        <a:xfrm>
          <a:off x="302433" y="787923"/>
          <a:ext cx="423407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2. Objetivos</a:t>
          </a:r>
          <a:endParaRPr lang="es-EC" sz="2400" b="1" kern="1200" dirty="0">
            <a:solidFill>
              <a:srgbClr val="44891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3" y="787923"/>
        <a:ext cx="4234070" cy="472320"/>
      </dsp:txXfrm>
    </dsp:sp>
    <dsp:sp modelId="{E3D4B4A0-A861-4336-914C-64552CD47E79}">
      <dsp:nvSpPr>
        <dsp:cNvPr id="0" name=""/>
        <dsp:cNvSpPr/>
      </dsp:nvSpPr>
      <dsp:spPr>
        <a:xfrm>
          <a:off x="0" y="1749843"/>
          <a:ext cx="6048672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546D4-BC63-4F47-80D7-FC06F043FED7}">
      <dsp:nvSpPr>
        <dsp:cNvPr id="0" name=""/>
        <dsp:cNvSpPr/>
      </dsp:nvSpPr>
      <dsp:spPr>
        <a:xfrm>
          <a:off x="302433" y="1513683"/>
          <a:ext cx="423407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433" y="1513683"/>
        <a:ext cx="4234070" cy="472320"/>
      </dsp:txXfrm>
    </dsp:sp>
    <dsp:sp modelId="{74BC3732-A435-4A80-A45A-7C2A4E8E5DED}">
      <dsp:nvSpPr>
        <dsp:cNvPr id="0" name=""/>
        <dsp:cNvSpPr/>
      </dsp:nvSpPr>
      <dsp:spPr>
        <a:xfrm>
          <a:off x="0" y="2475603"/>
          <a:ext cx="6048672" cy="403200"/>
        </a:xfrm>
        <a:prstGeom prst="rect">
          <a:avLst/>
        </a:prstGeom>
        <a:solidFill>
          <a:srgbClr val="3B7812">
            <a:alpha val="57647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EEEBE-6E0A-440B-9580-DF35787DFA39}">
      <dsp:nvSpPr>
        <dsp:cNvPr id="0" name=""/>
        <dsp:cNvSpPr/>
      </dsp:nvSpPr>
      <dsp:spPr>
        <a:xfrm>
          <a:off x="302433" y="2239443"/>
          <a:ext cx="423407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4. Resultados y discusión</a:t>
          </a:r>
        </a:p>
      </dsp:txBody>
      <dsp:txXfrm>
        <a:off x="302433" y="2239443"/>
        <a:ext cx="4234070" cy="472320"/>
      </dsp:txXfrm>
    </dsp:sp>
    <dsp:sp modelId="{18BC559E-03DD-42AB-9E18-FC8E70962A2B}">
      <dsp:nvSpPr>
        <dsp:cNvPr id="0" name=""/>
        <dsp:cNvSpPr/>
      </dsp:nvSpPr>
      <dsp:spPr>
        <a:xfrm>
          <a:off x="0" y="3201363"/>
          <a:ext cx="6048672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960DF-3182-44B0-BCCA-F05FCF4D0DD1}">
      <dsp:nvSpPr>
        <dsp:cNvPr id="0" name=""/>
        <dsp:cNvSpPr/>
      </dsp:nvSpPr>
      <dsp:spPr>
        <a:xfrm>
          <a:off x="302433" y="2965203"/>
          <a:ext cx="423407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5. Conclusiones</a:t>
          </a:r>
        </a:p>
      </dsp:txBody>
      <dsp:txXfrm>
        <a:off x="302433" y="2965203"/>
        <a:ext cx="4234070" cy="472320"/>
      </dsp:txXfrm>
    </dsp:sp>
    <dsp:sp modelId="{88E38233-1CFD-4572-8C5D-6F5510F6C5DB}">
      <dsp:nvSpPr>
        <dsp:cNvPr id="0" name=""/>
        <dsp:cNvSpPr/>
      </dsp:nvSpPr>
      <dsp:spPr>
        <a:xfrm>
          <a:off x="0" y="3927124"/>
          <a:ext cx="6048672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3EE2F-1E9B-498D-A0D4-01636865FD17}">
      <dsp:nvSpPr>
        <dsp:cNvPr id="0" name=""/>
        <dsp:cNvSpPr/>
      </dsp:nvSpPr>
      <dsp:spPr>
        <a:xfrm>
          <a:off x="302433" y="3690964"/>
          <a:ext cx="423407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sp:txBody>
      <dsp:txXfrm>
        <a:off x="302433" y="3690964"/>
        <a:ext cx="4234070" cy="472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7929A-016C-4419-9FFB-EE9937898690}">
      <dsp:nvSpPr>
        <dsp:cNvPr id="0" name=""/>
        <dsp:cNvSpPr/>
      </dsp:nvSpPr>
      <dsp:spPr>
        <a:xfrm>
          <a:off x="0" y="29832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9416B-0B01-4A98-905D-DFD8D1DBA77D}">
      <dsp:nvSpPr>
        <dsp:cNvPr id="0" name=""/>
        <dsp:cNvSpPr/>
      </dsp:nvSpPr>
      <dsp:spPr>
        <a:xfrm>
          <a:off x="306034" y="6216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62163"/>
        <a:ext cx="4284476" cy="472320"/>
      </dsp:txXfrm>
    </dsp:sp>
    <dsp:sp modelId="{56769473-9A4F-48AF-A856-1DDE19CB3110}">
      <dsp:nvSpPr>
        <dsp:cNvPr id="0" name=""/>
        <dsp:cNvSpPr/>
      </dsp:nvSpPr>
      <dsp:spPr>
        <a:xfrm>
          <a:off x="0" y="102408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F529-CEC9-4347-9B63-19C5C71C758D}">
      <dsp:nvSpPr>
        <dsp:cNvPr id="0" name=""/>
        <dsp:cNvSpPr/>
      </dsp:nvSpPr>
      <dsp:spPr>
        <a:xfrm>
          <a:off x="306034" y="78792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787923"/>
        <a:ext cx="4284476" cy="472320"/>
      </dsp:txXfrm>
    </dsp:sp>
    <dsp:sp modelId="{E3D4B4A0-A861-4336-914C-64552CD47E79}">
      <dsp:nvSpPr>
        <dsp:cNvPr id="0" name=""/>
        <dsp:cNvSpPr/>
      </dsp:nvSpPr>
      <dsp:spPr>
        <a:xfrm>
          <a:off x="0" y="1749843"/>
          <a:ext cx="6120680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546D4-BC63-4F47-80D7-FC06F043FED7}">
      <dsp:nvSpPr>
        <dsp:cNvPr id="0" name=""/>
        <dsp:cNvSpPr/>
      </dsp:nvSpPr>
      <dsp:spPr>
        <a:xfrm>
          <a:off x="306034" y="151368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2400" b="1" kern="1200" dirty="0">
            <a:solidFill>
              <a:srgbClr val="44891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1513683"/>
        <a:ext cx="4284476" cy="472320"/>
      </dsp:txXfrm>
    </dsp:sp>
    <dsp:sp modelId="{74BC3732-A435-4A80-A45A-7C2A4E8E5DED}">
      <dsp:nvSpPr>
        <dsp:cNvPr id="0" name=""/>
        <dsp:cNvSpPr/>
      </dsp:nvSpPr>
      <dsp:spPr>
        <a:xfrm>
          <a:off x="0" y="2475603"/>
          <a:ext cx="6120680" cy="403200"/>
        </a:xfrm>
        <a:prstGeom prst="rect">
          <a:avLst/>
        </a:prstGeom>
        <a:solidFill>
          <a:srgbClr val="3B7812">
            <a:alpha val="57647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EEEBE-6E0A-440B-9580-DF35787DFA39}">
      <dsp:nvSpPr>
        <dsp:cNvPr id="0" name=""/>
        <dsp:cNvSpPr/>
      </dsp:nvSpPr>
      <dsp:spPr>
        <a:xfrm>
          <a:off x="306034" y="223944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4. Resultados y discusión</a:t>
          </a:r>
        </a:p>
      </dsp:txBody>
      <dsp:txXfrm>
        <a:off x="306034" y="2239443"/>
        <a:ext cx="4284476" cy="472320"/>
      </dsp:txXfrm>
    </dsp:sp>
    <dsp:sp modelId="{18BC559E-03DD-42AB-9E18-FC8E70962A2B}">
      <dsp:nvSpPr>
        <dsp:cNvPr id="0" name=""/>
        <dsp:cNvSpPr/>
      </dsp:nvSpPr>
      <dsp:spPr>
        <a:xfrm>
          <a:off x="0" y="320136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960DF-3182-44B0-BCCA-F05FCF4D0DD1}">
      <dsp:nvSpPr>
        <dsp:cNvPr id="0" name=""/>
        <dsp:cNvSpPr/>
      </dsp:nvSpPr>
      <dsp:spPr>
        <a:xfrm>
          <a:off x="306034" y="296520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5. Conclusiones</a:t>
          </a:r>
        </a:p>
      </dsp:txBody>
      <dsp:txXfrm>
        <a:off x="306034" y="2965203"/>
        <a:ext cx="4284476" cy="472320"/>
      </dsp:txXfrm>
    </dsp:sp>
    <dsp:sp modelId="{88E38233-1CFD-4572-8C5D-6F5510F6C5DB}">
      <dsp:nvSpPr>
        <dsp:cNvPr id="0" name=""/>
        <dsp:cNvSpPr/>
      </dsp:nvSpPr>
      <dsp:spPr>
        <a:xfrm>
          <a:off x="0" y="3927124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3EE2F-1E9B-498D-A0D4-01636865FD17}">
      <dsp:nvSpPr>
        <dsp:cNvPr id="0" name=""/>
        <dsp:cNvSpPr/>
      </dsp:nvSpPr>
      <dsp:spPr>
        <a:xfrm>
          <a:off x="306034" y="3690964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sp:txBody>
      <dsp:txXfrm>
        <a:off x="306034" y="3690964"/>
        <a:ext cx="4284476" cy="472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7929A-016C-4419-9FFB-EE9937898690}">
      <dsp:nvSpPr>
        <dsp:cNvPr id="0" name=""/>
        <dsp:cNvSpPr/>
      </dsp:nvSpPr>
      <dsp:spPr>
        <a:xfrm>
          <a:off x="0" y="29832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9416B-0B01-4A98-905D-DFD8D1DBA77D}">
      <dsp:nvSpPr>
        <dsp:cNvPr id="0" name=""/>
        <dsp:cNvSpPr/>
      </dsp:nvSpPr>
      <dsp:spPr>
        <a:xfrm>
          <a:off x="306034" y="6216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62163"/>
        <a:ext cx="4284476" cy="472320"/>
      </dsp:txXfrm>
    </dsp:sp>
    <dsp:sp modelId="{56769473-9A4F-48AF-A856-1DDE19CB3110}">
      <dsp:nvSpPr>
        <dsp:cNvPr id="0" name=""/>
        <dsp:cNvSpPr/>
      </dsp:nvSpPr>
      <dsp:spPr>
        <a:xfrm>
          <a:off x="0" y="102408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F529-CEC9-4347-9B63-19C5C71C758D}">
      <dsp:nvSpPr>
        <dsp:cNvPr id="0" name=""/>
        <dsp:cNvSpPr/>
      </dsp:nvSpPr>
      <dsp:spPr>
        <a:xfrm>
          <a:off x="306034" y="78792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787923"/>
        <a:ext cx="4284476" cy="472320"/>
      </dsp:txXfrm>
    </dsp:sp>
    <dsp:sp modelId="{E3D4B4A0-A861-4336-914C-64552CD47E79}">
      <dsp:nvSpPr>
        <dsp:cNvPr id="0" name=""/>
        <dsp:cNvSpPr/>
      </dsp:nvSpPr>
      <dsp:spPr>
        <a:xfrm>
          <a:off x="0" y="1749843"/>
          <a:ext cx="6120680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546D4-BC63-4F47-80D7-FC06F043FED7}">
      <dsp:nvSpPr>
        <dsp:cNvPr id="0" name=""/>
        <dsp:cNvSpPr/>
      </dsp:nvSpPr>
      <dsp:spPr>
        <a:xfrm>
          <a:off x="306034" y="151368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1513683"/>
        <a:ext cx="4284476" cy="472320"/>
      </dsp:txXfrm>
    </dsp:sp>
    <dsp:sp modelId="{74BC3732-A435-4A80-A45A-7C2A4E8E5DED}">
      <dsp:nvSpPr>
        <dsp:cNvPr id="0" name=""/>
        <dsp:cNvSpPr/>
      </dsp:nvSpPr>
      <dsp:spPr>
        <a:xfrm>
          <a:off x="0" y="2475603"/>
          <a:ext cx="6120680" cy="403200"/>
        </a:xfrm>
        <a:prstGeom prst="rect">
          <a:avLst/>
        </a:prstGeom>
        <a:solidFill>
          <a:srgbClr val="3B7812">
            <a:alpha val="57647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EEEBE-6E0A-440B-9580-DF35787DFA39}">
      <dsp:nvSpPr>
        <dsp:cNvPr id="0" name=""/>
        <dsp:cNvSpPr/>
      </dsp:nvSpPr>
      <dsp:spPr>
        <a:xfrm>
          <a:off x="306034" y="223944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4. Resultados y discusión</a:t>
          </a:r>
        </a:p>
      </dsp:txBody>
      <dsp:txXfrm>
        <a:off x="306034" y="2239443"/>
        <a:ext cx="4284476" cy="472320"/>
      </dsp:txXfrm>
    </dsp:sp>
    <dsp:sp modelId="{18BC559E-03DD-42AB-9E18-FC8E70962A2B}">
      <dsp:nvSpPr>
        <dsp:cNvPr id="0" name=""/>
        <dsp:cNvSpPr/>
      </dsp:nvSpPr>
      <dsp:spPr>
        <a:xfrm>
          <a:off x="0" y="320136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960DF-3182-44B0-BCCA-F05FCF4D0DD1}">
      <dsp:nvSpPr>
        <dsp:cNvPr id="0" name=""/>
        <dsp:cNvSpPr/>
      </dsp:nvSpPr>
      <dsp:spPr>
        <a:xfrm>
          <a:off x="306034" y="296520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5. Conclusiones</a:t>
          </a:r>
        </a:p>
      </dsp:txBody>
      <dsp:txXfrm>
        <a:off x="306034" y="2965203"/>
        <a:ext cx="4284476" cy="472320"/>
      </dsp:txXfrm>
    </dsp:sp>
    <dsp:sp modelId="{88E38233-1CFD-4572-8C5D-6F5510F6C5DB}">
      <dsp:nvSpPr>
        <dsp:cNvPr id="0" name=""/>
        <dsp:cNvSpPr/>
      </dsp:nvSpPr>
      <dsp:spPr>
        <a:xfrm>
          <a:off x="0" y="3927124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3EE2F-1E9B-498D-A0D4-01636865FD17}">
      <dsp:nvSpPr>
        <dsp:cNvPr id="0" name=""/>
        <dsp:cNvSpPr/>
      </dsp:nvSpPr>
      <dsp:spPr>
        <a:xfrm>
          <a:off x="306034" y="3690964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sp:txBody>
      <dsp:txXfrm>
        <a:off x="306034" y="3690964"/>
        <a:ext cx="4284476" cy="4723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7929A-016C-4419-9FFB-EE9937898690}">
      <dsp:nvSpPr>
        <dsp:cNvPr id="0" name=""/>
        <dsp:cNvSpPr/>
      </dsp:nvSpPr>
      <dsp:spPr>
        <a:xfrm>
          <a:off x="0" y="29832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9416B-0B01-4A98-905D-DFD8D1DBA77D}">
      <dsp:nvSpPr>
        <dsp:cNvPr id="0" name=""/>
        <dsp:cNvSpPr/>
      </dsp:nvSpPr>
      <dsp:spPr>
        <a:xfrm>
          <a:off x="306034" y="6216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62163"/>
        <a:ext cx="4284476" cy="472320"/>
      </dsp:txXfrm>
    </dsp:sp>
    <dsp:sp modelId="{56769473-9A4F-48AF-A856-1DDE19CB3110}">
      <dsp:nvSpPr>
        <dsp:cNvPr id="0" name=""/>
        <dsp:cNvSpPr/>
      </dsp:nvSpPr>
      <dsp:spPr>
        <a:xfrm>
          <a:off x="0" y="102408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F529-CEC9-4347-9B63-19C5C71C758D}">
      <dsp:nvSpPr>
        <dsp:cNvPr id="0" name=""/>
        <dsp:cNvSpPr/>
      </dsp:nvSpPr>
      <dsp:spPr>
        <a:xfrm>
          <a:off x="306034" y="78792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787923"/>
        <a:ext cx="4284476" cy="472320"/>
      </dsp:txXfrm>
    </dsp:sp>
    <dsp:sp modelId="{E3D4B4A0-A861-4336-914C-64552CD47E79}">
      <dsp:nvSpPr>
        <dsp:cNvPr id="0" name=""/>
        <dsp:cNvSpPr/>
      </dsp:nvSpPr>
      <dsp:spPr>
        <a:xfrm>
          <a:off x="0" y="1749843"/>
          <a:ext cx="6120680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546D4-BC63-4F47-80D7-FC06F043FED7}">
      <dsp:nvSpPr>
        <dsp:cNvPr id="0" name=""/>
        <dsp:cNvSpPr/>
      </dsp:nvSpPr>
      <dsp:spPr>
        <a:xfrm>
          <a:off x="306034" y="151368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1513683"/>
        <a:ext cx="4284476" cy="472320"/>
      </dsp:txXfrm>
    </dsp:sp>
    <dsp:sp modelId="{74BC3732-A435-4A80-A45A-7C2A4E8E5DED}">
      <dsp:nvSpPr>
        <dsp:cNvPr id="0" name=""/>
        <dsp:cNvSpPr/>
      </dsp:nvSpPr>
      <dsp:spPr>
        <a:xfrm>
          <a:off x="0" y="2475603"/>
          <a:ext cx="6120680" cy="403200"/>
        </a:xfrm>
        <a:prstGeom prst="rect">
          <a:avLst/>
        </a:prstGeom>
        <a:solidFill>
          <a:srgbClr val="3B7812">
            <a:alpha val="57647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EEEBE-6E0A-440B-9580-DF35787DFA39}">
      <dsp:nvSpPr>
        <dsp:cNvPr id="0" name=""/>
        <dsp:cNvSpPr/>
      </dsp:nvSpPr>
      <dsp:spPr>
        <a:xfrm>
          <a:off x="306034" y="223944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Resultados y discusión</a:t>
          </a:r>
        </a:p>
      </dsp:txBody>
      <dsp:txXfrm>
        <a:off x="306034" y="2239443"/>
        <a:ext cx="4284476" cy="472320"/>
      </dsp:txXfrm>
    </dsp:sp>
    <dsp:sp modelId="{18BC559E-03DD-42AB-9E18-FC8E70962A2B}">
      <dsp:nvSpPr>
        <dsp:cNvPr id="0" name=""/>
        <dsp:cNvSpPr/>
      </dsp:nvSpPr>
      <dsp:spPr>
        <a:xfrm>
          <a:off x="0" y="320136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960DF-3182-44B0-BCCA-F05FCF4D0DD1}">
      <dsp:nvSpPr>
        <dsp:cNvPr id="0" name=""/>
        <dsp:cNvSpPr/>
      </dsp:nvSpPr>
      <dsp:spPr>
        <a:xfrm>
          <a:off x="306034" y="296520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5. Conclusiones</a:t>
          </a:r>
        </a:p>
      </dsp:txBody>
      <dsp:txXfrm>
        <a:off x="306034" y="2965203"/>
        <a:ext cx="4284476" cy="472320"/>
      </dsp:txXfrm>
    </dsp:sp>
    <dsp:sp modelId="{88E38233-1CFD-4572-8C5D-6F5510F6C5DB}">
      <dsp:nvSpPr>
        <dsp:cNvPr id="0" name=""/>
        <dsp:cNvSpPr/>
      </dsp:nvSpPr>
      <dsp:spPr>
        <a:xfrm>
          <a:off x="0" y="3927124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3EE2F-1E9B-498D-A0D4-01636865FD17}">
      <dsp:nvSpPr>
        <dsp:cNvPr id="0" name=""/>
        <dsp:cNvSpPr/>
      </dsp:nvSpPr>
      <dsp:spPr>
        <a:xfrm>
          <a:off x="306034" y="3690964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itchFamily="18" charset="0"/>
              <a:cs typeface="Times New Roman" pitchFamily="18" charset="0"/>
            </a:rPr>
            <a:t>6. Recomendaciones</a:t>
          </a:r>
        </a:p>
      </dsp:txBody>
      <dsp:txXfrm>
        <a:off x="306034" y="3690964"/>
        <a:ext cx="4284476" cy="4723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7929A-016C-4419-9FFB-EE9937898690}">
      <dsp:nvSpPr>
        <dsp:cNvPr id="0" name=""/>
        <dsp:cNvSpPr/>
      </dsp:nvSpPr>
      <dsp:spPr>
        <a:xfrm>
          <a:off x="0" y="29832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9416B-0B01-4A98-905D-DFD8D1DBA77D}">
      <dsp:nvSpPr>
        <dsp:cNvPr id="0" name=""/>
        <dsp:cNvSpPr/>
      </dsp:nvSpPr>
      <dsp:spPr>
        <a:xfrm>
          <a:off x="306034" y="6216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Introducción</a:t>
          </a:r>
          <a:endParaRPr lang="es-EC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62163"/>
        <a:ext cx="4284476" cy="472320"/>
      </dsp:txXfrm>
    </dsp:sp>
    <dsp:sp modelId="{56769473-9A4F-48AF-A856-1DDE19CB3110}">
      <dsp:nvSpPr>
        <dsp:cNvPr id="0" name=""/>
        <dsp:cNvSpPr/>
      </dsp:nvSpPr>
      <dsp:spPr>
        <a:xfrm>
          <a:off x="0" y="102408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F529-CEC9-4347-9B63-19C5C71C758D}">
      <dsp:nvSpPr>
        <dsp:cNvPr id="0" name=""/>
        <dsp:cNvSpPr/>
      </dsp:nvSpPr>
      <dsp:spPr>
        <a:xfrm>
          <a:off x="306034" y="78792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Objetivos</a:t>
          </a:r>
          <a:endParaRPr lang="es-EC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787923"/>
        <a:ext cx="4284476" cy="472320"/>
      </dsp:txXfrm>
    </dsp:sp>
    <dsp:sp modelId="{E3D4B4A0-A861-4336-914C-64552CD47E79}">
      <dsp:nvSpPr>
        <dsp:cNvPr id="0" name=""/>
        <dsp:cNvSpPr/>
      </dsp:nvSpPr>
      <dsp:spPr>
        <a:xfrm>
          <a:off x="0" y="1749843"/>
          <a:ext cx="6120680" cy="403200"/>
        </a:xfrm>
        <a:prstGeom prst="rect">
          <a:avLst/>
        </a:prstGeom>
        <a:solidFill>
          <a:srgbClr val="3B7812">
            <a:alpha val="5098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546D4-BC63-4F47-80D7-FC06F043FED7}">
      <dsp:nvSpPr>
        <dsp:cNvPr id="0" name=""/>
        <dsp:cNvSpPr/>
      </dsp:nvSpPr>
      <dsp:spPr>
        <a:xfrm>
          <a:off x="306034" y="151368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Materiales y métodos</a:t>
          </a:r>
          <a:endParaRPr lang="es-EC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34" y="1513683"/>
        <a:ext cx="4284476" cy="472320"/>
      </dsp:txXfrm>
    </dsp:sp>
    <dsp:sp modelId="{74BC3732-A435-4A80-A45A-7C2A4E8E5DED}">
      <dsp:nvSpPr>
        <dsp:cNvPr id="0" name=""/>
        <dsp:cNvSpPr/>
      </dsp:nvSpPr>
      <dsp:spPr>
        <a:xfrm>
          <a:off x="0" y="2475603"/>
          <a:ext cx="6120680" cy="403200"/>
        </a:xfrm>
        <a:prstGeom prst="rect">
          <a:avLst/>
        </a:prstGeom>
        <a:solidFill>
          <a:srgbClr val="3B7812">
            <a:alpha val="57647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EEEBE-6E0A-440B-9580-DF35787DFA39}">
      <dsp:nvSpPr>
        <dsp:cNvPr id="0" name=""/>
        <dsp:cNvSpPr/>
      </dsp:nvSpPr>
      <dsp:spPr>
        <a:xfrm>
          <a:off x="306034" y="223944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Resultados y discusión</a:t>
          </a:r>
        </a:p>
      </dsp:txBody>
      <dsp:txXfrm>
        <a:off x="306034" y="2239443"/>
        <a:ext cx="4284476" cy="472320"/>
      </dsp:txXfrm>
    </dsp:sp>
    <dsp:sp modelId="{18BC559E-03DD-42AB-9E18-FC8E70962A2B}">
      <dsp:nvSpPr>
        <dsp:cNvPr id="0" name=""/>
        <dsp:cNvSpPr/>
      </dsp:nvSpPr>
      <dsp:spPr>
        <a:xfrm>
          <a:off x="0" y="3201363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960DF-3182-44B0-BCCA-F05FCF4D0DD1}">
      <dsp:nvSpPr>
        <dsp:cNvPr id="0" name=""/>
        <dsp:cNvSpPr/>
      </dsp:nvSpPr>
      <dsp:spPr>
        <a:xfrm>
          <a:off x="306034" y="2965203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Conclusiones</a:t>
          </a:r>
        </a:p>
      </dsp:txBody>
      <dsp:txXfrm>
        <a:off x="306034" y="2965203"/>
        <a:ext cx="4284476" cy="472320"/>
      </dsp:txXfrm>
    </dsp:sp>
    <dsp:sp modelId="{88E38233-1CFD-4572-8C5D-6F5510F6C5DB}">
      <dsp:nvSpPr>
        <dsp:cNvPr id="0" name=""/>
        <dsp:cNvSpPr/>
      </dsp:nvSpPr>
      <dsp:spPr>
        <a:xfrm>
          <a:off x="0" y="3927124"/>
          <a:ext cx="6120680" cy="403200"/>
        </a:xfrm>
        <a:prstGeom prst="rect">
          <a:avLst/>
        </a:prstGeom>
        <a:solidFill>
          <a:srgbClr val="3B7812">
            <a:alpha val="58039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3EE2F-1E9B-498D-A0D4-01636865FD17}">
      <dsp:nvSpPr>
        <dsp:cNvPr id="0" name=""/>
        <dsp:cNvSpPr/>
      </dsp:nvSpPr>
      <dsp:spPr>
        <a:xfrm>
          <a:off x="306034" y="3690964"/>
          <a:ext cx="4284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rPr>
            <a:t>6. Recomendaciones</a:t>
          </a:r>
        </a:p>
      </dsp:txBody>
      <dsp:txXfrm>
        <a:off x="306034" y="3690964"/>
        <a:ext cx="4284476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0937F-2142-46C8-B1EC-0C7AF063FF42}" type="datetimeFigureOut">
              <a:rPr lang="es-EC" smtClean="0"/>
              <a:pPr/>
              <a:t>03/11/2013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908C0-50AA-4874-8359-23A242400B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Surzycki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, 2003. Fundamental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y Cuan</a:t>
            </a:r>
          </a:p>
          <a:p>
            <a:pPr>
              <a:buFont typeface="Arial" pitchFamily="34" charset="0"/>
              <a:buChar char="•"/>
            </a:pPr>
            <a:r>
              <a:rPr lang="es-MX" sz="1200" i="1" dirty="0" err="1" smtClean="0">
                <a:latin typeface="Times New Roman" pitchFamily="18" charset="0"/>
                <a:cs typeface="Times New Roman" pitchFamily="18" charset="0"/>
              </a:rPr>
              <a:t>DNeasy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i="1" dirty="0" err="1" smtClean="0"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i="1" dirty="0" smtClean="0">
                <a:latin typeface="Times New Roman" pitchFamily="18" charset="0"/>
                <a:cs typeface="Times New Roman" pitchFamily="18" charset="0"/>
              </a:rPr>
              <a:t>Mini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i="1" dirty="0" smtClean="0">
                <a:latin typeface="Times New Roman" pitchFamily="18" charset="0"/>
                <a:cs typeface="Times New Roman" pitchFamily="18" charset="0"/>
              </a:rPr>
              <a:t>Kit </a:t>
            </a:r>
            <a:r>
              <a:rPr lang="es-MX" sz="1200" i="1" dirty="0" err="1" smtClean="0">
                <a:latin typeface="Times New Roman" pitchFamily="18" charset="0"/>
                <a:cs typeface="Times New Roman" pitchFamily="18" charset="0"/>
              </a:rPr>
              <a:t>Qiagen</a:t>
            </a:r>
            <a:r>
              <a:rPr lang="es-MX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Filtros selectivos</a:t>
            </a:r>
          </a:p>
          <a:p>
            <a:pPr>
              <a:buFont typeface="Arial" pitchFamily="34" charset="0"/>
              <a:buChar char="•"/>
            </a:pPr>
            <a:r>
              <a:rPr lang="es-MX" sz="1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Concentraciones &gt; 68,5 </a:t>
            </a: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ηg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/µL (&gt;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Surzycki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, 2003. 30  - 300 </a:t>
            </a: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ηg</a:t>
            </a:r>
            <a:endParaRPr lang="es-EC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27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Contaminantes mayores: ácidos húmicos, fúlvicos y otros compuestos fenólicos </a:t>
            </a:r>
          </a:p>
          <a:p>
            <a:pPr>
              <a:buFont typeface="Arial" pitchFamily="34" charset="0"/>
              <a:buChar char="•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Ácidos húmicos ≈ ácidos nucleicos</a:t>
            </a:r>
          </a:p>
          <a:p>
            <a:pPr>
              <a:buFont typeface="Arial" pitchFamily="34" charset="0"/>
              <a:buChar char="•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Concentraciones &gt; 90 </a:t>
            </a: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ηg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/µL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28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INIAP (1992), Triviño y colaboradores (2003)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cuatro especies.</a:t>
            </a:r>
          </a:p>
          <a:p>
            <a:pPr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UTN nematodo del nudo en la zona</a:t>
            </a:r>
          </a:p>
          <a:p>
            <a:pPr>
              <a:buFont typeface="Arial" pitchFamily="34" charset="0"/>
              <a:buChar char="•"/>
            </a:pPr>
            <a:r>
              <a:rPr lang="es-EC" sz="1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Huang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 colaboradores (2006)  </a:t>
            </a:r>
            <a:r>
              <a:rPr lang="es-EC" sz="1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16D10</a:t>
            </a:r>
            <a:endParaRPr lang="es-EC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29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INIAP (1992), Triviño y colaboradores (2003)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C" sz="1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M. incognita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80% incidencia seguido de </a:t>
            </a:r>
            <a:r>
              <a:rPr lang="es-EC" sz="1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M. javanica</a:t>
            </a:r>
            <a:endParaRPr lang="es-EC" sz="1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Revelo y colaboradores (2007)  </a:t>
            </a:r>
            <a:r>
              <a:rPr lang="es-EC" sz="1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M. incognita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 </a:t>
            </a:r>
            <a:r>
              <a:rPr lang="es-EC" sz="1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M. javanica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atacan al tomate</a:t>
            </a:r>
          </a:p>
          <a:p>
            <a:pPr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Gen para </a:t>
            </a:r>
            <a:r>
              <a:rPr lang="es-EC" sz="1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M. javanica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Gen del colágeno </a:t>
            </a:r>
            <a:r>
              <a:rPr lang="es-EC" sz="1200" i="1" dirty="0" smtClean="0"/>
              <a:t>Mjcol-3 </a:t>
            </a:r>
            <a:endParaRPr lang="es-EC" sz="1200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Gen para </a:t>
            </a:r>
            <a:r>
              <a:rPr lang="es-EC" sz="1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M. incognita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Gen de la proteína  8D05 glándulas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esogafeales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(Parasitismo)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30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Taylor y </a:t>
            </a:r>
            <a:r>
              <a:rPr lang="es-EC" sz="1050" dirty="0" err="1" smtClean="0">
                <a:latin typeface="Times New Roman" pitchFamily="18" charset="0"/>
                <a:cs typeface="Times New Roman" pitchFamily="18" charset="0"/>
              </a:rPr>
              <a:t>Sasser</a:t>
            </a:r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 (1983) y Arias y sus colaboradores (1998) describen que la frecuencia es mayor en el Ecuador</a:t>
            </a:r>
          </a:p>
          <a:p>
            <a:pPr>
              <a:buFont typeface="Arial" pitchFamily="34" charset="0"/>
              <a:buChar char="•"/>
            </a:pPr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Taylor y </a:t>
            </a:r>
            <a:r>
              <a:rPr lang="es-EC" sz="1050" dirty="0" err="1" smtClean="0">
                <a:latin typeface="Times New Roman" pitchFamily="18" charset="0"/>
                <a:cs typeface="Times New Roman" pitchFamily="18" charset="0"/>
              </a:rPr>
              <a:t>Sasser</a:t>
            </a:r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 (1983). Especie es conservada en cuanto a sus razas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31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7454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google.com.ec/url?sa=i&amp;source=images&amp;cd=&amp;cad=rja&amp;docid=fZdsOftsn-90LM&amp;tbnid=kP-PdAGRKvY17M:&amp;ved=0CAgQjRwwAA&amp;url=http://www.lamarihuana.com/cultivo/abonos-verdes-o-siderales/attachment/leguminosas/&amp;ei=-sFEUsO4F8rB4AO-xYHQAg&amp;psig=AFQjCNEVnN1zjcAllS43Akx0c5k0K6isZw&amp;ust=138032421843287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1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1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11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80.jpeg"/><Relationship Id="rId7" Type="http://schemas.openxmlformats.org/officeDocument/2006/relationships/hyperlink" Target="http://www.google.com.ec/url?sa=i&amp;source=images&amp;cd=&amp;docid=qvoAmgnoviwcpM&amp;tbnid=952_1j4G4CyXYM:&amp;ved=0CAgQjRwwAA&amp;url=http://64.15.156.152/~florecua/index.php?option=com_content&amp;view=article&amp;id=66&amp;Itemid=70&amp;ei=MK8oUu39KaW-sASc6IGoDg&amp;psig=AFQjCNGJqYAQVphKISYweutHBzW1UPcZyg&amp;ust=1378484400760046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hyperlink" Target="http://www.google.com.ec/url?sa=i&amp;source=images&amp;cd=&amp;cad=rja&amp;docid=ScyKbTw124wlGM&amp;tbnid=bvtRZjG-fzlwGM:&amp;ved=0CAgQjRwwAA&amp;url=http://www.eruditos.net/mediawiki/index.php?title=Bandera_del_Cant%C3%B3n_Pimampiro&amp;ei=ja4oUqmvI6ncsATf7oHYDg&amp;psig=AFQjCNE7uMQp4v2iPIKjfjAvx_6JN28kEQ&amp;ust=1378484237649069" TargetMode="External"/><Relationship Id="rId4" Type="http://schemas.openxmlformats.org/officeDocument/2006/relationships/image" Target="../media/image81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hyperlink" Target="http://www.google.com.ec/url?sa=i&amp;rct=j&amp;q=bandera+triangular&amp;source=images&amp;cd=&amp;cad=rja&amp;docid=crk3jkWYoaigBM&amp;tbnid=sgUH0t06pv7PEM:&amp;ved=0CAUQjRw&amp;url=http://es.123rf.com/photo_9882030_ondeando-la-bandera-a-cuadros-triangular.html&amp;ei=tqoiUsaNKYWc8wTT5YDICw&amp;bvm=bv.51495398,d.cWc&amp;psig=AFQjCNHqczkGSbCA-Dh50RzXSY1BOdm_vQ&amp;ust=137809002552058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hyperlink" Target="http://www.google.com.ec/url?sa=i&amp;rct=j&amp;q=bandera+triangular&amp;source=images&amp;cd=&amp;cad=rja&amp;docid=crk3jkWYoaigBM&amp;tbnid=sgUH0t06pv7PEM:&amp;ved=0CAUQjRw&amp;url=http://es.123rf.com/photo_9882030_ondeando-la-bandera-a-cuadros-triangular.html&amp;ei=tqoiUsaNKYWc8wTT5YDICw&amp;bvm=bv.51495398,d.cWc&amp;psig=AFQjCNHqczkGSbCA-Dh50RzXSY1BOdm_vQ&amp;ust=13780900255205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12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87624" y="1998712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</a:t>
            </a:r>
            <a:r>
              <a:rPr kumimoji="0" lang="es-EC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formador de agallas </a:t>
            </a:r>
            <a:r>
              <a:rPr kumimoji="0" lang="es-EC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el cultivo de </a:t>
            </a:r>
            <a:r>
              <a:rPr kumimoji="0" lang="es-EC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de PCR”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475656" y="1093968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5113" algn="ctr"/>
              </a:tabLst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DEPARTAMENTO DE CIENCIAS DE LA VIDA Y </a:t>
            </a:r>
            <a:r>
              <a:rPr lang="es-EC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AGRICULTURA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5113" algn="ctr"/>
              </a:tabLst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INGENIERÍA EN BIOTECNOLOGÍA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564150" y="3356992"/>
            <a:ext cx="6680258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Proyecto para optar al Grado Académico o Título de:</a:t>
            </a:r>
          </a:p>
          <a:p>
            <a:pPr marL="0" indent="0" algn="ctr">
              <a:buNone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s-EC" sz="1700" b="1" dirty="0" smtClean="0">
                <a:latin typeface="Times New Roman" pitchFamily="18" charset="0"/>
                <a:cs typeface="Times New Roman" pitchFamily="18" charset="0"/>
              </a:rPr>
              <a:t>INGENIERA EN BIOTECNOLOGÍA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987824" y="4725144"/>
            <a:ext cx="3528392" cy="8622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Natalia Liszeth Cantuña Cacuango</a:t>
            </a:r>
          </a:p>
          <a:p>
            <a:pPr marL="0" indent="0" algn="ctr">
              <a:buNone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Sangolquí  -  Ecuador</a:t>
            </a:r>
          </a:p>
          <a:p>
            <a:pPr marL="0" indent="0" algn="ctr">
              <a:buNone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Noviembre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de 2013</a:t>
            </a:r>
          </a:p>
          <a:p>
            <a:pPr marL="0" indent="0" algn="ctr">
              <a:buNone/>
            </a:pPr>
            <a:endParaRPr lang="es-ES" sz="1400" dirty="0" smtClean="0"/>
          </a:p>
          <a:p>
            <a:pPr marL="0" indent="0" algn="ctr">
              <a:buNone/>
            </a:pPr>
            <a:endParaRPr lang="es-ES" sz="1400" dirty="0"/>
          </a:p>
        </p:txBody>
      </p:sp>
      <p:pic>
        <p:nvPicPr>
          <p:cNvPr id="6" name="Imagen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4300"/>
            <a:ext cx="3025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1" name="Picture 1" descr="C:\Users\Liz CC\Documents\MELOIDOGYNE INCOGNITA\fotos\agrocalidad\DSC01983.JPG"/>
          <p:cNvPicPr>
            <a:picLocks noChangeAspect="1" noChangeArrowheads="1"/>
          </p:cNvPicPr>
          <p:nvPr/>
        </p:nvPicPr>
        <p:blipFill>
          <a:blip r:embed="rId2" cstate="print"/>
          <a:srcRect l="36613" t="25945" r="24442" b="22700"/>
          <a:stretch>
            <a:fillRect/>
          </a:stretch>
        </p:blipFill>
        <p:spPr bwMode="auto">
          <a:xfrm>
            <a:off x="251520" y="1628800"/>
            <a:ext cx="216024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082" name="Picture 2" descr="C:\Users\Liz CC\Documents\MELOIDOGYNE INCOGNITA\fotos\agrocalidad\DSC02029.JPG"/>
          <p:cNvPicPr>
            <a:picLocks noChangeAspect="1" noChangeArrowheads="1"/>
          </p:cNvPicPr>
          <p:nvPr/>
        </p:nvPicPr>
        <p:blipFill>
          <a:blip r:embed="rId3" cstate="print"/>
          <a:srcRect l="39106" t="37400" r="32675" b="6951"/>
          <a:stretch>
            <a:fillRect/>
          </a:stretch>
        </p:blipFill>
        <p:spPr bwMode="auto">
          <a:xfrm rot="5400000">
            <a:off x="431540" y="3897052"/>
            <a:ext cx="1800200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2555776" y="1484784"/>
            <a:ext cx="4032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Es un polífago obligado de distribución mundial que ataca a plantas superiores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Descripción en Pipirigallo por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Cornú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, en1989.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La morfología es similar entre las especies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Ciclo de vida: 3 – 4 semanas, 25 – 30 °C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Factores que afectan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T°, humedad, huésped y la especie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Causa la enfermedad nudo raíz con síntomas aéreos y subterráneos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Post infección: 4-7 días post infección zonas hinchadas y &gt; 20 días agallas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En sitios de alimentación actúan enzimas que degradan pared celular durante penetración y movilización en el tejido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 cstate="print"/>
          <a:srcRect l="39237" t="49318" r="37811" b="21075"/>
          <a:stretch>
            <a:fillRect/>
          </a:stretch>
        </p:blipFill>
        <p:spPr bwMode="auto">
          <a:xfrm>
            <a:off x="6732240" y="4077072"/>
            <a:ext cx="2160240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4" descr="C:\Users\Liz CC\Documents\MELOIDOGYNE INCOGNITA\fotos\agrocalidad\DSC02081.JPG"/>
          <p:cNvPicPr>
            <a:picLocks noChangeAspect="1" noChangeArrowheads="1"/>
          </p:cNvPicPr>
          <p:nvPr/>
        </p:nvPicPr>
        <p:blipFill>
          <a:blip r:embed="rId5" cstate="print"/>
          <a:srcRect r="12201" b="25850"/>
          <a:stretch>
            <a:fillRect/>
          </a:stretch>
        </p:blipFill>
        <p:spPr bwMode="auto">
          <a:xfrm>
            <a:off x="6732240" y="1628800"/>
            <a:ext cx="216024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11 CuadroTexto"/>
          <p:cNvSpPr txBox="1"/>
          <p:nvPr/>
        </p:nvSpPr>
        <p:spPr>
          <a:xfrm>
            <a:off x="2339752" y="83671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Nematodo del nudo (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 spp)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4" name="Imagen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16288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spp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ataca 800 especies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07704" y="83671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Especies importantes descritas en Ecuador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monografias.com/trabajos27/ecuador/Image10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7"/>
            <a:ext cx="304649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12 CuadroTexto"/>
          <p:cNvSpPr txBox="1"/>
          <p:nvPr/>
        </p:nvSpPr>
        <p:spPr>
          <a:xfrm>
            <a:off x="4427984" y="1628800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Mayores pérdidas  hortalizas, leguminosas y frutales</a:t>
            </a:r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encrypted-tbn0.gstatic.com/images?q=tbn:ANd9GcQUjhNdjyZ385tZ2GrdkuemYGt2u1cT3qZG4lSxZY0WyOOivn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2160240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462" name="AutoShape 6" descr="data:image/jpeg;base64,/9j/4AAQSkZJRgABAQAAAQABAAD/2wCEAAkGBhQSERUTExQWFRUWGBwaGBgXFxwcGhoYGBcYFxwbHR8YGyYeHB0kGRwcHy8iJCcpLCwsHB4xNTAqNSYrLCkBCQoKDgwOGg8PGikkHyQqLCwxLC0sLCwsLCwsKSwsLCwsLCwsKSwsLCwsLCwsKSwsKSwsLCksLCwsKSwsLCwsLP/AABEIAMIBAwMBIgACEQEDEQH/xAAcAAACAgMBAQAAAAAAAAAAAAAFBgQHAAIDAQj/xABHEAABAwIEAwQHBAUKBwEBAAABAgMRAAQFEiExBkFREyJhcQcygZGhsdFCUsHwFCNikuEVM0NTcoKTs9LxFiRUY6KywoM0/8QAGgEAAwEBAQEAAAAAAAAAAAAAAwQFAgEABv/EAC0RAAICAQQBAwMCBwEAAAAAAAECAAMRBBIhMUETIlEyYXEjgQUUkaGx0fDB/9oADAMBAAIRAxEAPwBM4gZxBL76puwjtXIhTsBPaKiIO0UuuY7cgx+kPj/9nP8AVX1feONk6EBXPl8aA4xw7b3Ah9htz9rKM37w1+NLNbtMbFSsOOJQfD+MPlYDr7+RWhUXXNOh9amdOPuMLLanHeyOiVqcXI8Znbxo3iPAYYCktozNnUGZIHQz86RruxcDqWgruqMQdQBv7NKTezecgxuvFQ9wjym+VkUO1cIUBkIcUTIMye9/CoS8ddbBK3VlROnfUPxpedK7SMi+0Sd0mQUmuf8AKSbohpKF9oo6ACdfpWdzHnx8zYsrYZ4ky94nfKoLjoA5hxUf+1E/RnxQ45fLCnVkZO6FOKI0Op1PWKE416Pr1LY9XvDYqMwI8IG/8aAYChy0f7Q5krRoU9QdCD7KIu0qeeYs9y7gB1Po6/uiUAyQNef0pEwu4DeIKaWtxRcIW2S6vLoMqkxmjSZ/2ovhuOJcZSpJzJIkR4fQ1W3HONKbvWlM6Lb7wPKTGnuHxri5LgzvtCGWnj+LqaJAWfME+7ek+/4gcyn9Y4P76h+NQXeMGVCHiptY3BBInwImdfKnDgjhlp9pu6WM3aSpAVsEyQDHUxOvhWHLk8TylFGTK2wHjF9F4pJdcKFkJ7y1kAgjqdJ1Hup9xC9UtA/WLHQ51e4wdabsQLQSUQIIgiOVVBxOtdm9lkqaUSUHeD0P1rxJdsDiG09qjgw3ieLPJSk9quU80qVqOh1oe/xW6U+uvY5u+oa9d6DJxguDQ1HbQ48ezZC3VnkgFUefSuAE8GN22IF5AjXYY2640hXarkDKYWr7OgJ15ipqMSc3Ljn76vrQW2wK6tGv1ls4BMkwDpvyJqOjiRjbtUiOStCPw91cZWB4kE98RkF+4f6Rz/EV9aG41i7yGzkW6patEJStZUpW2gBmBua54RiiLq5btbdRWpxUTlIQlIEqUZ1MAEwBrV3YRgTVumG0gGNVEd4+Z/DaiU0u5y3AnOu586W2E4rlkt348f131rsviO6Z7jynwf2lLSr3KNfS1RcQwxp9BQ62lxJ5KSCPjTz0hp0OPInzNe8Wr2Dr4J/7q/8AVXbB7q5dM9u8kcyXVn4Zqf8AjL0Kgy7YmDv2Kjp/cUdvI+8Ug2SHWVKbUkoWDCkqEEEUuU9PiHRVbqMbaw13y6+6v9p1cA+U5QKiJ49cbeV2jhg7HMqEnlz260OxC5hPfXA3ECfAUAt8LduXAG0KcJMJQncmNd9K0oZpssqR0/4nedKkurWlOUEFLignQ7hQPOetapxZbY7j7hnq8o//AFFJWI2t1aSh1txoH7LiCAfKRB9lDA8o65UD2fxrpRvma9ZesR8uMefnR1wnoXlD8aDX/FL4gF14EHUJeVBHmDNL6VHeY8q2Q1O/xrIGOzCAgjgQo5xjcq07VweTq/d61E+HVXLywe3fPQds5/qpVZb1J91WJwFcIjUgEda052iCHJ5lq8P2i026ApSidZJUSfWPU17XXCsRSWkkGR3uXRRFZRQeIq3ZkJ+5ClK3HeI1Pia5Kvm2yE5wFK2G0+U0n47xA8h5YCBAWqD1GY+6puH3KloLzp02SDSpJzKorAAzGpOIidaHYxgFo+sZwEOQcqknKrp5H20KbxI7nYnlrUbGC67onJEaTIKSOYIoeAe5pEBOGPEGYzwA+AVM/rAJBSogKMc0xoZ6GDQ3gi3DbrylJKXEFKYUIImTsfECmOyxO+ZyoWkOgxCpmB4xBNEcebSUB0ABzQFQ3IHLxE7UG6r2ELBX6cA5GP2hZ3i5CU9osSfVUI0KToR+NVxxaplxZU15iOhHqnyrfFL+RKZ1G3jSy7e5QSrYA/Kg1s9mA3Yk7aRxCvAGFPXFytlDuRpIzGRmEqOgA211Pso1xRw6hpSUt5nnCrUxKlKzAAAJ8Ca7+g8Ai5cOkFHLWMqtveK541xcbW77Zv7IUNRMBSgJHjp86etG3HHMZqyykSRY+hV98BT7qWZ5AZ1jz1CQfbTM5hysNtmrftS42iQFKAESSQO6dhJio+HekQPJEqIV4H8xQ7HsbDiVZl8uavrSz2hl2qDOJWQeZte46I9b3UkcZ4yhSEhRnvCol9iaNQhWY+B0HtpdvLUuLKp8hqaJTXz7jOuyqOO4w8L8PovCVqJQygwpfU75UzuqNfCrLw3iRi1b7K1ZCEddifExqT51XmCYpktG2gNUlWaOaio/hFbrxFe4bWR1CFR8qzc1jMVTgTIqZxkx+f4rU4ROw5Hva+Z2pR47whh9svoAbfTEwI7QRrmjTMOR35HwEjiAj1gR5iPnXC/4iCkFM7/OhUpaj55MyalEleiV0MYmw4rRKsyJ6FaSB8dPbX0wlYIr5WYGVsKGihBB8RqDV0cF8bi5ZTJGaIUOYI3+tUkv5OYL0y0sEOCs7QdaCock7/Surl0BvFMb5grCpVS5xbwa1eo17joHdcA1HgfvJ8DRFu6HKpIfkV7udGR1PmXivh5+0WUPDWe6R6qhO6fpyrbh7Eux1UCUn7pyqSeRB61fnE3D7V4ypp1Mg7Eesk8ik9aofiPAXLJ0sueaFDZaeo+RHI10YE83MZHcctroBL61uNgGErWqUqOmYCYmkPG8OS04Q2rMjcHqPLka6oTIJB1HKh9xdHYnatnBEwM5nC0zqMJTNNuA8EvXJA9Weg+ZO1SOEkNqbCoEjQ+dOlriZQIT3fKvntVrtrlcYxLmnoymc5zNsK9ETSR31oUrooE/wr244AbYmG069N62GNLBnMa8dx5at1E+dIXawWrj3Z/MZqpats8f0hzAMPy26UhSoBVz/bVWVvgNxLCT4q/91V7VKov6a5PgSdbj1G48mIGNM9rdKDjhS3nVrpyWrnUm/vgohpBGVA0HM+JqJi7dwwt39IYJbLiyFpgjKVqImNRpS6p1pZlKijz/AANPEhjGQAVH4jQLnKRvWJxEzMk0FZWobqzDlprXrtzMAA+dZMETzxGNGL+MeJrneXqFoGY91Oum0iem9KCVdotTa+XqkEzRbDGlBvKrvHUDn4DSsucCFQDMErQ+5cJatQVlxUJTGhJmdeQEEk7DenVzgZFolJdV2lxpOncSeiQfxpx4d4cFhb9s4AblSYPRM65R+J5kdKXMRxPtHFOLkga+3aaFaQmFA5i4Cs5YdSRg17q6kq1SgEgeOYctqSmrQXV8hte2YFU9EmdfbFcMK4zQi6ugqYcSEo3IzIVMGORk+6vOHbxf6cXVNuJbUkpStSCBmkHcjn9K1aG2/gZgz0238SZxjwaW1KU1MSdBy91VzesrSqCSfMn8av1N8l8lO6oj+14+dJ3FPB4UCtAgjX20vpNTt4aJnPmKdtg61KSygajflHUmrE4W9EhVC3ACnquY8wkHUeZoZwvZdqCtJhROZRO5yqICffVmYfxJlbSFCDEnWfZ7qcV0H1mUxQUqDIAWPz4nrHo7aQZQoo0juhP4p09leDgBkGSCrXYnSfIAVs1xUVKPdOUbGRqfKa7K4j1gaUQ2VTm7VjjMhP8ADbSSR2SPakHT3Ur4lwHZuqJLCUz9puUKmeg7seyjg4uUp0trRk3gzqY8KjO4wlasqChR1zjNqnx211pVxg+wxla3P1jMT8R9Gygk9g6FCPVXofeNPgKUsP8A0nD7kZ0LRO4PqqjoRoT4/Wra7XWQR7DWl0UOpKHUhSTyIkefgaCl+3IPMw2lXteJCw3jLtEgpMg/A9I5Gi9rfKWd6rnHeFXbMm4tFZm91IOpA/8AofEUb4a4zbfRGiHByP1/H3xTaMewciJ2pjgjmWMxcGpzNzSfZYuV6cxRti4IFNqwPUTKkQz2mlLHHPDib62KBAcT3m1dFR8jsaIKuDEmsU/IreZzE+al3am1lKhlWklKh0IMEVDfekz1p/4/4ZSu5W6ggKUAop6nYkeNIT9rlrQcHic2kQ1wvfZVRMDxpu/lIdarWzzBUJk0cauXRu2feKmavSeo24Sxo3YpgAxuOI+NcXMSpUXjRGhBHnWyMaSd6TGhI8Q7XgHBMuPhO6m0bPiv/MXWUN4JugqyaMHdz/NXWVUSrCgSS75Yn7xj4kxdAX2ZjvFU+A1/GqV4lsktvlTWiVHYbTT/AMQQX3VKJPfUIHQEiDSNjr4U4Ok0NSA3Ecs2isY7kFm8WNJMD886kDHU6axqJnp7OdcFKARJ3JJ+NC2Wcx250XaDyYk1pENniBAMpTr96PyaZOAUuu4iwt1t1DKczkqQpKCUp7gkjXvRR7gvCLZhlKnB+sKQoqABVJ1ABPqgCNudE8TxFlQKRnIP3lmfnpSbautTxMm5iMTpxfxdnKkAxG07eP5NIt9jZWns2zmUo8jPtPL2UL4lwySSHFHwJJ/3qBgeMNtKlSTI6RXVUWAuOTGK7QMCWnwnwy3bMheUdq4JKiNQk7AdOp86Ku4eCCI3oTwnxe1dIyyEOI0yqgEp5KHXoaYXXgW99QY3Go35Um+d3v7lRCABiVrxJiKrFYJkoVtB1Eee9Dlekp50dk0nMpWgkCfqaacZwROIOlqdEpMkclE/gBVfX+AXGF3KFqTIQrMlYHdIB2PQxTWmoqdckcybrB+px1Hrhth637tyILqSQRsDmKoPjrRA32hmNdK54nxKzeW6VoVlIGnQK6eFKSMWBhKlZSDrOkjw5GuMu48iOVsQo/Eb2LgI0TCQeQFdf5QPI0ppxhs/0gnpIn4V1XfnlrQihhN+Yxfyj41EZsmknMCqZn1j5+2gZxMCJIE10TiXSvAETYsI6jKb7pWwu6Xf07StxiM6VnZObxGZF3pBPL51XPEGB9g9nToF6jLpCucdOsUwP30pgGCNUnxFC8Rv+1TCtFAx11pmnKxe8BlnThrigtrCXNzpm5H6GrPs78KAVOlUn2QOh3GlMXDfGAZhp493YK6ef1pteDxJrcyxL3EgpzKNhXC4xEpTJ2mhqVg/rEKCgeYII+FQr/FlJEzoK3kzIXMDcT3K3HEqbTmyzI8DFL7WDG6UPsJ5lRAAounFXLpwtt6z3ZAHXbaacsE4BQgBd0qEgTl2B8K6Fz1K2norUepd14HzBvB3AzJckSpCdzl3ph4vwO2trcqgZyYGtT3OIkNpytFLbaRAA9Y+IH41W/FvEBdURJI86MQFXmGqNlloI9qjxFe9QFk/CoeGcPPPOFLSJjc7AV2cc1p79H92A2TEnNt7BU669qKywg/4oUYhh3GPg3AHW7NtCgJBXOvV1Z6dDXlO2F3TamkqGUAzoP7R8ayjV2OUBJHUgk8ym+IMQ/XOidnF/wDuqkTFH1OPJQjVU/E0X4ku+zefP/ec33J7RW1AcFdhwuE69fOiUV+4sYze+FCzZVu92gbyqWqYygSfcKYrTh65aGdbCgN+RPuBmm30dpbQgvqSFrUogz91JiPadaYMdxQLVIASIgAVN1f8Q2Ma0A4P7xcAmKDWNEMolJA2CuRjTShl5i6utHQz27iW1erB2/ZBIFG8V9F1uLYkrUHImRsCRNYooFvvxiMOqqoIPcqu/wAUPWu3DOE9srMvRJPvoMmzOcpO4JB9hM/KmXDbrswNdtvCrVFSrFWJjrjPo6ZDPaIV3kiRGnuikVL62zlKlRsdT8aLXXFLmUCZGw6RSw/ekrmNz+NEuqRx1CVXuh4MtTgh4JBPWmu5dbcGVYSpKtCFQR8aqrh/Fo0mIp8wzDX7hILaCR946J9539k1LLbPaBHSA3uJlfcY8OC1dm3UUyqAEGAZ5adDRnDfR4tbQWtRzH70602vejC5cdbWp1oJQoKy94zHKYFNL9j2SO+NE80yfgNa0d+3LCc3rnCmfNuN8KPsrKgkqA6Db2UIRiS07FSY6be6vo3E8LbUnNmCv7ME7aCJ6SdaQcb4VZc1yAmJkQN55j57UwtwI9wzBGs5ypxEVjiFKk/rUHzSQRPkrX/yrtbcQo9XVIGxjl+Hxojc8KZAcu1LN7ZdmvwNcxVYcQgsurGe42W2INrGiq3eMDelW1sy6sIRvufADUmiBs1BOhWPb9aC1ITzNfzeexCa3TGlQVvyoJ3J5VDU2obqJHnU3hez/XKnXUH2VwgKpb4gn1G7gRmwvgB247+onp+M6VDx7gNbJJzkkciB8xT2jH1IQlKSIjlS/jWNTJUrlSTalgQFzmCyxlaO3i2z3FqQf2SR74rrbKefISVqUOZJJ+dbotQ8+s7JmmK0sQ2NNxVndxiUtHovVPqP9P8AmNnCNwzYtlWULWRHiOZ99R8X4rceMzA6UEecIFDbm6jb517dgcSsak3bjJ93iunUnxoBcvyd65uPkk6mojj3KsfVB23BBO6tieldeHOIFMqKTOU6yBtXGxslPqDYkJkZlRMSdqvbh/gJlDaQW2y2EglSkzJ56HT261x0DjZjP/kjW/qHcxwP8wdwjiYXaNqCpkr/AM1dZTlh9i2lsBDACQTAhI+0dY8d/bWVpaAABEmUZM+ZeJlZ7m4nk86B/iKqFZHpvtVu4rwzh7jjkoKSXFSQdcxUqYjx8aJcOYDa4ekltIW4Z/WLAKo5AfdHlQH11dYwYSjTvqDwImcFYlkJaUIB11EaHQ7+MGjeJOZSQeWlS+JsWDolUEp9U8x+RSY/jvaAyFd3T1d400O1Sm26ljYohtRpW02NxhGzxsNPJVMQRr01p14nxyW4B6ajYzt86qRjDn7lYS2mNdzTPiGH3jVtlcaDkDRSTqQOoP4VSRQibcxPeoigw5Lzit+8fiTXdSzpPWo+FWCgkrV9pRHtTqfialXSYPjVNBgQZ7nF1w5d9agJX3ga7XLgqEV10zgj96PsLQ/e53NW0BJyclLI0nw0mOelXsjENABoI5bV838F412L2uyvwq4LfHwU78qnWEq0eRQy5javEfGhV7isc9KA3GNaaGg99iyiKUdyYwlYEzHcQCXApOgJIIGmp1M+YEVBXfKVqdT19kfnwoeyj9KfQxnKCTuADET1pqv/AEdLaazpuHVfshtJPLkCJrSKxXiEwoODFu4EiOZ09v8AvXe74bQkIaSAXnPWUROUbmPd8q53HCV62tDgAdQlaSRqlUAgnuq306E1LaxdCr5KVKAzJUkecfwpS/eGG37/ANpSoVcH7SBwvwyhty4WjN3QlAO5zLJJ+APuFSXcCB3E1PwVs9u40BBWcyDP3AQqB9owR8aYLm3Gkx10+NE9RmAZjIGtUJcwEQnuGx0qG9hCmJdZSpRSO+BqMvh4in9dnImPGuTDYSqY0gzO2258KKrc8xPdK2/4lzCRPuoTdYkpwGJA6miRZJLhYbUoFSsoQkqgFRjYdKC5ynurSUqG4UIPuNMV1ICSBD9eZJwVET50bU7oOtALO9CF971Tv1FT3rpI2VKd6YIOcz6PSalDSF+J1evKGXFyDXN673ioilE10LMXapV6mzrlbWtqpxQQkSo6VzbRmMDWnbhqyNvlWGytatug8SeVedggk3LXNGf0d8NN2wUp5GdwHQK9UTqD4mnO/wCJFEZdhzA28qXHcRManlrQXEccCQdz9dqRN1jHAMY9JRyRLJwnESppJ/tf+xFZS5wteFVqgzzX8HFisp1Qdok2zG4/mI1/jCRcunfK6vTxDiq7XXEiTuYqwsd4MtnFKzNIJkkkCFamZlMGqt4w4RXapLjcuMjcH1kefUeI9tT7dMrtho5p7X043LyJHucQK1ISJJcUEiPExVlM4Zb9ihJQCUiIKdAAOvOfnVW8LOIWApZhaCCPNJn5U+ox4KETr0Nc2emdoEB/EbmtKt4h20eaZBDaEpJ6Ch2K4qkgwU67jx8OlCLzEo/O35NLeJ4oSogzJ3n611iW4kgAyFir6QYH380eYg/IVzxtKSElMbURwvgZ29HaZ+zbnTTMVcpAkaePOuOO8E3DKTlPaAcoyq93OnKtZUgCFuYbETn1VxAr0IJURBnmOholZYAt1UDenGcCEVC3UjtDSdiNaOYbxqpAyrTMcwa7n0cXZHcCVbSJhWvgrf2GpKOFENoIcSoOfdOkeJmlbWQD3QgLp1Idxx2s6JSB4kkmpuHOuvozLVoeQ0FLGKYZkUnLPf2kb6xp11pw4PuE5ezVoU6Vh1rCgqIetmbuHeEMHy3CV7BJ3q403La0jNBj5/hVeWQCNUkEeFEWsRPX3VxbTXCvV6kbLpKSdKV8a4Mt3pJSArfMNFA8iCOdZa4spRUDKcpgTsREgipKrrMkgmCRBjx0rDsr9wiI1ZwDK84i4UvkZXGnAstnMiO6ueo5E10w30nIc7l2nsnk6ExCVHqZ2NPtg2UNJQtRXl+0d/D4UvcXcCM3ic0BDsaLH49RWNqkbT1B6hPUOc8zqjiK3yZlOtgCftgyD5GuFg6i+lLc9gNFq27Q/dHOOp8h1qoMR4bdt7hLDyYUpQCSNlAmJBq6MFbDTSW0d3KOX53NYtrFeOcya67eIfZsUIRCUgJAiAAI9gpV4vwVm7bIMBQHdXzSrl7J0I6UcexIxqBSvi+PBo95PcGqj4CgM2CNvc4AYj8L8BuXUlRypSop0Ekkbx9aK4p6OwylR7cgBPdC282ZXQ5SCmdpg01cMcQZGUrTpIJMdVEk/GoeOY+XVFSzWf52wuT9+oUOw6lSocUDlKO8DrO4NF8PwMrStStEpSpR9g0HmTA9tGLKyYeuVKccQ2kRmKjH+58qM296y86GGAexQZWsiCsjYAfdG/jTtmpbGQMfMfBVa9zHJgfhXgZ5ZSsgJT0IJV8NPjT8OFnEwUupgbpUgj/yzae6idveBIgaR0rtc4wVAzST6jfyTEUvsB4MSseZWynMuMu0pMieh5g+dJl3iRKgADBP586sXGLlKkqQoSlQgjr/ABG/nVMXTaguCTuR0prRj1AcxltQ2Oe5cfBV4P0Jvfdz4Orr2pfAWGkYezCFfb5dXFmsqkGTESLknM645xApp0qC5ClFOXloTtUfEbrtEpPI7g80kQQaGYtcoWtxJiO0XEdQs7eNBXb9UFOaYSADPPXWlWOZbBGwY7ibfMli4WlvYHQeB1H0qQ1e3QlaW1qA8CYjxA2rxu/Cb3NAIRA15xTwz6QcqMgAy9I0+FPJUrgFpGsc5K+Inf8AGKSIcQtKvCD8yKEXmPBXqg+2mrHccaeH8y3J55RSzY8Nu3bvZ2zRWreBAAHUk6JHia4aK15MEOZcXD+KlLSFNbISB7I09lbY3xJ2oEhIIHIRQnDsDxHD7bK6GHmgP5sLJWid8pgR5TFKGLcQDoUnprUCzRnJRGyCc4htnmROJlDt0rQmVEd4dY29tHcA4wZRCXW8hEakSNOXKgfDLpXdIcVBSDsrb21Y2NcNMvpKwlI01SImI3GvLpVZF2VgHxH6KNw/MI2vGVssAApjlBBj4mPdXHiZ1m6QlDah2hICTBBCdM0Tv3Z+FVbiHC5GqdR41P8AR7aKReErB0bMT5pHyoGoP6TMDyB1idvoeocr+8tZ/hFgsh1TaCUgBMpBgDYCdqrviHC026+2ZEDZSeUdRVi4hj/6oN8hSde2wuVBskgKIEjfUjaodVp9VdpJGOfz5itRIM4YZjCiApOopgtL2QI0NG2fQ+whv9Q862sjXMQtJPiCB8CKXcQwx6zXlfR3SYS4n1Fe37J8D8arurV9jiPVulnAPM1xC1eDqX2TMCFImAoCfZOtHEvlaIOZOZPtEjw0modvchUfKu6XQNOnSvbsiGZyQAexO+GBTbYQpwuRsVATA2B6+ZrpaY6hS3WzoW4OuxBG9QCs94k7nQbQPxqAh9l3tMu6pS5GhPL8+2iDmZOGyTJ/Elk3csySnukKbc+6oGQZ6cjQiwxoCUKICgYI6HmK54TalsONuEKaJ7gPUGZ8KVOKWVpugtndwd5PUjn7vlXjWG4zEtVWoPBzGu6xM5pSuBQK/aVdKDIVq4QPIAgk/CuOGW108QlLcew1ZXCfAv6Oe0c1cI91KEbTkdxFn4xFLFuFHcOtSoLLjY1I5gTEiNwD1pXZxBTp7iDJ5nX4VcfGeX9GymO93Y8CdfgK58BcEsIQh0pBMc+tForFpz5+Z6tgBzEuw9CjzzQdD4Ss65VpMa+KdR7qiYfwvc4fcFNyiAodxaTKFRyB5HnBANX9MUIx1pt5lbTglKh7QeRHQjkapWacMm2dLluJWqcQkaDn1qPd4lAyp2HOk/EceNu84y6e82opkbEDZXtGsVsMXK0yltxQPMJMGpbacr4hK1+J2xbFTrFQsMtEOvtG4BCQZCSPXjXUn7NBr2+Wp1IUgoTmGitCatm3DL1smQCQOfONiDyPKmVrKD8zue8iOWC3ILCCNteQ+8ayl/h1xwW6RGaFLg6ajtFx8K9o6VkKBAGVhid412z0qykPOaE6TnVJGtA8R4gQ2Clk5ieZ5eNXPe+ii2ClrWASpSlEnqpRV+NBL70bWoSYTQ2dUb3Ayr7nXCkSl7ZzXNz5miKHidvfU7GeDVoukMsAr7UwkePPXpGs1bPCHoyZtcqnki4e0P8A20nfQEd7zVp0Apo6hAoPzEPQbcQfEqAYa8pOYIWUjmEKIHtAirb4BtRbWKO7C3e+rTUnkDzEJ/HrTzimJ9iiScumgHL89KA4ZZOXDpfeJSzp2aNioblR6JPLmYnQbqX3bvbDJTtG6QcQvCdD7qReJsESsE1YXGaEJZW6nI32YEACCvvAEHWJ100nxqrsax39WfGlkUhpvaccwdwyyZGkmnNhzNAA91JPDN2BodxsQYg9aaEXeZWu59mtOWEgy7owvpjHxJ7oEwRFcbiEd9A7wHX3zWztyonvzn6qPKOn41tn8vz86WbDcR0gMu1vMEXHFqDOZUHmCDPyqbwbiCbh9KgTCFc9yaB4zggUcw3qHgFyq0fSs+qSM31riaaoDK9z56zStU/2n07Z3PdHlXt82h1CkOJCkqEEESDS/hGKJU2CDuNNfz9KkuYj4056ntxJ/p+6IPFGDmxUFAksKMAkyUE7JJ5g8j7DrEpmJ4u43cdqNJiDOigORFWhxBcIeaW0vVK0kH8+G45zFUiziimlqad7wSopk67GNudL1qASV/pH1vI+qWFY46l5GYCBsZ3mvEOJQVFKQJ3jn0oPh140Ed2Ejnp9a8N+k+qZHWuBwTObs9QhdXqikgEA8p61GwG7beu2UL1XKhJ5lO3v1obe38cjHM8hUTAcH7Vz9I7RTTbZ/VlPrrWNe7yAn7RrRAKnPEWvOFxL7tLRLAzJRJ02GpoXxBxeWiUpAkblWwPs3NKbPpTW2jKpuVD7QjXxg7GkzizjNbuqUARMyTrOs+NKCtn9o4k8gw5f4+7cOesSkaxyJ8qtngklNsid4HvqneCbntGUqVqok8vE1c2BpytDyqjp6vSOITGBCF1c0t43iEDSi94okUoY2okimHPEJWMkRdw70fJvr9Vy/qynL3fvqE7/ALIET19lWXc4IylrVKExoIApWwq7UlqUkADYjfxmvXMZUojOonXQE86mrqAxIb8Sr/LMDlTiD8UwplyUqQCkzEjofh7KU766NkoIBJQoHKeo6HxFNVxeHPHntS7xXY9vbqH2knMjzH1GlYrPuwepu+vcn3jPwniJVaIVO6nP81dZUfgPCnE2DIUIPf8Ai6sj4VlWAOJCPcKcU8WkO9mmAokgE7J1I9poXdYvCIKpgRPWgmOYvmecEeq4uPYsigV1iKwCpwhKeQGpP8amPlpbVlCAARjwLiBtN+2FxJSoJJ5FUD3mCPfVh3mLoaSZgmNt6Q+BOFm3UqefQFZxABPqp5RGs9DUTGsKf/TG7cOqDClQomM3ZpGYjNv6oIFe27QAIu1gJJMbMPd/S1qccH6ls7clr3j+yN1cth1o2hxZBcWcqN08tOp/D39KiuuIbbRnCUMoHdSnYmAdfAfE786r/jb0jl2WWToTBV+eflQfTOeO/wDu5rdkZM34hddxO6Ta285EHvEajT+OvnRS69C7OTvuO54++kx7MsUS4DtRasJIH6xQzKMb+2jV5fFawudQCCBzB69NaIjKFwCQYZkJOMDEpbGOArizJebJdbEyQCFAeKeniK4W+JJUNDB5j8/KrVxV4lRLRBdRGZE+sjmkjaelV/xpwt2c3LAhO60RtPOOQ6jlW0tLkB+/n/cKudON6deR8fieM3mmpOg056fSpjV1Sjh+LToaMovhymtvWQZRq1C2DKwm4sHf8moTrIUDIrkbnTWt7V2TMAjpQ8ETZYN3DnCHEJYWLdwmD/Nk7a/ZP4U63F8Y39vWqxxZjtGxCTmEBMSSo6QAN+u1MFnbYolnW1WpMaFaYVHkSFH3V3JYZEjalFV/zO+MYhGpMAVnCuCswX1pBUslUqjQHpO1V/jV88pwpfzIj7JGUe6mrAPSEhDQZVbsrIEZjOY/H5UvfpndcA4z3EbTkYEsF+7tw3CUnN1kRVbccMoSntGu4oHvBOgI299auY6vWIjkByoXkVdLDMk5yMxH2UjU+2ltPpmS0N4H94CtWJ4gNL631IQpXrEJ95in8dmmEIIypGVI8B/GiWF+hhByr7R4EEEHu8tRunrRS/4SWyCULQpate+gBWvIKmB7qoahgwG0HEMaXPfJiNeWKlryIEqO1Trb0YOOiVLP91Mx76mYW9lfIWIVtry60w3ePltBRmgDoalWai2tgq5A+w/3FcHzF7hrhRVq8EFWdM6EaEa6gircw3RMeFVPZcRfr0Ecj86tqwUCgK5GrWjd3XL9zpmt4ZFLOJW8k0wXLm4oNewAdNabbqaTuL2CviFImcpII6d4/hXS5YT3ZG0kew1wdtkoyvN6FTi23BO5AzA+GldnjOXpGtQCNtxX959ErZrDj/sSEFKTC9BqY8jUG5uCpM8jNS7trOQCNuVQcQa7gAISJ18pphRzBk5EduELsfobX94e5ahWUD4PWr9ERofWd5cu2crKrqOBPn27MQMfxRLTz0nMrtXIHL+cVvQHDrl25uUgQTOxEpSJ1/3ozivBrrl48VKhJecI6wXFU1YFw83bjujXmTuaESiZxyYxl3xngRws7jsmAB4T7qXn7/tLhsbkkjyBBBPuo1heFm6XkBypAla+if8AepuPYBasNfpDYVmQfWzk5ge6SRtznSKRtDshYdCbYhePMGYpwz2jALryykCAMw+A3qtrnAEs3TWstlYmeVOWK4vpoZBpPxe9zA9eXnSGle3djx1F1Jzky0WYCCUbEydaFYrZlZ7RtZbdHMHRXgetBOE+MczSUqBUVHKY5ECaJ3F4hwpCVQtKgqDuQND56GnvTZORLtVmTuE7WSlEhx1OV0DIojZQ3B0rq2StuHAJ1B6HUifIioQJBVruZ+X0rsh6hMczRbJiRf8AACw+oM6pMqSOnUeyjPDnByMgXcKVKtkJMQP2iQdT0FMa0BaYOnQ8waXrjFy2ooUdR8fGs3XWsuFPMxpaVW7vAP8AmT7rALSICVp8Q4Z+OnwoZaYEV3CLdoZiucvLQbqUeQE6/wAa4qxWTNWX6O8OCWP0hQ77vqk7hsHQf3iM37vSh6cWlsOTiO61koTcvcMYFw6zZp7iQpz7Tit55gT6o8BRC5f6k++K4XF3ln5/7UCv8UjUmPKnWfAxPnwC7bm7gTj/AIcRcW6lbLQSpCj0A1T1gk+zeq9seCAEBxw+ttl/DrR3i3iWEHUkTAHVR5/Cp2HYwE2idUlekc4kax5V1GYLgdRuqkM3PJiwjgR7NqrT7us+2m3hfBm7NeYpzukaDwnXTYeZrezvnkqIdQopMd5I2nntz60VU+BtAPLwE15mYGHNIRsH+0M3/GSmskJidydYHQeNQsV4glBUpCgk7mATrzjkKD3F204ClRCgk7A7H2GaH4zi6Q2RPKAPA6Vo2MwwZwJWuMDmBr5o3t3DTgQQN4PejbahOKPPW6lNupJPVJBBHWZ08qgpvMq9DBPyqc0gnWgtgYyJLvXNhIkHDr5QfblMJJHmT41f+EXksJHT5VSjjAUkg77pPRXKnvg3iVDzCYIzpGVaZ1BGn+xpui0YPEDtJ4ja+ugOJXIrtcYhQO+xAbmjFwRxNKhB5kNu6UshsD+lUrUjWUpT8PxooXUoMRJAqJgds2WlObqcO/QJUYA92taJVKzHs6GozDNpaXlP6QUTe5uUxoDrz60Iv3cqNREaCeZNElMKJgDbc0t8S3+VKtdEpiPE6UxWNxgXO1SY88GXANk0Rpqv/NXPxr2hPAVzNgz5uf5q6yqoU4nzxPMgvY40447BhSXHARzkLUK0exYU2Y9wVbpc76UhTqlEEaGSSdxVV8W2Dtk9kCsyFaoJ38QfEUowLMR1KWAqhpYuHY4EWS8p7ziyD/ZSAI+J99RuJcTz2qEHfKkzP7O0UnYTfqNuUk6hR/8AKIo/jzyQ2BM5UgbdBQHBBImxgjIi+1e5kZCe8PGon6CpxWRIKlEwAOvjQ2wsXH86gISk6q6TMDzq0fRpaIYZS4MpWSqSRr60R8BWWRaz3zF1pYjdjiRGfRsuzbDjRzKygrQftHw6God3YpfSCCULT+HUdasu9xlKzlzHMIJAAAEz4EmkriXD+xUH0DT7YHzG2vhWy5B3AxqhyvB4i3b4m6hwNPCSdleHLwPzo0FRXK5tm30a6pUJBHI+BqBiJLTIQCpRPcSTvJ2npWGwx+8eyG6k9+/7NSVE9wyD4HcH27e6g/HLALKHkakEAkfdO3xoiy2pTIS7GYphXn9aH2NzntShWsZk/T511QAc/EzYAUIijYMredQ3JhSkpiT9ogfjX0ay6EICRASkBI6QkAQK+f8Ah1QRcsk7BxPzFW83ieh3/Pw/PKjWkcSbtPmEL/FMo/Pz5Uo4tigMxv46H3gxXa/vT4fP5UpYvck90bkwI6nSlcZMMvEGv2bt8/ka9VJ3MwVc/p76I2uGuNZkKB7Rs5Sn46HpTxwphKLZsADXmaCcZ4ilFxmGhKNfYSPlRxYfpWdpsKtkRbbx1xtZKSqYMjU+8eG9GWeIlLQMwIVz8fHSk9/FwVd7MR4c/wA9TW6cTEdxCknqVT/80VlZh1D2apWPJjnbBahITofzrQziJYAAUdfOfbQg8UvIQlCQANufPnUO8UpapUZND2EHJi76lR1B76iVZ/YB4chRHCrh5xQQ2gqPhsPMnQVvh2Gl91LY0G5PQVbWBYK2wgBKQI95P40vrNalKgYy0FTpzYSxPEWMN4HfcguLCPBIk+86Ufwz0UMpJUA7m+9nUPH7MUwIvMu1dl8RORANSE1W7mxyPsvEbNO36FH7wBfcLFIIS64kj7xzj46/Gq+xvEH2VlpaUk8lAmCOv8KsW/xMnc69aRuInZWFqExR9De/qlScqfnubuT9PPkTpwxeqSypC5JCpSIkmfpr76L27oKpO48YHlSZcY8gEKQcqhtE1GRxMFnvaH3T4+FWW0+45gKtUFXaY24rxMoAobgctOnsqv8AF7/OcszrJPU1timNFQKUwkHfLufM70Kt2ipUe+m6aQsTv1G/gS3/AEfNn+T2dObn+c5WUY4GxIfoLICEgDONhycWKym8RGPeM2yFOIKkpJB0JAMeU0r8Q4MwtQzstK7x9ZtJ5DqKysoZ+uMAnZ+0g22AWw2t2Rts0j6VNv8ABmCkyy0fNtP0rKyh2DmZUnE3wzBWE25CWGgCvUBtIB7o6CieA4c0hJCW0J1OyQOXgK8rKA4GWhNx2DmaO4e1289mieuUT8qnOWTZQZQg77pH0rKytADAmcmC8OwlkIgMtgSdAhP0rqrCmf6pv9xP0rKytYE2GPzOZwpn+qb/AHE/Sh7GB24zQw1uf6NP0rKyu4HM8GPzPXMEt5/mGth/Rp+lEWcNaAENNj+4PpXlZXsCZJM1cwtn+qb/AHE/SoDuCW+dB7BrRQ/o0/SsrK6AJzJjCmwbj+bRt90fSlnG8Dt1uSphlRj7TaTz8RWVleA5gs8QaeGrWf8A+Zj/AAkf6al2/Dtr/wBMx/hI+lZWUSzqeHc3veHrYjW3Y/wkfStBw9bf9Oz/AISPpWVlZnjJ2C4HbpWSlhpJ6htI+Qpmbsm49RP7o+lZWUhqFUvyIwjHHc8VZo+4n90fSuS7BuP5tH7o+lZWUL01+BN7j8yHcYa1/VI/cH0obdYKwRqw0fNtP0r2so1SqCOJlmOO4Na4btdf+WY3/qkf6a0Xwzaf9Kx/go/01lZVKKGc18MWkD/lbf8AwUf6ay34btZP/LMbf1SP9NZWVucMbcCwtlLCUpabSBmgBCQPXUdgK8rKyuzk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464" name="AutoShape 8" descr="data:image/jpeg;base64,/9j/4AAQSkZJRgABAQAAAQABAAD/2wCEAAkGBhQSERUTExQWFRUWGBwaGBgXFxwcGhoYGBcYFxwbHR8YGyYeHB0kGRwcHy8iJCcpLCwsHB4xNTAqNSYrLCkBCQoKDgwOGg8PGikkHyQqLCwxLC0sLCwsLCwsKSwsLCwsLCwsKSwsLCwsLCwsKSwsKSwsLCksLCwsKSwsLCwsLP/AABEIAMIBAwMBIgACEQEDEQH/xAAcAAACAgMBAQAAAAAAAAAAAAAFBgQHAAIDAQj/xABHEAABAwIEAwQHBAUKBwEBAAABAgMRAAQFEiExBkFREyJhcQcygZGhsdFCUsHwFCNikuEVM0NTcoKTs9LxFiRUY6KywoM0/8QAGgEAAwEBAQEAAAAAAAAAAAAAAwQFAgEABv/EAC0RAAICAQQBAwMCBwEAAAAAAAECAAMRBBIhMUETIlEyYXEjgQUUkaGx0fDB/9oADAMBAAIRAxEAPwBM4gZxBL76puwjtXIhTsBPaKiIO0UuuY7cgx+kPj/9nP8AVX1feONk6EBXPl8aA4xw7b3Ah9htz9rKM37w1+NLNbtMbFSsOOJQfD+MPlYDr7+RWhUXXNOh9amdOPuMLLanHeyOiVqcXI8Znbxo3iPAYYCktozNnUGZIHQz86RruxcDqWgruqMQdQBv7NKTezecgxuvFQ9wjym+VkUO1cIUBkIcUTIMye9/CoS8ddbBK3VlROnfUPxpedK7SMi+0Sd0mQUmuf8AKSbohpKF9oo6ACdfpWdzHnx8zYsrYZ4ky94nfKoLjoA5hxUf+1E/RnxQ45fLCnVkZO6FOKI0Op1PWKE416Pr1LY9XvDYqMwI8IG/8aAYChy0f7Q5krRoU9QdCD7KIu0qeeYs9y7gB1Po6/uiUAyQNef0pEwu4DeIKaWtxRcIW2S6vLoMqkxmjSZ/2ovhuOJcZSpJzJIkR4fQ1W3HONKbvWlM6Lb7wPKTGnuHxri5LgzvtCGWnj+LqaJAWfME+7ek+/4gcyn9Y4P76h+NQXeMGVCHiptY3BBInwImdfKnDgjhlp9pu6WM3aSpAVsEyQDHUxOvhWHLk8TylFGTK2wHjF9F4pJdcKFkJ7y1kAgjqdJ1Hup9xC9UtA/WLHQ51e4wdabsQLQSUQIIgiOVVBxOtdm9lkqaUSUHeD0P1rxJdsDiG09qjgw3ieLPJSk9quU80qVqOh1oe/xW6U+uvY5u+oa9d6DJxguDQ1HbQ48ezZC3VnkgFUefSuAE8GN22IF5AjXYY2640hXarkDKYWr7OgJ15ipqMSc3Ljn76vrQW2wK6tGv1ls4BMkwDpvyJqOjiRjbtUiOStCPw91cZWB4kE98RkF+4f6Rz/EV9aG41i7yGzkW6patEJStZUpW2gBmBua54RiiLq5btbdRWpxUTlIQlIEqUZ1MAEwBrV3YRgTVumG0gGNVEd4+Z/DaiU0u5y3AnOu586W2E4rlkt348f131rsviO6Z7jynwf2lLSr3KNfS1RcQwxp9BQ62lxJ5KSCPjTz0hp0OPInzNe8Wr2Dr4J/7q/8AVXbB7q5dM9u8kcyXVn4Zqf8AjL0Kgy7YmDv2Kjp/cUdvI+8Ug2SHWVKbUkoWDCkqEEEUuU9PiHRVbqMbaw13y6+6v9p1cA+U5QKiJ49cbeV2jhg7HMqEnlz260OxC5hPfXA3ECfAUAt8LduXAG0KcJMJQncmNd9K0oZpssqR0/4nedKkurWlOUEFLignQ7hQPOetapxZbY7j7hnq8o//AFFJWI2t1aSh1txoH7LiCAfKRB9lDA8o65UD2fxrpRvma9ZesR8uMefnR1wnoXlD8aDX/FL4gF14EHUJeVBHmDNL6VHeY8q2Q1O/xrIGOzCAgjgQo5xjcq07VweTq/d61E+HVXLywe3fPQds5/qpVZb1J91WJwFcIjUgEda052iCHJ5lq8P2i026ApSidZJUSfWPU17XXCsRSWkkGR3uXRRFZRQeIq3ZkJ+5ClK3HeI1Pia5Kvm2yE5wFK2G0+U0n47xA8h5YCBAWqD1GY+6puH3KloLzp02SDSpJzKorAAzGpOIidaHYxgFo+sZwEOQcqknKrp5H20KbxI7nYnlrUbGC67onJEaTIKSOYIoeAe5pEBOGPEGYzwA+AVM/rAJBSogKMc0xoZ6GDQ3gi3DbrylJKXEFKYUIImTsfECmOyxO+ZyoWkOgxCpmB4xBNEcebSUB0ABzQFQ3IHLxE7UG6r2ELBX6cA5GP2hZ3i5CU9osSfVUI0KToR+NVxxaplxZU15iOhHqnyrfFL+RKZ1G3jSy7e5QSrYA/Kg1s9mA3Yk7aRxCvAGFPXFytlDuRpIzGRmEqOgA211Pso1xRw6hpSUt5nnCrUxKlKzAAAJ8Ca7+g8Ai5cOkFHLWMqtveK541xcbW77Zv7IUNRMBSgJHjp86etG3HHMZqyykSRY+hV98BT7qWZ5AZ1jz1CQfbTM5hysNtmrftS42iQFKAESSQO6dhJio+HekQPJEqIV4H8xQ7HsbDiVZl8uavrSz2hl2qDOJWQeZte46I9b3UkcZ4yhSEhRnvCol9iaNQhWY+B0HtpdvLUuLKp8hqaJTXz7jOuyqOO4w8L8PovCVqJQygwpfU75UzuqNfCrLw3iRi1b7K1ZCEddifExqT51XmCYpktG2gNUlWaOaio/hFbrxFe4bWR1CFR8qzc1jMVTgTIqZxkx+f4rU4ROw5Hva+Z2pR47whh9svoAbfTEwI7QRrmjTMOR35HwEjiAj1gR5iPnXC/4iCkFM7/OhUpaj55MyalEleiV0MYmw4rRKsyJ6FaSB8dPbX0wlYIr5WYGVsKGihBB8RqDV0cF8bi5ZTJGaIUOYI3+tUkv5OYL0y0sEOCs7QdaCock7/Surl0BvFMb5grCpVS5xbwa1eo17joHdcA1HgfvJ8DRFu6HKpIfkV7udGR1PmXivh5+0WUPDWe6R6qhO6fpyrbh7Eux1UCUn7pyqSeRB61fnE3D7V4ypp1Mg7Eesk8ik9aofiPAXLJ0sueaFDZaeo+RHI10YE83MZHcctroBL61uNgGErWqUqOmYCYmkPG8OS04Q2rMjcHqPLka6oTIJB1HKh9xdHYnatnBEwM5nC0zqMJTNNuA8EvXJA9Weg+ZO1SOEkNqbCoEjQ+dOlriZQIT3fKvntVrtrlcYxLmnoymc5zNsK9ETSR31oUrooE/wr244AbYmG069N62GNLBnMa8dx5at1E+dIXawWrj3Z/MZqpats8f0hzAMPy26UhSoBVz/bVWVvgNxLCT4q/91V7VKov6a5PgSdbj1G48mIGNM9rdKDjhS3nVrpyWrnUm/vgohpBGVA0HM+JqJi7dwwt39IYJbLiyFpgjKVqImNRpS6p1pZlKijz/AANPEhjGQAVH4jQLnKRvWJxEzMk0FZWobqzDlprXrtzMAA+dZMETzxGNGL+MeJrneXqFoGY91Oum0iem9KCVdotTa+XqkEzRbDGlBvKrvHUDn4DSsucCFQDMErQ+5cJatQVlxUJTGhJmdeQEEk7DenVzgZFolJdV2lxpOncSeiQfxpx4d4cFhb9s4AblSYPRM65R+J5kdKXMRxPtHFOLkga+3aaFaQmFA5i4Cs5YdSRg17q6kq1SgEgeOYctqSmrQXV8hte2YFU9EmdfbFcMK4zQi6ugqYcSEo3IzIVMGORk+6vOHbxf6cXVNuJbUkpStSCBmkHcjn9K1aG2/gZgz0238SZxjwaW1KU1MSdBy91VzesrSqCSfMn8av1N8l8lO6oj+14+dJ3FPB4UCtAgjX20vpNTt4aJnPmKdtg61KSygajflHUmrE4W9EhVC3ACnquY8wkHUeZoZwvZdqCtJhROZRO5yqICffVmYfxJlbSFCDEnWfZ7qcV0H1mUxQUqDIAWPz4nrHo7aQZQoo0juhP4p09leDgBkGSCrXYnSfIAVs1xUVKPdOUbGRqfKa7K4j1gaUQ2VTm7VjjMhP8ADbSSR2SPakHT3Ur4lwHZuqJLCUz9puUKmeg7seyjg4uUp0trRk3gzqY8KjO4wlasqChR1zjNqnx211pVxg+wxla3P1jMT8R9Gygk9g6FCPVXofeNPgKUsP8A0nD7kZ0LRO4PqqjoRoT4/Wra7XWQR7DWl0UOpKHUhSTyIkefgaCl+3IPMw2lXteJCw3jLtEgpMg/A9I5Gi9rfKWd6rnHeFXbMm4tFZm91IOpA/8AofEUb4a4zbfRGiHByP1/H3xTaMewciJ2pjgjmWMxcGpzNzSfZYuV6cxRti4IFNqwPUTKkQz2mlLHHPDib62KBAcT3m1dFR8jsaIKuDEmsU/IreZzE+al3am1lKhlWklKh0IMEVDfekz1p/4/4ZSu5W6ggKUAop6nYkeNIT9rlrQcHic2kQ1wvfZVRMDxpu/lIdarWzzBUJk0cauXRu2feKmavSeo24Sxo3YpgAxuOI+NcXMSpUXjRGhBHnWyMaSd6TGhI8Q7XgHBMuPhO6m0bPiv/MXWUN4JugqyaMHdz/NXWVUSrCgSS75Yn7xj4kxdAX2ZjvFU+A1/GqV4lsktvlTWiVHYbTT/AMQQX3VKJPfUIHQEiDSNjr4U4Ok0NSA3Ecs2isY7kFm8WNJMD886kDHU6axqJnp7OdcFKARJ3JJ+NC2Wcx250XaDyYk1pENniBAMpTr96PyaZOAUuu4iwt1t1DKczkqQpKCUp7gkjXvRR7gvCLZhlKnB+sKQoqABVJ1ABPqgCNudE8TxFlQKRnIP3lmfnpSbautTxMm5iMTpxfxdnKkAxG07eP5NIt9jZWns2zmUo8jPtPL2UL4lwySSHFHwJJ/3qBgeMNtKlSTI6RXVUWAuOTGK7QMCWnwnwy3bMheUdq4JKiNQk7AdOp86Ku4eCCI3oTwnxe1dIyyEOI0yqgEp5KHXoaYXXgW99QY3Go35Um+d3v7lRCABiVrxJiKrFYJkoVtB1Eee9Dlekp50dk0nMpWgkCfqaacZwROIOlqdEpMkclE/gBVfX+AXGF3KFqTIQrMlYHdIB2PQxTWmoqdckcybrB+px1Hrhth637tyILqSQRsDmKoPjrRA32hmNdK54nxKzeW6VoVlIGnQK6eFKSMWBhKlZSDrOkjw5GuMu48iOVsQo/Eb2LgI0TCQeQFdf5QPI0ppxhs/0gnpIn4V1XfnlrQihhN+Yxfyj41EZsmknMCqZn1j5+2gZxMCJIE10TiXSvAETYsI6jKb7pWwu6Xf07StxiM6VnZObxGZF3pBPL51XPEGB9g9nToF6jLpCucdOsUwP30pgGCNUnxFC8Rv+1TCtFAx11pmnKxe8BlnThrigtrCXNzpm5H6GrPs78KAVOlUn2QOh3GlMXDfGAZhp493YK6ef1pteDxJrcyxL3EgpzKNhXC4xEpTJ2mhqVg/rEKCgeYII+FQr/FlJEzoK3kzIXMDcT3K3HEqbTmyzI8DFL7WDG6UPsJ5lRAAounFXLpwtt6z3ZAHXbaacsE4BQgBd0qEgTl2B8K6Fz1K2norUepd14HzBvB3AzJckSpCdzl3ph4vwO2trcqgZyYGtT3OIkNpytFLbaRAA9Y+IH41W/FvEBdURJI86MQFXmGqNlloI9qjxFe9QFk/CoeGcPPPOFLSJjc7AV2cc1p79H92A2TEnNt7BU669qKywg/4oUYhh3GPg3AHW7NtCgJBXOvV1Z6dDXlO2F3TamkqGUAzoP7R8ayjV2OUBJHUgk8ym+IMQ/XOidnF/wDuqkTFH1OPJQjVU/E0X4ku+zefP/ec33J7RW1AcFdhwuE69fOiUV+4sYze+FCzZVu92gbyqWqYygSfcKYrTh65aGdbCgN+RPuBmm30dpbQgvqSFrUogz91JiPadaYMdxQLVIASIgAVN1f8Q2Ma0A4P7xcAmKDWNEMolJA2CuRjTShl5i6utHQz27iW1erB2/ZBIFG8V9F1uLYkrUHImRsCRNYooFvvxiMOqqoIPcqu/wAUPWu3DOE9srMvRJPvoMmzOcpO4JB9hM/KmXDbrswNdtvCrVFSrFWJjrjPo6ZDPaIV3kiRGnuikVL62zlKlRsdT8aLXXFLmUCZGw6RSw/ekrmNz+NEuqRx1CVXuh4MtTgh4JBPWmu5dbcGVYSpKtCFQR8aqrh/Fo0mIp8wzDX7hILaCR946J9539k1LLbPaBHSA3uJlfcY8OC1dm3UUyqAEGAZ5adDRnDfR4tbQWtRzH70602vejC5cdbWp1oJQoKy94zHKYFNL9j2SO+NE80yfgNa0d+3LCc3rnCmfNuN8KPsrKgkqA6Db2UIRiS07FSY6be6vo3E8LbUnNmCv7ME7aCJ6SdaQcb4VZc1yAmJkQN55j57UwtwI9wzBGs5ypxEVjiFKk/rUHzSQRPkrX/yrtbcQo9XVIGxjl+Hxojc8KZAcu1LN7ZdmvwNcxVYcQgsurGe42W2INrGiq3eMDelW1sy6sIRvufADUmiBs1BOhWPb9aC1ITzNfzeexCa3TGlQVvyoJ3J5VDU2obqJHnU3hez/XKnXUH2VwgKpb4gn1G7gRmwvgB247+onp+M6VDx7gNbJJzkkciB8xT2jH1IQlKSIjlS/jWNTJUrlSTalgQFzmCyxlaO3i2z3FqQf2SR74rrbKefISVqUOZJJ+dbotQ8+s7JmmK0sQ2NNxVndxiUtHovVPqP9P8AmNnCNwzYtlWULWRHiOZ99R8X4rceMzA6UEecIFDbm6jb517dgcSsak3bjJ93iunUnxoBcvyd65uPkk6mojj3KsfVB23BBO6tieldeHOIFMqKTOU6yBtXGxslPqDYkJkZlRMSdqvbh/gJlDaQW2y2EglSkzJ56HT261x0DjZjP/kjW/qHcxwP8wdwjiYXaNqCpkr/AM1dZTlh9i2lsBDACQTAhI+0dY8d/bWVpaAABEmUZM+ZeJlZ7m4nk86B/iKqFZHpvtVu4rwzh7jjkoKSXFSQdcxUqYjx8aJcOYDa4ekltIW4Z/WLAKo5AfdHlQH11dYwYSjTvqDwImcFYlkJaUIB11EaHQ7+MGjeJOZSQeWlS+JsWDolUEp9U8x+RSY/jvaAyFd3T1d400O1Sm26ljYohtRpW02NxhGzxsNPJVMQRr01p14nxyW4B6ajYzt86qRjDn7lYS2mNdzTPiGH3jVtlcaDkDRSTqQOoP4VSRQibcxPeoigw5Lzit+8fiTXdSzpPWo+FWCgkrV9pRHtTqfialXSYPjVNBgQZ7nF1w5d9agJX3ga7XLgqEV10zgj96PsLQ/e53NW0BJyclLI0nw0mOelXsjENABoI5bV838F412L2uyvwq4LfHwU78qnWEq0eRQy5javEfGhV7isc9KA3GNaaGg99iyiKUdyYwlYEzHcQCXApOgJIIGmp1M+YEVBXfKVqdT19kfnwoeyj9KfQxnKCTuADET1pqv/AEdLaazpuHVfshtJPLkCJrSKxXiEwoODFu4EiOZ09v8AvXe74bQkIaSAXnPWUROUbmPd8q53HCV62tDgAdQlaSRqlUAgnuq306E1LaxdCr5KVKAzJUkecfwpS/eGG37/ANpSoVcH7SBwvwyhty4WjN3QlAO5zLJJ+APuFSXcCB3E1PwVs9u40BBWcyDP3AQqB9owR8aYLm3Gkx10+NE9RmAZjIGtUJcwEQnuGx0qG9hCmJdZSpRSO+BqMvh4in9dnImPGuTDYSqY0gzO2258KKrc8xPdK2/4lzCRPuoTdYkpwGJA6miRZJLhYbUoFSsoQkqgFRjYdKC5ynurSUqG4UIPuNMV1ICSBD9eZJwVET50bU7oOtALO9CF971Tv1FT3rpI2VKd6YIOcz6PSalDSF+J1evKGXFyDXN673ioilE10LMXapV6mzrlbWtqpxQQkSo6VzbRmMDWnbhqyNvlWGytatug8SeVedggk3LXNGf0d8NN2wUp5GdwHQK9UTqD4mnO/wCJFEZdhzA28qXHcRManlrQXEccCQdz9dqRN1jHAMY9JRyRLJwnESppJ/tf+xFZS5wteFVqgzzX8HFisp1Qdok2zG4/mI1/jCRcunfK6vTxDiq7XXEiTuYqwsd4MtnFKzNIJkkkCFamZlMGqt4w4RXapLjcuMjcH1kefUeI9tT7dMrtho5p7X043LyJHucQK1ISJJcUEiPExVlM4Zb9ihJQCUiIKdAAOvOfnVW8LOIWApZhaCCPNJn5U+ox4KETr0Nc2emdoEB/EbmtKt4h20eaZBDaEpJ6Ch2K4qkgwU67jx8OlCLzEo/O35NLeJ4oSogzJ3n611iW4kgAyFir6QYH380eYg/IVzxtKSElMbURwvgZ29HaZ+zbnTTMVcpAkaePOuOO8E3DKTlPaAcoyq93OnKtZUgCFuYbETn1VxAr0IJURBnmOholZYAt1UDenGcCEVC3UjtDSdiNaOYbxqpAyrTMcwa7n0cXZHcCVbSJhWvgrf2GpKOFENoIcSoOfdOkeJmlbWQD3QgLp1Idxx2s6JSB4kkmpuHOuvozLVoeQ0FLGKYZkUnLPf2kb6xp11pw4PuE5ezVoU6Vh1rCgqIetmbuHeEMHy3CV7BJ3q403La0jNBj5/hVeWQCNUkEeFEWsRPX3VxbTXCvV6kbLpKSdKV8a4Mt3pJSArfMNFA8iCOdZa4spRUDKcpgTsREgipKrrMkgmCRBjx0rDsr9wiI1ZwDK84i4UvkZXGnAstnMiO6ueo5E10w30nIc7l2nsnk6ExCVHqZ2NPtg2UNJQtRXl+0d/D4UvcXcCM3ic0BDsaLH49RWNqkbT1B6hPUOc8zqjiK3yZlOtgCftgyD5GuFg6i+lLc9gNFq27Q/dHOOp8h1qoMR4bdt7hLDyYUpQCSNlAmJBq6MFbDTSW0d3KOX53NYtrFeOcya67eIfZsUIRCUgJAiAAI9gpV4vwVm7bIMBQHdXzSrl7J0I6UcexIxqBSvi+PBo95PcGqj4CgM2CNvc4AYj8L8BuXUlRypSop0Ekkbx9aK4p6OwylR7cgBPdC282ZXQ5SCmdpg01cMcQZGUrTpIJMdVEk/GoeOY+XVFSzWf52wuT9+oUOw6lSocUDlKO8DrO4NF8PwMrStStEpSpR9g0HmTA9tGLKyYeuVKccQ2kRmKjH+58qM296y86GGAexQZWsiCsjYAfdG/jTtmpbGQMfMfBVa9zHJgfhXgZ5ZSsgJT0IJV8NPjT8OFnEwUupgbpUgj/yzae6idveBIgaR0rtc4wVAzST6jfyTEUvsB4MSseZWynMuMu0pMieh5g+dJl3iRKgADBP586sXGLlKkqQoSlQgjr/ABG/nVMXTaguCTuR0prRj1AcxltQ2Oe5cfBV4P0Jvfdz4Orr2pfAWGkYezCFfb5dXFmsqkGTESLknM645xApp0qC5ClFOXloTtUfEbrtEpPI7g80kQQaGYtcoWtxJiO0XEdQs7eNBXb9UFOaYSADPPXWlWOZbBGwY7ibfMli4WlvYHQeB1H0qQ1e3QlaW1qA8CYjxA2rxu/Cb3NAIRA15xTwz6QcqMgAy9I0+FPJUrgFpGsc5K+Inf8AGKSIcQtKvCD8yKEXmPBXqg+2mrHccaeH8y3J55RSzY8Nu3bvZ2zRWreBAAHUk6JHia4aK15MEOZcXD+KlLSFNbISB7I09lbY3xJ2oEhIIHIRQnDsDxHD7bK6GHmgP5sLJWid8pgR5TFKGLcQDoUnprUCzRnJRGyCc4htnmROJlDt0rQmVEd4dY29tHcA4wZRCXW8hEakSNOXKgfDLpXdIcVBSDsrb21Y2NcNMvpKwlI01SImI3GvLpVZF2VgHxH6KNw/MI2vGVssAApjlBBj4mPdXHiZ1m6QlDah2hICTBBCdM0Tv3Z+FVbiHC5GqdR41P8AR7aKReErB0bMT5pHyoGoP6TMDyB1idvoeocr+8tZ/hFgsh1TaCUgBMpBgDYCdqrviHC026+2ZEDZSeUdRVi4hj/6oN8hSde2wuVBskgKIEjfUjaodVp9VdpJGOfz5itRIM4YZjCiApOopgtL2QI0NG2fQ+whv9Q862sjXMQtJPiCB8CKXcQwx6zXlfR3SYS4n1Fe37J8D8arurV9jiPVulnAPM1xC1eDqX2TMCFImAoCfZOtHEvlaIOZOZPtEjw0modvchUfKu6XQNOnSvbsiGZyQAexO+GBTbYQpwuRsVATA2B6+ZrpaY6hS3WzoW4OuxBG9QCs94k7nQbQPxqAh9l3tMu6pS5GhPL8+2iDmZOGyTJ/Elk3csySnukKbc+6oGQZ6cjQiwxoCUKICgYI6HmK54TalsONuEKaJ7gPUGZ8KVOKWVpugtndwd5PUjn7vlXjWG4zEtVWoPBzGu6xM5pSuBQK/aVdKDIVq4QPIAgk/CuOGW108QlLcew1ZXCfAv6Oe0c1cI91KEbTkdxFn4xFLFuFHcOtSoLLjY1I5gTEiNwD1pXZxBTp7iDJ5nX4VcfGeX9GymO93Y8CdfgK58BcEsIQh0pBMc+tForFpz5+Z6tgBzEuw9CjzzQdD4Ss65VpMa+KdR7qiYfwvc4fcFNyiAodxaTKFRyB5HnBANX9MUIx1pt5lbTglKh7QeRHQjkapWacMm2dLluJWqcQkaDn1qPd4lAyp2HOk/EceNu84y6e82opkbEDZXtGsVsMXK0yltxQPMJMGpbacr4hK1+J2xbFTrFQsMtEOvtG4BCQZCSPXjXUn7NBr2+Wp1IUgoTmGitCatm3DL1smQCQOfONiDyPKmVrKD8zue8iOWC3ILCCNteQ+8ayl/h1xwW6RGaFLg6ajtFx8K9o6VkKBAGVhid412z0qykPOaE6TnVJGtA8R4gQ2Clk5ieZ5eNXPe+ii2ClrWASpSlEnqpRV+NBL70bWoSYTQ2dUb3Ayr7nXCkSl7ZzXNz5miKHidvfU7GeDVoukMsAr7UwkePPXpGs1bPCHoyZtcqnki4e0P8A20nfQEd7zVp0Apo6hAoPzEPQbcQfEqAYa8pOYIWUjmEKIHtAirb4BtRbWKO7C3e+rTUnkDzEJ/HrTzimJ9iiScumgHL89KA4ZZOXDpfeJSzp2aNioblR6JPLmYnQbqX3bvbDJTtG6QcQvCdD7qReJsESsE1YXGaEJZW6nI32YEACCvvAEHWJ100nxqrsax39WfGlkUhpvaccwdwyyZGkmnNhzNAA91JPDN2BodxsQYg9aaEXeZWu59mtOWEgy7owvpjHxJ7oEwRFcbiEd9A7wHX3zWztyonvzn6qPKOn41tn8vz86WbDcR0gMu1vMEXHFqDOZUHmCDPyqbwbiCbh9KgTCFc9yaB4zggUcw3qHgFyq0fSs+qSM31riaaoDK9z56zStU/2n07Z3PdHlXt82h1CkOJCkqEEESDS/hGKJU2CDuNNfz9KkuYj4056ntxJ/p+6IPFGDmxUFAksKMAkyUE7JJ5g8j7DrEpmJ4u43cdqNJiDOigORFWhxBcIeaW0vVK0kH8+G45zFUiziimlqad7wSopk67GNudL1qASV/pH1vI+qWFY46l5GYCBsZ3mvEOJQVFKQJ3jn0oPh140Ed2Ejnp9a8N+k+qZHWuBwTObs9QhdXqikgEA8p61GwG7beu2UL1XKhJ5lO3v1obe38cjHM8hUTAcH7Vz9I7RTTbZ/VlPrrWNe7yAn7RrRAKnPEWvOFxL7tLRLAzJRJ02GpoXxBxeWiUpAkblWwPs3NKbPpTW2jKpuVD7QjXxg7GkzizjNbuqUARMyTrOs+NKCtn9o4k8gw5f4+7cOesSkaxyJ8qtngklNsid4HvqneCbntGUqVqok8vE1c2BpytDyqjp6vSOITGBCF1c0t43iEDSi94okUoY2okimHPEJWMkRdw70fJvr9Vy/qynL3fvqE7/ALIET19lWXc4IylrVKExoIApWwq7UlqUkADYjfxmvXMZUojOonXQE86mrqAxIb8Sr/LMDlTiD8UwplyUqQCkzEjofh7KU766NkoIBJQoHKeo6HxFNVxeHPHntS7xXY9vbqH2knMjzH1GlYrPuwepu+vcn3jPwniJVaIVO6nP81dZUfgPCnE2DIUIPf8Ai6sj4VlWAOJCPcKcU8WkO9mmAokgE7J1I9poXdYvCIKpgRPWgmOYvmecEeq4uPYsigV1iKwCpwhKeQGpP8amPlpbVlCAARjwLiBtN+2FxJSoJJ5FUD3mCPfVh3mLoaSZgmNt6Q+BOFm3UqefQFZxABPqp5RGs9DUTGsKf/TG7cOqDClQomM3ZpGYjNv6oIFe27QAIu1gJJMbMPd/S1qccH6ls7clr3j+yN1cth1o2hxZBcWcqN08tOp/D39KiuuIbbRnCUMoHdSnYmAdfAfE786r/jb0jl2WWToTBV+eflQfTOeO/wDu5rdkZM34hddxO6Ta285EHvEajT+OvnRS69C7OTvuO54++kx7MsUS4DtRasJIH6xQzKMb+2jV5fFawudQCCBzB69NaIjKFwCQYZkJOMDEpbGOArizJebJdbEyQCFAeKeniK4W+JJUNDB5j8/KrVxV4lRLRBdRGZE+sjmkjaelV/xpwt2c3LAhO60RtPOOQ6jlW0tLkB+/n/cKudON6deR8fieM3mmpOg056fSpjV1Sjh+LToaMovhymtvWQZRq1C2DKwm4sHf8moTrIUDIrkbnTWt7V2TMAjpQ8ETZYN3DnCHEJYWLdwmD/Nk7a/ZP4U63F8Y39vWqxxZjtGxCTmEBMSSo6QAN+u1MFnbYolnW1WpMaFaYVHkSFH3V3JYZEjalFV/zO+MYhGpMAVnCuCswX1pBUslUqjQHpO1V/jV88pwpfzIj7JGUe6mrAPSEhDQZVbsrIEZjOY/H5UvfpndcA4z3EbTkYEsF+7tw3CUnN1kRVbccMoSntGu4oHvBOgI299auY6vWIjkByoXkVdLDMk5yMxH2UjU+2ltPpmS0N4H94CtWJ4gNL631IQpXrEJ95in8dmmEIIypGVI8B/GiWF+hhByr7R4EEEHu8tRunrRS/4SWyCULQpate+gBWvIKmB7qoahgwG0HEMaXPfJiNeWKlryIEqO1Trb0YOOiVLP91Mx76mYW9lfIWIVtry60w3ePltBRmgDoalWai2tgq5A+w/3FcHzF7hrhRVq8EFWdM6EaEa6gircw3RMeFVPZcRfr0Ecj86tqwUCgK5GrWjd3XL9zpmt4ZFLOJW8k0wXLm4oNewAdNabbqaTuL2CviFImcpII6d4/hXS5YT3ZG0kew1wdtkoyvN6FTi23BO5AzA+GldnjOXpGtQCNtxX959ErZrDj/sSEFKTC9BqY8jUG5uCpM8jNS7trOQCNuVQcQa7gAISJ18pphRzBk5EduELsfobX94e5ahWUD4PWr9ERofWd5cu2crKrqOBPn27MQMfxRLTz0nMrtXIHL+cVvQHDrl25uUgQTOxEpSJ1/3ozivBrrl48VKhJecI6wXFU1YFw83bjujXmTuaESiZxyYxl3xngRws7jsmAB4T7qXn7/tLhsbkkjyBBBPuo1heFm6XkBypAla+if8AepuPYBasNfpDYVmQfWzk5ge6SRtznSKRtDshYdCbYhePMGYpwz2jALryykCAMw+A3qtrnAEs3TWstlYmeVOWK4vpoZBpPxe9zA9eXnSGle3djx1F1Jzky0WYCCUbEydaFYrZlZ7RtZbdHMHRXgetBOE+MczSUqBUVHKY5ECaJ3F4hwpCVQtKgqDuQND56GnvTZORLtVmTuE7WSlEhx1OV0DIojZQ3B0rq2StuHAJ1B6HUifIioQJBVruZ+X0rsh6hMczRbJiRf8AACw+oM6pMqSOnUeyjPDnByMgXcKVKtkJMQP2iQdT0FMa0BaYOnQ8waXrjFy2ooUdR8fGs3XWsuFPMxpaVW7vAP8AmT7rALSICVp8Q4Z+OnwoZaYEV3CLdoZiucvLQbqUeQE6/wAa4qxWTNWX6O8OCWP0hQ77vqk7hsHQf3iM37vSh6cWlsOTiO61koTcvcMYFw6zZp7iQpz7Tit55gT6o8BRC5f6k++K4XF3ln5/7UCv8UjUmPKnWfAxPnwC7bm7gTj/AIcRcW6lbLQSpCj0A1T1gk+zeq9seCAEBxw+ttl/DrR3i3iWEHUkTAHVR5/Cp2HYwE2idUlekc4kax5V1GYLgdRuqkM3PJiwjgR7NqrT7us+2m3hfBm7NeYpzukaDwnXTYeZrezvnkqIdQopMd5I2nntz60VU+BtAPLwE15mYGHNIRsH+0M3/GSmskJidydYHQeNQsV4glBUpCgk7mATrzjkKD3F204ClRCgk7A7H2GaH4zi6Q2RPKAPA6Vo2MwwZwJWuMDmBr5o3t3DTgQQN4PejbahOKPPW6lNupJPVJBBHWZ08qgpvMq9DBPyqc0gnWgtgYyJLvXNhIkHDr5QfblMJJHmT41f+EXksJHT5VSjjAUkg77pPRXKnvg3iVDzCYIzpGVaZ1BGn+xpui0YPEDtJ4ja+ugOJXIrtcYhQO+xAbmjFwRxNKhB5kNu6UshsD+lUrUjWUpT8PxooXUoMRJAqJgds2WlObqcO/QJUYA92taJVKzHs6GozDNpaXlP6QUTe5uUxoDrz60Iv3cqNREaCeZNElMKJgDbc0t8S3+VKtdEpiPE6UxWNxgXO1SY88GXANk0Rpqv/NXPxr2hPAVzNgz5uf5q6yqoU4nzxPMgvY40447BhSXHARzkLUK0exYU2Y9wVbpc76UhTqlEEaGSSdxVV8W2Dtk9kCsyFaoJ38QfEUowLMR1KWAqhpYuHY4EWS8p7ziyD/ZSAI+J99RuJcTz2qEHfKkzP7O0UnYTfqNuUk6hR/8AKIo/jzyQ2BM5UgbdBQHBBImxgjIi+1e5kZCe8PGon6CpxWRIKlEwAOvjQ2wsXH86gISk6q6TMDzq0fRpaIYZS4MpWSqSRr60R8BWWRaz3zF1pYjdjiRGfRsuzbDjRzKygrQftHw6God3YpfSCCULT+HUdasu9xlKzlzHMIJAAAEz4EmkriXD+xUH0DT7YHzG2vhWy5B3AxqhyvB4i3b4m6hwNPCSdleHLwPzo0FRXK5tm30a6pUJBHI+BqBiJLTIQCpRPcSTvJ2npWGwx+8eyG6k9+/7NSVE9wyD4HcH27e6g/HLALKHkakEAkfdO3xoiy2pTIS7GYphXn9aH2NzntShWsZk/T511QAc/EzYAUIijYMredQ3JhSkpiT9ogfjX0ay6EICRASkBI6QkAQK+f8Ah1QRcsk7BxPzFW83ieh3/Pw/PKjWkcSbtPmEL/FMo/Pz5Uo4tigMxv46H3gxXa/vT4fP5UpYvck90bkwI6nSlcZMMvEGv2bt8/ka9VJ3MwVc/p76I2uGuNZkKB7Rs5Sn46HpTxwphKLZsADXmaCcZ4ilFxmGhKNfYSPlRxYfpWdpsKtkRbbx1xtZKSqYMjU+8eG9GWeIlLQMwIVz8fHSk9/FwVd7MR4c/wA9TW6cTEdxCknqVT/80VlZh1D2apWPJjnbBahITofzrQziJYAAUdfOfbQg8UvIQlCQANufPnUO8UpapUZND2EHJi76lR1B76iVZ/YB4chRHCrh5xQQ2gqPhsPMnQVvh2Gl91LY0G5PQVbWBYK2wgBKQI95P40vrNalKgYy0FTpzYSxPEWMN4HfcguLCPBIk+86Ufwz0UMpJUA7m+9nUPH7MUwIvMu1dl8RORANSE1W7mxyPsvEbNO36FH7wBfcLFIIS64kj7xzj46/Gq+xvEH2VlpaUk8lAmCOv8KsW/xMnc69aRuInZWFqExR9De/qlScqfnubuT9PPkTpwxeqSypC5JCpSIkmfpr76L27oKpO48YHlSZcY8gEKQcqhtE1GRxMFnvaH3T4+FWW0+45gKtUFXaY24rxMoAobgctOnsqv8AF7/OcszrJPU1timNFQKUwkHfLufM70Kt2ipUe+m6aQsTv1G/gS3/AEfNn+T2dObn+c5WUY4GxIfoLICEgDONhycWKym8RGPeM2yFOIKkpJB0JAMeU0r8Q4MwtQzstK7x9ZtJ5DqKysoZ+uMAnZ+0g22AWw2t2Rts0j6VNv8ABmCkyy0fNtP0rKyh2DmZUnE3wzBWE25CWGgCvUBtIB7o6CieA4c0hJCW0J1OyQOXgK8rKA4GWhNx2DmaO4e1289mieuUT8qnOWTZQZQg77pH0rKytADAmcmC8OwlkIgMtgSdAhP0rqrCmf6pv9xP0rKytYE2GPzOZwpn+qb/AHE/Sh7GB24zQw1uf6NP0rKyu4HM8GPzPXMEt5/mGth/Rp+lEWcNaAENNj+4PpXlZXsCZJM1cwtn+qb/AHE/SoDuCW+dB7BrRQ/o0/SsrK6AJzJjCmwbj+bRt90fSlnG8Dt1uSphlRj7TaTz8RWVleA5gs8QaeGrWf8A+Zj/AAkf6al2/Dtr/wBMx/hI+lZWUSzqeHc3veHrYjW3Y/wkfStBw9bf9Oz/AISPpWVlZnjJ2C4HbpWSlhpJ6htI+Qpmbsm49RP7o+lZWUhqFUvyIwjHHc8VZo+4n90fSuS7BuP5tH7o+lZWUL01+BN7j8yHcYa1/VI/cH0obdYKwRqw0fNtP0r2so1SqCOJlmOO4Na4btdf+WY3/qkf6a0Xwzaf9Kx/go/01lZVKKGc18MWkD/lbf8AwUf6ay34btZP/LMbf1SP9NZWVucMbcCwtlLCUpabSBmgBCQPXUdgK8rKyuzk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466" name="Picture 10" descr="http://wwv.lamarihuana.com/wp-content/uploads/2013/02/leguminosa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3" y="2132856"/>
            <a:ext cx="2206577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468" name="Picture 12" descr="http://img57.imageshack.us/img57/7298/dosrz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356992"/>
            <a:ext cx="1728192" cy="1738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470" name="Picture 14" descr="http://www.infoagroisp.com/infoagro/noticias/2009/3/images/5562_toma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725144"/>
            <a:ext cx="1512168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16 CuadroTexto"/>
          <p:cNvSpPr txBox="1"/>
          <p:nvPr/>
        </p:nvSpPr>
        <p:spPr>
          <a:xfrm>
            <a:off x="2555776" y="544522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M. incognita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 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M. javanica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ataca al tomate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Elevada incidencia poblacional</a:t>
            </a:r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8" name="Imagen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0" y="1988840"/>
            <a:ext cx="4320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Distribución mundial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Reproducción: Partenogénesis mitótica . 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Citogenética: formas cromosómicas dipliode (2n=32 – 36) triploide (2n=40 – 46) la más común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Medidas útiles de identificación: longitud J2, cola, macho y estilete hembra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Izoenzimas (Estereasa tipo 11: una sola banda)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59832" y="83671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Meloidogyne incognita 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9604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323528" y="53732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Figura 1.10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: región faringeal de la hembra;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B: región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anterior del macho;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región anterior de J2;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patrones perineales. Fuente: Perry </a:t>
            </a:r>
            <a:r>
              <a:rPr lang="es-EC" sz="900" i="1" dirty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0" y="2015549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Distribución Mundial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Reproducción: Partenogénesis mitótica 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Citogenética: forma cromosómica triploide (2n=43 –  48) 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Medidas útiles de identificación: longitud J2, cola, macho y estilete hembra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Izoenzimas (Estereasa J3, J2, J2a o deshidrogenasa N1)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059832" y="83671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Meloidogyne javanica 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9788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395536" y="53639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Figura 1.11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: región faringeal de la hembra;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B: región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anterior del macho;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región anterior de J2;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patrones perineales. Fuente: Perry </a:t>
            </a:r>
            <a:r>
              <a:rPr lang="es-EC" sz="900" i="1" dirty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5 Imagen" descr="C:\Users\Liz CC\Documents\figuras tesis.jpg"/>
          <p:cNvPicPr/>
          <p:nvPr/>
        </p:nvPicPr>
        <p:blipFill>
          <a:blip r:embed="rId2" cstate="print"/>
          <a:srcRect l="1850" t="10849" r="13759" b="32513"/>
          <a:stretch>
            <a:fillRect/>
          </a:stretch>
        </p:blipFill>
        <p:spPr bwMode="auto">
          <a:xfrm>
            <a:off x="2195736" y="2276872"/>
            <a:ext cx="4680520" cy="21494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23528" y="1340768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Mecanismos estructurales y respuestas bioquímicas que pueden ser simples o complejos 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Diferencias entre defensa (evolución) y resistencia  (capacidad)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506660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Interacción planta-nematodo afecta mecanismos constitutivos de la planta visto en genes de resistencia (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Mi – 3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Mi – 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virus, bacterias y hongos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Plantas resistentes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desarrollo incompleto y se pueden o no formar células gigantes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67744" y="83671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Repuesta de la planta al nematodo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23728" y="446905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Times New Roman" pitchFamily="18" charset="0"/>
                <a:cs typeface="Times New Roman" pitchFamily="18" charset="0"/>
              </a:rPr>
              <a:t>Figura 1.13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 Relación entre la planta huésped, patógenos y la reacción de la enfermedad. Fuente: </a:t>
            </a:r>
            <a:r>
              <a:rPr lang="es-EC" sz="1000" dirty="0" err="1" smtClean="0">
                <a:latin typeface="Times New Roman" pitchFamily="18" charset="0"/>
                <a:cs typeface="Times New Roman" pitchFamily="18" charset="0"/>
              </a:rPr>
              <a:t>Walters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, 2011.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fimagenes.com/i/2/2/df/vi_13139_1185313_766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1907704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2228" name="AutoShape 4" descr="data:image/jpeg;base64,/9j/4AAQSkZJRgABAQAAAQABAAD/2wCEAAkGBhMSERUUExQVFRQWGRcYGRgYGBoaGhoYGBYaGRwZFxgXGyYfFxojGRgYHy8gIycpLCwsFx4xNTAqNSYrLCkBCQoKDgwOGg8PGjIkHyQsLCoqLCwsLC8sLCwqKSwsLCwpLCwsKSkpLCwsLCwpKSksLCksLCwpLCwpLCwsLCwpKf/AABEIAMMBAgMBIgACEQEDEQH/xAAbAAACAwEBAQAAAAAAAAAAAAADBAACBQEGB//EADoQAAECBAQEBAUDBAEEAwAAAAECEQADITEEEkFRBSJhcYGRobETMsHR8EJS4QYUYvEjM4KSohVDY//EABoBAAIDAQEAAAAAAAAAAAAAAAIDAAEEBQb/xAAyEQACAQMDAwMDAgQHAAAAAAAAAQIDESEEEjETQVEUImEFMnGBoTOR0fEjNEJSseHw/9oADAMBAAIRAxEAPwD5xPxjAh4zkTWL0L/S0MY9SEnlDk2eoD2bcxeXw0JlZ5qsgL5U/rPZOgeMiWAItRyzisXbvHouC4wLQUlqGnUX9DHm5vDJqKrQU9w1w49IclT1IQlaQHSxIO2rxTSK1KVRK3J6kyA7t1rpV/KF/hhSnsdiNNxC+G49LWlwW6G4paOJx2YggkEWH0hW2zOdtnd3GuIyFJUFpSEpIYtuPYH3gXDZqlqZOzkKNB4xpyeJpKC5awIIc7t4wPE4dKcsxKQxcFSaXs+4eloJxTAUsWayBWhRXmDBQ3sW6tAcRhVoKE/DKpSmJcZkgvoRYEUMXw6nHnGhgsdkBBtcD6bQEWuGVGbixvEYdIkBUtRSmhVJJOUtQFP7T9IUl4xZRmCjlS5AKmDG5ADPtA5nEGqkKqwAoTU2GjQLGg0cOrYP7JpEcmxt+6FcfieZkuMreWwp19Y5KmKzZU510up6C/bQw2jD5lZSAEtsddK6k9YusqSooAzj0cHQZtH3isFOXwckoUogalgSHAJHizwxg55Qa0ZwW17gwNRAYEEVLl/8aU1rEWlg5Zt3fs+xiucoB4DyZqQD+96ML318bReUg5iGqSBTlZyz9DasIBJcbirULj6xsSOI50GWUj5wUswullCtQ9D0ipWauw6fgfl4PMsInTJoHMCPi5aM48C19YvxPh0n/jImqUDMlpmIXMCgUKId9gBG1wLAZMyZkt8+VUs8hcBIzByasp6XaO/1JhcktKwjKEzJRJ5f3ijD8MdGKW01qLSMSTwjCmTMPw5ecCaARUgAqyh30AS3aN7hhPwZRL/KguCRcDQ08oS/t1pw+UpyuljY3BJf9pqLwThqEqkSnB+RBcbgCCKGOJKUZZCCXURmY/p/UfIN4xhcUxCDKMmSEZphlsEl1HKQWvQJqxNLxpcRlLWG/wDqCSSUkZt2Tm+UHfpHlzMQVFypCUg6lwdC96u7RnqVGmDKRmY6QlExSZbhAJZ7+PWKy1FwxqG8IYQAAqYoOmrOS6q0O/WA4XEE8yaEWLMze8ZZR7mN5Z3IbX06R0oSDUAlr7fYRJJU6s12vuTrHAakA0q9S348LsEsZMji85hlDVVVt4oVWJv1hvGStWB1O8KIlqUbBoclgZFraGKeUWY/ld45hpQDVN9nvtFZFaE1Gn1EHkyVGw5k12p3igW7YLL4A5Jyq/8AWJGsOJf4Hz/iJF5JdnheJ4VpwMkKFyAA4T0BNxDXD8IkLE7EKC1XyHVQLcxNG6Q2Jsxah8JBKa8yh83gaNDWAwXOpU5LgAlnAPcNTwhu5mlzxZv+pUcUmLKg2ZCqkEEJAapS9aAeUNYTEyKpmJCgrTI9B/qKzEJCSEEgXLOwoQA1sxdu0Z8lHMzWAAF/J9IpARd1gD/U6cOooGHQEKS+dkFIqzXvrGfhpC7PGnjC5+VvCvjA5Bq8E5XHdRqNgmAmFJIVrYfmsacicSCgk5VfjwkuUFEDe353jRkTw2RQ5k1cbdNwDCmZajvlGLgsUpClIUX9dY0ZM9ize8AxuCbmFXLvr5R3CYsq5WJPQfxFNK1w5RVRXRqSFspxlJAPKWuaOxLGBYucoqyuOU2TQMR+rdjqIen8IySULSp5gfOi45iGAa5GsAxGDmJRmWgoBN2pfQ794ieBUoOINKDYLIo7UN9XeNGTgkFJKVk8tAoBkGhelTGWvKglJJJYVFXJ6/loakVOu/gKkNaoiu4DbTsGw+QFSFEh7crilnP1hHDqKiXQMpO7vrQtD6spKSKu4Nag7Vt9oQxMk5iRUu4F0gfLbQM3nFKykFfcsjhnBsqAH0dww6FoalY5KXADKIcKd6i6eynNekBMkISCS7gVFqnRxQAwASBU6kNR9/bSL/BWYs9l/T3HyUGV8CbMCWKfhKCso/7lBuZ4f4ziJk+UUf282Ul0KUuatIASlYJACVkqJtbWPOf0hweZLxKJrKKDnzgFinlIBmIUzJ1BFC8fRJyQZZoCCl9ALPfbWNlNu2TfTu45F8QEfDIHKSFAMSpnLOFa0jKwWCnS5aZfwkqUgZAsTAkEBmJCg7naCcZ42EskTEBwAWGbWjEdd4XX/VQRLqOajl2GYlutBq8R1FwRuPczuI5yhQKWUk1BVzAXAYXTaPPTpeYBweZXPX5vsKxvTOKqVJPKSEq5znckktQHS0eeUpJKijdRSkmwfVRodIy1Hd3M888C+KsEGoZmB6XeBS0EIIoBRyNthvHUT800JUQKOSSWA6+UGUiRzOsqINNE231hLbYtQuAky6ElwSABu4r94rNIlpdSaUtdy9/KOLw5GWYWILtVyHt0Zn8oPjUASw7EOLVNiBAWyWxQ4NyVhRDF2uCNzC8wNygGpZ9hByspTy1fyeOoU6Xp1beH3shLcgEhAFD8359IvLm5ATeWCnM1Tr6VgE2eAoODUBjt3Go/KQ2gAMCGLszuANzvSK+S88sImoBdXmYkBUVPrEi7jsAZOHCkvWrtzkj3pAFYGYHKVnSh5h6wfCT1K/TQ12ygXoNIdAatIYJ3SizPUJktIzMQalqDuQIX+LlD26i/ftGtMAIjGxWEIZN6vEG06ik7MbKwpIzsRdxTwiTUDZJBtS3iIAjDkJ0LVoR6iIn0iinzguohw3l/MMJTRKms7noYQmSCo0fuI1srIY1OVopgydkivxBR2a1dDHVzkp+VaQaApuR2y2i2DICVOxUxZ97HxYwthC1ND50OpvAlRdskXxFctWZydQDRy7DwvSNJHGps0uVJCGZQ0LioyPWEcWHIBY5gQxvSxB0u0B4dwaapan+UWqHUb06iJhLA2Mrq5uSuDpUnkWhwA4INa0YubdRA8chSDlUxIYhQ+Uh7d7giM6RjpiSxSX8zTqNItO4h8QO9ifmFHetxsIFN8FSjbIZOHSpTrdjmIKS1aUO1RDEuQJhUQopWK1Y+IG3SMlcsqmBWYpCiH16Oxo0eh+EgFlOcoooFg1mO3asBbdhPJonFbIuyszMxE8jKmr1oG1Ymo0eGsOGBTRybbhq922hY4hwypeUy+UKA00KiKV3O8TAzyM+U/LlcZRQHbUwcXgz1IbW0meq4Vx48hUosk5CVPSWoNkJFVVYgm0eixHE1IkBKjLUSkjMF0KbOlgeZmu2keBwuJykkFyWv0u9Lw9jeJlSEpAIP6i5qzABunq8NVRpMKNWyOKm1Aq9AcoewuX84FP4jmZz8rsKVHjeuphBeIqlJLhRLgX6kwIYtJUAwq4ABZg9ySPGFO4u7Zoom5kDMAAScxFKP5MG9YwPjKXM+EkOBzZXADBi7/jxqYlRVLyDUaGlCA/rGZjcClXOr5wAKBgUu1TrQekTcnyPhJReUMpmkJBOQOSkqUbGzJBP0hXh2AVMdK8nw0VSkZhmNwX21jnFUHMJaUAEAsqpeti9oYw05Qlso1vm8Gp2aJGwVoqDb58B5och+qkiuVIoGELzqKBc3FO3+oGrEq/43ezKU961PaJPnnKVMAl3q73oAIFRYiXOGMYielKBlYEhz3evaF8CkTAoomALHNkIFRqX6xeVOkrQ3w1FbnmSCSOoTAuG8Pa6wg1YlPMLsSNvvB7cWCilazBz0JcHROly59w8OSQFMpv0Evd6/YnzhLBTVKQRyuCQaX6vB1LDpSCwarGjO3lE4BlHa7MsMd/8Al/7RI4nCJb+BEi7l7hGfOLGtOlHO9IHh+JFHKxVchqmsBVhQTQlv3N7dO8ckj4agakgnpDBsacGmmzeRNsYpPFrEesBk4w/DLpDu4rXt2gasQCGJeofprTpERjlScZHJyUioq3fxvDsnBpISQHCj1oB7woMMVKAcZQHrUOrp4esaMuYR/wAabMW9LQuopWuhsXG9hSdIIBUg5Smp+nnHMRPKUObt6tDM+WPhzBSgDf8Akzn1hFc0Kls9R+PAwe4GUOAaJrpcXUVHyNozzxlaVpKkj4ZalHrrGvwqS6SCAWWRlJZ8yajasZsjgipgzKBybfqa2lOsHeK5OhQoxmndfg9JgZkumdKZiWbmHtCeOx3w5jJFD8pGm4MC4ankKElQKSzqG49RAJ+NILH5gCaU1aKcUZYwam42uGxGLzMSKg1IaiTf1Y+EXlTildMpbW4PVNNYSWVrUEqLgpIANNb1EFwiFGxsWPQi4fa0WrdiqkGuS06eVAn9T38YZlcQGVJzFP6VW3rQ+FOsVmSglNGA1J+vmIXk5UVUM6SzpNA+xF4FtGnS6WddXWFc0pWLOScnMS6gkPQkOAxT6vpFJs1MmcEKSVHKCMzHNmBtlLUMUw2KBoASjM4q+WlUkqL5fGkKcSxI+MPiBQSSFADcgWazg+kC4s2U4w6lpJN3tZmoUHKSzNW7lIJ/VBsdjc0x9kI02S2h3BhVE1SQVpJ5kkEKq7li8O/1XhRJxCAgkhaJagcwryUpcANrpDP9JzHRlNycTOASTm2ced4bQEqyfEDFIIB/wdw/+WkZhnOkuo8tBzcoKn0Ng+28O4dZrmoG3ckMH7V0gG7E6Ds2hqZMTlZLA6O1YyJmKNErJCiQGqG0o9wRB+IHNLASglqkhnDHY3DRljMuYShSwHAGcDMS9qafeK25NtDpqi9/fj4H582u6qDfvEChNUpOYMlgCK0TQk9zD0/DBCmIAIc5getQd4xsQpSHA3fMwqndX27RaWTLSjGUJeTQxymoC6gBoGYdNqvGRjMQpTOaBmuK6knWGQsjKolyalJqA+20Hk4ZKjVtSHarVhjwIjZZYORjFy5boK8xSDrUP6QnxGZMmHMtR1TQG35SHxxqhe5v4W9IRk8QEz4rBIIKCgE3NQQNHasArt3sdZ6RU6cZ3y+RvATUskBKUlqtrvDCAGKXHzEPq1Cz6wnh5xzoKhUuMoHjprDgSQXIZ01F6gPaLuYdVp3RnbyDJlfv9YkWC1bq/wDGJEwZMC2JShDELC32BAHZ6xnGcol02u403jZnyJYQUkhINX18/pGbJmBAyuKOHFleEGbo1Ka99P8Ascwq+bKokqUKP0/2YclYUAudPBmjP+IjN8QZsw0e7bUjTOIQuUpSTRvEHrF3ET3TkvkpgwMxYsCSXZx4x1aFJnAlQJcZSKBtxu/0geFnM0XxM8AA3L0+46whyd7M7+q0MFR3Q5S/mNYmYfilBGZIDkOKsagVYMATWFZeGUskJD+jgawMLBJUauX+/asNS8UMmXxf6QLe3ERWn+mxqQ3TfJXAhiUksSz9CLGNP/5BUsgKLgpNt3Bp0IJhCRiR8wykga99DvE4hhcxQsKyhOjO75aUi7qXJklp5Uq6pxd/AVWJQVhtQajpYH1gsvBZ1MC5JcktbYdBAuG4SW4GXvqfXWH/AO5SlGVhmc82oc2eEua228HVoaCUNRvkuV/IyuIIImJQWZJJChqO8FKJYQMoZQLmpDv77wnxSaQAnV6eMc4ZhJk4kFWVIJSVPYhrDxgoxdtyGaieni5RqL+o/IW6Wowv36vf6RaZiviJLoC0oBYN8x2BT7xZXCzJ5TM+IDzAgEEaMfEReYiWlBUEhKjUkEl21YFhQsYa45PO+ocHJU7/APQgp5ksBLITR8vyg7KLO8IzkreWJigFEkWKqBmyjsDGlMlkcy1gyiRyOyg9uX6wHFlBCWzEpfX5a0PQwUpZN2m0iqQi1bnOS+IWUgpIZTa0drHbakDx6iShRUssyXUXLAUSIhRmUjKrP+773q1INOw1DT3i4Lchsox00tkV8kVgFJyFikBWuqmzMkB7b6w2vDEgrDMoizbipIF333jOlTjmTnINWqCQkgM584NhZju2Vn0DA+Ze8L4wxWo08un1GyuIXlCuZmFqFzXe+sLSJjJBSSWZRBs2bRrGG+JS1rNctKkgOABQAjWzxmox2crJUwAKXAv0qNoJNjIaVKjZ8v8A5N3EzSpQDpdTVNq6AQIJQHCmz7O9rH+IEsJORyGp1If6woklKFPXKXBe50APaLjzc5cqDjSXl5FlTcxJzENelx4Q1OVypKU5cwrd636iM6ZMIUD28to1ZP8AysQD1IBpVn8oNp3CcLUty8iOLkyTLZ1hYDZs3uIR4HwozFkAsAHJPekafEcCr46eUnlzMRcfpNLAhjWKzMSsrBPIQAGS1Q52iK6VjQ5TslFBJWHyFwouP1bFnpGgmqwC9alTXcPQE6xXDzFLQHchqtYH/TQSSASElJLVUxcNmqkdSOtoXJ4M8Iyq1PfkqZyNM5H50iQ8rCoeiR4/wYkJ3o7noY+EIheigwtuD3jJxnDihZWE5kOB2B/bu0as1ylTbK22hHh2JIQx7vuDoI1nl6Umk2Ul8NChykgjf8pA+E4PKpSFBgXB7bjeGZs4IU2m/wB4alqHzg2SYt8BqpJMphcHLqFEhtqnyOkKzMAovUEB7O51t1iYXEG5uaeUOYSWZswhKikAMSNa+8Zt2x54PS6hTqaS7wzGE0peikjZV7wKZiFr5ZaSpR0APq0e2mf0ahUo5WUr/P5j0BsIzMBh0pUEswS7ixpcHWCc1ZNImmc68HFO1jAw2DnSykTEqSFbijgimzw5xCdlUgHaNzFYoqSUJso0qN9z4GPP8e4etSjMQRllywTcOymDAX/iLjJTMW2pS1C3rKuaGGn7Eg/SL5oyuGpmqD5SBuaRsSuDTVpdBQTWjsfURnlCO61z0cKt4brCc4JWoBRagAjs2RMl5ijmCi5S7EUakX41/SM1A+IXyLAAyl+b/JqisBwGNNJc0ELFif1CwvUGNahZJHjtVUcqsprzwX4fjjMUQo1Z21DNSlocXKQpKmCnBZ3YN00I6xnyZS5a15AMyuVKjU3dw1lGgeLYfFEAZgSlwDV+V9fF4XPC9p0KNGmpuc+LFgEzAEj5k1rv5bxTGCoUomrAkWqd9+sMcT4lKK0FMrLRuUMDVw7X7xTETklXKnI4Aytpd66vvAJs6NGMNilHGRjDFWYB05GegsbMrrDGe9YrwuSCg5siRoBfuaQT4AalY101aJzdTNTqNozcZLSKuQ/UjrXeCYVZCUqcAEnkFCRoRtXxhjESHt6wlOnzPhlKSCl6gs77g3aAqw7jdPU3RdORFyZeVRqCLgKJAckDwe3iYDgFBKTkJLO5KQQCb0DPeL4aWrIpJSghKPmCHJOgUX3MAwASgcpclyQQxNPQ1gErIS6m+M0//L4Lok5piAHDMVPZk/qhr4KUM2ZQau77jR394BLUkrGUMWGpLOmoHSO4pSghSQOjg1BFTWLFdR1q3s4SC4fDlCphcFNwSymDgszXgmEKpebkcEEiuXyIt2tAUJUClVkskkH19x5x6ASkg5iGDPXUFJIPtBwavkGcaainB57nn5/EM02oNEAP0FgYtiQlaSKOWZg1ekKLY51moWSBuAKDzLxMFigmYwCiwqGerlmeF1IuTujraS0aKT7j0qRk1JbK+xHhD44kQ4AAFe577kQoMUspCZgIBoHDeNNoyZ0whTP2hbjuGUnGi3Fu98o2vjq/GjkZQWvrEhfQ+TZ6sWTx0mStKvnysCNXo/cPC3ClqCk5jyMWc2hVCAVClOtYelISxApYgfaNx5KUYxTSXIziccgulJdqefWGpBGRRYkZTTdrwjhuHBRCioDxjUkEDlNKMPHY6GIZZ2WEYq8UwYHx/NY9B/T04BAa7e8YnEJbqIoTZ7P36xfhGMCOU08fWE1obonaquc4x/B9Ek44NV+3aPOcaxCRiCRTMkE92YnxAEDPGAlBJVQatWPM4riZmTSqvMR4C3pGOlSnKV3wHpZqjNNm+7tqHeC4bhMxSVlAQXPK5tVy+h6CEJGKFtPysaMvGHJlFAYOzg/g7VSlCursUxE+bL5FBNWb9JCnNw9XjU4dNKUqVsGfqYz56nTXRoEMUBSrQNt6TSDpU+luTd07G/heIMhaFF0qBJrZ3dvFj4R5jFSBnSoHO6R4i/m8HM9NirK4I87P408YWEpSSlWXKAksmrE0ZjrWsaKV0kmzz2vpf40pRWAEmdMzoQKKCnDG2tDoRG3LJlrSZgUhiFW+ckk1NiIQnLCUEgDOghJZjTdxdxXwgk2fMXLyqBAUzE9K08+kVUTbwbKVpU7y58fgvj8MvOkpYJIBDVYalWxarRFSVE5md/lJpY0KgdY4jCLy8yg2z1gkvAinNYhuYvUU1htOO7kHUVnTSjFfOR3AKJfMjKd+1sraQfITdLEs3rfeAplTP3dx+WgqVKu9aCpoP5jQlZWOfOo6j3MrNSEh2IB8PeMLFzRnACuU3IoR3Gkb06YCCkkF6VdvGkY3EsQUqyhKSlVQ1A+0LqpmnSuKbTdmUm4vIsgMczMWbQUNWMLak0KnY9KRZYSwCihCnZJfT9qmNuvaEpxUkqzAgkgB7MDcEUMBEzVaaSaXNzQl4sOWQSoFnD7BhTvtD3w0oZwyiQWUSQDqClw58Yz0OWUBlcByx0o5YUtrWBzFNWYAoCwe5IeKdzXGlGNPd3tbHc3pqwahioM4IqOZ/wBXaKz8UtUsj9QSEkbCoA8zCU0GiS3MxCmqnYMKNdo5MlgJJBJIcElnfbcRFFt3MVqcack1kZVwxOUJSplJAFBQ0BIIfcwhLUnM6wSPlKgGNA7At2jQl4lVHBNqu9Q3MXHSF8AjnIWXCipJOocCo2rtDZJPJFWkkovgLw3iPKoqo4bf8vAkzEhIAtdzcnqdRCsuQpJUChSgAb0A63/HhuVgFlLhGU5Xqb+tKRn6bvg68a8MTbRcT+giQkEzDaWSNDWo3iROmw/V0/KM3CYVy4AHtBsRJS4dtaCHcUsJS7E6NtGUXUXP50h55yneXv7HcxbKSwd2/mGsECSAxIDW7uDDeEwQVJUWBUkvlOqcrsOv2gvB1tJfuf8AcRtoKttaUvLLYnguQglSmVSzEKO7fpHeFp8vLI5pktwxCEglT5mLnQMHvDyONLKCk66gMW2r7xkzcEuYS2Wu1CPvEwNepdtqePImheY5hVIclxt/jrB8PISuqEtX8YCKz+ErQkBxerHffwiknGhFE6U9PvEfwKcnKPtCzgqWopUzjUdYJJxtYWnz86FFQ5qMw/KwbB4X/pln31tU+kU43OhS18oR9w3iMQSmrsbEMLbvFESCaZtLMN+sXxeLJSAE8tKn2Agc1JSAoUN4FRtgyVNdXm3JO3wM4NYAYgGuvfWHsXjMyC4cAUGzbDwjJWkEZ00rza3N22i2MQuWpnsx2cM9jCZ0vdc7NP6jTlSys8AzPKFUDZmdJFx8wMakvGBaRmALPfbb+YyJyQshybCxsHBLeDw1LwpQMylEpcigu2pOl4OUE/yF1IwumsBVSlAuHWkGoDetbQ6A9SGOw++kKysSCRkO7OHb7w4hRZnHYOLb9YfGCXBzKledRWkNmVTmJbZ6wIgAsPWsCJPeLJlEfpv1aGCDpSDZXenjCmMwhWHIBSBoG9TD02YBQ/QiOIWg0FTfUf6iFMwZMpCXdLEb18RHUTUZSHL8pqKDemp6xozpINXIeu/vCawkXctpFbRbi/I9hJX/AATMpcOEqazKcgkXDKHrC0/CKS6UBJABJY7ByQT2gKVXyOHZ6M5Dtm3vEl41SHFSohvPSEzTVvBv0qhtefd28DsvCuUrKrgJqDcAly/hHQkLBBZKh83XVwRpAkY0slLNeh26izxMKxKwLtpQ7jvrAblcCtpJxpqcnng4TloXu1XaF8SFAsK81RrDU9BCX+ZyQQ5dib9oRxQ5gpDmgcHcFrbQ1vflAxh0pqNRWNcfKkm6hVtCGg06alSVCoe9fmsNNYQRPUU5XSGJIqakaM0LjFF2YiE1VI6GjVHLau7/ALG6jiJAABoKfINIkY392dj5GJCNsvJu6VD/AG/sDUkkqehAJIjOnYkB0gOfQfzG3jeDz8qyEFISCp1FqBJJF+aPMyk711ja1Y8vpKHUfuNjC8YXLByoRVATqS4fmc68x8oZw6CnDFgVHLbuqMm8bmHLyaFqeLPVvDSBlIfrKcYTgrWQkpJCQopYeETDzwVFix069o7OWVNlGYU0YAdnubmFMQgpI5Cn9SVHWuh0iXTdjLPTz52uw9NAqCanzjKncCWS6C5FS/33hsKz1IoWJ6K6HweG8NNMlBLhiWsSX2Gx6waxgXThNYhkxPhrT/1EkEdKekFw6SpIAVV96MYYxM9TKoQD+l3foT4xmywZay5AHyvdJbQxW5djW6M1yrGvhpL0zZspY0DP0o/jGmOHpVKJW4Jt1p6VjM4bM5a6xqpxD3FqDpGSrUlGR6GhoaLpK6y+WZcnhhLpJbQ+Xt3jUn8NUJYSqYqZLZgoj5TehBLh6EQQgEVuPYj1rD8xYSlMuwZyRqT/ABCfUS5ZT+mUlCy58nl8dJCFBgxq6WNNNrUpDGHxmYNoxG7CLY9a0AqSssxS1wpKSxZ/OHOHiUmQVhZz5ahhlrcNd9HjRL3LBioVJ0Wo1e+P3F0lBZOUO9wK36CCJQlNQkO/WxrFBMCubWwLkE+XaCImJc5SHPX6RoopqN2K1soupaK48BQrcQQYkswoH3iyUPqH7+heBKSBq/pDjEWQSSK30aCsQDcnrTwgKFF9w24+hgwILFNN3r5RCCczCncDXeAKlKaozC139o0Z6UnU17M/SriFVScpv+ecQoEiWege2ltGhH4uWY4NBfc0uK7+0M4vDhVlAK3r4v7QATQCRkJaj36s+kJnK90jdp6OIzeM8vgti52cULFrwtgJ6pS0rSrmf/QY0IhmZKzBiyS9K1HQbwoErS4ah10bd9hAxjtVh1WvGtdDipq1FQaxPZneDTjkUB03u/Voi0K+LysQQkv6Ue8TiBZZoWHWltGgoK3YwaiaqKEm82Ky5wSQ1AO1zB0YgdC8Z6sUCghj438DrCUrGl3ZQ3pC5x3M6mlqRpU1fvk9D4e8cjC/+cGyokL6PyavWQPS43HlaSCoIcMQm6nv2PpHkpskoUxo3tG0JakDTZwQ3hqIVnqGUuQVVAGz6mNUvk89pXOM9qyKFYjb4LMeWkjc+kYf9qCKkjqY2+CjJJfRIUfL8ELlwaPqEZSUU/JeQsLVoHPlDePmOAluUeUYkidT8vDHxX1jLKLV0ejppOCT7Irh8KEuAXJO7U7m8C4gVAoSouAD5/doaljVnfzgeL5wxcgWINiI3R+w81ujSrOS4TZyQtNjaJjcOgpIFoUMhaSBQvb80gPFCtKQKcz2LnSM3Td8HX9fRcPJSRimp+CNKTinEYiBMWQWA0f9zb1jRw2GUT16Qc4ruTTVptfA/wD3MW+PETgqN+qAiQBcvYCuovSM22LNk67g1GXctP5+QqIF7PfY6aRTD4ISv1BQqxbrsY1sPjgEFIAqS77QCXh8ynCXrQbeDRdNuT2rBm1EY0bykr5wEUlOVsrdbmvtFRKSNSfJ4quboSE9Xue2htBPjPoI6Z54tLp47/hiq5zliHHSkcXbQv1tHEIH4PvFELhAAsx6k+Fo5LB6+EGTl1UoDd/pFHTmpUN0cN7iIQsmYNTHFzFtRmP5d4KhTncDt5QOfhyK0HSgfziAmZiC7BbGp12pvESU5WDEEWHu+8N/2jucxKj5aeVoEMIoCqG679miWzcl3awrLluSQKDr+VjqpiQMrlhW/gQffwgqZUwXTsAQQHfZyC/WKqlEFiP/ACYjwy6ntEBO4Rb8qaFyU9tUv0vA8TNdeUnY1qBQQRAoX+YEMQNRCuKwpmc3yk0IFqHrAcA8BETQhQJuHrer9ekMfHSa0jPmTAAEqSSB5kdC0ClyxnrQPZ7DasInHc7nf0lXZFQNAmX+33iRf+6T08okZzoWJiHUOVDm4IpTq7C8Zc4FKjmBSToSD7RpcQSpNU1GqbeRhSdLMxnTl0FQ48BQiNsZRqrdE8/slpKzUgCS0bMrDESFaOk+ZsPWMBdFAHe3Y2O1vWPWYni8ubJaXKMuqXcv08usBKLtcKtUVWcIri5iyOHqAu/hSCyJTHmo0Nyp7JKbPr0hbE9N79Iy7pSdj0LUacXJ8I7lclTtaOLnsWp6f7gCSc2t709ekccVNOrX8I3QW2KTPK15qdRyXDYeasCpJoaNC+IKVpJUDSrhz5FtNjF1AM6fT86QMqJLF2Y9vDygmZ7KIlhF2DvlcdO4jQlTyLGERw0hZOYAHr7Q5h8Egn/q+nvWEypuWTs6fWwjFJhziIquWVVB09oWxiMiXBerG+3Xw84iMQ/SE9NxZvpamFdXR2XiFZgD+ecbGDxuRKmudfeMCfNq4vBJeKOnpFSjfI6nVV3Fmt8S4GUKVYkD1J9oYThyAqrm5YM/cH7whh5hSHYl/wDd9I0pVnJoQwsR3O0a6N1CzPP6txdaTjwCK3DPQRESVGwMX/tTpb86RbOLOLXf2aGCCkuSTuPD+I6lIGnofpFZkwJAAUD5v63joJP8RChlE3UqG1KebwD4xdxUV1H1irNo/l+XgxJpm1/LRCmK4hJUOUtu7DxoYWRjlPQu2oL08IZ4ggIBKk0ejUFdvCFEYPKWS6H6JvdnBrtEYLBqWc7AkqNKim7t0hLGzSkEC9zRqvo0aSpUwBlFISKvqARaz9w8UkykB6qJBFW0tswG8UQRkSTkbOwUQa1PQO9Kw5KSpKGJBIqwBDjU/wAwaezFk5jetBFBOcUDOCljrZ+v+4plM4FKcMKHpXwqxgeN4eojMm5qR9j2gsubVIWHFKijV/T17w3icSAkEcrp1rr4xUuUXCpKDvE86ZS9j5R2NMYtP7P/AG/iJE2of6mp5NKaAXpeMmZJANEir1ryk69fKNmct3YRmz6hR2D9+kc7RtptHd+qU4yUXLzb9BJaRmYaO53p7RpYghMno6X84yeHkzJqgAQGvo5I+0b6yBLKVB83KB1qX8I0yfk4VSS9TCNNcCCJoIihJPTvD+Aw4Ua2AdoriTnNbaQhVFF3sej1NKdansTM9Ze+vS3rEKRX6U8Y5NYaP/uBpmpLc1dRoz16PG9O55VprDOnEhN2qLG5iYVIJJYAkFmqdL0s0HEwkO4oNPuYklYYgEG1rvEfAL4O4zI4BCS4apZuYc20BKMxAzDK1w6VDvdhsYLjkHNRVQAwv19bwOXIXnIUs5GZT7DQbGKWIlcIOVpBCSHypCgDoSeV97E9XEAOCzORv7wkFrmTlqFvdqgDwhqViKXaETUuUd3QdPp2fPcUWrKtQXTZun3BjRweBdzmESXJTMOZQc0Z9NI0EAoJAL+x8IW6iur/AKmp0aihLa89gM2TkIIC2NyLWZ+ZvSH8LiiQ5bZiL00rECiqooQATW1KkB/pBJyQQSEDMRUpbM+5r6RuT8HnHe+QM1d2T3qQBFBKSwop+pDQZMkFvmJI2+sCn4Uizjw94toI5Mknt3/1FMtKEeD/AGiJL2giZWsUQqlZZwA+njvFsPNU4oH1qw8bmOAve/f7xa9Kv2gkQPjkukF0gu4FNNwb3jPzqdlMB0A2FXFqwdclWotYltNA+sDnLLg27CttWvEYLQvNmh9DvciF1AqsNt/MdIvPOU8xBBfelaEnfzjrgJcUBsx870aBKAzZRUC/h2fWBpUlKg1HdTlVyKVeGULASHLk2qx9orLwaZmYEVBDWcjobe8UUCVxBDuCA9xdjqGsaw9jKfDYsCD76+cZJ4cgOFZmCnDM5GxaNeaoGSi7JLaVcPXW8C1lAvkzzMGxiQwUHb1ESCuWN4hVYSWr3HvEiRzNJ9zPUfWP4a/JOFD/AJ1jQJDecNcS/R/3H2iRI1yPP6f/ADsSspZZ4upUSJGGp9v6nrkJ/DDd1KfwEDmSEhbAUY/SJEjpw+1Hj638SX5ZWSKE7KI8MpPvB+A1YmpLOf8AtMciRc+BE+CcTH/ITqAn1Ux9IYnywEJAsSr3I16RIkCvtBRn8MUc6EuWc0s7jVr2EOzMIgpNN47EgZnd0KXTkLYbTtDb0MSJGSfJ26f2focwM4576Rr4MuwNqe0SJHRjwePl9zOY1ZSaEi2vSFc5NyTEiQfYiBvFUrOdun19I7EgSDspINSA+U+0dw4qDrEiRZChnGtdSIqPkJ1iRIhGBnywctNfd4EtAOZwLt4NEiRQBmLmEKQHoSPV42UYZKpLkVSFEEUYgsGaJEiiAfgJYFqkJi4oC34xMSJE7opg1zC5qY5EiQRR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2230" name="Picture 6" descr="http://fichas.infojardin.com/foto-hortalizas-verduras/lycopersicum-esculentum-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420888"/>
            <a:ext cx="1883441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2232" name="Picture 8" descr="http://articulos.infojardin.com/huerto/fotos-tomate/plagas/Pseudomonas-syringae-tom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780928"/>
            <a:ext cx="1080120" cy="504056"/>
          </a:xfrm>
          <a:prstGeom prst="rect">
            <a:avLst/>
          </a:prstGeom>
          <a:noFill/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4" name="Imagen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55776" y="83671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Diagnóstico de 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 spp.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 cstate="print"/>
          <a:srcRect l="-5215" t="-1656" r="-141" b="-2348"/>
          <a:stretch>
            <a:fillRect/>
          </a:stretch>
        </p:blipFill>
        <p:spPr bwMode="auto">
          <a:xfrm>
            <a:off x="179512" y="2564904"/>
            <a:ext cx="1512168" cy="17281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10" name="AutoShape 10" descr="data:image/jpeg;base64,/9j/4AAQSkZJRgABAQAAAQABAAD/2wCEAAkGBhQSEBUUExQUFBQWGBgYGBQYFxUVFxQYFxQVFBQXFRQXHCYeFxwkGRQXHy8gJCcpLCwsFR4xNTAqNSYsLCkBCQoKDgwOGg8PGiwkHyQsLCwpLCksKSksLCwpKSksLCwsKSwsKSwsLCwsLCwsLCwsLCwpLCwsLCwsLCwsLCwsLP/AABEIAMYA/wMBIgACEQEDEQH/xAAbAAACAwEBAQAAAAAAAAAAAAABAgADBAUGB//EAD0QAAICAQMCBAQEBQIDCQEAAAECAxEABBIhMUEFE1FhBiJxgRQjMpFCYqHB8FKxB9HhM0NEcnOCsrPxJP/EABgBAQEBAQEAAAAAAAAAAAAAAAECAAME/8QAKREAAgICAQQCAQMFAAAAAAAAAAECESExEgMiQVFhcaETkbEEMjPB4f/aAAwDAQACEQMRAD8A+ghcmwYYzQ/tlT6wA/NxnakjsW7Mm3GSQEcEVj8Z0SskrAyE1jMMBAI5w4kWIrjH24iADgZYK++NIE8g24NnN41c9eMJGDgmaxMzazxJIjGrmmlfYgom2q/txmzA1cWBY5Hsaqx6cZLT0GfACuKI6bjbtrp3u/8AassyDJ4lArIR7YemMVx4mErDtxtuQDBxRhNuAAYw6c9fb/lgLC+ov074NZGybcAXGyZSS2YplkA7En0HJOImllYX8qA9Ax+b9u2COStXELoMr/uNtZbqkIY3fJP/AFrIcWgcitfDxu+d9wAHy9Bf1xmk4IUhV/asUx23FVXBPqOxw62RR+ql3VfpfYYcI+TX6K5tLJwT79D+2OqnpbFh29sWUEqBRqwOvP1yuXTqjtILDuFVjZNhLoV0H6jhwXgVItKbDbL/APuVyvsXe/zSN+lfT64w0yqfPckrwObvi6AHfOPrPEJIdPLqpgZmRS21QFO0NxweBQ/2yaRPLNHSg01Wzfrbkn09suoYIJdyq1EblDUevzAGj++NmpFcr0aGjvpwcqk04/TIPuMtU45N56NnSziauCSAhlsp6Ztg1CzIQehFEXmrTQE2HIPp75yNbomhk3JwO47ZLjWQTO2BgIyjRarcvvl2UmiHsBNf5/vgkBPTg+vGNhvK2SFThxRkvGzDHFIw4LybHRA45HfCcl5C2FsBWAPB/b6HjLLxO+KX+YD1BP7UOv3wtiXYDgDYhkG7bzfXvVE11yZP2Y4Gs0epOpUqajzviAXdC6q8y+F62SQyCWIwhZSiWwPmIKqTjpd9M4MXjsk7OElaKQtKIVuPZ+U7IUZT8zEeXub0DisybeGbDZ6k5Mz+Ha4TwRTVtEiK+303KDX9cv74vtM9mLxiI7Aw6oQwPcVnR1Q86JZF5/zvlbc9cw+Hy/h3MbE+U/T+U+mErq7CiwSMSq8Bu/8AyymWOZpUI2+XTq8ZWyHDAo4Y9qsZ1Z9EAjuXULXLN0H3zzfjHjL7Y1Vxpw4pWYfmOQRyoPC2LrvnNuLVG7dM77aNxTbScXTaUmQc3Rsg9hnkIfAUnvzfxBdvmDSTSFT3FKh9OooZub4V0auYY5pI9R5YYANN+ngFueCdxHF985R6q0U6R1tY5nnJbiND8q1QJ7n98u3hulEHj2zz502t0KD/AMVEOooh1H1PObvBvFl1AdkI2ivl6Op/iDL25zs3hcScHQ3jdtvmrr2wk5h8OgmXzPOcPukYx0K2Rmtin1PX98278jLeTJjRaZqFvuPcgUG+3plisQciLQAAoAAAewFDHGeg648BV7wapd6++Ixo32wg3ziScxD5bD3651Y3BGYPFdTEi27AEkUP7n0HGZvBPFGegVAvdx3ABoG/fObfFmrB17w4qRhRQFD0w51shuhsGQHITmZNjXnP0uikjdFRlMI8wsCCXJblaPsTm3DkyyUmEDAcmQHAytFYY3hEt2KIr1xxRF4euDMyDJgv16evphOQ5VgQEWM5kvwtpnk8xo/zLYllZlsyKEkJA7soAOdM4CeR6d8LQPQQgUAKAAAAAOAoHAA9OMl5VqIN3Q1lpBJs5qbRrZMrmiDCmFjCklkijxjA5V/I2eV+NfCdWdIo0pZxHIZGj6sQFNUP4qNcZy/APBH1SRTaldS8op0Ypt8o+oBIH757+8Yyk8ZDjeWT5s4Wq0+tC7YJIVr9PmBmI6ckpYvOL4h4tJFuHiOmZRJV67RsSyEEUSpFgeoH7Z7UHEkRSCGAIPUEcH1yu1+CmlIr03iiOItQkgl01MBMjH5Plo+ah5PSqPQnPPfFXw/JpiNfpwFdT+bED8sik2T9xz7HOSrDwrXr/FotYdjJ/CjNQBr6n9s9vPr0VmgcgyKAFjZhcqUzFUv9RCC/tnGS/R7kFUsGXwzxJNRCssfRxfuD3B9wcv755L4Yf8P4hqdHdxmpovSjV19QwP2OesPXp98vlyVoo11gDYScGelChZRxigkHGc4nXMwZ4v4tiL6pFZSQ21VNEqFPDk+lWT9s9H4RoSjbi2+hsD92VTxf75tm0wetyg10J7fQ5ZGKUdB7DObgm7YN52WnJgA45yuOYFmUHlNu4em4Wv8AQZ0Ss1Ft5BmbW6oxgEKXtlWh1AY0W+gzQevbJtaDGg1hwZLzWtAg3kByE+2HMzUyA5BgOTJp7Y2LNErKVYAqRyD/AFxYYVVQFuu3N8Y4bkj/AD74XfaCTdDsB/YZuKbEO3DtwSsqDc5Cr6njOTqPiyJRuRTICQAeikk0oHfk8YqFBZ1yMBU9c85qfi2dH2tCqHaWrY7sAGReVHNkyJX1x5fjCWNtkkILbVfaqtuKve0gCz/CcJzh013MfB3z7ZAM5Wm+MoGbbIGibpz0v+2dEQB/njfcDXRuB9PTBVLRCTQ5B78YLxms/qJxNpvtXb198HGikTdhOALhrJG6PG/8VNMG8Ps8FJFIPpwT/bPUaPQRah9HqJDUqQrIt9y8RjJPrwc8l/xPmLx6fSJy+olUAex+W/pyc9jpZ6DAJ5iadRBakFbWMBgQfcjOXWxFex2meU8fj8vxzREDbuiZD6Go2r/YftnqbonPLeLxB/HtLEopYIGJHodtfblgM9S55y0+xIGmkjSz5l1viUUPM00UXF/O6rx7Am80tnPTwTTKzP8Ah4d7dWKBmP3a6z1Ifoz6L4s000gjhkaU/wCpY5DH95CAM6EMIRQouh6knuT1PXrlqyGq6D0HA/YcYuTQMa8OKMJxC0FVw7eMAGNhbRk8gYYQMVh0yKvzE+v+dMNEhrMPjiyGArESGYqNwq1BI3EX7Xm8YAps88Ht6VkMyyCL9IAs9rJ/qcdRhAyDCvZT2G8CismEHOlkNjjMni3iqaaPe/NkKij9Tueir/nbNais+d6jxF9VO060abytGpPWt3mSAd3YpS+wypTj0485eBSb0dNZ/OeN9RIqmRGkijYlUKoSkgUizuUkHpzmczmCSOLarFJ0kcQiRppYUVjEskDqNhDMLJN9wMwT+HIk/lwRzvqngQJHLaRIpkEusk1RLc217k6EDOz8OieQzNpZVCyyl5de0Y3TMAE2aaM3UagUCb754c9V8pPDOko8kcnU+Cbxq5YoPGDMxU6eY7lYrtQ7eeyup680F9M36jTzLqIdRA/iNiGYSvqNMWZrAdYt1AXuXjih2POd9/hSNuZptVM3+pp5F59lQgD7ZVJ8Jhfm0+q1cDDoRM8i+25HJBHtnoUIslJnCm1P4uCJtLLp9ZMEVpdK0ZjkMkVFm23uHZCDxzfPTM+h1RD7YN2lf9bp5iy+WWcjbIlfJGL4J5rNHiwlicS6yEsy9PEtCPLmUGx+dEP1Ag81lrKXiWeHZrkLiOWaMnc+lYfNFqYq3WCLHpznn6nR490MUZtrLyb9H8ZAMiapAm+wuoQh4HI/nH6CT/C1HPSLHuFqQw9RyM8BtTSwOQGSBpbby086BoHkBJlRrKutMo6Ynh0LBFk0omRXZw/knzER158sQklh8o3Hn6ZUP6hPEv8AgWvo+gEV2zmeOePw6RC0rC64QfqY+lZ5nW+LS72ibxA7lUblCqhBYAgE31+YY6+HRaV9U7xSauTTrHbl1P5kgvYsbfqI+XpfXOr4pgk9sq8G8N1MskniUyfntG0ej056oG485h1FA8Z6zw1YtPpYoGkDGCJZpnH6XP8AM3QsWB688ZGnjTUNslV9S8dKxYfkWO47C/8AbPK/EWpOqkPh+kYlSwfVai7ANAFVPpxwM4/5JFPOh/gpWnn1WvYH859kV/6FJ3Ee27/456usr0ulWKNIoxSRjaF+mOkdevPOdpON1EZu6ZeR64KyZFU9znYwKyVhwhc1Wa6IBhK4ofthDH7Yclokh4yEVzf74xOQjjHAFaGyCCChH3v6+mMZRZFixV+19L9OhyCvp7Yo04DEg/qoMP8AVXS/3yfkEW4RlcTt3Hc/TrxX2xnBPeh7dcnZToiEm7Fc8c3Y9cXUREoQrFGPRquvscaGbcoNEX6ij+2PWZZyCpoCj3xgMUfTHGa7B0cT431rR6MpGakndNOnrcp2kj6JuP2zj/DgWOTTp5e6JIZdWQ21drRHyYRExrdtCG/eUHpl/wARaoN4np0JAXTwajUEk/KHdGhhLfQ2fvnlZNSIfC4x5pfUmI6JFMbbFeedZZl3UVYgUoYGiOmHXlGuEsmaS9mj4X0jaykJf/8AtlmmkYm2TRROUpX6/muwj+ims+pBAoCooVVACqOAoAoADsKzzXwB4YsX4lhe2Nl0cf8A6elWnIP80zyH7DPTE9rvNFcfBVUsiA1ik3hLZWT/AFwzYXZTrNKJV2sWA3K3Bq9puj6jOL4l8IKZDPpJG0epPJeOwkntLH0YZ3q4qz/fIooV6YqbRljR4+Xx6fTuX1ekp2UpJPDcmmnXnaZ4BypBN2PU5Z4XqdDLJ50UMAmCDb+H1RhLuVMblo3KhfkPBNnqDnqx8vehyTfT1JJOcl/BtFq1EnkQSqwsOFHzD1BGElCayv2KckZNJ8P6OGOeB4t+lnYO2+ZDMJBXKsG4AIv9V2TmLQ+I6PSQbDP5up8x5PMIE0rF2IG6rtgm0X6i86a/AegH/hk+5Yj9rzoaXwqGL/soYo/dVAP74T6PTaq3/BNJ7PI/DU0ch1EWp0Ug8+UyCc2HK18oJ6gCug/1HO98NeBDSxGNV2gktfc3652WPPris3Ob6MsIrrnGXnKY5G/iAuzwOeL4/pWTTkAcAjkmvr1yUwuzUuLH055zNoj1Xf5gH8dEX++alz0OzoFjxhGLeBnrJ2ZlgGTdlcct8i8IUfvhy9BYFc2bFAdDf6h34yxMVo76jp0xluzwAO2McA86Gw5MJOJD+CVhGZlmZyRENxHNdCR34OASFX/MVkJqvQ375MikadmMBkK42LwYATLAMUdM5XivjZ0mlaeYDcF4RbO+QmkRe5JND75z5dyRN+DxPifiV+I6p1JvemnFKHuOGB5NRa+h3kX2xXbzPwm0+XpHmbXHScnyk04kbeHY2ivtU7egL8dc5mpheCSWNZdurSKPcVAYyza2ZfxMI/n5AHsp9c73jOhV9Xqo4Q4kkWLQHdVhpGWSVhR5XyEZr9s59bqdyr6s6SUm0keu+D4GTw/TBuHkTzn/APPO7Tt/9mdBeOD1sm/bsMtlNEBeAtBR6ACh/QDKi3756LrBEtkZ8XJiJ0vkX2JusnuMivTQ7RW95LJNtV89uO2WscN4LyZNmbKdXpxJGyNyrAqR6giiLHtk0kCxoqIoVUUKqjoqqKAGPiSSUCSCa9BZybAcYuL5nHQjk9fY9cJ9jeGjEJ9cqEQvcaLf6qF1d19MsPTMGj8R82SVQrL5Mmyz0f5Fa19uaxugb9s2KSrhhzXFYzSEm6AwE4uBRlEw08Y3c+uZdZ8ZQIhNMW7Cs60kCsKYAjMz+A6fvEuenB0KvAde00e8ih2zpMt4FiCgAAADoB0zLofD/LeZvNkcSuHCNVRfLRVPbJr0OzUoxwe3TFrIvrmim2QFW9jx6464u6uuc/W/EccbiJbmna9sMfzMa5+bso9znSMWS/R1VXH2V1ofUgf755TVa7UyahIDIsbybqggKtIAg3N5kh4XrmFtG4GoqFGMEgQvq5JFDB/mDo/6a7HIlOEVe/opwrZ6uGaJNTuaaOP5WG7zFo7q9/5RmjUDzIpI0lSUflshVgxBDW3Q9xnhtRHqE/Eqg8LkOnMdwlbLCU2irI1diL9z2zEPMSWcNoYIWh8uNm3ybWlamURFOSHVuOpFAHIcun/c/wDQ4Pps7hNm8hdxCLfG5iOFHqeD+2WrETnzQ/EZuMB2dWnaJTDJLvEgQFF8uQHYeau++afIeVmiKTtKH2LFq9UYy/BdiqoRY2Cx65PN1bObkrxf7HsPEfiGDTj5nDP2iT55GPoFXnPHeOeKNPM5IHnQRlk025SNPusNPKRwXRPm23wSB1zLpk1cwhWDTLHpJz8zaZtswj3HkzScUTGee44vKNCA8KoyxGOeCdk0cIIZ3Dm21k6tbMAFIs18/TjM5tRxgvVi6HXldGKiDTa4xCOKR2YqyxbBqQW5p2XcD14Ges+DfBClSM3mJECkcp5OokPE+pJPJv8A7NT/AKVPrnO+HvhQyiF9QzSPGiq0l/KCoakgAA6K20t2o11z2vQAAAKOFA6AAUBWT0+Vu39Am6zsjHEJyE4pPbL5OzIgP+emLfPFY/qSbOAYNtgjMulCO77nO/b8pNqu0V8q9r75oIvCw4yVk0ABgbIRiMww0YDc5KwM4sC+Tde9dcmZmAG+uBUAur5N4awZlRiHFxqyYUYJXGwKcrnkKiwpauw68kD/AK528WdngtvATgByYoGxhiTuwRiq72A4Wwu48cbjwMN55f4q+In3NpdMVEuwvLKf06eID5nb+b0GdYxvRGWN4747JLN+C0YDStQeUciEE0fbdz9snw/8NmB5Yo1ZmkhnhkmJIMbqQN6sOXL2OO2365t8A8CGlgZFKoklSzTbj5rRvEAY2JFo5IDE9t3GVQStqR5ejHkaVbHnUdzXVhL57ct3zi5Sm6jpfkF+Dl6Hw86SGKGTVwQtETR08RfVy/mCT5nP6bHBHeuc3ajwdtUGP4bUzbuS+r1BVGI6HyVNDj2z0HhvhcWnH5ai+7nlye5LHN/mHL/Tim6M+J4BPgJwzbtFoZAezSzKfT9QHvm1PDZo1CDS62FVkMo/CauOUKxBDUknNG+nvnrNbq0jjZ5CAiAsxPQAdTjxS3RBsEAg+oIsf0OMoxayrBPweK2FoJYJH1yiabzXaTSBmJLIf+74XhKsZq1jzTOjDUy2jB468MUMhClQA7N0okffPYLKR3P7nIZie5/c5K6fTrRblFqmjxuk+Dr2grqCgAFPIIkABJ2iNSSF+Y/LffPQ+H/D0UKhaXavREG1QOwPduK5JPTN/mYpfn65uMIrH5C0lhFpk4449BlEbk/qFHHvELe2DbkQNgOG8ByKSK2K99sfKtRIQtqpY8cDjv743P2yXs2hsXbkBwtmCwHEwIxK2wo88XffjCDjRgMuKTxjXi4UC2CvfOZo/EWfVaiLjZCsG31JlV3Yk/8AtA/fOneVpplDs4UB3Chm7sEvaD9Nx/fNS2wZbnOPj0PAUvK1XsjQsyg8/P2T6Eg5V41qJHkj0sJ2vKCzyDrFCtAsP5iTtH3OLpp4lYwaaWGGKKxLOfnO/j5VH8bEnk32OQ5JPOzoo+DtXi1hBwH6Z6nbOoGQEUeRhVP8+2S84HxN480dafTqZNVLwqLyVB43H0+/TNEh+yvx74hbzl0ekG7UyA/N1WIAWSxHTFg8F0fh8LLqJBqdRK0bvyygvEdxVmFnbuPArms16Vk8MA00CmfxGRC0r9VUsb+d/QHoO+WeF+BFX87UMJdQa5r5IwB0Re31zO54ukCklgzx+HzayjqWeOHdv8qwsk5vgzEAUv8AL6V0z0CUAFUBQOABwAPQDAX9cUnLwlS0Dt4HvJHYHf3N9T7YAeMgyWiGivW6RZopInFrIpRvowo4+j04ijRBZVFVBfJpVCiz9BjA4PM5qj9e2RXlmL92LvxQfXKdd5gjbygpk4oOSF688j25xXcJpU5A2Kxr++AHJdrBmFZ+SOtdTfQ+mNvyqrLDbQ4N8fNlqjNZgUMIbAUyvf2yLHRYuLtxgcUHJMskIyMawk4pzWZk3YuNeVSI1rTAAGyKvcKPF9uaOIWNIgNX2IPUjpyOmErgrJitAVanVJGNzsFWwLJrljSj7nLgOcSSBXA3KGAIIBANEcg898vizOgzZ898Y+IjDqtS+zexbykS6H5MBfc/qqs5bb/ESBnK8P8Awy6SMa6KeMardMmo3By7qQrJ5abSgq2FnuPTDqWrxjUPQcQPqJpI9wTeiiEbVJ6tts17DLtXo08zU6ctIiLqDJFKUDlZJETfBICBTCMBuB7ZDSbx/J259SSfN/R9JJwF69/864reuY9RqzHD5pjUgMRxuZmv9PtzndPBeyeL+MCGMFQZJH4ijXkux4H2vvnP0Gmk0IdVqbxTUi5ZP1JpVPRQfb07kX0Azo6fS/hwXrfrJFG0jlNOh7KOxo9c0aPRiMGrLNy7nqx9ScrzZMkZ/CPCRp1PJeRzckh5Z272c6F4t84cptvZNDZWbBFAUbs30+nrjVmecswGwkUw7DkXyOcnlQGh/bJXfALv29f+mLHuA+ars9AenbFqmS8j3jYCMYZqsAql5Vpt53+Zs/Udm2/0UK3X365Y5rAJx2INGj7ZD+SlkcYizDcVB5Wr4Pf3yxWyWcNmESMhiSxN1x2X6ZZuxSvI68ZDhVgMGOArkGKcjJg+2TtgXCBixQhNVffG6YAb/wAvBLJWSYZm74quCLGLKgIIPQ4saBQAAa/2+uBiw4MBOKt2brbQqrv3vNZh7yxUBq+xBHUdPplKisOnJ75mZOj5x8RaADxuVQgdpo7SMFl80mNWZLXm28sjtmqfwtZtHKH88MZvxJVXO1G1H6UYsLLLHQNnLv8AiMyxaiHUcFwqstMVbfppRLtDDld0Tyi/5RnL8P12p8iUbhCmvdpYr+cfLIsl+Z3bZ8tfy4dVKNNb+dG44bo9ydQ5cjadgUNvBBttxBTZV9ADfvlnkModVYlXABU9F60R6dcP4lVcR2N5UsF9VBAJv6nNR+uelLGTqmLBDsAA9gSeSa98tGLeAXl0AxXK9RMVUlQGajtUnaGarC32vHa/t3xXUGrr1Hf75Nk2rCnKgsKNAkXdGrIvvh3Dp3613/bAD98kcfc0Wqt1Vxd1hFMbTZBAN2+vmoKTzVA2OOnU9cswUe/9MSVx0v5jdDua61lrBLLCcKnM+luqN5cv375m/QUR+Tzk2j6YX6ep9MkdkfMKPp1r75Gw0CIU3UURwO95buxVWzkcZDFDe+IzG+AWs81XA9ThCZAfTi+D75JgrgVsN/XJmXoEGh6isAojg2PUZn1ejWXaGLADqB3y5IwihUFKOBmaGgNHQ44yEY27Jk0IMF4cUDMYhxWvtj1i1ksa8gHvli4hGFW5/viCTOF8ceGq+kaQIC8LLKOlkKakUn02M2eNmhSbTR6UOzIpYxMSAYTYYhu9UGX3Jz6kYgwKsLVgQR6giiP2OeB1HwsZYiIztfTuYZCO5WvLkI7h4in3BzPpvqK714KXKmj2z0OcDAmqqr5vuPb0OHJnpjopbCMaj65MmMnSMxFSiepvseg47emOeBkyYcm0iERTeOUsVkyYXRqwARbQB2AwdaP7dOMmTNuhaB5fNknp9vrWNIGr5K3druvvXOTJkzxo5nFk8Vmh1SxTrGUeN3Ux7iQUZRTb+tg53V5yZMjpzbWfYkPGQ5MmWzSCcV0JFKQp9av+mTJhsRYYyoosWPqaH9BjjpkyZN4IiCsO2smTA6ULt5uz06dsZVyZMDEMWKFyZMUZEIxavJkyJbFboJOLXTk8f1+uTJk2DHiawT6Gs5Gum/D6uOUfo1AMUqjqWjVpYnA6WArKfZh6Ycmc+viNom2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1212" name="AutoShape 12" descr="data:image/jpeg;base64,/9j/4AAQSkZJRgABAQAAAQABAAD/2wCEAAkGBhQSEBUUExQUFBQWGBgYGBQYFxUVFxQYFxQVFBQXFRQXHCYeFxwkGRQXHy8gJCcpLCwsFR4xNTAqNSYsLCkBCQoKDgwOGg8PGiwkHyQsLCwpLCksKSksLCwpKSksLCwsKSwsKSwsLCwsLCwsLCwsLCwpLCwsLCwsLCwsLCwsLP/AABEIAMYA/wMBIgACEQEDEQH/xAAbAAACAwEBAQAAAAAAAAAAAAABAgADBAUGB//EAD0QAAICAQMCBAQEBQIDCQEAAAECAxEABBIhMUEFE1FhBiJxgRQjMpFCYqHB8FKxB9HhM0NEcnOCsrPxJP/EABgBAQEBAQEAAAAAAAAAAAAAAAECAAME/8QAKREAAgICAQQCAQMFAAAAAAAAAAECESExEgMiQVFhcaETkbEEMjPB4f/aAAwDAQACEQMRAD8A+ghcmwYYzQ/tlT6wA/NxnakjsW7Mm3GSQEcEVj8Z0SskrAyE1jMMBAI5w4kWIrjH24iADgZYK++NIE8g24NnN41c9eMJGDgmaxMzazxJIjGrmmlfYgom2q/txmzA1cWBY5Hsaqx6cZLT0GfACuKI6bjbtrp3u/8AassyDJ4lArIR7YemMVx4mErDtxtuQDBxRhNuAAYw6c9fb/lgLC+ov074NZGybcAXGyZSS2YplkA7En0HJOImllYX8qA9Ax+b9u2COStXELoMr/uNtZbqkIY3fJP/AFrIcWgcitfDxu+d9wAHy9Bf1xmk4IUhV/asUx23FVXBPqOxw62RR+ql3VfpfYYcI+TX6K5tLJwT79D+2OqnpbFh29sWUEqBRqwOvP1yuXTqjtILDuFVjZNhLoV0H6jhwXgVItKbDbL/APuVyvsXe/zSN+lfT64w0yqfPckrwObvi6AHfOPrPEJIdPLqpgZmRS21QFO0NxweBQ/2yaRPLNHSg01Wzfrbkn09suoYIJdyq1EblDUevzAGj++NmpFcr0aGjvpwcqk04/TIPuMtU45N56NnSziauCSAhlsp6Ztg1CzIQehFEXmrTQE2HIPp75yNbomhk3JwO47ZLjWQTO2BgIyjRarcvvl2UmiHsBNf5/vgkBPTg+vGNhvK2SFThxRkvGzDHFIw4LybHRA45HfCcl5C2FsBWAPB/b6HjLLxO+KX+YD1BP7UOv3wtiXYDgDYhkG7bzfXvVE11yZP2Y4Gs0epOpUqajzviAXdC6q8y+F62SQyCWIwhZSiWwPmIKqTjpd9M4MXjsk7OElaKQtKIVuPZ+U7IUZT8zEeXub0DisybeGbDZ6k5Mz+Ha4TwRTVtEiK+303KDX9cv74vtM9mLxiI7Aw6oQwPcVnR1Q86JZF5/zvlbc9cw+Hy/h3MbE+U/T+U+mErq7CiwSMSq8Bu/8AyymWOZpUI2+XTq8ZWyHDAo4Y9qsZ1Z9EAjuXULXLN0H3zzfjHjL7Y1Vxpw4pWYfmOQRyoPC2LrvnNuLVG7dM77aNxTbScXTaUmQc3Rsg9hnkIfAUnvzfxBdvmDSTSFT3FKh9OooZub4V0auYY5pI9R5YYANN+ngFueCdxHF985R6q0U6R1tY5nnJbiND8q1QJ7n98u3hulEHj2zz502t0KD/AMVEOooh1H1PObvBvFl1AdkI2ivl6Op/iDL25zs3hcScHQ3jdtvmrr2wk5h8OgmXzPOcPukYx0K2Rmtin1PX98278jLeTJjRaZqFvuPcgUG+3plisQciLQAAoAAAewFDHGeg648BV7wapd6++Ixo32wg3ziScxD5bD3651Y3BGYPFdTEi27AEkUP7n0HGZvBPFGegVAvdx3ABoG/fObfFmrB17w4qRhRQFD0w51shuhsGQHITmZNjXnP0uikjdFRlMI8wsCCXJblaPsTm3DkyyUmEDAcmQHAytFYY3hEt2KIr1xxRF4euDMyDJgv16evphOQ5VgQEWM5kvwtpnk8xo/zLYllZlsyKEkJA7soAOdM4CeR6d8LQPQQgUAKAAAAAOAoHAA9OMl5VqIN3Q1lpBJs5qbRrZMrmiDCmFjCklkijxjA5V/I2eV+NfCdWdIo0pZxHIZGj6sQFNUP4qNcZy/APBH1SRTaldS8op0Ypt8o+oBIH757+8Yyk8ZDjeWT5s4Wq0+tC7YJIVr9PmBmI6ckpYvOL4h4tJFuHiOmZRJV67RsSyEEUSpFgeoH7Z7UHEkRSCGAIPUEcH1yu1+CmlIr03iiOItQkgl01MBMjH5Plo+ah5PSqPQnPPfFXw/JpiNfpwFdT+bED8sik2T9xz7HOSrDwrXr/FotYdjJ/CjNQBr6n9s9vPr0VmgcgyKAFjZhcqUzFUv9RCC/tnGS/R7kFUsGXwzxJNRCssfRxfuD3B9wcv755L4Yf8P4hqdHdxmpovSjV19QwP2OesPXp98vlyVoo11gDYScGelChZRxigkHGc4nXMwZ4v4tiL6pFZSQ21VNEqFPDk+lWT9s9H4RoSjbi2+hsD92VTxf75tm0wetyg10J7fQ5ZGKUdB7DObgm7YN52WnJgA45yuOYFmUHlNu4em4Wv8AQZ0Ss1Ft5BmbW6oxgEKXtlWh1AY0W+gzQevbJtaDGg1hwZLzWtAg3kByE+2HMzUyA5BgOTJp7Y2LNErKVYAqRyD/AFxYYVVQFuu3N8Y4bkj/AD74XfaCTdDsB/YZuKbEO3DtwSsqDc5Cr6njOTqPiyJRuRTICQAeikk0oHfk8YqFBZ1yMBU9c85qfi2dH2tCqHaWrY7sAGReVHNkyJX1x5fjCWNtkkILbVfaqtuKve0gCz/CcJzh013MfB3z7ZAM5Wm+MoGbbIGibpz0v+2dEQB/njfcDXRuB9PTBVLRCTQ5B78YLxms/qJxNpvtXb198HGikTdhOALhrJG6PG/8VNMG8Ps8FJFIPpwT/bPUaPQRah9HqJDUqQrIt9y8RjJPrwc8l/xPmLx6fSJy+olUAex+W/pyc9jpZ6DAJ5iadRBakFbWMBgQfcjOXWxFex2meU8fj8vxzREDbuiZD6Go2r/YftnqbonPLeLxB/HtLEopYIGJHodtfblgM9S55y0+xIGmkjSz5l1viUUPM00UXF/O6rx7Am80tnPTwTTKzP8Ah4d7dWKBmP3a6z1Ifoz6L4s000gjhkaU/wCpY5DH95CAM6EMIRQouh6knuT1PXrlqyGq6D0HA/YcYuTQMa8OKMJxC0FVw7eMAGNhbRk8gYYQMVh0yKvzE+v+dMNEhrMPjiyGArESGYqNwq1BI3EX7Xm8YAps88Ht6VkMyyCL9IAs9rJ/qcdRhAyDCvZT2G8CismEHOlkNjjMni3iqaaPe/NkKij9Tueir/nbNais+d6jxF9VO060abytGpPWt3mSAd3YpS+wypTj0485eBSb0dNZ/OeN9RIqmRGkijYlUKoSkgUizuUkHpzmczmCSOLarFJ0kcQiRppYUVjEskDqNhDMLJN9wMwT+HIk/lwRzvqngQJHLaRIpkEusk1RLc217k6EDOz8OieQzNpZVCyyl5de0Y3TMAE2aaM3UagUCb754c9V8pPDOko8kcnU+Cbxq5YoPGDMxU6eY7lYrtQ7eeyup680F9M36jTzLqIdRA/iNiGYSvqNMWZrAdYt1AXuXjih2POd9/hSNuZptVM3+pp5F59lQgD7ZVJ8Jhfm0+q1cDDoRM8i+25HJBHtnoUIslJnCm1P4uCJtLLp9ZMEVpdK0ZjkMkVFm23uHZCDxzfPTM+h1RD7YN2lf9bp5iy+WWcjbIlfJGL4J5rNHiwlicS6yEsy9PEtCPLmUGx+dEP1Ag81lrKXiWeHZrkLiOWaMnc+lYfNFqYq3WCLHpznn6nR490MUZtrLyb9H8ZAMiapAm+wuoQh4HI/nH6CT/C1HPSLHuFqQw9RyM8BtTSwOQGSBpbby086BoHkBJlRrKutMo6Ynh0LBFk0omRXZw/knzER158sQklh8o3Hn6ZUP6hPEv8AgWvo+gEV2zmeOePw6RC0rC64QfqY+lZ5nW+LS72ibxA7lUblCqhBYAgE31+YY6+HRaV9U7xSauTTrHbl1P5kgvYsbfqI+XpfXOr4pgk9sq8G8N1MskniUyfntG0ej056oG485h1FA8Z6zw1YtPpYoGkDGCJZpnH6XP8AM3QsWB688ZGnjTUNslV9S8dKxYfkWO47C/8AbPK/EWpOqkPh+kYlSwfVai7ANAFVPpxwM4/5JFPOh/gpWnn1WvYH859kV/6FJ3Ee27/456usr0ulWKNIoxSRjaF+mOkdevPOdpON1EZu6ZeR64KyZFU9znYwKyVhwhc1Wa6IBhK4ofthDH7Yclokh4yEVzf74xOQjjHAFaGyCCChH3v6+mMZRZFixV+19L9OhyCvp7Yo04DEg/qoMP8AVXS/3yfkEW4RlcTt3Hc/TrxX2xnBPeh7dcnZToiEm7Fc8c3Y9cXUREoQrFGPRquvscaGbcoNEX6ij+2PWZZyCpoCj3xgMUfTHGa7B0cT431rR6MpGakndNOnrcp2kj6JuP2zj/DgWOTTp5e6JIZdWQ21drRHyYRExrdtCG/eUHpl/wARaoN4np0JAXTwajUEk/KHdGhhLfQ2fvnlZNSIfC4x5pfUmI6JFMbbFeedZZl3UVYgUoYGiOmHXlGuEsmaS9mj4X0jaykJf/8AtlmmkYm2TRROUpX6/muwj+ims+pBAoCooVVACqOAoAoADsKzzXwB4YsX4lhe2Nl0cf8A6elWnIP80zyH7DPTE9rvNFcfBVUsiA1ik3hLZWT/AFwzYXZTrNKJV2sWA3K3Bq9puj6jOL4l8IKZDPpJG0epPJeOwkntLH0YZ3q4qz/fIooV6YqbRljR4+Xx6fTuX1ekp2UpJPDcmmnXnaZ4BypBN2PU5Z4XqdDLJ50UMAmCDb+H1RhLuVMblo3KhfkPBNnqDnqx8vehyTfT1JJOcl/BtFq1EnkQSqwsOFHzD1BGElCayv2KckZNJ8P6OGOeB4t+lnYO2+ZDMJBXKsG4AIv9V2TmLQ+I6PSQbDP5up8x5PMIE0rF2IG6rtgm0X6i86a/AegH/hk+5Yj9rzoaXwqGL/soYo/dVAP74T6PTaq3/BNJ7PI/DU0ch1EWp0Ug8+UyCc2HK18oJ6gCug/1HO98NeBDSxGNV2gktfc3652WPPris3Ob6MsIrrnGXnKY5G/iAuzwOeL4/pWTTkAcAjkmvr1yUwuzUuLH055zNoj1Xf5gH8dEX++alz0OzoFjxhGLeBnrJ2ZlgGTdlcct8i8IUfvhy9BYFc2bFAdDf6h34yxMVo76jp0xluzwAO2McA86Gw5MJOJD+CVhGZlmZyRENxHNdCR34OASFX/MVkJqvQ375MikadmMBkK42LwYATLAMUdM5XivjZ0mlaeYDcF4RbO+QmkRe5JND75z5dyRN+DxPifiV+I6p1JvemnFKHuOGB5NRa+h3kX2xXbzPwm0+XpHmbXHScnyk04kbeHY2ivtU7egL8dc5mpheCSWNZdurSKPcVAYyza2ZfxMI/n5AHsp9c73jOhV9Xqo4Q4kkWLQHdVhpGWSVhR5XyEZr9s59bqdyr6s6SUm0keu+D4GTw/TBuHkTzn/APPO7Tt/9mdBeOD1sm/bsMtlNEBeAtBR6ACh/QDKi3756LrBEtkZ8XJiJ0vkX2JusnuMivTQ7RW95LJNtV89uO2WscN4LyZNmbKdXpxJGyNyrAqR6giiLHtk0kCxoqIoVUUKqjoqqKAGPiSSUCSCa9BZybAcYuL5nHQjk9fY9cJ9jeGjEJ9cqEQvcaLf6qF1d19MsPTMGj8R82SVQrL5Mmyz0f5Fa19uaxugb9s2KSrhhzXFYzSEm6AwE4uBRlEw08Y3c+uZdZ8ZQIhNMW7Cs60kCsKYAjMz+A6fvEuenB0KvAde00e8ih2zpMt4FiCgAAADoB0zLofD/LeZvNkcSuHCNVRfLRVPbJr0OzUoxwe3TFrIvrmim2QFW9jx6464u6uuc/W/EccbiJbmna9sMfzMa5+bso9znSMWS/R1VXH2V1ofUgf755TVa7UyahIDIsbybqggKtIAg3N5kh4XrmFtG4GoqFGMEgQvq5JFDB/mDo/6a7HIlOEVe/opwrZ6uGaJNTuaaOP5WG7zFo7q9/5RmjUDzIpI0lSUflshVgxBDW3Q9xnhtRHqE/Eqg8LkOnMdwlbLCU2irI1diL9z2zEPMSWcNoYIWh8uNm3ybWlamURFOSHVuOpFAHIcun/c/wDQ4Pps7hNm8hdxCLfG5iOFHqeD+2WrETnzQ/EZuMB2dWnaJTDJLvEgQFF8uQHYeau++afIeVmiKTtKH2LFq9UYy/BdiqoRY2Cx65PN1bObkrxf7HsPEfiGDTj5nDP2iT55GPoFXnPHeOeKNPM5IHnQRlk025SNPusNPKRwXRPm23wSB1zLpk1cwhWDTLHpJz8zaZtswj3HkzScUTGee44vKNCA8KoyxGOeCdk0cIIZ3Dm21k6tbMAFIs18/TjM5tRxgvVi6HXldGKiDTa4xCOKR2YqyxbBqQW5p2XcD14Ges+DfBClSM3mJECkcp5OokPE+pJPJv8A7NT/AKVPrnO+HvhQyiF9QzSPGiq0l/KCoakgAA6K20t2o11z2vQAAAKOFA6AAUBWT0+Vu39Am6zsjHEJyE4pPbL5OzIgP+emLfPFY/qSbOAYNtgjMulCO77nO/b8pNqu0V8q9r75oIvCw4yVk0ABgbIRiMww0YDc5KwM4sC+Tde9dcmZmAG+uBUAur5N4awZlRiHFxqyYUYJXGwKcrnkKiwpauw68kD/AK528WdngtvATgByYoGxhiTuwRiq72A4Wwu48cbjwMN55f4q+In3NpdMVEuwvLKf06eID5nb+b0GdYxvRGWN4747JLN+C0YDStQeUciEE0fbdz9snw/8NmB5Yo1ZmkhnhkmJIMbqQN6sOXL2OO2365t8A8CGlgZFKoklSzTbj5rRvEAY2JFo5IDE9t3GVQStqR5ejHkaVbHnUdzXVhL57ct3zi5Sm6jpfkF+Dl6Hw86SGKGTVwQtETR08RfVy/mCT5nP6bHBHeuc3ajwdtUGP4bUzbuS+r1BVGI6HyVNDj2z0HhvhcWnH5ai+7nlye5LHN/mHL/Tim6M+J4BPgJwzbtFoZAezSzKfT9QHvm1PDZo1CDS62FVkMo/CauOUKxBDUknNG+nvnrNbq0jjZ5CAiAsxPQAdTjxS3RBsEAg+oIsf0OMoxayrBPweK2FoJYJH1yiabzXaTSBmJLIf+74XhKsZq1jzTOjDUy2jB468MUMhClQA7N0okffPYLKR3P7nIZie5/c5K6fTrRblFqmjxuk+Dr2grqCgAFPIIkABJ2iNSSF+Y/LffPQ+H/D0UKhaXavREG1QOwPduK5JPTN/mYpfn65uMIrH5C0lhFpk4449BlEbk/qFHHvELe2DbkQNgOG8ByKSK2K99sfKtRIQtqpY8cDjv743P2yXs2hsXbkBwtmCwHEwIxK2wo88XffjCDjRgMuKTxjXi4UC2CvfOZo/EWfVaiLjZCsG31JlV3Yk/8AtA/fOneVpplDs4UB3Chm7sEvaD9Nx/fNS2wZbnOPj0PAUvK1XsjQsyg8/P2T6Eg5V41qJHkj0sJ2vKCzyDrFCtAsP5iTtH3OLpp4lYwaaWGGKKxLOfnO/j5VH8bEnk32OQ5JPOzoo+DtXi1hBwH6Z6nbOoGQEUeRhVP8+2S84HxN480dafTqZNVLwqLyVB43H0+/TNEh+yvx74hbzl0ekG7UyA/N1WIAWSxHTFg8F0fh8LLqJBqdRK0bvyygvEdxVmFnbuPArms16Vk8MA00CmfxGRC0r9VUsb+d/QHoO+WeF+BFX87UMJdQa5r5IwB0Re31zO54ukCklgzx+HzayjqWeOHdv8qwsk5vgzEAUv8AL6V0z0CUAFUBQOABwAPQDAX9cUnLwlS0Dt4HvJHYHf3N9T7YAeMgyWiGivW6RZopInFrIpRvowo4+j04ijRBZVFVBfJpVCiz9BjA4PM5qj9e2RXlmL92LvxQfXKdd5gjbygpk4oOSF688j25xXcJpU5A2Kxr++AHJdrBmFZ+SOtdTfQ+mNvyqrLDbQ4N8fNlqjNZgUMIbAUyvf2yLHRYuLtxgcUHJMskIyMawk4pzWZk3YuNeVSI1rTAAGyKvcKPF9uaOIWNIgNX2IPUjpyOmErgrJitAVanVJGNzsFWwLJrljSj7nLgOcSSBXA3KGAIIBANEcg898vizOgzZ898Y+IjDqtS+zexbykS6H5MBfc/qqs5bb/ESBnK8P8Awy6SMa6KeMardMmo3By7qQrJ5abSgq2FnuPTDqWrxjUPQcQPqJpI9wTeiiEbVJ6tts17DLtXo08zU6ctIiLqDJFKUDlZJETfBICBTCMBuB7ZDSbx/J259SSfN/R9JJwF69/864reuY9RqzHD5pjUgMRxuZmv9PtzndPBeyeL+MCGMFQZJH4ijXkux4H2vvnP0Gmk0IdVqbxTUi5ZP1JpVPRQfb07kX0Azo6fS/hwXrfrJFG0jlNOh7KOxo9c0aPRiMGrLNy7nqx9ScrzZMkZ/CPCRp1PJeRzckh5Z272c6F4t84cptvZNDZWbBFAUbs30+nrjVmecswGwkUw7DkXyOcnlQGh/bJXfALv29f+mLHuA+ars9AenbFqmS8j3jYCMYZqsAql5Vpt53+Zs/Udm2/0UK3X365Y5rAJx2INGj7ZD+SlkcYizDcVB5Wr4Pf3yxWyWcNmESMhiSxN1x2X6ZZuxSvI68ZDhVgMGOArkGKcjJg+2TtgXCBixQhNVffG6YAb/wAvBLJWSYZm74quCLGLKgIIPQ4saBQAAa/2+uBiw4MBOKt2brbQqrv3vNZh7yxUBq+xBHUdPplKisOnJ75mZOj5x8RaADxuVQgdpo7SMFl80mNWZLXm28sjtmqfwtZtHKH88MZvxJVXO1G1H6UYsLLLHQNnLv8AiMyxaiHUcFwqstMVbfppRLtDDld0Tyi/5RnL8P12p8iUbhCmvdpYr+cfLIsl+Z3bZ8tfy4dVKNNb+dG44bo9ydQ5cjadgUNvBBttxBTZV9ADfvlnkModVYlXABU9F60R6dcP4lVcR2N5UsF9VBAJv6nNR+uelLGTqmLBDsAA9gSeSa98tGLeAXl0AxXK9RMVUlQGajtUnaGarC32vHa/t3xXUGrr1Hf75Nk2rCnKgsKNAkXdGrIvvh3Dp3613/bAD98kcfc0Wqt1Vxd1hFMbTZBAN2+vmoKTzVA2OOnU9cswUe/9MSVx0v5jdDua61lrBLLCcKnM+luqN5cv375m/QUR+Tzk2j6YX6ep9MkdkfMKPp1r75Gw0CIU3UURwO95buxVWzkcZDFDe+IzG+AWs81XA9ThCZAfTi+D75JgrgVsN/XJmXoEGh6isAojg2PUZn1ejWXaGLADqB3y5IwihUFKOBmaGgNHQ44yEY27Jk0IMF4cUDMYhxWvtj1i1ksa8gHvli4hGFW5/viCTOF8ceGq+kaQIC8LLKOlkKakUn02M2eNmhSbTR6UOzIpYxMSAYTYYhu9UGX3Jz6kYgwKsLVgQR6giiP2OeB1HwsZYiIztfTuYZCO5WvLkI7h4in3BzPpvqK714KXKmj2z0OcDAmqqr5vuPb0OHJnpjopbCMaj65MmMnSMxFSiepvseg47emOeBkyYcm0iERTeOUsVkyYXRqwARbQB2AwdaP7dOMmTNuhaB5fNknp9vrWNIGr5K3druvvXOTJkzxo5nFk8Vmh1SxTrGUeN3Ux7iQUZRTb+tg53V5yZMjpzbWfYkPGQ5MmWzSCcV0JFKQp9av+mTJhsRYYyoosWPqaH9BjjpkyZN4IiCsO2smTA6ULt5uz06dsZVyZMDEMWKFyZMUZEIxavJkyJbFboJOLXTk8f1+uTJk2DHiawT6Gs5Gum/D6uOUfo1AMUqjqWjVpYnA6WArKfZh6Ycmc+viNom2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14" name="Picture 14" descr="http://t1.gstatic.com/images?q=tbn:ANd9GcTkl7Q1wMffc_DQYI5dL-aGMBWuz38dAbf2slCKf9QtG_sUg1CO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97510"/>
            <a:ext cx="1512168" cy="923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16" descr="http://scielo.sld.cu/img/revistas/rpv/v27n3/f0108312.jpg"/>
          <p:cNvPicPr>
            <a:picLocks noChangeAspect="1" noChangeArrowheads="1"/>
          </p:cNvPicPr>
          <p:nvPr/>
        </p:nvPicPr>
        <p:blipFill>
          <a:blip r:embed="rId4" cstate="print"/>
          <a:srcRect l="52587" t="1799" r="12679" b="58627"/>
          <a:stretch>
            <a:fillRect/>
          </a:stretch>
        </p:blipFill>
        <p:spPr bwMode="auto">
          <a:xfrm>
            <a:off x="179512" y="4437112"/>
            <a:ext cx="1512168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18" name="Picture 18" descr="http://www.directodelcampo.com/media/pub/userfiles/Images/Verduras/pimiento%20rojo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797152"/>
            <a:ext cx="936104" cy="1080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0" name="Picture 20" descr="http://www.profesorenlinea.cl/imagensocial/algodon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797153"/>
            <a:ext cx="936104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21 Imagen"/>
          <p:cNvPicPr/>
          <p:nvPr/>
        </p:nvPicPr>
        <p:blipFill>
          <a:blip r:embed="rId7" cstate="print"/>
          <a:srcRect l="-3025" t="-2128" r="-2460" b="-4401"/>
          <a:stretch>
            <a:fillRect/>
          </a:stretch>
        </p:blipFill>
        <p:spPr bwMode="auto">
          <a:xfrm>
            <a:off x="5580112" y="4797152"/>
            <a:ext cx="1512168" cy="10801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23 CuadroTexto"/>
          <p:cNvSpPr txBox="1"/>
          <p:nvPr/>
        </p:nvSpPr>
        <p:spPr>
          <a:xfrm>
            <a:off x="2339752" y="30689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Identificación tradicional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851920" y="2405206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Morfología</a:t>
            </a:r>
          </a:p>
          <a:p>
            <a:pPr lvl="0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Cortes perineales</a:t>
            </a:r>
          </a:p>
          <a:p>
            <a:pPr lvl="0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Agallas</a:t>
            </a:r>
          </a:p>
          <a:p>
            <a:pPr lvl="0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Test diferencial huésped</a:t>
            </a:r>
          </a:p>
          <a:p>
            <a:pPr lvl="0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Microscopio electrónico de barrido</a:t>
            </a:r>
          </a:p>
          <a:p>
            <a:pPr lvl="0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Citogenética (reproducción)</a:t>
            </a:r>
          </a:p>
          <a:p>
            <a:pPr lvl="0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Anticuerpos</a:t>
            </a:r>
          </a:p>
          <a:p>
            <a:pPr lvl="0"/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Isoenzimas</a:t>
            </a:r>
            <a:endParaRPr lang="es-EC" dirty="0"/>
          </a:p>
        </p:txBody>
      </p:sp>
      <p:sp>
        <p:nvSpPr>
          <p:cNvPr id="26" name="25 Abrir llave"/>
          <p:cNvSpPr/>
          <p:nvPr/>
        </p:nvSpPr>
        <p:spPr>
          <a:xfrm>
            <a:off x="3491880" y="2276872"/>
            <a:ext cx="432048" cy="208823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16 Imagen" descr="C:\Users\usuario\Pictures\meloidogyne7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6667"/>
          <a:stretch>
            <a:fillRect/>
          </a:stretch>
        </p:blipFill>
        <p:spPr bwMode="auto">
          <a:xfrm>
            <a:off x="3851920" y="4797152"/>
            <a:ext cx="1584176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18 CuadroTexto"/>
          <p:cNvSpPr txBox="1"/>
          <p:nvPr/>
        </p:nvSpPr>
        <p:spPr>
          <a:xfrm>
            <a:off x="2051720" y="148478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Identificación es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crucial para la aplicación del MIPE, depende la clasificación rápida y exacta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21" name="Imagen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63688" y="530120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Conocimiento profundo ácidos nucleicos mediante genética molecular con resultados precisos, exactos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Liz CC\Documents\MELOIDOGYNE INCOGNITA\fotos\22 mayo 2012\DSC03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01600" y="-9601200"/>
            <a:ext cx="1920000" cy="1440000"/>
          </a:xfrm>
          <a:prstGeom prst="rect">
            <a:avLst/>
          </a:prstGeom>
          <a:noFill/>
        </p:spPr>
      </p:pic>
      <p:pic>
        <p:nvPicPr>
          <p:cNvPr id="50179" name="Picture 3" descr="C:\Users\Liz CC\Documents\MELOIDOGYNE INCOGNITA\fotos\22 mayo 2012\DSC03130.JPG"/>
          <p:cNvPicPr>
            <a:picLocks noChangeAspect="1" noChangeArrowheads="1"/>
          </p:cNvPicPr>
          <p:nvPr/>
        </p:nvPicPr>
        <p:blipFill>
          <a:blip r:embed="rId3" cstate="print"/>
          <a:srcRect l="10315"/>
          <a:stretch>
            <a:fillRect/>
          </a:stretch>
        </p:blipFill>
        <p:spPr bwMode="auto">
          <a:xfrm>
            <a:off x="179512" y="4653136"/>
            <a:ext cx="1152128" cy="100811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50180" name="Picture 4" descr="C:\Users\Liz CC\Documents\MELOIDOGYNE INCOGNITA\fotos\extraccion ADN\DSC05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1152128" cy="96082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3" name="12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788024" y="169325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 etapas</a:t>
            </a:r>
          </a:p>
          <a:p>
            <a:pPr lvl="1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Desintegración</a:t>
            </a:r>
          </a:p>
          <a:p>
            <a:pPr lvl="1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Separación, precipitación y dilución</a:t>
            </a:r>
          </a:p>
          <a:p>
            <a:pPr lvl="0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Métodos tradicionales y kits comerciales</a:t>
            </a:r>
          </a:p>
          <a:p>
            <a:pPr lvl="0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Cuantificación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283968" y="346384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3 etapas</a:t>
            </a:r>
          </a:p>
          <a:p>
            <a:pPr lvl="1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Denaturación</a:t>
            </a:r>
          </a:p>
          <a:p>
            <a:pPr lvl="1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Hibridación</a:t>
            </a:r>
          </a:p>
          <a:p>
            <a:pPr lvl="1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Extensión </a:t>
            </a:r>
          </a:p>
          <a:p>
            <a:pPr lvl="0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Poco material vegetal</a:t>
            </a:r>
          </a:p>
          <a:p>
            <a:pPr lvl="0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Analizar varias muestras</a:t>
            </a:r>
          </a:p>
          <a:p>
            <a:endParaRPr lang="es-EC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987824" y="213285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Extracción de ADN</a:t>
            </a:r>
            <a:endParaRPr lang="es-EC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987824" y="393305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Técnica PCR</a:t>
            </a:r>
            <a:endParaRPr lang="es-EC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555776" y="83671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Diagnóstico de 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 spp.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835696" y="292494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Diagnóstico molecular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Abrir llave"/>
          <p:cNvSpPr/>
          <p:nvPr/>
        </p:nvSpPr>
        <p:spPr>
          <a:xfrm>
            <a:off x="2771800" y="1988840"/>
            <a:ext cx="432048" cy="237626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Abrir llave"/>
          <p:cNvSpPr/>
          <p:nvPr/>
        </p:nvSpPr>
        <p:spPr>
          <a:xfrm>
            <a:off x="4644008" y="1628800"/>
            <a:ext cx="216024" cy="129614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Abrir llave"/>
          <p:cNvSpPr/>
          <p:nvPr/>
        </p:nvSpPr>
        <p:spPr>
          <a:xfrm>
            <a:off x="4067944" y="3429000"/>
            <a:ext cx="288032" cy="129614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Picture 2" descr="http://1.bp.blogspot.com/-9H7GbNzQMuE/T9J0M9uEu4I/AAAAAAAAHq8/oJp7tEbW13E/s640/tomat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0"/>
            <a:ext cx="1152128" cy="1097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C:\Users\Liz CC\Documents\MELOIDOGYNE INCOGNITA\fotos\3 y 4 junio 2012\DSC03181.JPG"/>
          <p:cNvPicPr>
            <a:picLocks noChangeAspect="1" noChangeArrowheads="1"/>
          </p:cNvPicPr>
          <p:nvPr/>
        </p:nvPicPr>
        <p:blipFill>
          <a:blip r:embed="rId6" cstate="print"/>
          <a:srcRect l="21362" r="16493"/>
          <a:stretch>
            <a:fillRect/>
          </a:stretch>
        </p:blipFill>
        <p:spPr bwMode="auto">
          <a:xfrm>
            <a:off x="179512" y="2376264"/>
            <a:ext cx="1152128" cy="134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" name="Imagen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123728" y="1556792"/>
          <a:ext cx="60486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4" name="AutoShape 2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6" name="AutoShape 4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8" name="AutoShape 6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400" name="AutoShape 8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2843808" y="8367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>
                <a:solidFill>
                  <a:srgbClr val="448915"/>
                </a:solidFill>
                <a:latin typeface="Times New Roman" pitchFamily="18" charset="0"/>
                <a:cs typeface="Times New Roman" pitchFamily="18" charset="0"/>
              </a:rPr>
              <a:t>Índice de contenidos</a:t>
            </a:r>
            <a:endParaRPr lang="es-EC" sz="2400" b="1" u="sng" dirty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://t0.gstatic.com/images?q=tbn:ANd9GcTQpiJwLNMFB5eIEXm1UZiJA7gvJyR_W7dT0d___mv_7-1GNX289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131" y="1268760"/>
            <a:ext cx="1171525" cy="102750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3" descr="C:\Users\Liz CC\Documents\MELOIDOGYNE INCOGNITA\fotos\3 y 4 junio 2012\DSC03181.JPG"/>
          <p:cNvPicPr>
            <a:picLocks noChangeAspect="1" noChangeArrowheads="1"/>
          </p:cNvPicPr>
          <p:nvPr/>
        </p:nvPicPr>
        <p:blipFill>
          <a:blip r:embed="rId8" cstate="print"/>
          <a:srcRect l="13213" r="14916"/>
          <a:stretch>
            <a:fillRect/>
          </a:stretch>
        </p:blipFill>
        <p:spPr bwMode="auto">
          <a:xfrm>
            <a:off x="323528" y="2204864"/>
            <a:ext cx="1152128" cy="10771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4" descr="C:\Users\Liz CC\Documents\MELOIDOGYNE INCOGNITA\fotos\agrocalidad\DSC02029.JPG"/>
          <p:cNvPicPr>
            <a:picLocks noChangeAspect="1" noChangeArrowheads="1"/>
          </p:cNvPicPr>
          <p:nvPr/>
        </p:nvPicPr>
        <p:blipFill>
          <a:blip r:embed="rId9" cstate="print"/>
          <a:srcRect l="16537" t="27950" r="16526"/>
          <a:stretch>
            <a:fillRect/>
          </a:stretch>
        </p:blipFill>
        <p:spPr bwMode="auto">
          <a:xfrm rot="5400000">
            <a:off x="282958" y="3109529"/>
            <a:ext cx="1224136" cy="116125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9" descr="http://www.nitsac.com/esco-images/maxpro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77072"/>
            <a:ext cx="1152128" cy="108012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5" descr="http://biotechspain.com/assets_db/technics/assets/asset_1182420317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5013176"/>
            <a:ext cx="1152128" cy="102986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6" name="Imagen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26876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  Detectar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e identificar el nematodo formador de agallas </a:t>
            </a:r>
            <a:r>
              <a:rPr lang="es-EC" i="1" dirty="0">
                <a:latin typeface="Times New Roman" pitchFamily="18" charset="0"/>
                <a:cs typeface="Times New Roman" pitchFamily="18" charset="0"/>
              </a:rPr>
              <a:t>Meloidogyne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s-EC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en suelos agrícolas destinados al cultivo de </a:t>
            </a:r>
            <a:r>
              <a:rPr lang="es-EC" i="1" dirty="0">
                <a:latin typeface="Times New Roman" pitchFamily="18" charset="0"/>
                <a:cs typeface="Times New Roman" pitchFamily="18" charset="0"/>
              </a:rPr>
              <a:t>Solanum lycopersicum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mediante la técnica molecular de PCR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7554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>
                <a:solidFill>
                  <a:srgbClr val="4F9F19"/>
                </a:solidFill>
                <a:latin typeface="Times New Roman" pitchFamily="18" charset="0"/>
                <a:cs typeface="Times New Roman" pitchFamily="18" charset="0"/>
              </a:rPr>
              <a:t>OBJETIVO GENERAL </a:t>
            </a:r>
            <a:endParaRPr lang="es-EC" b="1" u="sng" dirty="0">
              <a:solidFill>
                <a:srgbClr val="4F9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2492896"/>
            <a:ext cx="33843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b="1" u="sng" dirty="0" smtClean="0">
                <a:solidFill>
                  <a:srgbClr val="4F9F19"/>
                </a:solidFill>
                <a:latin typeface="Times New Roman" pitchFamily="18" charset="0"/>
                <a:cs typeface="Times New Roman" pitchFamily="18" charset="0"/>
              </a:rPr>
              <a:t>OBJETIVOS ESPECÍFICOS </a:t>
            </a:r>
            <a:endParaRPr lang="es-EC" b="1" u="sng" dirty="0">
              <a:solidFill>
                <a:srgbClr val="4F9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2996952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Extraer y cuantificar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ADN de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Solanum lycopersicum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para identificar en nematodo formador de agalla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spp. </a:t>
            </a:r>
          </a:p>
          <a:p>
            <a:pPr lvl="0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  Extraer y cuantificar ADN de suelo infectado con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Meloidogyne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spp.</a:t>
            </a:r>
          </a:p>
          <a:p>
            <a:pPr lvl="0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  Detectar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Meloidogyne incognita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Meloidogyne javanica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primers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específicos mediante reacción en cadena de la polimerasa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(PCR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) en ADN de suelo. </a:t>
            </a:r>
          </a:p>
          <a:p>
            <a:pPr lvl="0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  Establecer el límite de detección de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Meloidogyne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spp. en suelo mediante la técnica de PCR.</a:t>
            </a: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172400" y="620689"/>
            <a:ext cx="971600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Objetivos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123728" y="1556792"/>
          <a:ext cx="61206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4" name="AutoShape 2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6" name="AutoShape 4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8" name="AutoShape 6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400" name="AutoShape 8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2843808" y="8367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>
                <a:solidFill>
                  <a:srgbClr val="448915"/>
                </a:solidFill>
                <a:latin typeface="Times New Roman" pitchFamily="18" charset="0"/>
                <a:cs typeface="Times New Roman" pitchFamily="18" charset="0"/>
              </a:rPr>
              <a:t>Índice de contenidos</a:t>
            </a:r>
            <a:endParaRPr lang="es-EC" sz="2400" b="1" u="sng" dirty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://t0.gstatic.com/images?q=tbn:ANd9GcTQpiJwLNMFB5eIEXm1UZiJA7gvJyR_W7dT0d___mv_7-1GNX289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131" y="1268760"/>
            <a:ext cx="1171525" cy="102750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3" descr="C:\Users\Liz CC\Documents\MELOIDOGYNE INCOGNITA\fotos\3 y 4 junio 2012\DSC03181.JPG"/>
          <p:cNvPicPr>
            <a:picLocks noChangeAspect="1" noChangeArrowheads="1"/>
          </p:cNvPicPr>
          <p:nvPr/>
        </p:nvPicPr>
        <p:blipFill>
          <a:blip r:embed="rId8" cstate="print"/>
          <a:srcRect l="13213" r="14916"/>
          <a:stretch>
            <a:fillRect/>
          </a:stretch>
        </p:blipFill>
        <p:spPr bwMode="auto">
          <a:xfrm>
            <a:off x="323528" y="2204864"/>
            <a:ext cx="1152128" cy="10771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4" descr="C:\Users\Liz CC\Documents\MELOIDOGYNE INCOGNITA\fotos\agrocalidad\DSC02029.JPG"/>
          <p:cNvPicPr>
            <a:picLocks noChangeAspect="1" noChangeArrowheads="1"/>
          </p:cNvPicPr>
          <p:nvPr/>
        </p:nvPicPr>
        <p:blipFill>
          <a:blip r:embed="rId9" cstate="print"/>
          <a:srcRect l="16537" t="27950" r="16526"/>
          <a:stretch>
            <a:fillRect/>
          </a:stretch>
        </p:blipFill>
        <p:spPr bwMode="auto">
          <a:xfrm rot="5400000">
            <a:off x="282958" y="3109529"/>
            <a:ext cx="1224136" cy="116125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9" descr="http://www.nitsac.com/esco-images/maxpro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77072"/>
            <a:ext cx="1152128" cy="108012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5" descr="http://biotechspain.com/assets_db/technics/assets/asset_1182420317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5013176"/>
            <a:ext cx="1152128" cy="102986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6" name="Imagen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907704" y="1556792"/>
          <a:ext cx="626469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4" name="AutoShape 2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6" name="AutoShape 4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8" name="AutoShape 6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400" name="AutoShape 8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2843808" y="8367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>
                <a:solidFill>
                  <a:srgbClr val="448915"/>
                </a:solidFill>
                <a:latin typeface="Times New Roman" pitchFamily="18" charset="0"/>
                <a:cs typeface="Times New Roman" pitchFamily="18" charset="0"/>
              </a:rPr>
              <a:t>Índice de contenidos</a:t>
            </a:r>
            <a:endParaRPr lang="es-EC" sz="2400" b="1" u="sng" dirty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20" name="Picture 2" descr="http://t0.gstatic.com/images?q=tbn:ANd9GcTQpiJwLNMFB5eIEXm1UZiJA7gvJyR_W7dT0d___mv_7-1GNX289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131" y="1268760"/>
            <a:ext cx="1171525" cy="102750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3" descr="C:\Users\Liz CC\Documents\MELOIDOGYNE INCOGNITA\fotos\3 y 4 junio 2012\DSC03181.JPG"/>
          <p:cNvPicPr>
            <a:picLocks noChangeAspect="1" noChangeArrowheads="1"/>
          </p:cNvPicPr>
          <p:nvPr/>
        </p:nvPicPr>
        <p:blipFill>
          <a:blip r:embed="rId8" cstate="print"/>
          <a:srcRect l="13213" r="14916"/>
          <a:stretch>
            <a:fillRect/>
          </a:stretch>
        </p:blipFill>
        <p:spPr bwMode="auto">
          <a:xfrm>
            <a:off x="323528" y="2204864"/>
            <a:ext cx="1152128" cy="10771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4" descr="C:\Users\Liz CC\Documents\MELOIDOGYNE INCOGNITA\fotos\agrocalidad\DSC02029.JPG"/>
          <p:cNvPicPr>
            <a:picLocks noChangeAspect="1" noChangeArrowheads="1"/>
          </p:cNvPicPr>
          <p:nvPr/>
        </p:nvPicPr>
        <p:blipFill>
          <a:blip r:embed="rId9" cstate="print"/>
          <a:srcRect l="16537" t="27950" r="16526"/>
          <a:stretch>
            <a:fillRect/>
          </a:stretch>
        </p:blipFill>
        <p:spPr bwMode="auto">
          <a:xfrm rot="5400000">
            <a:off x="282958" y="3109529"/>
            <a:ext cx="1224136" cy="116125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9" descr="http://www.nitsac.com/esco-images/maxpro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77072"/>
            <a:ext cx="1152128" cy="108012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5" descr="http://biotechspain.com/assets_db/technics/assets/asset_1182420317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5013176"/>
            <a:ext cx="1152128" cy="102986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5 Imagen" descr="C:\Users\Liz CC\Desktop\tesis escrita\pimampiro  1.jpg"/>
          <p:cNvPicPr/>
          <p:nvPr/>
        </p:nvPicPr>
        <p:blipFill>
          <a:blip r:embed="rId2" cstate="print"/>
          <a:srcRect l="-118" t="4513" r="465" b="3822"/>
          <a:stretch>
            <a:fillRect/>
          </a:stretch>
        </p:blipFill>
        <p:spPr bwMode="auto">
          <a:xfrm>
            <a:off x="251520" y="1556792"/>
            <a:ext cx="5976664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660232" y="1974319"/>
            <a:ext cx="22322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Sitio de recolección: San Pedro de Pimampiro, Imbabura. Barrio San José y El Rosal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Técnica: muestreo sistemático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Muestra: raíz (4) y suelo (10)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Invernaderos con plantas en diferentes etapas de desarrollo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Materiales y métodos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47864" y="83671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Zona de estudio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87824" y="83671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Extracción de nematodos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Mis documentos\Mis imágenes\22-08-2012\DSC03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32727"/>
            <a:ext cx="1989622" cy="14922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2" name="Picture 3" descr="D:\Mis documentos\Mis imágenes\22-08-2012\DSC03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32727"/>
            <a:ext cx="1989623" cy="14922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3" name="Picture 4" descr="D:\Mis documentos\Mis imágenes\22-08-2012\DSC03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6793" y="1432727"/>
            <a:ext cx="1989623" cy="14922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4" name="Picture 5" descr="D:\Mis documentos\Mis imágenes\22-08-2012\DSC03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267514" y="3893727"/>
            <a:ext cx="1989624" cy="14922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5" name="Picture 6" descr="D:\Mis documentos\Mis imágenes\22-08-2012\DSC03502.JPG"/>
          <p:cNvPicPr>
            <a:picLocks noChangeAspect="1" noChangeArrowheads="1"/>
          </p:cNvPicPr>
          <p:nvPr/>
        </p:nvPicPr>
        <p:blipFill>
          <a:blip r:embed="rId6" cstate="print"/>
          <a:srcRect r="16847"/>
          <a:stretch>
            <a:fillRect/>
          </a:stretch>
        </p:blipFill>
        <p:spPr bwMode="auto">
          <a:xfrm>
            <a:off x="3635896" y="3691575"/>
            <a:ext cx="1969945" cy="1495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6" name="Picture 7" descr="D:\Mis documentos\Mis imágenes\22-08-2012\DSC035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645024"/>
            <a:ext cx="1989623" cy="14922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0" name="29 Flecha derecha"/>
          <p:cNvSpPr/>
          <p:nvPr/>
        </p:nvSpPr>
        <p:spPr>
          <a:xfrm>
            <a:off x="2987824" y="2060848"/>
            <a:ext cx="504056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Flecha derecha"/>
          <p:cNvSpPr/>
          <p:nvPr/>
        </p:nvSpPr>
        <p:spPr>
          <a:xfrm>
            <a:off x="5724128" y="2060848"/>
            <a:ext cx="504056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derecha"/>
          <p:cNvSpPr/>
          <p:nvPr/>
        </p:nvSpPr>
        <p:spPr>
          <a:xfrm rot="10800000">
            <a:off x="5724128" y="4293096"/>
            <a:ext cx="504056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0800000">
            <a:off x="2987825" y="4293096"/>
            <a:ext cx="504056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5400000">
            <a:off x="7092280" y="3284984"/>
            <a:ext cx="360040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Materiales y métodos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27584" y="299695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Corte con tijeras podadoras la raíz agallada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491880" y="299695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Lavado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300192" y="292494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Pesado y aforar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516216" y="566124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Licuado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563888" y="522920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Tamizaje selectivo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55576" y="522920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Recolección de inoculo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26" name="Imagen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15816" y="8367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Inoculación de nematodos 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Mis documentos\Mis imágenes\22-08-2012\DSC03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1944216" cy="1458163"/>
          </a:xfrm>
          <a:prstGeom prst="rect">
            <a:avLst/>
          </a:prstGeom>
          <a:noFill/>
          <a:ln>
            <a:solidFill>
              <a:srgbClr val="21420A"/>
            </a:solidFill>
          </a:ln>
        </p:spPr>
      </p:pic>
      <p:pic>
        <p:nvPicPr>
          <p:cNvPr id="16" name="Picture 3" descr="D:\Mis documentos\Mis imágenes\22-08-2012\DSC03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1944216" cy="14581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4" descr="D:\Mis documentos\Mis imágenes\22-08-2012\DSC03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1944216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Picture 5" descr="D:\Mis documentos\Mis imágenes\22-08-2012\DSC03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87062"/>
            <a:ext cx="2016224" cy="14581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9" name="18 Imagen"/>
          <p:cNvPicPr/>
          <p:nvPr/>
        </p:nvPicPr>
        <p:blipFill>
          <a:blip r:embed="rId6" cstate="print"/>
          <a:srcRect l="1856" t="2490" r="2946" b="2202"/>
          <a:stretch>
            <a:fillRect/>
          </a:stretch>
        </p:blipFill>
        <p:spPr bwMode="auto">
          <a:xfrm>
            <a:off x="3347864" y="3717032"/>
            <a:ext cx="1872208" cy="22322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20 Flecha derecha"/>
          <p:cNvSpPr/>
          <p:nvPr/>
        </p:nvSpPr>
        <p:spPr>
          <a:xfrm>
            <a:off x="5364088" y="2132856"/>
            <a:ext cx="648072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Flecha derecha"/>
          <p:cNvSpPr/>
          <p:nvPr/>
        </p:nvSpPr>
        <p:spPr>
          <a:xfrm rot="10800000">
            <a:off x="5364088" y="4581128"/>
            <a:ext cx="648072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Materiales y métodos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Flecha arriba"/>
          <p:cNvSpPr/>
          <p:nvPr/>
        </p:nvSpPr>
        <p:spPr>
          <a:xfrm flipV="1">
            <a:off x="7092280" y="3284984"/>
            <a:ext cx="216024" cy="504056"/>
          </a:xfrm>
          <a:prstGeom prst="up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CuadroTexto"/>
          <p:cNvSpPr txBox="1"/>
          <p:nvPr/>
        </p:nvSpPr>
        <p:spPr>
          <a:xfrm>
            <a:off x="827584" y="299695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Materiales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2483768" y="2132856"/>
            <a:ext cx="648072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CuadroTexto"/>
          <p:cNvSpPr txBox="1"/>
          <p:nvPr/>
        </p:nvSpPr>
        <p:spPr>
          <a:xfrm>
            <a:off x="3347864" y="299695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Realización de orificios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300192" y="299695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Inoculación de nematodos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156176" y="551723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Incubación a T° ambiente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275856" y="592953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Incubación a T° controlada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23" name="Imagen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Extracción de ADN de suelo 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439820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Extracción de ADN de raíz 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 descr="C:\Users\Liz CC\Documents\MELOIDOGYNE INCOGNITA\peliculas procedimientos\MoBio\KIT\DSC05794.JPG"/>
          <p:cNvPicPr>
            <a:picLocks noChangeAspect="1" noChangeArrowheads="1"/>
          </p:cNvPicPr>
          <p:nvPr/>
        </p:nvPicPr>
        <p:blipFill>
          <a:blip r:embed="rId2" cstate="print"/>
          <a:srcRect t="17391" r="63043"/>
          <a:stretch>
            <a:fillRect/>
          </a:stretch>
        </p:blipFill>
        <p:spPr bwMode="auto">
          <a:xfrm>
            <a:off x="1547664" y="1772816"/>
            <a:ext cx="1584176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010" name="Picture 2" descr="C:\Users\Liz CC\Documents\MELOIDOGYNE INCOGNITA\peliculas procedimientos\MoBio\KIT\DSC05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223224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011" name="Picture 3" descr="C:\Users\Liz CC\Documents\MELOIDOGYNE INCOGNITA\fotos\Pimampiro suelo- Abril 2013\DSC05604.JPG"/>
          <p:cNvPicPr>
            <a:picLocks noChangeAspect="1" noChangeArrowheads="1"/>
          </p:cNvPicPr>
          <p:nvPr/>
        </p:nvPicPr>
        <p:blipFill>
          <a:blip r:embed="rId4" cstate="print"/>
          <a:srcRect l="7379" r="7766" b="9091"/>
          <a:stretch>
            <a:fillRect/>
          </a:stretch>
        </p:blipFill>
        <p:spPr bwMode="auto">
          <a:xfrm>
            <a:off x="1547664" y="4149080"/>
            <a:ext cx="1584176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012" name="Picture 4" descr="C:\Users\Liz CC\Documents\MELOIDOGYNE INCOGNITA\fotos\03-04-2012\DSC02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08920"/>
            <a:ext cx="2160240" cy="1620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013" name="Picture 5" descr="C:\Users\Liz CC\Documents\MELOIDOGYNE INCOGNITA\fotos\27 junio 2012\DSC033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933056"/>
            <a:ext cx="216024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12 Flecha doblada"/>
          <p:cNvSpPr/>
          <p:nvPr/>
        </p:nvSpPr>
        <p:spPr>
          <a:xfrm rot="5400000">
            <a:off x="6840252" y="1448780"/>
            <a:ext cx="360040" cy="1440160"/>
          </a:xfrm>
          <a:prstGeom prst="ben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14 Flecha doblada"/>
          <p:cNvSpPr/>
          <p:nvPr/>
        </p:nvSpPr>
        <p:spPr>
          <a:xfrm rot="5400000" flipH="1">
            <a:off x="6804248" y="4509120"/>
            <a:ext cx="360040" cy="1512168"/>
          </a:xfrm>
          <a:prstGeom prst="ben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3203848" y="4797152"/>
            <a:ext cx="648072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derecha"/>
          <p:cNvSpPr/>
          <p:nvPr/>
        </p:nvSpPr>
        <p:spPr>
          <a:xfrm>
            <a:off x="3203848" y="2420888"/>
            <a:ext cx="648072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63C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uadroTexto"/>
          <p:cNvSpPr txBox="1"/>
          <p:nvPr/>
        </p:nvSpPr>
        <p:spPr>
          <a:xfrm>
            <a:off x="2987824" y="83671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Extracción  y cuantificación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Materiales y métodos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47664" y="328498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Muestra de suelo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547664" y="564150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Muestra de raíz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923928" y="340925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Kit de extracción de </a:t>
            </a:r>
            <a:r>
              <a:rPr lang="es-EC" sz="1400" i="1" dirty="0" err="1" smtClean="0">
                <a:latin typeface="Times New Roman" pitchFamily="18" charset="0"/>
                <a:cs typeface="Times New Roman" pitchFamily="18" charset="0"/>
              </a:rPr>
              <a:t>Mobio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923928" y="578551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Kit de extracción de </a:t>
            </a:r>
            <a:r>
              <a:rPr lang="es-EC" sz="1400" i="1" dirty="0" err="1" smtClean="0">
                <a:latin typeface="Times New Roman" pitchFamily="18" charset="0"/>
                <a:cs typeface="Times New Roman" pitchFamily="18" charset="0"/>
              </a:rPr>
              <a:t>Qiagen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588224" y="436510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Cuantificación </a:t>
            </a:r>
            <a:r>
              <a:rPr lang="es-MX" sz="1400" i="1" dirty="0" err="1" smtClean="0">
                <a:latin typeface="Times New Roman" pitchFamily="18" charset="0"/>
                <a:cs typeface="Times New Roman" pitchFamily="18" charset="0"/>
              </a:rPr>
              <a:t>NanoVue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™ </a:t>
            </a:r>
            <a:r>
              <a:rPr lang="es-MX" sz="1400" i="1" dirty="0" err="1" smtClean="0">
                <a:latin typeface="Times New Roman" pitchFamily="18" charset="0"/>
                <a:cs typeface="Times New Roman" pitchFamily="18" charset="0"/>
              </a:rPr>
              <a:t>Spectrophotometer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27" name="Imagen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14847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3B7812"/>
                </a:solidFill>
                <a:latin typeface="Times New Roman" pitchFamily="18" charset="0"/>
                <a:cs typeface="Times New Roman" pitchFamily="18" charset="0"/>
              </a:rPr>
              <a:t>Detección de </a:t>
            </a:r>
            <a:r>
              <a:rPr lang="es-EC" b="1" i="1" dirty="0" smtClean="0">
                <a:solidFill>
                  <a:srgbClr val="3B7812"/>
                </a:solidFill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b="1" dirty="0" smtClean="0">
                <a:solidFill>
                  <a:srgbClr val="3B7812"/>
                </a:solidFill>
                <a:latin typeface="Times New Roman" pitchFamily="18" charset="0"/>
                <a:cs typeface="Times New Roman" pitchFamily="18" charset="0"/>
              </a:rPr>
              <a:t> spp</a:t>
            </a:r>
            <a:endParaRPr lang="es-EC" b="1" dirty="0">
              <a:solidFill>
                <a:srgbClr val="3B7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9512" y="37890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3B7812"/>
                </a:solidFill>
                <a:latin typeface="Times New Roman" pitchFamily="18" charset="0"/>
                <a:cs typeface="Times New Roman" pitchFamily="18" charset="0"/>
              </a:rPr>
              <a:t>Identificación de especies de </a:t>
            </a:r>
            <a:r>
              <a:rPr lang="es-EC" b="1" i="1" dirty="0" smtClean="0">
                <a:solidFill>
                  <a:srgbClr val="3B7812"/>
                </a:solidFill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b="1" dirty="0" smtClean="0">
                <a:solidFill>
                  <a:srgbClr val="3B7812"/>
                </a:solidFill>
                <a:latin typeface="Times New Roman" pitchFamily="18" charset="0"/>
                <a:cs typeface="Times New Roman" pitchFamily="18" charset="0"/>
              </a:rPr>
              <a:t> spp</a:t>
            </a:r>
            <a:endParaRPr lang="es-EC" b="1" dirty="0">
              <a:solidFill>
                <a:srgbClr val="3B7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755577" y="4306416"/>
          <a:ext cx="6912767" cy="1261120"/>
        </p:xfrm>
        <a:graphic>
          <a:graphicData uri="http://schemas.openxmlformats.org/drawingml/2006/table">
            <a:tbl>
              <a:tblPr/>
              <a:tblGrid>
                <a:gridCol w="864095"/>
                <a:gridCol w="1224138"/>
                <a:gridCol w="1728192"/>
                <a:gridCol w="2160240"/>
                <a:gridCol w="936102"/>
              </a:tblGrid>
              <a:tr h="34672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Gen </a:t>
                      </a:r>
                      <a:endParaRPr lang="es-EC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Accesión No. </a:t>
                      </a:r>
                      <a:endParaRPr lang="es-EC" sz="105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Descripción </a:t>
                      </a:r>
                      <a:endParaRPr lang="es-EC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5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Secuencia </a:t>
                      </a:r>
                      <a:endParaRPr lang="es-EC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5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Amplicon </a:t>
                      </a:r>
                      <a:endParaRPr lang="es-EC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b="1" i="1">
                          <a:latin typeface="Times New Roman"/>
                          <a:ea typeface="Calibri"/>
                          <a:cs typeface="Times New Roman"/>
                        </a:rPr>
                        <a:t>JavF/JavR</a:t>
                      </a:r>
                      <a:r>
                        <a:rPr lang="es-ES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000" dirty="0">
                          <a:latin typeface="Times New Roman"/>
                          <a:ea typeface="Calibri"/>
                          <a:cs typeface="Times New Roman"/>
                        </a:rPr>
                        <a:t>U94492.1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000" i="1">
                          <a:latin typeface="Times New Roman"/>
                          <a:ea typeface="Calibri"/>
                          <a:cs typeface="Times New Roman"/>
                        </a:rPr>
                        <a:t>Meloidogyne javanica</a:t>
                      </a:r>
                      <a:r>
                        <a:rPr lang="es-ES_tradnl" sz="1000">
                          <a:latin typeface="Times New Roman"/>
                          <a:ea typeface="Calibri"/>
                          <a:cs typeface="Times New Roman"/>
                        </a:rPr>
                        <a:t> collagen gene </a:t>
                      </a:r>
                      <a:r>
                        <a:rPr lang="es-ES" sz="1000" i="1">
                          <a:latin typeface="Times New Roman"/>
                          <a:ea typeface="Calibri"/>
                          <a:cs typeface="Times New Roman"/>
                        </a:rPr>
                        <a:t>Mjcol-3</a:t>
                      </a:r>
                      <a:r>
                        <a:rPr lang="es-ES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F: </a:t>
                      </a: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TCAAGGCGAAGCAGGACGGC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R </a:t>
                      </a: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AGGACCTGGCGGCCCTTTGA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241 </a:t>
                      </a:r>
                      <a:r>
                        <a:rPr lang="es-EC" sz="1000" dirty="0" err="1"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b="1" i="1" dirty="0" err="1">
                          <a:latin typeface="Times New Roman"/>
                          <a:ea typeface="Calibri"/>
                          <a:cs typeface="Times New Roman"/>
                        </a:rPr>
                        <a:t>IncF</a:t>
                      </a:r>
                      <a:r>
                        <a:rPr lang="es-ES" sz="1000" b="1" i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s-ES" sz="1000" b="1" i="1" dirty="0" err="1">
                          <a:latin typeface="Times New Roman"/>
                          <a:ea typeface="Calibri"/>
                          <a:cs typeface="Times New Roman"/>
                        </a:rPr>
                        <a:t>IncR</a:t>
                      </a:r>
                      <a:r>
                        <a:rPr lang="es-ES" sz="1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latin typeface="Times New Roman"/>
                          <a:ea typeface="Calibri"/>
                          <a:cs typeface="Times New Roman"/>
                        </a:rPr>
                        <a:t>HQ728271.1 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i="1" dirty="0">
                          <a:latin typeface="Times New Roman"/>
                          <a:ea typeface="Calibri"/>
                          <a:cs typeface="Times New Roman"/>
                        </a:rPr>
                        <a:t>Meloidogyne incognita</a:t>
                      </a: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 esophageal gland cell </a:t>
                      </a:r>
                      <a:r>
                        <a:rPr lang="en-US" sz="1000" dirty="0" err="1">
                          <a:latin typeface="Times New Roman"/>
                          <a:ea typeface="Calibri"/>
                          <a:cs typeface="Times New Roman"/>
                        </a:rPr>
                        <a:t>secretory</a:t>
                      </a: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 protein 8D05 gene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F </a:t>
                      </a: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GGCCACCAAAAGGTGGCTGT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R  </a:t>
                      </a: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CCAGGGCCTTCGCCACACAA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454 </a:t>
                      </a:r>
                      <a:r>
                        <a:rPr lang="es-EC" sz="1000" dirty="0" err="1"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755577" y="2060848"/>
          <a:ext cx="6912769" cy="1355090"/>
        </p:xfrm>
        <a:graphic>
          <a:graphicData uri="http://schemas.openxmlformats.org/drawingml/2006/table">
            <a:tbl>
              <a:tblPr/>
              <a:tblGrid>
                <a:gridCol w="864097"/>
                <a:gridCol w="1224136"/>
                <a:gridCol w="1728192"/>
                <a:gridCol w="2088232"/>
                <a:gridCol w="1008112"/>
              </a:tblGrid>
              <a:tr h="2882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b="1" kern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Gen</a:t>
                      </a:r>
                      <a:r>
                        <a:rPr lang="es-E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b="1" kern="12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Accesión No.</a:t>
                      </a:r>
                      <a:r>
                        <a:rPr lang="es-ES" sz="105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b="1" kern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r>
                        <a:rPr lang="es-E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50" b="1" kern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Secuencia </a:t>
                      </a:r>
                      <a:endParaRPr lang="es-EC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50" b="1" kern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Amplicón </a:t>
                      </a:r>
                      <a:endParaRPr lang="es-EC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16D10</a:t>
                      </a:r>
                      <a:r>
                        <a:rPr lang="es-ES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F/16D10R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DQ087264.1 (MI)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DQ841121.1 (MJ)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DQ841122.1(MA)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DQ841123.1 (MH)</a:t>
                      </a:r>
                      <a:r>
                        <a:rPr lang="es-ES" sz="1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Gen efector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F: 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GGCAAAAAGCCTAGTG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R: </a:t>
                      </a:r>
                      <a:r>
                        <a:rPr lang="es-E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CAGATATAATTTTATTCAG</a:t>
                      </a:r>
                      <a:r>
                        <a:rPr lang="es-ES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 </a:t>
                      </a:r>
                      <a:r>
                        <a:rPr lang="es-EC" sz="1000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r>
                        <a:rPr lang="es-EC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51520" y="5949280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Secuencias del NCBI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Materiales y métodos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347864" y="83671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Diseño de 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primers</a:t>
            </a:r>
            <a:endParaRPr lang="es-EC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57413"/>
            <a:ext cx="31146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6195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Componentes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de la master mix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0" y="16288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Perfil térmico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41764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4788024" y="198884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Detección 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88024" y="391331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Identificación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32925" t="60656" r="36636" b="16704"/>
          <a:stretch>
            <a:fillRect/>
          </a:stretch>
        </p:blipFill>
        <p:spPr bwMode="auto">
          <a:xfrm>
            <a:off x="4716016" y="4149080"/>
            <a:ext cx="42484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Materiales y métodos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915816" y="836712"/>
            <a:ext cx="3716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Programa para el termociclador</a:t>
            </a:r>
            <a:endParaRPr lang="es-EC" sz="2000" dirty="0"/>
          </a:p>
        </p:txBody>
      </p:sp>
      <p:sp>
        <p:nvSpPr>
          <p:cNvPr id="15" name="14 Rectángulo"/>
          <p:cNvSpPr/>
          <p:nvPr/>
        </p:nvSpPr>
        <p:spPr>
          <a:xfrm>
            <a:off x="395536" y="3861048"/>
            <a:ext cx="28803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395536" y="3429000"/>
            <a:ext cx="28803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5076056" y="2924944"/>
            <a:ext cx="28803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5148064" y="4797152"/>
            <a:ext cx="28803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cxnSp>
        <p:nvCxnSpPr>
          <p:cNvPr id="23" name="22 Conector recto"/>
          <p:cNvCxnSpPr/>
          <p:nvPr/>
        </p:nvCxnSpPr>
        <p:spPr>
          <a:xfrm>
            <a:off x="2483768" y="2204864"/>
            <a:ext cx="0" cy="216024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403648" y="2204864"/>
            <a:ext cx="0" cy="216024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051720" y="1556792"/>
          <a:ext cx="61206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4" name="AutoShape 2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6" name="AutoShape 4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8" name="AutoShape 6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400" name="AutoShape 8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2843808" y="8367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>
                <a:solidFill>
                  <a:srgbClr val="448915"/>
                </a:solidFill>
                <a:latin typeface="Times New Roman" pitchFamily="18" charset="0"/>
                <a:cs typeface="Times New Roman" pitchFamily="18" charset="0"/>
              </a:rPr>
              <a:t>Índice de contenidos</a:t>
            </a:r>
            <a:endParaRPr lang="es-EC" sz="2400" b="1" u="sng" dirty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t0.gstatic.com/images?q=tbn:ANd9GcTQpiJwLNMFB5eIEXm1UZiJA7gvJyR_W7dT0d___mv_7-1GNX289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131" y="1268760"/>
            <a:ext cx="1171525" cy="102750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 descr="C:\Users\Liz CC\Documents\MELOIDOGYNE INCOGNITA\fotos\3 y 4 junio 2012\DSC03181.JPG"/>
          <p:cNvPicPr>
            <a:picLocks noChangeAspect="1" noChangeArrowheads="1"/>
          </p:cNvPicPr>
          <p:nvPr/>
        </p:nvPicPr>
        <p:blipFill>
          <a:blip r:embed="rId8" cstate="print"/>
          <a:srcRect l="13213" r="14916"/>
          <a:stretch>
            <a:fillRect/>
          </a:stretch>
        </p:blipFill>
        <p:spPr bwMode="auto">
          <a:xfrm>
            <a:off x="323528" y="2204864"/>
            <a:ext cx="1152128" cy="10771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4" descr="C:\Users\Liz CC\Documents\MELOIDOGYNE INCOGNITA\fotos\agrocalidad\DSC02029.JPG"/>
          <p:cNvPicPr>
            <a:picLocks noChangeAspect="1" noChangeArrowheads="1"/>
          </p:cNvPicPr>
          <p:nvPr/>
        </p:nvPicPr>
        <p:blipFill>
          <a:blip r:embed="rId9" cstate="print"/>
          <a:srcRect l="16537" t="27950" r="16526"/>
          <a:stretch>
            <a:fillRect/>
          </a:stretch>
        </p:blipFill>
        <p:spPr bwMode="auto">
          <a:xfrm rot="5400000">
            <a:off x="282958" y="3109529"/>
            <a:ext cx="1224136" cy="116125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9" descr="http://www.nitsac.com/esco-images/maxpro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77072"/>
            <a:ext cx="1152128" cy="108012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5" descr="http://biotechspain.com/assets_db/technics/assets/asset_1182420317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5013176"/>
            <a:ext cx="1152128" cy="102986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22" name="Imagen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4819218"/>
            <a:ext cx="3928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Times New Roman" pitchFamily="18" charset="0"/>
                <a:cs typeface="Times New Roman" pitchFamily="18" charset="0"/>
              </a:rPr>
              <a:t>Figura 3.1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Electroforesis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en gel de agarosa al 1 %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de raíz. Donde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SJ: San José, R: El Rosal y M: marcador de bajo peso molecular de 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ADN</a:t>
            </a:r>
            <a:endParaRPr lang="es-MX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 l="-1869" t="-3621" r="-2082" b="-2762"/>
          <a:stretch>
            <a:fillRect/>
          </a:stretch>
        </p:blipFill>
        <p:spPr bwMode="auto">
          <a:xfrm>
            <a:off x="4572000" y="2132856"/>
            <a:ext cx="3928360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83671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Extracción de ADN y cuantificación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51520" y="3789040"/>
          <a:ext cx="3782070" cy="1080122"/>
        </p:xfrm>
        <a:graphic>
          <a:graphicData uri="http://schemas.openxmlformats.org/drawingml/2006/table">
            <a:tbl>
              <a:tblPr/>
              <a:tblGrid>
                <a:gridCol w="864096"/>
                <a:gridCol w="1152128"/>
                <a:gridCol w="1009432"/>
                <a:gridCol w="756414"/>
              </a:tblGrid>
              <a:tr h="168769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Muestra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Concentración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Pureza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7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ng/µl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A260/A280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A260/A230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856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SJ 1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97,50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1,6890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2,6680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SJ 2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69,00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1,6200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3,7760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SJ 3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74,50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1,8520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2,1780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R 1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38,25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1,4223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1,4223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51520" y="3163034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Times New Roman" pitchFamily="18" charset="0"/>
                <a:cs typeface="Times New Roman" pitchFamily="18" charset="0"/>
              </a:rPr>
              <a:t>Tabla 3.2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 Cuantificación en el </a:t>
            </a:r>
            <a:r>
              <a:rPr lang="es-MX" sz="1000" i="1" dirty="0" err="1" smtClean="0">
                <a:latin typeface="Times New Roman" pitchFamily="18" charset="0"/>
                <a:cs typeface="Times New Roman" pitchFamily="18" charset="0"/>
              </a:rPr>
              <a:t>NanoVue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™ </a:t>
            </a:r>
            <a:r>
              <a:rPr lang="es-MX" sz="1000" i="1" dirty="0" err="1" smtClean="0">
                <a:latin typeface="Times New Roman" pitchFamily="18" charset="0"/>
                <a:cs typeface="Times New Roman" pitchFamily="18" charset="0"/>
              </a:rPr>
              <a:t>Spectrophotometer</a:t>
            </a:r>
            <a:r>
              <a:rPr lang="es-MX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de muestras de raíz en San Pedro de Pimampiro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 del barrio San José y El Rosal 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1628800"/>
            <a:ext cx="3384376" cy="1080120"/>
          </a:xfrm>
          <a:prstGeom prst="roundRect">
            <a:avLst/>
          </a:prstGeom>
          <a:solidFill>
            <a:srgbClr val="63C620">
              <a:alpha val="36078"/>
            </a:srgbClr>
          </a:solidFill>
          <a:ln>
            <a:solidFill>
              <a:srgbClr val="89A4A7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Extracción de ADN de raíz</a:t>
            </a:r>
          </a:p>
          <a:p>
            <a:endParaRPr lang="es-MX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MX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MX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DNeasy</a:t>
            </a:r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</a:t>
            </a:r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 </a:t>
            </a:r>
            <a:r>
              <a:rPr lang="es-MX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Qiagen</a:t>
            </a:r>
            <a:endParaRPr lang="es-MX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Concentración </a:t>
            </a:r>
            <a:r>
              <a:rPr lang="es-MX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68,5 </a:t>
            </a:r>
            <a:r>
              <a:rPr lang="es-MX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ηg</a:t>
            </a:r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/µL</a:t>
            </a:r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7" name="Imagen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 l="-1382" t="-7446" r="-1465" b="-6617"/>
          <a:stretch>
            <a:fillRect/>
          </a:stretch>
        </p:blipFill>
        <p:spPr bwMode="auto">
          <a:xfrm>
            <a:off x="3707904" y="2708920"/>
            <a:ext cx="5256584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707904" y="518913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Times New Roman" pitchFamily="18" charset="0"/>
                <a:cs typeface="Times New Roman" pitchFamily="18" charset="0"/>
              </a:rPr>
              <a:t>Figura 3.2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Electroforesis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en gel de agarosa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de suelo en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San Pedro de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Pimampiro.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Donde SJ: San José, R: El Rosal y</a:t>
            </a:r>
            <a:r>
              <a:rPr lang="es-MX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M: marcador de bajo peso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molecular</a:t>
            </a:r>
            <a:endParaRPr lang="es-MX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11760" y="83671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Extracción de ADN y cuantificación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 l="5807" t="44296" r="68735" b="20267"/>
          <a:stretch>
            <a:fillRect/>
          </a:stretch>
        </p:blipFill>
        <p:spPr bwMode="auto">
          <a:xfrm>
            <a:off x="323528" y="3454046"/>
            <a:ext cx="3096344" cy="242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395536" y="2875002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Times New Roman" pitchFamily="18" charset="0"/>
                <a:cs typeface="Times New Roman" pitchFamily="18" charset="0"/>
              </a:rPr>
              <a:t>Tabla 3.3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 Cuantificación de muestras de suelo con </a:t>
            </a:r>
            <a:r>
              <a:rPr lang="es-MX" sz="1000" i="1" dirty="0" err="1" smtClean="0">
                <a:latin typeface="Times New Roman" pitchFamily="18" charset="0"/>
                <a:cs typeface="Times New Roman" pitchFamily="18" charset="0"/>
              </a:rPr>
              <a:t>NanoVue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™ </a:t>
            </a:r>
            <a:r>
              <a:rPr lang="es-MX" sz="1000" i="1" dirty="0" err="1" smtClean="0">
                <a:latin typeface="Times New Roman" pitchFamily="18" charset="0"/>
                <a:cs typeface="Times New Roman" pitchFamily="18" charset="0"/>
              </a:rPr>
              <a:t>Spectrophotometer</a:t>
            </a:r>
            <a:r>
              <a:rPr lang="es-MX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de San Pedro de Pimampiro.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23528" y="1340768"/>
            <a:ext cx="3168352" cy="1152128"/>
          </a:xfrm>
          <a:prstGeom prst="roundRect">
            <a:avLst/>
          </a:prstGeom>
          <a:solidFill>
            <a:srgbClr val="63C620">
              <a:alpha val="36078"/>
            </a:srgbClr>
          </a:solidFill>
          <a:ln>
            <a:solidFill>
              <a:srgbClr val="89A4A7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Extracción de ADN de suelo</a:t>
            </a:r>
          </a:p>
          <a:p>
            <a:endParaRPr lang="es-EC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Ultraclean</a:t>
            </a:r>
            <a:r>
              <a:rPr lang="es-EC" sz="1200" i="1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es-EC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es-EC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s-EC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s-EC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kit</a:t>
            </a: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Concentración </a:t>
            </a:r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90 </a:t>
            </a:r>
            <a:r>
              <a:rPr lang="es-MX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ηg</a:t>
            </a:r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/µL</a:t>
            </a:r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6" name="Imagen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 t="-3523" r="-1482" b="-3698"/>
          <a:stretch>
            <a:fillRect/>
          </a:stretch>
        </p:blipFill>
        <p:spPr bwMode="auto">
          <a:xfrm>
            <a:off x="3995936" y="2947010"/>
            <a:ext cx="4824536" cy="2066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995936" y="5013176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Times New Roman" pitchFamily="18" charset="0"/>
                <a:cs typeface="Times New Roman" pitchFamily="18" charset="0"/>
              </a:rPr>
              <a:t>Figura 3.4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Electroforesis en gel de agarosa al 1,5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%. Amplicón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es-MX" sz="1000" i="1" dirty="0">
                <a:latin typeface="Times New Roman" pitchFamily="18" charset="0"/>
                <a:cs typeface="Times New Roman" pitchFamily="18" charset="0"/>
              </a:rPr>
              <a:t>16D10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en suelo  de San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Pedro de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Pimampiro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. Donde SJ: San José, R: El Rosal y M: marcador de peso molecular de ADN de 100 </a:t>
            </a:r>
            <a:r>
              <a:rPr lang="es-MX" sz="10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501317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Times New Roman" pitchFamily="18" charset="0"/>
                <a:cs typeface="Times New Roman" pitchFamily="18" charset="0"/>
              </a:rPr>
              <a:t>Figura 3.3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Electroforesis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gel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de agarosa al 1,5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%.  Gen </a:t>
            </a:r>
            <a:r>
              <a:rPr lang="es-MX" sz="1000" i="1" dirty="0">
                <a:latin typeface="Times New Roman" pitchFamily="18" charset="0"/>
                <a:cs typeface="Times New Roman" pitchFamily="18" charset="0"/>
              </a:rPr>
              <a:t>16D10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raíz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de San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Pedro de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Pimampiro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39752" y="83671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Detección de 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 spp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051720" y="1340768"/>
            <a:ext cx="4896544" cy="1440160"/>
          </a:xfrm>
          <a:prstGeom prst="roundRect">
            <a:avLst/>
          </a:prstGeom>
          <a:solidFill>
            <a:srgbClr val="63C620">
              <a:alpha val="36078"/>
            </a:srgbClr>
          </a:solidFill>
          <a:ln>
            <a:solidFill>
              <a:srgbClr val="89A4A7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Muestras de raíz y suelo:</a:t>
            </a: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identificó el género </a:t>
            </a:r>
            <a:r>
              <a:rPr lang="es-EC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Meloidogyne 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spp. 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16D10F/16D10R, en todas las muestras, un amplicón de 200pb,  región conservada</a:t>
            </a: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Detectó el genero en diferentes estadios de desarrollo (alta sensibilidad)</a:t>
            </a: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Flecha doblada"/>
          <p:cNvSpPr/>
          <p:nvPr/>
        </p:nvSpPr>
        <p:spPr>
          <a:xfrm rot="5400000" flipV="1">
            <a:off x="1259632" y="2141240"/>
            <a:ext cx="567680" cy="855712"/>
          </a:xfrm>
          <a:prstGeom prst="bentArrow">
            <a:avLst>
              <a:gd name="adj1" fmla="val 19707"/>
              <a:gd name="adj2" fmla="val 26368"/>
              <a:gd name="adj3" fmla="val 27737"/>
              <a:gd name="adj4" fmla="val 24391"/>
            </a:avLst>
          </a:prstGeom>
          <a:solidFill>
            <a:srgbClr val="92D050"/>
          </a:solidFill>
          <a:ln>
            <a:solidFill>
              <a:srgbClr val="3B7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 t="-3250" r="-4444" b="-7260"/>
          <a:stretch>
            <a:fillRect/>
          </a:stretch>
        </p:blipFill>
        <p:spPr bwMode="auto">
          <a:xfrm>
            <a:off x="251521" y="2947010"/>
            <a:ext cx="3384375" cy="2066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18 Flecha doblada"/>
          <p:cNvSpPr/>
          <p:nvPr/>
        </p:nvSpPr>
        <p:spPr>
          <a:xfrm rot="5400000">
            <a:off x="7196100" y="2092660"/>
            <a:ext cx="567680" cy="808856"/>
          </a:xfrm>
          <a:prstGeom prst="bentArrow">
            <a:avLst>
              <a:gd name="adj1" fmla="val 19707"/>
              <a:gd name="adj2" fmla="val 26368"/>
              <a:gd name="adj3" fmla="val 27737"/>
              <a:gd name="adj4" fmla="val 24391"/>
            </a:avLst>
          </a:prstGeom>
          <a:solidFill>
            <a:srgbClr val="92D050"/>
          </a:solidFill>
          <a:ln>
            <a:solidFill>
              <a:srgbClr val="3B7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11960" y="571351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 larvas en 10g de suelo (&lt; Límite umbral de daño)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95536" y="5733256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100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0 larvas en 10g de raíz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83568" y="234888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Raíz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884368" y="23488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Suelo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Imagen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907704" y="1556792"/>
          <a:ext cx="626469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4" name="AutoShape 2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6" name="AutoShape 4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8" name="AutoShape 6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400" name="AutoShape 8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2843808" y="8367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>
                <a:solidFill>
                  <a:srgbClr val="448915"/>
                </a:solidFill>
                <a:latin typeface="Times New Roman" pitchFamily="18" charset="0"/>
                <a:cs typeface="Times New Roman" pitchFamily="18" charset="0"/>
              </a:rPr>
              <a:t>Índice de contenidos</a:t>
            </a:r>
            <a:endParaRPr lang="es-EC" sz="2400" b="1" u="sng" dirty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t0.gstatic.com/images?q=tbn:ANd9GcTQpiJwLNMFB5eIEXm1UZiJA7gvJyR_W7dT0d___mv_7-1GNX289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131" y="1268760"/>
            <a:ext cx="1171525" cy="102750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3" descr="C:\Users\Liz CC\Documents\MELOIDOGYNE INCOGNITA\fotos\3 y 4 junio 2012\DSC03181.JPG"/>
          <p:cNvPicPr>
            <a:picLocks noChangeAspect="1" noChangeArrowheads="1"/>
          </p:cNvPicPr>
          <p:nvPr/>
        </p:nvPicPr>
        <p:blipFill>
          <a:blip r:embed="rId8" cstate="print"/>
          <a:srcRect l="13213" r="14916"/>
          <a:stretch>
            <a:fillRect/>
          </a:stretch>
        </p:blipFill>
        <p:spPr bwMode="auto">
          <a:xfrm>
            <a:off x="323528" y="2204864"/>
            <a:ext cx="1152128" cy="10771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4" descr="C:\Users\Liz CC\Documents\MELOIDOGYNE INCOGNITA\fotos\agrocalidad\DSC02029.JPG"/>
          <p:cNvPicPr>
            <a:picLocks noChangeAspect="1" noChangeArrowheads="1"/>
          </p:cNvPicPr>
          <p:nvPr/>
        </p:nvPicPr>
        <p:blipFill>
          <a:blip r:embed="rId9" cstate="print"/>
          <a:srcRect l="16537" t="27950" r="16526"/>
          <a:stretch>
            <a:fillRect/>
          </a:stretch>
        </p:blipFill>
        <p:spPr bwMode="auto">
          <a:xfrm rot="5400000">
            <a:off x="282958" y="3109529"/>
            <a:ext cx="1224136" cy="116125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9" descr="http://www.nitsac.com/esco-images/maxpro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77072"/>
            <a:ext cx="1152128" cy="108012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5" descr="http://biotechspain.com/assets_db/technics/assets/asset_1182420317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5013176"/>
            <a:ext cx="1152128" cy="102986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6" name="Imagen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 t="-2293" r="-33" b="-5870"/>
          <a:stretch>
            <a:fillRect/>
          </a:stretch>
        </p:blipFill>
        <p:spPr bwMode="auto">
          <a:xfrm>
            <a:off x="3131840" y="1772816"/>
            <a:ext cx="5760640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131840" y="445917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Times New Roman" pitchFamily="18" charset="0"/>
                <a:cs typeface="Times New Roman" pitchFamily="18" charset="0"/>
              </a:rPr>
              <a:t>Figura 3.5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Electroforesis en gel de agarosa al 1,5 %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amplicón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del gen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colágeno para </a:t>
            </a:r>
            <a:r>
              <a:rPr lang="es-MX" sz="1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MX" sz="1000" i="1" dirty="0">
                <a:latin typeface="Times New Roman" pitchFamily="18" charset="0"/>
                <a:cs typeface="Times New Roman" pitchFamily="18" charset="0"/>
              </a:rPr>
              <a:t>. javanica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gen de la proteína 8D05 de la glándula </a:t>
            </a:r>
            <a:r>
              <a:rPr lang="es-MX" sz="1000" dirty="0" err="1">
                <a:latin typeface="Times New Roman" pitchFamily="18" charset="0"/>
                <a:cs typeface="Times New Roman" pitchFamily="18" charset="0"/>
              </a:rPr>
              <a:t>esofageal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s-MX" sz="1000" i="1" dirty="0">
                <a:latin typeface="Times New Roman" pitchFamily="18" charset="0"/>
                <a:cs typeface="Times New Roman" pitchFamily="18" charset="0"/>
              </a:rPr>
              <a:t>M. incognita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en raíz de San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Pedro de Pimampiro. Donde SJ: San José, R: El Rosal  y M: marcador de peso molecular de ADN de 100 </a:t>
            </a:r>
            <a:r>
              <a:rPr lang="es-MX" sz="10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79712" y="83671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Identificación de las especies 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 spp.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1772816"/>
            <a:ext cx="2304256" cy="3168352"/>
          </a:xfrm>
          <a:prstGeom prst="roundRect">
            <a:avLst/>
          </a:prstGeom>
          <a:solidFill>
            <a:srgbClr val="63C620">
              <a:alpha val="36078"/>
            </a:srgbClr>
          </a:solidFill>
          <a:ln>
            <a:solidFill>
              <a:srgbClr val="89A4A7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Muestras de raíz: </a:t>
            </a: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incognita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C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IncF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s-EC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IncR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expresa en larvas en las  agallas, no hubo amplificación (481pb)</a:t>
            </a:r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javanica 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C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JavF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s-EC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JavR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., cutícula de colágeno de  pared celular de larvas, huevos, 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amplicón de 241 </a:t>
            </a:r>
            <a:r>
              <a:rPr lang="es-EC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C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2627784" y="2924944"/>
            <a:ext cx="432048" cy="288032"/>
          </a:xfrm>
          <a:prstGeom prst="rightArrow">
            <a:avLst/>
          </a:prstGeom>
          <a:solidFill>
            <a:srgbClr val="63C620"/>
          </a:solidFill>
          <a:ln>
            <a:solidFill>
              <a:srgbClr val="2142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5" name="Imagen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5688632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987824" y="4653136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Times New Roman" pitchFamily="18" charset="0"/>
                <a:cs typeface="Times New Roman" pitchFamily="18" charset="0"/>
              </a:rPr>
              <a:t>Figura 3.6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Electroforesis en gel de agarosa al 1,5 %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amplicón para el gen del colágeno de </a:t>
            </a:r>
            <a:r>
              <a:rPr lang="es-MX" sz="1000" i="1" dirty="0">
                <a:latin typeface="Times New Roman" pitchFamily="18" charset="0"/>
                <a:cs typeface="Times New Roman" pitchFamily="18" charset="0"/>
              </a:rPr>
              <a:t>M. javanica</a:t>
            </a:r>
            <a:r>
              <a:rPr lang="es-MX" sz="1000" dirty="0">
                <a:latin typeface="Times New Roman" pitchFamily="18" charset="0"/>
                <a:cs typeface="Times New Roman" pitchFamily="18" charset="0"/>
              </a:rPr>
              <a:t> de muestras de suelo recolectadas en San Pedro de Pimampiro. Donde SJ: San José, R: El Rosal y M: marcador de peso molecular de ADN de 100 </a:t>
            </a:r>
            <a:r>
              <a:rPr lang="es-MX" sz="10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11760" y="83671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Identificación de 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Meloidogyne javanica 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236296" y="620689"/>
            <a:ext cx="190770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51520" y="1772816"/>
            <a:ext cx="2304256" cy="2736304"/>
          </a:xfrm>
          <a:prstGeom prst="roundRect">
            <a:avLst/>
          </a:prstGeom>
          <a:solidFill>
            <a:srgbClr val="63C620">
              <a:alpha val="36078"/>
            </a:srgbClr>
          </a:solidFill>
          <a:ln>
            <a:solidFill>
              <a:srgbClr val="89A4A7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Muestras de suelo:</a:t>
            </a: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identificó la especies en cinco muestras de suelo.</a:t>
            </a: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 tienen un amplicón de 600 </a:t>
            </a:r>
            <a:r>
              <a:rPr lang="es-EC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extra</a:t>
            </a:r>
          </a:p>
          <a:p>
            <a:endParaRPr lang="es-EC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se identificó la especie </a:t>
            </a:r>
            <a:r>
              <a:rPr lang="es-EC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incognita</a:t>
            </a:r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las muestras.</a:t>
            </a:r>
            <a:endParaRPr lang="es-EC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sp>
        <p:nvSpPr>
          <p:cNvPr id="13" name="12 Flecha derecha"/>
          <p:cNvSpPr/>
          <p:nvPr/>
        </p:nvSpPr>
        <p:spPr>
          <a:xfrm>
            <a:off x="2627784" y="2924944"/>
            <a:ext cx="432048" cy="288032"/>
          </a:xfrm>
          <a:prstGeom prst="rightArrow">
            <a:avLst/>
          </a:prstGeom>
          <a:solidFill>
            <a:srgbClr val="63C620"/>
          </a:solidFill>
          <a:ln>
            <a:solidFill>
              <a:srgbClr val="2142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123728" y="1556792"/>
          <a:ext cx="61206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4" name="AutoShape 2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6" name="AutoShape 4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8" name="AutoShape 6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400" name="AutoShape 8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2843808" y="8367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>
                <a:solidFill>
                  <a:srgbClr val="448915"/>
                </a:solidFill>
                <a:latin typeface="Times New Roman" pitchFamily="18" charset="0"/>
                <a:cs typeface="Times New Roman" pitchFamily="18" charset="0"/>
              </a:rPr>
              <a:t>Índice de contenidos</a:t>
            </a:r>
            <a:endParaRPr lang="es-EC" sz="2400" b="1" u="sng" dirty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t0.gstatic.com/images?q=tbn:ANd9GcTQpiJwLNMFB5eIEXm1UZiJA7gvJyR_W7dT0d___mv_7-1GNX289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131" y="1268760"/>
            <a:ext cx="1171525" cy="102750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3" descr="C:\Users\Liz CC\Documents\MELOIDOGYNE INCOGNITA\fotos\3 y 4 junio 2012\DSC03181.JPG"/>
          <p:cNvPicPr>
            <a:picLocks noChangeAspect="1" noChangeArrowheads="1"/>
          </p:cNvPicPr>
          <p:nvPr/>
        </p:nvPicPr>
        <p:blipFill>
          <a:blip r:embed="rId8" cstate="print"/>
          <a:srcRect l="13213" r="14916"/>
          <a:stretch>
            <a:fillRect/>
          </a:stretch>
        </p:blipFill>
        <p:spPr bwMode="auto">
          <a:xfrm>
            <a:off x="323528" y="2204864"/>
            <a:ext cx="1152128" cy="10771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4" descr="C:\Users\Liz CC\Documents\MELOIDOGYNE INCOGNITA\fotos\agrocalidad\DSC02029.JPG"/>
          <p:cNvPicPr>
            <a:picLocks noChangeAspect="1" noChangeArrowheads="1"/>
          </p:cNvPicPr>
          <p:nvPr/>
        </p:nvPicPr>
        <p:blipFill>
          <a:blip r:embed="rId9" cstate="print"/>
          <a:srcRect l="16537" t="27950" r="16526"/>
          <a:stretch>
            <a:fillRect/>
          </a:stretch>
        </p:blipFill>
        <p:spPr bwMode="auto">
          <a:xfrm rot="5400000">
            <a:off x="282958" y="3109529"/>
            <a:ext cx="1224136" cy="116125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9" descr="http://www.nitsac.com/esco-images/maxpro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77072"/>
            <a:ext cx="1152128" cy="108012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5" descr="http://biotechspain.com/assets_db/technics/assets/asset_1182420317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5013176"/>
            <a:ext cx="1152128" cy="102986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9" name="Imagen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9064" y="1546914"/>
            <a:ext cx="7885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   El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muestreo sistemático para la recolección de muestra de suelo en campo es la técnica ideal para el estudio del nematodo formador del nudo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spp, debido a que esta técnica toma en cuenta la naturaleza del campo y la distribución inequitativa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del parásito.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   Los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métodos estandarizados y optimizados para la detección e identificación de las especies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spp. permitieron determinar la existencia del nematodo formador del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nudo al obtener buenos resultados en muestras de suelo y raíz de </a:t>
            </a:r>
            <a:r>
              <a:rPr lang="es-EC" sz="1400" i="1" dirty="0" smtClean="0">
                <a:latin typeface="Times New Roman" pitchFamily="18" charset="0"/>
                <a:cs typeface="Times New Roman" pitchFamily="18" charset="0"/>
              </a:rPr>
              <a:t>Solanum lycopersicum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   El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método de extracción de ADN mediante el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DNeasy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Mini Kit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y el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Ultraclean</a:t>
            </a:r>
            <a:r>
              <a:rPr lang="es-EC" sz="1400" i="1" baseline="30000" dirty="0" err="1"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kit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MoBio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reducen la cantidad de inhibidores presentes en las muestras recolectadas en campo mediante el uso de columnas y filtro selectivos permitiendo obtener un ADN de buena calidad.</a:t>
            </a:r>
          </a:p>
          <a:p>
            <a:pPr algn="just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   El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gen efector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16D10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permitió la detección del nematodo formador del nudo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spp. en las muestras recolectadas en el cantón San Pedro de Pimampiro en la provincia de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Imbabura al ser una región es conservada en las cuatro especies (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M. incognita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M. javanica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M. arenaria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s-ES" sz="1400" i="1" dirty="0" err="1" smtClean="0">
                <a:latin typeface="Times New Roman" pitchFamily="18" charset="0"/>
                <a:cs typeface="Times New Roman" pitchFamily="18" charset="0"/>
              </a:rPr>
              <a:t>hapla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) con amplicón de 200pb. </a:t>
            </a:r>
          </a:p>
          <a:p>
            <a:pPr algn="just"/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7554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>
                <a:solidFill>
                  <a:srgbClr val="4F9F19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b="1" u="sng" dirty="0">
              <a:solidFill>
                <a:srgbClr val="4F9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7" name="Image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484784"/>
            <a:ext cx="79208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  La detección de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spp se consiguió exitosamente en muestras de suelo y raíz en plantas de tomate a diferentes etapas de desarrollo.</a:t>
            </a:r>
          </a:p>
          <a:p>
            <a:pPr algn="just"/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  El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límite de detección de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spp. y la identificación de la especie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M. javanica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en muestras de suelo es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/µl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mientras que en muestras de raíz es de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/µl lo que equivale aproximadamente 200 larvas en 10 g de suelo y 1000 huevos en 10 g de raíz.  </a:t>
            </a:r>
          </a:p>
          <a:p>
            <a:pPr algn="just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   El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empleo de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primers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específicos determinó que en Pimampiro mayoritariamente se encuentra la especie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M. javanica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lo cual refuta la presencia de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M. incognita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como lo indican algunas investigaciones realizadas en dicho cantón.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   La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identificación de la especie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M. javanica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se logró exitosamente tanto en muestras de raíz como de suelo mediante el empleo de los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primers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JavF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JavR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partir del gen del colágeno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Mjcol-3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esta especie.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   Los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primers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diseñados para la identificación de la especie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M. incognita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IncF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IncR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) no amplificaron en ninguna de las muestras de raíz y de suelo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7554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>
                <a:solidFill>
                  <a:srgbClr val="4F9F19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b="1" u="sng" dirty="0">
              <a:solidFill>
                <a:srgbClr val="4F9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7" name="Image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123728" y="1556792"/>
          <a:ext cx="61206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843808" y="8367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>
                <a:solidFill>
                  <a:srgbClr val="448915"/>
                </a:solidFill>
                <a:latin typeface="Times New Roman" pitchFamily="18" charset="0"/>
                <a:cs typeface="Times New Roman" pitchFamily="18" charset="0"/>
              </a:rPr>
              <a:t>Índice de contenidos</a:t>
            </a:r>
            <a:endParaRPr lang="es-EC" sz="2400" b="1" u="sng" dirty="0">
              <a:solidFill>
                <a:srgbClr val="4489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AutoShape 2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6" name="AutoShape 4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398" name="AutoShape 6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400" name="AutoShape 8" descr="data:image/jpeg;base64,/9j/4AAQSkZJRgABAQAAAQABAAD/2wCEAAkGBhIQEBAQDxIPDw8QDxAPDw8PDw8PEBAPFBAVFRQQEhIXHCYeFxkjGRQSHy8gIygpLCwsFR4xNTAqNSYrLCkBCQoKDgwOGg8PGikkHiQpKSwpKSwpLSktLCwsLSwtLCwsKTUsLDQ1LCwpLCosKikvKSwsKSwsLDUtKSwsKSwuKf/AABEIAMIBAwMBIgACEQEDEQH/xAAcAAEAAQUBAQAAAAAAAAAAAAAABAECAwUGBwj/xAA/EAACAQMCAwUEBggFBQAAAAAAAQIDBBEFIQYSMRNBUWFxByKBkRQyQqGxwVJicoKSwtHhFSMzorIWQ1N08P/EABoBAQACAwEAAAAAAAAAAAAAAAABAwIEBQb/xAAuEQACAgEDAgQFAwUAAAAAAAAAAQIDEQQSITFBBRMiURRCYXGh0eHwIzKRscH/2gAMAwEAAhEDEQA/APcQAAAAAAAAAAAAAAAAAAAAAAAAAAAAAAAAAAAAAAAAAAAAAAAAAAAAAAAAAAAAAAAAAAAAa/iC87G0uqq607etUXrGm2vvJFhV5qVKXXmpwlnxzFPJqePJY0y//wDUrf8ABkf2d6j2ul2k5PeFN0pSbxvSk6e/8Jjn1YMc+rB0xir3Chyp9ZzUIrvbe+3ok36JmovuL6FPKhzVpL/xpcv8b2+WTiNQ45rVL6MqcIwVvbyShL3/AH6s/rPpvyw/3FU9RCPc24aS6WMR6vHPB6mDya445vpN4qqml3RpU1/yTIz42v1h/SH6OnQf8hr/AB9fs/x+p0V4Le+8f8v9D2IHlFD2l3kMc/YVF505Qb+Kf5G7svaxSeFcUalPxlTaqxXnjZ/cy2Orql3wUWeFamHy5+zO8BrNK4ktbr/QrU6ku+HNiovWD3XyNmbKaayjnShKDxJYYABJiAAAAAAAAAAAAAAAAAAAAAAAAAAAAaDV7qrZSncxjKvayalcUovNSg0sOtSX2ovbmj8V3mz0vVqVzTVWhNVIPvWzT8JJ7p+TIyRlZwTAYri4jTi5TajFdWzWzrVK+y5qVL5TkvN/Z+BDeC2Fblz29zU+0PU4fQbmjH35ygoz5d1CLks877vTrucx7LrL6Rb1Kc5y5KNZtUlLEffWctd+6Z03GVOlT065gklmk8ftJpp/NHlvBOvzs6two/VqUoY/dm98fF/M17Hh5l0Mq4S+IiquG+Fk9pjolCC3UUu/ODzfhKdO4qancPGJXnZ0+mOzhBNJfCS+Zr9e41rSp1PfxmEorGVvL3fzNNw1dOlQUItpym6kkl1k8LOfRJfA153wccpcdDrQ0lq1KrlLnG7/AIdffaMnmUengu/fGF8WkQ62hTgsyW/odPw5Ltp0oy+rRj21XuzOWVSi/T3pfBG21+EOVtYyY/DRlHcbC19kbPL7dDyu5hhtY6EOo0bHVp4k8GmqTNBrDwejq9Uclsp4aaymnlSTaafimt0zo9D9pl3auMZy+lUV1jWbdRL9Wr1/iycrORimZwslB5TF2nruWJpM9+4Z44tb9YpS5KyWZW9TEai813SXmsnQHy4qsoSU4OUJReYyi3GUX4prdHq3AXtS7Vwtb9pVXiNK52UakuihUS2jLz6PyfXqU6lS4l1PK67wl0+urle3dHpoANw4QAAAAAAAAAAAAAAAAAAAAAAABRo894l4cq6fN32mzVJOS7a3b9yWe6MejX6vVdx6FOSSbeySy34I4HVtXd1cJLPY037sfF/pMpumor6mxRpfiJfRdynD/GFK+rL6VJUakcKFGTxTcsbuDfWT89/A6HWNdhRi90sdx5zxrpdN4q0ly1Me/FYxL9ZeD/E5yWs1JpQqTlJpYTbbyvNvqa7slFPbyy+uKhbGGqeI9n2/nubjiXiSVeTWfdeYqL6ZeVk5vT7epUqxVOE6jcZqXKm2o9d36pFLhS38VujLw/xLSpdsqqlHFSP1ftPDxnHRYiakJykpcZOh4xCNE6bau37NELiKnVppxqQnSbcUlKLj57N9eiNnpkUoqT2UUn8MblnE+vxu6HLTT5aUoyzJ7vGW8ZWfErp2KjhHPuqKnUxv7q6L4vC9E/EiccVr26lVGvlddO3GJNKK/n5Ox0TiBUab/SlJzl4+CXwSSL77iPnT3OalPDfgRKtZlS1E2sHchoq1yjJeV+ZsgTLpSKYKup0l6UYJIxyRIcTHKIJ3EaaME0SZowzRYjGXJ617LOPnWUbG6lmrFYt6snvVil/pyffNJfFI9MPlehXlTnGcG4zjJSjJPDi10aZ9FcF8Sq/tYVdlVXuVorumu/0a3+J1tPbuW1nkPE9Iqp+ZHo/9m+ABtHHAAAAAAAAAAAAAAAAAAABZWqqMXJ9EsgGg4u1Pkp9lF7y+t6eBpNC0ZyXM+8j6redrXw335Z1mkVoqCRpqUbLPsdp7tPp0orl9TmOIOFMxlL8TzDULGVOT2zv0R7bxTfRjSwpKLfRdZP0S3PNb2ym3J/7pPEPzfzwa+oi4yzBGVerpnQ69U8r27nI/TWtkuZYeM7PzwzSKXNO42a/0JcrWN1zx/M7T/C6blzSnGKw88q2bx1SWSBcWFGTcoVOZqPvReEnFSUn4PKSZlCyPXucCyUo/0otuHbJq6VPs0lLZuXNNbPCwsL1xn5mx0W7hCEm08yliOcZ5UljOPVmkq3HNN9W223jxNnollKclGMZVJN7RW+xXet0Me50vD62rVLsjbwr9o8RTb8lkyV9Oml7ya9U0dHbav9D5Y3FtyLGObs1GXwfRmPXeIadZf5fT7ynyYxjy+T0sNTY5JRjx75ORlTwVUS6pLLKI1joNlriYpxMzMciTFMi1IkeaJdQi1DJFhHkjt/ZVxD9Gu1Tk8UrjFOWeilvyS+bx+8cVIvtKrjNNPDTTT8GbVMtryaOrqVlbiz6mBruHtS+k2tCt3zpxcvKaWJL5pmxOwuTxDWHhgAAgAAAAAAAAAAAAAAAGl4mv1Tpvfzf5G6PPOPdS3cVlrpt/9sU3S2wbNrSVqdqT6HNULmdStiCcpN5x0wvFt9EdFT1Xs/d58ye23TP6qe79dl5nDxvpv3Kb5F1ag8OT831Nnp9CMJJy6939cnGrsUHxy/wei1NE7uJemPt1k/v2X5PQNL0eNRudRued3l7Gt4l0+hTeZLmfdHOWR6XFapR5YvL6Z2FDVovM54lN97xk6EpQshtZy6tNOme5Lg5q8uqj2pU+VdzZi0f2d/SJc1Xmim8vs3yN58Wjq7e8pSnvjB0Edco0orHKvka1emgnndg2dRa3HaocnDax7H4QpSqW9RxlFZ5KnvKW3RS6pmj4K1dWdWanFcz2Un1i0djr/GyacYvxR5peVOabku95ItshGSdZuaLTWTqcLlw+nY63iTiNXCcepyGGn5F0ajZLtbNzNeU5WPk6VdcNPDC6GCKyXYN9S0J4zgiXen8pLqaRWtRCTwjVNmObMlVYI8pGGC9Fk2RpmaoyPJmaMzHIpT6orIpT6otiV2dD3T2UXjlZypv/ALdXb9mUU/x5jtjzb2RVN60e504S+UmvzPSTsV/2o8Pqo4ukAAZmsAAAAAAAAAAAAAAAWVp4jJ+EW/uPIuK63NUk8+K+bX9D1jUH/lVP2JfgeP6+8yfxNXUrMTr+FJeY2zQW9XlbM8r7Br60sMwTrnIxg9btUuTZwvfErLU34mo7co6xDyPLRt1qb65fzLa2rSfVv5mq7Uo6hjyZKMfYk1LlvqYm8mNSLkxtM2yVa0stHVaPaLY5ezludRp10lgvqxnk5mscmsI6ulSXJ8DntWpJZJstXSiaHUNR5jdnOODk6eqe7Jo72G7NfURPuJ5INU0mj0EHwR5mFmWoYWyC0skXW0cyRRk3TaGZIsgssoslhHqXspptVKnh2P8APH+56UcT7NLTlhVn+xD8W/yO2OvWsRPFaqW61sAAzNYAAAAAAAAAAAAAAAxXUMwmvGMl9x4/rsfel6s9lZ5VxZZ8lWpHwk8ej6fcU2rKOl4fPbPBwF4tyBKZtL2maupE5c44PXVzyinMOYsyOYoLcmRSK8xiyVTAyZoyL4yMCZepAEqlVwT6N/g1CmXdqQYSgpdTcVNRfiRp3WSF2ha6hKbIVaRIlVI9SoWSmY2yzJOMCcjEy9lFEE5EIZN/otrujWWtvlnZcMaW6tSnBdZSS9F3v5G1THk5ust2xZ6dwfZdlaw8Zt1H8dl9yRuzHTgopRWyikkvJF+TpJYR5CT3NsqACTEAAAAAAAAAAAAAAAHG8d6dnlqpbNckvVdPu/A7Ii6lZKtSnTf2ls/CXcyGsosqnskpHg+o2+GzTV6Z2Wt6c4SlGSxKLaa8zmbmjg0LIHrNPbuRqJRLcEqdMxumajib6kYC5F7gW8phgyyEyuSmBgjaTkuyMlMDBGCcl3MMlOUuiidoci1lMGXlKcpmkVuRYokijSLYxJNGO5ZGJVOfBOsbfLR6hwFpfJF15Lr7lP0+0/y+ZxHD2nOrOMV39X4LvZ6nZtQjGEdoxSSXkb9MccnnNffn0o2ykXpkWnUM8ZGycgyFS1FUAVAAAAAAAAAAAAAAALWXMskActxjonaRdaC9+K99L7Uf0vVHmV/ZdT2u4ZwvEeiJNzgvde7ivsvxXkU2RydLR6nY9rPNK9DBHlA6G8sjVVbfBpShg9BXamiA4lHAkypFjgVYLlMjuA5DNylrRG0z3GPlGC5opyjaTuKJFyCiXKJO0wcwkVUC+MTLGkZKJVKwxwgTbS3baSWctJFaFrk6PSrFQ95/W/D+5sV15OdqdUoL6m90C0VGH68t5P8AlOht65z9vM2ttM20sHBlJyeWb2hVJtORqraRsaTMitkuLLiyBeSQVAAAAAAAAAAAAAAAZZIvLWARK6NNe0+pvakTX3NAgk4XVNM6uK+H9DnLm1PRbuzNDqGjKWfsvxX5opnDPQ36NW4cSOHq25GnTN9faPVh9nnXjHr8uppqqw8PZ+D2fyNaUMHYruUllMhyiW8pIlAooGO0u80wqmUdMk8o7My2EeaRuQvjTJCpEmjZSfSLx4vYyVZTPUKPVkWnRJtvaZ6fMmUdMx13/AnUrYujV7nLu1ueIGK1tlHp18TZUIlKVsTqFsXYwc9ybeWZbeBtbaBGt7c2lvQBGSVbRNjSRGoUybTiSQZoF5bFFxJBUAAAAAAAAAAAAAAAoyoAMcomCpSJTRa4gGrrWpArWJv5UzDOgQScxW0/yIFzo8ZbSjGX7UUzr52pgnZjAycJW4Uov7GP2XKJFnwjT7udfvHfTsTDLT/IjYvYsV1i+ZnB/wDStNfp/wAX9i6PDlNfZb9XJnbPT/IseneQ2oO6x/Mzkqejxj9WKXojKtPOn/w7yKrTvIyK22+pzkNP8jPTsDfx0/yMsLAEGlpWJNo2RtIWRIhagEGjaE6jQJEKBnjSALKdMzxiFEvSACRVDBUAAAAAAAAAAAAAAAAAAAFAAC0tYABYyySAAMbRZJAAFjRa0AAW4K4AALooyJAAF8UZIgAGSJegAC4qAAV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5" name="Picture 2" descr="http://t0.gstatic.com/images?q=tbn:ANd9GcTQpiJwLNMFB5eIEXm1UZiJA7gvJyR_W7dT0d___mv_7-1GNX289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131" y="1268760"/>
            <a:ext cx="1171525" cy="102750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3" descr="C:\Users\Liz CC\Documents\MELOIDOGYNE INCOGNITA\fotos\3 y 4 junio 2012\DSC03181.JPG"/>
          <p:cNvPicPr>
            <a:picLocks noChangeAspect="1" noChangeArrowheads="1"/>
          </p:cNvPicPr>
          <p:nvPr/>
        </p:nvPicPr>
        <p:blipFill>
          <a:blip r:embed="rId8" cstate="print"/>
          <a:srcRect l="13213" r="14916"/>
          <a:stretch>
            <a:fillRect/>
          </a:stretch>
        </p:blipFill>
        <p:spPr bwMode="auto">
          <a:xfrm>
            <a:off x="323528" y="2204864"/>
            <a:ext cx="1152128" cy="10771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4" descr="C:\Users\Liz CC\Documents\MELOIDOGYNE INCOGNITA\fotos\agrocalidad\DSC02029.JPG"/>
          <p:cNvPicPr>
            <a:picLocks noChangeAspect="1" noChangeArrowheads="1"/>
          </p:cNvPicPr>
          <p:nvPr/>
        </p:nvPicPr>
        <p:blipFill>
          <a:blip r:embed="rId9" cstate="print"/>
          <a:srcRect l="16537" t="27950" r="16526"/>
          <a:stretch>
            <a:fillRect/>
          </a:stretch>
        </p:blipFill>
        <p:spPr bwMode="auto">
          <a:xfrm rot="5400000">
            <a:off x="282958" y="3109529"/>
            <a:ext cx="1224136" cy="116125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9" descr="http://www.nitsac.com/esco-images/maxpro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77072"/>
            <a:ext cx="1152128" cy="108012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5" descr="http://biotechspain.com/assets_db/technics/assets/asset_1182420317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5013176"/>
            <a:ext cx="1152128" cy="102986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9" name="Imagen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474326"/>
            <a:ext cx="78488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   Es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necesario realizar un búsqueda de un método de extracción de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ADN tradicional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a partir de muestras de suelo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se aproxime a los resultados obtenidos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con kit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para ser utilizado en la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PCR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   Es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 suma importancia continuar con este estudio para la identificación de las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otras dos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especies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spp como lo son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M. arenaria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hapla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, cuya incidencia poblacional es menor en el Ecuador respecto a las especies estudiadas. </a:t>
            </a:r>
          </a:p>
          <a:p>
            <a:pPr algn="just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   Se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recomienda realizar la secuenciación del amplicon  de aproximadamente 600 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que se manifiesta en la identificación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M. javanica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en algunas muestras de suelo con el propósito de buscar secuencias similares y determinar su origen.</a:t>
            </a:r>
          </a:p>
          <a:p>
            <a:pPr algn="just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   Se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recomienda efectuar un estudio de patógenos en tomate, particularmente del nematodo 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agallador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Naccobus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aberrans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reportado en Pimampiro ya que al igual que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Meloidogyne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este patógeno ocasiona la formación de nódulos en las raíces.</a:t>
            </a:r>
          </a:p>
          <a:p>
            <a:pPr algn="just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   Se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recomienda emplear los protocolos estandarizados y optimizados en esta investigación a nivel de campo dentro del país para la detección de fitopatógenos en el Laboratorio de Biotecnología de la ESPE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7554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>
                <a:solidFill>
                  <a:srgbClr val="4F9F19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b="1" u="sng" dirty="0">
              <a:solidFill>
                <a:srgbClr val="4F9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7" name="Image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15816" y="7647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AGRADECIMIENTOS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C:\Users\Liz CC\Documents\USFQ\escudo carr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1584176" cy="1584176"/>
          </a:xfrm>
          <a:prstGeom prst="rect">
            <a:avLst/>
          </a:prstGeom>
          <a:noFill/>
        </p:spPr>
      </p:pic>
      <p:pic>
        <p:nvPicPr>
          <p:cNvPr id="68611" name="Picture 3" descr="C:\Users\Liz CC\Documents\USFQ\espe escu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1584176" cy="1584176"/>
          </a:xfrm>
          <a:prstGeom prst="rect">
            <a:avLst/>
          </a:prstGeom>
          <a:noFill/>
        </p:spPr>
      </p:pic>
      <p:pic>
        <p:nvPicPr>
          <p:cNvPr id="68612" name="Picture 4" descr="C:\Users\Liz CC\Documents\USFQ\logo grupo.jpg"/>
          <p:cNvPicPr>
            <a:picLocks noChangeAspect="1" noChangeArrowheads="1"/>
          </p:cNvPicPr>
          <p:nvPr/>
        </p:nvPicPr>
        <p:blipFill>
          <a:blip r:embed="rId4" cstate="print"/>
          <a:srcRect l="8718" t="15498" r="12824" b="32196"/>
          <a:stretch>
            <a:fillRect/>
          </a:stretch>
        </p:blipFill>
        <p:spPr bwMode="auto">
          <a:xfrm>
            <a:off x="5868144" y="1700808"/>
            <a:ext cx="2304256" cy="1152128"/>
          </a:xfrm>
          <a:prstGeom prst="rect">
            <a:avLst/>
          </a:prstGeom>
          <a:noFill/>
        </p:spPr>
      </p:pic>
      <p:sp>
        <p:nvSpPr>
          <p:cNvPr id="68614" name="AutoShape 6" descr="data:image/jpeg;base64,/9j/4AAQSkZJRgABAQAAAQABAAD/2wCEAAkGBhQSERURExMUExUTGB0XGBgXGB4YIBsgHSUcIh8bHB4iHCYkHyEjIhwgIDAkKTMpLC4tGR89NjEqNSYrLC0BCQoKDQsNGg8OGjUkHiQsNTQyNDQ0NS8uMjU1NS4wMjQ0MCwwNDY0NjA2LDI1LzQyMCwwMzE2NSw0LDA1LCwtNP/AABEIAIAAYAMBIgACEQEDEQH/xAAcAAACAwEBAQEAAAAAAAAAAAAFBgAEBwIDAQj/xAA7EAACAQEGAwYEBAUEAwEAAAABAhEDAAQSITFBBQZREyIyYXGBBxSRoSNCsdFSgpLB8FNicuEWM5MV/8QAGgEAAgMBAQAAAAAAAAAAAAAAAwUBAgQGAP/EADIRAAEDAgQCCAYCAwAAAAAAAAECAxEABBIhMUEFURMUMmFxkcHwIkKBobHRYvEGFSP/2gAMAwEAAhEDEQA/ANxtLSwzmTjHy13esBJEBR5nIT5b+1pAJMCqqUEgqOgrnjnMtG6Ado0sfCi5sfbYeZgWQOLfE+szBaeCiGMCO+3uTkPp72WOPC8ZXiqX/Hkq+UswiMXRY08hkItV4lfUIqUaSDsmqLVSZGFohgPI6Cc4A62zuXrTZwtJxnc/KIIB8ftpVkWxcSl24cDaFCQB24mM501nKcpzolX47e61B63a1CFcUyDUjM7YQR+1h1+LqlCtiUrVDTEsRggHFI89utrfDOTL9WQqlKoKblScUUw2GYPegnU5+dii/Ci+RH4cZ5GocpidvIfSw+sXijkQBOw2/v7ZUSOGIVk2peZzM6ER8x2OYyka0vKKq0UqYsLO7rABnuAE6Dz+9jNDj1+okDtKww0RWYF8ULoJVpicste8LW1+GV+SGQoCpJXDWIInWNIsL4xwW/0u0aulWKmEVGIxghMwCyzA+lh9YvUHOCO8d/63nM1VS7BwwppTepkZRJ/jsAZG2URzaeCfFGrOGtTxgRMDA4B0MeFvtZ/4TxqleUx0mxAajQqejDUWwe5XulFOlWBpoXLVKi95mAHcRd1AzHuOljnBVvF1SlfEkBtJM90nJanUMN/TQ2OzeNOqDbgwLOnJRzyHeY5/mK9csG2b6w0rG1P1AzkyNQCD3xBrarS1bh19FaklVchUUMAdp2tZtoqoM1LCuaL3Sp3Woa640Iw4P4idAPOd9onaxWy/zlwP5ikhkxScOw6ro3vEx729iSn4laDzqi8WE4NayHmrjlSr2YqiFCgouYD6gvt6ex62ZvhZxO79otKpd4vDSUq+KYkxB8GXTXytT5346rEXamFwoe8QBqNEXoBlMbgDazFyPwRLovbVAal4cQAuYpg7YtMR3Pt1lBYvtpaDikhtOZidBtrWbC4q4whWONT+Y8q0B3ABJIAGZJyiwG931qjSCyoMlAJUn/cfXYdPW3lfb4X71RgFXPCPCPMn8x/wCwS83xnaQWVRpBg/8j/YfvYTlw/xZZYsckjVWY8Bz9T4TW9xbdqnG7rypr4dxTSnUOeit/F5Ho367dLFbJN04gG7lSAxy8m/Y+X0sVu1+qU8gca/wscx6N/Yz6i0W/Fl2q+r8QGFQ35++Yyq+FLqcbRkVmXxF4pd2rstC7hGpuVqVPCGIyIwDLX8xzy97eXLfMDLSamUNWgWGIHafEgOgLgfbzswc98vCqxvVBHDn/2U8M4tsaxIJ6jfXWZ55ZvZeg11vFJ1ABg9mwxD+nxjKDqculr3l2yAHCkOJCgTB25+I95TSxLLvTEThJBgxkfH36VpnDrylSkj0o7NlBWBGXSNo0jaLWbBeTrh2N0poWxHNm6Ak5gehysat0RIPZMitaZwjEINSwjjtUg01kqrTmGIlthlB0k+1h/Ni3xB2l3rd0kAphSROQKsR169bKv/AOZXDC9XqvBpd4YmxabTkqg6ZTNl3EnWUWykLdCVEZAdqdshsdJqEuL6QBKCRudvOjL0aFAjDRQFpjAizlrmfW3FXjJyAULOQxNP2H72scVANMHoyke+X6G1Chflo42ZFYOuGXIAXTcgjaYg5gaWT8D4ZaX1uX3klSgqNTGx9edevLlxl0NpIAInSuqV2qV8bFx+CMRxZD+UDTfvZ6RvbwU5TEWoXTidF4RagmAsSRPppO/1sSuHDhVlmmASoAI2iZy9oz0t0tzeW3CLbGB8MwAnnSxtpV6sCc9yalKgXZaYiXMd7T3t2alSizU8c9mYM95ctxnI8xOWm1qblBVNIVBUj/cCQdCDBnQGds7T5ymtRVLKXDBgrNJPkZnUZZ2Knq3FGA4pIUk7EZg+lV+K1VgBhU6jSKILxVyNE9ww+0/a1+lffwhVfIBSx9BJn6Cfewi/Xku1SqVVSR+XyHoN5Oefna5xgU1u3Z1WwU2C02aYgGBrt0tyHH+H2tqGUsowlRMxJOUcz303sbhx0rKlSBptzpo5fZWoK6OHWp35GnezgennnM2I2y2jwW9XfvXSsWU591gJ9QZQ+os68rJemprVvNXFjEhAiiAdCWAzP2z3t01q9autjqywQMo3HiDnQ0rdKocQQft50D5149UaqbhSelQJQOalRykjXCpwwpETJPpZM45yZeaa02eolZ6zBKaK7VGaRJIJEQBvO462oc7Yjfq6uxIWoQoJmFnEACdBnI2tBzMzV7rVYFUuopKANghEkDqQD/gsBeBSiVDPSsqnWif+gkg6aCPofH9098dxJcXgnFTQCd5UgT9rZtVqlzLEserGf1tr1a7JVlGAZHqQdwQXn6WFX673Bbx8rRunb1pAIVFCrpOJoygHPIxZNwlshDqZgBwj8VrvbVb6klJ2rNLXE5grCkaIqtgJ0Gvpi1i2wf8Ag1z/ANBP6R+1vK88lXRVkUUyj8q9R5WcKsgvJUGsKLRxHZVFYshIII7saRr/ANW6OfvbUn4Rcx3RdHqMAMWCiIBgHUgA67WqcMutzcHtLvTBxsowqpyB0MicQ3AtXoycpqP9euNRSPdeL1gVXtGIJCwYORIG+e9tH4xwP5xRd8Zpy2LFGLwg6iRlb3vHK107E1adJNMSnCB6HSxDhw/HX0b+372U3kuX1ulRnM+n6pja2/RMrSrOaz6+fD+83XNbxTUHERhd6ZOEFjkB0Bs4cp8xOLnd+3wlqoVKIRiXqRl3gQIKx3mkjfLSyXznzi1a8MtIzTXGqnydQjR/S39VrPwyYGuDDVaoGBBOVKnq7k6CScKqNy2kzZ4jAhyEDWsSFpQ5gRVT4rXMLfcWHKrTViZ1IlZAjXIWTQ+p6Ze+5+/3s4838xLf6Xami1F6FU0hMnErCcLGO664Zj1snTtMyf21+lhORiJFBvGVMvqQsQa1rk68Y7rdyTMMFn0aP0iw/kDjCULxWSuVRqurMY76lsSknqWJ9R1NqHw94riV7uW7yntKc+USPYgGPM9Ldc88JAqfNoPw6/jH8FUaqfUZjznqLKLMlhx0bhWKOYV+q6KzUl9sJJ7Qie8Vpp4zQ/1qX/0X97el5qBqcqQQYggyNRbBxgQYmUGcogyeoEeXmNLMXKnEDSvVKmvdSuYdTh72LwEYTmVwbhSJOtnjF10uoivP2oaMBU0+X7iRVFAJAVVxYdTkMh+p011ABsK4e6w1ML4yWKkSrScpkamJnXImcoNvidwkAxm6LhJmJAAw5b7++8G1RKJqGXhtUAGRJ6CDvv6DQSbY3FXCbhtLaZQdT+fL3NAGHCZOdMN7K/KnAMK4BA0gZZe1lXmrmA3VAU8dQOi+UxLe1mS+DBRSj+YxPoILH0mB72y/nziIqXkUwZFEYf5jm30yHtZa98fEG8Pygk/XIUJ9zordR3OlLEbW0b4W8IcjtXbBTLSiDI1SuUndkSchpiY2zpdCfqfK2zfDq4j5f5hjjqVAFBiFVF8NOnthG5GrTrE2eMCVUotEy5PKiPN3L4vV0qUVAxnvrt3hpPrpPnbB61Iq0MIKnMHJlIyIPppbcudeCXm80lF2rtRZCWIBK48shiGYj6Z52xji97qVKrNXntB3WkBTIy70Ad4aHf1ta41mj3qUjCrevvBeJ9hXFUANAgjTXKQdj0OfmDbULread6oyIZaogqdGjUETIZfLNdpETkPZwMs/U/YfrYnwnmKrQEUzKkq7KdCVkZ+swd8hGYFllxbB6FJOFQ0PoeYPveqWl30Bg5pptq8hs7YKdRSDotQlWy6EKVfz0MbCxbl7kJ7vU7aq0rSjs1xY+8YBecIgRoMzntEEjw6qLxd1r05em3iU5vTI1BjxQdxnoc7X6fFYTDUaVywufUZN/Y76HPWLS46F0NXScKjoflPhyPvKYp848t5OJJkfeid3phqaggEFRkc9hZZ5YvqIlbLHU7eqANwAcgWM4V/wA2uvfHZVBxIoAGFZxHLcjOfIfWyrzDzObrXShgAVRjqKNYMwsjQzhJjY62Abtb6im1E81Hsj9+9qEpSGUS53Va5o5pF3DAMHvDxlsg2JGwGw1O+9szqEk5yZJJM6+vqbfajksSTLHOdZOep8zvbmD/h/6sa2tgwCSZUdTz97UgublT6p0A0FEeAXSlVrqtdytMHNVVmZzsihQcz9h7W3y6KBTUKuBQohYjCNhG0dLJHw44QKYD/KVEZhnWqlQfRE1Cn6ncmz7Z2yjCmt1q3gR41LIXM3I1W+3iq+GlRAC9nUBJNTqKi7RsRnp4tn20sRSQoQa0qSlSSlQma/PHE+D9gzUzVpuykqVRiYI1GaiDapSoMQzRIUDFmJzMTEzrHpbZOdOQlvn4tMhK4ESR3XHRuhGzfrtnFX4e31WKi7sfMMpB95/a2JbZB0pS4wpKiAMq9eA8xVbrcLz2Rhnq00VtcOJaksPOEA+liHw1q3mp2oH4lGnmwJJYM0nudSYJIP6nMNzFyrWuNFe1qpNYyaSE5YdGOx1idicptc5A56p3BKqVKdR+0YMChGwiCCR9fO2d9ht8dE9pFdpwpBXwpaW0S5ijv2OXhNcc83q90b4pduzKAVKOBslBkT/wApBB+mlgfEeKveKjV6kY6mZgZZQMhsMrXOcebDf6qVDSFLAuEDFikST/CM87DOyKxIKyAYbLUbWhKENDA32RpQP8iQG7FhLiIckz9Occ5BqL72N8o8Fe83hQhqoFImogkr7yAp89egNq/BuXLxe2w0aZI3fRR6tEewk21Tl/kd6FNVa+V8vy0iEQe0Et6nW2hlsqMnSuRt2StWIjKmDhfC0oJgQudyzsXZj1LEk2uW+AW+2YU4qWlpaW9XqlgfOHMnyV37UJjZmCKJgSQTLHpl72OWo8b4Ql6oPQqaONRqp2YeYOdoVMZVVclJw61gnHeI1a7dtWJY1ZgnIQpjujYAyPrvZu5N5Bu99uIqF3SqKjAssZARCkHI5Z7HOxD4g8pBhcbvd0l86QMZYQASW6QZafNrGPhfwOrdrvVFVSpeqSAeigLPoSCR5RbGls9JCsxXQMON2nC09CuHMUnmdR5RST8QOTaFxpUBTd2qOz4i0d4ADMAZDCYH81u+Ruexd17C8KalEeHIMU9AdVPTY6WZPibyrXvda7GiJEMhJ0U+IExMAwRPUCwvl/kcV+FuMGC9JVcjFkZXLAZ2IEeudvFK0uHBlVb51L/C0rKsTwV9cycj3ED8Vp1wvaVaa1KRDIwlSNItYsJ5V4SbtdKVFvEq971JJI9iY9rFrbBpnSJMkZ1LS0tLTU1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8616" name="AutoShape 8" descr="data:image/jpeg;base64,/9j/4AAQSkZJRgABAQAAAQABAAD/2wCEAAkGBhQSERURExMUExUTGB0XGBgXGB4YIBsgHSUcIh8bHB4iHCYkHyEjIhwgIDAkKTMpLC4tGR89NjEqNSYrLC0BCQoKDQsNGg8OGjUkHiQsNTQyNDQ0NS8uMjU1NS4wMjQ0MCwwNDY0NjA2LDI1LzQyMCwwMzE2NSw0LDA1LCwtNP/AABEIAIAAYAMBIgACEQEDEQH/xAAcAAACAwEBAQEAAAAAAAAAAAAFBgAEBwIDAQj/xAA7EAACAQEGAwYEBAUEAwEAAAABAhEDAAQSITFBBQZREyIyYXGBBxSRoSNCsdFSgpLB8FNicuEWM5MV/8QAGgEAAgMBAQAAAAAAAAAAAAAAAwUBAgQGAP/EADIRAAEDAgQCCAYCAwAAAAAAAAECAxEABBIhMUEFURMUMmFxkcHwIkKBobHRYvEGFSP/2gAMAwEAAhEDEQA/ANxtLSwzmTjHy13esBJEBR5nIT5b+1pAJMCqqUEgqOgrnjnMtG6Ado0sfCi5sfbYeZgWQOLfE+szBaeCiGMCO+3uTkPp72WOPC8ZXiqX/Hkq+UswiMXRY08hkItV4lfUIqUaSDsmqLVSZGFohgPI6Cc4A62zuXrTZwtJxnc/KIIB8ftpVkWxcSl24cDaFCQB24mM501nKcpzolX47e61B63a1CFcUyDUjM7YQR+1h1+LqlCtiUrVDTEsRggHFI89utrfDOTL9WQqlKoKblScUUw2GYPegnU5+dii/Ci+RH4cZ5GocpidvIfSw+sXijkQBOw2/v7ZUSOGIVk2peZzM6ER8x2OYyka0vKKq0UqYsLO7rABnuAE6Dz+9jNDj1+okDtKww0RWYF8ULoJVpicste8LW1+GV+SGQoCpJXDWIInWNIsL4xwW/0u0aulWKmEVGIxghMwCyzA+lh9YvUHOCO8d/63nM1VS7BwwppTepkZRJ/jsAZG2URzaeCfFGrOGtTxgRMDA4B0MeFvtZ/4TxqleUx0mxAajQqejDUWwe5XulFOlWBpoXLVKi95mAHcRd1AzHuOljnBVvF1SlfEkBtJM90nJanUMN/TQ2OzeNOqDbgwLOnJRzyHeY5/mK9csG2b6w0rG1P1AzkyNQCD3xBrarS1bh19FaklVchUUMAdp2tZtoqoM1LCuaL3Sp3Woa640Iw4P4idAPOd9onaxWy/zlwP5ikhkxScOw6ro3vEx729iSn4laDzqi8WE4NayHmrjlSr2YqiFCgouYD6gvt6ex62ZvhZxO79otKpd4vDSUq+KYkxB8GXTXytT5346rEXamFwoe8QBqNEXoBlMbgDazFyPwRLovbVAal4cQAuYpg7YtMR3Pt1lBYvtpaDikhtOZidBtrWbC4q4whWONT+Y8q0B3ABJIAGZJyiwG931qjSCyoMlAJUn/cfXYdPW3lfb4X71RgFXPCPCPMn8x/wCwS83xnaQWVRpBg/8j/YfvYTlw/xZZYsckjVWY8Bz9T4TW9xbdqnG7rypr4dxTSnUOeit/F5Ho367dLFbJN04gG7lSAxy8m/Y+X0sVu1+qU8gca/wscx6N/Yz6i0W/Fl2q+r8QGFQ35++Yyq+FLqcbRkVmXxF4pd2rstC7hGpuVqVPCGIyIwDLX8xzy97eXLfMDLSamUNWgWGIHafEgOgLgfbzswc98vCqxvVBHDn/2U8M4tsaxIJ6jfXWZ55ZvZeg11vFJ1ABg9mwxD+nxjKDqculr3l2yAHCkOJCgTB25+I95TSxLLvTEThJBgxkfH36VpnDrylSkj0o7NlBWBGXSNo0jaLWbBeTrh2N0poWxHNm6Ak5gehysat0RIPZMitaZwjEINSwjjtUg01kqrTmGIlthlB0k+1h/Ni3xB2l3rd0kAphSROQKsR169bKv/AOZXDC9XqvBpd4YmxabTkqg6ZTNl3EnWUWykLdCVEZAdqdshsdJqEuL6QBKCRudvOjL0aFAjDRQFpjAizlrmfW3FXjJyAULOQxNP2H72scVANMHoyke+X6G1Chflo42ZFYOuGXIAXTcgjaYg5gaWT8D4ZaX1uX3klSgqNTGx9edevLlxl0NpIAInSuqV2qV8bFx+CMRxZD+UDTfvZ6RvbwU5TEWoXTidF4RagmAsSRPppO/1sSuHDhVlmmASoAI2iZy9oz0t0tzeW3CLbGB8MwAnnSxtpV6sCc9yalKgXZaYiXMd7T3t2alSizU8c9mYM95ctxnI8xOWm1qblBVNIVBUj/cCQdCDBnQGds7T5ymtRVLKXDBgrNJPkZnUZZ2Knq3FGA4pIUk7EZg+lV+K1VgBhU6jSKILxVyNE9ww+0/a1+lffwhVfIBSx9BJn6Cfewi/Xku1SqVVSR+XyHoN5Oefna5xgU1u3Z1WwU2C02aYgGBrt0tyHH+H2tqGUsowlRMxJOUcz303sbhx0rKlSBptzpo5fZWoK6OHWp35GnezgennnM2I2y2jwW9XfvXSsWU591gJ9QZQ+os68rJemprVvNXFjEhAiiAdCWAzP2z3t01q9autjqywQMo3HiDnQ0rdKocQQft50D5149UaqbhSelQJQOalRykjXCpwwpETJPpZM45yZeaa02eolZ6zBKaK7VGaRJIJEQBvO462oc7Yjfq6uxIWoQoJmFnEACdBnI2tBzMzV7rVYFUuopKANghEkDqQD/gsBeBSiVDPSsqnWif+gkg6aCPofH9098dxJcXgnFTQCd5UgT9rZtVqlzLEserGf1tr1a7JVlGAZHqQdwQXn6WFX673Bbx8rRunb1pAIVFCrpOJoygHPIxZNwlshDqZgBwj8VrvbVb6klJ2rNLXE5grCkaIqtgJ0Gvpi1i2wf8Ag1z/ANBP6R+1vK88lXRVkUUyj8q9R5WcKsgvJUGsKLRxHZVFYshIII7saRr/ANW6OfvbUn4Rcx3RdHqMAMWCiIBgHUgA67WqcMutzcHtLvTBxsowqpyB0MicQ3AtXoycpqP9euNRSPdeL1gVXtGIJCwYORIG+e9tH4xwP5xRd8Zpy2LFGLwg6iRlb3vHK107E1adJNMSnCB6HSxDhw/HX0b+372U3kuX1ulRnM+n6pja2/RMrSrOaz6+fD+83XNbxTUHERhd6ZOEFjkB0Bs4cp8xOLnd+3wlqoVKIRiXqRl3gQIKx3mkjfLSyXznzi1a8MtIzTXGqnydQjR/S39VrPwyYGuDDVaoGBBOVKnq7k6CScKqNy2kzZ4jAhyEDWsSFpQ5gRVT4rXMLfcWHKrTViZ1IlZAjXIWTQ+p6Ze+5+/3s4838xLf6Xami1F6FU0hMnErCcLGO664Zj1snTtMyf21+lhORiJFBvGVMvqQsQa1rk68Y7rdyTMMFn0aP0iw/kDjCULxWSuVRqurMY76lsSknqWJ9R1NqHw94riV7uW7yntKc+USPYgGPM9Ldc88JAqfNoPw6/jH8FUaqfUZjznqLKLMlhx0bhWKOYV+q6KzUl9sJJ7Qie8Vpp4zQ/1qX/0X97el5qBqcqQQYggyNRbBxgQYmUGcogyeoEeXmNLMXKnEDSvVKmvdSuYdTh72LwEYTmVwbhSJOtnjF10uoivP2oaMBU0+X7iRVFAJAVVxYdTkMh+p011ABsK4e6w1ML4yWKkSrScpkamJnXImcoNvidwkAxm6LhJmJAAw5b7++8G1RKJqGXhtUAGRJ6CDvv6DQSbY3FXCbhtLaZQdT+fL3NAGHCZOdMN7K/KnAMK4BA0gZZe1lXmrmA3VAU8dQOi+UxLe1mS+DBRSj+YxPoILH0mB72y/nziIqXkUwZFEYf5jm30yHtZa98fEG8Pygk/XIUJ9zordR3OlLEbW0b4W8IcjtXbBTLSiDI1SuUndkSchpiY2zpdCfqfK2zfDq4j5f5hjjqVAFBiFVF8NOnthG5GrTrE2eMCVUotEy5PKiPN3L4vV0qUVAxnvrt3hpPrpPnbB61Iq0MIKnMHJlIyIPppbcudeCXm80lF2rtRZCWIBK48shiGYj6Z52xji97qVKrNXntB3WkBTIy70Ad4aHf1ta41mj3qUjCrevvBeJ9hXFUANAgjTXKQdj0OfmDbULread6oyIZaogqdGjUETIZfLNdpETkPZwMs/U/YfrYnwnmKrQEUzKkq7KdCVkZ+swd8hGYFllxbB6FJOFQ0PoeYPveqWl30Bg5pptq8hs7YKdRSDotQlWy6EKVfz0MbCxbl7kJ7vU7aq0rSjs1xY+8YBecIgRoMzntEEjw6qLxd1r05em3iU5vTI1BjxQdxnoc7X6fFYTDUaVywufUZN/Y76HPWLS46F0NXScKjoflPhyPvKYp848t5OJJkfeid3phqaggEFRkc9hZZ5YvqIlbLHU7eqANwAcgWM4V/wA2uvfHZVBxIoAGFZxHLcjOfIfWyrzDzObrXShgAVRjqKNYMwsjQzhJjY62Abtb6im1E81Hsj9+9qEpSGUS53Va5o5pF3DAMHvDxlsg2JGwGw1O+9szqEk5yZJJM6+vqbfajksSTLHOdZOep8zvbmD/h/6sa2tgwCSZUdTz97UgublT6p0A0FEeAXSlVrqtdytMHNVVmZzsihQcz9h7W3y6KBTUKuBQohYjCNhG0dLJHw44QKYD/KVEZhnWqlQfRE1Cn6ncmz7Z2yjCmt1q3gR41LIXM3I1W+3iq+GlRAC9nUBJNTqKi7RsRnp4tn20sRSQoQa0qSlSSlQma/PHE+D9gzUzVpuykqVRiYI1GaiDapSoMQzRIUDFmJzMTEzrHpbZOdOQlvn4tMhK4ESR3XHRuhGzfrtnFX4e31WKi7sfMMpB95/a2JbZB0pS4wpKiAMq9eA8xVbrcLz2Rhnq00VtcOJaksPOEA+liHw1q3mp2oH4lGnmwJJYM0nudSYJIP6nMNzFyrWuNFe1qpNYyaSE5YdGOx1idicptc5A56p3BKqVKdR+0YMChGwiCCR9fO2d9ht8dE9pFdpwpBXwpaW0S5ijv2OXhNcc83q90b4pduzKAVKOBslBkT/wApBB+mlgfEeKveKjV6kY6mZgZZQMhsMrXOcebDf6qVDSFLAuEDFikST/CM87DOyKxIKyAYbLUbWhKENDA32RpQP8iQG7FhLiIckz9Occ5BqL72N8o8Fe83hQhqoFImogkr7yAp89egNq/BuXLxe2w0aZI3fRR6tEewk21Tl/kd6FNVa+V8vy0iEQe0Et6nW2hlsqMnSuRt2StWIjKmDhfC0oJgQudyzsXZj1LEk2uW+AW+2YU4qWlpaW9XqlgfOHMnyV37UJjZmCKJgSQTLHpl72OWo8b4Ql6oPQqaONRqp2YeYOdoVMZVVclJw61gnHeI1a7dtWJY1ZgnIQpjujYAyPrvZu5N5Bu99uIqF3SqKjAssZARCkHI5Z7HOxD4g8pBhcbvd0l86QMZYQASW6QZafNrGPhfwOrdrvVFVSpeqSAeigLPoSCR5RbGls9JCsxXQMON2nC09CuHMUnmdR5RST8QOTaFxpUBTd2qOz4i0d4ADMAZDCYH81u+Ruexd17C8KalEeHIMU9AdVPTY6WZPibyrXvda7GiJEMhJ0U+IExMAwRPUCwvl/kcV+FuMGC9JVcjFkZXLAZ2IEeudvFK0uHBlVb51L/C0rKsTwV9cycj3ED8Vp1wvaVaa1KRDIwlSNItYsJ5V4SbtdKVFvEq971JJI9iY9rFrbBpnSJMkZ1LS0tLTU1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8618" name="AutoShape 10" descr="data:image/jpeg;base64,/9j/4AAQSkZJRgABAQAAAQABAAD/2wCEAAkGBhQSERURExMUExUTGB0XGBgXGB4YIBsgHSUcIh8bHB4iHCYkHyEjIhwgIDAkKTMpLC4tGR89NjEqNSYrLC0BCQoKDQsNGg8OGjUkHiQsNTQyNDQ0NS8uMjU1NS4wMjQ0MCwwNDY0NjA2LDI1LzQyMCwwMzE2NSw0LDA1LCwtNP/AABEIAIAAYAMBIgACEQEDEQH/xAAcAAACAwEBAQEAAAAAAAAAAAAFBgAEBwIDAQj/xAA7EAACAQEGAwYEBAUEAwEAAAABAhEDAAQSITFBBQZREyIyYXGBBxSRoSNCsdFSgpLB8FNicuEWM5MV/8QAGgEAAgMBAQAAAAAAAAAAAAAAAwUBAgQGAP/EADIRAAEDAgQCCAYCAwAAAAAAAAECAxEABBIhMUEFURMUMmFxkcHwIkKBobHRYvEGFSP/2gAMAwEAAhEDEQA/ANxtLSwzmTjHy13esBJEBR5nIT5b+1pAJMCqqUEgqOgrnjnMtG6Ado0sfCi5sfbYeZgWQOLfE+szBaeCiGMCO+3uTkPp72WOPC8ZXiqX/Hkq+UswiMXRY08hkItV4lfUIqUaSDsmqLVSZGFohgPI6Cc4A62zuXrTZwtJxnc/KIIB8ftpVkWxcSl24cDaFCQB24mM501nKcpzolX47e61B63a1CFcUyDUjM7YQR+1h1+LqlCtiUrVDTEsRggHFI89utrfDOTL9WQqlKoKblScUUw2GYPegnU5+dii/Ci+RH4cZ5GocpidvIfSw+sXijkQBOw2/v7ZUSOGIVk2peZzM6ER8x2OYyka0vKKq0UqYsLO7rABnuAE6Dz+9jNDj1+okDtKww0RWYF8ULoJVpicste8LW1+GV+SGQoCpJXDWIInWNIsL4xwW/0u0aulWKmEVGIxghMwCyzA+lh9YvUHOCO8d/63nM1VS7BwwppTepkZRJ/jsAZG2URzaeCfFGrOGtTxgRMDA4B0MeFvtZ/4TxqleUx0mxAajQqejDUWwe5XulFOlWBpoXLVKi95mAHcRd1AzHuOljnBVvF1SlfEkBtJM90nJanUMN/TQ2OzeNOqDbgwLOnJRzyHeY5/mK9csG2b6w0rG1P1AzkyNQCD3xBrarS1bh19FaklVchUUMAdp2tZtoqoM1LCuaL3Sp3Woa640Iw4P4idAPOd9onaxWy/zlwP5ikhkxScOw6ro3vEx729iSn4laDzqi8WE4NayHmrjlSr2YqiFCgouYD6gvt6ex62ZvhZxO79otKpd4vDSUq+KYkxB8GXTXytT5346rEXamFwoe8QBqNEXoBlMbgDazFyPwRLovbVAal4cQAuYpg7YtMR3Pt1lBYvtpaDikhtOZidBtrWbC4q4whWONT+Y8q0B3ABJIAGZJyiwG931qjSCyoMlAJUn/cfXYdPW3lfb4X71RgFXPCPCPMn8x/wCwS83xnaQWVRpBg/8j/YfvYTlw/xZZYsckjVWY8Bz9T4TW9xbdqnG7rypr4dxTSnUOeit/F5Ho367dLFbJN04gG7lSAxy8m/Y+X0sVu1+qU8gca/wscx6N/Yz6i0W/Fl2q+r8QGFQ35++Yyq+FLqcbRkVmXxF4pd2rstC7hGpuVqVPCGIyIwDLX8xzy97eXLfMDLSamUNWgWGIHafEgOgLgfbzswc98vCqxvVBHDn/2U8M4tsaxIJ6jfXWZ55ZvZeg11vFJ1ABg9mwxD+nxjKDqculr3l2yAHCkOJCgTB25+I95TSxLLvTEThJBgxkfH36VpnDrylSkj0o7NlBWBGXSNo0jaLWbBeTrh2N0poWxHNm6Ak5gehysat0RIPZMitaZwjEINSwjjtUg01kqrTmGIlthlB0k+1h/Ni3xB2l3rd0kAphSROQKsR169bKv/AOZXDC9XqvBpd4YmxabTkqg6ZTNl3EnWUWykLdCVEZAdqdshsdJqEuL6QBKCRudvOjL0aFAjDRQFpjAizlrmfW3FXjJyAULOQxNP2H72scVANMHoyke+X6G1Chflo42ZFYOuGXIAXTcgjaYg5gaWT8D4ZaX1uX3klSgqNTGx9edevLlxl0NpIAInSuqV2qV8bFx+CMRxZD+UDTfvZ6RvbwU5TEWoXTidF4RagmAsSRPppO/1sSuHDhVlmmASoAI2iZy9oz0t0tzeW3CLbGB8MwAnnSxtpV6sCc9yalKgXZaYiXMd7T3t2alSizU8c9mYM95ctxnI8xOWm1qblBVNIVBUj/cCQdCDBnQGds7T5ymtRVLKXDBgrNJPkZnUZZ2Knq3FGA4pIUk7EZg+lV+K1VgBhU6jSKILxVyNE9ww+0/a1+lffwhVfIBSx9BJn6Cfewi/Xku1SqVVSR+XyHoN5Oefna5xgU1u3Z1WwU2C02aYgGBrt0tyHH+H2tqGUsowlRMxJOUcz303sbhx0rKlSBptzpo5fZWoK6OHWp35GnezgennnM2I2y2jwW9XfvXSsWU591gJ9QZQ+os68rJemprVvNXFjEhAiiAdCWAzP2z3t01q9autjqywQMo3HiDnQ0rdKocQQft50D5149UaqbhSelQJQOalRykjXCpwwpETJPpZM45yZeaa02eolZ6zBKaK7VGaRJIJEQBvO462oc7Yjfq6uxIWoQoJmFnEACdBnI2tBzMzV7rVYFUuopKANghEkDqQD/gsBeBSiVDPSsqnWif+gkg6aCPofH9098dxJcXgnFTQCd5UgT9rZtVqlzLEserGf1tr1a7JVlGAZHqQdwQXn6WFX673Bbx8rRunb1pAIVFCrpOJoygHPIxZNwlshDqZgBwj8VrvbVb6klJ2rNLXE5grCkaIqtgJ0Gvpi1i2wf8Ag1z/ANBP6R+1vK88lXRVkUUyj8q9R5WcKsgvJUGsKLRxHZVFYshIII7saRr/ANW6OfvbUn4Rcx3RdHqMAMWCiIBgHUgA67WqcMutzcHtLvTBxsowqpyB0MicQ3AtXoycpqP9euNRSPdeL1gVXtGIJCwYORIG+e9tH4xwP5xRd8Zpy2LFGLwg6iRlb3vHK107E1adJNMSnCB6HSxDhw/HX0b+372U3kuX1ulRnM+n6pja2/RMrSrOaz6+fD+83XNbxTUHERhd6ZOEFjkB0Bs4cp8xOLnd+3wlqoVKIRiXqRl3gQIKx3mkjfLSyXznzi1a8MtIzTXGqnydQjR/S39VrPwyYGuDDVaoGBBOVKnq7k6CScKqNy2kzZ4jAhyEDWsSFpQ5gRVT4rXMLfcWHKrTViZ1IlZAjXIWTQ+p6Ze+5+/3s4838xLf6Xami1F6FU0hMnErCcLGO664Zj1snTtMyf21+lhORiJFBvGVMvqQsQa1rk68Y7rdyTMMFn0aP0iw/kDjCULxWSuVRqurMY76lsSknqWJ9R1NqHw94riV7uW7yntKc+USPYgGPM9Ldc88JAqfNoPw6/jH8FUaqfUZjznqLKLMlhx0bhWKOYV+q6KzUl9sJJ7Qie8Vpp4zQ/1qX/0X97el5qBqcqQQYggyNRbBxgQYmUGcogyeoEeXmNLMXKnEDSvVKmvdSuYdTh72LwEYTmVwbhSJOtnjF10uoivP2oaMBU0+X7iRVFAJAVVxYdTkMh+p011ABsK4e6w1ML4yWKkSrScpkamJnXImcoNvidwkAxm6LhJmJAAw5b7++8G1RKJqGXhtUAGRJ6CDvv6DQSbY3FXCbhtLaZQdT+fL3NAGHCZOdMN7K/KnAMK4BA0gZZe1lXmrmA3VAU8dQOi+UxLe1mS+DBRSj+YxPoILH0mB72y/nziIqXkUwZFEYf5jm30yHtZa98fEG8Pygk/XIUJ9zordR3OlLEbW0b4W8IcjtXbBTLSiDI1SuUndkSchpiY2zpdCfqfK2zfDq4j5f5hjjqVAFBiFVF8NOnthG5GrTrE2eMCVUotEy5PKiPN3L4vV0qUVAxnvrt3hpPrpPnbB61Iq0MIKnMHJlIyIPppbcudeCXm80lF2rtRZCWIBK48shiGYj6Z52xji97qVKrNXntB3WkBTIy70Ad4aHf1ta41mj3qUjCrevvBeJ9hXFUANAgjTXKQdj0OfmDbULread6oyIZaogqdGjUETIZfLNdpETkPZwMs/U/YfrYnwnmKrQEUzKkq7KdCVkZ+swd8hGYFllxbB6FJOFQ0PoeYPveqWl30Bg5pptq8hs7YKdRSDotQlWy6EKVfz0MbCxbl7kJ7vU7aq0rSjs1xY+8YBecIgRoMzntEEjw6qLxd1r05em3iU5vTI1BjxQdxnoc7X6fFYTDUaVywufUZN/Y76HPWLS46F0NXScKjoflPhyPvKYp848t5OJJkfeid3phqaggEFRkc9hZZ5YvqIlbLHU7eqANwAcgWM4V/wA2uvfHZVBxIoAGFZxHLcjOfIfWyrzDzObrXShgAVRjqKNYMwsjQzhJjY62Abtb6im1E81Hsj9+9qEpSGUS53Va5o5pF3DAMHvDxlsg2JGwGw1O+9szqEk5yZJJM6+vqbfajksSTLHOdZOep8zvbmD/h/6sa2tgwCSZUdTz97UgublT6p0A0FEeAXSlVrqtdytMHNVVmZzsihQcz9h7W3y6KBTUKuBQohYjCNhG0dLJHw44QKYD/KVEZhnWqlQfRE1Cn6ncmz7Z2yjCmt1q3gR41LIXM3I1W+3iq+GlRAC9nUBJNTqKi7RsRnp4tn20sRSQoQa0qSlSSlQma/PHE+D9gzUzVpuykqVRiYI1GaiDapSoMQzRIUDFmJzMTEzrHpbZOdOQlvn4tMhK4ESR3XHRuhGzfrtnFX4e31WKi7sfMMpB95/a2JbZB0pS4wpKiAMq9eA8xVbrcLz2Rhnq00VtcOJaksPOEA+liHw1q3mp2oH4lGnmwJJYM0nudSYJIP6nMNzFyrWuNFe1qpNYyaSE5YdGOx1idicptc5A56p3BKqVKdR+0YMChGwiCCR9fO2d9ht8dE9pFdpwpBXwpaW0S5ijv2OXhNcc83q90b4pduzKAVKOBslBkT/wApBB+mlgfEeKveKjV6kY6mZgZZQMhsMrXOcebDf6qVDSFLAuEDFikST/CM87DOyKxIKyAYbLUbWhKENDA32RpQP8iQG7FhLiIckz9Occ5BqL72N8o8Fe83hQhqoFImogkr7yAp89egNq/BuXLxe2w0aZI3fRR6tEewk21Tl/kd6FNVa+V8vy0iEQe0Et6nW2hlsqMnSuRt2StWIjKmDhfC0oJgQudyzsXZj1LEk2uW+AW+2YU4qWlpaW9XqlgfOHMnyV37UJjZmCKJgSQTLHpl72OWo8b4Ql6oPQqaONRqp2YeYOdoVMZVVclJw61gnHeI1a7dtWJY1ZgnIQpjujYAyPrvZu5N5Bu99uIqF3SqKjAssZARCkHI5Z7HOxD4g8pBhcbvd0l86QMZYQASW6QZafNrGPhfwOrdrvVFVSpeqSAeigLPoSCR5RbGls9JCsxXQMON2nC09CuHMUnmdR5RST8QOTaFxpUBTd2qOz4i0d4ADMAZDCYH81u+Ruexd17C8KalEeHIMU9AdVPTY6WZPibyrXvda7GiJEMhJ0U+IExMAwRPUCwvl/kcV+FuMGC9JVcjFkZXLAZ2IEeudvFK0uHBlVb51L/C0rKsTwV9cycj3ED8Vp1wvaVaa1KRDIwlSNItYsJ5V4SbtdKVFvEq971JJI9iY9rFrbBpnSJMkZ1LS0tLTU1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8620" name="Picture 12" descr="http://www.eruditos.net/mediawiki/images/c/cd/11imbaburacpimampiroescudo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621020"/>
            <a:ext cx="1368152" cy="1824204"/>
          </a:xfrm>
          <a:prstGeom prst="rect">
            <a:avLst/>
          </a:prstGeom>
          <a:noFill/>
        </p:spPr>
      </p:pic>
      <p:pic>
        <p:nvPicPr>
          <p:cNvPr id="68622" name="Picture 14" descr="http://64.15.156.152/~florecua/images/stories/LOGOS/4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61046"/>
            <a:ext cx="2240249" cy="144016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6084168" y="278092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Biología Molecular en Plantas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67744" y="5517232"/>
            <a:ext cx="158417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Cantón de Pimampiro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716016" y="5229200"/>
            <a:ext cx="180020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Finca “La Morita”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6" name="Imagen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6" name="Picture 2" descr="http://t1.gstatic.com/images?q=tbn:ANd9GcS8zyY5f1B_-QKGxAkxrZOqr-bAGf8FzvZ_Ic_m0d892uUlzfy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1872208" cy="2793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3 CuadroTexto"/>
          <p:cNvSpPr txBox="1"/>
          <p:nvPr/>
        </p:nvSpPr>
        <p:spPr>
          <a:xfrm>
            <a:off x="467544" y="448995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Origen. Región Andina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México y Europa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AutoShape 4" descr="data:image/jpeg;base64,/9j/4AAQSkZJRgABAQAAAQABAAD/2wCEAAkGBhESERMUExQWFRUWFBgXFxgWFBgYGhYXFhoXFRUWGRgXHyYeGRskGRYXIC8gJCkpLS0sGB80NTAqOCYrLCkBCQoKDgwOGg8PGiolHyQtLywsLi4vLTYsKiwpLCwsLCwsLCwsLCwpLCwsNCwtNCwsLCwsLCwsLCwsLCwsLCwsLP/AABEIANIA8AMBIgACEQEDEQH/xAAcAAEAAgMBAQEAAAAAAAAAAAAABQYCAwQBBwj/xAA+EAABAwIDBQYDBwMDBAMAAAABAAIRAyEEEjEFIkFRYQYTMnGBkUKhsQcUI1LB4fBictEVM4JDkqKyFlPx/8QAGwEBAAIDAQEAAAAAAAAAAAAAAAQFAQIDBgf/xAAwEQACAgEDAgQFBAEFAAAAAAAAAQIDEQQSITFBBSJRcRNhgaHwMpGx0SMUUsHh8f/aAAwDAQACEQMRAD8A+4rFlrXsNT/lZIgCIiAIiIAiIgCIiAIiIAi5DtJnDM7q0WPkTY+ei0nF1D+Vo5EFx9SCB/NSuUroR6s2UWzqxuNZSY57zDWiSqdRxz8XixUax4FKW7znUwA7XKWTmdGU5TEEeSsbwXGXnN0iBextfUWuefMrVgsE2kwNboBEm5OpkniZJPqotmpTWInSNb7nVR2hlEVDpo+LR/URZp5mw42uB3CoOaq/a3Fd3g67oDpYWQT/APYRTJ9M0xxhfLNjbWdQr0akuim7QQYaZztaHWEhzuWs63W9V7a8x3hpHYm49j76i5dnbRp16balMy1zWuHMBwkSOB6LqUwhBERAEREAREQBERAEREARFhVcQDAkwYExJ4CeCAzWmrTcXNIdAEyI8Ui1+EFReDx1UVstS5NoGjTGYRztr+ylKuLY0hrnAE6SVlrByhbGayuzx9TzCYxlQEtMwSDaLjzW1lQGYMwYPQ6x7EI0g6LJYOi+YREQyEREBoxlYtbI1kATpLiGz11lcL8zvE6RpA3R6iST6mOikcQBlOYZhFxEzF4jionBMim0TNrSc1jcDNxgQJ6KHqpSjjDOtaTIiv2zw7AXObVABqicguaPijevMGBqYNrLWO3mFLXOAqFrXZcwYIPi0l1xDS4cxEXMKZ/0yjM91TmSZ7tsy7xHTU8eaN2bRBkUqYMRIptFtI00gm3VQ81+jOuJepxDtPQPeZSXGm57XBoE5qbmMcBJA8VRsTGq1DthhiYBcSHUw4Bo3O9BLS69gMpk8CRrIUlU2ZRdE0qZgQJptMCIgSLCLQvTgqNppshpkbjd02gi1jYLGYejHmPcf/tvlneDKZZbeHFsHWRwXyXHbIa5znU92SSGcACZAB8v4F9J252noYYQXsNQ6MLwD8N3chvN85Eaqi4naVNznPzMaHHNAcIEmOf5pHnPkrbw3TqcZfEjw+j/AD+SLqNTOmSdcufQq+A7RYjDOzUc7HXkNmDl0a8EZXXtxi6tGK+2HGuYA2iym8TJGZxNuAeMov1OmnOF2nTBfLS05hoHNkkHLYTJkiLcQsdi7MdiqrKdP4rl2oa0auPQfMwOK5X507afRdy2qdWpgrJNZxz8vz5n2fslt4YrC0qhc01C0d4Gnwv4gjVp6FTSq2z9iUKApNDWSMrTULWBzsoLrujjlVmp1ARIMjmFz0mqWpi5JYWcFbZFRfBQ2dmMcGgPBqRUaaw+/Vh97gVwXC0UN59J+UQDky6NbPtHs/tNtF1Go7vZfh6jnfentNRlOlQp1qAdGduZzHuzWzfFGdyvyKYcz5uzsjtfvaJGIy0g+k57PvFRxDaVd1RtMOIl8UqhY5x8fdtlY7K7JbXp0g3voflyy7EVHQ91AUX1eMgP/EA1JBmJX0paxiGlxbIzASRN48vUICO7M4SvSwzKeIcHvYXNDg5zs1MOPdEl182TKDJJJBMmVKoiAIiIAufHUHPYQ05TaDJGhBiRe+nquheFDDWVgreJ2d3bS5zxnmYz6gC2WYJcCJt/hb6NNtdsvcc7SGuytuWkkMlsEcZmI16xjW2TWzE2cSfFMT5g6DoJXdszZhYS50ZiIESYGpuY1McOC6trHXkq665O1x+HiHR5fXHR+5zUNtb1NrW/hzlkulxndYY89bzdTQWhuBp5s4Y3Nzi/n59VtbThsAnzN/fmubx2LGuM0nvef6Mi8TE3XqjMHsgh/eVHB7+BiI1E+xiOF+cqTRm0W2stYCIiwbHjl83wm26zKYpt3Q2d6AS6SHA3BiJInj6Xt3aXbYpMLGn8Rwt/SDq4/OOvkVRgFYaTSxtW6xZXb7mkpNdCzdmMaXMcxzgS0yJdLiDckg3gE6/w9e3doOo0XPa3MdNQMs2DjzAMWHP1Va2Q9ja7HPIDRJkmADBgk8v2Ut2pLatENZVb42mAQ7N0sdBd3/FVOtohTq/N+l8vjjHfoSa7Fs8xVqXaXGNMisXdHtYQfYAj0K5q21KtQfiOe+8nM609GzA9AsMThXUyJg9RPzkW91wYnaTGEBxNxNhIAmLwryqOmkviVpfsdJV1XxTzwe4rAUajszmOLv7o0AAFjpYLBuyqB3S0i35iZGbPHLxCYheP2vTGuYGAYjgc0aW+ErwbXpETctmJy2mcsRrM9F221/I5PR17cKTz7m92zaAN9RpvGW3zWPC8n1KuHYrs+2lmqd3l3crJmYcczje8aRPVU/C4tjw7KbNMHhEgH9Y8weStHZ7tO9pDarppkE5nSXCGkgSLmSBrJuqLx5T/ANLirHPX1+n/ACaw0qqak5ZLoQsO4be0TrFp841Udiu02GYwuzh/RlyeOnAdTZdGK2vSpuY17speJEg6Wufyi/HryK+fxrti1tTT+pKXPB10nvZ4Msa5SD8iDYacD81udtCpwa0c5cT8g1R79r0A3MajI0s4G/IASSuplQOAIIIIBBGhB0KmQ8Q1dUNuePmjV1rq0bn7ReWkd3eD8YiehiY6xPRczcM2ACB7cYglQtPtnQcBDakktAaQwGX95lBl0D/bOptmbztrxnbvDUgC4PMz4Qw334Eh0XNMgRY5m3gyttRZq9Q0prlehqlFFjo4p1OJJczQkxLeR/tjWfPmpUFUin23oOmGvgTMhoMBucugugjJfWTwBUpsXa4q03GiS1ocW5XtEtIANg11gQ4GOvIqy0mvspjt1KePX+zSUE/0lkRR9Dao0fbqLt43tdvr7rrpYljvC4H1v7K7qvrtWYNM5NNEDtSjtI1ancOphhAyZyAGx3RuO7LiSW1QbxD2xcGNOIpbUcBlyMIFYEl4Ml5PcuADI3BlBB1k2JAVpRdjBVvu+1QSM9NwD25TutJAhrs4yEBpyl5Dby+AQGwtuzcPtEVaZqvaae9nG5PgAmWsFu8kgD4TcyINkRAc+GwTWF5BJzOkyfPT3+nILZiGOLSGuynnE/IrYiGEkuEAiIhkKB7Tbc7puSm4d4dYuWNjXodInz4KeVI7YUGtrgiJcwFwniN0EjhIgf8AEqRpoRnalI1k8IhKlQuJc4kkmSTqSsURehSxwjiRm2qzYAc5zMpD5DXEQDlIMGNXDX9xzYbI01Q2q+GioDu1HlsAh5nNZozt1+IC8AhSO0SzLvMDibDMARzv0kD5Lbg9nMyNc6lT39NwaEEgQRyn3Ko/F5RjXyuf4OVtkYpJ9yOpsYczhXlrGuc4ZXluVr5LBvyWcIBkzqbAbjiqD2FmfO+mG3ymXSJaZd4gdSZ6rvxWFpXcabSSTfKCcxuT1uBJ5x6cT9mtF2Na02BgASOGg4H6lVWh07ulvbax0/ME/QaOWpTsi35fucYw7IjK2OWUdenU+5TuWzOVs84HOdfO/msg76TojxNudv8APyXqJyjCLk+xaPCWWKNBsAx/jUkW9fmt656m0KbSQXAFsSL2nLH/ALN9+hjyntGk4wHSc2U7rrGYgmIEmwnXhK8XZKdkt0slY5ZeWdK8zHM3jw8h+lwPcrwAk6xy6rbTpx5n+QFvTU8qRY6PTTc42duv/Rmpvs7truyKbz+GTYn4Cb+xPsfMqERdtRRG+DhL/wALq2pWR2s+iDCU48DYgjwjR13DTQnUcV792ZfdbfXdF4sJ9LKj4HbFakRldIAjK6S2BpAm0dIXRiu0td5sQwcmj6kz8oXnJeEahSwmsepVvRWZxwXAYWmPgbrPhGszOms3lZU6bW2aALzYAXNybdVTv/kDzRex5cXkgteDB1BIMRaJ05wuantvENiKrjAi8Eex1NtT/lF4RfLOWuPv8zC0djz0LxQw7A5rSBlNgdC13CHCCJFvQesrQwjGeEAE6nifU34qmYTtUxzQ2s0gmxLRuxwOshWbZm0c5y5mvEEhzSDoRIMWneFx7c7TQWTg/hXx83Z+q9/zgr76ZVvlEmiIrojBERAEREARFF9o8a+lQc5mshs/lDrZupmB6raMXJpLuCTlfL+0r3131Sx+Ul4yOF4DHDLobghtxxzHmtlTHVXeKo8zze7jY8eS0K50+kdTbk/kcnLJDt2RiA0D7wbZbw6d1rmXOa+bNJ0uAeC9fsmuSCa5IkkiHAGSXERJBEmByAA4KXWMzZuv06ld5quuO6T49xFOTwjjqhtSsGunK0HNlkkWJ4afCPdWSoxrmgnSJm4gH6WUZVqtY03a0ARLiAAYkSTqYvGq7cfApROuUDjxH6LzOotepsTffgqvE6Iy1FVUJvc3h/LOPvz6/sQm0tsgVIyiABllwaIc7Lm6NnV3ARZcp23AksIBiLiTLaboAi7oqC39LuV5LOJib8puvKlYNEuIA5kwPcq2hXsioxZ9E02kWmqjVXLCXyItu3Ggf7TmmAYiJzGDwGgLXHk108CsqTmneAiQDHKQCR+y3YvbVJkb2aSLNIMA8VG0drh9R8w1uokweAHS9zH1UTXRk6Xgi69P4WM5wdFbAUnmXMa48yAdQBx/tHsFkMGy26N3TpJn1ve/FbQZuNElefyyhHFvn9Af56r19f8ALc/L3/RYQHdTGg4jl1HnZbm4dx4R5n9BMrrG7ZHCLPT22xr2Vx59RR01nr/NFmsPuxa6dbRZvW/EnksmunQE+XDznRS4WxlHOS5rk9q3LDOHGU8QSe7cGi0TlI+GbRMzm6QRaVgwYkB0wSc8eARcd38swPU+qkTIMEc+PKP8r1dIyUllDZl5yyOq/ei4luQNzAgEgnLo5pMa/EDfkurB95l/EjNJ8OkG44DSY9FvRbGVDDzlhWvsBWaHVmwMxDXA8SBII9JHuq9svCd7Wps/M8A/2i7v/EFfQNndm6NCoalPMCZtmtB+GOU+qykV/iN0FH4b6vn7ksiItigCqnaKtjximih3mSKHdhjKZpOcazhihXc4FzAKOQtykfFEmArWqTtnZu1XV8S+hVLWOe2nSbnaPw306IqVQTIp5Hd8QcrnF0WLUBwPxe1u7pXxWbOz7xNKiA13dV+8bR7tjnOpd4KUHKdRvGXR01sdtl1SrkplrH1mGhnFMhtOlU7uo2pG8BVZlfOol8aALVUo7YcyoXNrCuaDmsNOtQFAOGGLLtO8XuxQL2mBDXU5cAHNW7FbN2uKb3U6jjUdXxRjO3dpRiRhwM7iyTNLLAEHLmFigMdl4zazqtE1G1m5n0yWFlHuhRIca/evAzCq11gGkAwyAQXlXZ+Gz08lSHS2HQC0G1yBJI97KkV8JtOW90MUG/8ARFSvhyWP72XHFQZfT7uMrQXuAzTvFsXnE1C1jiBmIaSGj4iBIHrogPnO0sJ3VV9Oc2UxPQgOE9YK5ljVxocS5zwXEySSJJPFZEr01edqTfPcjs8uTAif0XQ1uUAC54dXG/1lasIZzHqBHlf9V0MO+z+76tcB8yB6rzev1ErLHHsifzRppWxXmw2cnaGkG0GCxh4/K0l2V+8C6wOa/WI4ro2y1/cbpDQGguJlpMRDQBpJ+gHGR52jd+G2GMec9g9jnxDXEuDW3JABPC0rZtVjHUN4OIgEd2M0HUEdOptCiUvE4v5niKrHurm/92fuU0V258oO8L8bcZn9+KhtobRqk3YSQASJdxjSeMGP+K7Gx95m3gvAbINtXanja48lZ+zdCk578zQ5waMstBgCQ7X+4L03iFvw9PK3H6fT3PfVzafUooxT/wAh9jzjlykyvG4p9ppmePQl0R7SZ8letl7Gw5xNUFkgF5DXEwMlTKC1sDd4GS4EgxABCjO1WAosrAUwG7suDTo4k8PhtFraqgXile7bh/YkqzPd/Y4+ztd5bek+C9oJEw0GQ46XjcNvzHkrOzCtHCfMz9VAbCxeR+UmGEHU2B1Bvpx91YqdQOAIIIOhFwqjUWOc3JE3Twg1uws+yM5REUUmBeLQcfSBIL2giZBMRAc468g1x/4nkjcfSJgPE2/8py68TBt0PJbbX6Gu6PqZ1qOaLwRx+o8rLV3D+bfO/wBP3Wyji2P8LgbE21gEtNv7gR5grcukbZ18JmVh8o5DSeOR8rH2J/VYh3DQ8jr/ADqu1Yuo5oEEmbRMybWi83XevVyXEuTOcE52Ewmas9/BjIHm8/4afdXtQ3ZfY7sPSIcQXOdmMcLABvWAFMq1XQ8xqrVba5LoERFkjBERAEREARFz1doUm5sz2jJd0uG6DcSOCA+bdqNniliKrGiGu3mgaAPH0zZvZaMO8PMcAJI6zAB+f7rn7WbR77FPfh3AMIOYktBlrAA4h1xcaR5wo/AV6kkuc3hkc1wPIQ4CAZMGBbfjkt1bKMJQj3IVVkardz5WSytaBYD2XpauVw72lHhn1G66YItLTEEWkEqNp7PBhoxM5S3wgeJkbroJEFwBy25dVX49T0e5NJrlMmcSwVKfduif6qfeSLwQDxHPh6rvw9RpaADMQDOvr1VbqdnyQQKz7gC9/Ccwd4pLpLjckXFt0KYBIIcNR8xxB6fqsPB5zV+BqcZSqbTy2lxj2KG+rOIIkQJIAyixbra/EjL6r6Fgtm06Ulg1iSSTp56Kp/6ODiBlYCXOMQ6YYIF40GUxJvb3uxXbxzU7owhCXDy2s+2M+2C5pTUeUQ2y6hdisTM2hoDqmewcYLRG4DxbJ4aZb1PbLWivVyuzDOTOtzdwnjBJE9FY9nYwjE4vMJbTDzl3iQ0uzbrXAAZoJMGCYVSrlpe7IIbmOUcmyco9oVTFYm/ZHSBgpzs5iLOZ1zD1sfoPdQayY8tIIJBGhC6NZWCRXPZLJdUVfodo3jxtBH9Nj7aH5KXwu0KdTwuvyNiPT/C4OLRZwthPozF+y6ROYsEyTIJBlxkmQZm3tZef6TShoy+GI3nWIJIIvYgudB6rsRZ3y9TbZH0Ry4fZtNhDmgyG5QS5xOW27cm1tF1IvFq231NkkugVw7LbBygVqg3iNwH4QfiP9RHsPMrh7M9njUIq1BuC7QfjPAx+X6+Wt0VlpdPjzy+hTa7VZ/xw+v8AQREVgVIREQBERAEREAUN2h7NsxTRcNe3R2WbX3T0mD6dSplEMNJrDPj+1ew9WiHuqBwa8vDi1zHN/EIzDwyASBBP7KPpdm2PcSM02k5ouAA0w0C4yN5aDlb7dUphwIIBBEEESCDqCFTdqdmTRzOpNmnrA8Tedo3gOesa6SdJ5S4NatPBz8z4/O5CYejlaBrroNSTNlA4ItZiqstcCS4lxG64tdeNTYkEEnQjkFdNnYekGCs+sGuObu2gZocJDajmi5giQNNJJ4cOC7MmrmdNN+9BynLDdS4g7zZLRYaXiZtyjF9+5YyklwuiMFz4uo8Mc5oBA4k8B4jHGPMaHyWdFsNvpc3JNjJ89FGnabgdwZRHG5Oka+q1qdcZf5OhrrL3VDKeGSuAa7KHEQ86jQZZMAjha/Qn0XYcT/S7rYW9jf0UG4Ew/wC8Bsva8jeJtJ7sjPGW8WaLNEzqtY2LUp04diXZAAPCZIOSb5jLiWNgwdXTOYzMv0NF/maxhdmvuVUNVOOeevqYjBOqVMUKbwzOSQRmk5XQ8HTKc4jjY9ZVVarNjsf3bA1jwCWNZUqFpzVIblJvJLokgnnqqZV2bL3EPMEmARYT0noD5hVM6lCbjuyuxZae9WLhf1+53LxcP+ma75uSb6iY0v09iVmzAETvuMtLb8iSQdZkTErXEfUk5fodayp1HNIIJBGhCj3bNJEd47QCwiIaWiBP9Rnn6LM4C9nFt5gebj9Hkeg5Jtj6mcv0LhsnaneS10Bw9JH+VJKibNwFQVG92XOeDIDGEn4rACbb1xBmAr/sfsvtKoQXtZTZx7yAY6NbJB84XN0OT8nJNr1kYx/yGDWkkAAkkwABJJ5ADVWzYfZMCH1hJ4M1A6u5npp58JLY3Z6nQE+J/FxHyaOA+qllNo0qh5pdSDqtc7PLDhfyAERFNK0IiIAiIgCIiAIiIAiIgC8K9RAfONuCvUxBFKCTWLSCJJaDlAFwBAEk9PNWHaOAbhsMcvjflY98mSDJdA4A3EDn0U4MDRY41MjA65LoE8ZM8NTK+cdu+2baxp08NUJa05nObZriQMoB1MAunhJ6LSNbefUkqbm0l0RybUxGjWug3DgI0jjy8uqi31mtgE3IMWJJyiTYdFzYTGuc6HXmTPHnJ4evVdFfB03+NodaLjgdYPCVDsi4yxIptdOUrvPwjBu0KZAObWIsbzYWiV109oF9MNa6WcIGsE8eQPLkuQ7PpTJYCba3uLA349dV7WrNpt4aWbz/AGWFPantfUiJZe2Gcs5NqvEtHEAn3/8AxcKzq1C5xJ4n9lgo7eWeo01XwqlFhbcPhn1HBrGue46BrS4+wuu3YOwquLqinTBi2d0WY38x+cDivtWxdh0cLTFOk2BxJu5x/M48T/BC7VUufPY2stUOD5dsz7NcbVgvDaLf6zLv+1s/MhW3Zf2W4WnBqufWPInI3/tbf3cVdEUyNEI9iLK2T7nNgtnUqLctKm1jeTWhvvGq6URdjkEREAREQBERAEREAREQBERAEREAXhXqID4r2v7SbTpmtQr1xGaC1lJoDmvIyjNAOUgwb8wSqwyuGtEkmc145E5nH1lXn7VsO372y05qLSZuLOcBY6Kl9w38rdZ0GvPz6rvBcZRLrXGUa8NtNpO6XCbTHPQT1j5LuoY983MjNewNpvfXRcvdskWbPCwnSLegj0Rogxrx9/4Vn4cZfqRC11ade7Cz3J3DVRUMNPEDTnxhce28D3bwQSQ8E34EQD6XCy2ZDIqOO6X5QJb8O8XGSDlaJJi/ynsq9oMPULWOY52YAgENsTIgku3SCIJ4ZheJKiS0scOP7Hbw6mMK90uG+nsQCl9g9m34tldzHAdy0Ogic0h5ygg2O5y48FuobSwrf+nEObBc1p8dyQ4kyAJJI0DbcJ+n9i8MG0XGAM1Q6aw0BsH1B9+q4rSY5byTbZbY5TOf7OsFTZgmObTcxz7vLxBc4WkWG5Hh6HnJNoRFIisLBXt5eTCtUytceQJ9hKoWzvtAxbzhO9oU6IxIL2uc8DMwDCnda97T4sQ5upJ7uQ2Db6AsXUmmJAMaW08lkwfPMF9pdV7WmqxlBrjTOdzw2Gvo4iu0b8gtd3AYKlgS5wADmEK9bIxjqtCjUc3I6pSY9zb7pc0OLb3sTC6TTB1A4cOVwskAREQBERAEREAREQBERAEREAREQBRW0+1GFw72061QMc4SBDjYmASQCGiQdeSlV84+0vs4c5xQcxrcga4OcQ5zwYaGiDJLf/U+a2ik3hnOyTjHKIv7Qu01HFPYykCe6c78SRDpgENHES0b0jyOqp1uJ4xrx5LOFzuwTSZk6k8OJDjwnVoPopajtWEQHfOXVtI3ADz+f80+S9DQFpoYNrSSCZIgydbzpprJ9St62Rxk8vqd2yKVd3e925oFiMwBA3XAHLEzmAvMRFjEKUp0MXm3nMLSeGUO0AIksIiQTpMEjkufs3W3nsjUZp8oEfP6qeXNrk9PoUpUReSNwezcdUe1jXsJMaNbcBm8N7m4G8+QGi+ndl8FVpYamytHeAHNGW5kmd236qvdkcJmr5iLMbP/ACdut+WZXZR59cHPUvzbQiItCKEREAREQBERAEREAREQBERAEREAREQBERAFTO3PZLE4yrSNN7AxrSCHEjKSZLxAMyA0R06lXNFlPDyjWUVJYZD9n+y9HCUTTaM2f/cc6CXmIuNMsWy/WSTWe0X2ZUyxzsLIqTIYXjIRxAJEtPESY4eV+RZUmnkxKuMlho+RYr7NcWygam654I/CZLnZeJB0Lh+UehOirLcI81O7ykPDi0g2gtnMDOkQfZfoNfL9r9nxRx1Z/Bxz0xe2eS8mf6swC7Qsb4Zzjo1OcYx+vsRGxNmvplzn2JGUDW0gySPJSyKa7N7EZXzl85WkAAGJJuZOsRHv0W0pY5ZexjDTV4XREj2Ka/JUNsma1r5oE35Rl9ZVmWjB4NlJoawZQP4SSbkreozeXkrLJbpOQREWDQIiIAiIgCIiAIiIAiIgCIiAIiIAiIgCIiAIiIAiIgC4Nr7JbXZlNnC7XflP6jmP2XeiGU2nlFLxHY6u0S1zHnldp9Jt8wrPsrZbKDMrZkwXEkmXQATfTTgu1Fs5N9TpO2c1iTCIi1OQ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7544" y="5085184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Variedades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44:  industrial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24: consumo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 descr="http://www.lospaises.com.ar/graficos/world.gif"/>
          <p:cNvPicPr>
            <a:picLocks noChangeAspect="1" noChangeArrowheads="1"/>
          </p:cNvPicPr>
          <p:nvPr/>
        </p:nvPicPr>
        <p:blipFill>
          <a:blip r:embed="rId3" cstate="print"/>
          <a:srcRect l="810" t="9450" r="1209" b="5501"/>
          <a:stretch>
            <a:fillRect/>
          </a:stretch>
        </p:blipFill>
        <p:spPr bwMode="auto">
          <a:xfrm>
            <a:off x="2843808" y="1484784"/>
            <a:ext cx="6120680" cy="3456384"/>
          </a:xfrm>
          <a:prstGeom prst="rect">
            <a:avLst/>
          </a:prstGeom>
          <a:noFill/>
        </p:spPr>
      </p:pic>
      <p:pic>
        <p:nvPicPr>
          <p:cNvPr id="22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258288"/>
            <a:ext cx="404673" cy="438907"/>
          </a:xfrm>
          <a:prstGeom prst="rect">
            <a:avLst/>
          </a:prstGeom>
          <a:noFill/>
        </p:spPr>
      </p:pic>
      <p:sp>
        <p:nvSpPr>
          <p:cNvPr id="23" name="22 Rectángulo"/>
          <p:cNvSpPr/>
          <p:nvPr/>
        </p:nvSpPr>
        <p:spPr>
          <a:xfrm>
            <a:off x="3131840" y="5085184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Hortalizas desde 1785 y en 2007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Puesto 20 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Principales productores: China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, India, Estados Unidos de América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Egipto </a:t>
            </a:r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70% producción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S_tradnl" sz="1400" dirty="0">
                <a:latin typeface="Times New Roman" pitchFamily="18" charset="0"/>
                <a:cs typeface="Times New Roman" pitchFamily="18" charset="0"/>
              </a:rPr>
              <a:t>108 millones </a:t>
            </a:r>
            <a:r>
              <a:rPr lang="es-ES_tradnl" sz="1400" dirty="0" smtClean="0">
                <a:latin typeface="Times New Roman" pitchFamily="18" charset="0"/>
                <a:cs typeface="Times New Roman" pitchFamily="18" charset="0"/>
              </a:rPr>
              <a:t>Tm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546320"/>
            <a:ext cx="404673" cy="438907"/>
          </a:xfrm>
          <a:prstGeom prst="rect">
            <a:avLst/>
          </a:prstGeom>
          <a:noFill/>
        </p:spPr>
      </p:pic>
      <p:pic>
        <p:nvPicPr>
          <p:cNvPr id="25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402304"/>
            <a:ext cx="404673" cy="438907"/>
          </a:xfrm>
          <a:prstGeom prst="rect">
            <a:avLst/>
          </a:prstGeom>
          <a:noFill/>
        </p:spPr>
      </p:pic>
      <p:pic>
        <p:nvPicPr>
          <p:cNvPr id="26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546320"/>
            <a:ext cx="404673" cy="438907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2771800" y="83671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Tomate (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Solanum lycopersicum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6" name="Imagen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 descr="http://2.bp.blogspot.com/-u_xikvl4IKU/UAb-w1zAuFI/AAAAAAAAC5g/2Q3Q07rPwjU/s400/mapa-provincias-ecuad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442633"/>
            <a:ext cx="4968552" cy="4362631"/>
          </a:xfrm>
          <a:prstGeom prst="rect">
            <a:avLst/>
          </a:prstGeom>
          <a:noFill/>
        </p:spPr>
      </p:pic>
      <p:pic>
        <p:nvPicPr>
          <p:cNvPr id="12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628800"/>
            <a:ext cx="360040" cy="360040"/>
          </a:xfrm>
          <a:prstGeom prst="rect">
            <a:avLst/>
          </a:prstGeom>
          <a:noFill/>
        </p:spPr>
      </p:pic>
      <p:pic>
        <p:nvPicPr>
          <p:cNvPr id="13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628800"/>
            <a:ext cx="360040" cy="360040"/>
          </a:xfrm>
          <a:prstGeom prst="rect">
            <a:avLst/>
          </a:prstGeom>
          <a:noFill/>
        </p:spPr>
      </p:pic>
      <p:pic>
        <p:nvPicPr>
          <p:cNvPr id="14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916832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212976"/>
            <a:ext cx="432048" cy="432048"/>
          </a:xfrm>
          <a:prstGeom prst="rect">
            <a:avLst/>
          </a:prstGeom>
          <a:noFill/>
        </p:spPr>
      </p:pic>
      <p:pic>
        <p:nvPicPr>
          <p:cNvPr id="16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132856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212976"/>
            <a:ext cx="432048" cy="432048"/>
          </a:xfrm>
          <a:prstGeom prst="rect">
            <a:avLst/>
          </a:prstGeom>
          <a:noFill/>
        </p:spPr>
      </p:pic>
      <p:pic>
        <p:nvPicPr>
          <p:cNvPr id="18" name="Picture 14" descr="http://us.cdn3.123rf.com/168nwm/alhovik/alhovik1107/alhovik110700302/9882221-ondeando-la-bandera-roja-triangu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348880"/>
            <a:ext cx="432048" cy="432048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179512" y="1412776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Desde el 2006 la producción disminuyó de 61929 a 33221 Tm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Patógenos son un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factor limitante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(200 enfermedades y plagas )</a:t>
            </a:r>
          </a:p>
          <a:p>
            <a:endParaRPr lang="es-EC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Producción a nivel nacional: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   Imbabura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401 Has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Chimborazo  283 Has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Carchi  207 Has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Manabí 170 Has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Santa Elena  145 Has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Pichincha  142 Has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Importancia Composición nutricional (vitaminas, sales minerales) y características curativas </a:t>
            </a:r>
          </a:p>
          <a:p>
            <a:endParaRPr lang="es-EC" sz="1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771800" y="83671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Tomate (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Solanum lycopersicum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956376" y="620688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627784" y="5805264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>
                <a:latin typeface="Times New Roman" pitchFamily="18" charset="0"/>
                <a:cs typeface="Times New Roman" pitchFamily="18" charset="0"/>
              </a:rPr>
              <a:t>Fortuna, </a:t>
            </a:r>
            <a:r>
              <a:rPr lang="es-ES_tradnl" sz="1100" dirty="0" err="1" smtClean="0">
                <a:latin typeface="Times New Roman" pitchFamily="18" charset="0"/>
                <a:cs typeface="Times New Roman" pitchFamily="18" charset="0"/>
              </a:rPr>
              <a:t>Sheyla</a:t>
            </a:r>
            <a:r>
              <a:rPr lang="es-ES_tradnl" sz="1100" dirty="0" smtClean="0">
                <a:latin typeface="Times New Roman" pitchFamily="18" charset="0"/>
                <a:cs typeface="Times New Roman" pitchFamily="18" charset="0"/>
              </a:rPr>
              <a:t>, Charleston, Titán, Pietro, Fortaleza, </a:t>
            </a:r>
            <a:r>
              <a:rPr lang="es-ES_tradnl" sz="1100" dirty="0" err="1" smtClean="0">
                <a:latin typeface="Times New Roman" pitchFamily="18" charset="0"/>
                <a:cs typeface="Times New Roman" pitchFamily="18" charset="0"/>
              </a:rPr>
              <a:t>Cherry</a:t>
            </a:r>
            <a:r>
              <a:rPr lang="es-ES_tradnl" sz="11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_tradnl" sz="1100" dirty="0" err="1" smtClean="0">
                <a:latin typeface="Times New Roman" pitchFamily="18" charset="0"/>
                <a:cs typeface="Times New Roman" pitchFamily="18" charset="0"/>
              </a:rPr>
              <a:t>Chonto</a:t>
            </a:r>
            <a:endParaRPr lang="es-EC" sz="1100" dirty="0"/>
          </a:p>
        </p:txBody>
      </p:sp>
      <p:pic>
        <p:nvPicPr>
          <p:cNvPr id="62467" name="Picture 3" descr="https://lh6.googleusercontent.com/-ZKvpUNM1myo/TYyD3YdsNKI/AAAAAAAAAB0/hph-M7cR7fE/s320/tomat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869160"/>
            <a:ext cx="1440160" cy="958607"/>
          </a:xfrm>
          <a:prstGeom prst="rect">
            <a:avLst/>
          </a:prstGeom>
          <a:noFill/>
        </p:spPr>
      </p:pic>
      <p:sp>
        <p:nvSpPr>
          <p:cNvPr id="28" name="27 Flecha doblada"/>
          <p:cNvSpPr/>
          <p:nvPr/>
        </p:nvSpPr>
        <p:spPr>
          <a:xfrm rot="5400000">
            <a:off x="4319972" y="5193196"/>
            <a:ext cx="360040" cy="720080"/>
          </a:xfrm>
          <a:prstGeom prst="bentArrow">
            <a:avLst/>
          </a:prstGeom>
          <a:solidFill>
            <a:srgbClr val="92D050"/>
          </a:solidFill>
          <a:ln>
            <a:solidFill>
              <a:srgbClr val="3B7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23" name="Imagen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340768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Pérdidas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10 – 30 %. Enfermedades y plagas  40 – 48 %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Enfermedades: hongos, bacterias, virus y nematodos ocasionan deterioro y/o muerte planta. 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Plaga: vertebrados, artrópodos, moluscos, gusanos y nematodos que dañan las plantas.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1" r="2508"/>
          <a:stretch>
            <a:fillRect/>
          </a:stretch>
        </p:blipFill>
        <p:spPr bwMode="auto">
          <a:xfrm>
            <a:off x="611560" y="2132856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131840" y="83671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Enfermedades y plagas 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1" name="Image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 l="2431" t="6687" r="4387"/>
          <a:stretch>
            <a:fillRect/>
          </a:stretch>
        </p:blipFill>
        <p:spPr bwMode="auto">
          <a:xfrm>
            <a:off x="827584" y="1340768"/>
            <a:ext cx="74888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90872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Enfermedades que afectan al cultivo del tomate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8" name="Image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3"/>
          <a:stretch>
            <a:fillRect/>
          </a:stretch>
        </p:blipFill>
        <p:spPr bwMode="auto">
          <a:xfrm>
            <a:off x="539552" y="1484784"/>
            <a:ext cx="805854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956376" y="620688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07704" y="90872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Enfermedades que afectan al cultivo del tomate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8" name="Image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483768" y="1988840"/>
          <a:ext cx="486003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001" y="980728"/>
            <a:ext cx="1331640" cy="12783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520" y="116632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DETECCIÓN E IDENTIFICACIÓN DEL NEMATODO FORMADOR DE AGALLAS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Meloidogyne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spp. EN SUELOS AGRÍCOLAS DESTINADOS AL CULTIVO DE </a:t>
            </a:r>
            <a:r>
              <a:rPr kumimoji="0" lang="es-EC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lycopersicum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TÉCNICA PCR.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19672" y="134076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MIPE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es un m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étodos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 control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basado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en la biología y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ecología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Conserva la estabilidad del agro ecosistema, mantiene los fitopatógenos en umbrales económicos.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27784" y="83671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Control de enfermedades y plagas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956376" y="620689"/>
            <a:ext cx="1187624" cy="307777"/>
          </a:xfrm>
          <a:prstGeom prst="rect">
            <a:avLst/>
          </a:prstGeom>
          <a:solidFill>
            <a:srgbClr val="3B7812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AutoShape 2" descr="http://www.google.com.ec/url?sa=i&amp;source=images&amp;cd=&amp;docid=UEQqThTS6XiGoM&amp;tbnid=utED_5xlyYvtwM:&amp;ved=0CAUQjBwwAA&amp;url=http%3A%2F%2Fhtml.rincondelvago.com%2F000562201.png&amp;ei=EtAxUuyDDKK-2wWO_IGQCw&amp;psig=AFQjCNHqa-e1pS5DA8oEs4ILN8GRI4tXkQ&amp;ust=13790826422852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7351" name="AutoShape 7" descr="data:image/jpeg;base64,/9j/4AAQSkZJRgABAQAAAQABAAD/2wCEAAkGBhQSERUTExMWFRUVGRsYGRgYGCAfHxsgHxofHBweHSAdHScgHxojGxkgHy8gIycqLCwsIB4xNTAqNSYsLCkBCQoKDgwOGg8PGiokHyQtLCwsLCwsLCksLCwsKSwpLCwqLCkpLCwsLCwsLCwsLCksLCwpLCwsLCwsKSksLCwsLP/AABEIAKQA3AMBIgACEQEDEQH/xAAbAAACAwEBAQAAAAAAAAAAAAAEBQIDBgEAB//EADoQAAIBAgQFAwIDBwUAAgMAAAECEQMhAAQSMQUiQVFhEzJxgZEGQqEUI1JyscHRFWKC4fDC8UNTkv/EABkBAAMBAQEAAAAAAAAAAAAAAAECAwAEBf/EACoRAAICAgIBAgYBBQAAAAAAAAABAhEhMQMSQRNRBCIyQmFxgRQjM6HB/9oADAMBAAIRAxEAPwAGnkmYLusCxIuo7EdDGLGyWqCFEwQSPs0fbFNdW5Shg9dNgT2iJ26zi7K5UmYJJWwg76h7SIte+PC1s40qdC/NVGLLYwD7W3tabdZi2IHPsW0vpMkqL3jx2nDP9lkka+bod9J32+ZxTW4Y3pjVpJ1BtYifrbvgpxYqRTlqmixYKBcAGSexI+LziTcUWASxDXuN42uPjpgbNo67BWaZXaL7Sev/AEMA+jAdmPMxMtMmYNoFhO4w3pJ5NVmj4AW1iIMrNjJ69NouD3xVxymxaKhZoAse0Tpvbdu3nHvw4T7aTBG0iDAETG3ecCZzMlnqTrdgQrMY3ECwFyABislUaR0zX9pJFrQSDBUjvcdJjv8APzjy0gCSWI02mYsf7f8AeIPoCgs4BkgaSRc7gW+sYrfMJp0hZuvWwGo7jqPHnEUvY5VnAQOHixBFlgACAs+bGcUnhum5PutAG4BHXoTbbFb5sg3bUCNyCdvibzjquQxdwL+3cW6x2sZBIsZweskFpj+ntygQpEk3JIF4J3MD/GBRT1kxMi35gI3jUdzhDX4g0kKZBmGNtyARY9PjzixM5qBEuoXlDAzIkdOkfrOF9J7DJUF5qg4fSqkamAncG8yB89dvti9OhaNXmebsO5vYeL4HXjEMUdwwNpG9587A4lUzLMmgMGgkAm0DpE3wUnWULVBwqgKSDDM1xIIv289u18CrUBbUdOrYzsII2jz1xTSrNqkmCoA5fBkC36n52xTmeI8+gi86WmLjYG/Tr5wvRtgryFJlqg5HTlm03mTuD/bvib0m0HkBIOwAPnp1+OuKF4nUHNDEHoIOwttt32wD/rJJ0wwJYWJi2/c9bYZQfsMrpsN06FmIW+1z3PiLwZ74acIoq6uCTPpme9yT8dRhDmIMkgySbExI2Eb+MP8A8M1ACQQN4IF9xYn7dMV41UivCvm/hiUUDMlAsA+1rwRv87iMUGg1oY6QFiNN4uNQ6kCMMEzCaiumDJIO+x2v17TfE1qK3MukGAym1unXe/fEu1EHjAJSruG0yVIIiDMxN5jbzitfU1a5nTIhbzv584LalSqe5QzQbyQQRvIm2++K8zlkjUOaBIMnYbgmP922AmgYLFXWT6nKdhJ26gm1zH2wQK6rY9NrdI/8cAWGswQFIgHqY6b2H/hiqrUaYBaAABt/nDONjx0MKzSZGwM+IFiPi+I0uItqEoWBtpUxtcNbtOF49QGAt4kR4t9euCOHZIBGJJJFz3G+m5v1xnVWWSumGPmPcVJ+TJPe0dr4rp5xjp5jDHSDFjFyZ3E48csx1TJFpBMQD2jz/fF7cOK04KkCASR2I6m/+cJgk05OwbMKHUqVEEgN8Ha/ceMcbK04a4kAagZv0ntpjF+aq6WUtKl/ygx4mCIvhpQ4dqGkkFjyqZ2KgyT3UgSBg31Q745Kn7i/g2VFIzqtBJHUbGPjsRY4VZvM85ZlADTeTO0zfvhvWy5pMwj2bkCbT7jN/wA2CM/+Had2AUD3ASYAMb9jJxRcnuO3cUjL1KnQgqe9jJO5HcD9cRClUNMNcmIPS/ePAtPU4cZjgJSqKaQBoLajP5QSSNwI7/GLjw7SA4uGXUSL6VmJbyTaRhu9E6oU5ekYAVgYkgi1z1EdTMxgfM5Cqx3JiJEyB064epRCqWEwNwehIj6i+3jFDZPVcFZ6CTBHj74ym7M8MSHK1PeUM9LdPqO2GFJSFLD2W7nURvvN4iMEHhiMbkWI8/riNRVIYB7T2spO5tHj64LkpAbA0rD3GnBMBgwv5It3i2JVK0aTpEQSCFIIk9RcfTF7VSGljKTJFpPgQe9/r1x2tVIDhDNxYA6rAzJ2E73wBbKhXERGoAx7oJ/5dSDIxKooYkOqq8So3Hm+5Fpjp0wIMm9n3gyVIAP/ABG/XBNMalEXAAADLE2loAEztfbGxEZfKB5utouoALDUSJM3ItewG5648tUlypQFW3YbzF4O0fTB+WdvzL7TZWEjyV2v5x0UVd7GCb7XgbztYx0w3ZBStAdKoKQUsqkn22m8STvsB+uG/As8VqXMqbxsZA7/AKYHzaEQQgYDYQNiSO+3f64uyRAZRAkm42AJ+bk4CkrHi1GaA86GSvUYQ0OWK/aLRMD5wMc2jJqZGUkiApI2MixMdbj4w24vlajVGZDHKJJuAeogXjfHRw9DT1MgLNy2YGLzN9htgOaJuuzFeXqc5choQwCsAEeB4EnFyZiVJHqRHuvbyIMXnr0xZX4cAUcFIUixMydtxGO0uHk3ZdJCmIJPSYud7g/OFcovQHV0D/s0arxLahJBB62IvfEhlF3hzNzvYnpi18oTo5gQJ6XJG5I28YsABuJH8rED7YzZbrawaDg2W0uysE1U2s/UWgRO41Eb4opEL6taIBBDIR7agiV+CeYeDiKEszvuKiwR0Bi33P8AbE6tX1KlRbbIxX/ayyG/mDAg/TriO0CLwSyOUP7OTUkgsKkAi40gsBfa5Inti7hmtQUJD66bEE7GG5ZHkN0+MUKhWKZ54A2aCSLTHWVkYpyrGlRmQxXVpPZbnTfY9MLK6tGKeI1RUSn1iVg7iGspJ6jbV1EHDHL0nCrt6iNzEe2NJgiTM8wXzhI7ctjOpi3xP/UY1nA6GhkkqS3e8A2M9o09e+HbtI6ZxuMF+P8AoBRQu7Ox90IQL8obeOjQ0T4wTmXC1gosrEgHewAsfBjfHKlALKkxAgQLkajfzYA4vTh5LoHYaxTab2BFhf6z9cI84IOEgbM1BUKgodGgKSRaGYkkfRdJ+2OcVRTTK0dKSFSYkddK/Enbrgmrw4qqrqIYQW+kxbyP84qbhhbQzWCkkAnedifIAH64vx8c+SuqFcWmKnyunL+iQWYgyw6dYH0EfA3woCFdILAk7kG0A3jaP1xr24ZK6Re24NyN/wBD1xQPw2kzEgnbV/gWx1L4TlrNAcbVGTWuSRAjrA732HaBM4sp5YuFJBBI5rSIv/Wcatfw6oOrSJI0e47f2xM8DRoJFgI9x62OD/R8nuhehlKuTVh/+PbTEE9NxaZwVw/IhSQzEqB9PljaDeMaSrwimBEeLf8ARwMeCoDsd5s5v0uDv/bAfwfJWzdGJqppPyRAhfzQSvSevjtirM5ZSsKTa4vGnp8XHfDrN8H5eQEfzXHja+M+2UqrUIanCk2ZTI+s7dr+MRl8PyQ8CuLRa+Tf85Lg23AUfHcxYnHKORFgSWLCZ2AEDSPj4xB6vKx1ry8oAvy9YYm5A/XA+XzGrTTZpBspiSJG0baYG/TE6dDxug47QrXTvsR58dcdOkEMSO0EAg/ymJFzJ+MUohAVRqlgdQtbyx6QRiik8M5YQ1yIGw+pifOFC3asZDOw3NqJFotFu584sJkEhb7mxF53kbiPi+FGRzCs5cMBtyxcx17XBwyqZo+ne60zB0kgiTtI8/1wnWnQihnAI+TL7AqRe4JE9Z8mMFV2iCCFMCQSIt0g79sUjNBlhSSptBPnYdrGO2JvWAOrlO47gCxB7X8YavBTqsFVWg/5QIiJUdtyPi/TscDPlitoX/8AqPtbbDCnmpFi3Xx1+bfHXBKU6Y3g9dj+njG7NC24Mb5jhIBRlYobEAiASRzAzeL+3eY2xHKcJpeprOpXCtSGowImQdrkSdzbBfEM0GL6SShJGkgE+IA3It7jhVSWq8kAtoghogsImY6N9NJ2nbDdd0dyhFZQdSQG3tq0+YQd489ouI3x3OcL1ElUElRUI07EkbnrtsB1OKBpYo/QCZmG3tE3IF99uuGWZrcq+7+AE7jULGR3J384VRxSHXEnszPEKIFdFtBiyxF5tawjD8lXqKwkJJGo9CQGg9O0Yz3FMyP2hSxnSqdI2E3+pEn5wdw0+pUN2KOQPTUSSxhgZFkVe+wGKKFqi0oVQ0Thw1g+oGBlVY2NRisgKLi0Enqem+IGsqkzLPB7RLQSSe4N/sMAtxNVLUbzTaJmdiCIP8TAxrHTBmRpeq/8AHQST/mfOOvh+GUvmkcvLKnUQ7JEzLEFjA/SAPgYtcE2j4iPtGLGAUBRb9P/AH1xWhE/+GPTiklSOY4FHQSPpi0IdoH2xBfkfTHpuYkwYnpgmOtTtcr5k4i3tAsOm4xWXnwfiQfvgfMZYxYp/wDX98YwWKoHUd8RaqkWa/Ub/TCyrSGnUxBE3nv/AJxyjWQmCCD2J3+o6YwLGT1aff6Ebf8AeKCgY2T9cCvUUAhU+5OO5DiIupFxb5/9/nBo1lWa/DtN/auhvBj9P8YzHGOB1EsZZW3I379/6Y1T5sljpOxMfO5wvq5w1FYdAA17Tv8AaNpxz8nw8Jr2YtGTr8S0E6SCCSs/G8+P8k49VPqAkkjlJWQbgr32mLR8YF4nQOpgBPWFgFiTMifpt2xDKjSFg9L7gkN8xHxbfHny4ug6gmsF3CkcREcuowbSALW3Ha+GFGqVD20nQzjSY1C0G8/H1nAv7KFUA6pC6WJ1TG4jvN8H6FGlSNWlTq/lInp5vaMTlVlYRqeRflajAKwux1HwLbf0GLVzHMo2AIudj5idp84BJC0lKmTGk6SJH9unTHsjmtDadz3HtEGQ3nbA6eQxTofgkODsrm1pE3+sT3jFi5oteRPXSIn5HfvhNl887VA7MwQWO8GATYd74PGaEnl1Qdy0H+n9b4nONEeWNUbReE6JbMEu4F1LWXsxI5jN7rcbTiRzVV0K+roBYaV9MwqrEAgDVzE+9iYgYZ1ssrAag97rCmTJtqvAPiMC5vhhpmDTkODIVSGJkGBG14sJ6mcVTPRSTEXGc4tKUu2okWYtJ3MHcRY/JwJ/q+ik1EuSuxDAllaJVpFtPTGibhitqKwXQgLraRf+GZJAInCbN/h8IpI1Q0ltoGmRBO8EGfFpwUksj/gzvGMzqLMli0MZPWJbf62w44fUqjLU1R0pFiRrYACooYAliBAJBt8Yyn4rzK0mdacRqhfHWRfcYQUOI1ahVHqsQOVZb2ybx4MXxeHG3Gyc+RXg+kUs/OZJbSCHgwbWtufHXxjYM4Uctp3jr5J3OPkNLNBSZMbn9JONXwP8XK6pSYNZbtb/AOza+O7ipKjhnd2apal8U5jOwCFud9/8dcB5rNwARBG84po5xXtME9/84sKE0eIXuoI8b4vbjCJu36GcJK+c0gxbzhXVqkk3waA2aOr+IQfYN/8A3zOAzxtmHvCsCbSBPxjPZerzuk3sw/vhfx0CzgQZn674VsyNJnePMILmVmDbp0P03wXUr3kRESOtz0xnazeokgTKgx3I3H1BIxbw3Nk06SE+3VLdSBZZ+h/TBs1Gny9SUB+oOAs5mzSJq9NJkYopZnTHbrhZ+Ic8NKU53YfUC5nxbB0DY3/1X08u9W0gSAT12+22E/B/xAH1K4gkNtsbTAnCzjGZinSXqw1H+2F9OndO/u/Ww+pxNvIyQbnjOoEnqPp4+N8FZcFiR7mZQtMRcQBoMxc2n7YG4ibEj+P9IAw4/DxY0DpALKSo3JHUQJAvO/SDjl+JWLL8W6YFWV6ajRADxzxJJ1Q1t9tzjrOwOpQIIho/ivM77DpjU0uEPVMO9P1QDpYMCNUbAk+6O4jbAGe/D9Qt6Tlqb2kBPfJG0WLEDcfXHFd7L9c2YrMUSCVjSULAidzfm7AAXwx4LwhjVAfVGm0La43nqB18nDXiHB3LQyMCGGoHqsyNTAdF6C+D9RpApEKVLKYsOwEzBG5P8tsafKqpEZSrQvzFODqVdNIAIk7xJJYibMTf4jbCtdQnlqtcmSpB/wC/nGho8M1KrGRpZpBMSLFWAF9BNiT0GFNYVweapUQm8AQLnoB0wIq9m62sn3BqggQ6pFokqOnaJtt1xTnKxOkpVETEqCxPjoSTG2KcxQchX0FzMkqAJAAgEvcX69hhdxBfTDenoV3JLMxLESPat4XzAj74ZzW2XwjmY4hLlikoQYqDlCkT7ljUL95E7YS8c/ElL9nZy1QBgaeo7gyP+Q8wPpjtAutV2ZzCppkkkA7GTeQe0yLYzlXgy0a9OsoBoN+7NMgsF1e47yysbzvbxjRSkDskZCnlvXqhAtRj0W5t3JgkDzGHPFvwgMujMoJLU0ZADqhiOYEwIIBNvjDDiObp5SY/djXpXQfcAQSJFyq/m7YS8T49W/bHWrULUSGpjSQUZQLERaZv3xdynJ2tCdVHBnxUMAkGAdN/PQ4OXM6ebYgzbxb/AKwyHB1aaa1FOoAsSR+USCIkAj9cKMzQKVCu6gxPS+Lwmm8E5xaNHkeMsjhZ106g1L/7oehwz/awwJX9emMfkaLtRaZ002BVuxPQd9pt5w2p5jlFaOWdNVex7/3x0xZFoObPKLMY7E4tEdL4jT4YHYM16YHM0wDqsBMEAnC/KUKiQb+mGKhhfpIED6CcbulsFWczVT08whNgRGIfiCrJAjaD89MWcUpirS1glWQ3BEweoJG2F1UloLEDXCzNgdt+2x++A5INUXcD4lb0m9yyB5GGVAiiWJ/MAyjuSYIH1GM7xLh1SkwqATYaitwD5It5+uIZvjTOyHwQPthYzTWDVZrV4pSYE6hy732I/wDb4zjVfVLP1ZzA7Wj++EyOQGHeMN6GXKUtZMAbf7jO/wAYZuw1RzitbVWI6KAv23/XFuSlrgEliAABJhRhZRpvU9RlEwCzGdh9cO/wm/73UH0tSVmUCZJA2EbWmZ6YRusmOZ08n8xf9Md4RnXVuWSpgso2aNp+O+IZwEJTJUKGZiBPQ/Wdz1x78PVCK6ptqkSTHxceRgTeLGjs13DKzqGZjLNBBB1cpA2gWAIiI3wRwT8SshqhnsN0LQfE7xJPQD5xVUqMGki68rQVkEHwdvMY9wjh4rE1aawAZN+ZyLA+QomAPnEFKM8SRWUXHKZqM2Tm0FSiEKLtIB0mwbrqkm032xVl+C1ihM0tJ7p+abveYI7kmbYVJmaVKBrAINxv3MeDMnBI/EKtUhzp23JjwI3i+5n9McXKukx++MkF4Bocsrt7ideqZJMHcXEctthg+jwdHEmtUSDA5FaQNjJ7jp0xH9qDPpVrsD7pJHeBMROK6uYIMaRbtA87TiDm/YEpvwM8jmKnPzwzlSAPgi8zuNx0xGiG9UyyywsVAJkb/Hb7YVZXirKs1ZVzyhhTNjPbt0xfleEVnqhQUE3leinrDXA/v1we0ngZpocVkpMSutw0aoWAGP2EiRe4wpyuWYNUULVhvcJA1mDFwSBe8gdMEUFJYAI+pQeYKCsf7mmCZHQ3PTA9ZmOoEBYiWQSDcjYdPIsMPbSqgtNYA8x+E0qBZpAlhDO5VyssIU6bRI6RuMZTiH4CpoTSp1CrOwEOwKgnYCLgzae0g43mVy92BaQTf04X6sDDE/16YKp5Ki7F6YFQwNQeQ2xEgOfzQP1jFI8jM8+D5NV/DlTLVNKJULDSCQDGoi4BgTe3XF3BslTd6hNMmqrcyxdSDEkGCFkEGPrj6ZmgwcrpTQWAII9ukS2hiYI1bDfr2wj/ABX+GkrMMxQC+qYLPEBjFyIO56zNxti3rJqnsSurM4aVJVCFP3ckyRpZDbnWw57C5BBEg2OPUuG6GJQq9JwdU2lTMHqNQI9vYx2xLO0aimcxRYQJP7s3na4sDa0+MLuKZZ85XRFqMgYexVJ1QLGxgWFl2EHvh4TcfIZdZFlJKqrUoqjOqjUu+0SSf5R1+MGLlytIgVYUAsukapPawjUTa5xZwH8JFGeWzFVatJqTD0iN9JMMWIAAgGASJw8qcLjW9MqC0mJELcBQoGygffC83LemJ/jWNmdyueBq1KaCEVQHzCg6dudSxHS4BXe+AszwUZZlKt6qG5BUad5BMkwAOpw5OQritQDgFNLBpACTcNAkSTvEEDv1wS2VRiFHqfuzoIpUy2okWMbx1jzvacL6lNJaFjHtsy/rmvRKayKZMMCNJ6GQBEgAz5wk4rwf0arJ6tJ1W4YOL37dD4OPq1P8AZUrTpkVHqkeoDUYrrJGn40wNpkRfF+Q/A+TpGorZem8zd2JbsQY2PY74K5YweDen7HyCnlBT01HMq+oqBc8tiT4B++Hzfh+vmV1r+8CormnSBJRT3gEA6byfIGxx9AH4XybqIy6qxOpRLBb7kQZBkDe3TA2c4apVUWQyFQgpSHESVOpRJBE2PeMM/ib0DpZ84zNCkk00dlaIKG5kETrNgB4tjUZH8PegiM/7s1w1JBBLOWQgOIsoMGCd5kY2P7F6VAPm0OaqDSVp1dFT0zurs+gOP5Cx3vhvluJU3Vi6w8yGB1EwD4i3S/faMLycqwkxutHxzinBzT1AJV0oRpYDltF+pNu3UnDDh2XU3VFIgGTOmQIgX5SO3nH0dlStJRlk3bURaPpHS8HCv8A0hJTVRUCdwDeWneerS04V89rJo4yhDWrqrFKrLYDVqiQI6k3tgXM/iJ+VcpTNl0paAQI9omWPnDni3AaFXWzKCSRq6yFJ2JEj3fpgun+HdMMlKWIB2naTLHpEADvhlzxqkgJOW2Lk/DeazGir6Xokg6le5JBvCgyQf4vpieV/Cead2ZhoX3AuQpE7wTJHeI6Yd1HDUqfqM9JkFmRoB5i1wN9UwMGVaPsOlqilSQ+nWVjv2O1t474hKfZ5HxpgPCfw4CoSXEwZIDAknYFSD022wzbgFGZcpJ//ZU0sbRMFdrRinJh9PKSrhg7AFQHnbVJ1ADcCyz0xKvVBYgg1dNtRufjxc7fGBGMayMsIY6KVEg00NQm4aoWIAJtCgcwHfFjccPpszkK3s16YnqAo9w7gG+EVPjBPMmoCwEG9xcnsdXQbb4pzOecvoYGEhr+RZrbt08Yk+StCvkjp7GNNkqjSpYsxDKtZoECRCBeVSOxF+uKaT+mStRzKsRqvvN4UbGANyZnA65kEsQpZ7LMGO8W2GOMyvVZajkRBAAuABfbp53gxgOd+B4TvBOuq+r6YDsgXXzqAQCvQ9N7DBOXVSmomqy6Z5iikkGYIHMLeMdzWdRwBTNRo3LCzAnoAbH6WwKufR1j1FR1kAhZFzA36/B641pCudEeJ1jqEMd9gfbYWPc73/rjtHOzUCqFVbyQSQCV3He32wr/AGelVOhq7ST7ae8jY7jY95EYJy+SNGnVFMS7gRy/7oJ/2i0ffCpeQbqkM69dXqsnrVTyGGJ5SBA2Ng0/fBnE8pl6ILU4DQFKDYExB0AwxiR9cJqlVCtICGNMMGmNLMZ0gqexv89pxPieSrVlR9ZQaFDlYBMCIHZZvM79wcUtJDpKsHMhxrS8wTMJAeAFknVcxsYBH9sKOK5xabayiU5YhQJaQNiI5VibgD9ScGZvJJBC6lOkBgFHt0wWAgGTMkfMWOKcrX1VFphDfTBW6ySVEgjYkH43nA7PQlO62V5TOM6qoUssmDee5IMQL9sMaGSXXpPqBWFiG0gGLKW3GwY2HTBFfP6VaiAB19TcF5ixFtI/h3tJjqJnFeAjEtp9w0rqPyoMKp3AX9cZKngLrwWiqiqNTVNNM6tJY2YiNOraDGqxvbA9Sq1Ri5MhzsJm3f8ArgFSVf0VpqrGZ07gAAtM7dBN8W1uC1WLNoqFSOU0xJbcjm2g/Qb3xpJsGZZO5fPWCBV1EsUBBEnqQbzcT0HYYJyucY1DJYuTDIkct76gFmTGxFsQ4dWQOAaRJVhOoXU2nRHX6kW64LzVenpcVC+pgW1emabDmgMWE9Dv8xAwYpZHjFLDGNLMJSKkIW9b26dTkk8rFm2gE/YDbEUANSotRCujkKlQREaQBpt/um5xP/U6ZqfuXVWUBXQHSoIANpEXvthc3FPWdWenDBlXWWuZsesG69uuDJqqNJk0yNMAlQ6qysRYbgleVpi1zcXDfXHFEKNIFQhwqgyCBufv0tgrN0ggOtqmm/p29zR7oiASDF5kgGBhTQcFlZID3GxhljYgAycLJ1oRyrCDsnlVTTECSYBtBvqB89j9cNcxxikgVSVOxBgkX7xbe2M/WZgGAksoDQqkEFiVEEkGDG0dMCLlpYbsoGzWbeYOw+mNfXYeyStmhzucosdFQQo0wUtBiSB1G8E/GAMnxgoGhSEMsqm4ta82Ig9cLuIkEjYztHfsT3jEc1nZGmNgItsB523N8c/ef6OSc23aNRlcx61KSFR31JPn8t55LWiML2Z6X7tpUrAsC023kC98JaOeIBKzBJPLvYRv+mDMpxeoiBSGtP5/JPfDethXsz5rVMqzGQbUzKXRbcoFyfvBsCTg3LgCNbCqgHKsR9CdwPjFVaqsc1TUQNg4BN946jpGKs1lXqqITSsWN/pIm8DxjU6wdbgnlbGlII9MOGKhTDLrLAHpB6HwR4nA+gemoUuXLEc5WBqM38du2AqGQp5Z5BcBhGqNhE86ggAA9PiMSzFcKfdIZAdQIKA9yNwTPtIw0m9I0i00Wp/u6shiIEysmNzuNJPXpbFNDLotQIKbMUBg3IJ2AaRBMkx3EHBB4jVVEp1Cj0+ZQHRGBH0OqPg9cSNFYZwvoyqwqsCjEGNt1gWjtGC+vhixryyyhmtBYimq6vdEqTeGI3NidvtgVnqBW63vJvG+/wCWCe2J5avdADTCknUGUm3cD5/ycWZyuzL+6Aa4aAFJYG1rQYO48z0wLuhuylSQPVenOuPUAkgmCAVG8D/5Ti/h+ZKowaHpVOZBoY+m03Fh7D2tGKj6qEFqrQCVm1zPWBM9JAxfxLO1nUUKYIQnURJ1OQepJ9vf4w0JWZOljJKvxEKwZPULRChyCVAi4m4PugX74vymZ9RoqglS06lsdKjobHSQCf8Au+M/meBVgznWHfYqmwtK3MAT4++HugtlBQRg9bLr+XlY02sdzYqTpI+MUUZNt/6N812F8Zo5erl1dFpClTMoCDZ7hpIkQV79RgajmFelTVqepSCoIIDgC+x3QXO++2CeGcLSmiuvrEnelyoha128DcC0+cWpw8iqKmqnUY3iRAkzpH5umo+donD42x1VWLqvDaasZQElbMW7mZ8WvGO8LYU10BdWoiNxMHmtYkNywb9Z3xHO5lKbxocVGlgzKdIPYljffvgfO1RWcPUDqeUEAlrxDE6bgCLMDBnE22naFbdAdesq12phGFRqjNJnd+aRNwokmekYZ0+Fq602YM+nUpEyoBW8m8F1bVDCD4wnpcdQrFMHU4MMQ3sB03LcxJI3nbxgzJZ1QC2oj4YCSZmTYxfYn42wjfRvBCM6kyeb4UNNM0wKlPlBLLJ1TbXezC0RuNsVnLPRWaq6VO+g3PhVPt8ST1wZwwaTV0azI1MJnV+V1MEGSDaQItgTN5RalKsHUo1QHUsyymBo0t+VgB7e3XGpNFUu2yz0ywKKgYpy6XJhQYINpGxsbz3wPxDO+kylKQe15LJqsY0AELEzaZ2wE/Gz6KUpJZE0O15YKYp9PcFtffxgYisyy5implTWm8CbL7ipkiRG2GSaeNC9leENG45V9P1GQCw6FYuRpAbeAJEnecBZjPrrKFmLLcq0gyZW1oNyPjFlHOUGTQ9PUdS6gNYQ2AEamJMeL74DzjkOQE0k8xg6gDtDE2LHrp272wrXZ0yPI85CaTLUUoWK3gOpuYv9sDVsqx2epTNNrrcqwb+jdhtE4PdG0ikKUHLgKCs82omdMmfiZ2xSuaCSHDFgQo1EjTNj9DjKliiKdP8AAppZtteiIAI03EntMdbfG2D0RCOasKRvKkDvvc9d8QzqKzH0rMln0gRCmJJiYHSN727R4lwlXYMaTVOUczHTP/HTygbR9euG9NPJRYdpjmiab66aCn+XV+7iJFgqnYR9sHCgRoRURSoHKFi5PUDd/GFGYrUQ8uHQzJCQCLAW/hk2J6YN4XxestYGmvMTLjWigg9SWIJ+l8TT7NUU9VyVIKfhTNUZ6zqkhjodtNh1CgyY6nTgmjxBEZlNenME6aVEAmDGoGobkG36jCqrUroympVomoja1NjBaZgg+2LXnHK9eg+pnSWmQybX91omDvg9ksIz5VFYZambogVFppmKps4DOiSdVysAtN9ib4GOZadL020OIKEkxPYxykXifODMu+XDAIIFgzCmC0i8c5/UY9mswE0wzQDMG/e3afA7DpjSkqDNqatAlDIqspTVWC2l2gra9xN++31wQ9Ko6gBaXLJJQyoPQWvcRcjEc/mKddPUp0zq0lmKnTrKmOljAsfEYXJVq03BggNBUxcLvpkdV7GxHnASwSvr4GFNqwMMkdApEXkyR4O4Pbzg/wBViSKlNQRuTA1yQOYgjVsBvfzgDJZipWaVZoHvBQtaNR6iO9+uDzmVcq8g6bKWE2gbCY22JHW2GjGsnUmqsLTMJmF0qzUnWwVhyMRYRtzCIE9vGB8nmijGqW0MqwAQOc7c1pgb3N8C1M6NUBwhblB2IJMkTsGIsPE4V088UDM4ZvcSWIkSep+fHXA7vFbFc0o4Y5pZ0AVCWLtctUE2J7g3K9+3THMtxWjNHSug0iWMAgNytAfuNRmcZ05hUdWptyNuL37iIsRM/GL/ANpAiDzETBAkCRDTBhY8XGNH5ckVJjjO8TDBlqTO+gGdUfmAJjzbC7IZ4aqiKGdmHpLAkAlwxlotCrcHA9LjEqBWQGCVHaJsfAIET0xo62YLiUrenSojUKS0gJaLDUDDFieove2KQpNtspx1J5M7TzRqsEKtDAiQsIFDET4WRtbfziLZJqhFHleppLXMIoA2GqIUbmb32vhvmMkGVkeoKRQCFVQpJIuAdoHRYxTl821OjVB/f0iYQaPzE8q7yVWATJ6CMZKPgKhGsAHDeJkJTqCQXBQqLwOjT28dMR9b1TGrWyEwGNtiLncfGL1PrAp6YoVFYQQ4KE7yFPtE9ycVVci1JmqFtWrmPKABPSRuZ6k4nJUTVryRpUqgqfvK2ktIlFgoCttJj3A3MzgLifCGi1VneByrB1RtdgDf3Rgh805aFRWBWQs3BUXA8+PGEmYz7jTVNMkmVhjtYbxuxB2G2KRci1UqRoPw3TUgswkhWEvshsY2A1A7N2OFy5V6TFVEp0qhw3pjck/ln5284lUzrKh1AGLbSDadu0Np1eMNs5n/AF1L5WgC0D1AbdlMiIIjr2k4yztEJ2tgX+pUwYQM7OI9TVrJEcx9un6b+cEZ1NYpq9RiquCrRuAdhJ6HvtgbJmnVV6aoKLK2qKT2qA2g6b2PTFmZziqqr6Ydwbyx3AgwNpE+MCf4OVlFSo8aU1KC7RFmYiQS2xj9b2wkrUHSAayAkSdYqE/e/TGhpBFb0y7L+YATIZwHsSO1ox31ihIuRNjpB6eT3nA7uOBk/cEzFAOoqMSSCAB0E7mO/WThnxDh6GmNwSdOoG8b7/THMewidQReOIMHyuURKOsKCQdPNeRHnDnhXDkqVnBEAUfUAG0wf0645j2Jyy8kdyVnMvR0AkEkqQRPcEwcV8OUPmkouqslWzAjYsJLKdw89f0x7HsW4/rR0x+kFo1SaoWbXT/jOmO22BM0xpatDFebTaNgthtj2PYC8/sSPj9jThNABkaW1BlvJEgjYxFsKPxDT1mo2oroY2TlBM7sBu3nHsexZaLx0S4Xmm9QAnVDBRPxv8233xzOVWYVAWPLVUA2mJ22+v0x7HsTezln4FuaqmCbQtQU9PQiTEjuO4jfD4ZBBUZb6V6SYttt1vv4x7HsZ/SNFAKZf10XWze42EDYWG2ww8yOZYVggPKKbVI/3BTBx7HsD70N9yEuXc1GpFzJbST95t2wbwnPMdaQACWJIFzBtPTHsewsfqf8k/uLvSAYCBtuRcXPXF/4fzM5h6TKroSqEMJkMoYnfeeuPY9ikfqDH62D1uEpl6+ZCy2hio1mbaZiwE/O+A+H8aqBnuOT28otqsf8/bHMew0tnS3gL/ZV5DEkgEk9d2/ria1iyBJ0aiCSgCmxsLdPnHsewkX8zOfl+pCejVI1EGNXYDr12mfrgniOTXMUldxD/wAS2JgSCek49j2B9xzeRFSzzq4AOyC53w1onUJPkfrj2PYVxTllAZ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7359" name="Picture 15" descr="http://www.bensoninstitute.org/Publication/Lessons/Images/L1/PestControl/fp/16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3" y="2132856"/>
            <a:ext cx="1296143" cy="11197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353" name="Picture 9" descr="http://www.ingurumena.ejgv.euskadi.net/r49-u95/es/contenidos/informacion/invasoras_urdaibai/es_invasora/images/control_fisico_acolchad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3" y="3140968"/>
            <a:ext cx="1259632" cy="11511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357" name="Picture 13" descr="http://upload.wikimedia.org/wikipedia/commons/thumb/0/08/Ladybird_aphid_7462.jpg/250px-Ladybird_aphid_746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3" y="4077072"/>
            <a:ext cx="1259632" cy="11273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355" name="Picture 11" descr="http://lh4.ggpht.com/_AX6-km3luvQ/S7Dq0jNR2CI/AAAAAAAAAHI/yGoF5G_BFEM/ds_thumb%5B1%5D.jpg?imgmax=8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0549" y="4941168"/>
            <a:ext cx="1305107" cy="1224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107504" y="6381328"/>
            <a:ext cx="3275856" cy="3856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Natalia Liszeth Cantuña Cacuango, 2013.</a:t>
            </a:r>
            <a:endParaRPr lang="es-ES" sz="1100" i="1" dirty="0"/>
          </a:p>
        </p:txBody>
      </p:sp>
      <p:pic>
        <p:nvPicPr>
          <p:cNvPr id="15" name="Imagen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6007100"/>
            <a:ext cx="2160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23453</TotalTime>
  <Words>3451</Words>
  <Application>Microsoft Office PowerPoint</Application>
  <PresentationFormat>Presentación en pantalla (4:3)</PresentationFormat>
  <Paragraphs>475</Paragraphs>
  <Slides>37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Diseño predeterminado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Liz Cantuña</cp:lastModifiedBy>
  <cp:revision>340</cp:revision>
  <dcterms:created xsi:type="dcterms:W3CDTF">2008-02-13T16:07:44Z</dcterms:created>
  <dcterms:modified xsi:type="dcterms:W3CDTF">2013-11-04T02:44:44Z</dcterms:modified>
</cp:coreProperties>
</file>