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57" r:id="rId3"/>
    <p:sldId id="258" r:id="rId4"/>
    <p:sldId id="259" r:id="rId5"/>
    <p:sldId id="260" r:id="rId6"/>
    <p:sldId id="261" r:id="rId7"/>
    <p:sldId id="262" r:id="rId8"/>
    <p:sldId id="263" r:id="rId9"/>
    <p:sldId id="323" r:id="rId10"/>
    <p:sldId id="266" r:id="rId11"/>
    <p:sldId id="267" r:id="rId12"/>
    <p:sldId id="272" r:id="rId13"/>
    <p:sldId id="281" r:id="rId14"/>
    <p:sldId id="275" r:id="rId15"/>
    <p:sldId id="282" r:id="rId16"/>
    <p:sldId id="289" r:id="rId17"/>
    <p:sldId id="326" r:id="rId18"/>
    <p:sldId id="294" r:id="rId19"/>
    <p:sldId id="295" r:id="rId20"/>
    <p:sldId id="301" r:id="rId21"/>
    <p:sldId id="302" r:id="rId22"/>
    <p:sldId id="304" r:id="rId23"/>
    <p:sldId id="305" r:id="rId24"/>
    <p:sldId id="307" r:id="rId25"/>
    <p:sldId id="308" r:id="rId26"/>
    <p:sldId id="309" r:id="rId27"/>
    <p:sldId id="310" r:id="rId28"/>
    <p:sldId id="324" r:id="rId29"/>
    <p:sldId id="315" r:id="rId30"/>
    <p:sldId id="318" r:id="rId31"/>
    <p:sldId id="319" r:id="rId32"/>
    <p:sldId id="320" r:id="rId33"/>
    <p:sldId id="321" r:id="rId34"/>
    <p:sldId id="322" r:id="rId35"/>
    <p:sldId id="325"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78153" autoAdjust="0"/>
  </p:normalViewPr>
  <p:slideViewPr>
    <p:cSldViewPr>
      <p:cViewPr varScale="1">
        <p:scale>
          <a:sx n="57" d="100"/>
          <a:sy n="57" d="100"/>
        </p:scale>
        <p:origin x="-17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5D4C1-01CD-4F5C-A3A3-EEBC0E945462}"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s-EC"/>
        </a:p>
      </dgm:t>
    </dgm:pt>
    <dgm:pt modelId="{E9F3E045-BEF9-44DF-B2CB-C6BF5924FE9A}">
      <dgm:prSet phldrT="[Texto]"/>
      <dgm:spPr>
        <a:solidFill>
          <a:schemeClr val="bg1">
            <a:lumMod val="50000"/>
          </a:schemeClr>
        </a:solidFill>
        <a:ln>
          <a:solidFill>
            <a:schemeClr val="bg1">
              <a:lumMod val="50000"/>
            </a:schemeClr>
          </a:solidFill>
        </a:ln>
      </dgm:spPr>
      <dgm:t>
        <a:bodyPr/>
        <a:lstStyle/>
        <a:p>
          <a:r>
            <a:rPr lang="es-EC" dirty="0" smtClean="0"/>
            <a:t>UIT</a:t>
          </a:r>
          <a:endParaRPr lang="es-EC" dirty="0"/>
        </a:p>
      </dgm:t>
    </dgm:pt>
    <dgm:pt modelId="{BD1D26DB-0E7F-4E68-A36D-4E51B53D0124}" type="parTrans" cxnId="{55A9B138-5883-4B1F-8843-159E4D75C94C}">
      <dgm:prSet/>
      <dgm:spPr/>
      <dgm:t>
        <a:bodyPr/>
        <a:lstStyle/>
        <a:p>
          <a:endParaRPr lang="es-EC"/>
        </a:p>
      </dgm:t>
    </dgm:pt>
    <dgm:pt modelId="{C3379C46-194E-49CE-AA41-44D724593244}" type="sibTrans" cxnId="{55A9B138-5883-4B1F-8843-159E4D75C94C}">
      <dgm:prSet/>
      <dgm:spPr/>
      <dgm:t>
        <a:bodyPr/>
        <a:lstStyle/>
        <a:p>
          <a:endParaRPr lang="es-EC"/>
        </a:p>
      </dgm:t>
    </dgm:pt>
    <dgm:pt modelId="{1AEE1B51-FC22-4776-BFC9-0309681CD196}">
      <dgm:prSet phldrT="[Texto]"/>
      <dgm:spPr>
        <a:solidFill>
          <a:schemeClr val="bg1">
            <a:lumMod val="50000"/>
          </a:schemeClr>
        </a:solidFill>
        <a:ln>
          <a:solidFill>
            <a:schemeClr val="bg1">
              <a:lumMod val="50000"/>
            </a:schemeClr>
          </a:solidFill>
        </a:ln>
      </dgm:spPr>
      <dgm:t>
        <a:bodyPr/>
        <a:lstStyle/>
        <a:p>
          <a:r>
            <a:rPr lang="es-EC" dirty="0" smtClean="0"/>
            <a:t>Uso</a:t>
          </a:r>
          <a:endParaRPr lang="es-EC" dirty="0"/>
        </a:p>
      </dgm:t>
    </dgm:pt>
    <dgm:pt modelId="{0F4C2822-C6DA-4D41-84BE-5A1821130A9C}" type="parTrans" cxnId="{0907B8C4-B67D-4619-9C4E-42B3C4EA3E2F}">
      <dgm:prSet/>
      <dgm:spPr/>
      <dgm:t>
        <a:bodyPr/>
        <a:lstStyle/>
        <a:p>
          <a:endParaRPr lang="es-EC"/>
        </a:p>
      </dgm:t>
    </dgm:pt>
    <dgm:pt modelId="{FD1F14CC-398D-4456-A4B4-0DF478145EDF}" type="sibTrans" cxnId="{0907B8C4-B67D-4619-9C4E-42B3C4EA3E2F}">
      <dgm:prSet/>
      <dgm:spPr/>
      <dgm:t>
        <a:bodyPr/>
        <a:lstStyle/>
        <a:p>
          <a:endParaRPr lang="es-EC"/>
        </a:p>
      </dgm:t>
    </dgm:pt>
    <dgm:pt modelId="{F8B1B860-C0C5-44B4-8EB5-1BE463306886}">
      <dgm:prSet phldrT="[Texto]"/>
      <dgm:spPr/>
      <dgm:t>
        <a:bodyPr/>
        <a:lstStyle/>
        <a:p>
          <a:pPr algn="just"/>
          <a:r>
            <a:rPr lang="es-EC" dirty="0" smtClean="0">
              <a:latin typeface="Bodoni MT" pitchFamily="18" charset="0"/>
            </a:rPr>
            <a:t>El uso de estas bandas de frecuencia está abierto a todo los usuarios, respetando las regulaciones que limitan los niveles de potencia transmitida. Este hecho fuerza a que este tipo de comunicaciones tengan cierta tolerancia frente a errores y que utilicen mecanismos de protección contra interferencias.</a:t>
          </a:r>
          <a:endParaRPr lang="es-EC" dirty="0">
            <a:latin typeface="Bodoni MT" pitchFamily="18" charset="0"/>
          </a:endParaRPr>
        </a:p>
      </dgm:t>
    </dgm:pt>
    <dgm:pt modelId="{70BD67AD-CC46-4CC8-9DE0-08F55C1EE1DE}" type="parTrans" cxnId="{DF15CC81-DFDB-420A-AF54-FAA491C785E8}">
      <dgm:prSet/>
      <dgm:spPr/>
      <dgm:t>
        <a:bodyPr/>
        <a:lstStyle/>
        <a:p>
          <a:endParaRPr lang="es-EC"/>
        </a:p>
      </dgm:t>
    </dgm:pt>
    <dgm:pt modelId="{6FEEA3EC-5F8E-42A3-B549-BDBE70B4C983}" type="sibTrans" cxnId="{DF15CC81-DFDB-420A-AF54-FAA491C785E8}">
      <dgm:prSet/>
      <dgm:spPr/>
      <dgm:t>
        <a:bodyPr/>
        <a:lstStyle/>
        <a:p>
          <a:endParaRPr lang="es-EC"/>
        </a:p>
      </dgm:t>
    </dgm:pt>
    <dgm:pt modelId="{A69423E8-0232-467C-974B-FD9B5C370D1B}">
      <dgm:prSet/>
      <dgm:spPr/>
      <dgm:t>
        <a:bodyPr/>
        <a:lstStyle/>
        <a:p>
          <a:pPr algn="just"/>
          <a:r>
            <a:rPr lang="es-EC" dirty="0" smtClean="0">
              <a:latin typeface="Bodoni MT" pitchFamily="18" charset="0"/>
            </a:rPr>
            <a:t>El Reglamento de Radiocomunicaciones de la UIT establece que, el uso de la banda de 902-928 MHz es atribuida al servicio fijo, móvil salvo móvil aeronáutico y radiolocalización. También establece que la banda de 902-928 MHz, está asignada para aplicaciones industriales, científicas y médicas.</a:t>
          </a:r>
          <a:endParaRPr lang="es-EC" dirty="0">
            <a:latin typeface="Bodoni MT" pitchFamily="18" charset="0"/>
          </a:endParaRPr>
        </a:p>
      </dgm:t>
    </dgm:pt>
    <dgm:pt modelId="{EF60F328-0CAF-406D-B95B-86C22F1E5066}" type="parTrans" cxnId="{E389BDB6-B128-4C63-9FBF-9547C3850C3A}">
      <dgm:prSet/>
      <dgm:spPr/>
      <dgm:t>
        <a:bodyPr/>
        <a:lstStyle/>
        <a:p>
          <a:endParaRPr lang="es-EC"/>
        </a:p>
      </dgm:t>
    </dgm:pt>
    <dgm:pt modelId="{4F45685F-8AB0-41B1-966E-7E92C0D74C9A}" type="sibTrans" cxnId="{E389BDB6-B128-4C63-9FBF-9547C3850C3A}">
      <dgm:prSet/>
      <dgm:spPr/>
      <dgm:t>
        <a:bodyPr/>
        <a:lstStyle/>
        <a:p>
          <a:endParaRPr lang="es-EC"/>
        </a:p>
      </dgm:t>
    </dgm:pt>
    <dgm:pt modelId="{0CF5A41A-F670-4CEF-8933-1BAE52FD8A95}">
      <dgm:prSet phldrT="[Texto]"/>
      <dgm:spPr>
        <a:solidFill>
          <a:schemeClr val="bg1">
            <a:lumMod val="50000"/>
          </a:schemeClr>
        </a:solidFill>
        <a:ln>
          <a:solidFill>
            <a:schemeClr val="bg1">
              <a:lumMod val="50000"/>
            </a:schemeClr>
          </a:solidFill>
        </a:ln>
      </dgm:spPr>
      <dgm:t>
        <a:bodyPr/>
        <a:lstStyle/>
        <a:p>
          <a:r>
            <a:rPr lang="es-EC" dirty="0" smtClean="0"/>
            <a:t>Ventaja</a:t>
          </a:r>
          <a:endParaRPr lang="es-EC" dirty="0"/>
        </a:p>
      </dgm:t>
    </dgm:pt>
    <dgm:pt modelId="{04261CED-B4BD-48A6-87C1-F7BED0465186}" type="sibTrans" cxnId="{C9D598B5-6FC6-48BD-9BF7-99AB11DA3939}">
      <dgm:prSet/>
      <dgm:spPr/>
      <dgm:t>
        <a:bodyPr/>
        <a:lstStyle/>
        <a:p>
          <a:endParaRPr lang="es-EC"/>
        </a:p>
      </dgm:t>
    </dgm:pt>
    <dgm:pt modelId="{2776B0C8-7406-4432-AE40-B59CE65180BD}" type="parTrans" cxnId="{C9D598B5-6FC6-48BD-9BF7-99AB11DA3939}">
      <dgm:prSet/>
      <dgm:spPr/>
      <dgm:t>
        <a:bodyPr/>
        <a:lstStyle/>
        <a:p>
          <a:endParaRPr lang="es-EC"/>
        </a:p>
      </dgm:t>
    </dgm:pt>
    <dgm:pt modelId="{E46E12B4-2FCD-4AB1-83D4-245FCE0E9C91}">
      <dgm:prSet/>
      <dgm:spPr/>
      <dgm:t>
        <a:bodyPr/>
        <a:lstStyle/>
        <a:p>
          <a:pPr algn="just"/>
          <a:r>
            <a:rPr lang="es-EC" dirty="0" smtClean="0">
              <a:latin typeface="Bodoni MT" pitchFamily="18" charset="0"/>
            </a:rPr>
            <a:t>Una de las grandes ventajas de la banda de 900 MHz es que no necesita línea de vista en enlaces menores a 5 km debido a su mejor índice de penetración a diferencia de otras bandas de frecuencia. </a:t>
          </a:r>
          <a:endParaRPr lang="es-EC" dirty="0">
            <a:latin typeface="Bodoni MT" pitchFamily="18" charset="0"/>
          </a:endParaRPr>
        </a:p>
      </dgm:t>
    </dgm:pt>
    <dgm:pt modelId="{833FFDB1-DD90-4403-828D-1021C00615CE}" type="parTrans" cxnId="{742C7D2D-5C9A-41E2-9F7C-F75419505CA7}">
      <dgm:prSet/>
      <dgm:spPr/>
      <dgm:t>
        <a:bodyPr/>
        <a:lstStyle/>
        <a:p>
          <a:endParaRPr lang="es-EC"/>
        </a:p>
      </dgm:t>
    </dgm:pt>
    <dgm:pt modelId="{F885C891-6EEE-4676-A880-2F055B01982A}" type="sibTrans" cxnId="{742C7D2D-5C9A-41E2-9F7C-F75419505CA7}">
      <dgm:prSet/>
      <dgm:spPr/>
      <dgm:t>
        <a:bodyPr/>
        <a:lstStyle/>
        <a:p>
          <a:endParaRPr lang="es-EC"/>
        </a:p>
      </dgm:t>
    </dgm:pt>
    <dgm:pt modelId="{62B52E99-E70D-4A33-847B-46B0865F8B76}" type="pres">
      <dgm:prSet presAssocID="{B7A5D4C1-01CD-4F5C-A3A3-EEBC0E945462}" presName="linearFlow" presStyleCnt="0">
        <dgm:presLayoutVars>
          <dgm:dir/>
          <dgm:animLvl val="lvl"/>
          <dgm:resizeHandles val="exact"/>
        </dgm:presLayoutVars>
      </dgm:prSet>
      <dgm:spPr/>
      <dgm:t>
        <a:bodyPr/>
        <a:lstStyle/>
        <a:p>
          <a:endParaRPr lang="es-EC"/>
        </a:p>
      </dgm:t>
    </dgm:pt>
    <dgm:pt modelId="{FB2011A3-206D-45B9-9622-0E912C6587C6}" type="pres">
      <dgm:prSet presAssocID="{E9F3E045-BEF9-44DF-B2CB-C6BF5924FE9A}" presName="composite" presStyleCnt="0"/>
      <dgm:spPr/>
    </dgm:pt>
    <dgm:pt modelId="{BF8C7F28-1132-4982-B460-9A6F24C742EA}" type="pres">
      <dgm:prSet presAssocID="{E9F3E045-BEF9-44DF-B2CB-C6BF5924FE9A}" presName="parentText" presStyleLbl="alignNode1" presStyleIdx="0" presStyleCnt="3" custLinFactNeighborX="-29172" custLinFactNeighborY="989">
        <dgm:presLayoutVars>
          <dgm:chMax val="1"/>
          <dgm:bulletEnabled val="1"/>
        </dgm:presLayoutVars>
      </dgm:prSet>
      <dgm:spPr/>
      <dgm:t>
        <a:bodyPr/>
        <a:lstStyle/>
        <a:p>
          <a:endParaRPr lang="es-EC"/>
        </a:p>
      </dgm:t>
    </dgm:pt>
    <dgm:pt modelId="{67EE7204-2143-4C5A-BD00-729ADF803038}" type="pres">
      <dgm:prSet presAssocID="{E9F3E045-BEF9-44DF-B2CB-C6BF5924FE9A}" presName="descendantText" presStyleLbl="alignAcc1" presStyleIdx="0" presStyleCnt="3" custScaleY="122073" custLinFactNeighborY="18519">
        <dgm:presLayoutVars>
          <dgm:bulletEnabled val="1"/>
        </dgm:presLayoutVars>
      </dgm:prSet>
      <dgm:spPr/>
      <dgm:t>
        <a:bodyPr/>
        <a:lstStyle/>
        <a:p>
          <a:endParaRPr lang="es-EC"/>
        </a:p>
      </dgm:t>
    </dgm:pt>
    <dgm:pt modelId="{7607F41A-6AEC-4AFD-8522-7CFE79521C8C}" type="pres">
      <dgm:prSet presAssocID="{C3379C46-194E-49CE-AA41-44D724593244}" presName="sp" presStyleCnt="0"/>
      <dgm:spPr/>
    </dgm:pt>
    <dgm:pt modelId="{7ECF4B14-7605-48E6-9968-84D4B6F6A6EE}" type="pres">
      <dgm:prSet presAssocID="{1AEE1B51-FC22-4776-BFC9-0309681CD196}" presName="composite" presStyleCnt="0"/>
      <dgm:spPr/>
    </dgm:pt>
    <dgm:pt modelId="{489BD1A1-26B7-4126-8BC4-63DFCCE893A0}" type="pres">
      <dgm:prSet presAssocID="{1AEE1B51-FC22-4776-BFC9-0309681CD196}" presName="parentText" presStyleLbl="alignNode1" presStyleIdx="1" presStyleCnt="3">
        <dgm:presLayoutVars>
          <dgm:chMax val="1"/>
          <dgm:bulletEnabled val="1"/>
        </dgm:presLayoutVars>
      </dgm:prSet>
      <dgm:spPr/>
      <dgm:t>
        <a:bodyPr/>
        <a:lstStyle/>
        <a:p>
          <a:endParaRPr lang="es-EC"/>
        </a:p>
      </dgm:t>
    </dgm:pt>
    <dgm:pt modelId="{691EF541-F1C4-41CC-85A9-D23A99428DE8}" type="pres">
      <dgm:prSet presAssocID="{1AEE1B51-FC22-4776-BFC9-0309681CD196}" presName="descendantText" presStyleLbl="alignAcc1" presStyleIdx="1" presStyleCnt="3" custScaleY="139014" custLinFactNeighborY="6831">
        <dgm:presLayoutVars>
          <dgm:bulletEnabled val="1"/>
        </dgm:presLayoutVars>
      </dgm:prSet>
      <dgm:spPr/>
      <dgm:t>
        <a:bodyPr/>
        <a:lstStyle/>
        <a:p>
          <a:endParaRPr lang="es-EC"/>
        </a:p>
      </dgm:t>
    </dgm:pt>
    <dgm:pt modelId="{66FC2BDA-588C-4881-A8BB-089961CCFA65}" type="pres">
      <dgm:prSet presAssocID="{FD1F14CC-398D-4456-A4B4-0DF478145EDF}" presName="sp" presStyleCnt="0"/>
      <dgm:spPr/>
    </dgm:pt>
    <dgm:pt modelId="{BA93430E-1D01-4ED8-8917-D3D421F272F3}" type="pres">
      <dgm:prSet presAssocID="{0CF5A41A-F670-4CEF-8933-1BAE52FD8A95}" presName="composite" presStyleCnt="0"/>
      <dgm:spPr/>
    </dgm:pt>
    <dgm:pt modelId="{6508697E-245F-4152-9B7F-DFE79126D198}" type="pres">
      <dgm:prSet presAssocID="{0CF5A41A-F670-4CEF-8933-1BAE52FD8A95}" presName="parentText" presStyleLbl="alignNode1" presStyleIdx="2" presStyleCnt="3">
        <dgm:presLayoutVars>
          <dgm:chMax val="1"/>
          <dgm:bulletEnabled val="1"/>
        </dgm:presLayoutVars>
      </dgm:prSet>
      <dgm:spPr/>
      <dgm:t>
        <a:bodyPr/>
        <a:lstStyle/>
        <a:p>
          <a:endParaRPr lang="es-EC"/>
        </a:p>
      </dgm:t>
    </dgm:pt>
    <dgm:pt modelId="{23C39AA1-B7D9-4C8F-AE52-BAF4FF355A5B}" type="pres">
      <dgm:prSet presAssocID="{0CF5A41A-F670-4CEF-8933-1BAE52FD8A95}" presName="descendantText" presStyleLbl="alignAcc1" presStyleIdx="2" presStyleCnt="3" custScaleY="139340" custLinFactNeighborY="3289">
        <dgm:presLayoutVars>
          <dgm:bulletEnabled val="1"/>
        </dgm:presLayoutVars>
      </dgm:prSet>
      <dgm:spPr/>
      <dgm:t>
        <a:bodyPr/>
        <a:lstStyle/>
        <a:p>
          <a:endParaRPr lang="es-EC"/>
        </a:p>
      </dgm:t>
    </dgm:pt>
  </dgm:ptLst>
  <dgm:cxnLst>
    <dgm:cxn modelId="{5204638A-1953-46D3-A976-270480BD6CBC}" type="presOf" srcId="{E46E12B4-2FCD-4AB1-83D4-245FCE0E9C91}" destId="{23C39AA1-B7D9-4C8F-AE52-BAF4FF355A5B}" srcOrd="0" destOrd="0" presId="urn:microsoft.com/office/officeart/2005/8/layout/chevron2"/>
    <dgm:cxn modelId="{50F46209-1F15-4D36-A5BE-96ED03BF1A37}" type="presOf" srcId="{B7A5D4C1-01CD-4F5C-A3A3-EEBC0E945462}" destId="{62B52E99-E70D-4A33-847B-46B0865F8B76}" srcOrd="0" destOrd="0" presId="urn:microsoft.com/office/officeart/2005/8/layout/chevron2"/>
    <dgm:cxn modelId="{55A9B138-5883-4B1F-8843-159E4D75C94C}" srcId="{B7A5D4C1-01CD-4F5C-A3A3-EEBC0E945462}" destId="{E9F3E045-BEF9-44DF-B2CB-C6BF5924FE9A}" srcOrd="0" destOrd="0" parTransId="{BD1D26DB-0E7F-4E68-A36D-4E51B53D0124}" sibTransId="{C3379C46-194E-49CE-AA41-44D724593244}"/>
    <dgm:cxn modelId="{2F0BA353-63D9-4BD2-850E-614B5AFA25A4}" type="presOf" srcId="{0CF5A41A-F670-4CEF-8933-1BAE52FD8A95}" destId="{6508697E-245F-4152-9B7F-DFE79126D198}" srcOrd="0" destOrd="0" presId="urn:microsoft.com/office/officeart/2005/8/layout/chevron2"/>
    <dgm:cxn modelId="{742C7D2D-5C9A-41E2-9F7C-F75419505CA7}" srcId="{0CF5A41A-F670-4CEF-8933-1BAE52FD8A95}" destId="{E46E12B4-2FCD-4AB1-83D4-245FCE0E9C91}" srcOrd="0" destOrd="0" parTransId="{833FFDB1-DD90-4403-828D-1021C00615CE}" sibTransId="{F885C891-6EEE-4676-A880-2F055B01982A}"/>
    <dgm:cxn modelId="{0907B8C4-B67D-4619-9C4E-42B3C4EA3E2F}" srcId="{B7A5D4C1-01CD-4F5C-A3A3-EEBC0E945462}" destId="{1AEE1B51-FC22-4776-BFC9-0309681CD196}" srcOrd="1" destOrd="0" parTransId="{0F4C2822-C6DA-4D41-84BE-5A1821130A9C}" sibTransId="{FD1F14CC-398D-4456-A4B4-0DF478145EDF}"/>
    <dgm:cxn modelId="{E389BDB6-B128-4C63-9FBF-9547C3850C3A}" srcId="{E9F3E045-BEF9-44DF-B2CB-C6BF5924FE9A}" destId="{A69423E8-0232-467C-974B-FD9B5C370D1B}" srcOrd="0" destOrd="0" parTransId="{EF60F328-0CAF-406D-B95B-86C22F1E5066}" sibTransId="{4F45685F-8AB0-41B1-966E-7E92C0D74C9A}"/>
    <dgm:cxn modelId="{C9D598B5-6FC6-48BD-9BF7-99AB11DA3939}" srcId="{B7A5D4C1-01CD-4F5C-A3A3-EEBC0E945462}" destId="{0CF5A41A-F670-4CEF-8933-1BAE52FD8A95}" srcOrd="2" destOrd="0" parTransId="{2776B0C8-7406-4432-AE40-B59CE65180BD}" sibTransId="{04261CED-B4BD-48A6-87C1-F7BED0465186}"/>
    <dgm:cxn modelId="{D177FA93-A215-4472-A8AB-E81A67CB6761}" type="presOf" srcId="{1AEE1B51-FC22-4776-BFC9-0309681CD196}" destId="{489BD1A1-26B7-4126-8BC4-63DFCCE893A0}" srcOrd="0" destOrd="0" presId="urn:microsoft.com/office/officeart/2005/8/layout/chevron2"/>
    <dgm:cxn modelId="{DF15CC81-DFDB-420A-AF54-FAA491C785E8}" srcId="{1AEE1B51-FC22-4776-BFC9-0309681CD196}" destId="{F8B1B860-C0C5-44B4-8EB5-1BE463306886}" srcOrd="0" destOrd="0" parTransId="{70BD67AD-CC46-4CC8-9DE0-08F55C1EE1DE}" sibTransId="{6FEEA3EC-5F8E-42A3-B549-BDBE70B4C983}"/>
    <dgm:cxn modelId="{96833E78-AF9D-45D3-AE20-0D4D9E907A76}" type="presOf" srcId="{A69423E8-0232-467C-974B-FD9B5C370D1B}" destId="{67EE7204-2143-4C5A-BD00-729ADF803038}" srcOrd="0" destOrd="0" presId="urn:microsoft.com/office/officeart/2005/8/layout/chevron2"/>
    <dgm:cxn modelId="{64BBBAA5-30B1-4A8F-8550-AD833E0050EB}" type="presOf" srcId="{E9F3E045-BEF9-44DF-B2CB-C6BF5924FE9A}" destId="{BF8C7F28-1132-4982-B460-9A6F24C742EA}" srcOrd="0" destOrd="0" presId="urn:microsoft.com/office/officeart/2005/8/layout/chevron2"/>
    <dgm:cxn modelId="{029658A4-32D8-44CC-89D0-AD72DDC635DE}" type="presOf" srcId="{F8B1B860-C0C5-44B4-8EB5-1BE463306886}" destId="{691EF541-F1C4-41CC-85A9-D23A99428DE8}" srcOrd="0" destOrd="0" presId="urn:microsoft.com/office/officeart/2005/8/layout/chevron2"/>
    <dgm:cxn modelId="{4D112376-BF1D-409B-8B25-E54479549702}" type="presParOf" srcId="{62B52E99-E70D-4A33-847B-46B0865F8B76}" destId="{FB2011A3-206D-45B9-9622-0E912C6587C6}" srcOrd="0" destOrd="0" presId="urn:microsoft.com/office/officeart/2005/8/layout/chevron2"/>
    <dgm:cxn modelId="{D168D4CA-C1ED-4757-BE19-51F0495B1288}" type="presParOf" srcId="{FB2011A3-206D-45B9-9622-0E912C6587C6}" destId="{BF8C7F28-1132-4982-B460-9A6F24C742EA}" srcOrd="0" destOrd="0" presId="urn:microsoft.com/office/officeart/2005/8/layout/chevron2"/>
    <dgm:cxn modelId="{95EC5D6A-B30F-4CB6-8E06-4B5AAC3A4BEA}" type="presParOf" srcId="{FB2011A3-206D-45B9-9622-0E912C6587C6}" destId="{67EE7204-2143-4C5A-BD00-729ADF803038}" srcOrd="1" destOrd="0" presId="urn:microsoft.com/office/officeart/2005/8/layout/chevron2"/>
    <dgm:cxn modelId="{71672A0F-B831-4B3B-9A95-2786B984AC4B}" type="presParOf" srcId="{62B52E99-E70D-4A33-847B-46B0865F8B76}" destId="{7607F41A-6AEC-4AFD-8522-7CFE79521C8C}" srcOrd="1" destOrd="0" presId="urn:microsoft.com/office/officeart/2005/8/layout/chevron2"/>
    <dgm:cxn modelId="{D8A7437B-490F-4771-9ACE-8C63909147FE}" type="presParOf" srcId="{62B52E99-E70D-4A33-847B-46B0865F8B76}" destId="{7ECF4B14-7605-48E6-9968-84D4B6F6A6EE}" srcOrd="2" destOrd="0" presId="urn:microsoft.com/office/officeart/2005/8/layout/chevron2"/>
    <dgm:cxn modelId="{0306E096-FCE2-4B9B-A350-FE5A3BB7741B}" type="presParOf" srcId="{7ECF4B14-7605-48E6-9968-84D4B6F6A6EE}" destId="{489BD1A1-26B7-4126-8BC4-63DFCCE893A0}" srcOrd="0" destOrd="0" presId="urn:microsoft.com/office/officeart/2005/8/layout/chevron2"/>
    <dgm:cxn modelId="{F2888810-A0E6-43F5-9EC4-232BF5EA519D}" type="presParOf" srcId="{7ECF4B14-7605-48E6-9968-84D4B6F6A6EE}" destId="{691EF541-F1C4-41CC-85A9-D23A99428DE8}" srcOrd="1" destOrd="0" presId="urn:microsoft.com/office/officeart/2005/8/layout/chevron2"/>
    <dgm:cxn modelId="{F6434552-B031-4483-8483-51169C9DB033}" type="presParOf" srcId="{62B52E99-E70D-4A33-847B-46B0865F8B76}" destId="{66FC2BDA-588C-4881-A8BB-089961CCFA65}" srcOrd="3" destOrd="0" presId="urn:microsoft.com/office/officeart/2005/8/layout/chevron2"/>
    <dgm:cxn modelId="{60923A19-5653-4E39-84DD-724447D4AA0E}" type="presParOf" srcId="{62B52E99-E70D-4A33-847B-46B0865F8B76}" destId="{BA93430E-1D01-4ED8-8917-D3D421F272F3}" srcOrd="4" destOrd="0" presId="urn:microsoft.com/office/officeart/2005/8/layout/chevron2"/>
    <dgm:cxn modelId="{AB82CC3A-66C5-4729-8B62-28B2AB9B9EFE}" type="presParOf" srcId="{BA93430E-1D01-4ED8-8917-D3D421F272F3}" destId="{6508697E-245F-4152-9B7F-DFE79126D198}" srcOrd="0" destOrd="0" presId="urn:microsoft.com/office/officeart/2005/8/layout/chevron2"/>
    <dgm:cxn modelId="{12252E55-15CF-4F9B-AD23-67B3352B4778}" type="presParOf" srcId="{BA93430E-1D01-4ED8-8917-D3D421F272F3}" destId="{23C39AA1-B7D9-4C8F-AE52-BAF4FF355A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7A3AD3-C84A-4DCD-9A9E-EAEB893544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0C1D1C-DB0D-4A63-95A3-2F0F90646474}">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Se recomienda antes de realizar cualquier enlace radio eléctrico, primero consultar en el Plan Nacional de Frecuencias y en el Reglamento Digital de Banda Ancha, todas las regulaciones existentes en cuanto a potencia y altura de las antenas, para que las pruebas realizadas estén dentro de las normas optimas de trabajo y no ser sujeto a sanciones impuestas por el ente regulador.</a:t>
          </a:r>
          <a:endParaRPr lang="es-EC" sz="1600" dirty="0">
            <a:latin typeface="Bodoni MT" pitchFamily="18" charset="0"/>
          </a:endParaRPr>
        </a:p>
      </dgm:t>
    </dgm:pt>
    <dgm:pt modelId="{6D94E15C-F512-4F43-AA71-A0D08184F55F}" type="parTrans" cxnId="{4A4CEDA3-9775-4729-A66F-1C3C3BDEFE60}">
      <dgm:prSet/>
      <dgm:spPr/>
      <dgm:t>
        <a:bodyPr/>
        <a:lstStyle/>
        <a:p>
          <a:endParaRPr lang="es-EC"/>
        </a:p>
      </dgm:t>
    </dgm:pt>
    <dgm:pt modelId="{078AC437-8D74-4BB5-868E-F4FF8C80924A}" type="sibTrans" cxnId="{4A4CEDA3-9775-4729-A66F-1C3C3BDEFE60}">
      <dgm:prSet/>
      <dgm:spPr/>
      <dgm:t>
        <a:bodyPr/>
        <a:lstStyle/>
        <a:p>
          <a:endParaRPr lang="es-EC"/>
        </a:p>
      </dgm:t>
    </dgm:pt>
    <dgm:pt modelId="{DE128056-0713-4B2E-A7B2-08EDB2DD88D2}">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Se recomienda la utilización de varios </a:t>
          </a:r>
          <a:r>
            <a:rPr lang="es-ES" sz="1600" i="1" dirty="0" smtClean="0">
              <a:latin typeface="Bodoni MT" pitchFamily="18" charset="0"/>
            </a:rPr>
            <a:t>software, </a:t>
          </a:r>
          <a:r>
            <a:rPr lang="es-ES" sz="1600" dirty="0" smtClean="0">
              <a:latin typeface="Bodoni MT" pitchFamily="18" charset="0"/>
            </a:rPr>
            <a:t>tanto para la planificación de la red como para la inyección de tráfico, a fin de comparar resultados tanto para los obtenidos en el enlace real, con los obtenidos en las simulaciones.</a:t>
          </a:r>
          <a:endParaRPr lang="es-EC" sz="1600" dirty="0">
            <a:latin typeface="Bodoni MT" pitchFamily="18" charset="0"/>
          </a:endParaRPr>
        </a:p>
      </dgm:t>
    </dgm:pt>
    <dgm:pt modelId="{0B4541F6-CB3D-4897-BE56-673FFC9B6CB9}" type="parTrans" cxnId="{17940C9A-91DD-4885-8E62-252D84FCE135}">
      <dgm:prSet/>
      <dgm:spPr/>
      <dgm:t>
        <a:bodyPr/>
        <a:lstStyle/>
        <a:p>
          <a:endParaRPr lang="es-EC"/>
        </a:p>
      </dgm:t>
    </dgm:pt>
    <dgm:pt modelId="{E90ED930-3EBF-46CD-9C67-AA58614F94AB}" type="sibTrans" cxnId="{17940C9A-91DD-4885-8E62-252D84FCE135}">
      <dgm:prSet/>
      <dgm:spPr/>
      <dgm:t>
        <a:bodyPr/>
        <a:lstStyle/>
        <a:p>
          <a:endParaRPr lang="es-EC"/>
        </a:p>
      </dgm:t>
    </dgm:pt>
    <dgm:pt modelId="{37772015-0ED5-4B1C-B37D-C29F17634E9F}">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Antes de realizar pruebas de radio frecuencia se recomienda realizar un análisis espectral en los puntos del enlace, para determinar que no exista señales interferentes, las cuales afectan con el rendimiento del enlace.</a:t>
          </a:r>
          <a:endParaRPr lang="es-EC" sz="1600" dirty="0">
            <a:latin typeface="Bodoni MT" pitchFamily="18" charset="0"/>
          </a:endParaRPr>
        </a:p>
      </dgm:t>
    </dgm:pt>
    <dgm:pt modelId="{2F863DDE-40A2-4064-8F42-2A7646063F28}" type="parTrans" cxnId="{4A355CB0-4F05-4B31-8D7B-097E764FC9D7}">
      <dgm:prSet/>
      <dgm:spPr/>
      <dgm:t>
        <a:bodyPr/>
        <a:lstStyle/>
        <a:p>
          <a:endParaRPr lang="es-EC"/>
        </a:p>
      </dgm:t>
    </dgm:pt>
    <dgm:pt modelId="{D81005BE-5AE1-4492-AFE2-80C698440127}" type="sibTrans" cxnId="{4A355CB0-4F05-4B31-8D7B-097E764FC9D7}">
      <dgm:prSet/>
      <dgm:spPr/>
      <dgm:t>
        <a:bodyPr/>
        <a:lstStyle/>
        <a:p>
          <a:endParaRPr lang="es-EC"/>
        </a:p>
      </dgm:t>
    </dgm:pt>
    <dgm:pt modelId="{0F8A95C1-709B-482C-8B30-2E4990C459AF}" type="pres">
      <dgm:prSet presAssocID="{107A3AD3-C84A-4DCD-9A9E-EAEB89354415}" presName="linear" presStyleCnt="0">
        <dgm:presLayoutVars>
          <dgm:dir/>
          <dgm:animLvl val="lvl"/>
          <dgm:resizeHandles val="exact"/>
        </dgm:presLayoutVars>
      </dgm:prSet>
      <dgm:spPr/>
      <dgm:t>
        <a:bodyPr/>
        <a:lstStyle/>
        <a:p>
          <a:endParaRPr lang="es-EC"/>
        </a:p>
      </dgm:t>
    </dgm:pt>
    <dgm:pt modelId="{4AAE5152-160C-4E68-9EDA-38E71D8A3598}" type="pres">
      <dgm:prSet presAssocID="{F50C1D1C-DB0D-4A63-95A3-2F0F90646474}" presName="parentLin" presStyleCnt="0"/>
      <dgm:spPr/>
    </dgm:pt>
    <dgm:pt modelId="{8B66C932-F14B-4D24-A18E-98F5DDBEFDD9}" type="pres">
      <dgm:prSet presAssocID="{F50C1D1C-DB0D-4A63-95A3-2F0F90646474}" presName="parentLeftMargin" presStyleLbl="node1" presStyleIdx="0" presStyleCnt="3"/>
      <dgm:spPr/>
      <dgm:t>
        <a:bodyPr/>
        <a:lstStyle/>
        <a:p>
          <a:endParaRPr lang="es-EC"/>
        </a:p>
      </dgm:t>
    </dgm:pt>
    <dgm:pt modelId="{3A78C3E0-DFF6-41D3-9F12-A5A602302213}" type="pres">
      <dgm:prSet presAssocID="{F50C1D1C-DB0D-4A63-95A3-2F0F90646474}" presName="parentText" presStyleLbl="node1" presStyleIdx="0" presStyleCnt="3" custScaleX="130819" custScaleY="858800" custLinFactY="-16640" custLinFactNeighborY="-100000">
        <dgm:presLayoutVars>
          <dgm:chMax val="0"/>
          <dgm:bulletEnabled val="1"/>
        </dgm:presLayoutVars>
      </dgm:prSet>
      <dgm:spPr/>
      <dgm:t>
        <a:bodyPr/>
        <a:lstStyle/>
        <a:p>
          <a:endParaRPr lang="es-EC"/>
        </a:p>
      </dgm:t>
    </dgm:pt>
    <dgm:pt modelId="{EE7FEBAA-C101-491B-915D-A1083D6028A8}" type="pres">
      <dgm:prSet presAssocID="{F50C1D1C-DB0D-4A63-95A3-2F0F90646474}" presName="negativeSpace" presStyleCnt="0"/>
      <dgm:spPr/>
    </dgm:pt>
    <dgm:pt modelId="{7FEBE72F-D062-459A-8509-0CBF293DDBF3}" type="pres">
      <dgm:prSet presAssocID="{F50C1D1C-DB0D-4A63-95A3-2F0F90646474}" presName="childText" presStyleLbl="conFgAcc1" presStyleIdx="0" presStyleCnt="3" custLinFactY="-40366" custLinFactNeighborY="-100000">
        <dgm:presLayoutVars>
          <dgm:bulletEnabled val="1"/>
        </dgm:presLayoutVars>
      </dgm:prSet>
      <dgm:spPr/>
    </dgm:pt>
    <dgm:pt modelId="{BFB992D0-63CE-4597-B7AD-DAADC64DAC3D}" type="pres">
      <dgm:prSet presAssocID="{078AC437-8D74-4BB5-868E-F4FF8C80924A}" presName="spaceBetweenRectangles" presStyleCnt="0"/>
      <dgm:spPr/>
    </dgm:pt>
    <dgm:pt modelId="{3BDB7429-4D84-4FBC-87F3-E431C07CF79F}" type="pres">
      <dgm:prSet presAssocID="{DE128056-0713-4B2E-A7B2-08EDB2DD88D2}" presName="parentLin" presStyleCnt="0"/>
      <dgm:spPr/>
    </dgm:pt>
    <dgm:pt modelId="{538BF543-247C-41EE-9A4E-3F828755F282}" type="pres">
      <dgm:prSet presAssocID="{DE128056-0713-4B2E-A7B2-08EDB2DD88D2}" presName="parentLeftMargin" presStyleLbl="node1" presStyleIdx="0" presStyleCnt="3"/>
      <dgm:spPr/>
      <dgm:t>
        <a:bodyPr/>
        <a:lstStyle/>
        <a:p>
          <a:endParaRPr lang="es-EC"/>
        </a:p>
      </dgm:t>
    </dgm:pt>
    <dgm:pt modelId="{609295DE-E851-45F6-AFAE-0A6FEA157E5F}" type="pres">
      <dgm:prSet presAssocID="{DE128056-0713-4B2E-A7B2-08EDB2DD88D2}" presName="parentText" presStyleLbl="node1" presStyleIdx="1" presStyleCnt="3" custScaleX="130514" custScaleY="891499" custLinFactNeighborY="-34446">
        <dgm:presLayoutVars>
          <dgm:chMax val="0"/>
          <dgm:bulletEnabled val="1"/>
        </dgm:presLayoutVars>
      </dgm:prSet>
      <dgm:spPr/>
      <dgm:t>
        <a:bodyPr/>
        <a:lstStyle/>
        <a:p>
          <a:endParaRPr lang="es-EC"/>
        </a:p>
      </dgm:t>
    </dgm:pt>
    <dgm:pt modelId="{742FBF01-C483-4E2F-B90A-9C29804090EA}" type="pres">
      <dgm:prSet presAssocID="{DE128056-0713-4B2E-A7B2-08EDB2DD88D2}" presName="negativeSpace" presStyleCnt="0"/>
      <dgm:spPr/>
    </dgm:pt>
    <dgm:pt modelId="{244E1EF4-9AFA-40B2-BBC7-06DB88EBFC2B}" type="pres">
      <dgm:prSet presAssocID="{DE128056-0713-4B2E-A7B2-08EDB2DD88D2}" presName="childText" presStyleLbl="conFgAcc1" presStyleIdx="1" presStyleCnt="3" custLinFactY="43073" custLinFactNeighborY="100000">
        <dgm:presLayoutVars>
          <dgm:bulletEnabled val="1"/>
        </dgm:presLayoutVars>
      </dgm:prSet>
      <dgm:spPr/>
    </dgm:pt>
    <dgm:pt modelId="{D4FBC6A4-8B65-4AD7-90E4-BE8FC794EA99}" type="pres">
      <dgm:prSet presAssocID="{E90ED930-3EBF-46CD-9C67-AA58614F94AB}" presName="spaceBetweenRectangles" presStyleCnt="0"/>
      <dgm:spPr/>
    </dgm:pt>
    <dgm:pt modelId="{F5A88EA4-45E6-4F54-A30E-BB46F3B75741}" type="pres">
      <dgm:prSet presAssocID="{37772015-0ED5-4B1C-B37D-C29F17634E9F}" presName="parentLin" presStyleCnt="0"/>
      <dgm:spPr/>
    </dgm:pt>
    <dgm:pt modelId="{07B65E1E-0FAD-45ED-9EAF-74B5DED852AC}" type="pres">
      <dgm:prSet presAssocID="{37772015-0ED5-4B1C-B37D-C29F17634E9F}" presName="parentLeftMargin" presStyleLbl="node1" presStyleIdx="1" presStyleCnt="3"/>
      <dgm:spPr/>
      <dgm:t>
        <a:bodyPr/>
        <a:lstStyle/>
        <a:p>
          <a:endParaRPr lang="es-EC"/>
        </a:p>
      </dgm:t>
    </dgm:pt>
    <dgm:pt modelId="{332F1599-A80E-4D64-B31B-FE68F9EEC13E}" type="pres">
      <dgm:prSet presAssocID="{37772015-0ED5-4B1C-B37D-C29F17634E9F}" presName="parentText" presStyleLbl="node1" presStyleIdx="2" presStyleCnt="3" custScaleX="130820" custScaleY="716797" custLinFactNeighborY="77425">
        <dgm:presLayoutVars>
          <dgm:chMax val="0"/>
          <dgm:bulletEnabled val="1"/>
        </dgm:presLayoutVars>
      </dgm:prSet>
      <dgm:spPr/>
      <dgm:t>
        <a:bodyPr/>
        <a:lstStyle/>
        <a:p>
          <a:endParaRPr lang="es-EC"/>
        </a:p>
      </dgm:t>
    </dgm:pt>
    <dgm:pt modelId="{5480031C-3707-4B4D-A6B4-3A1FA8D78D5C}" type="pres">
      <dgm:prSet presAssocID="{37772015-0ED5-4B1C-B37D-C29F17634E9F}" presName="negativeSpace" presStyleCnt="0"/>
      <dgm:spPr/>
    </dgm:pt>
    <dgm:pt modelId="{E495D1C3-0BC9-4209-A68E-6EBAA17DCB0A}" type="pres">
      <dgm:prSet presAssocID="{37772015-0ED5-4B1C-B37D-C29F17634E9F}" presName="childText" presStyleLbl="conFgAcc1" presStyleIdx="2" presStyleCnt="3" custLinFactY="100000" custLinFactNeighborY="187299">
        <dgm:presLayoutVars>
          <dgm:bulletEnabled val="1"/>
        </dgm:presLayoutVars>
      </dgm:prSet>
      <dgm:spPr/>
    </dgm:pt>
  </dgm:ptLst>
  <dgm:cxnLst>
    <dgm:cxn modelId="{4A4CEDA3-9775-4729-A66F-1C3C3BDEFE60}" srcId="{107A3AD3-C84A-4DCD-9A9E-EAEB89354415}" destId="{F50C1D1C-DB0D-4A63-95A3-2F0F90646474}" srcOrd="0" destOrd="0" parTransId="{6D94E15C-F512-4F43-AA71-A0D08184F55F}" sibTransId="{078AC437-8D74-4BB5-868E-F4FF8C80924A}"/>
    <dgm:cxn modelId="{E04B783A-1EE6-49B4-974D-AC0230706612}" type="presOf" srcId="{37772015-0ED5-4B1C-B37D-C29F17634E9F}" destId="{332F1599-A80E-4D64-B31B-FE68F9EEC13E}" srcOrd="1" destOrd="0" presId="urn:microsoft.com/office/officeart/2005/8/layout/list1"/>
    <dgm:cxn modelId="{830321AC-0CDE-4EAB-A7BB-7B70D9BA6807}" type="presOf" srcId="{F50C1D1C-DB0D-4A63-95A3-2F0F90646474}" destId="{8B66C932-F14B-4D24-A18E-98F5DDBEFDD9}" srcOrd="0" destOrd="0" presId="urn:microsoft.com/office/officeart/2005/8/layout/list1"/>
    <dgm:cxn modelId="{17940C9A-91DD-4885-8E62-252D84FCE135}" srcId="{107A3AD3-C84A-4DCD-9A9E-EAEB89354415}" destId="{DE128056-0713-4B2E-A7B2-08EDB2DD88D2}" srcOrd="1" destOrd="0" parTransId="{0B4541F6-CB3D-4897-BE56-673FFC9B6CB9}" sibTransId="{E90ED930-3EBF-46CD-9C67-AA58614F94AB}"/>
    <dgm:cxn modelId="{72B6D4CE-7A2C-403A-8DA1-A36DC8B9AA7C}" type="presOf" srcId="{37772015-0ED5-4B1C-B37D-C29F17634E9F}" destId="{07B65E1E-0FAD-45ED-9EAF-74B5DED852AC}" srcOrd="0" destOrd="0" presId="urn:microsoft.com/office/officeart/2005/8/layout/list1"/>
    <dgm:cxn modelId="{7382A113-F61F-47CD-99C9-A856220C160A}" type="presOf" srcId="{DE128056-0713-4B2E-A7B2-08EDB2DD88D2}" destId="{538BF543-247C-41EE-9A4E-3F828755F282}" srcOrd="0" destOrd="0" presId="urn:microsoft.com/office/officeart/2005/8/layout/list1"/>
    <dgm:cxn modelId="{AE344238-2343-49AD-BEAE-DAE5F2EE4121}" type="presOf" srcId="{107A3AD3-C84A-4DCD-9A9E-EAEB89354415}" destId="{0F8A95C1-709B-482C-8B30-2E4990C459AF}" srcOrd="0" destOrd="0" presId="urn:microsoft.com/office/officeart/2005/8/layout/list1"/>
    <dgm:cxn modelId="{97AF8ADB-A2AC-43FF-BBBB-57EC9319B578}" type="presOf" srcId="{DE128056-0713-4B2E-A7B2-08EDB2DD88D2}" destId="{609295DE-E851-45F6-AFAE-0A6FEA157E5F}" srcOrd="1" destOrd="0" presId="urn:microsoft.com/office/officeart/2005/8/layout/list1"/>
    <dgm:cxn modelId="{9EF4398F-7E18-4336-A41B-8D9B8479B0F3}" type="presOf" srcId="{F50C1D1C-DB0D-4A63-95A3-2F0F90646474}" destId="{3A78C3E0-DFF6-41D3-9F12-A5A602302213}" srcOrd="1" destOrd="0" presId="urn:microsoft.com/office/officeart/2005/8/layout/list1"/>
    <dgm:cxn modelId="{4A355CB0-4F05-4B31-8D7B-097E764FC9D7}" srcId="{107A3AD3-C84A-4DCD-9A9E-EAEB89354415}" destId="{37772015-0ED5-4B1C-B37D-C29F17634E9F}" srcOrd="2" destOrd="0" parTransId="{2F863DDE-40A2-4064-8F42-2A7646063F28}" sibTransId="{D81005BE-5AE1-4492-AFE2-80C698440127}"/>
    <dgm:cxn modelId="{B8E0F43A-47FD-4970-9E7C-72362704649A}" type="presParOf" srcId="{0F8A95C1-709B-482C-8B30-2E4990C459AF}" destId="{4AAE5152-160C-4E68-9EDA-38E71D8A3598}" srcOrd="0" destOrd="0" presId="urn:microsoft.com/office/officeart/2005/8/layout/list1"/>
    <dgm:cxn modelId="{2D895A16-D6C2-4A92-84DF-E3F14907B930}" type="presParOf" srcId="{4AAE5152-160C-4E68-9EDA-38E71D8A3598}" destId="{8B66C932-F14B-4D24-A18E-98F5DDBEFDD9}" srcOrd="0" destOrd="0" presId="urn:microsoft.com/office/officeart/2005/8/layout/list1"/>
    <dgm:cxn modelId="{88BA05F0-6BAB-46E3-A87D-7B842F7A9E14}" type="presParOf" srcId="{4AAE5152-160C-4E68-9EDA-38E71D8A3598}" destId="{3A78C3E0-DFF6-41D3-9F12-A5A602302213}" srcOrd="1" destOrd="0" presId="urn:microsoft.com/office/officeart/2005/8/layout/list1"/>
    <dgm:cxn modelId="{E7641A8F-5D74-40BD-8E63-4B6FA7473088}" type="presParOf" srcId="{0F8A95C1-709B-482C-8B30-2E4990C459AF}" destId="{EE7FEBAA-C101-491B-915D-A1083D6028A8}" srcOrd="1" destOrd="0" presId="urn:microsoft.com/office/officeart/2005/8/layout/list1"/>
    <dgm:cxn modelId="{D8C7D0E9-5603-42B1-92DF-719B950A99F4}" type="presParOf" srcId="{0F8A95C1-709B-482C-8B30-2E4990C459AF}" destId="{7FEBE72F-D062-459A-8509-0CBF293DDBF3}" srcOrd="2" destOrd="0" presId="urn:microsoft.com/office/officeart/2005/8/layout/list1"/>
    <dgm:cxn modelId="{C5B3B2C2-AB84-4858-B504-EB86840A7487}" type="presParOf" srcId="{0F8A95C1-709B-482C-8B30-2E4990C459AF}" destId="{BFB992D0-63CE-4597-B7AD-DAADC64DAC3D}" srcOrd="3" destOrd="0" presId="urn:microsoft.com/office/officeart/2005/8/layout/list1"/>
    <dgm:cxn modelId="{64114A22-47AD-4B51-92A4-3C0003EF8437}" type="presParOf" srcId="{0F8A95C1-709B-482C-8B30-2E4990C459AF}" destId="{3BDB7429-4D84-4FBC-87F3-E431C07CF79F}" srcOrd="4" destOrd="0" presId="urn:microsoft.com/office/officeart/2005/8/layout/list1"/>
    <dgm:cxn modelId="{60644272-7668-4E34-A7DF-92EFFB49EFBC}" type="presParOf" srcId="{3BDB7429-4D84-4FBC-87F3-E431C07CF79F}" destId="{538BF543-247C-41EE-9A4E-3F828755F282}" srcOrd="0" destOrd="0" presId="urn:microsoft.com/office/officeart/2005/8/layout/list1"/>
    <dgm:cxn modelId="{D6D232EB-D67E-4F41-AE96-2FC09CC092B6}" type="presParOf" srcId="{3BDB7429-4D84-4FBC-87F3-E431C07CF79F}" destId="{609295DE-E851-45F6-AFAE-0A6FEA157E5F}" srcOrd="1" destOrd="0" presId="urn:microsoft.com/office/officeart/2005/8/layout/list1"/>
    <dgm:cxn modelId="{3B5AC316-FECA-421C-8653-F9837D3AA01E}" type="presParOf" srcId="{0F8A95C1-709B-482C-8B30-2E4990C459AF}" destId="{742FBF01-C483-4E2F-B90A-9C29804090EA}" srcOrd="5" destOrd="0" presId="urn:microsoft.com/office/officeart/2005/8/layout/list1"/>
    <dgm:cxn modelId="{ABCE834F-D4F6-4E23-9487-C2EB0287A7C7}" type="presParOf" srcId="{0F8A95C1-709B-482C-8B30-2E4990C459AF}" destId="{244E1EF4-9AFA-40B2-BBC7-06DB88EBFC2B}" srcOrd="6" destOrd="0" presId="urn:microsoft.com/office/officeart/2005/8/layout/list1"/>
    <dgm:cxn modelId="{D6D2F789-FAB9-410C-9D67-97B0B4EEA247}" type="presParOf" srcId="{0F8A95C1-709B-482C-8B30-2E4990C459AF}" destId="{D4FBC6A4-8B65-4AD7-90E4-BE8FC794EA99}" srcOrd="7" destOrd="0" presId="urn:microsoft.com/office/officeart/2005/8/layout/list1"/>
    <dgm:cxn modelId="{10BB72AB-9C98-4882-8AE9-DC89B68389F7}" type="presParOf" srcId="{0F8A95C1-709B-482C-8B30-2E4990C459AF}" destId="{F5A88EA4-45E6-4F54-A30E-BB46F3B75741}" srcOrd="8" destOrd="0" presId="urn:microsoft.com/office/officeart/2005/8/layout/list1"/>
    <dgm:cxn modelId="{D18DE974-D21E-49E8-AD37-0D115BCE1BCD}" type="presParOf" srcId="{F5A88EA4-45E6-4F54-A30E-BB46F3B75741}" destId="{07B65E1E-0FAD-45ED-9EAF-74B5DED852AC}" srcOrd="0" destOrd="0" presId="urn:microsoft.com/office/officeart/2005/8/layout/list1"/>
    <dgm:cxn modelId="{3FD8DEB1-026A-4897-B92F-0D744255981D}" type="presParOf" srcId="{F5A88EA4-45E6-4F54-A30E-BB46F3B75741}" destId="{332F1599-A80E-4D64-B31B-FE68F9EEC13E}" srcOrd="1" destOrd="0" presId="urn:microsoft.com/office/officeart/2005/8/layout/list1"/>
    <dgm:cxn modelId="{4C0E6432-DF64-4A23-AEF0-AC0F7B2CA7B5}" type="presParOf" srcId="{0F8A95C1-709B-482C-8B30-2E4990C459AF}" destId="{5480031C-3707-4B4D-A6B4-3A1FA8D78D5C}" srcOrd="9" destOrd="0" presId="urn:microsoft.com/office/officeart/2005/8/layout/list1"/>
    <dgm:cxn modelId="{189216BB-EDB3-4F3A-82FB-907D4DC89175}" type="presParOf" srcId="{0F8A95C1-709B-482C-8B30-2E4990C459AF}" destId="{E495D1C3-0BC9-4209-A68E-6EBAA17DCB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7A3AD3-C84A-4DCD-9A9E-EAEB893544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0C1D1C-DB0D-4A63-95A3-2F0F90646474}">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Para la implementación del enlace, se debe coordinar una visita de inspección en los lugares a implementar, a fin de que los lugares escogidos cumplan con todos los requerimientos necesarios como línea de vista, suministro de energía y fácil acceso, para la normal implementación del proyecto.</a:t>
          </a:r>
          <a:endParaRPr lang="es-EC" sz="1600" dirty="0">
            <a:latin typeface="Bodoni MT" pitchFamily="18" charset="0"/>
          </a:endParaRPr>
        </a:p>
      </dgm:t>
    </dgm:pt>
    <dgm:pt modelId="{6D94E15C-F512-4F43-AA71-A0D08184F55F}" type="parTrans" cxnId="{4A4CEDA3-9775-4729-A66F-1C3C3BDEFE60}">
      <dgm:prSet/>
      <dgm:spPr/>
      <dgm:t>
        <a:bodyPr/>
        <a:lstStyle/>
        <a:p>
          <a:endParaRPr lang="es-EC"/>
        </a:p>
      </dgm:t>
    </dgm:pt>
    <dgm:pt modelId="{078AC437-8D74-4BB5-868E-F4FF8C80924A}" type="sibTrans" cxnId="{4A4CEDA3-9775-4729-A66F-1C3C3BDEFE60}">
      <dgm:prSet/>
      <dgm:spPr/>
      <dgm:t>
        <a:bodyPr/>
        <a:lstStyle/>
        <a:p>
          <a:endParaRPr lang="es-EC"/>
        </a:p>
      </dgm:t>
    </dgm:pt>
    <dgm:pt modelId="{DE128056-0713-4B2E-A7B2-08EDB2DD88D2}">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En las pruebas de inyección de tráfico es importante considerar una herramienta que nos permita sincronizar los ordenadores, a fin de tener mejores resultados en el retardo con que llega la información de un punto a otro.</a:t>
          </a:r>
          <a:endParaRPr lang="es-EC" sz="1600" dirty="0">
            <a:latin typeface="Bodoni MT" pitchFamily="18" charset="0"/>
          </a:endParaRPr>
        </a:p>
      </dgm:t>
    </dgm:pt>
    <dgm:pt modelId="{0B4541F6-CB3D-4897-BE56-673FFC9B6CB9}" type="parTrans" cxnId="{17940C9A-91DD-4885-8E62-252D84FCE135}">
      <dgm:prSet/>
      <dgm:spPr/>
      <dgm:t>
        <a:bodyPr/>
        <a:lstStyle/>
        <a:p>
          <a:endParaRPr lang="es-EC"/>
        </a:p>
      </dgm:t>
    </dgm:pt>
    <dgm:pt modelId="{E90ED930-3EBF-46CD-9C67-AA58614F94AB}" type="sibTrans" cxnId="{17940C9A-91DD-4885-8E62-252D84FCE135}">
      <dgm:prSet/>
      <dgm:spPr/>
      <dgm:t>
        <a:bodyPr/>
        <a:lstStyle/>
        <a:p>
          <a:endParaRPr lang="es-EC"/>
        </a:p>
      </dgm:t>
    </dgm:pt>
    <dgm:pt modelId="{0F8A95C1-709B-482C-8B30-2E4990C459AF}" type="pres">
      <dgm:prSet presAssocID="{107A3AD3-C84A-4DCD-9A9E-EAEB89354415}" presName="linear" presStyleCnt="0">
        <dgm:presLayoutVars>
          <dgm:dir/>
          <dgm:animLvl val="lvl"/>
          <dgm:resizeHandles val="exact"/>
        </dgm:presLayoutVars>
      </dgm:prSet>
      <dgm:spPr/>
      <dgm:t>
        <a:bodyPr/>
        <a:lstStyle/>
        <a:p>
          <a:endParaRPr lang="es-EC"/>
        </a:p>
      </dgm:t>
    </dgm:pt>
    <dgm:pt modelId="{4AAE5152-160C-4E68-9EDA-38E71D8A3598}" type="pres">
      <dgm:prSet presAssocID="{F50C1D1C-DB0D-4A63-95A3-2F0F90646474}" presName="parentLin" presStyleCnt="0"/>
      <dgm:spPr/>
    </dgm:pt>
    <dgm:pt modelId="{8B66C932-F14B-4D24-A18E-98F5DDBEFDD9}" type="pres">
      <dgm:prSet presAssocID="{F50C1D1C-DB0D-4A63-95A3-2F0F90646474}" presName="parentLeftMargin" presStyleLbl="node1" presStyleIdx="0" presStyleCnt="2"/>
      <dgm:spPr/>
      <dgm:t>
        <a:bodyPr/>
        <a:lstStyle/>
        <a:p>
          <a:endParaRPr lang="es-EC"/>
        </a:p>
      </dgm:t>
    </dgm:pt>
    <dgm:pt modelId="{3A78C3E0-DFF6-41D3-9F12-A5A602302213}" type="pres">
      <dgm:prSet presAssocID="{F50C1D1C-DB0D-4A63-95A3-2F0F90646474}" presName="parentText" presStyleLbl="node1" presStyleIdx="0" presStyleCnt="2" custScaleX="121031" custScaleY="403327" custLinFactNeighborY="-36125">
        <dgm:presLayoutVars>
          <dgm:chMax val="0"/>
          <dgm:bulletEnabled val="1"/>
        </dgm:presLayoutVars>
      </dgm:prSet>
      <dgm:spPr/>
      <dgm:t>
        <a:bodyPr/>
        <a:lstStyle/>
        <a:p>
          <a:endParaRPr lang="es-EC"/>
        </a:p>
      </dgm:t>
    </dgm:pt>
    <dgm:pt modelId="{EE7FEBAA-C101-491B-915D-A1083D6028A8}" type="pres">
      <dgm:prSet presAssocID="{F50C1D1C-DB0D-4A63-95A3-2F0F90646474}" presName="negativeSpace" presStyleCnt="0"/>
      <dgm:spPr/>
    </dgm:pt>
    <dgm:pt modelId="{7FEBE72F-D062-459A-8509-0CBF293DDBF3}" type="pres">
      <dgm:prSet presAssocID="{F50C1D1C-DB0D-4A63-95A3-2F0F90646474}" presName="childText" presStyleLbl="conFgAcc1" presStyleIdx="0" presStyleCnt="2" custLinFactY="10112" custLinFactNeighborY="100000">
        <dgm:presLayoutVars>
          <dgm:bulletEnabled val="1"/>
        </dgm:presLayoutVars>
      </dgm:prSet>
      <dgm:spPr/>
    </dgm:pt>
    <dgm:pt modelId="{BFB992D0-63CE-4597-B7AD-DAADC64DAC3D}" type="pres">
      <dgm:prSet presAssocID="{078AC437-8D74-4BB5-868E-F4FF8C80924A}" presName="spaceBetweenRectangles" presStyleCnt="0"/>
      <dgm:spPr/>
    </dgm:pt>
    <dgm:pt modelId="{3BDB7429-4D84-4FBC-87F3-E431C07CF79F}" type="pres">
      <dgm:prSet presAssocID="{DE128056-0713-4B2E-A7B2-08EDB2DD88D2}" presName="parentLin" presStyleCnt="0"/>
      <dgm:spPr/>
    </dgm:pt>
    <dgm:pt modelId="{538BF543-247C-41EE-9A4E-3F828755F282}" type="pres">
      <dgm:prSet presAssocID="{DE128056-0713-4B2E-A7B2-08EDB2DD88D2}" presName="parentLeftMargin" presStyleLbl="node1" presStyleIdx="0" presStyleCnt="2"/>
      <dgm:spPr/>
      <dgm:t>
        <a:bodyPr/>
        <a:lstStyle/>
        <a:p>
          <a:endParaRPr lang="es-EC"/>
        </a:p>
      </dgm:t>
    </dgm:pt>
    <dgm:pt modelId="{609295DE-E851-45F6-AFAE-0A6FEA157E5F}" type="pres">
      <dgm:prSet presAssocID="{DE128056-0713-4B2E-A7B2-08EDB2DD88D2}" presName="parentText" presStyleLbl="node1" presStyleIdx="1" presStyleCnt="2" custScaleX="121336" custScaleY="409755" custLinFactNeighborX="3886" custLinFactNeighborY="-12351">
        <dgm:presLayoutVars>
          <dgm:chMax val="0"/>
          <dgm:bulletEnabled val="1"/>
        </dgm:presLayoutVars>
      </dgm:prSet>
      <dgm:spPr/>
      <dgm:t>
        <a:bodyPr/>
        <a:lstStyle/>
        <a:p>
          <a:endParaRPr lang="es-EC"/>
        </a:p>
      </dgm:t>
    </dgm:pt>
    <dgm:pt modelId="{742FBF01-C483-4E2F-B90A-9C29804090EA}" type="pres">
      <dgm:prSet presAssocID="{DE128056-0713-4B2E-A7B2-08EDB2DD88D2}" presName="negativeSpace" presStyleCnt="0"/>
      <dgm:spPr/>
    </dgm:pt>
    <dgm:pt modelId="{244E1EF4-9AFA-40B2-BBC7-06DB88EBFC2B}" type="pres">
      <dgm:prSet presAssocID="{DE128056-0713-4B2E-A7B2-08EDB2DD88D2}" presName="childText" presStyleLbl="conFgAcc1" presStyleIdx="1" presStyleCnt="2" custLinFactY="43073" custLinFactNeighborY="100000">
        <dgm:presLayoutVars>
          <dgm:bulletEnabled val="1"/>
        </dgm:presLayoutVars>
      </dgm:prSet>
      <dgm:spPr/>
    </dgm:pt>
  </dgm:ptLst>
  <dgm:cxnLst>
    <dgm:cxn modelId="{F2A1534E-A14D-4577-94F6-3B70ADE498B0}" type="presOf" srcId="{F50C1D1C-DB0D-4A63-95A3-2F0F90646474}" destId="{8B66C932-F14B-4D24-A18E-98F5DDBEFDD9}" srcOrd="0" destOrd="0" presId="urn:microsoft.com/office/officeart/2005/8/layout/list1"/>
    <dgm:cxn modelId="{4A4CEDA3-9775-4729-A66F-1C3C3BDEFE60}" srcId="{107A3AD3-C84A-4DCD-9A9E-EAEB89354415}" destId="{F50C1D1C-DB0D-4A63-95A3-2F0F90646474}" srcOrd="0" destOrd="0" parTransId="{6D94E15C-F512-4F43-AA71-A0D08184F55F}" sibTransId="{078AC437-8D74-4BB5-868E-F4FF8C80924A}"/>
    <dgm:cxn modelId="{CE50F5C7-4863-4FFD-8BE9-791C5BCB273D}" type="presOf" srcId="{107A3AD3-C84A-4DCD-9A9E-EAEB89354415}" destId="{0F8A95C1-709B-482C-8B30-2E4990C459AF}" srcOrd="0" destOrd="0" presId="urn:microsoft.com/office/officeart/2005/8/layout/list1"/>
    <dgm:cxn modelId="{C12184C8-78CC-4B36-9F9A-50B8C2746560}" type="presOf" srcId="{F50C1D1C-DB0D-4A63-95A3-2F0F90646474}" destId="{3A78C3E0-DFF6-41D3-9F12-A5A602302213}" srcOrd="1" destOrd="0" presId="urn:microsoft.com/office/officeart/2005/8/layout/list1"/>
    <dgm:cxn modelId="{0FD51561-511C-4667-9AFF-8A9BBCE6D821}" type="presOf" srcId="{DE128056-0713-4B2E-A7B2-08EDB2DD88D2}" destId="{609295DE-E851-45F6-AFAE-0A6FEA157E5F}" srcOrd="1" destOrd="0" presId="urn:microsoft.com/office/officeart/2005/8/layout/list1"/>
    <dgm:cxn modelId="{17940C9A-91DD-4885-8E62-252D84FCE135}" srcId="{107A3AD3-C84A-4DCD-9A9E-EAEB89354415}" destId="{DE128056-0713-4B2E-A7B2-08EDB2DD88D2}" srcOrd="1" destOrd="0" parTransId="{0B4541F6-CB3D-4897-BE56-673FFC9B6CB9}" sibTransId="{E90ED930-3EBF-46CD-9C67-AA58614F94AB}"/>
    <dgm:cxn modelId="{BC3BC67F-A55A-4819-8C9C-761ED8892C0D}" type="presOf" srcId="{DE128056-0713-4B2E-A7B2-08EDB2DD88D2}" destId="{538BF543-247C-41EE-9A4E-3F828755F282}" srcOrd="0" destOrd="0" presId="urn:microsoft.com/office/officeart/2005/8/layout/list1"/>
    <dgm:cxn modelId="{540AC450-D252-4FD7-BA5A-B4D67E191EC6}" type="presParOf" srcId="{0F8A95C1-709B-482C-8B30-2E4990C459AF}" destId="{4AAE5152-160C-4E68-9EDA-38E71D8A3598}" srcOrd="0" destOrd="0" presId="urn:microsoft.com/office/officeart/2005/8/layout/list1"/>
    <dgm:cxn modelId="{45CCF96A-AA8B-420F-94A2-FEFCC75537C7}" type="presParOf" srcId="{4AAE5152-160C-4E68-9EDA-38E71D8A3598}" destId="{8B66C932-F14B-4D24-A18E-98F5DDBEFDD9}" srcOrd="0" destOrd="0" presId="urn:microsoft.com/office/officeart/2005/8/layout/list1"/>
    <dgm:cxn modelId="{BD8DA183-E308-4454-B30E-CB8090E873DF}" type="presParOf" srcId="{4AAE5152-160C-4E68-9EDA-38E71D8A3598}" destId="{3A78C3E0-DFF6-41D3-9F12-A5A602302213}" srcOrd="1" destOrd="0" presId="urn:microsoft.com/office/officeart/2005/8/layout/list1"/>
    <dgm:cxn modelId="{10E7A5C3-D442-4100-A8D4-A4606AD51140}" type="presParOf" srcId="{0F8A95C1-709B-482C-8B30-2E4990C459AF}" destId="{EE7FEBAA-C101-491B-915D-A1083D6028A8}" srcOrd="1" destOrd="0" presId="urn:microsoft.com/office/officeart/2005/8/layout/list1"/>
    <dgm:cxn modelId="{6A544409-6A3F-443A-9F01-747F656B5B56}" type="presParOf" srcId="{0F8A95C1-709B-482C-8B30-2E4990C459AF}" destId="{7FEBE72F-D062-459A-8509-0CBF293DDBF3}" srcOrd="2" destOrd="0" presId="urn:microsoft.com/office/officeart/2005/8/layout/list1"/>
    <dgm:cxn modelId="{A665DF5C-3B29-45E6-8026-E307ED03ABE0}" type="presParOf" srcId="{0F8A95C1-709B-482C-8B30-2E4990C459AF}" destId="{BFB992D0-63CE-4597-B7AD-DAADC64DAC3D}" srcOrd="3" destOrd="0" presId="urn:microsoft.com/office/officeart/2005/8/layout/list1"/>
    <dgm:cxn modelId="{4FA7C274-0DF8-4BCC-A14F-2FAE360181A5}" type="presParOf" srcId="{0F8A95C1-709B-482C-8B30-2E4990C459AF}" destId="{3BDB7429-4D84-4FBC-87F3-E431C07CF79F}" srcOrd="4" destOrd="0" presId="urn:microsoft.com/office/officeart/2005/8/layout/list1"/>
    <dgm:cxn modelId="{B5E6CAD9-C336-4E2A-AAA8-984947D28124}" type="presParOf" srcId="{3BDB7429-4D84-4FBC-87F3-E431C07CF79F}" destId="{538BF543-247C-41EE-9A4E-3F828755F282}" srcOrd="0" destOrd="0" presId="urn:microsoft.com/office/officeart/2005/8/layout/list1"/>
    <dgm:cxn modelId="{32B5BCF0-62C3-4F38-A9AB-E8F6FF46150F}" type="presParOf" srcId="{3BDB7429-4D84-4FBC-87F3-E431C07CF79F}" destId="{609295DE-E851-45F6-AFAE-0A6FEA157E5F}" srcOrd="1" destOrd="0" presId="urn:microsoft.com/office/officeart/2005/8/layout/list1"/>
    <dgm:cxn modelId="{58FE8869-5A45-4E45-A5FD-3586FF06625C}" type="presParOf" srcId="{0F8A95C1-709B-482C-8B30-2E4990C459AF}" destId="{742FBF01-C483-4E2F-B90A-9C29804090EA}" srcOrd="5" destOrd="0" presId="urn:microsoft.com/office/officeart/2005/8/layout/list1"/>
    <dgm:cxn modelId="{2664F26B-3AEC-49A4-BBCB-4946E20AF011}" type="presParOf" srcId="{0F8A95C1-709B-482C-8B30-2E4990C459AF}" destId="{244E1EF4-9AFA-40B2-BBC7-06DB88EBFC2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7A3AD3-C84A-4DCD-9A9E-EAEB893544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0C1D1C-DB0D-4A63-95A3-2F0F90646474}">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Se recomienda para futuros trabajos, la utilización de una antena externa con mayor ganancia, a fin de obtener mejores resultados, y poder aprovechar todas las ventajas que nos brinda esta banda de frecuencia.</a:t>
          </a:r>
          <a:endParaRPr lang="es-EC" sz="1600" dirty="0">
            <a:latin typeface="Bodoni MT" pitchFamily="18" charset="0"/>
          </a:endParaRPr>
        </a:p>
      </dgm:t>
    </dgm:pt>
    <dgm:pt modelId="{6D94E15C-F512-4F43-AA71-A0D08184F55F}" type="parTrans" cxnId="{4A4CEDA3-9775-4729-A66F-1C3C3BDEFE60}">
      <dgm:prSet/>
      <dgm:spPr/>
      <dgm:t>
        <a:bodyPr/>
        <a:lstStyle/>
        <a:p>
          <a:endParaRPr lang="es-EC"/>
        </a:p>
      </dgm:t>
    </dgm:pt>
    <dgm:pt modelId="{078AC437-8D74-4BB5-868E-F4FF8C80924A}" type="sibTrans" cxnId="{4A4CEDA3-9775-4729-A66F-1C3C3BDEFE60}">
      <dgm:prSet/>
      <dgm:spPr/>
      <dgm:t>
        <a:bodyPr/>
        <a:lstStyle/>
        <a:p>
          <a:endParaRPr lang="es-EC"/>
        </a:p>
      </dgm:t>
    </dgm:pt>
    <dgm:pt modelId="{0F8A95C1-709B-482C-8B30-2E4990C459AF}" type="pres">
      <dgm:prSet presAssocID="{107A3AD3-C84A-4DCD-9A9E-EAEB89354415}" presName="linear" presStyleCnt="0">
        <dgm:presLayoutVars>
          <dgm:dir/>
          <dgm:animLvl val="lvl"/>
          <dgm:resizeHandles val="exact"/>
        </dgm:presLayoutVars>
      </dgm:prSet>
      <dgm:spPr/>
      <dgm:t>
        <a:bodyPr/>
        <a:lstStyle/>
        <a:p>
          <a:endParaRPr lang="es-EC"/>
        </a:p>
      </dgm:t>
    </dgm:pt>
    <dgm:pt modelId="{4AAE5152-160C-4E68-9EDA-38E71D8A3598}" type="pres">
      <dgm:prSet presAssocID="{F50C1D1C-DB0D-4A63-95A3-2F0F90646474}" presName="parentLin" presStyleCnt="0"/>
      <dgm:spPr/>
    </dgm:pt>
    <dgm:pt modelId="{8B66C932-F14B-4D24-A18E-98F5DDBEFDD9}" type="pres">
      <dgm:prSet presAssocID="{F50C1D1C-DB0D-4A63-95A3-2F0F90646474}" presName="parentLeftMargin" presStyleLbl="node1" presStyleIdx="0" presStyleCnt="1"/>
      <dgm:spPr/>
      <dgm:t>
        <a:bodyPr/>
        <a:lstStyle/>
        <a:p>
          <a:endParaRPr lang="es-EC"/>
        </a:p>
      </dgm:t>
    </dgm:pt>
    <dgm:pt modelId="{3A78C3E0-DFF6-41D3-9F12-A5A602302213}" type="pres">
      <dgm:prSet presAssocID="{F50C1D1C-DB0D-4A63-95A3-2F0F90646474}" presName="parentText" presStyleLbl="node1" presStyleIdx="0" presStyleCnt="1" custScaleX="121031" custScaleY="89390" custLinFactNeighborY="-46571">
        <dgm:presLayoutVars>
          <dgm:chMax val="0"/>
          <dgm:bulletEnabled val="1"/>
        </dgm:presLayoutVars>
      </dgm:prSet>
      <dgm:spPr/>
      <dgm:t>
        <a:bodyPr/>
        <a:lstStyle/>
        <a:p>
          <a:endParaRPr lang="es-EC"/>
        </a:p>
      </dgm:t>
    </dgm:pt>
    <dgm:pt modelId="{EE7FEBAA-C101-491B-915D-A1083D6028A8}" type="pres">
      <dgm:prSet presAssocID="{F50C1D1C-DB0D-4A63-95A3-2F0F90646474}" presName="negativeSpace" presStyleCnt="0"/>
      <dgm:spPr/>
    </dgm:pt>
    <dgm:pt modelId="{7FEBE72F-D062-459A-8509-0CBF293DDBF3}" type="pres">
      <dgm:prSet presAssocID="{F50C1D1C-DB0D-4A63-95A3-2F0F90646474}" presName="childText" presStyleLbl="conFgAcc1" presStyleIdx="0" presStyleCnt="1" custScaleY="28564" custLinFactNeighborY="48156">
        <dgm:presLayoutVars>
          <dgm:bulletEnabled val="1"/>
        </dgm:presLayoutVars>
      </dgm:prSet>
      <dgm:spPr/>
    </dgm:pt>
  </dgm:ptLst>
  <dgm:cxnLst>
    <dgm:cxn modelId="{4A4CEDA3-9775-4729-A66F-1C3C3BDEFE60}" srcId="{107A3AD3-C84A-4DCD-9A9E-EAEB89354415}" destId="{F50C1D1C-DB0D-4A63-95A3-2F0F90646474}" srcOrd="0" destOrd="0" parTransId="{6D94E15C-F512-4F43-AA71-A0D08184F55F}" sibTransId="{078AC437-8D74-4BB5-868E-F4FF8C80924A}"/>
    <dgm:cxn modelId="{64DA93B9-5307-435A-BE8D-382547A1CD89}" type="presOf" srcId="{F50C1D1C-DB0D-4A63-95A3-2F0F90646474}" destId="{3A78C3E0-DFF6-41D3-9F12-A5A602302213}" srcOrd="1" destOrd="0" presId="urn:microsoft.com/office/officeart/2005/8/layout/list1"/>
    <dgm:cxn modelId="{66207704-D3B4-40A1-A018-445D17067826}" type="presOf" srcId="{F50C1D1C-DB0D-4A63-95A3-2F0F90646474}" destId="{8B66C932-F14B-4D24-A18E-98F5DDBEFDD9}" srcOrd="0" destOrd="0" presId="urn:microsoft.com/office/officeart/2005/8/layout/list1"/>
    <dgm:cxn modelId="{7ABDD70E-D2F5-4C49-898E-A47F457BD8DE}" type="presOf" srcId="{107A3AD3-C84A-4DCD-9A9E-EAEB89354415}" destId="{0F8A95C1-709B-482C-8B30-2E4990C459AF}" srcOrd="0" destOrd="0" presId="urn:microsoft.com/office/officeart/2005/8/layout/list1"/>
    <dgm:cxn modelId="{313EBA7A-1564-4503-967A-8589552D2E56}" type="presParOf" srcId="{0F8A95C1-709B-482C-8B30-2E4990C459AF}" destId="{4AAE5152-160C-4E68-9EDA-38E71D8A3598}" srcOrd="0" destOrd="0" presId="urn:microsoft.com/office/officeart/2005/8/layout/list1"/>
    <dgm:cxn modelId="{BC154539-F161-4A51-895D-4833B3366612}" type="presParOf" srcId="{4AAE5152-160C-4E68-9EDA-38E71D8A3598}" destId="{8B66C932-F14B-4D24-A18E-98F5DDBEFDD9}" srcOrd="0" destOrd="0" presId="urn:microsoft.com/office/officeart/2005/8/layout/list1"/>
    <dgm:cxn modelId="{121082B3-7146-4494-8F5D-1D3D2C635F8B}" type="presParOf" srcId="{4AAE5152-160C-4E68-9EDA-38E71D8A3598}" destId="{3A78C3E0-DFF6-41D3-9F12-A5A602302213}" srcOrd="1" destOrd="0" presId="urn:microsoft.com/office/officeart/2005/8/layout/list1"/>
    <dgm:cxn modelId="{DB930072-D5E0-4E6C-8B5E-DA63BA396062}" type="presParOf" srcId="{0F8A95C1-709B-482C-8B30-2E4990C459AF}" destId="{EE7FEBAA-C101-491B-915D-A1083D6028A8}" srcOrd="1" destOrd="0" presId="urn:microsoft.com/office/officeart/2005/8/layout/list1"/>
    <dgm:cxn modelId="{4A100BFC-940B-46DE-817F-25434F867420}" type="presParOf" srcId="{0F8A95C1-709B-482C-8B30-2E4990C459AF}" destId="{7FEBE72F-D062-459A-8509-0CBF293DDBF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F8E9D-B642-4233-91D5-DD00594408E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B7781018-FA58-4ADB-A858-F8E05368D1E4}">
      <dgm:prSet phldrT="[Texto]"/>
      <dgm:spPr/>
      <dgm:t>
        <a:bodyPr/>
        <a:lstStyle/>
        <a:p>
          <a:r>
            <a:rPr lang="es-EC" dirty="0" smtClean="0"/>
            <a:t>Antena </a:t>
          </a:r>
          <a:r>
            <a:rPr lang="es-EC" dirty="0" err="1" smtClean="0"/>
            <a:t>Yagui</a:t>
          </a:r>
          <a:endParaRPr lang="es-EC" dirty="0"/>
        </a:p>
      </dgm:t>
    </dgm:pt>
    <dgm:pt modelId="{E925185B-01F7-4DEA-B051-0207C110488C}" type="parTrans" cxnId="{E1F1C9D8-27EC-4135-9951-1D769E4201A3}">
      <dgm:prSet/>
      <dgm:spPr/>
      <dgm:t>
        <a:bodyPr/>
        <a:lstStyle/>
        <a:p>
          <a:endParaRPr lang="es-EC"/>
        </a:p>
      </dgm:t>
    </dgm:pt>
    <dgm:pt modelId="{71C30B53-8FCB-401B-B0BB-77AB17A78A26}" type="sibTrans" cxnId="{E1F1C9D8-27EC-4135-9951-1D769E4201A3}">
      <dgm:prSet/>
      <dgm:spPr/>
      <dgm:t>
        <a:bodyPr/>
        <a:lstStyle/>
        <a:p>
          <a:endParaRPr lang="es-EC"/>
        </a:p>
      </dgm:t>
    </dgm:pt>
    <dgm:pt modelId="{3145B3B1-074B-4AC9-87A8-40CFFFA9EB2B}">
      <dgm:prSet phldrT="[Texto]" phldr="1"/>
      <dgm:spPr/>
      <dgm:t>
        <a:bodyPr/>
        <a:lstStyle/>
        <a:p>
          <a:endParaRPr lang="es-EC"/>
        </a:p>
      </dgm:t>
    </dgm:pt>
    <dgm:pt modelId="{E4D95A12-ABC2-423F-80D5-0D2461BD8910}" type="parTrans" cxnId="{20562907-4E5A-4359-A5E4-5B9E0B390F18}">
      <dgm:prSet/>
      <dgm:spPr/>
      <dgm:t>
        <a:bodyPr/>
        <a:lstStyle/>
        <a:p>
          <a:endParaRPr lang="es-EC"/>
        </a:p>
      </dgm:t>
    </dgm:pt>
    <dgm:pt modelId="{2016A787-7F2B-40F8-AC36-D28959B07EC8}" type="sibTrans" cxnId="{20562907-4E5A-4359-A5E4-5B9E0B390F18}">
      <dgm:prSet/>
      <dgm:spPr/>
      <dgm:t>
        <a:bodyPr/>
        <a:lstStyle/>
        <a:p>
          <a:endParaRPr lang="es-EC"/>
        </a:p>
      </dgm:t>
    </dgm:pt>
    <dgm:pt modelId="{6D826F3C-A5A1-4266-9B21-A2044B701AC5}">
      <dgm:prSet phldrT="[Texto]"/>
      <dgm:spPr/>
      <dgm:t>
        <a:bodyPr/>
        <a:lstStyle/>
        <a:p>
          <a:r>
            <a:rPr lang="es-EC" dirty="0" smtClean="0"/>
            <a:t>Cable Coaxial</a:t>
          </a:r>
          <a:endParaRPr lang="es-EC" dirty="0"/>
        </a:p>
      </dgm:t>
    </dgm:pt>
    <dgm:pt modelId="{BF8A1AFC-1BEA-4B99-82BC-33D13D7440F2}" type="parTrans" cxnId="{A175AD81-E9A5-4AFF-80AA-7B7BD2EF9E2A}">
      <dgm:prSet/>
      <dgm:spPr/>
      <dgm:t>
        <a:bodyPr/>
        <a:lstStyle/>
        <a:p>
          <a:endParaRPr lang="es-EC"/>
        </a:p>
      </dgm:t>
    </dgm:pt>
    <dgm:pt modelId="{5EFBD5E2-DFFA-4347-8F16-376C4D4DF4DA}" type="sibTrans" cxnId="{A175AD81-E9A5-4AFF-80AA-7B7BD2EF9E2A}">
      <dgm:prSet/>
      <dgm:spPr/>
      <dgm:t>
        <a:bodyPr/>
        <a:lstStyle/>
        <a:p>
          <a:endParaRPr lang="es-EC"/>
        </a:p>
      </dgm:t>
    </dgm:pt>
    <dgm:pt modelId="{557D37AE-C2DE-4D97-8B08-C23FD1A4EFA9}">
      <dgm:prSet phldrT="[Texto]" phldr="1"/>
      <dgm:spPr/>
      <dgm:t>
        <a:bodyPr/>
        <a:lstStyle/>
        <a:p>
          <a:endParaRPr lang="es-EC"/>
        </a:p>
      </dgm:t>
    </dgm:pt>
    <dgm:pt modelId="{4EE8AB07-E6C1-433F-B1C0-07B8B09A5FA3}" type="parTrans" cxnId="{60CD68CA-E1C9-4188-B91D-395616416351}">
      <dgm:prSet/>
      <dgm:spPr/>
      <dgm:t>
        <a:bodyPr/>
        <a:lstStyle/>
        <a:p>
          <a:endParaRPr lang="es-EC"/>
        </a:p>
      </dgm:t>
    </dgm:pt>
    <dgm:pt modelId="{B16957E5-B970-490F-92C2-7747DECBD30B}" type="sibTrans" cxnId="{60CD68CA-E1C9-4188-B91D-395616416351}">
      <dgm:prSet/>
      <dgm:spPr/>
      <dgm:t>
        <a:bodyPr/>
        <a:lstStyle/>
        <a:p>
          <a:endParaRPr lang="es-EC"/>
        </a:p>
      </dgm:t>
    </dgm:pt>
    <dgm:pt modelId="{E400B7B4-91FC-46EB-AE29-4383FE2DDAA2}">
      <dgm:prSet phldrT="[Texto]"/>
      <dgm:spPr/>
      <dgm:t>
        <a:bodyPr/>
        <a:lstStyle/>
        <a:p>
          <a:r>
            <a:rPr lang="es-EC" dirty="0" smtClean="0"/>
            <a:t>Cable UTP</a:t>
          </a:r>
          <a:endParaRPr lang="es-EC" dirty="0"/>
        </a:p>
      </dgm:t>
    </dgm:pt>
    <dgm:pt modelId="{E4DF747F-D3C0-47EC-90EE-500486E754C0}" type="parTrans" cxnId="{D60CEAEC-0E4A-46C3-8A2E-8345C7D759DA}">
      <dgm:prSet/>
      <dgm:spPr/>
      <dgm:t>
        <a:bodyPr/>
        <a:lstStyle/>
        <a:p>
          <a:endParaRPr lang="es-EC"/>
        </a:p>
      </dgm:t>
    </dgm:pt>
    <dgm:pt modelId="{FAECB433-F2A8-48D3-AAD9-DE8BFED9187A}" type="sibTrans" cxnId="{D60CEAEC-0E4A-46C3-8A2E-8345C7D759DA}">
      <dgm:prSet/>
      <dgm:spPr/>
      <dgm:t>
        <a:bodyPr/>
        <a:lstStyle/>
        <a:p>
          <a:endParaRPr lang="es-EC"/>
        </a:p>
      </dgm:t>
    </dgm:pt>
    <dgm:pt modelId="{0E9BCF3F-7311-4F12-9556-F96927E61B05}">
      <dgm:prSet phldrT="[Texto]"/>
      <dgm:spPr/>
      <dgm:t>
        <a:bodyPr/>
        <a:lstStyle/>
        <a:p>
          <a:endParaRPr lang="es-EC" dirty="0"/>
        </a:p>
      </dgm:t>
    </dgm:pt>
    <dgm:pt modelId="{14224695-4550-4D32-A410-C1352384A9E4}" type="sibTrans" cxnId="{9037B5CC-EA09-4C0F-B7DE-9B7C4CF0D5F4}">
      <dgm:prSet/>
      <dgm:spPr/>
      <dgm:t>
        <a:bodyPr/>
        <a:lstStyle/>
        <a:p>
          <a:endParaRPr lang="es-EC"/>
        </a:p>
      </dgm:t>
    </dgm:pt>
    <dgm:pt modelId="{1E84C3AE-8014-4BD8-AB59-FB6F4839D4E1}" type="parTrans" cxnId="{9037B5CC-EA09-4C0F-B7DE-9B7C4CF0D5F4}">
      <dgm:prSet/>
      <dgm:spPr/>
      <dgm:t>
        <a:bodyPr/>
        <a:lstStyle/>
        <a:p>
          <a:endParaRPr lang="es-EC"/>
        </a:p>
      </dgm:t>
    </dgm:pt>
    <dgm:pt modelId="{B6899060-82F3-444B-90D5-74AEB613E838}" type="pres">
      <dgm:prSet presAssocID="{910F8E9D-B642-4233-91D5-DD00594408E6}" presName="Name0" presStyleCnt="0">
        <dgm:presLayoutVars>
          <dgm:chMax/>
          <dgm:chPref/>
          <dgm:dir/>
        </dgm:presLayoutVars>
      </dgm:prSet>
      <dgm:spPr/>
      <dgm:t>
        <a:bodyPr/>
        <a:lstStyle/>
        <a:p>
          <a:endParaRPr lang="es-EC"/>
        </a:p>
      </dgm:t>
    </dgm:pt>
    <dgm:pt modelId="{F218CB9C-8AD7-40CB-98A4-70C9F4E89059}" type="pres">
      <dgm:prSet presAssocID="{0E9BCF3F-7311-4F12-9556-F96927E61B05}" presName="composite" presStyleCnt="0">
        <dgm:presLayoutVars>
          <dgm:chMax val="1"/>
          <dgm:chPref val="1"/>
        </dgm:presLayoutVars>
      </dgm:prSet>
      <dgm:spPr/>
    </dgm:pt>
    <dgm:pt modelId="{4C9E2DCD-C38C-4E78-B124-9414BADA1E10}" type="pres">
      <dgm:prSet presAssocID="{0E9BCF3F-7311-4F12-9556-F96927E61B05}" presName="Accent" presStyleLbl="trAlignAcc1" presStyleIdx="0" presStyleCnt="3">
        <dgm:presLayoutVars>
          <dgm:chMax val="0"/>
          <dgm:chPref val="0"/>
        </dgm:presLayoutVars>
      </dgm:prSet>
      <dgm:spPr/>
    </dgm:pt>
    <dgm:pt modelId="{673868E0-A1E0-4A7E-A278-D388FACA4051}" type="pres">
      <dgm:prSet presAssocID="{0E9BCF3F-7311-4F12-9556-F96927E61B05}" presName="Image" presStyleLbl="alignImgPlace1" presStyleIdx="0" presStyleCnt="3" custLinFactNeighborY="-731">
        <dgm:presLayoutVars>
          <dgm:chMax val="0"/>
          <dgm:chPref val="0"/>
        </dgm:presLayoutVars>
      </dgm:prSet>
      <dgm:spPr>
        <a:blipFill rotWithShape="1">
          <a:blip xmlns:r="http://schemas.openxmlformats.org/officeDocument/2006/relationships" r:embed="rId1"/>
          <a:stretch>
            <a:fillRect/>
          </a:stretch>
        </a:blipFill>
      </dgm:spPr>
    </dgm:pt>
    <dgm:pt modelId="{9215F27A-21F1-440C-AFBD-908E2C638955}" type="pres">
      <dgm:prSet presAssocID="{0E9BCF3F-7311-4F12-9556-F96927E61B05}" presName="ChildComposite" presStyleCnt="0"/>
      <dgm:spPr/>
    </dgm:pt>
    <dgm:pt modelId="{82422360-F493-418A-8517-E8433F379D31}" type="pres">
      <dgm:prSet presAssocID="{0E9BCF3F-7311-4F12-9556-F96927E61B05}" presName="Child" presStyleLbl="node1" presStyleIdx="0" presStyleCnt="3">
        <dgm:presLayoutVars>
          <dgm:chMax val="0"/>
          <dgm:chPref val="0"/>
          <dgm:bulletEnabled val="1"/>
        </dgm:presLayoutVars>
      </dgm:prSet>
      <dgm:spPr/>
      <dgm:t>
        <a:bodyPr/>
        <a:lstStyle/>
        <a:p>
          <a:endParaRPr lang="es-EC"/>
        </a:p>
      </dgm:t>
    </dgm:pt>
    <dgm:pt modelId="{EF89C54D-E38B-4960-8EEC-2476BEA0442D}" type="pres">
      <dgm:prSet presAssocID="{0E9BCF3F-7311-4F12-9556-F96927E61B05}" presName="Parent" presStyleLbl="revTx" presStyleIdx="0" presStyleCnt="3">
        <dgm:presLayoutVars>
          <dgm:chMax val="1"/>
          <dgm:chPref val="0"/>
          <dgm:bulletEnabled val="1"/>
        </dgm:presLayoutVars>
      </dgm:prSet>
      <dgm:spPr/>
      <dgm:t>
        <a:bodyPr/>
        <a:lstStyle/>
        <a:p>
          <a:endParaRPr lang="es-EC"/>
        </a:p>
      </dgm:t>
    </dgm:pt>
    <dgm:pt modelId="{6C95E986-5E79-4F95-892C-5CA6788C62B2}" type="pres">
      <dgm:prSet presAssocID="{14224695-4550-4D32-A410-C1352384A9E4}" presName="sibTrans" presStyleCnt="0"/>
      <dgm:spPr/>
    </dgm:pt>
    <dgm:pt modelId="{D3E5ADC1-1B19-4241-868A-CCE6A6FDC79E}" type="pres">
      <dgm:prSet presAssocID="{3145B3B1-074B-4AC9-87A8-40CFFFA9EB2B}" presName="composite" presStyleCnt="0">
        <dgm:presLayoutVars>
          <dgm:chMax val="1"/>
          <dgm:chPref val="1"/>
        </dgm:presLayoutVars>
      </dgm:prSet>
      <dgm:spPr/>
    </dgm:pt>
    <dgm:pt modelId="{52132125-CACE-4E9A-B157-A2E0B135D92D}" type="pres">
      <dgm:prSet presAssocID="{3145B3B1-074B-4AC9-87A8-40CFFFA9EB2B}" presName="Accent" presStyleLbl="trAlignAcc1" presStyleIdx="1" presStyleCnt="3">
        <dgm:presLayoutVars>
          <dgm:chMax val="0"/>
          <dgm:chPref val="0"/>
        </dgm:presLayoutVars>
      </dgm:prSet>
      <dgm:spPr/>
    </dgm:pt>
    <dgm:pt modelId="{2EEB74F7-D6E8-4B1B-9E87-8B21BA02109C}" type="pres">
      <dgm:prSet presAssocID="{3145B3B1-074B-4AC9-87A8-40CFFFA9EB2B}"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35DA596A-0BFC-4F53-A69C-0208E30186C9}" type="pres">
      <dgm:prSet presAssocID="{3145B3B1-074B-4AC9-87A8-40CFFFA9EB2B}" presName="ChildComposite" presStyleCnt="0"/>
      <dgm:spPr/>
    </dgm:pt>
    <dgm:pt modelId="{097AF234-43C3-4324-AA87-A1ADA209773B}" type="pres">
      <dgm:prSet presAssocID="{3145B3B1-074B-4AC9-87A8-40CFFFA9EB2B}" presName="Child" presStyleLbl="node1" presStyleIdx="1" presStyleCnt="3">
        <dgm:presLayoutVars>
          <dgm:chMax val="0"/>
          <dgm:chPref val="0"/>
          <dgm:bulletEnabled val="1"/>
        </dgm:presLayoutVars>
      </dgm:prSet>
      <dgm:spPr/>
      <dgm:t>
        <a:bodyPr/>
        <a:lstStyle/>
        <a:p>
          <a:endParaRPr lang="es-EC"/>
        </a:p>
      </dgm:t>
    </dgm:pt>
    <dgm:pt modelId="{9E74E426-6AFB-40C8-9871-C9334EB0C937}" type="pres">
      <dgm:prSet presAssocID="{3145B3B1-074B-4AC9-87A8-40CFFFA9EB2B}" presName="Parent" presStyleLbl="revTx" presStyleIdx="1" presStyleCnt="3">
        <dgm:presLayoutVars>
          <dgm:chMax val="1"/>
          <dgm:chPref val="0"/>
          <dgm:bulletEnabled val="1"/>
        </dgm:presLayoutVars>
      </dgm:prSet>
      <dgm:spPr/>
      <dgm:t>
        <a:bodyPr/>
        <a:lstStyle/>
        <a:p>
          <a:endParaRPr lang="es-EC"/>
        </a:p>
      </dgm:t>
    </dgm:pt>
    <dgm:pt modelId="{A58D1B41-AC03-4E4F-A537-6EB71932A8B1}" type="pres">
      <dgm:prSet presAssocID="{2016A787-7F2B-40F8-AC36-D28959B07EC8}" presName="sibTrans" presStyleCnt="0"/>
      <dgm:spPr/>
    </dgm:pt>
    <dgm:pt modelId="{561F9C2F-2C0F-41FB-A8C3-746B1654306E}" type="pres">
      <dgm:prSet presAssocID="{557D37AE-C2DE-4D97-8B08-C23FD1A4EFA9}" presName="composite" presStyleCnt="0">
        <dgm:presLayoutVars>
          <dgm:chMax val="1"/>
          <dgm:chPref val="1"/>
        </dgm:presLayoutVars>
      </dgm:prSet>
      <dgm:spPr/>
    </dgm:pt>
    <dgm:pt modelId="{F3274DC2-B18A-41A8-89E5-E53B362FAD15}" type="pres">
      <dgm:prSet presAssocID="{557D37AE-C2DE-4D97-8B08-C23FD1A4EFA9}" presName="Accent" presStyleLbl="trAlignAcc1" presStyleIdx="2" presStyleCnt="3">
        <dgm:presLayoutVars>
          <dgm:chMax val="0"/>
          <dgm:chPref val="0"/>
        </dgm:presLayoutVars>
      </dgm:prSet>
      <dgm:spPr/>
    </dgm:pt>
    <dgm:pt modelId="{48BB8032-8487-4584-B6C3-A202969B28C9}" type="pres">
      <dgm:prSet presAssocID="{557D37AE-C2DE-4D97-8B08-C23FD1A4EFA9}"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B3898448-DB5F-4FF8-98A6-DD7F794D2A7F}" type="pres">
      <dgm:prSet presAssocID="{557D37AE-C2DE-4D97-8B08-C23FD1A4EFA9}" presName="ChildComposite" presStyleCnt="0"/>
      <dgm:spPr/>
    </dgm:pt>
    <dgm:pt modelId="{BF3116E9-C76A-4666-80E2-FEBAE6FCC5B4}" type="pres">
      <dgm:prSet presAssocID="{557D37AE-C2DE-4D97-8B08-C23FD1A4EFA9}" presName="Child" presStyleLbl="node1" presStyleIdx="2" presStyleCnt="3">
        <dgm:presLayoutVars>
          <dgm:chMax val="0"/>
          <dgm:chPref val="0"/>
          <dgm:bulletEnabled val="1"/>
        </dgm:presLayoutVars>
      </dgm:prSet>
      <dgm:spPr/>
      <dgm:t>
        <a:bodyPr/>
        <a:lstStyle/>
        <a:p>
          <a:endParaRPr lang="es-EC"/>
        </a:p>
      </dgm:t>
    </dgm:pt>
    <dgm:pt modelId="{F3246A81-2D5F-4B71-8143-2E467519437B}" type="pres">
      <dgm:prSet presAssocID="{557D37AE-C2DE-4D97-8B08-C23FD1A4EFA9}" presName="Parent" presStyleLbl="revTx" presStyleIdx="2" presStyleCnt="3">
        <dgm:presLayoutVars>
          <dgm:chMax val="1"/>
          <dgm:chPref val="0"/>
          <dgm:bulletEnabled val="1"/>
        </dgm:presLayoutVars>
      </dgm:prSet>
      <dgm:spPr/>
      <dgm:t>
        <a:bodyPr/>
        <a:lstStyle/>
        <a:p>
          <a:endParaRPr lang="es-EC"/>
        </a:p>
      </dgm:t>
    </dgm:pt>
  </dgm:ptLst>
  <dgm:cxnLst>
    <dgm:cxn modelId="{60CD68CA-E1C9-4188-B91D-395616416351}" srcId="{910F8E9D-B642-4233-91D5-DD00594408E6}" destId="{557D37AE-C2DE-4D97-8B08-C23FD1A4EFA9}" srcOrd="2" destOrd="0" parTransId="{4EE8AB07-E6C1-433F-B1C0-07B8B09A5FA3}" sibTransId="{B16957E5-B970-490F-92C2-7747DECBD30B}"/>
    <dgm:cxn modelId="{4FFD1FA4-DC7A-4197-987E-B921AB940FA8}" type="presOf" srcId="{910F8E9D-B642-4233-91D5-DD00594408E6}" destId="{B6899060-82F3-444B-90D5-74AEB613E838}" srcOrd="0" destOrd="0" presId="urn:microsoft.com/office/officeart/2008/layout/CaptionedPictures"/>
    <dgm:cxn modelId="{E1F1C9D8-27EC-4135-9951-1D769E4201A3}" srcId="{0E9BCF3F-7311-4F12-9556-F96927E61B05}" destId="{B7781018-FA58-4ADB-A858-F8E05368D1E4}" srcOrd="0" destOrd="0" parTransId="{E925185B-01F7-4DEA-B051-0207C110488C}" sibTransId="{71C30B53-8FCB-401B-B0BB-77AB17A78A26}"/>
    <dgm:cxn modelId="{20562907-4E5A-4359-A5E4-5B9E0B390F18}" srcId="{910F8E9D-B642-4233-91D5-DD00594408E6}" destId="{3145B3B1-074B-4AC9-87A8-40CFFFA9EB2B}" srcOrd="1" destOrd="0" parTransId="{E4D95A12-ABC2-423F-80D5-0D2461BD8910}" sibTransId="{2016A787-7F2B-40F8-AC36-D28959B07EC8}"/>
    <dgm:cxn modelId="{66F97B82-EC0C-4C5A-8CCD-219ADCC25311}" type="presOf" srcId="{3145B3B1-074B-4AC9-87A8-40CFFFA9EB2B}" destId="{9E74E426-6AFB-40C8-9871-C9334EB0C937}" srcOrd="0" destOrd="0" presId="urn:microsoft.com/office/officeart/2008/layout/CaptionedPictures"/>
    <dgm:cxn modelId="{5691B843-B446-490B-8A7C-092CACD90B87}" type="presOf" srcId="{6D826F3C-A5A1-4266-9B21-A2044B701AC5}" destId="{097AF234-43C3-4324-AA87-A1ADA209773B}" srcOrd="0" destOrd="0" presId="urn:microsoft.com/office/officeart/2008/layout/CaptionedPictures"/>
    <dgm:cxn modelId="{24EF2A83-7D04-459F-AAF1-0A0BDBBD5F11}" type="presOf" srcId="{E400B7B4-91FC-46EB-AE29-4383FE2DDAA2}" destId="{BF3116E9-C76A-4666-80E2-FEBAE6FCC5B4}" srcOrd="0" destOrd="0" presId="urn:microsoft.com/office/officeart/2008/layout/CaptionedPictures"/>
    <dgm:cxn modelId="{9037B5CC-EA09-4C0F-B7DE-9B7C4CF0D5F4}" srcId="{910F8E9D-B642-4233-91D5-DD00594408E6}" destId="{0E9BCF3F-7311-4F12-9556-F96927E61B05}" srcOrd="0" destOrd="0" parTransId="{1E84C3AE-8014-4BD8-AB59-FB6F4839D4E1}" sibTransId="{14224695-4550-4D32-A410-C1352384A9E4}"/>
    <dgm:cxn modelId="{BC2EA3D6-B65E-4169-887A-9959026EBA68}" type="presOf" srcId="{557D37AE-C2DE-4D97-8B08-C23FD1A4EFA9}" destId="{F3246A81-2D5F-4B71-8143-2E467519437B}" srcOrd="0" destOrd="0" presId="urn:microsoft.com/office/officeart/2008/layout/CaptionedPictures"/>
    <dgm:cxn modelId="{54EDA051-6FF9-4FD1-885D-AC257454EF7E}" type="presOf" srcId="{0E9BCF3F-7311-4F12-9556-F96927E61B05}" destId="{EF89C54D-E38B-4960-8EEC-2476BEA0442D}" srcOrd="0" destOrd="0" presId="urn:microsoft.com/office/officeart/2008/layout/CaptionedPictures"/>
    <dgm:cxn modelId="{A175AD81-E9A5-4AFF-80AA-7B7BD2EF9E2A}" srcId="{3145B3B1-074B-4AC9-87A8-40CFFFA9EB2B}" destId="{6D826F3C-A5A1-4266-9B21-A2044B701AC5}" srcOrd="0" destOrd="0" parTransId="{BF8A1AFC-1BEA-4B99-82BC-33D13D7440F2}" sibTransId="{5EFBD5E2-DFFA-4347-8F16-376C4D4DF4DA}"/>
    <dgm:cxn modelId="{C5DCC0D7-A2C6-4E70-8951-F48E2AA75D8E}" type="presOf" srcId="{B7781018-FA58-4ADB-A858-F8E05368D1E4}" destId="{82422360-F493-418A-8517-E8433F379D31}" srcOrd="0" destOrd="0" presId="urn:microsoft.com/office/officeart/2008/layout/CaptionedPictures"/>
    <dgm:cxn modelId="{D60CEAEC-0E4A-46C3-8A2E-8345C7D759DA}" srcId="{557D37AE-C2DE-4D97-8B08-C23FD1A4EFA9}" destId="{E400B7B4-91FC-46EB-AE29-4383FE2DDAA2}" srcOrd="0" destOrd="0" parTransId="{E4DF747F-D3C0-47EC-90EE-500486E754C0}" sibTransId="{FAECB433-F2A8-48D3-AAD9-DE8BFED9187A}"/>
    <dgm:cxn modelId="{29B99EF5-78E7-4BE2-B4F9-6F4A2422F79D}" type="presParOf" srcId="{B6899060-82F3-444B-90D5-74AEB613E838}" destId="{F218CB9C-8AD7-40CB-98A4-70C9F4E89059}" srcOrd="0" destOrd="0" presId="urn:microsoft.com/office/officeart/2008/layout/CaptionedPictures"/>
    <dgm:cxn modelId="{77E8A5B2-6AD5-4F3B-8B09-38FA3812A97B}" type="presParOf" srcId="{F218CB9C-8AD7-40CB-98A4-70C9F4E89059}" destId="{4C9E2DCD-C38C-4E78-B124-9414BADA1E10}" srcOrd="0" destOrd="0" presId="urn:microsoft.com/office/officeart/2008/layout/CaptionedPictures"/>
    <dgm:cxn modelId="{C01869BB-54E0-4827-BA5A-32F5CE2E6DDF}" type="presParOf" srcId="{F218CB9C-8AD7-40CB-98A4-70C9F4E89059}" destId="{673868E0-A1E0-4A7E-A278-D388FACA4051}" srcOrd="1" destOrd="0" presId="urn:microsoft.com/office/officeart/2008/layout/CaptionedPictures"/>
    <dgm:cxn modelId="{69D3E311-25BD-4107-9180-F142B3E7A37C}" type="presParOf" srcId="{F218CB9C-8AD7-40CB-98A4-70C9F4E89059}" destId="{9215F27A-21F1-440C-AFBD-908E2C638955}" srcOrd="2" destOrd="0" presId="urn:microsoft.com/office/officeart/2008/layout/CaptionedPictures"/>
    <dgm:cxn modelId="{F2357173-12F2-4D68-8E8B-63B4E9A2021E}" type="presParOf" srcId="{9215F27A-21F1-440C-AFBD-908E2C638955}" destId="{82422360-F493-418A-8517-E8433F379D31}" srcOrd="0" destOrd="0" presId="urn:microsoft.com/office/officeart/2008/layout/CaptionedPictures"/>
    <dgm:cxn modelId="{639957BE-9166-4098-98AB-5D61933126E1}" type="presParOf" srcId="{9215F27A-21F1-440C-AFBD-908E2C638955}" destId="{EF89C54D-E38B-4960-8EEC-2476BEA0442D}" srcOrd="1" destOrd="0" presId="urn:microsoft.com/office/officeart/2008/layout/CaptionedPictures"/>
    <dgm:cxn modelId="{45E4A6AA-51A6-444E-984E-906FD729E0A4}" type="presParOf" srcId="{B6899060-82F3-444B-90D5-74AEB613E838}" destId="{6C95E986-5E79-4F95-892C-5CA6788C62B2}" srcOrd="1" destOrd="0" presId="urn:microsoft.com/office/officeart/2008/layout/CaptionedPictures"/>
    <dgm:cxn modelId="{671EA90D-B3EB-4577-96A2-92611E370017}" type="presParOf" srcId="{B6899060-82F3-444B-90D5-74AEB613E838}" destId="{D3E5ADC1-1B19-4241-868A-CCE6A6FDC79E}" srcOrd="2" destOrd="0" presId="urn:microsoft.com/office/officeart/2008/layout/CaptionedPictures"/>
    <dgm:cxn modelId="{D63531D1-4A2D-4EC4-81BF-8EBC56B4E889}" type="presParOf" srcId="{D3E5ADC1-1B19-4241-868A-CCE6A6FDC79E}" destId="{52132125-CACE-4E9A-B157-A2E0B135D92D}" srcOrd="0" destOrd="0" presId="urn:microsoft.com/office/officeart/2008/layout/CaptionedPictures"/>
    <dgm:cxn modelId="{334149E7-E15B-4047-8696-39B64390D2A5}" type="presParOf" srcId="{D3E5ADC1-1B19-4241-868A-CCE6A6FDC79E}" destId="{2EEB74F7-D6E8-4B1B-9E87-8B21BA02109C}" srcOrd="1" destOrd="0" presId="urn:microsoft.com/office/officeart/2008/layout/CaptionedPictures"/>
    <dgm:cxn modelId="{783A1FDF-17E5-4C09-95E3-542111BBF2BF}" type="presParOf" srcId="{D3E5ADC1-1B19-4241-868A-CCE6A6FDC79E}" destId="{35DA596A-0BFC-4F53-A69C-0208E30186C9}" srcOrd="2" destOrd="0" presId="urn:microsoft.com/office/officeart/2008/layout/CaptionedPictures"/>
    <dgm:cxn modelId="{59298EE1-1D26-45F6-AAAA-FC0341F5E53C}" type="presParOf" srcId="{35DA596A-0BFC-4F53-A69C-0208E30186C9}" destId="{097AF234-43C3-4324-AA87-A1ADA209773B}" srcOrd="0" destOrd="0" presId="urn:microsoft.com/office/officeart/2008/layout/CaptionedPictures"/>
    <dgm:cxn modelId="{514A126B-EDCA-4D94-B4A1-E135B5C940BE}" type="presParOf" srcId="{35DA596A-0BFC-4F53-A69C-0208E30186C9}" destId="{9E74E426-6AFB-40C8-9871-C9334EB0C937}" srcOrd="1" destOrd="0" presId="urn:microsoft.com/office/officeart/2008/layout/CaptionedPictures"/>
    <dgm:cxn modelId="{A0BB678E-A2B7-472C-8853-E65208864126}" type="presParOf" srcId="{B6899060-82F3-444B-90D5-74AEB613E838}" destId="{A58D1B41-AC03-4E4F-A537-6EB71932A8B1}" srcOrd="3" destOrd="0" presId="urn:microsoft.com/office/officeart/2008/layout/CaptionedPictures"/>
    <dgm:cxn modelId="{CBC2CECB-AE13-4289-A45E-CB5F0FE928CE}" type="presParOf" srcId="{B6899060-82F3-444B-90D5-74AEB613E838}" destId="{561F9C2F-2C0F-41FB-A8C3-746B1654306E}" srcOrd="4" destOrd="0" presId="urn:microsoft.com/office/officeart/2008/layout/CaptionedPictures"/>
    <dgm:cxn modelId="{1C2C1EFC-BBE1-4EF8-9BA6-11DA4C3ECADD}" type="presParOf" srcId="{561F9C2F-2C0F-41FB-A8C3-746B1654306E}" destId="{F3274DC2-B18A-41A8-89E5-E53B362FAD15}" srcOrd="0" destOrd="0" presId="urn:microsoft.com/office/officeart/2008/layout/CaptionedPictures"/>
    <dgm:cxn modelId="{D8535FFE-7EE1-4AC1-97AA-9377C89751BC}" type="presParOf" srcId="{561F9C2F-2C0F-41FB-A8C3-746B1654306E}" destId="{48BB8032-8487-4584-B6C3-A202969B28C9}" srcOrd="1" destOrd="0" presId="urn:microsoft.com/office/officeart/2008/layout/CaptionedPictures"/>
    <dgm:cxn modelId="{5DAB28F5-AF70-4AFD-97D7-9C3B06FFF683}" type="presParOf" srcId="{561F9C2F-2C0F-41FB-A8C3-746B1654306E}" destId="{B3898448-DB5F-4FF8-98A6-DD7F794D2A7F}" srcOrd="2" destOrd="0" presId="urn:microsoft.com/office/officeart/2008/layout/CaptionedPictures"/>
    <dgm:cxn modelId="{36700111-18E6-4A35-81AF-2AFCD0C026D6}" type="presParOf" srcId="{B3898448-DB5F-4FF8-98A6-DD7F794D2A7F}" destId="{BF3116E9-C76A-4666-80E2-FEBAE6FCC5B4}" srcOrd="0" destOrd="0" presId="urn:microsoft.com/office/officeart/2008/layout/CaptionedPictures"/>
    <dgm:cxn modelId="{837BA5F1-CE3D-42FC-AB88-6CC0DD2D15CE}" type="presParOf" srcId="{B3898448-DB5F-4FF8-98A6-DD7F794D2A7F}" destId="{F3246A81-2D5F-4B71-8143-2E467519437B}"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F8E9D-B642-4233-91D5-DD00594408E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0E9BCF3F-7311-4F12-9556-F96927E61B05}">
      <dgm:prSet phldrT="[Texto]" phldr="1"/>
      <dgm:spPr/>
      <dgm:t>
        <a:bodyPr/>
        <a:lstStyle/>
        <a:p>
          <a:endParaRPr lang="es-EC" dirty="0"/>
        </a:p>
      </dgm:t>
    </dgm:pt>
    <dgm:pt modelId="{1E84C3AE-8014-4BD8-AB59-FB6F4839D4E1}" type="parTrans" cxnId="{9037B5CC-EA09-4C0F-B7DE-9B7C4CF0D5F4}">
      <dgm:prSet/>
      <dgm:spPr/>
      <dgm:t>
        <a:bodyPr/>
        <a:lstStyle/>
        <a:p>
          <a:endParaRPr lang="es-EC"/>
        </a:p>
      </dgm:t>
    </dgm:pt>
    <dgm:pt modelId="{14224695-4550-4D32-A410-C1352384A9E4}" type="sibTrans" cxnId="{9037B5CC-EA09-4C0F-B7DE-9B7C4CF0D5F4}">
      <dgm:prSet/>
      <dgm:spPr/>
      <dgm:t>
        <a:bodyPr/>
        <a:lstStyle/>
        <a:p>
          <a:endParaRPr lang="es-EC"/>
        </a:p>
      </dgm:t>
    </dgm:pt>
    <dgm:pt modelId="{B7781018-FA58-4ADB-A858-F8E05368D1E4}">
      <dgm:prSet phldrT="[Texto]"/>
      <dgm:spPr/>
      <dgm:t>
        <a:bodyPr/>
        <a:lstStyle/>
        <a:p>
          <a:r>
            <a:rPr lang="es-EC" dirty="0" smtClean="0"/>
            <a:t>GPS</a:t>
          </a:r>
          <a:endParaRPr lang="es-EC" dirty="0"/>
        </a:p>
      </dgm:t>
    </dgm:pt>
    <dgm:pt modelId="{E925185B-01F7-4DEA-B051-0207C110488C}" type="parTrans" cxnId="{E1F1C9D8-27EC-4135-9951-1D769E4201A3}">
      <dgm:prSet/>
      <dgm:spPr/>
      <dgm:t>
        <a:bodyPr/>
        <a:lstStyle/>
        <a:p>
          <a:endParaRPr lang="es-EC"/>
        </a:p>
      </dgm:t>
    </dgm:pt>
    <dgm:pt modelId="{71C30B53-8FCB-401B-B0BB-77AB17A78A26}" type="sibTrans" cxnId="{E1F1C9D8-27EC-4135-9951-1D769E4201A3}">
      <dgm:prSet/>
      <dgm:spPr/>
      <dgm:t>
        <a:bodyPr/>
        <a:lstStyle/>
        <a:p>
          <a:endParaRPr lang="es-EC"/>
        </a:p>
      </dgm:t>
    </dgm:pt>
    <dgm:pt modelId="{6D826F3C-A5A1-4266-9B21-A2044B701AC5}">
      <dgm:prSet phldrT="[Texto]"/>
      <dgm:spPr/>
      <dgm:t>
        <a:bodyPr/>
        <a:lstStyle/>
        <a:p>
          <a:r>
            <a:rPr lang="es-EC" dirty="0" err="1" smtClean="0"/>
            <a:t>Brujula</a:t>
          </a:r>
          <a:endParaRPr lang="es-EC" dirty="0"/>
        </a:p>
      </dgm:t>
    </dgm:pt>
    <dgm:pt modelId="{BF8A1AFC-1BEA-4B99-82BC-33D13D7440F2}" type="parTrans" cxnId="{A175AD81-E9A5-4AFF-80AA-7B7BD2EF9E2A}">
      <dgm:prSet/>
      <dgm:spPr/>
      <dgm:t>
        <a:bodyPr/>
        <a:lstStyle/>
        <a:p>
          <a:endParaRPr lang="es-EC"/>
        </a:p>
      </dgm:t>
    </dgm:pt>
    <dgm:pt modelId="{5EFBD5E2-DFFA-4347-8F16-376C4D4DF4DA}" type="sibTrans" cxnId="{A175AD81-E9A5-4AFF-80AA-7B7BD2EF9E2A}">
      <dgm:prSet/>
      <dgm:spPr/>
      <dgm:t>
        <a:bodyPr/>
        <a:lstStyle/>
        <a:p>
          <a:endParaRPr lang="es-EC"/>
        </a:p>
      </dgm:t>
    </dgm:pt>
    <dgm:pt modelId="{557D37AE-C2DE-4D97-8B08-C23FD1A4EFA9}">
      <dgm:prSet phldrT="[Texto]" phldr="1"/>
      <dgm:spPr/>
      <dgm:t>
        <a:bodyPr/>
        <a:lstStyle/>
        <a:p>
          <a:endParaRPr lang="es-EC" dirty="0"/>
        </a:p>
      </dgm:t>
    </dgm:pt>
    <dgm:pt modelId="{4EE8AB07-E6C1-433F-B1C0-07B8B09A5FA3}" type="parTrans" cxnId="{60CD68CA-E1C9-4188-B91D-395616416351}">
      <dgm:prSet/>
      <dgm:spPr/>
      <dgm:t>
        <a:bodyPr/>
        <a:lstStyle/>
        <a:p>
          <a:endParaRPr lang="es-EC"/>
        </a:p>
      </dgm:t>
    </dgm:pt>
    <dgm:pt modelId="{B16957E5-B970-490F-92C2-7747DECBD30B}" type="sibTrans" cxnId="{60CD68CA-E1C9-4188-B91D-395616416351}">
      <dgm:prSet/>
      <dgm:spPr/>
      <dgm:t>
        <a:bodyPr/>
        <a:lstStyle/>
        <a:p>
          <a:endParaRPr lang="es-EC"/>
        </a:p>
      </dgm:t>
    </dgm:pt>
    <dgm:pt modelId="{E400B7B4-91FC-46EB-AE29-4383FE2DDAA2}">
      <dgm:prSet phldrT="[Texto]"/>
      <dgm:spPr/>
      <dgm:t>
        <a:bodyPr/>
        <a:lstStyle/>
        <a:p>
          <a:r>
            <a:rPr lang="es-EC" dirty="0" smtClean="0"/>
            <a:t>RF Explorer</a:t>
          </a:r>
          <a:endParaRPr lang="es-EC" dirty="0"/>
        </a:p>
      </dgm:t>
    </dgm:pt>
    <dgm:pt modelId="{E4DF747F-D3C0-47EC-90EE-500486E754C0}" type="parTrans" cxnId="{D60CEAEC-0E4A-46C3-8A2E-8345C7D759DA}">
      <dgm:prSet/>
      <dgm:spPr/>
      <dgm:t>
        <a:bodyPr/>
        <a:lstStyle/>
        <a:p>
          <a:endParaRPr lang="es-EC"/>
        </a:p>
      </dgm:t>
    </dgm:pt>
    <dgm:pt modelId="{FAECB433-F2A8-48D3-AAD9-DE8BFED9187A}" type="sibTrans" cxnId="{D60CEAEC-0E4A-46C3-8A2E-8345C7D759DA}">
      <dgm:prSet/>
      <dgm:spPr/>
      <dgm:t>
        <a:bodyPr/>
        <a:lstStyle/>
        <a:p>
          <a:endParaRPr lang="es-EC"/>
        </a:p>
      </dgm:t>
    </dgm:pt>
    <dgm:pt modelId="{3145B3B1-074B-4AC9-87A8-40CFFFA9EB2B}">
      <dgm:prSet phldrT="[Texto]" phldr="1"/>
      <dgm:spPr/>
      <dgm:t>
        <a:bodyPr/>
        <a:lstStyle/>
        <a:p>
          <a:endParaRPr lang="es-EC" dirty="0"/>
        </a:p>
      </dgm:t>
    </dgm:pt>
    <dgm:pt modelId="{2016A787-7F2B-40F8-AC36-D28959B07EC8}" type="sibTrans" cxnId="{20562907-4E5A-4359-A5E4-5B9E0B390F18}">
      <dgm:prSet/>
      <dgm:spPr/>
      <dgm:t>
        <a:bodyPr/>
        <a:lstStyle/>
        <a:p>
          <a:endParaRPr lang="es-EC"/>
        </a:p>
      </dgm:t>
    </dgm:pt>
    <dgm:pt modelId="{E4D95A12-ABC2-423F-80D5-0D2461BD8910}" type="parTrans" cxnId="{20562907-4E5A-4359-A5E4-5B9E0B390F18}">
      <dgm:prSet/>
      <dgm:spPr/>
      <dgm:t>
        <a:bodyPr/>
        <a:lstStyle/>
        <a:p>
          <a:endParaRPr lang="es-EC"/>
        </a:p>
      </dgm:t>
    </dgm:pt>
    <dgm:pt modelId="{B6899060-82F3-444B-90D5-74AEB613E838}" type="pres">
      <dgm:prSet presAssocID="{910F8E9D-B642-4233-91D5-DD00594408E6}" presName="Name0" presStyleCnt="0">
        <dgm:presLayoutVars>
          <dgm:chMax/>
          <dgm:chPref/>
          <dgm:dir/>
        </dgm:presLayoutVars>
      </dgm:prSet>
      <dgm:spPr/>
      <dgm:t>
        <a:bodyPr/>
        <a:lstStyle/>
        <a:p>
          <a:endParaRPr lang="es-EC"/>
        </a:p>
      </dgm:t>
    </dgm:pt>
    <dgm:pt modelId="{F218CB9C-8AD7-40CB-98A4-70C9F4E89059}" type="pres">
      <dgm:prSet presAssocID="{0E9BCF3F-7311-4F12-9556-F96927E61B05}" presName="composite" presStyleCnt="0">
        <dgm:presLayoutVars>
          <dgm:chMax val="1"/>
          <dgm:chPref val="1"/>
        </dgm:presLayoutVars>
      </dgm:prSet>
      <dgm:spPr/>
    </dgm:pt>
    <dgm:pt modelId="{4C9E2DCD-C38C-4E78-B124-9414BADA1E10}" type="pres">
      <dgm:prSet presAssocID="{0E9BCF3F-7311-4F12-9556-F96927E61B05}" presName="Accent" presStyleLbl="trAlignAcc1" presStyleIdx="0" presStyleCnt="3">
        <dgm:presLayoutVars>
          <dgm:chMax val="0"/>
          <dgm:chPref val="0"/>
        </dgm:presLayoutVars>
      </dgm:prSet>
      <dgm:spPr/>
    </dgm:pt>
    <dgm:pt modelId="{673868E0-A1E0-4A7E-A278-D388FACA4051}" type="pres">
      <dgm:prSet presAssocID="{0E9BCF3F-7311-4F12-9556-F96927E61B05}" presName="Image" presStyleLbl="alignImgPlace1" presStyleIdx="0" presStyleCnt="3" custScaleX="73387">
        <dgm:presLayoutVars>
          <dgm:chMax val="0"/>
          <dgm:chPref val="0"/>
        </dgm:presLayoutVars>
      </dgm:prSet>
      <dgm:spPr>
        <a:blipFill rotWithShape="1">
          <a:blip xmlns:r="http://schemas.openxmlformats.org/officeDocument/2006/relationships" r:embed="rId1"/>
          <a:stretch>
            <a:fillRect/>
          </a:stretch>
        </a:blipFill>
      </dgm:spPr>
    </dgm:pt>
    <dgm:pt modelId="{9215F27A-21F1-440C-AFBD-908E2C638955}" type="pres">
      <dgm:prSet presAssocID="{0E9BCF3F-7311-4F12-9556-F96927E61B05}" presName="ChildComposite" presStyleCnt="0"/>
      <dgm:spPr/>
    </dgm:pt>
    <dgm:pt modelId="{82422360-F493-418A-8517-E8433F379D31}" type="pres">
      <dgm:prSet presAssocID="{0E9BCF3F-7311-4F12-9556-F96927E61B05}" presName="Child" presStyleLbl="node1" presStyleIdx="0" presStyleCnt="3">
        <dgm:presLayoutVars>
          <dgm:chMax val="0"/>
          <dgm:chPref val="0"/>
          <dgm:bulletEnabled val="1"/>
        </dgm:presLayoutVars>
      </dgm:prSet>
      <dgm:spPr/>
      <dgm:t>
        <a:bodyPr/>
        <a:lstStyle/>
        <a:p>
          <a:endParaRPr lang="es-EC"/>
        </a:p>
      </dgm:t>
    </dgm:pt>
    <dgm:pt modelId="{EF89C54D-E38B-4960-8EEC-2476BEA0442D}" type="pres">
      <dgm:prSet presAssocID="{0E9BCF3F-7311-4F12-9556-F96927E61B05}" presName="Parent" presStyleLbl="revTx" presStyleIdx="0" presStyleCnt="3">
        <dgm:presLayoutVars>
          <dgm:chMax val="1"/>
          <dgm:chPref val="0"/>
          <dgm:bulletEnabled val="1"/>
        </dgm:presLayoutVars>
      </dgm:prSet>
      <dgm:spPr/>
      <dgm:t>
        <a:bodyPr/>
        <a:lstStyle/>
        <a:p>
          <a:endParaRPr lang="es-EC"/>
        </a:p>
      </dgm:t>
    </dgm:pt>
    <dgm:pt modelId="{6C95E986-5E79-4F95-892C-5CA6788C62B2}" type="pres">
      <dgm:prSet presAssocID="{14224695-4550-4D32-A410-C1352384A9E4}" presName="sibTrans" presStyleCnt="0"/>
      <dgm:spPr/>
    </dgm:pt>
    <dgm:pt modelId="{D3E5ADC1-1B19-4241-868A-CCE6A6FDC79E}" type="pres">
      <dgm:prSet presAssocID="{3145B3B1-074B-4AC9-87A8-40CFFFA9EB2B}" presName="composite" presStyleCnt="0">
        <dgm:presLayoutVars>
          <dgm:chMax val="1"/>
          <dgm:chPref val="1"/>
        </dgm:presLayoutVars>
      </dgm:prSet>
      <dgm:spPr/>
    </dgm:pt>
    <dgm:pt modelId="{52132125-CACE-4E9A-B157-A2E0B135D92D}" type="pres">
      <dgm:prSet presAssocID="{3145B3B1-074B-4AC9-87A8-40CFFFA9EB2B}" presName="Accent" presStyleLbl="trAlignAcc1" presStyleIdx="1" presStyleCnt="3">
        <dgm:presLayoutVars>
          <dgm:chMax val="0"/>
          <dgm:chPref val="0"/>
        </dgm:presLayoutVars>
      </dgm:prSet>
      <dgm:spPr/>
    </dgm:pt>
    <dgm:pt modelId="{2EEB74F7-D6E8-4B1B-9E87-8B21BA02109C}" type="pres">
      <dgm:prSet presAssocID="{3145B3B1-074B-4AC9-87A8-40CFFFA9EB2B}"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35DA596A-0BFC-4F53-A69C-0208E30186C9}" type="pres">
      <dgm:prSet presAssocID="{3145B3B1-074B-4AC9-87A8-40CFFFA9EB2B}" presName="ChildComposite" presStyleCnt="0"/>
      <dgm:spPr/>
    </dgm:pt>
    <dgm:pt modelId="{097AF234-43C3-4324-AA87-A1ADA209773B}" type="pres">
      <dgm:prSet presAssocID="{3145B3B1-074B-4AC9-87A8-40CFFFA9EB2B}" presName="Child" presStyleLbl="node1" presStyleIdx="1" presStyleCnt="3">
        <dgm:presLayoutVars>
          <dgm:chMax val="0"/>
          <dgm:chPref val="0"/>
          <dgm:bulletEnabled val="1"/>
        </dgm:presLayoutVars>
      </dgm:prSet>
      <dgm:spPr/>
      <dgm:t>
        <a:bodyPr/>
        <a:lstStyle/>
        <a:p>
          <a:endParaRPr lang="es-EC"/>
        </a:p>
      </dgm:t>
    </dgm:pt>
    <dgm:pt modelId="{9E74E426-6AFB-40C8-9871-C9334EB0C937}" type="pres">
      <dgm:prSet presAssocID="{3145B3B1-074B-4AC9-87A8-40CFFFA9EB2B}" presName="Parent" presStyleLbl="revTx" presStyleIdx="1" presStyleCnt="3">
        <dgm:presLayoutVars>
          <dgm:chMax val="1"/>
          <dgm:chPref val="0"/>
          <dgm:bulletEnabled val="1"/>
        </dgm:presLayoutVars>
      </dgm:prSet>
      <dgm:spPr/>
      <dgm:t>
        <a:bodyPr/>
        <a:lstStyle/>
        <a:p>
          <a:endParaRPr lang="es-EC"/>
        </a:p>
      </dgm:t>
    </dgm:pt>
    <dgm:pt modelId="{A58D1B41-AC03-4E4F-A537-6EB71932A8B1}" type="pres">
      <dgm:prSet presAssocID="{2016A787-7F2B-40F8-AC36-D28959B07EC8}" presName="sibTrans" presStyleCnt="0"/>
      <dgm:spPr/>
    </dgm:pt>
    <dgm:pt modelId="{561F9C2F-2C0F-41FB-A8C3-746B1654306E}" type="pres">
      <dgm:prSet presAssocID="{557D37AE-C2DE-4D97-8B08-C23FD1A4EFA9}" presName="composite" presStyleCnt="0">
        <dgm:presLayoutVars>
          <dgm:chMax val="1"/>
          <dgm:chPref val="1"/>
        </dgm:presLayoutVars>
      </dgm:prSet>
      <dgm:spPr/>
    </dgm:pt>
    <dgm:pt modelId="{F3274DC2-B18A-41A8-89E5-E53B362FAD15}" type="pres">
      <dgm:prSet presAssocID="{557D37AE-C2DE-4D97-8B08-C23FD1A4EFA9}" presName="Accent" presStyleLbl="trAlignAcc1" presStyleIdx="2" presStyleCnt="3">
        <dgm:presLayoutVars>
          <dgm:chMax val="0"/>
          <dgm:chPref val="0"/>
        </dgm:presLayoutVars>
      </dgm:prSet>
      <dgm:spPr/>
    </dgm:pt>
    <dgm:pt modelId="{48BB8032-8487-4584-B6C3-A202969B28C9}" type="pres">
      <dgm:prSet presAssocID="{557D37AE-C2DE-4D97-8B08-C23FD1A4EFA9}" presName="Image" presStyleLbl="alignImgPlace1" presStyleIdx="2" presStyleCnt="3" custScaleX="53071">
        <dgm:presLayoutVars>
          <dgm:chMax val="0"/>
          <dgm:chPref val="0"/>
        </dgm:presLayoutVars>
      </dgm:prSet>
      <dgm:spPr>
        <a:blipFill rotWithShape="1">
          <a:blip xmlns:r="http://schemas.openxmlformats.org/officeDocument/2006/relationships" r:embed="rId3"/>
          <a:stretch>
            <a:fillRect/>
          </a:stretch>
        </a:blipFill>
      </dgm:spPr>
    </dgm:pt>
    <dgm:pt modelId="{B3898448-DB5F-4FF8-98A6-DD7F794D2A7F}" type="pres">
      <dgm:prSet presAssocID="{557D37AE-C2DE-4D97-8B08-C23FD1A4EFA9}" presName="ChildComposite" presStyleCnt="0"/>
      <dgm:spPr/>
    </dgm:pt>
    <dgm:pt modelId="{BF3116E9-C76A-4666-80E2-FEBAE6FCC5B4}" type="pres">
      <dgm:prSet presAssocID="{557D37AE-C2DE-4D97-8B08-C23FD1A4EFA9}" presName="Child" presStyleLbl="node1" presStyleIdx="2" presStyleCnt="3">
        <dgm:presLayoutVars>
          <dgm:chMax val="0"/>
          <dgm:chPref val="0"/>
          <dgm:bulletEnabled val="1"/>
        </dgm:presLayoutVars>
      </dgm:prSet>
      <dgm:spPr/>
      <dgm:t>
        <a:bodyPr/>
        <a:lstStyle/>
        <a:p>
          <a:endParaRPr lang="es-EC"/>
        </a:p>
      </dgm:t>
    </dgm:pt>
    <dgm:pt modelId="{F3246A81-2D5F-4B71-8143-2E467519437B}" type="pres">
      <dgm:prSet presAssocID="{557D37AE-C2DE-4D97-8B08-C23FD1A4EFA9}" presName="Parent" presStyleLbl="revTx" presStyleIdx="2" presStyleCnt="3">
        <dgm:presLayoutVars>
          <dgm:chMax val="1"/>
          <dgm:chPref val="0"/>
          <dgm:bulletEnabled val="1"/>
        </dgm:presLayoutVars>
      </dgm:prSet>
      <dgm:spPr/>
      <dgm:t>
        <a:bodyPr/>
        <a:lstStyle/>
        <a:p>
          <a:endParaRPr lang="es-EC"/>
        </a:p>
      </dgm:t>
    </dgm:pt>
  </dgm:ptLst>
  <dgm:cxnLst>
    <dgm:cxn modelId="{7660BE7B-5700-4D41-BEED-EAE54FF44468}" type="presOf" srcId="{E400B7B4-91FC-46EB-AE29-4383FE2DDAA2}" destId="{BF3116E9-C76A-4666-80E2-FEBAE6FCC5B4}" srcOrd="0" destOrd="0" presId="urn:microsoft.com/office/officeart/2008/layout/CaptionedPictures"/>
    <dgm:cxn modelId="{60CD68CA-E1C9-4188-B91D-395616416351}" srcId="{910F8E9D-B642-4233-91D5-DD00594408E6}" destId="{557D37AE-C2DE-4D97-8B08-C23FD1A4EFA9}" srcOrd="2" destOrd="0" parTransId="{4EE8AB07-E6C1-433F-B1C0-07B8B09A5FA3}" sibTransId="{B16957E5-B970-490F-92C2-7747DECBD30B}"/>
    <dgm:cxn modelId="{E1F1C9D8-27EC-4135-9951-1D769E4201A3}" srcId="{0E9BCF3F-7311-4F12-9556-F96927E61B05}" destId="{B7781018-FA58-4ADB-A858-F8E05368D1E4}" srcOrd="0" destOrd="0" parTransId="{E925185B-01F7-4DEA-B051-0207C110488C}" sibTransId="{71C30B53-8FCB-401B-B0BB-77AB17A78A26}"/>
    <dgm:cxn modelId="{BA909CA0-15A0-4F24-9E0D-2964A52B5141}" type="presOf" srcId="{B7781018-FA58-4ADB-A858-F8E05368D1E4}" destId="{82422360-F493-418A-8517-E8433F379D31}" srcOrd="0" destOrd="0" presId="urn:microsoft.com/office/officeart/2008/layout/CaptionedPictures"/>
    <dgm:cxn modelId="{20562907-4E5A-4359-A5E4-5B9E0B390F18}" srcId="{910F8E9D-B642-4233-91D5-DD00594408E6}" destId="{3145B3B1-074B-4AC9-87A8-40CFFFA9EB2B}" srcOrd="1" destOrd="0" parTransId="{E4D95A12-ABC2-423F-80D5-0D2461BD8910}" sibTransId="{2016A787-7F2B-40F8-AC36-D28959B07EC8}"/>
    <dgm:cxn modelId="{2FF5E4D1-0582-43CA-B93A-CDB909CA43C2}" type="presOf" srcId="{0E9BCF3F-7311-4F12-9556-F96927E61B05}" destId="{EF89C54D-E38B-4960-8EEC-2476BEA0442D}" srcOrd="0" destOrd="0" presId="urn:microsoft.com/office/officeart/2008/layout/CaptionedPictures"/>
    <dgm:cxn modelId="{E6A4BED1-1718-44DE-9D08-17C906F98F1D}" type="presOf" srcId="{6D826F3C-A5A1-4266-9B21-A2044B701AC5}" destId="{097AF234-43C3-4324-AA87-A1ADA209773B}" srcOrd="0" destOrd="0" presId="urn:microsoft.com/office/officeart/2008/layout/CaptionedPictures"/>
    <dgm:cxn modelId="{EB7560F9-9D6A-44B1-BC82-73EEA06A1B7C}" type="presOf" srcId="{557D37AE-C2DE-4D97-8B08-C23FD1A4EFA9}" destId="{F3246A81-2D5F-4B71-8143-2E467519437B}" srcOrd="0" destOrd="0" presId="urn:microsoft.com/office/officeart/2008/layout/CaptionedPictures"/>
    <dgm:cxn modelId="{050AECC2-7ABD-472C-BD98-767450C6714D}" type="presOf" srcId="{910F8E9D-B642-4233-91D5-DD00594408E6}" destId="{B6899060-82F3-444B-90D5-74AEB613E838}" srcOrd="0" destOrd="0" presId="urn:microsoft.com/office/officeart/2008/layout/CaptionedPictures"/>
    <dgm:cxn modelId="{163BC86B-F058-4710-8BB1-81FF4AC59F54}" type="presOf" srcId="{3145B3B1-074B-4AC9-87A8-40CFFFA9EB2B}" destId="{9E74E426-6AFB-40C8-9871-C9334EB0C937}" srcOrd="0" destOrd="0" presId="urn:microsoft.com/office/officeart/2008/layout/CaptionedPictures"/>
    <dgm:cxn modelId="{9037B5CC-EA09-4C0F-B7DE-9B7C4CF0D5F4}" srcId="{910F8E9D-B642-4233-91D5-DD00594408E6}" destId="{0E9BCF3F-7311-4F12-9556-F96927E61B05}" srcOrd="0" destOrd="0" parTransId="{1E84C3AE-8014-4BD8-AB59-FB6F4839D4E1}" sibTransId="{14224695-4550-4D32-A410-C1352384A9E4}"/>
    <dgm:cxn modelId="{A175AD81-E9A5-4AFF-80AA-7B7BD2EF9E2A}" srcId="{3145B3B1-074B-4AC9-87A8-40CFFFA9EB2B}" destId="{6D826F3C-A5A1-4266-9B21-A2044B701AC5}" srcOrd="0" destOrd="0" parTransId="{BF8A1AFC-1BEA-4B99-82BC-33D13D7440F2}" sibTransId="{5EFBD5E2-DFFA-4347-8F16-376C4D4DF4DA}"/>
    <dgm:cxn modelId="{D60CEAEC-0E4A-46C3-8A2E-8345C7D759DA}" srcId="{557D37AE-C2DE-4D97-8B08-C23FD1A4EFA9}" destId="{E400B7B4-91FC-46EB-AE29-4383FE2DDAA2}" srcOrd="0" destOrd="0" parTransId="{E4DF747F-D3C0-47EC-90EE-500486E754C0}" sibTransId="{FAECB433-F2A8-48D3-AAD9-DE8BFED9187A}"/>
    <dgm:cxn modelId="{9957C557-5173-4DBF-8B7A-0AEF2353C647}" type="presParOf" srcId="{B6899060-82F3-444B-90D5-74AEB613E838}" destId="{F218CB9C-8AD7-40CB-98A4-70C9F4E89059}" srcOrd="0" destOrd="0" presId="urn:microsoft.com/office/officeart/2008/layout/CaptionedPictures"/>
    <dgm:cxn modelId="{A2E71AA8-2E24-4B8D-9DBD-79DCA6F3B7E5}" type="presParOf" srcId="{F218CB9C-8AD7-40CB-98A4-70C9F4E89059}" destId="{4C9E2DCD-C38C-4E78-B124-9414BADA1E10}" srcOrd="0" destOrd="0" presId="urn:microsoft.com/office/officeart/2008/layout/CaptionedPictures"/>
    <dgm:cxn modelId="{957031D2-902C-4907-B327-8B95BE431A83}" type="presParOf" srcId="{F218CB9C-8AD7-40CB-98A4-70C9F4E89059}" destId="{673868E0-A1E0-4A7E-A278-D388FACA4051}" srcOrd="1" destOrd="0" presId="urn:microsoft.com/office/officeart/2008/layout/CaptionedPictures"/>
    <dgm:cxn modelId="{2100B07F-4578-4A0F-8721-782135F006C2}" type="presParOf" srcId="{F218CB9C-8AD7-40CB-98A4-70C9F4E89059}" destId="{9215F27A-21F1-440C-AFBD-908E2C638955}" srcOrd="2" destOrd="0" presId="urn:microsoft.com/office/officeart/2008/layout/CaptionedPictures"/>
    <dgm:cxn modelId="{3079B862-956C-44F0-B3D7-4D5AF690AA52}" type="presParOf" srcId="{9215F27A-21F1-440C-AFBD-908E2C638955}" destId="{82422360-F493-418A-8517-E8433F379D31}" srcOrd="0" destOrd="0" presId="urn:microsoft.com/office/officeart/2008/layout/CaptionedPictures"/>
    <dgm:cxn modelId="{239B92C7-BD4D-44FB-B2BD-3ACB6F583E0D}" type="presParOf" srcId="{9215F27A-21F1-440C-AFBD-908E2C638955}" destId="{EF89C54D-E38B-4960-8EEC-2476BEA0442D}" srcOrd="1" destOrd="0" presId="urn:microsoft.com/office/officeart/2008/layout/CaptionedPictures"/>
    <dgm:cxn modelId="{FD4209C4-42B2-435A-A318-C13AB3CA8724}" type="presParOf" srcId="{B6899060-82F3-444B-90D5-74AEB613E838}" destId="{6C95E986-5E79-4F95-892C-5CA6788C62B2}" srcOrd="1" destOrd="0" presId="urn:microsoft.com/office/officeart/2008/layout/CaptionedPictures"/>
    <dgm:cxn modelId="{69954844-E3C5-488B-AF60-57019056F674}" type="presParOf" srcId="{B6899060-82F3-444B-90D5-74AEB613E838}" destId="{D3E5ADC1-1B19-4241-868A-CCE6A6FDC79E}" srcOrd="2" destOrd="0" presId="urn:microsoft.com/office/officeart/2008/layout/CaptionedPictures"/>
    <dgm:cxn modelId="{68E86389-1A23-4D0B-8122-D0F3D09F0A42}" type="presParOf" srcId="{D3E5ADC1-1B19-4241-868A-CCE6A6FDC79E}" destId="{52132125-CACE-4E9A-B157-A2E0B135D92D}" srcOrd="0" destOrd="0" presId="urn:microsoft.com/office/officeart/2008/layout/CaptionedPictures"/>
    <dgm:cxn modelId="{C31F08A5-70A4-4A2C-92BD-B18A1A1795AC}" type="presParOf" srcId="{D3E5ADC1-1B19-4241-868A-CCE6A6FDC79E}" destId="{2EEB74F7-D6E8-4B1B-9E87-8B21BA02109C}" srcOrd="1" destOrd="0" presId="urn:microsoft.com/office/officeart/2008/layout/CaptionedPictures"/>
    <dgm:cxn modelId="{598C8A1E-14FA-4E25-9565-D3B9CCEDC737}" type="presParOf" srcId="{D3E5ADC1-1B19-4241-868A-CCE6A6FDC79E}" destId="{35DA596A-0BFC-4F53-A69C-0208E30186C9}" srcOrd="2" destOrd="0" presId="urn:microsoft.com/office/officeart/2008/layout/CaptionedPictures"/>
    <dgm:cxn modelId="{7F9C0271-6B58-46E5-821C-5E72C844753C}" type="presParOf" srcId="{35DA596A-0BFC-4F53-A69C-0208E30186C9}" destId="{097AF234-43C3-4324-AA87-A1ADA209773B}" srcOrd="0" destOrd="0" presId="urn:microsoft.com/office/officeart/2008/layout/CaptionedPictures"/>
    <dgm:cxn modelId="{74BE8F18-3ECE-4BA4-9A46-B34C041A1D9F}" type="presParOf" srcId="{35DA596A-0BFC-4F53-A69C-0208E30186C9}" destId="{9E74E426-6AFB-40C8-9871-C9334EB0C937}" srcOrd="1" destOrd="0" presId="urn:microsoft.com/office/officeart/2008/layout/CaptionedPictures"/>
    <dgm:cxn modelId="{ED946642-B866-4558-91E1-7367153313BE}" type="presParOf" srcId="{B6899060-82F3-444B-90D5-74AEB613E838}" destId="{A58D1B41-AC03-4E4F-A537-6EB71932A8B1}" srcOrd="3" destOrd="0" presId="urn:microsoft.com/office/officeart/2008/layout/CaptionedPictures"/>
    <dgm:cxn modelId="{1D0F2FD2-8FC3-4869-99D6-5A2E25AB3929}" type="presParOf" srcId="{B6899060-82F3-444B-90D5-74AEB613E838}" destId="{561F9C2F-2C0F-41FB-A8C3-746B1654306E}" srcOrd="4" destOrd="0" presId="urn:microsoft.com/office/officeart/2008/layout/CaptionedPictures"/>
    <dgm:cxn modelId="{6D05562C-6384-4E0E-83F6-07C0F76FB5B7}" type="presParOf" srcId="{561F9C2F-2C0F-41FB-A8C3-746B1654306E}" destId="{F3274DC2-B18A-41A8-89E5-E53B362FAD15}" srcOrd="0" destOrd="0" presId="urn:microsoft.com/office/officeart/2008/layout/CaptionedPictures"/>
    <dgm:cxn modelId="{E621E64A-1943-4535-A5FB-23CC3058F9BB}" type="presParOf" srcId="{561F9C2F-2C0F-41FB-A8C3-746B1654306E}" destId="{48BB8032-8487-4584-B6C3-A202969B28C9}" srcOrd="1" destOrd="0" presId="urn:microsoft.com/office/officeart/2008/layout/CaptionedPictures"/>
    <dgm:cxn modelId="{FDCF602F-DEF2-40D4-9FE0-159521B0982B}" type="presParOf" srcId="{561F9C2F-2C0F-41FB-A8C3-746B1654306E}" destId="{B3898448-DB5F-4FF8-98A6-DD7F794D2A7F}" srcOrd="2" destOrd="0" presId="urn:microsoft.com/office/officeart/2008/layout/CaptionedPictures"/>
    <dgm:cxn modelId="{47E5740D-E978-473D-8712-FE517770BD9E}" type="presParOf" srcId="{B3898448-DB5F-4FF8-98A6-DD7F794D2A7F}" destId="{BF3116E9-C76A-4666-80E2-FEBAE6FCC5B4}" srcOrd="0" destOrd="0" presId="urn:microsoft.com/office/officeart/2008/layout/CaptionedPictures"/>
    <dgm:cxn modelId="{70B6318B-7580-4C45-930F-7CA059422FA1}" type="presParOf" srcId="{B3898448-DB5F-4FF8-98A6-DD7F794D2A7F}" destId="{F3246A81-2D5F-4B71-8143-2E467519437B}" srcOrd="1" destOrd="0" presId="urn:microsoft.com/office/officeart/2008/layout/CaptionedPictures"/>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2F0508-D973-4A07-BAB7-EFAAB67B4A99}"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EC"/>
        </a:p>
      </dgm:t>
    </dgm:pt>
    <dgm:pt modelId="{AF14A46D-621F-4E9C-9B41-DEC269A5CA95}">
      <dgm:prSet phldrT="[Texto]"/>
      <dgm:spPr>
        <a:solidFill>
          <a:schemeClr val="bg1">
            <a:lumMod val="50000"/>
          </a:schemeClr>
        </a:solidFill>
      </dgm:spPr>
      <dgm:t>
        <a:bodyPr/>
        <a:lstStyle/>
        <a:p>
          <a:r>
            <a:rPr lang="es-EC" dirty="0" smtClean="0"/>
            <a:t>Ping PC2 – PC1</a:t>
          </a:r>
          <a:endParaRPr lang="es-EC" dirty="0"/>
        </a:p>
      </dgm:t>
    </dgm:pt>
    <dgm:pt modelId="{DCD0C6CF-2077-4F0D-B26F-CB8021814CB4}" type="parTrans" cxnId="{ED7CF24E-F90F-439B-B253-E96B6D0BEE5F}">
      <dgm:prSet/>
      <dgm:spPr/>
      <dgm:t>
        <a:bodyPr/>
        <a:lstStyle/>
        <a:p>
          <a:endParaRPr lang="es-EC"/>
        </a:p>
      </dgm:t>
    </dgm:pt>
    <dgm:pt modelId="{EB2B54F0-1B4D-4381-8AD5-4A409AA54CB7}" type="sibTrans" cxnId="{ED7CF24E-F90F-439B-B253-E96B6D0BEE5F}">
      <dgm:prSet/>
      <dgm:spPr/>
      <dgm:t>
        <a:bodyPr/>
        <a:lstStyle/>
        <a:p>
          <a:endParaRPr lang="es-EC"/>
        </a:p>
      </dgm:t>
    </dgm:pt>
    <dgm:pt modelId="{55F9EEA2-AD79-46EA-A1F1-8C2054211B22}">
      <dgm:prSet phldrT="[Texto]"/>
      <dgm:spPr>
        <a:solidFill>
          <a:schemeClr val="bg1">
            <a:lumMod val="50000"/>
          </a:schemeClr>
        </a:solidFill>
      </dgm:spPr>
      <dgm:t>
        <a:bodyPr/>
        <a:lstStyle/>
        <a:p>
          <a:r>
            <a:rPr lang="es-EC" dirty="0" smtClean="0"/>
            <a:t>Ping PC1 – PC2</a:t>
          </a:r>
          <a:endParaRPr lang="es-EC" dirty="0"/>
        </a:p>
      </dgm:t>
    </dgm:pt>
    <dgm:pt modelId="{B57E6A8A-5A9A-4597-BF4D-99AB9D1610F9}" type="sibTrans" cxnId="{D33DE32C-BEFA-4FB4-A624-E13A22678774}">
      <dgm:prSet/>
      <dgm:spPr/>
      <dgm:t>
        <a:bodyPr/>
        <a:lstStyle/>
        <a:p>
          <a:endParaRPr lang="es-EC"/>
        </a:p>
      </dgm:t>
    </dgm:pt>
    <dgm:pt modelId="{7C372F2C-2DF8-4819-B3CF-3CCF960384E6}" type="parTrans" cxnId="{D33DE32C-BEFA-4FB4-A624-E13A22678774}">
      <dgm:prSet/>
      <dgm:spPr/>
      <dgm:t>
        <a:bodyPr/>
        <a:lstStyle/>
        <a:p>
          <a:endParaRPr lang="es-EC"/>
        </a:p>
      </dgm:t>
    </dgm:pt>
    <dgm:pt modelId="{48327D4C-6EC0-4F5E-BA98-AE5E74AE74AF}" type="pres">
      <dgm:prSet presAssocID="{3E2F0508-D973-4A07-BAB7-EFAAB67B4A99}" presName="diagram" presStyleCnt="0">
        <dgm:presLayoutVars>
          <dgm:dir/>
        </dgm:presLayoutVars>
      </dgm:prSet>
      <dgm:spPr/>
      <dgm:t>
        <a:bodyPr/>
        <a:lstStyle/>
        <a:p>
          <a:endParaRPr lang="es-EC"/>
        </a:p>
      </dgm:t>
    </dgm:pt>
    <dgm:pt modelId="{1CFEB714-47B0-4161-9ACE-DA0EFBD55F00}" type="pres">
      <dgm:prSet presAssocID="{55F9EEA2-AD79-46EA-A1F1-8C2054211B22}" presName="composite" presStyleCnt="0"/>
      <dgm:spPr/>
    </dgm:pt>
    <dgm:pt modelId="{5D4309BB-D608-445E-8680-D2E3BECD2FAB}" type="pres">
      <dgm:prSet presAssocID="{55F9EEA2-AD79-46EA-A1F1-8C2054211B22}" presName="Image" presStyleLbl="bgShp" presStyleIdx="0" presStyleCnt="2" custLinFactNeighborX="4877" custLinFactNeighborY="-24983"/>
      <dgm:spPr>
        <a:blipFill rotWithShape="1">
          <a:blip xmlns:r="http://schemas.openxmlformats.org/officeDocument/2006/relationships" r:embed="rId1"/>
          <a:stretch>
            <a:fillRect/>
          </a:stretch>
        </a:blipFill>
      </dgm:spPr>
      <dgm:t>
        <a:bodyPr/>
        <a:lstStyle/>
        <a:p>
          <a:endParaRPr lang="es-EC"/>
        </a:p>
      </dgm:t>
    </dgm:pt>
    <dgm:pt modelId="{B332B824-2AF1-49B6-9CE1-E26705A844F0}" type="pres">
      <dgm:prSet presAssocID="{55F9EEA2-AD79-46EA-A1F1-8C2054211B22}" presName="Parent" presStyleLbl="node0" presStyleIdx="0" presStyleCnt="2" custLinFactNeighborX="-11903">
        <dgm:presLayoutVars>
          <dgm:bulletEnabled val="1"/>
        </dgm:presLayoutVars>
      </dgm:prSet>
      <dgm:spPr/>
      <dgm:t>
        <a:bodyPr/>
        <a:lstStyle/>
        <a:p>
          <a:endParaRPr lang="es-EC"/>
        </a:p>
      </dgm:t>
    </dgm:pt>
    <dgm:pt modelId="{8F95AAAF-93B0-432A-B515-614C489AB369}" type="pres">
      <dgm:prSet presAssocID="{B57E6A8A-5A9A-4597-BF4D-99AB9D1610F9}" presName="sibTrans" presStyleCnt="0"/>
      <dgm:spPr/>
    </dgm:pt>
    <dgm:pt modelId="{51907C29-C27F-4F73-ACC3-E163E716F890}" type="pres">
      <dgm:prSet presAssocID="{AF14A46D-621F-4E9C-9B41-DEC269A5CA95}" presName="composite" presStyleCnt="0"/>
      <dgm:spPr/>
    </dgm:pt>
    <dgm:pt modelId="{E92A3D3A-BA3B-4F24-8138-2FCA19197ECF}" type="pres">
      <dgm:prSet presAssocID="{AF14A46D-621F-4E9C-9B41-DEC269A5CA95}" presName="Image" presStyleLbl="bgShp" presStyleIdx="1" presStyleCnt="2" custLinFactNeighborY="-24983"/>
      <dgm:spPr>
        <a:blipFill rotWithShape="1">
          <a:blip xmlns:r="http://schemas.openxmlformats.org/officeDocument/2006/relationships" r:embed="rId2"/>
          <a:stretch>
            <a:fillRect/>
          </a:stretch>
        </a:blipFill>
      </dgm:spPr>
    </dgm:pt>
    <dgm:pt modelId="{ABCEBCBE-94D3-4B0F-8DB8-63D90C24BBC7}" type="pres">
      <dgm:prSet presAssocID="{AF14A46D-621F-4E9C-9B41-DEC269A5CA95}" presName="Parent" presStyleLbl="node0" presStyleIdx="1" presStyleCnt="2" custLinFactNeighborX="-17619">
        <dgm:presLayoutVars>
          <dgm:bulletEnabled val="1"/>
        </dgm:presLayoutVars>
      </dgm:prSet>
      <dgm:spPr/>
      <dgm:t>
        <a:bodyPr/>
        <a:lstStyle/>
        <a:p>
          <a:endParaRPr lang="es-EC"/>
        </a:p>
      </dgm:t>
    </dgm:pt>
  </dgm:ptLst>
  <dgm:cxnLst>
    <dgm:cxn modelId="{ED7CF24E-F90F-439B-B253-E96B6D0BEE5F}" srcId="{3E2F0508-D973-4A07-BAB7-EFAAB67B4A99}" destId="{AF14A46D-621F-4E9C-9B41-DEC269A5CA95}" srcOrd="1" destOrd="0" parTransId="{DCD0C6CF-2077-4F0D-B26F-CB8021814CB4}" sibTransId="{EB2B54F0-1B4D-4381-8AD5-4A409AA54CB7}"/>
    <dgm:cxn modelId="{41B05E75-27C9-4F6D-8311-16A0128BE658}" type="presOf" srcId="{3E2F0508-D973-4A07-BAB7-EFAAB67B4A99}" destId="{48327D4C-6EC0-4F5E-BA98-AE5E74AE74AF}" srcOrd="0" destOrd="0" presId="urn:microsoft.com/office/officeart/2008/layout/BendingPictureCaption"/>
    <dgm:cxn modelId="{D33DE32C-BEFA-4FB4-A624-E13A22678774}" srcId="{3E2F0508-D973-4A07-BAB7-EFAAB67B4A99}" destId="{55F9EEA2-AD79-46EA-A1F1-8C2054211B22}" srcOrd="0" destOrd="0" parTransId="{7C372F2C-2DF8-4819-B3CF-3CCF960384E6}" sibTransId="{B57E6A8A-5A9A-4597-BF4D-99AB9D1610F9}"/>
    <dgm:cxn modelId="{5F4FDA11-4E31-4545-85CB-6798F2486D80}" type="presOf" srcId="{AF14A46D-621F-4E9C-9B41-DEC269A5CA95}" destId="{ABCEBCBE-94D3-4B0F-8DB8-63D90C24BBC7}" srcOrd="0" destOrd="0" presId="urn:microsoft.com/office/officeart/2008/layout/BendingPictureCaption"/>
    <dgm:cxn modelId="{56ADDEC4-FE7C-4490-9DC4-64C4E08F22B8}" type="presOf" srcId="{55F9EEA2-AD79-46EA-A1F1-8C2054211B22}" destId="{B332B824-2AF1-49B6-9CE1-E26705A844F0}" srcOrd="0" destOrd="0" presId="urn:microsoft.com/office/officeart/2008/layout/BendingPictureCaption"/>
    <dgm:cxn modelId="{859C2441-B5B8-4597-8C7E-FA3A1E69B76D}" type="presParOf" srcId="{48327D4C-6EC0-4F5E-BA98-AE5E74AE74AF}" destId="{1CFEB714-47B0-4161-9ACE-DA0EFBD55F00}" srcOrd="0" destOrd="0" presId="urn:microsoft.com/office/officeart/2008/layout/BendingPictureCaption"/>
    <dgm:cxn modelId="{99929BC0-AB60-4DFB-905D-73200C8BD83C}" type="presParOf" srcId="{1CFEB714-47B0-4161-9ACE-DA0EFBD55F00}" destId="{5D4309BB-D608-445E-8680-D2E3BECD2FAB}" srcOrd="0" destOrd="0" presId="urn:microsoft.com/office/officeart/2008/layout/BendingPictureCaption"/>
    <dgm:cxn modelId="{45BE4B92-B667-4C97-94DB-BE4AFDB81BC2}" type="presParOf" srcId="{1CFEB714-47B0-4161-9ACE-DA0EFBD55F00}" destId="{B332B824-2AF1-49B6-9CE1-E26705A844F0}" srcOrd="1" destOrd="0" presId="urn:microsoft.com/office/officeart/2008/layout/BendingPictureCaption"/>
    <dgm:cxn modelId="{3C946606-6F9F-41D4-B46B-D1D382708949}" type="presParOf" srcId="{48327D4C-6EC0-4F5E-BA98-AE5E74AE74AF}" destId="{8F95AAAF-93B0-432A-B515-614C489AB369}" srcOrd="1" destOrd="0" presId="urn:microsoft.com/office/officeart/2008/layout/BendingPictureCaption"/>
    <dgm:cxn modelId="{4D0D3FEF-261C-4473-98BC-A11076381AB1}" type="presParOf" srcId="{48327D4C-6EC0-4F5E-BA98-AE5E74AE74AF}" destId="{51907C29-C27F-4F73-ACC3-E163E716F890}" srcOrd="2" destOrd="0" presId="urn:microsoft.com/office/officeart/2008/layout/BendingPictureCaption"/>
    <dgm:cxn modelId="{0C6F1066-DE01-427E-BE33-7FC79755E62E}" type="presParOf" srcId="{51907C29-C27F-4F73-ACC3-E163E716F890}" destId="{E92A3D3A-BA3B-4F24-8138-2FCA19197ECF}" srcOrd="0" destOrd="0" presId="urn:microsoft.com/office/officeart/2008/layout/BendingPictureCaption"/>
    <dgm:cxn modelId="{B072DEEA-B4B9-4F79-8A57-1AA577D0D96D}" type="presParOf" srcId="{51907C29-C27F-4F73-ACC3-E163E716F890}" destId="{ABCEBCBE-94D3-4B0F-8DB8-63D90C24BBC7}"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56C4C0-1F91-4D4F-A412-CBFCDAE7703A}"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s-EC"/>
        </a:p>
      </dgm:t>
    </dgm:pt>
    <dgm:pt modelId="{305CF07C-9A97-44DD-9490-A8498D740E0B}">
      <dgm:prSet phldrT="[Texto]"/>
      <dgm:spPr>
        <a:solidFill>
          <a:schemeClr val="bg1">
            <a:lumMod val="50000"/>
          </a:schemeClr>
        </a:solidFill>
        <a:ln>
          <a:solidFill>
            <a:schemeClr val="bg1">
              <a:lumMod val="65000"/>
            </a:schemeClr>
          </a:solidFill>
        </a:ln>
      </dgm:spPr>
      <dgm:t>
        <a:bodyPr/>
        <a:lstStyle/>
        <a:p>
          <a:r>
            <a:rPr lang="es-EC" dirty="0" smtClean="0"/>
            <a:t>Nivel de </a:t>
          </a:r>
          <a:r>
            <a:rPr lang="es-EC" dirty="0" err="1" smtClean="0"/>
            <a:t>Rx</a:t>
          </a:r>
          <a:r>
            <a:rPr lang="es-EC" dirty="0" smtClean="0"/>
            <a:t> Simulación </a:t>
          </a:r>
          <a:endParaRPr lang="es-EC" dirty="0"/>
        </a:p>
      </dgm:t>
    </dgm:pt>
    <dgm:pt modelId="{D915BA23-68B0-4577-B308-5E024A6DBCE8}" type="parTrans" cxnId="{5B6C2DC3-02D3-4AD2-9AE9-0A9B5A122E0A}">
      <dgm:prSet/>
      <dgm:spPr/>
      <dgm:t>
        <a:bodyPr/>
        <a:lstStyle/>
        <a:p>
          <a:endParaRPr lang="es-EC"/>
        </a:p>
      </dgm:t>
    </dgm:pt>
    <dgm:pt modelId="{54CAE10F-0C6E-40EB-8274-68F6AB56F52F}" type="sibTrans" cxnId="{5B6C2DC3-02D3-4AD2-9AE9-0A9B5A122E0A}">
      <dgm:prSet/>
      <dgm:spPr/>
      <dgm:t>
        <a:bodyPr/>
        <a:lstStyle/>
        <a:p>
          <a:endParaRPr lang="es-EC"/>
        </a:p>
      </dgm:t>
    </dgm:pt>
    <dgm:pt modelId="{1E4ACCFB-5A27-420E-A221-02DE2ACE2335}">
      <dgm:prSet phldrT="[Texto]"/>
      <dgm:spPr>
        <a:solidFill>
          <a:schemeClr val="bg1">
            <a:lumMod val="50000"/>
          </a:schemeClr>
        </a:solidFill>
        <a:ln>
          <a:solidFill>
            <a:schemeClr val="bg1">
              <a:lumMod val="65000"/>
            </a:schemeClr>
          </a:solidFill>
        </a:ln>
      </dgm:spPr>
      <dgm:t>
        <a:bodyPr/>
        <a:lstStyle/>
        <a:p>
          <a:r>
            <a:rPr lang="es-EC" dirty="0" smtClean="0"/>
            <a:t>Nivel de </a:t>
          </a:r>
          <a:r>
            <a:rPr lang="es-EC" dirty="0" err="1" smtClean="0"/>
            <a:t>Rx</a:t>
          </a:r>
          <a:r>
            <a:rPr lang="es-EC" dirty="0" smtClean="0"/>
            <a:t> Nanostation</a:t>
          </a:r>
          <a:endParaRPr lang="es-EC" dirty="0"/>
        </a:p>
      </dgm:t>
    </dgm:pt>
    <dgm:pt modelId="{D4C83C09-7069-4C17-8DB6-FFFAE788DCE8}" type="parTrans" cxnId="{6E36F22E-D32E-409E-A471-602EC017F2DA}">
      <dgm:prSet/>
      <dgm:spPr/>
      <dgm:t>
        <a:bodyPr/>
        <a:lstStyle/>
        <a:p>
          <a:endParaRPr lang="es-EC"/>
        </a:p>
      </dgm:t>
    </dgm:pt>
    <dgm:pt modelId="{70F29337-0A9C-4DEE-A3A3-348DC56F71FF}" type="sibTrans" cxnId="{6E36F22E-D32E-409E-A471-602EC017F2DA}">
      <dgm:prSet/>
      <dgm:spPr/>
      <dgm:t>
        <a:bodyPr/>
        <a:lstStyle/>
        <a:p>
          <a:endParaRPr lang="es-EC"/>
        </a:p>
      </dgm:t>
    </dgm:pt>
    <dgm:pt modelId="{2947C31E-40F7-49EE-AE32-171576439FCB}" type="pres">
      <dgm:prSet presAssocID="{5A56C4C0-1F91-4D4F-A412-CBFCDAE7703A}" presName="diagram" presStyleCnt="0">
        <dgm:presLayoutVars>
          <dgm:dir/>
        </dgm:presLayoutVars>
      </dgm:prSet>
      <dgm:spPr/>
      <dgm:t>
        <a:bodyPr/>
        <a:lstStyle/>
        <a:p>
          <a:endParaRPr lang="es-EC"/>
        </a:p>
      </dgm:t>
    </dgm:pt>
    <dgm:pt modelId="{EF4285B8-ABAC-4A79-A5F1-4D935E4146DA}" type="pres">
      <dgm:prSet presAssocID="{305CF07C-9A97-44DD-9490-A8498D740E0B}" presName="composite" presStyleCnt="0"/>
      <dgm:spPr/>
    </dgm:pt>
    <dgm:pt modelId="{B64680D5-5EC2-42E6-A638-5A2D3BF95295}" type="pres">
      <dgm:prSet presAssocID="{305CF07C-9A97-44DD-9490-A8498D740E0B}" presName="Image" presStyleLbl="bgShp" presStyleIdx="0" presStyleCnt="2" custScaleX="116637" custScaleY="120203" custLinFactNeighborX="6287" custLinFactNeighborY="-20459"/>
      <dgm:spPr>
        <a:blipFill rotWithShape="1">
          <a:blip xmlns:r="http://schemas.openxmlformats.org/officeDocument/2006/relationships" r:embed="rId1"/>
          <a:stretch>
            <a:fillRect/>
          </a:stretch>
        </a:blipFill>
      </dgm:spPr>
      <dgm:t>
        <a:bodyPr/>
        <a:lstStyle/>
        <a:p>
          <a:endParaRPr lang="es-EC"/>
        </a:p>
      </dgm:t>
    </dgm:pt>
    <dgm:pt modelId="{0A753F49-145F-4FBF-B73A-F49DB53BA33F}" type="pres">
      <dgm:prSet presAssocID="{305CF07C-9A97-44DD-9490-A8498D740E0B}" presName="Parent" presStyleLbl="node0" presStyleIdx="0" presStyleCnt="2" custLinFactNeighborX="-8080" custLinFactNeighborY="55568">
        <dgm:presLayoutVars>
          <dgm:bulletEnabled val="1"/>
        </dgm:presLayoutVars>
      </dgm:prSet>
      <dgm:spPr/>
      <dgm:t>
        <a:bodyPr/>
        <a:lstStyle/>
        <a:p>
          <a:endParaRPr lang="es-EC"/>
        </a:p>
      </dgm:t>
    </dgm:pt>
    <dgm:pt modelId="{0703C3D2-B56E-4A7B-97FD-6165156D250C}" type="pres">
      <dgm:prSet presAssocID="{54CAE10F-0C6E-40EB-8274-68F6AB56F52F}" presName="sibTrans" presStyleCnt="0"/>
      <dgm:spPr/>
    </dgm:pt>
    <dgm:pt modelId="{CE0FA825-788F-421E-A417-4E360F014CDE}" type="pres">
      <dgm:prSet presAssocID="{1E4ACCFB-5A27-420E-A221-02DE2ACE2335}" presName="composite" presStyleCnt="0"/>
      <dgm:spPr/>
    </dgm:pt>
    <dgm:pt modelId="{D8F76B5D-2A64-4DBA-AC6B-C81AA5ADB742}" type="pres">
      <dgm:prSet presAssocID="{1E4ACCFB-5A27-420E-A221-02DE2ACE2335}" presName="Image" presStyleLbl="bgShp" presStyleIdx="1" presStyleCnt="2" custScaleX="113374" custScaleY="119335" custLinFactNeighborY="-18863"/>
      <dgm:spPr>
        <a:blipFill rotWithShape="1">
          <a:blip xmlns:r="http://schemas.openxmlformats.org/officeDocument/2006/relationships" r:embed="rId2"/>
          <a:stretch>
            <a:fillRect/>
          </a:stretch>
        </a:blipFill>
      </dgm:spPr>
      <dgm:t>
        <a:bodyPr/>
        <a:lstStyle/>
        <a:p>
          <a:endParaRPr lang="es-EC"/>
        </a:p>
      </dgm:t>
    </dgm:pt>
    <dgm:pt modelId="{F11FADC5-FF23-4FBA-A56B-3E2E4A640FBA}" type="pres">
      <dgm:prSet presAssocID="{1E4ACCFB-5A27-420E-A221-02DE2ACE2335}" presName="Parent" presStyleLbl="node0" presStyleIdx="1" presStyleCnt="2" custLinFactNeighborX="-16085" custLinFactNeighborY="58838">
        <dgm:presLayoutVars>
          <dgm:bulletEnabled val="1"/>
        </dgm:presLayoutVars>
      </dgm:prSet>
      <dgm:spPr/>
      <dgm:t>
        <a:bodyPr/>
        <a:lstStyle/>
        <a:p>
          <a:endParaRPr lang="es-EC"/>
        </a:p>
      </dgm:t>
    </dgm:pt>
  </dgm:ptLst>
  <dgm:cxnLst>
    <dgm:cxn modelId="{AC3B51A2-73D1-4DC3-A8AB-060BA9CFCA79}" type="presOf" srcId="{1E4ACCFB-5A27-420E-A221-02DE2ACE2335}" destId="{F11FADC5-FF23-4FBA-A56B-3E2E4A640FBA}" srcOrd="0" destOrd="0" presId="urn:microsoft.com/office/officeart/2008/layout/BendingPictureCaption"/>
    <dgm:cxn modelId="{6E36F22E-D32E-409E-A471-602EC017F2DA}" srcId="{5A56C4C0-1F91-4D4F-A412-CBFCDAE7703A}" destId="{1E4ACCFB-5A27-420E-A221-02DE2ACE2335}" srcOrd="1" destOrd="0" parTransId="{D4C83C09-7069-4C17-8DB6-FFFAE788DCE8}" sibTransId="{70F29337-0A9C-4DEE-A3A3-348DC56F71FF}"/>
    <dgm:cxn modelId="{63CA7631-42D4-4B31-B134-7D1E97E44190}" type="presOf" srcId="{5A56C4C0-1F91-4D4F-A412-CBFCDAE7703A}" destId="{2947C31E-40F7-49EE-AE32-171576439FCB}" srcOrd="0" destOrd="0" presId="urn:microsoft.com/office/officeart/2008/layout/BendingPictureCaption"/>
    <dgm:cxn modelId="{5B6C2DC3-02D3-4AD2-9AE9-0A9B5A122E0A}" srcId="{5A56C4C0-1F91-4D4F-A412-CBFCDAE7703A}" destId="{305CF07C-9A97-44DD-9490-A8498D740E0B}" srcOrd="0" destOrd="0" parTransId="{D915BA23-68B0-4577-B308-5E024A6DBCE8}" sibTransId="{54CAE10F-0C6E-40EB-8274-68F6AB56F52F}"/>
    <dgm:cxn modelId="{FCB89D12-20E0-45FE-82E9-4B17FC42FF8E}" type="presOf" srcId="{305CF07C-9A97-44DD-9490-A8498D740E0B}" destId="{0A753F49-145F-4FBF-B73A-F49DB53BA33F}" srcOrd="0" destOrd="0" presId="urn:microsoft.com/office/officeart/2008/layout/BendingPictureCaption"/>
    <dgm:cxn modelId="{B19CCAB1-D21E-4CD6-8ACF-4BF4E6946183}" type="presParOf" srcId="{2947C31E-40F7-49EE-AE32-171576439FCB}" destId="{EF4285B8-ABAC-4A79-A5F1-4D935E4146DA}" srcOrd="0" destOrd="0" presId="urn:microsoft.com/office/officeart/2008/layout/BendingPictureCaption"/>
    <dgm:cxn modelId="{97696FCA-C3CC-4DE1-95A2-1B10746902FE}" type="presParOf" srcId="{EF4285B8-ABAC-4A79-A5F1-4D935E4146DA}" destId="{B64680D5-5EC2-42E6-A638-5A2D3BF95295}" srcOrd="0" destOrd="0" presId="urn:microsoft.com/office/officeart/2008/layout/BendingPictureCaption"/>
    <dgm:cxn modelId="{C41A4C6F-F677-488F-9B6B-FC384C439CF6}" type="presParOf" srcId="{EF4285B8-ABAC-4A79-A5F1-4D935E4146DA}" destId="{0A753F49-145F-4FBF-B73A-F49DB53BA33F}" srcOrd="1" destOrd="0" presId="urn:microsoft.com/office/officeart/2008/layout/BendingPictureCaption"/>
    <dgm:cxn modelId="{61915B18-9932-4A59-802E-47BD784C5418}" type="presParOf" srcId="{2947C31E-40F7-49EE-AE32-171576439FCB}" destId="{0703C3D2-B56E-4A7B-97FD-6165156D250C}" srcOrd="1" destOrd="0" presId="urn:microsoft.com/office/officeart/2008/layout/BendingPictureCaption"/>
    <dgm:cxn modelId="{25256C33-C06E-405B-8AB7-FF7407BBE8DE}" type="presParOf" srcId="{2947C31E-40F7-49EE-AE32-171576439FCB}" destId="{CE0FA825-788F-421E-A417-4E360F014CDE}" srcOrd="2" destOrd="0" presId="urn:microsoft.com/office/officeart/2008/layout/BendingPictureCaption"/>
    <dgm:cxn modelId="{907E36B8-2ED0-4E49-9CB3-DECD59023675}" type="presParOf" srcId="{CE0FA825-788F-421E-A417-4E360F014CDE}" destId="{D8F76B5D-2A64-4DBA-AC6B-C81AA5ADB742}" srcOrd="0" destOrd="0" presId="urn:microsoft.com/office/officeart/2008/layout/BendingPictureCaption"/>
    <dgm:cxn modelId="{0E1FF368-1198-491A-B24B-8CD0A1942C05}" type="presParOf" srcId="{CE0FA825-788F-421E-A417-4E360F014CDE}" destId="{F11FADC5-FF23-4FBA-A56B-3E2E4A640FBA}"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7F6CFD-F4AA-4952-A60C-16E92B48B157}"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423DE059-079C-449B-88F7-0FAA37093D96}">
      <dgm:prSet phldrT="[Texto]"/>
      <dgm:spPr/>
      <dgm:t>
        <a:bodyPr/>
        <a:lstStyle/>
        <a:p>
          <a:r>
            <a:rPr lang="es-EC" dirty="0" smtClean="0"/>
            <a:t>Define </a:t>
          </a:r>
          <a:r>
            <a:rPr lang="es-EC" dirty="0" err="1" smtClean="0"/>
            <a:t>Flow</a:t>
          </a:r>
          <a:endParaRPr lang="es-EC" dirty="0"/>
        </a:p>
      </dgm:t>
    </dgm:pt>
    <dgm:pt modelId="{7C96B931-C285-4D6D-AB00-192A43B73A1C}" type="parTrans" cxnId="{D8140A06-2A55-4E1D-8741-C68C645FB6F0}">
      <dgm:prSet/>
      <dgm:spPr/>
      <dgm:t>
        <a:bodyPr/>
        <a:lstStyle/>
        <a:p>
          <a:endParaRPr lang="es-EC"/>
        </a:p>
      </dgm:t>
    </dgm:pt>
    <dgm:pt modelId="{FD4A7D30-B362-4BB4-911E-853133216743}" type="sibTrans" cxnId="{D8140A06-2A55-4E1D-8741-C68C645FB6F0}">
      <dgm:prSet/>
      <dgm:spPr/>
      <dgm:t>
        <a:bodyPr/>
        <a:lstStyle/>
        <a:p>
          <a:endParaRPr lang="es-EC"/>
        </a:p>
      </dgm:t>
    </dgm:pt>
    <dgm:pt modelId="{6333834F-8033-4F65-B421-D76BA5B34A75}">
      <dgm:prSet phldrT="[Texto]" phldr="1"/>
      <dgm:spPr/>
      <dgm:t>
        <a:bodyPr/>
        <a:lstStyle/>
        <a:p>
          <a:endParaRPr lang="es-EC"/>
        </a:p>
      </dgm:t>
    </dgm:pt>
    <dgm:pt modelId="{6C5AD4BB-508B-44E8-81A0-AAED951DB3D9}" type="parTrans" cxnId="{E585AA65-0B47-49A6-AABE-C70745590915}">
      <dgm:prSet/>
      <dgm:spPr/>
      <dgm:t>
        <a:bodyPr/>
        <a:lstStyle/>
        <a:p>
          <a:endParaRPr lang="es-EC"/>
        </a:p>
      </dgm:t>
    </dgm:pt>
    <dgm:pt modelId="{8FED83EE-E281-4045-A935-520D89FAA572}" type="sibTrans" cxnId="{E585AA65-0B47-49A6-AABE-C70745590915}">
      <dgm:prSet/>
      <dgm:spPr/>
      <dgm:t>
        <a:bodyPr/>
        <a:lstStyle/>
        <a:p>
          <a:endParaRPr lang="es-EC"/>
        </a:p>
      </dgm:t>
    </dgm:pt>
    <dgm:pt modelId="{A748BFE7-7224-46DD-8E88-C26237650531}">
      <dgm:prSet phldrT="[Texto]"/>
      <dgm:spPr/>
      <dgm:t>
        <a:bodyPr/>
        <a:lstStyle/>
        <a:p>
          <a:r>
            <a:rPr lang="es-EC" dirty="0" err="1" smtClean="0"/>
            <a:t>Settings</a:t>
          </a:r>
          <a:endParaRPr lang="es-EC" dirty="0"/>
        </a:p>
      </dgm:t>
    </dgm:pt>
    <dgm:pt modelId="{A8A90E25-586C-44BD-933F-939C70A9D4D5}" type="parTrans" cxnId="{4DAF4193-D112-4E60-A9E8-526F50F21CDC}">
      <dgm:prSet/>
      <dgm:spPr/>
      <dgm:t>
        <a:bodyPr/>
        <a:lstStyle/>
        <a:p>
          <a:endParaRPr lang="es-EC"/>
        </a:p>
      </dgm:t>
    </dgm:pt>
    <dgm:pt modelId="{C9F1A183-D718-4E90-AB95-B7830C1C9D05}" type="sibTrans" cxnId="{4DAF4193-D112-4E60-A9E8-526F50F21CDC}">
      <dgm:prSet/>
      <dgm:spPr/>
      <dgm:t>
        <a:bodyPr/>
        <a:lstStyle/>
        <a:p>
          <a:endParaRPr lang="es-EC"/>
        </a:p>
      </dgm:t>
    </dgm:pt>
    <dgm:pt modelId="{76D2180F-CA98-4D0F-9F97-37E3BFDB6DE4}">
      <dgm:prSet phldrT="[Texto]" phldr="1"/>
      <dgm:spPr/>
      <dgm:t>
        <a:bodyPr/>
        <a:lstStyle/>
        <a:p>
          <a:endParaRPr lang="es-EC"/>
        </a:p>
      </dgm:t>
    </dgm:pt>
    <dgm:pt modelId="{9E3CCE5E-1FE5-4AD1-A7D4-B183565FDA9B}" type="parTrans" cxnId="{54DFB81D-B94D-483E-A57A-13888071D863}">
      <dgm:prSet/>
      <dgm:spPr/>
      <dgm:t>
        <a:bodyPr/>
        <a:lstStyle/>
        <a:p>
          <a:endParaRPr lang="es-EC"/>
        </a:p>
      </dgm:t>
    </dgm:pt>
    <dgm:pt modelId="{C1A37380-2605-4710-891E-32D84F7BC913}" type="sibTrans" cxnId="{54DFB81D-B94D-483E-A57A-13888071D863}">
      <dgm:prSet/>
      <dgm:spPr/>
      <dgm:t>
        <a:bodyPr/>
        <a:lstStyle/>
        <a:p>
          <a:endParaRPr lang="es-EC"/>
        </a:p>
      </dgm:t>
    </dgm:pt>
    <dgm:pt modelId="{BCC26528-7392-4429-8495-055DE4BABB99}">
      <dgm:prSet phldrT="[Texto]"/>
      <dgm:spPr/>
      <dgm:t>
        <a:bodyPr/>
        <a:lstStyle/>
        <a:p>
          <a:r>
            <a:rPr lang="es-EC" dirty="0" err="1" smtClean="0"/>
            <a:t>Analyzer</a:t>
          </a:r>
          <a:endParaRPr lang="es-EC" dirty="0"/>
        </a:p>
      </dgm:t>
    </dgm:pt>
    <dgm:pt modelId="{EC34A48C-99B7-4401-8361-C29D8869D8C1}" type="parTrans" cxnId="{BEF37024-1632-4B4F-93DE-E125E579C60B}">
      <dgm:prSet/>
      <dgm:spPr/>
      <dgm:t>
        <a:bodyPr/>
        <a:lstStyle/>
        <a:p>
          <a:endParaRPr lang="es-EC"/>
        </a:p>
      </dgm:t>
    </dgm:pt>
    <dgm:pt modelId="{2B8C95FE-E239-426C-8304-D9100DCBB4DE}" type="sibTrans" cxnId="{BEF37024-1632-4B4F-93DE-E125E579C60B}">
      <dgm:prSet/>
      <dgm:spPr/>
      <dgm:t>
        <a:bodyPr/>
        <a:lstStyle/>
        <a:p>
          <a:endParaRPr lang="es-EC"/>
        </a:p>
      </dgm:t>
    </dgm:pt>
    <dgm:pt modelId="{26B2A3F7-DCFB-4CC9-B391-522ED92B8AAF}">
      <dgm:prSet phldrT="[Texto]" phldr="1"/>
      <dgm:spPr/>
      <dgm:t>
        <a:bodyPr/>
        <a:lstStyle/>
        <a:p>
          <a:endParaRPr lang="es-EC" dirty="0"/>
        </a:p>
      </dgm:t>
    </dgm:pt>
    <dgm:pt modelId="{8632FF90-3036-4CFF-A7CF-635B589B5A83}" type="sibTrans" cxnId="{26B6B3DD-51DC-4371-B798-280DA487E808}">
      <dgm:prSet/>
      <dgm:spPr/>
      <dgm:t>
        <a:bodyPr/>
        <a:lstStyle/>
        <a:p>
          <a:endParaRPr lang="es-EC"/>
        </a:p>
      </dgm:t>
    </dgm:pt>
    <dgm:pt modelId="{893731CF-C14C-4FB3-8F1A-DD51AFCECE8A}" type="parTrans" cxnId="{26B6B3DD-51DC-4371-B798-280DA487E808}">
      <dgm:prSet/>
      <dgm:spPr/>
      <dgm:t>
        <a:bodyPr/>
        <a:lstStyle/>
        <a:p>
          <a:endParaRPr lang="es-EC"/>
        </a:p>
      </dgm:t>
    </dgm:pt>
    <dgm:pt modelId="{6C287AF1-CCBF-4A6B-9741-A364E989AF25}" type="pres">
      <dgm:prSet presAssocID="{CB7F6CFD-F4AA-4952-A60C-16E92B48B157}" presName="Name0" presStyleCnt="0">
        <dgm:presLayoutVars>
          <dgm:chMax/>
          <dgm:chPref/>
          <dgm:dir/>
        </dgm:presLayoutVars>
      </dgm:prSet>
      <dgm:spPr/>
      <dgm:t>
        <a:bodyPr/>
        <a:lstStyle/>
        <a:p>
          <a:endParaRPr lang="es-EC"/>
        </a:p>
      </dgm:t>
    </dgm:pt>
    <dgm:pt modelId="{DAFC73C9-E013-405D-8E68-B5429419C8F7}" type="pres">
      <dgm:prSet presAssocID="{26B2A3F7-DCFB-4CC9-B391-522ED92B8AAF}" presName="composite" presStyleCnt="0">
        <dgm:presLayoutVars>
          <dgm:chMax val="1"/>
          <dgm:chPref val="1"/>
        </dgm:presLayoutVars>
      </dgm:prSet>
      <dgm:spPr/>
    </dgm:pt>
    <dgm:pt modelId="{74567804-4F22-4217-93F0-5D31D41BAEB4}" type="pres">
      <dgm:prSet presAssocID="{26B2A3F7-DCFB-4CC9-B391-522ED92B8AAF}" presName="Accent" presStyleLbl="trAlignAcc1" presStyleIdx="0" presStyleCnt="3">
        <dgm:presLayoutVars>
          <dgm:chMax val="0"/>
          <dgm:chPref val="0"/>
        </dgm:presLayoutVars>
      </dgm:prSet>
      <dgm:spPr/>
    </dgm:pt>
    <dgm:pt modelId="{8B8B1070-A463-4E27-965C-83A6F2E2D6A4}" type="pres">
      <dgm:prSet presAssocID="{26B2A3F7-DCFB-4CC9-B391-522ED92B8AAF}" presName="Image" presStyleLbl="alignImgPlace1" presStyleIdx="0" presStyleCnt="3" custScaleX="140701" custScaleY="153323">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EC"/>
        </a:p>
      </dgm:t>
    </dgm:pt>
    <dgm:pt modelId="{1D27DB63-FAF2-4138-ABD8-3E577AF67319}" type="pres">
      <dgm:prSet presAssocID="{26B2A3F7-DCFB-4CC9-B391-522ED92B8AAF}" presName="ChildComposite" presStyleCnt="0"/>
      <dgm:spPr/>
    </dgm:pt>
    <dgm:pt modelId="{4F932B86-CF2C-4929-86CB-11EFAFCCB579}" type="pres">
      <dgm:prSet presAssocID="{26B2A3F7-DCFB-4CC9-B391-522ED92B8AAF}" presName="Child" presStyleLbl="node1" presStyleIdx="0" presStyleCnt="3">
        <dgm:presLayoutVars>
          <dgm:chMax val="0"/>
          <dgm:chPref val="0"/>
          <dgm:bulletEnabled val="1"/>
        </dgm:presLayoutVars>
      </dgm:prSet>
      <dgm:spPr/>
      <dgm:t>
        <a:bodyPr/>
        <a:lstStyle/>
        <a:p>
          <a:endParaRPr lang="es-EC"/>
        </a:p>
      </dgm:t>
    </dgm:pt>
    <dgm:pt modelId="{4DBE5496-0EF1-4A40-A424-E15C8193336E}" type="pres">
      <dgm:prSet presAssocID="{26B2A3F7-DCFB-4CC9-B391-522ED92B8AAF}" presName="Parent" presStyleLbl="revTx" presStyleIdx="0" presStyleCnt="3">
        <dgm:presLayoutVars>
          <dgm:chMax val="1"/>
          <dgm:chPref val="0"/>
          <dgm:bulletEnabled val="1"/>
        </dgm:presLayoutVars>
      </dgm:prSet>
      <dgm:spPr/>
      <dgm:t>
        <a:bodyPr/>
        <a:lstStyle/>
        <a:p>
          <a:endParaRPr lang="es-EC"/>
        </a:p>
      </dgm:t>
    </dgm:pt>
    <dgm:pt modelId="{7E3F1019-23BD-40A2-A016-FCD03E4DAE9D}" type="pres">
      <dgm:prSet presAssocID="{8632FF90-3036-4CFF-A7CF-635B589B5A83}" presName="sibTrans" presStyleCnt="0"/>
      <dgm:spPr/>
    </dgm:pt>
    <dgm:pt modelId="{71940E6F-ADC2-45CC-A488-A26B41E8A2E5}" type="pres">
      <dgm:prSet presAssocID="{6333834F-8033-4F65-B421-D76BA5B34A75}" presName="composite" presStyleCnt="0">
        <dgm:presLayoutVars>
          <dgm:chMax val="1"/>
          <dgm:chPref val="1"/>
        </dgm:presLayoutVars>
      </dgm:prSet>
      <dgm:spPr/>
    </dgm:pt>
    <dgm:pt modelId="{76060247-6C9D-47AD-AA4F-044E7475DAC2}" type="pres">
      <dgm:prSet presAssocID="{6333834F-8033-4F65-B421-D76BA5B34A75}" presName="Accent" presStyleLbl="trAlignAcc1" presStyleIdx="1" presStyleCnt="3" custLinFactNeighborX="-7606">
        <dgm:presLayoutVars>
          <dgm:chMax val="0"/>
          <dgm:chPref val="0"/>
        </dgm:presLayoutVars>
      </dgm:prSet>
      <dgm:spPr/>
    </dgm:pt>
    <dgm:pt modelId="{C0DDD6A1-E9FF-4A26-8496-586B798BCB0E}" type="pres">
      <dgm:prSet presAssocID="{6333834F-8033-4F65-B421-D76BA5B34A75}" presName="Image" presStyleLbl="alignImgPlace1" presStyleIdx="1" presStyleCnt="3" custScaleX="150510" custScaleY="150103" custLinFactNeighborX="-8048">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EC"/>
        </a:p>
      </dgm:t>
    </dgm:pt>
    <dgm:pt modelId="{56B3EDE4-CC9E-4619-A3FD-922CD5228F2D}" type="pres">
      <dgm:prSet presAssocID="{6333834F-8033-4F65-B421-D76BA5B34A75}" presName="ChildComposite" presStyleCnt="0"/>
      <dgm:spPr/>
    </dgm:pt>
    <dgm:pt modelId="{6F34D240-6474-4BAB-8BD5-7AE6AA6FB2C9}" type="pres">
      <dgm:prSet presAssocID="{6333834F-8033-4F65-B421-D76BA5B34A75}" presName="Child" presStyleLbl="node1" presStyleIdx="1" presStyleCnt="3" custLinFactNeighborX="-6288">
        <dgm:presLayoutVars>
          <dgm:chMax val="0"/>
          <dgm:chPref val="0"/>
          <dgm:bulletEnabled val="1"/>
        </dgm:presLayoutVars>
      </dgm:prSet>
      <dgm:spPr/>
      <dgm:t>
        <a:bodyPr/>
        <a:lstStyle/>
        <a:p>
          <a:endParaRPr lang="es-EC"/>
        </a:p>
      </dgm:t>
    </dgm:pt>
    <dgm:pt modelId="{CD9F04BC-EB33-4FE3-A130-000FBC008EE3}" type="pres">
      <dgm:prSet presAssocID="{6333834F-8033-4F65-B421-D76BA5B34A75}" presName="Parent" presStyleLbl="revTx" presStyleIdx="1" presStyleCnt="3">
        <dgm:presLayoutVars>
          <dgm:chMax val="1"/>
          <dgm:chPref val="0"/>
          <dgm:bulletEnabled val="1"/>
        </dgm:presLayoutVars>
      </dgm:prSet>
      <dgm:spPr/>
      <dgm:t>
        <a:bodyPr/>
        <a:lstStyle/>
        <a:p>
          <a:endParaRPr lang="es-EC"/>
        </a:p>
      </dgm:t>
    </dgm:pt>
    <dgm:pt modelId="{CDDB2278-D938-4238-A9E9-2232C334B404}" type="pres">
      <dgm:prSet presAssocID="{8FED83EE-E281-4045-A935-520D89FAA572}" presName="sibTrans" presStyleCnt="0"/>
      <dgm:spPr/>
    </dgm:pt>
    <dgm:pt modelId="{53B8B466-35FD-43A3-912E-4A302151BC25}" type="pres">
      <dgm:prSet presAssocID="{76D2180F-CA98-4D0F-9F97-37E3BFDB6DE4}" presName="composite" presStyleCnt="0">
        <dgm:presLayoutVars>
          <dgm:chMax val="1"/>
          <dgm:chPref val="1"/>
        </dgm:presLayoutVars>
      </dgm:prSet>
      <dgm:spPr/>
    </dgm:pt>
    <dgm:pt modelId="{04DA109E-2A89-440D-B144-445775E6A8ED}" type="pres">
      <dgm:prSet presAssocID="{76D2180F-CA98-4D0F-9F97-37E3BFDB6DE4}" presName="Accent" presStyleLbl="trAlignAcc1" presStyleIdx="2" presStyleCnt="3" custLinFactNeighborX="-9194">
        <dgm:presLayoutVars>
          <dgm:chMax val="0"/>
          <dgm:chPref val="0"/>
        </dgm:presLayoutVars>
      </dgm:prSet>
      <dgm:spPr/>
    </dgm:pt>
    <dgm:pt modelId="{702D0F14-D673-498E-B4A1-87560ED2C803}" type="pres">
      <dgm:prSet presAssocID="{76D2180F-CA98-4D0F-9F97-37E3BFDB6DE4}" presName="Image" presStyleLbl="alignImgPlace1" presStyleIdx="2" presStyleCnt="3" custScaleX="139451" custScaleY="145461" custLinFactNeighborX="-11483">
        <dgm:presLayoutVars>
          <dgm:chMax val="0"/>
          <dgm:chPref val="0"/>
        </dgm:presLayoutVars>
      </dgm:prSet>
      <dgm:spPr>
        <a:blipFill rotWithShape="1">
          <a:blip xmlns:r="http://schemas.openxmlformats.org/officeDocument/2006/relationships" r:embed="rId3"/>
          <a:stretch>
            <a:fillRect/>
          </a:stretch>
        </a:blipFill>
      </dgm:spPr>
      <dgm:t>
        <a:bodyPr/>
        <a:lstStyle/>
        <a:p>
          <a:endParaRPr lang="es-EC"/>
        </a:p>
      </dgm:t>
    </dgm:pt>
    <dgm:pt modelId="{47E7FC7D-2E11-4114-9F00-378C6105E625}" type="pres">
      <dgm:prSet presAssocID="{76D2180F-CA98-4D0F-9F97-37E3BFDB6DE4}" presName="ChildComposite" presStyleCnt="0"/>
      <dgm:spPr/>
    </dgm:pt>
    <dgm:pt modelId="{84739412-0C1E-4398-840F-39F113482B37}" type="pres">
      <dgm:prSet presAssocID="{76D2180F-CA98-4D0F-9F97-37E3BFDB6DE4}" presName="Child" presStyleLbl="node1" presStyleIdx="2" presStyleCnt="3" custLinFactNeighborX="-11911">
        <dgm:presLayoutVars>
          <dgm:chMax val="0"/>
          <dgm:chPref val="0"/>
          <dgm:bulletEnabled val="1"/>
        </dgm:presLayoutVars>
      </dgm:prSet>
      <dgm:spPr/>
      <dgm:t>
        <a:bodyPr/>
        <a:lstStyle/>
        <a:p>
          <a:endParaRPr lang="es-EC"/>
        </a:p>
      </dgm:t>
    </dgm:pt>
    <dgm:pt modelId="{D5BFA5BC-C9E3-48A1-BE98-D167210DAE04}" type="pres">
      <dgm:prSet presAssocID="{76D2180F-CA98-4D0F-9F97-37E3BFDB6DE4}" presName="Parent" presStyleLbl="revTx" presStyleIdx="2" presStyleCnt="3">
        <dgm:presLayoutVars>
          <dgm:chMax val="1"/>
          <dgm:chPref val="0"/>
          <dgm:bulletEnabled val="1"/>
        </dgm:presLayoutVars>
      </dgm:prSet>
      <dgm:spPr/>
      <dgm:t>
        <a:bodyPr/>
        <a:lstStyle/>
        <a:p>
          <a:endParaRPr lang="es-EC"/>
        </a:p>
      </dgm:t>
    </dgm:pt>
  </dgm:ptLst>
  <dgm:cxnLst>
    <dgm:cxn modelId="{E585AA65-0B47-49A6-AABE-C70745590915}" srcId="{CB7F6CFD-F4AA-4952-A60C-16E92B48B157}" destId="{6333834F-8033-4F65-B421-D76BA5B34A75}" srcOrd="1" destOrd="0" parTransId="{6C5AD4BB-508B-44E8-81A0-AAED951DB3D9}" sibTransId="{8FED83EE-E281-4045-A935-520D89FAA572}"/>
    <dgm:cxn modelId="{54DFB81D-B94D-483E-A57A-13888071D863}" srcId="{CB7F6CFD-F4AA-4952-A60C-16E92B48B157}" destId="{76D2180F-CA98-4D0F-9F97-37E3BFDB6DE4}" srcOrd="2" destOrd="0" parTransId="{9E3CCE5E-1FE5-4AD1-A7D4-B183565FDA9B}" sibTransId="{C1A37380-2605-4710-891E-32D84F7BC913}"/>
    <dgm:cxn modelId="{5B048A62-112E-4C42-8E9B-399BB432E4A4}" type="presOf" srcId="{CB7F6CFD-F4AA-4952-A60C-16E92B48B157}" destId="{6C287AF1-CCBF-4A6B-9741-A364E989AF25}" srcOrd="0" destOrd="0" presId="urn:microsoft.com/office/officeart/2008/layout/CaptionedPictures"/>
    <dgm:cxn modelId="{4362847A-4ACF-4816-8217-E9C2239ED09E}" type="presOf" srcId="{76D2180F-CA98-4D0F-9F97-37E3BFDB6DE4}" destId="{D5BFA5BC-C9E3-48A1-BE98-D167210DAE04}" srcOrd="0" destOrd="0" presId="urn:microsoft.com/office/officeart/2008/layout/CaptionedPictures"/>
    <dgm:cxn modelId="{4DAF4193-D112-4E60-A9E8-526F50F21CDC}" srcId="{6333834F-8033-4F65-B421-D76BA5B34A75}" destId="{A748BFE7-7224-46DD-8E88-C26237650531}" srcOrd="0" destOrd="0" parTransId="{A8A90E25-586C-44BD-933F-939C70A9D4D5}" sibTransId="{C9F1A183-D718-4E90-AB95-B7830C1C9D05}"/>
    <dgm:cxn modelId="{D8140A06-2A55-4E1D-8741-C68C645FB6F0}" srcId="{26B2A3F7-DCFB-4CC9-B391-522ED92B8AAF}" destId="{423DE059-079C-449B-88F7-0FAA37093D96}" srcOrd="0" destOrd="0" parTransId="{7C96B931-C285-4D6D-AB00-192A43B73A1C}" sibTransId="{FD4A7D30-B362-4BB4-911E-853133216743}"/>
    <dgm:cxn modelId="{AA5451AC-9A29-4D5F-BC9E-0A9A8BD6FE5E}" type="presOf" srcId="{A748BFE7-7224-46DD-8E88-C26237650531}" destId="{6F34D240-6474-4BAB-8BD5-7AE6AA6FB2C9}" srcOrd="0" destOrd="0" presId="urn:microsoft.com/office/officeart/2008/layout/CaptionedPictures"/>
    <dgm:cxn modelId="{6133A18C-64B6-458F-9D9F-A525D09A3BF5}" type="presOf" srcId="{BCC26528-7392-4429-8495-055DE4BABB99}" destId="{84739412-0C1E-4398-840F-39F113482B37}" srcOrd="0" destOrd="0" presId="urn:microsoft.com/office/officeart/2008/layout/CaptionedPictures"/>
    <dgm:cxn modelId="{C1CD42BD-E04A-49BF-AAE2-ABD1FB35F6D5}" type="presOf" srcId="{6333834F-8033-4F65-B421-D76BA5B34A75}" destId="{CD9F04BC-EB33-4FE3-A130-000FBC008EE3}" srcOrd="0" destOrd="0" presId="urn:microsoft.com/office/officeart/2008/layout/CaptionedPictures"/>
    <dgm:cxn modelId="{26B6B3DD-51DC-4371-B798-280DA487E808}" srcId="{CB7F6CFD-F4AA-4952-A60C-16E92B48B157}" destId="{26B2A3F7-DCFB-4CC9-B391-522ED92B8AAF}" srcOrd="0" destOrd="0" parTransId="{893731CF-C14C-4FB3-8F1A-DD51AFCECE8A}" sibTransId="{8632FF90-3036-4CFF-A7CF-635B589B5A83}"/>
    <dgm:cxn modelId="{46E02214-1B59-415A-9045-6653068E5375}" type="presOf" srcId="{423DE059-079C-449B-88F7-0FAA37093D96}" destId="{4F932B86-CF2C-4929-86CB-11EFAFCCB579}" srcOrd="0" destOrd="0" presId="urn:microsoft.com/office/officeart/2008/layout/CaptionedPictures"/>
    <dgm:cxn modelId="{BEF37024-1632-4B4F-93DE-E125E579C60B}" srcId="{76D2180F-CA98-4D0F-9F97-37E3BFDB6DE4}" destId="{BCC26528-7392-4429-8495-055DE4BABB99}" srcOrd="0" destOrd="0" parTransId="{EC34A48C-99B7-4401-8361-C29D8869D8C1}" sibTransId="{2B8C95FE-E239-426C-8304-D9100DCBB4DE}"/>
    <dgm:cxn modelId="{37C1BE2E-2652-4D1F-A449-B14010789C08}" type="presOf" srcId="{26B2A3F7-DCFB-4CC9-B391-522ED92B8AAF}" destId="{4DBE5496-0EF1-4A40-A424-E15C8193336E}" srcOrd="0" destOrd="0" presId="urn:microsoft.com/office/officeart/2008/layout/CaptionedPictures"/>
    <dgm:cxn modelId="{9D608667-81E9-43A2-95D1-479E476FF743}" type="presParOf" srcId="{6C287AF1-CCBF-4A6B-9741-A364E989AF25}" destId="{DAFC73C9-E013-405D-8E68-B5429419C8F7}" srcOrd="0" destOrd="0" presId="urn:microsoft.com/office/officeart/2008/layout/CaptionedPictures"/>
    <dgm:cxn modelId="{A0C7BE72-B0D6-4446-AAAA-CCF4552FD79A}" type="presParOf" srcId="{DAFC73C9-E013-405D-8E68-B5429419C8F7}" destId="{74567804-4F22-4217-93F0-5D31D41BAEB4}" srcOrd="0" destOrd="0" presId="urn:microsoft.com/office/officeart/2008/layout/CaptionedPictures"/>
    <dgm:cxn modelId="{26F4DF00-5CA2-495E-872B-8CF0F7265269}" type="presParOf" srcId="{DAFC73C9-E013-405D-8E68-B5429419C8F7}" destId="{8B8B1070-A463-4E27-965C-83A6F2E2D6A4}" srcOrd="1" destOrd="0" presId="urn:microsoft.com/office/officeart/2008/layout/CaptionedPictures"/>
    <dgm:cxn modelId="{76A3E9B9-B2F4-4F17-87BC-700D2A2D3F04}" type="presParOf" srcId="{DAFC73C9-E013-405D-8E68-B5429419C8F7}" destId="{1D27DB63-FAF2-4138-ABD8-3E577AF67319}" srcOrd="2" destOrd="0" presId="urn:microsoft.com/office/officeart/2008/layout/CaptionedPictures"/>
    <dgm:cxn modelId="{46F12E89-32FE-4645-B395-52FD78FE8739}" type="presParOf" srcId="{1D27DB63-FAF2-4138-ABD8-3E577AF67319}" destId="{4F932B86-CF2C-4929-86CB-11EFAFCCB579}" srcOrd="0" destOrd="0" presId="urn:microsoft.com/office/officeart/2008/layout/CaptionedPictures"/>
    <dgm:cxn modelId="{3C40394E-4979-4450-88E7-FD074A25E9C7}" type="presParOf" srcId="{1D27DB63-FAF2-4138-ABD8-3E577AF67319}" destId="{4DBE5496-0EF1-4A40-A424-E15C8193336E}" srcOrd="1" destOrd="0" presId="urn:microsoft.com/office/officeart/2008/layout/CaptionedPictures"/>
    <dgm:cxn modelId="{48F40508-3FF2-4077-8A5C-72EF1A4203FE}" type="presParOf" srcId="{6C287AF1-CCBF-4A6B-9741-A364E989AF25}" destId="{7E3F1019-23BD-40A2-A016-FCD03E4DAE9D}" srcOrd="1" destOrd="0" presId="urn:microsoft.com/office/officeart/2008/layout/CaptionedPictures"/>
    <dgm:cxn modelId="{F919FAB3-E298-48E5-B3A7-1354B40CFF45}" type="presParOf" srcId="{6C287AF1-CCBF-4A6B-9741-A364E989AF25}" destId="{71940E6F-ADC2-45CC-A488-A26B41E8A2E5}" srcOrd="2" destOrd="0" presId="urn:microsoft.com/office/officeart/2008/layout/CaptionedPictures"/>
    <dgm:cxn modelId="{F111913B-7AEF-452D-B550-171E9CA6AF66}" type="presParOf" srcId="{71940E6F-ADC2-45CC-A488-A26B41E8A2E5}" destId="{76060247-6C9D-47AD-AA4F-044E7475DAC2}" srcOrd="0" destOrd="0" presId="urn:microsoft.com/office/officeart/2008/layout/CaptionedPictures"/>
    <dgm:cxn modelId="{2FAA9024-6E5B-412B-A628-81CF22F467CA}" type="presParOf" srcId="{71940E6F-ADC2-45CC-A488-A26B41E8A2E5}" destId="{C0DDD6A1-E9FF-4A26-8496-586B798BCB0E}" srcOrd="1" destOrd="0" presId="urn:microsoft.com/office/officeart/2008/layout/CaptionedPictures"/>
    <dgm:cxn modelId="{37F72DE4-BD1D-4AF3-87C2-9074A60BC83B}" type="presParOf" srcId="{71940E6F-ADC2-45CC-A488-A26B41E8A2E5}" destId="{56B3EDE4-CC9E-4619-A3FD-922CD5228F2D}" srcOrd="2" destOrd="0" presId="urn:microsoft.com/office/officeart/2008/layout/CaptionedPictures"/>
    <dgm:cxn modelId="{390E9B02-47AC-4C24-BACF-2B67C8621C9E}" type="presParOf" srcId="{56B3EDE4-CC9E-4619-A3FD-922CD5228F2D}" destId="{6F34D240-6474-4BAB-8BD5-7AE6AA6FB2C9}" srcOrd="0" destOrd="0" presId="urn:microsoft.com/office/officeart/2008/layout/CaptionedPictures"/>
    <dgm:cxn modelId="{44BFB647-55C1-4837-9301-0F2B15B43D7A}" type="presParOf" srcId="{56B3EDE4-CC9E-4619-A3FD-922CD5228F2D}" destId="{CD9F04BC-EB33-4FE3-A130-000FBC008EE3}" srcOrd="1" destOrd="0" presId="urn:microsoft.com/office/officeart/2008/layout/CaptionedPictures"/>
    <dgm:cxn modelId="{A161681C-BFBA-4C3E-B239-84E7182C9B82}" type="presParOf" srcId="{6C287AF1-CCBF-4A6B-9741-A364E989AF25}" destId="{CDDB2278-D938-4238-A9E9-2232C334B404}" srcOrd="3" destOrd="0" presId="urn:microsoft.com/office/officeart/2008/layout/CaptionedPictures"/>
    <dgm:cxn modelId="{388D8A1F-DEF8-4BE1-B798-5ED7656DF426}" type="presParOf" srcId="{6C287AF1-CCBF-4A6B-9741-A364E989AF25}" destId="{53B8B466-35FD-43A3-912E-4A302151BC25}" srcOrd="4" destOrd="0" presId="urn:microsoft.com/office/officeart/2008/layout/CaptionedPictures"/>
    <dgm:cxn modelId="{2BFAA1E6-111A-44B2-BAE3-938C96349B0A}" type="presParOf" srcId="{53B8B466-35FD-43A3-912E-4A302151BC25}" destId="{04DA109E-2A89-440D-B144-445775E6A8ED}" srcOrd="0" destOrd="0" presId="urn:microsoft.com/office/officeart/2008/layout/CaptionedPictures"/>
    <dgm:cxn modelId="{59F31619-AD03-4425-ABBC-6B1BB4969146}" type="presParOf" srcId="{53B8B466-35FD-43A3-912E-4A302151BC25}" destId="{702D0F14-D673-498E-B4A1-87560ED2C803}" srcOrd="1" destOrd="0" presId="urn:microsoft.com/office/officeart/2008/layout/CaptionedPictures"/>
    <dgm:cxn modelId="{19A68DD8-C181-4452-A2CB-DA69554F4984}" type="presParOf" srcId="{53B8B466-35FD-43A3-912E-4A302151BC25}" destId="{47E7FC7D-2E11-4114-9F00-378C6105E625}" srcOrd="2" destOrd="0" presId="urn:microsoft.com/office/officeart/2008/layout/CaptionedPictures"/>
    <dgm:cxn modelId="{06709780-ACC8-49D9-8759-D48F09F09D40}" type="presParOf" srcId="{47E7FC7D-2E11-4114-9F00-378C6105E625}" destId="{84739412-0C1E-4398-840F-39F113482B37}" srcOrd="0" destOrd="0" presId="urn:microsoft.com/office/officeart/2008/layout/CaptionedPictures"/>
    <dgm:cxn modelId="{74BC329E-541C-495E-9BAA-6975FA00CF33}" type="presParOf" srcId="{47E7FC7D-2E11-4114-9F00-378C6105E625}" destId="{D5BFA5BC-C9E3-48A1-BE98-D167210DAE04}"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7A3AD3-C84A-4DCD-9A9E-EAEB893544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0C1D1C-DB0D-4A63-95A3-2F0F90646474}">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Se realizó el estudio de una red inalámbrica de larga distancia en la banda de 902 a 928 MHz y con los resultados obtenidos se puede llegar a la conclusión que no es apta para aplicaciones que se desarrollen en tiempo real, como el servicio de video conferencia, debido a su alto retardo de 732 ms obtenido en las pruebas, sin embargo es apta para dotar de internet en sectores rurales.</a:t>
          </a:r>
          <a:endParaRPr lang="es-EC" sz="1600" dirty="0">
            <a:latin typeface="Bodoni MT" pitchFamily="18" charset="0"/>
          </a:endParaRPr>
        </a:p>
      </dgm:t>
    </dgm:pt>
    <dgm:pt modelId="{6D94E15C-F512-4F43-AA71-A0D08184F55F}" type="parTrans" cxnId="{4A4CEDA3-9775-4729-A66F-1C3C3BDEFE60}">
      <dgm:prSet/>
      <dgm:spPr/>
      <dgm:t>
        <a:bodyPr/>
        <a:lstStyle/>
        <a:p>
          <a:endParaRPr lang="es-EC"/>
        </a:p>
      </dgm:t>
    </dgm:pt>
    <dgm:pt modelId="{078AC437-8D74-4BB5-868E-F4FF8C80924A}" type="sibTrans" cxnId="{4A4CEDA3-9775-4729-A66F-1C3C3BDEFE60}">
      <dgm:prSet/>
      <dgm:spPr/>
      <dgm:t>
        <a:bodyPr/>
        <a:lstStyle/>
        <a:p>
          <a:endParaRPr lang="es-EC"/>
        </a:p>
      </dgm:t>
    </dgm:pt>
    <dgm:pt modelId="{DE128056-0713-4B2E-A7B2-08EDB2DD88D2}">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Se determinó que la banda de 902 a 928 MHz se encuentra con un bajo nivel de utilización en Quito, debido a las características de transmisión de datos y a las regulaciones existentes en el Plan Nacional de Frecuencias. </a:t>
          </a:r>
          <a:endParaRPr lang="es-EC" sz="1600" dirty="0">
            <a:latin typeface="Bodoni MT" pitchFamily="18" charset="0"/>
          </a:endParaRPr>
        </a:p>
      </dgm:t>
    </dgm:pt>
    <dgm:pt modelId="{0B4541F6-CB3D-4897-BE56-673FFC9B6CB9}" type="parTrans" cxnId="{17940C9A-91DD-4885-8E62-252D84FCE135}">
      <dgm:prSet/>
      <dgm:spPr/>
      <dgm:t>
        <a:bodyPr/>
        <a:lstStyle/>
        <a:p>
          <a:endParaRPr lang="es-EC"/>
        </a:p>
      </dgm:t>
    </dgm:pt>
    <dgm:pt modelId="{E90ED930-3EBF-46CD-9C67-AA58614F94AB}" type="sibTrans" cxnId="{17940C9A-91DD-4885-8E62-252D84FCE135}">
      <dgm:prSet/>
      <dgm:spPr/>
      <dgm:t>
        <a:bodyPr/>
        <a:lstStyle/>
        <a:p>
          <a:endParaRPr lang="es-EC"/>
        </a:p>
      </dgm:t>
    </dgm:pt>
    <dgm:pt modelId="{37772015-0ED5-4B1C-B37D-C29F17634E9F}">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Se recopiló información sobre trabajos relacionados con el tema del proyecto, en el cual se pudo concluir que en su mayoría no se han realizado pruebas para el desarrollo de aplicaciones en la banda de 902 a 928 MHz en el Ecuador, a diferencia de la banda ICM de 2.4 GHz en la cual se han realizado pruebas tanto para ambientes urbanos como rurales los cuales han sido orientados en su mayoría al desarrollo de las </a:t>
          </a:r>
          <a:r>
            <a:rPr lang="es-ES" sz="1600" dirty="0" err="1" smtClean="0">
              <a:latin typeface="Bodoni MT" pitchFamily="18" charset="0"/>
            </a:rPr>
            <a:t>TICs</a:t>
          </a:r>
          <a:r>
            <a:rPr lang="es-ES" sz="1600" dirty="0" smtClean="0">
              <a:latin typeface="Bodoni MT" pitchFamily="18" charset="0"/>
            </a:rPr>
            <a:t>. </a:t>
          </a:r>
          <a:endParaRPr lang="es-EC" sz="1600" dirty="0">
            <a:latin typeface="Bodoni MT" pitchFamily="18" charset="0"/>
          </a:endParaRPr>
        </a:p>
      </dgm:t>
    </dgm:pt>
    <dgm:pt modelId="{2F863DDE-40A2-4064-8F42-2A7646063F28}" type="parTrans" cxnId="{4A355CB0-4F05-4B31-8D7B-097E764FC9D7}">
      <dgm:prSet/>
      <dgm:spPr/>
      <dgm:t>
        <a:bodyPr/>
        <a:lstStyle/>
        <a:p>
          <a:endParaRPr lang="es-EC"/>
        </a:p>
      </dgm:t>
    </dgm:pt>
    <dgm:pt modelId="{D81005BE-5AE1-4492-AFE2-80C698440127}" type="sibTrans" cxnId="{4A355CB0-4F05-4B31-8D7B-097E764FC9D7}">
      <dgm:prSet/>
      <dgm:spPr/>
      <dgm:t>
        <a:bodyPr/>
        <a:lstStyle/>
        <a:p>
          <a:endParaRPr lang="es-EC"/>
        </a:p>
      </dgm:t>
    </dgm:pt>
    <dgm:pt modelId="{0F8A95C1-709B-482C-8B30-2E4990C459AF}" type="pres">
      <dgm:prSet presAssocID="{107A3AD3-C84A-4DCD-9A9E-EAEB89354415}" presName="linear" presStyleCnt="0">
        <dgm:presLayoutVars>
          <dgm:dir/>
          <dgm:animLvl val="lvl"/>
          <dgm:resizeHandles val="exact"/>
        </dgm:presLayoutVars>
      </dgm:prSet>
      <dgm:spPr/>
      <dgm:t>
        <a:bodyPr/>
        <a:lstStyle/>
        <a:p>
          <a:endParaRPr lang="es-EC"/>
        </a:p>
      </dgm:t>
    </dgm:pt>
    <dgm:pt modelId="{4AAE5152-160C-4E68-9EDA-38E71D8A3598}" type="pres">
      <dgm:prSet presAssocID="{F50C1D1C-DB0D-4A63-95A3-2F0F90646474}" presName="parentLin" presStyleCnt="0"/>
      <dgm:spPr/>
    </dgm:pt>
    <dgm:pt modelId="{8B66C932-F14B-4D24-A18E-98F5DDBEFDD9}" type="pres">
      <dgm:prSet presAssocID="{F50C1D1C-DB0D-4A63-95A3-2F0F90646474}" presName="parentLeftMargin" presStyleLbl="node1" presStyleIdx="0" presStyleCnt="3"/>
      <dgm:spPr/>
      <dgm:t>
        <a:bodyPr/>
        <a:lstStyle/>
        <a:p>
          <a:endParaRPr lang="es-EC"/>
        </a:p>
      </dgm:t>
    </dgm:pt>
    <dgm:pt modelId="{3A78C3E0-DFF6-41D3-9F12-A5A602302213}" type="pres">
      <dgm:prSet presAssocID="{F50C1D1C-DB0D-4A63-95A3-2F0F90646474}" presName="parentText" presStyleLbl="node1" presStyleIdx="0" presStyleCnt="3" custScaleX="130819" custScaleY="858800" custLinFactY="-16640" custLinFactNeighborY="-100000">
        <dgm:presLayoutVars>
          <dgm:chMax val="0"/>
          <dgm:bulletEnabled val="1"/>
        </dgm:presLayoutVars>
      </dgm:prSet>
      <dgm:spPr/>
      <dgm:t>
        <a:bodyPr/>
        <a:lstStyle/>
        <a:p>
          <a:endParaRPr lang="es-EC"/>
        </a:p>
      </dgm:t>
    </dgm:pt>
    <dgm:pt modelId="{EE7FEBAA-C101-491B-915D-A1083D6028A8}" type="pres">
      <dgm:prSet presAssocID="{F50C1D1C-DB0D-4A63-95A3-2F0F90646474}" presName="negativeSpace" presStyleCnt="0"/>
      <dgm:spPr/>
    </dgm:pt>
    <dgm:pt modelId="{7FEBE72F-D062-459A-8509-0CBF293DDBF3}" type="pres">
      <dgm:prSet presAssocID="{F50C1D1C-DB0D-4A63-95A3-2F0F90646474}" presName="childText" presStyleLbl="conFgAcc1" presStyleIdx="0" presStyleCnt="3" custLinFactY="-40366" custLinFactNeighborY="-100000">
        <dgm:presLayoutVars>
          <dgm:bulletEnabled val="1"/>
        </dgm:presLayoutVars>
      </dgm:prSet>
      <dgm:spPr/>
    </dgm:pt>
    <dgm:pt modelId="{BFB992D0-63CE-4597-B7AD-DAADC64DAC3D}" type="pres">
      <dgm:prSet presAssocID="{078AC437-8D74-4BB5-868E-F4FF8C80924A}" presName="spaceBetweenRectangles" presStyleCnt="0"/>
      <dgm:spPr/>
    </dgm:pt>
    <dgm:pt modelId="{3BDB7429-4D84-4FBC-87F3-E431C07CF79F}" type="pres">
      <dgm:prSet presAssocID="{DE128056-0713-4B2E-A7B2-08EDB2DD88D2}" presName="parentLin" presStyleCnt="0"/>
      <dgm:spPr/>
    </dgm:pt>
    <dgm:pt modelId="{538BF543-247C-41EE-9A4E-3F828755F282}" type="pres">
      <dgm:prSet presAssocID="{DE128056-0713-4B2E-A7B2-08EDB2DD88D2}" presName="parentLeftMargin" presStyleLbl="node1" presStyleIdx="0" presStyleCnt="3"/>
      <dgm:spPr/>
      <dgm:t>
        <a:bodyPr/>
        <a:lstStyle/>
        <a:p>
          <a:endParaRPr lang="es-EC"/>
        </a:p>
      </dgm:t>
    </dgm:pt>
    <dgm:pt modelId="{609295DE-E851-45F6-AFAE-0A6FEA157E5F}" type="pres">
      <dgm:prSet presAssocID="{DE128056-0713-4B2E-A7B2-08EDB2DD88D2}" presName="parentText" presStyleLbl="node1" presStyleIdx="1" presStyleCnt="3" custScaleX="128143" custScaleY="572080" custLinFactNeighborY="-34446">
        <dgm:presLayoutVars>
          <dgm:chMax val="0"/>
          <dgm:bulletEnabled val="1"/>
        </dgm:presLayoutVars>
      </dgm:prSet>
      <dgm:spPr/>
      <dgm:t>
        <a:bodyPr/>
        <a:lstStyle/>
        <a:p>
          <a:endParaRPr lang="es-EC"/>
        </a:p>
      </dgm:t>
    </dgm:pt>
    <dgm:pt modelId="{742FBF01-C483-4E2F-B90A-9C29804090EA}" type="pres">
      <dgm:prSet presAssocID="{DE128056-0713-4B2E-A7B2-08EDB2DD88D2}" presName="negativeSpace" presStyleCnt="0"/>
      <dgm:spPr/>
    </dgm:pt>
    <dgm:pt modelId="{244E1EF4-9AFA-40B2-BBC7-06DB88EBFC2B}" type="pres">
      <dgm:prSet presAssocID="{DE128056-0713-4B2E-A7B2-08EDB2DD88D2}" presName="childText" presStyleLbl="conFgAcc1" presStyleIdx="1" presStyleCnt="3" custLinFactY="43073" custLinFactNeighborY="100000">
        <dgm:presLayoutVars>
          <dgm:bulletEnabled val="1"/>
        </dgm:presLayoutVars>
      </dgm:prSet>
      <dgm:spPr/>
    </dgm:pt>
    <dgm:pt modelId="{D4FBC6A4-8B65-4AD7-90E4-BE8FC794EA99}" type="pres">
      <dgm:prSet presAssocID="{E90ED930-3EBF-46CD-9C67-AA58614F94AB}" presName="spaceBetweenRectangles" presStyleCnt="0"/>
      <dgm:spPr/>
    </dgm:pt>
    <dgm:pt modelId="{F5A88EA4-45E6-4F54-A30E-BB46F3B75741}" type="pres">
      <dgm:prSet presAssocID="{37772015-0ED5-4B1C-B37D-C29F17634E9F}" presName="parentLin" presStyleCnt="0"/>
      <dgm:spPr/>
    </dgm:pt>
    <dgm:pt modelId="{07B65E1E-0FAD-45ED-9EAF-74B5DED852AC}" type="pres">
      <dgm:prSet presAssocID="{37772015-0ED5-4B1C-B37D-C29F17634E9F}" presName="parentLeftMargin" presStyleLbl="node1" presStyleIdx="1" presStyleCnt="3"/>
      <dgm:spPr/>
      <dgm:t>
        <a:bodyPr/>
        <a:lstStyle/>
        <a:p>
          <a:endParaRPr lang="es-EC"/>
        </a:p>
      </dgm:t>
    </dgm:pt>
    <dgm:pt modelId="{332F1599-A80E-4D64-B31B-FE68F9EEC13E}" type="pres">
      <dgm:prSet presAssocID="{37772015-0ED5-4B1C-B37D-C29F17634E9F}" presName="parentText" presStyleLbl="node1" presStyleIdx="2" presStyleCnt="3" custScaleX="130820" custScaleY="716797" custLinFactNeighborY="77425">
        <dgm:presLayoutVars>
          <dgm:chMax val="0"/>
          <dgm:bulletEnabled val="1"/>
        </dgm:presLayoutVars>
      </dgm:prSet>
      <dgm:spPr/>
      <dgm:t>
        <a:bodyPr/>
        <a:lstStyle/>
        <a:p>
          <a:endParaRPr lang="es-EC"/>
        </a:p>
      </dgm:t>
    </dgm:pt>
    <dgm:pt modelId="{5480031C-3707-4B4D-A6B4-3A1FA8D78D5C}" type="pres">
      <dgm:prSet presAssocID="{37772015-0ED5-4B1C-B37D-C29F17634E9F}" presName="negativeSpace" presStyleCnt="0"/>
      <dgm:spPr/>
    </dgm:pt>
    <dgm:pt modelId="{E495D1C3-0BC9-4209-A68E-6EBAA17DCB0A}" type="pres">
      <dgm:prSet presAssocID="{37772015-0ED5-4B1C-B37D-C29F17634E9F}" presName="childText" presStyleLbl="conFgAcc1" presStyleIdx="2" presStyleCnt="3" custLinFactY="89894" custLinFactNeighborY="100000">
        <dgm:presLayoutVars>
          <dgm:bulletEnabled val="1"/>
        </dgm:presLayoutVars>
      </dgm:prSet>
      <dgm:spPr/>
    </dgm:pt>
  </dgm:ptLst>
  <dgm:cxnLst>
    <dgm:cxn modelId="{4A4CEDA3-9775-4729-A66F-1C3C3BDEFE60}" srcId="{107A3AD3-C84A-4DCD-9A9E-EAEB89354415}" destId="{F50C1D1C-DB0D-4A63-95A3-2F0F90646474}" srcOrd="0" destOrd="0" parTransId="{6D94E15C-F512-4F43-AA71-A0D08184F55F}" sibTransId="{078AC437-8D74-4BB5-868E-F4FF8C80924A}"/>
    <dgm:cxn modelId="{5B071362-FEAB-4551-B8B9-9073E2875C61}" type="presOf" srcId="{DE128056-0713-4B2E-A7B2-08EDB2DD88D2}" destId="{609295DE-E851-45F6-AFAE-0A6FEA157E5F}" srcOrd="1" destOrd="0" presId="urn:microsoft.com/office/officeart/2005/8/layout/list1"/>
    <dgm:cxn modelId="{25CC5E40-E697-4BF8-A992-71F461E71818}" type="presOf" srcId="{37772015-0ED5-4B1C-B37D-C29F17634E9F}" destId="{332F1599-A80E-4D64-B31B-FE68F9EEC13E}" srcOrd="1" destOrd="0" presId="urn:microsoft.com/office/officeart/2005/8/layout/list1"/>
    <dgm:cxn modelId="{241B920F-F9CB-465D-ACD5-6D01C75F44B4}" type="presOf" srcId="{37772015-0ED5-4B1C-B37D-C29F17634E9F}" destId="{07B65E1E-0FAD-45ED-9EAF-74B5DED852AC}" srcOrd="0" destOrd="0" presId="urn:microsoft.com/office/officeart/2005/8/layout/list1"/>
    <dgm:cxn modelId="{17940C9A-91DD-4885-8E62-252D84FCE135}" srcId="{107A3AD3-C84A-4DCD-9A9E-EAEB89354415}" destId="{DE128056-0713-4B2E-A7B2-08EDB2DD88D2}" srcOrd="1" destOrd="0" parTransId="{0B4541F6-CB3D-4897-BE56-673FFC9B6CB9}" sibTransId="{E90ED930-3EBF-46CD-9C67-AA58614F94AB}"/>
    <dgm:cxn modelId="{DD5255D5-9888-4E15-B909-9ACC572AD937}" type="presOf" srcId="{F50C1D1C-DB0D-4A63-95A3-2F0F90646474}" destId="{8B66C932-F14B-4D24-A18E-98F5DDBEFDD9}" srcOrd="0" destOrd="0" presId="urn:microsoft.com/office/officeart/2005/8/layout/list1"/>
    <dgm:cxn modelId="{6C5D5909-9F1F-44BC-AD74-5A2650947E3E}" type="presOf" srcId="{F50C1D1C-DB0D-4A63-95A3-2F0F90646474}" destId="{3A78C3E0-DFF6-41D3-9F12-A5A602302213}" srcOrd="1" destOrd="0" presId="urn:microsoft.com/office/officeart/2005/8/layout/list1"/>
    <dgm:cxn modelId="{026676B4-C17F-4129-9695-A0B06CF68128}" type="presOf" srcId="{107A3AD3-C84A-4DCD-9A9E-EAEB89354415}" destId="{0F8A95C1-709B-482C-8B30-2E4990C459AF}" srcOrd="0" destOrd="0" presId="urn:microsoft.com/office/officeart/2005/8/layout/list1"/>
    <dgm:cxn modelId="{31F58D79-07DF-4FB5-8890-75A514D7236D}" type="presOf" srcId="{DE128056-0713-4B2E-A7B2-08EDB2DD88D2}" destId="{538BF543-247C-41EE-9A4E-3F828755F282}" srcOrd="0" destOrd="0" presId="urn:microsoft.com/office/officeart/2005/8/layout/list1"/>
    <dgm:cxn modelId="{4A355CB0-4F05-4B31-8D7B-097E764FC9D7}" srcId="{107A3AD3-C84A-4DCD-9A9E-EAEB89354415}" destId="{37772015-0ED5-4B1C-B37D-C29F17634E9F}" srcOrd="2" destOrd="0" parTransId="{2F863DDE-40A2-4064-8F42-2A7646063F28}" sibTransId="{D81005BE-5AE1-4492-AFE2-80C698440127}"/>
    <dgm:cxn modelId="{AF63FA59-176F-489A-BC22-6E02C819CC3C}" type="presParOf" srcId="{0F8A95C1-709B-482C-8B30-2E4990C459AF}" destId="{4AAE5152-160C-4E68-9EDA-38E71D8A3598}" srcOrd="0" destOrd="0" presId="urn:microsoft.com/office/officeart/2005/8/layout/list1"/>
    <dgm:cxn modelId="{466D6C02-B6BF-47EB-9F3D-1DB70029BE63}" type="presParOf" srcId="{4AAE5152-160C-4E68-9EDA-38E71D8A3598}" destId="{8B66C932-F14B-4D24-A18E-98F5DDBEFDD9}" srcOrd="0" destOrd="0" presId="urn:microsoft.com/office/officeart/2005/8/layout/list1"/>
    <dgm:cxn modelId="{7CB317C2-DC54-4261-8B8F-626233D97A0C}" type="presParOf" srcId="{4AAE5152-160C-4E68-9EDA-38E71D8A3598}" destId="{3A78C3E0-DFF6-41D3-9F12-A5A602302213}" srcOrd="1" destOrd="0" presId="urn:microsoft.com/office/officeart/2005/8/layout/list1"/>
    <dgm:cxn modelId="{26E2DEF2-5CB0-4FD8-A1BD-8E420C23D481}" type="presParOf" srcId="{0F8A95C1-709B-482C-8B30-2E4990C459AF}" destId="{EE7FEBAA-C101-491B-915D-A1083D6028A8}" srcOrd="1" destOrd="0" presId="urn:microsoft.com/office/officeart/2005/8/layout/list1"/>
    <dgm:cxn modelId="{1D2F3B49-EC84-499F-975C-9B413E0C619F}" type="presParOf" srcId="{0F8A95C1-709B-482C-8B30-2E4990C459AF}" destId="{7FEBE72F-D062-459A-8509-0CBF293DDBF3}" srcOrd="2" destOrd="0" presId="urn:microsoft.com/office/officeart/2005/8/layout/list1"/>
    <dgm:cxn modelId="{F680A76E-323D-4FC5-8923-C0CEF07C123F}" type="presParOf" srcId="{0F8A95C1-709B-482C-8B30-2E4990C459AF}" destId="{BFB992D0-63CE-4597-B7AD-DAADC64DAC3D}" srcOrd="3" destOrd="0" presId="urn:microsoft.com/office/officeart/2005/8/layout/list1"/>
    <dgm:cxn modelId="{F26BD425-AC47-44C0-8C4C-93BD0F54FEBD}" type="presParOf" srcId="{0F8A95C1-709B-482C-8B30-2E4990C459AF}" destId="{3BDB7429-4D84-4FBC-87F3-E431C07CF79F}" srcOrd="4" destOrd="0" presId="urn:microsoft.com/office/officeart/2005/8/layout/list1"/>
    <dgm:cxn modelId="{C876D3D9-FF93-4B19-8100-0FB26991661C}" type="presParOf" srcId="{3BDB7429-4D84-4FBC-87F3-E431C07CF79F}" destId="{538BF543-247C-41EE-9A4E-3F828755F282}" srcOrd="0" destOrd="0" presId="urn:microsoft.com/office/officeart/2005/8/layout/list1"/>
    <dgm:cxn modelId="{64E27004-AA8B-4CEA-94BF-B6CF500DB5FF}" type="presParOf" srcId="{3BDB7429-4D84-4FBC-87F3-E431C07CF79F}" destId="{609295DE-E851-45F6-AFAE-0A6FEA157E5F}" srcOrd="1" destOrd="0" presId="urn:microsoft.com/office/officeart/2005/8/layout/list1"/>
    <dgm:cxn modelId="{D1908943-7905-4549-8E47-9F901CCE99AC}" type="presParOf" srcId="{0F8A95C1-709B-482C-8B30-2E4990C459AF}" destId="{742FBF01-C483-4E2F-B90A-9C29804090EA}" srcOrd="5" destOrd="0" presId="urn:microsoft.com/office/officeart/2005/8/layout/list1"/>
    <dgm:cxn modelId="{DB40B35B-C786-470F-94D1-209EE3F6C88B}" type="presParOf" srcId="{0F8A95C1-709B-482C-8B30-2E4990C459AF}" destId="{244E1EF4-9AFA-40B2-BBC7-06DB88EBFC2B}" srcOrd="6" destOrd="0" presId="urn:microsoft.com/office/officeart/2005/8/layout/list1"/>
    <dgm:cxn modelId="{A5456D7B-B9CC-45CE-AB19-B3033F4E488B}" type="presParOf" srcId="{0F8A95C1-709B-482C-8B30-2E4990C459AF}" destId="{D4FBC6A4-8B65-4AD7-90E4-BE8FC794EA99}" srcOrd="7" destOrd="0" presId="urn:microsoft.com/office/officeart/2005/8/layout/list1"/>
    <dgm:cxn modelId="{2CBCFC50-A77F-431C-BEB1-A74EA2A72D88}" type="presParOf" srcId="{0F8A95C1-709B-482C-8B30-2E4990C459AF}" destId="{F5A88EA4-45E6-4F54-A30E-BB46F3B75741}" srcOrd="8" destOrd="0" presId="urn:microsoft.com/office/officeart/2005/8/layout/list1"/>
    <dgm:cxn modelId="{BC221007-695F-48BD-9824-30B122BB33BE}" type="presParOf" srcId="{F5A88EA4-45E6-4F54-A30E-BB46F3B75741}" destId="{07B65E1E-0FAD-45ED-9EAF-74B5DED852AC}" srcOrd="0" destOrd="0" presId="urn:microsoft.com/office/officeart/2005/8/layout/list1"/>
    <dgm:cxn modelId="{413873E6-4080-4BE2-8960-DF7C4BFA9B6E}" type="presParOf" srcId="{F5A88EA4-45E6-4F54-A30E-BB46F3B75741}" destId="{332F1599-A80E-4D64-B31B-FE68F9EEC13E}" srcOrd="1" destOrd="0" presId="urn:microsoft.com/office/officeart/2005/8/layout/list1"/>
    <dgm:cxn modelId="{015CF6D0-E418-469B-B4D2-28A8252CD156}" type="presParOf" srcId="{0F8A95C1-709B-482C-8B30-2E4990C459AF}" destId="{5480031C-3707-4B4D-A6B4-3A1FA8D78D5C}" srcOrd="9" destOrd="0" presId="urn:microsoft.com/office/officeart/2005/8/layout/list1"/>
    <dgm:cxn modelId="{0B839F05-78A4-4D5C-9CF4-44458552C33B}" type="presParOf" srcId="{0F8A95C1-709B-482C-8B30-2E4990C459AF}" destId="{E495D1C3-0BC9-4209-A68E-6EBAA17DCB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7A3AD3-C84A-4DCD-9A9E-EAEB893544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0C1D1C-DB0D-4A63-95A3-2F0F90646474}">
      <dgm:prSet phldrT="[Texto]" custT="1"/>
      <dgm:spPr>
        <a:solidFill>
          <a:schemeClr val="bg1">
            <a:lumMod val="50000"/>
          </a:schemeClr>
        </a:solidFill>
        <a:ln>
          <a:solidFill>
            <a:schemeClr val="bg1">
              <a:lumMod val="65000"/>
            </a:schemeClr>
          </a:solidFill>
        </a:ln>
      </dgm:spPr>
      <dgm:t>
        <a:bodyPr/>
        <a:lstStyle/>
        <a:p>
          <a:pPr algn="just"/>
          <a:r>
            <a:rPr lang="es-EC" sz="1600" dirty="0" smtClean="0">
              <a:latin typeface="Bodoni MT" pitchFamily="18" charset="0"/>
            </a:rPr>
            <a:t>Se analizaron los equipos que trabajan en la frecuencia de 902 a 928 MHz disponibles en el mercado, con lo cual se conoció la correcta configuración y manipulación de los </a:t>
          </a:r>
          <a:r>
            <a:rPr lang="es-EC" sz="1600" i="1" dirty="0" smtClean="0">
              <a:latin typeface="Bodoni MT" pitchFamily="18" charset="0"/>
            </a:rPr>
            <a:t>Nanostation</a:t>
          </a:r>
          <a:r>
            <a:rPr lang="es-EC" sz="1600" dirty="0" smtClean="0">
              <a:latin typeface="Bodoni MT" pitchFamily="18" charset="0"/>
            </a:rPr>
            <a:t> M900 tanto para la Unidad Base como para la Unidad Remota.</a:t>
          </a:r>
          <a:endParaRPr lang="es-EC" sz="1600" dirty="0">
            <a:latin typeface="Bodoni MT" pitchFamily="18" charset="0"/>
          </a:endParaRPr>
        </a:p>
      </dgm:t>
    </dgm:pt>
    <dgm:pt modelId="{6D94E15C-F512-4F43-AA71-A0D08184F55F}" type="parTrans" cxnId="{4A4CEDA3-9775-4729-A66F-1C3C3BDEFE60}">
      <dgm:prSet/>
      <dgm:spPr/>
      <dgm:t>
        <a:bodyPr/>
        <a:lstStyle/>
        <a:p>
          <a:endParaRPr lang="es-EC"/>
        </a:p>
      </dgm:t>
    </dgm:pt>
    <dgm:pt modelId="{078AC437-8D74-4BB5-868E-F4FF8C80924A}" type="sibTrans" cxnId="{4A4CEDA3-9775-4729-A66F-1C3C3BDEFE60}">
      <dgm:prSet/>
      <dgm:spPr/>
      <dgm:t>
        <a:bodyPr/>
        <a:lstStyle/>
        <a:p>
          <a:endParaRPr lang="es-EC"/>
        </a:p>
      </dgm:t>
    </dgm:pt>
    <dgm:pt modelId="{DE128056-0713-4B2E-A7B2-08EDB2DD88D2}">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En la simulación del enlace se calculó el nivel de </a:t>
          </a:r>
          <a:r>
            <a:rPr lang="es-ES" sz="1600" dirty="0" err="1" smtClean="0">
              <a:latin typeface="Bodoni MT" pitchFamily="18" charset="0"/>
            </a:rPr>
            <a:t>Rx</a:t>
          </a:r>
          <a:r>
            <a:rPr lang="es-ES" sz="1600" dirty="0" smtClean="0">
              <a:latin typeface="Bodoni MT" pitchFamily="18" charset="0"/>
            </a:rPr>
            <a:t> obteniendo un valor de -76.1 dBm y en las pruebas de campo se obtuvo un valor del nivel de </a:t>
          </a:r>
          <a:r>
            <a:rPr lang="es-ES" sz="1600" dirty="0" err="1" smtClean="0">
              <a:latin typeface="Bodoni MT" pitchFamily="18" charset="0"/>
            </a:rPr>
            <a:t>Rx</a:t>
          </a:r>
          <a:r>
            <a:rPr lang="es-ES" sz="1600" dirty="0" smtClean="0">
              <a:latin typeface="Bodoni MT" pitchFamily="18" charset="0"/>
            </a:rPr>
            <a:t> de -77 dBm, siendo un cálculo muy aproximado el que se realizó con la herramienta de simulación elegida para el trabajo desarrollado</a:t>
          </a:r>
          <a:r>
            <a:rPr lang="es-ES" sz="1600" i="1" dirty="0" smtClean="0">
              <a:latin typeface="Bodoni MT" pitchFamily="18" charset="0"/>
            </a:rPr>
            <a:t>, </a:t>
          </a:r>
          <a:r>
            <a:rPr lang="es-ES" sz="1600" dirty="0" smtClean="0">
              <a:latin typeface="Bodoni MT" pitchFamily="18" charset="0"/>
            </a:rPr>
            <a:t>la cual presenta un error de 0.9 dBm del valor real. </a:t>
          </a:r>
          <a:endParaRPr lang="es-EC" sz="1600" dirty="0">
            <a:latin typeface="Bodoni MT" pitchFamily="18" charset="0"/>
          </a:endParaRPr>
        </a:p>
      </dgm:t>
    </dgm:pt>
    <dgm:pt modelId="{0B4541F6-CB3D-4897-BE56-673FFC9B6CB9}" type="parTrans" cxnId="{17940C9A-91DD-4885-8E62-252D84FCE135}">
      <dgm:prSet/>
      <dgm:spPr/>
      <dgm:t>
        <a:bodyPr/>
        <a:lstStyle/>
        <a:p>
          <a:endParaRPr lang="es-EC"/>
        </a:p>
      </dgm:t>
    </dgm:pt>
    <dgm:pt modelId="{E90ED930-3EBF-46CD-9C67-AA58614F94AB}" type="sibTrans" cxnId="{17940C9A-91DD-4885-8E62-252D84FCE135}">
      <dgm:prSet/>
      <dgm:spPr/>
      <dgm:t>
        <a:bodyPr/>
        <a:lstStyle/>
        <a:p>
          <a:endParaRPr lang="es-EC"/>
        </a:p>
      </dgm:t>
    </dgm:pt>
    <dgm:pt modelId="{37772015-0ED5-4B1C-B37D-C29F17634E9F}">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Si bien la diferencia entre la banda de frecuencia de 902 a 928 MHz con la banda frecuencia de 2.4 GHz, es que la primera banda de frecuencia antes mencionada no necesita línea de vista para enlaces de hasta los 5 km de distancia. En las pruebas de campo se determinó que la banda de 900 MHz supera obstáculos en enlaces de corta distancia debido a su mayor índice de penetración lo que permite superar obstrucciones como la vegetación y edificaciones.  </a:t>
          </a:r>
          <a:endParaRPr lang="es-EC" sz="1600" dirty="0">
            <a:latin typeface="Bodoni MT" pitchFamily="18" charset="0"/>
          </a:endParaRPr>
        </a:p>
      </dgm:t>
    </dgm:pt>
    <dgm:pt modelId="{D81005BE-5AE1-4492-AFE2-80C698440127}" type="sibTrans" cxnId="{4A355CB0-4F05-4B31-8D7B-097E764FC9D7}">
      <dgm:prSet/>
      <dgm:spPr/>
      <dgm:t>
        <a:bodyPr/>
        <a:lstStyle/>
        <a:p>
          <a:endParaRPr lang="es-EC"/>
        </a:p>
      </dgm:t>
    </dgm:pt>
    <dgm:pt modelId="{2F863DDE-40A2-4064-8F42-2A7646063F28}" type="parTrans" cxnId="{4A355CB0-4F05-4B31-8D7B-097E764FC9D7}">
      <dgm:prSet/>
      <dgm:spPr/>
      <dgm:t>
        <a:bodyPr/>
        <a:lstStyle/>
        <a:p>
          <a:endParaRPr lang="es-EC"/>
        </a:p>
      </dgm:t>
    </dgm:pt>
    <dgm:pt modelId="{0F8A95C1-709B-482C-8B30-2E4990C459AF}" type="pres">
      <dgm:prSet presAssocID="{107A3AD3-C84A-4DCD-9A9E-EAEB89354415}" presName="linear" presStyleCnt="0">
        <dgm:presLayoutVars>
          <dgm:dir/>
          <dgm:animLvl val="lvl"/>
          <dgm:resizeHandles val="exact"/>
        </dgm:presLayoutVars>
      </dgm:prSet>
      <dgm:spPr/>
      <dgm:t>
        <a:bodyPr/>
        <a:lstStyle/>
        <a:p>
          <a:endParaRPr lang="es-EC"/>
        </a:p>
      </dgm:t>
    </dgm:pt>
    <dgm:pt modelId="{4AAE5152-160C-4E68-9EDA-38E71D8A3598}" type="pres">
      <dgm:prSet presAssocID="{F50C1D1C-DB0D-4A63-95A3-2F0F90646474}" presName="parentLin" presStyleCnt="0"/>
      <dgm:spPr/>
    </dgm:pt>
    <dgm:pt modelId="{8B66C932-F14B-4D24-A18E-98F5DDBEFDD9}" type="pres">
      <dgm:prSet presAssocID="{F50C1D1C-DB0D-4A63-95A3-2F0F90646474}" presName="parentLeftMargin" presStyleLbl="node1" presStyleIdx="0" presStyleCnt="3"/>
      <dgm:spPr/>
      <dgm:t>
        <a:bodyPr/>
        <a:lstStyle/>
        <a:p>
          <a:endParaRPr lang="es-EC"/>
        </a:p>
      </dgm:t>
    </dgm:pt>
    <dgm:pt modelId="{3A78C3E0-DFF6-41D3-9F12-A5A602302213}" type="pres">
      <dgm:prSet presAssocID="{F50C1D1C-DB0D-4A63-95A3-2F0F90646474}" presName="parentText" presStyleLbl="node1" presStyleIdx="0" presStyleCnt="3" custScaleX="130819" custScaleY="510329" custLinFactY="-16640" custLinFactNeighborY="-100000">
        <dgm:presLayoutVars>
          <dgm:chMax val="0"/>
          <dgm:bulletEnabled val="1"/>
        </dgm:presLayoutVars>
      </dgm:prSet>
      <dgm:spPr/>
      <dgm:t>
        <a:bodyPr/>
        <a:lstStyle/>
        <a:p>
          <a:endParaRPr lang="es-EC"/>
        </a:p>
      </dgm:t>
    </dgm:pt>
    <dgm:pt modelId="{EE7FEBAA-C101-491B-915D-A1083D6028A8}" type="pres">
      <dgm:prSet presAssocID="{F50C1D1C-DB0D-4A63-95A3-2F0F90646474}" presName="negativeSpace" presStyleCnt="0"/>
      <dgm:spPr/>
    </dgm:pt>
    <dgm:pt modelId="{7FEBE72F-D062-459A-8509-0CBF293DDBF3}" type="pres">
      <dgm:prSet presAssocID="{F50C1D1C-DB0D-4A63-95A3-2F0F90646474}" presName="childText" presStyleLbl="conFgAcc1" presStyleIdx="0" presStyleCnt="3" custLinFactY="-44660" custLinFactNeighborY="-100000">
        <dgm:presLayoutVars>
          <dgm:bulletEnabled val="1"/>
        </dgm:presLayoutVars>
      </dgm:prSet>
      <dgm:spPr/>
    </dgm:pt>
    <dgm:pt modelId="{BFB992D0-63CE-4597-B7AD-DAADC64DAC3D}" type="pres">
      <dgm:prSet presAssocID="{078AC437-8D74-4BB5-868E-F4FF8C80924A}" presName="spaceBetweenRectangles" presStyleCnt="0"/>
      <dgm:spPr/>
    </dgm:pt>
    <dgm:pt modelId="{3BDB7429-4D84-4FBC-87F3-E431C07CF79F}" type="pres">
      <dgm:prSet presAssocID="{DE128056-0713-4B2E-A7B2-08EDB2DD88D2}" presName="parentLin" presStyleCnt="0"/>
      <dgm:spPr/>
    </dgm:pt>
    <dgm:pt modelId="{538BF543-247C-41EE-9A4E-3F828755F282}" type="pres">
      <dgm:prSet presAssocID="{DE128056-0713-4B2E-A7B2-08EDB2DD88D2}" presName="parentLeftMargin" presStyleLbl="node1" presStyleIdx="0" presStyleCnt="3"/>
      <dgm:spPr/>
      <dgm:t>
        <a:bodyPr/>
        <a:lstStyle/>
        <a:p>
          <a:endParaRPr lang="es-EC"/>
        </a:p>
      </dgm:t>
    </dgm:pt>
    <dgm:pt modelId="{609295DE-E851-45F6-AFAE-0A6FEA157E5F}" type="pres">
      <dgm:prSet presAssocID="{DE128056-0713-4B2E-A7B2-08EDB2DD88D2}" presName="parentText" presStyleLbl="node1" presStyleIdx="1" presStyleCnt="3" custScaleX="130514" custScaleY="661736" custLinFactNeighborY="-55535">
        <dgm:presLayoutVars>
          <dgm:chMax val="0"/>
          <dgm:bulletEnabled val="1"/>
        </dgm:presLayoutVars>
      </dgm:prSet>
      <dgm:spPr/>
      <dgm:t>
        <a:bodyPr/>
        <a:lstStyle/>
        <a:p>
          <a:endParaRPr lang="es-EC"/>
        </a:p>
      </dgm:t>
    </dgm:pt>
    <dgm:pt modelId="{742FBF01-C483-4E2F-B90A-9C29804090EA}" type="pres">
      <dgm:prSet presAssocID="{DE128056-0713-4B2E-A7B2-08EDB2DD88D2}" presName="negativeSpace" presStyleCnt="0"/>
      <dgm:spPr/>
    </dgm:pt>
    <dgm:pt modelId="{244E1EF4-9AFA-40B2-BBC7-06DB88EBFC2B}" type="pres">
      <dgm:prSet presAssocID="{DE128056-0713-4B2E-A7B2-08EDB2DD88D2}" presName="childText" presStyleLbl="conFgAcc1" presStyleIdx="1" presStyleCnt="3" custLinFactNeighborY="49148">
        <dgm:presLayoutVars>
          <dgm:bulletEnabled val="1"/>
        </dgm:presLayoutVars>
      </dgm:prSet>
      <dgm:spPr/>
    </dgm:pt>
    <dgm:pt modelId="{D4FBC6A4-8B65-4AD7-90E4-BE8FC794EA99}" type="pres">
      <dgm:prSet presAssocID="{E90ED930-3EBF-46CD-9C67-AA58614F94AB}" presName="spaceBetweenRectangles" presStyleCnt="0"/>
      <dgm:spPr/>
    </dgm:pt>
    <dgm:pt modelId="{F5A88EA4-45E6-4F54-A30E-BB46F3B75741}" type="pres">
      <dgm:prSet presAssocID="{37772015-0ED5-4B1C-B37D-C29F17634E9F}" presName="parentLin" presStyleCnt="0"/>
      <dgm:spPr/>
    </dgm:pt>
    <dgm:pt modelId="{07B65E1E-0FAD-45ED-9EAF-74B5DED852AC}" type="pres">
      <dgm:prSet presAssocID="{37772015-0ED5-4B1C-B37D-C29F17634E9F}" presName="parentLeftMargin" presStyleLbl="node1" presStyleIdx="1" presStyleCnt="3"/>
      <dgm:spPr/>
      <dgm:t>
        <a:bodyPr/>
        <a:lstStyle/>
        <a:p>
          <a:endParaRPr lang="es-EC"/>
        </a:p>
      </dgm:t>
    </dgm:pt>
    <dgm:pt modelId="{332F1599-A80E-4D64-B31B-FE68F9EEC13E}" type="pres">
      <dgm:prSet presAssocID="{37772015-0ED5-4B1C-B37D-C29F17634E9F}" presName="parentText" presStyleLbl="node1" presStyleIdx="2" presStyleCnt="3" custScaleX="130513" custScaleY="812190" custLinFactNeighborY="22722">
        <dgm:presLayoutVars>
          <dgm:chMax val="0"/>
          <dgm:bulletEnabled val="1"/>
        </dgm:presLayoutVars>
      </dgm:prSet>
      <dgm:spPr/>
      <dgm:t>
        <a:bodyPr/>
        <a:lstStyle/>
        <a:p>
          <a:endParaRPr lang="es-EC"/>
        </a:p>
      </dgm:t>
    </dgm:pt>
    <dgm:pt modelId="{5480031C-3707-4B4D-A6B4-3A1FA8D78D5C}" type="pres">
      <dgm:prSet presAssocID="{37772015-0ED5-4B1C-B37D-C29F17634E9F}" presName="negativeSpace" presStyleCnt="0"/>
      <dgm:spPr/>
    </dgm:pt>
    <dgm:pt modelId="{E495D1C3-0BC9-4209-A68E-6EBAA17DCB0A}" type="pres">
      <dgm:prSet presAssocID="{37772015-0ED5-4B1C-B37D-C29F17634E9F}" presName="childText" presStyleLbl="conFgAcc1" presStyleIdx="2" presStyleCnt="3" custLinFactY="100000" custLinFactNeighborY="105990">
        <dgm:presLayoutVars>
          <dgm:bulletEnabled val="1"/>
        </dgm:presLayoutVars>
      </dgm:prSet>
      <dgm:spPr/>
    </dgm:pt>
  </dgm:ptLst>
  <dgm:cxnLst>
    <dgm:cxn modelId="{8E56F6D1-045A-4BA2-8FEB-830D2F997CB9}" type="presOf" srcId="{F50C1D1C-DB0D-4A63-95A3-2F0F90646474}" destId="{8B66C932-F14B-4D24-A18E-98F5DDBEFDD9}" srcOrd="0" destOrd="0" presId="urn:microsoft.com/office/officeart/2005/8/layout/list1"/>
    <dgm:cxn modelId="{4A4CEDA3-9775-4729-A66F-1C3C3BDEFE60}" srcId="{107A3AD3-C84A-4DCD-9A9E-EAEB89354415}" destId="{F50C1D1C-DB0D-4A63-95A3-2F0F90646474}" srcOrd="0" destOrd="0" parTransId="{6D94E15C-F512-4F43-AA71-A0D08184F55F}" sibTransId="{078AC437-8D74-4BB5-868E-F4FF8C80924A}"/>
    <dgm:cxn modelId="{33CC7685-E989-4569-9131-617348729B59}" type="presOf" srcId="{37772015-0ED5-4B1C-B37D-C29F17634E9F}" destId="{332F1599-A80E-4D64-B31B-FE68F9EEC13E}" srcOrd="1" destOrd="0" presId="urn:microsoft.com/office/officeart/2005/8/layout/list1"/>
    <dgm:cxn modelId="{6D15C950-1F18-41F2-8ADD-DEA8FB3879CA}" type="presOf" srcId="{107A3AD3-C84A-4DCD-9A9E-EAEB89354415}" destId="{0F8A95C1-709B-482C-8B30-2E4990C459AF}" srcOrd="0" destOrd="0" presId="urn:microsoft.com/office/officeart/2005/8/layout/list1"/>
    <dgm:cxn modelId="{91EF8230-23CC-456C-ADCC-6FBB58F7C2A6}" type="presOf" srcId="{F50C1D1C-DB0D-4A63-95A3-2F0F90646474}" destId="{3A78C3E0-DFF6-41D3-9F12-A5A602302213}" srcOrd="1" destOrd="0" presId="urn:microsoft.com/office/officeart/2005/8/layout/list1"/>
    <dgm:cxn modelId="{17940C9A-91DD-4885-8E62-252D84FCE135}" srcId="{107A3AD3-C84A-4DCD-9A9E-EAEB89354415}" destId="{DE128056-0713-4B2E-A7B2-08EDB2DD88D2}" srcOrd="1" destOrd="0" parTransId="{0B4541F6-CB3D-4897-BE56-673FFC9B6CB9}" sibTransId="{E90ED930-3EBF-46CD-9C67-AA58614F94AB}"/>
    <dgm:cxn modelId="{2A05EFAD-3C4D-472D-8AA5-129EE540E1CB}" type="presOf" srcId="{37772015-0ED5-4B1C-B37D-C29F17634E9F}" destId="{07B65E1E-0FAD-45ED-9EAF-74B5DED852AC}" srcOrd="0" destOrd="0" presId="urn:microsoft.com/office/officeart/2005/8/layout/list1"/>
    <dgm:cxn modelId="{4BF5BC1C-8AFE-43A8-9C01-39AF27D17B1E}" type="presOf" srcId="{DE128056-0713-4B2E-A7B2-08EDB2DD88D2}" destId="{609295DE-E851-45F6-AFAE-0A6FEA157E5F}" srcOrd="1" destOrd="0" presId="urn:microsoft.com/office/officeart/2005/8/layout/list1"/>
    <dgm:cxn modelId="{71B16C6D-B941-416C-BC11-FF99ADF53E3E}" type="presOf" srcId="{DE128056-0713-4B2E-A7B2-08EDB2DD88D2}" destId="{538BF543-247C-41EE-9A4E-3F828755F282}" srcOrd="0" destOrd="0" presId="urn:microsoft.com/office/officeart/2005/8/layout/list1"/>
    <dgm:cxn modelId="{4A355CB0-4F05-4B31-8D7B-097E764FC9D7}" srcId="{107A3AD3-C84A-4DCD-9A9E-EAEB89354415}" destId="{37772015-0ED5-4B1C-B37D-C29F17634E9F}" srcOrd="2" destOrd="0" parTransId="{2F863DDE-40A2-4064-8F42-2A7646063F28}" sibTransId="{D81005BE-5AE1-4492-AFE2-80C698440127}"/>
    <dgm:cxn modelId="{02752F03-7F02-43C4-BD9E-455EA23D7234}" type="presParOf" srcId="{0F8A95C1-709B-482C-8B30-2E4990C459AF}" destId="{4AAE5152-160C-4E68-9EDA-38E71D8A3598}" srcOrd="0" destOrd="0" presId="urn:microsoft.com/office/officeart/2005/8/layout/list1"/>
    <dgm:cxn modelId="{607F44C4-792F-4626-B96F-782A5AFEF22F}" type="presParOf" srcId="{4AAE5152-160C-4E68-9EDA-38E71D8A3598}" destId="{8B66C932-F14B-4D24-A18E-98F5DDBEFDD9}" srcOrd="0" destOrd="0" presId="urn:microsoft.com/office/officeart/2005/8/layout/list1"/>
    <dgm:cxn modelId="{8E6091BA-C51A-4172-93D6-C57D933F3EB6}" type="presParOf" srcId="{4AAE5152-160C-4E68-9EDA-38E71D8A3598}" destId="{3A78C3E0-DFF6-41D3-9F12-A5A602302213}" srcOrd="1" destOrd="0" presId="urn:microsoft.com/office/officeart/2005/8/layout/list1"/>
    <dgm:cxn modelId="{7A6845BB-59FF-4F9E-995B-9317E976C510}" type="presParOf" srcId="{0F8A95C1-709B-482C-8B30-2E4990C459AF}" destId="{EE7FEBAA-C101-491B-915D-A1083D6028A8}" srcOrd="1" destOrd="0" presId="urn:microsoft.com/office/officeart/2005/8/layout/list1"/>
    <dgm:cxn modelId="{202B4AB7-5A2D-4535-8CAC-9DB18E25C575}" type="presParOf" srcId="{0F8A95C1-709B-482C-8B30-2E4990C459AF}" destId="{7FEBE72F-D062-459A-8509-0CBF293DDBF3}" srcOrd="2" destOrd="0" presId="urn:microsoft.com/office/officeart/2005/8/layout/list1"/>
    <dgm:cxn modelId="{3912A437-031A-49F2-AED7-7C246F36B5A3}" type="presParOf" srcId="{0F8A95C1-709B-482C-8B30-2E4990C459AF}" destId="{BFB992D0-63CE-4597-B7AD-DAADC64DAC3D}" srcOrd="3" destOrd="0" presId="urn:microsoft.com/office/officeart/2005/8/layout/list1"/>
    <dgm:cxn modelId="{34701F3A-1A69-4058-A402-1506C623B85C}" type="presParOf" srcId="{0F8A95C1-709B-482C-8B30-2E4990C459AF}" destId="{3BDB7429-4D84-4FBC-87F3-E431C07CF79F}" srcOrd="4" destOrd="0" presId="urn:microsoft.com/office/officeart/2005/8/layout/list1"/>
    <dgm:cxn modelId="{EAF2ECF3-E8DD-4072-AD6A-816479B68E69}" type="presParOf" srcId="{3BDB7429-4D84-4FBC-87F3-E431C07CF79F}" destId="{538BF543-247C-41EE-9A4E-3F828755F282}" srcOrd="0" destOrd="0" presId="urn:microsoft.com/office/officeart/2005/8/layout/list1"/>
    <dgm:cxn modelId="{8F377B52-2A0A-4F27-8FC8-29ADEF75A57F}" type="presParOf" srcId="{3BDB7429-4D84-4FBC-87F3-E431C07CF79F}" destId="{609295DE-E851-45F6-AFAE-0A6FEA157E5F}" srcOrd="1" destOrd="0" presId="urn:microsoft.com/office/officeart/2005/8/layout/list1"/>
    <dgm:cxn modelId="{9E1515D4-CD35-43CD-AF16-E68B7D44794D}" type="presParOf" srcId="{0F8A95C1-709B-482C-8B30-2E4990C459AF}" destId="{742FBF01-C483-4E2F-B90A-9C29804090EA}" srcOrd="5" destOrd="0" presId="urn:microsoft.com/office/officeart/2005/8/layout/list1"/>
    <dgm:cxn modelId="{F18FBB2E-4CB7-496D-ABF4-2025CC22302E}" type="presParOf" srcId="{0F8A95C1-709B-482C-8B30-2E4990C459AF}" destId="{244E1EF4-9AFA-40B2-BBC7-06DB88EBFC2B}" srcOrd="6" destOrd="0" presId="urn:microsoft.com/office/officeart/2005/8/layout/list1"/>
    <dgm:cxn modelId="{C7AF769C-F6D9-4616-AE66-60CC8A397D52}" type="presParOf" srcId="{0F8A95C1-709B-482C-8B30-2E4990C459AF}" destId="{D4FBC6A4-8B65-4AD7-90E4-BE8FC794EA99}" srcOrd="7" destOrd="0" presId="urn:microsoft.com/office/officeart/2005/8/layout/list1"/>
    <dgm:cxn modelId="{5E254CF5-83E2-4468-B342-4E2227AD88F5}" type="presParOf" srcId="{0F8A95C1-709B-482C-8B30-2E4990C459AF}" destId="{F5A88EA4-45E6-4F54-A30E-BB46F3B75741}" srcOrd="8" destOrd="0" presId="urn:microsoft.com/office/officeart/2005/8/layout/list1"/>
    <dgm:cxn modelId="{E4C52178-5920-4042-8F4C-4EE6775B5959}" type="presParOf" srcId="{F5A88EA4-45E6-4F54-A30E-BB46F3B75741}" destId="{07B65E1E-0FAD-45ED-9EAF-74B5DED852AC}" srcOrd="0" destOrd="0" presId="urn:microsoft.com/office/officeart/2005/8/layout/list1"/>
    <dgm:cxn modelId="{BCBFC33E-14D9-4A13-B166-FE8C05D0F97C}" type="presParOf" srcId="{F5A88EA4-45E6-4F54-A30E-BB46F3B75741}" destId="{332F1599-A80E-4D64-B31B-FE68F9EEC13E}" srcOrd="1" destOrd="0" presId="urn:microsoft.com/office/officeart/2005/8/layout/list1"/>
    <dgm:cxn modelId="{B497B266-5379-4BD6-8F17-A6AA643429ED}" type="presParOf" srcId="{0F8A95C1-709B-482C-8B30-2E4990C459AF}" destId="{5480031C-3707-4B4D-A6B4-3A1FA8D78D5C}" srcOrd="9" destOrd="0" presId="urn:microsoft.com/office/officeart/2005/8/layout/list1"/>
    <dgm:cxn modelId="{01DCC997-18C5-4A1B-8214-97E5D765FF6E}" type="presParOf" srcId="{0F8A95C1-709B-482C-8B30-2E4990C459AF}" destId="{E495D1C3-0BC9-4209-A68E-6EBAA17DCB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7A3AD3-C84A-4DCD-9A9E-EAEB893544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0C1D1C-DB0D-4A63-95A3-2F0F90646474}">
      <dgm:prSet phldrT="[Texto]" custT="1"/>
      <dgm:spPr>
        <a:solidFill>
          <a:schemeClr val="bg1">
            <a:lumMod val="50000"/>
          </a:schemeClr>
        </a:solidFill>
        <a:ln>
          <a:solidFill>
            <a:schemeClr val="bg1">
              <a:lumMod val="65000"/>
            </a:schemeClr>
          </a:solidFill>
        </a:ln>
      </dgm:spPr>
      <dgm:t>
        <a:bodyPr/>
        <a:lstStyle/>
        <a:p>
          <a:pPr algn="just"/>
          <a:r>
            <a:rPr lang="es-ES" sz="1600" dirty="0" smtClean="0">
              <a:latin typeface="Bodoni MT" pitchFamily="18" charset="0"/>
            </a:rPr>
            <a:t>Comparando la banda ICM de 902 a 928 MHz con la banda ICM de 2.4 GHz, se puede llegar a la conclusión que esta banda de frecuencia no es útil para las aplicaciones que nos brinda WiFi debido a su bajo </a:t>
          </a:r>
          <a:r>
            <a:rPr lang="es-ES" sz="1600" i="1" dirty="0" smtClean="0">
              <a:latin typeface="Bodoni MT" pitchFamily="18" charset="0"/>
            </a:rPr>
            <a:t>Throughput</a:t>
          </a:r>
          <a:r>
            <a:rPr lang="es-ES" sz="1600" dirty="0" smtClean="0">
              <a:latin typeface="Bodoni MT" pitchFamily="18" charset="0"/>
            </a:rPr>
            <a:t> de 7.55 Mbps el cual está muy por debajo de los resultados obtenidos en enlaces WiFi de larga distancia en el que se obtuvo un </a:t>
          </a:r>
          <a:r>
            <a:rPr lang="es-ES" sz="1600" i="1" dirty="0" smtClean="0">
              <a:latin typeface="Bodoni MT" pitchFamily="18" charset="0"/>
            </a:rPr>
            <a:t>Throughput</a:t>
          </a:r>
          <a:r>
            <a:rPr lang="es-ES" sz="1600" dirty="0" smtClean="0">
              <a:latin typeface="Bodoni MT" pitchFamily="18" charset="0"/>
            </a:rPr>
            <a:t> de 30.563 Mbps. </a:t>
          </a:r>
          <a:endParaRPr lang="es-EC" sz="1600" dirty="0">
            <a:latin typeface="Bodoni MT" pitchFamily="18" charset="0"/>
          </a:endParaRPr>
        </a:p>
      </dgm:t>
    </dgm:pt>
    <dgm:pt modelId="{6D94E15C-F512-4F43-AA71-A0D08184F55F}" type="parTrans" cxnId="{4A4CEDA3-9775-4729-A66F-1C3C3BDEFE60}">
      <dgm:prSet/>
      <dgm:spPr/>
      <dgm:t>
        <a:bodyPr/>
        <a:lstStyle/>
        <a:p>
          <a:endParaRPr lang="es-EC"/>
        </a:p>
      </dgm:t>
    </dgm:pt>
    <dgm:pt modelId="{078AC437-8D74-4BB5-868E-F4FF8C80924A}" type="sibTrans" cxnId="{4A4CEDA3-9775-4729-A66F-1C3C3BDEFE60}">
      <dgm:prSet/>
      <dgm:spPr/>
      <dgm:t>
        <a:bodyPr/>
        <a:lstStyle/>
        <a:p>
          <a:endParaRPr lang="es-EC"/>
        </a:p>
      </dgm:t>
    </dgm:pt>
    <dgm:pt modelId="{0F8A95C1-709B-482C-8B30-2E4990C459AF}" type="pres">
      <dgm:prSet presAssocID="{107A3AD3-C84A-4DCD-9A9E-EAEB89354415}" presName="linear" presStyleCnt="0">
        <dgm:presLayoutVars>
          <dgm:dir/>
          <dgm:animLvl val="lvl"/>
          <dgm:resizeHandles val="exact"/>
        </dgm:presLayoutVars>
      </dgm:prSet>
      <dgm:spPr/>
      <dgm:t>
        <a:bodyPr/>
        <a:lstStyle/>
        <a:p>
          <a:endParaRPr lang="es-EC"/>
        </a:p>
      </dgm:t>
    </dgm:pt>
    <dgm:pt modelId="{4AAE5152-160C-4E68-9EDA-38E71D8A3598}" type="pres">
      <dgm:prSet presAssocID="{F50C1D1C-DB0D-4A63-95A3-2F0F90646474}" presName="parentLin" presStyleCnt="0"/>
      <dgm:spPr/>
    </dgm:pt>
    <dgm:pt modelId="{8B66C932-F14B-4D24-A18E-98F5DDBEFDD9}" type="pres">
      <dgm:prSet presAssocID="{F50C1D1C-DB0D-4A63-95A3-2F0F90646474}" presName="parentLeftMargin" presStyleLbl="node1" presStyleIdx="0" presStyleCnt="1"/>
      <dgm:spPr/>
      <dgm:t>
        <a:bodyPr/>
        <a:lstStyle/>
        <a:p>
          <a:endParaRPr lang="es-EC"/>
        </a:p>
      </dgm:t>
    </dgm:pt>
    <dgm:pt modelId="{3A78C3E0-DFF6-41D3-9F12-A5A602302213}" type="pres">
      <dgm:prSet presAssocID="{F50C1D1C-DB0D-4A63-95A3-2F0F90646474}" presName="parentText" presStyleLbl="node1" presStyleIdx="0" presStyleCnt="1" custScaleX="121031" custScaleY="89390" custLinFactNeighborY="-56307">
        <dgm:presLayoutVars>
          <dgm:chMax val="0"/>
          <dgm:bulletEnabled val="1"/>
        </dgm:presLayoutVars>
      </dgm:prSet>
      <dgm:spPr/>
      <dgm:t>
        <a:bodyPr/>
        <a:lstStyle/>
        <a:p>
          <a:endParaRPr lang="es-EC"/>
        </a:p>
      </dgm:t>
    </dgm:pt>
    <dgm:pt modelId="{EE7FEBAA-C101-491B-915D-A1083D6028A8}" type="pres">
      <dgm:prSet presAssocID="{F50C1D1C-DB0D-4A63-95A3-2F0F90646474}" presName="negativeSpace" presStyleCnt="0"/>
      <dgm:spPr/>
    </dgm:pt>
    <dgm:pt modelId="{7FEBE72F-D062-459A-8509-0CBF293DDBF3}" type="pres">
      <dgm:prSet presAssocID="{F50C1D1C-DB0D-4A63-95A3-2F0F90646474}" presName="childText" presStyleLbl="conFgAcc1" presStyleIdx="0" presStyleCnt="1" custScaleY="28564" custLinFactNeighborX="216" custLinFactNeighborY="-3571">
        <dgm:presLayoutVars>
          <dgm:bulletEnabled val="1"/>
        </dgm:presLayoutVars>
      </dgm:prSet>
      <dgm:spPr/>
    </dgm:pt>
  </dgm:ptLst>
  <dgm:cxnLst>
    <dgm:cxn modelId="{4A4CEDA3-9775-4729-A66F-1C3C3BDEFE60}" srcId="{107A3AD3-C84A-4DCD-9A9E-EAEB89354415}" destId="{F50C1D1C-DB0D-4A63-95A3-2F0F90646474}" srcOrd="0" destOrd="0" parTransId="{6D94E15C-F512-4F43-AA71-A0D08184F55F}" sibTransId="{078AC437-8D74-4BB5-868E-F4FF8C80924A}"/>
    <dgm:cxn modelId="{782A9A76-2C4A-4C1D-9825-8447E43A6F69}" type="presOf" srcId="{F50C1D1C-DB0D-4A63-95A3-2F0F90646474}" destId="{8B66C932-F14B-4D24-A18E-98F5DDBEFDD9}" srcOrd="0" destOrd="0" presId="urn:microsoft.com/office/officeart/2005/8/layout/list1"/>
    <dgm:cxn modelId="{A44FEFD7-1CB3-442F-833E-0E9CB1A87BC3}" type="presOf" srcId="{F50C1D1C-DB0D-4A63-95A3-2F0F90646474}" destId="{3A78C3E0-DFF6-41D3-9F12-A5A602302213}" srcOrd="1" destOrd="0" presId="urn:microsoft.com/office/officeart/2005/8/layout/list1"/>
    <dgm:cxn modelId="{7F2374A2-F3EE-440D-BEC0-49C884F57552}" type="presOf" srcId="{107A3AD3-C84A-4DCD-9A9E-EAEB89354415}" destId="{0F8A95C1-709B-482C-8B30-2E4990C459AF}" srcOrd="0" destOrd="0" presId="urn:microsoft.com/office/officeart/2005/8/layout/list1"/>
    <dgm:cxn modelId="{277DB279-1083-4817-A17B-2CFC9E304D09}" type="presParOf" srcId="{0F8A95C1-709B-482C-8B30-2E4990C459AF}" destId="{4AAE5152-160C-4E68-9EDA-38E71D8A3598}" srcOrd="0" destOrd="0" presId="urn:microsoft.com/office/officeart/2005/8/layout/list1"/>
    <dgm:cxn modelId="{9108B668-D8B5-4876-AF65-F554F4C8FD69}" type="presParOf" srcId="{4AAE5152-160C-4E68-9EDA-38E71D8A3598}" destId="{8B66C932-F14B-4D24-A18E-98F5DDBEFDD9}" srcOrd="0" destOrd="0" presId="urn:microsoft.com/office/officeart/2005/8/layout/list1"/>
    <dgm:cxn modelId="{72257193-5086-4C82-B1BE-8CE60337CD59}" type="presParOf" srcId="{4AAE5152-160C-4E68-9EDA-38E71D8A3598}" destId="{3A78C3E0-DFF6-41D3-9F12-A5A602302213}" srcOrd="1" destOrd="0" presId="urn:microsoft.com/office/officeart/2005/8/layout/list1"/>
    <dgm:cxn modelId="{45AF6CB5-1E7E-4D2F-A660-BFE9B70A1965}" type="presParOf" srcId="{0F8A95C1-709B-482C-8B30-2E4990C459AF}" destId="{EE7FEBAA-C101-491B-915D-A1083D6028A8}" srcOrd="1" destOrd="0" presId="urn:microsoft.com/office/officeart/2005/8/layout/list1"/>
    <dgm:cxn modelId="{D604258E-A9C6-47E4-802D-3C1BB6D4C8A9}" type="presParOf" srcId="{0F8A95C1-709B-482C-8B30-2E4990C459AF}" destId="{7FEBE72F-D062-459A-8509-0CBF293DDBF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7F28-1132-4982-B460-9A6F24C742EA}">
      <dsp:nvSpPr>
        <dsp:cNvPr id="0" name=""/>
        <dsp:cNvSpPr/>
      </dsp:nvSpPr>
      <dsp:spPr>
        <a:xfrm rot="5400000">
          <a:off x="-257504" y="413014"/>
          <a:ext cx="1716694" cy="1201686"/>
        </a:xfrm>
        <a:prstGeom prst="chevron">
          <a:avLst/>
        </a:prstGeom>
        <a:solidFill>
          <a:schemeClr val="bg1">
            <a:lumMod val="50000"/>
          </a:schemeClr>
        </a:solidFill>
        <a:ln w="9525" cap="flat" cmpd="sng" algn="ctr">
          <a:solidFill>
            <a:schemeClr val="bg1">
              <a:lumMod val="5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UIT</a:t>
          </a:r>
          <a:endParaRPr lang="es-EC" sz="2700" kern="1200" dirty="0"/>
        </a:p>
      </dsp:txBody>
      <dsp:txXfrm rot="-5400000">
        <a:off x="0" y="756353"/>
        <a:ext cx="1201686" cy="515008"/>
      </dsp:txXfrm>
    </dsp:sp>
    <dsp:sp modelId="{67EE7204-2143-4C5A-BD00-729ADF803038}">
      <dsp:nvSpPr>
        <dsp:cNvPr id="0" name=""/>
        <dsp:cNvSpPr/>
      </dsp:nvSpPr>
      <dsp:spPr>
        <a:xfrm rot="5400000">
          <a:off x="4263166" y="-2839454"/>
          <a:ext cx="1362153" cy="74851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latin typeface="Bodoni MT" pitchFamily="18" charset="0"/>
            </a:rPr>
            <a:t>El Reglamento de Radiocomunicaciones de la UIT establece que, el uso de la banda de 902-928 MHz es atribuida al servicio fijo, móvil salvo móvil aeronáutico y radiolocalización. También establece que la banda de 902-928 MHz, está asignada para aplicaciones industriales, científicas y médicas.</a:t>
          </a:r>
          <a:endParaRPr lang="es-EC" sz="1700" kern="1200" dirty="0">
            <a:latin typeface="Bodoni MT" pitchFamily="18" charset="0"/>
          </a:endParaRPr>
        </a:p>
      </dsp:txBody>
      <dsp:txXfrm rot="-5400000">
        <a:off x="1201687" y="288520"/>
        <a:ext cx="7418618" cy="1229163"/>
      </dsp:txXfrm>
    </dsp:sp>
    <dsp:sp modelId="{489BD1A1-26B7-4126-8BC4-63DFCCE893A0}">
      <dsp:nvSpPr>
        <dsp:cNvPr id="0" name=""/>
        <dsp:cNvSpPr/>
      </dsp:nvSpPr>
      <dsp:spPr>
        <a:xfrm rot="5400000">
          <a:off x="-257504" y="2160122"/>
          <a:ext cx="1716694" cy="1201686"/>
        </a:xfrm>
        <a:prstGeom prst="chevron">
          <a:avLst/>
        </a:prstGeom>
        <a:solidFill>
          <a:schemeClr val="bg1">
            <a:lumMod val="50000"/>
          </a:schemeClr>
        </a:solidFill>
        <a:ln w="9525" cap="flat" cmpd="sng" algn="ctr">
          <a:solidFill>
            <a:schemeClr val="bg1">
              <a:lumMod val="5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Uso</a:t>
          </a:r>
          <a:endParaRPr lang="es-EC" sz="2700" kern="1200" dirty="0"/>
        </a:p>
      </dsp:txBody>
      <dsp:txXfrm rot="-5400000">
        <a:off x="0" y="2503461"/>
        <a:ext cx="1201686" cy="515008"/>
      </dsp:txXfrm>
    </dsp:sp>
    <dsp:sp modelId="{691EF541-F1C4-41CC-85A9-D23A99428DE8}">
      <dsp:nvSpPr>
        <dsp:cNvPr id="0" name=""/>
        <dsp:cNvSpPr/>
      </dsp:nvSpPr>
      <dsp:spPr>
        <a:xfrm rot="5400000">
          <a:off x="4168648" y="-1205788"/>
          <a:ext cx="1551189" cy="74851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latin typeface="Bodoni MT" pitchFamily="18" charset="0"/>
            </a:rPr>
            <a:t>El uso de estas bandas de frecuencia está abierto a todo los usuarios, respetando las regulaciones que limitan los niveles de potencia transmitida. Este hecho fuerza a que este tipo de comunicaciones tengan cierta tolerancia frente a errores y que utilicen mecanismos de protección contra interferencias.</a:t>
          </a:r>
          <a:endParaRPr lang="es-EC" sz="1700" kern="1200" dirty="0">
            <a:latin typeface="Bodoni MT" pitchFamily="18" charset="0"/>
          </a:endParaRPr>
        </a:p>
      </dsp:txBody>
      <dsp:txXfrm rot="-5400000">
        <a:off x="1201687" y="1836896"/>
        <a:ext cx="7409390" cy="1399743"/>
      </dsp:txXfrm>
    </dsp:sp>
    <dsp:sp modelId="{6508697E-245F-4152-9B7F-DFE79126D198}">
      <dsp:nvSpPr>
        <dsp:cNvPr id="0" name=""/>
        <dsp:cNvSpPr/>
      </dsp:nvSpPr>
      <dsp:spPr>
        <a:xfrm rot="5400000">
          <a:off x="-257504" y="3926028"/>
          <a:ext cx="1716694" cy="1201686"/>
        </a:xfrm>
        <a:prstGeom prst="chevron">
          <a:avLst/>
        </a:prstGeom>
        <a:solidFill>
          <a:schemeClr val="bg1">
            <a:lumMod val="50000"/>
          </a:schemeClr>
        </a:solidFill>
        <a:ln w="9525" cap="flat" cmpd="sng" algn="ctr">
          <a:solidFill>
            <a:schemeClr val="bg1">
              <a:lumMod val="5000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Ventaja</a:t>
          </a:r>
          <a:endParaRPr lang="es-EC" sz="2700" kern="1200" dirty="0"/>
        </a:p>
      </dsp:txBody>
      <dsp:txXfrm rot="-5400000">
        <a:off x="0" y="4269367"/>
        <a:ext cx="1201686" cy="515008"/>
      </dsp:txXfrm>
    </dsp:sp>
    <dsp:sp modelId="{23C39AA1-B7D9-4C8F-AE52-BAF4FF355A5B}">
      <dsp:nvSpPr>
        <dsp:cNvPr id="0" name=""/>
        <dsp:cNvSpPr/>
      </dsp:nvSpPr>
      <dsp:spPr>
        <a:xfrm rot="5400000">
          <a:off x="4166829" y="520593"/>
          <a:ext cx="1554827" cy="74851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es-EC" sz="1700" kern="1200" dirty="0" smtClean="0">
              <a:latin typeface="Bodoni MT" pitchFamily="18" charset="0"/>
            </a:rPr>
            <a:t>Una de las grandes ventajas de la banda de 900 MHz es que no necesita línea de vista en enlaces menores a 5 km debido a su mejor índice de penetración a diferencia de otras bandas de frecuencia. </a:t>
          </a:r>
          <a:endParaRPr lang="es-EC" sz="1700" kern="1200" dirty="0">
            <a:latin typeface="Bodoni MT" pitchFamily="18" charset="0"/>
          </a:endParaRPr>
        </a:p>
      </dsp:txBody>
      <dsp:txXfrm rot="-5400000">
        <a:off x="1201686" y="3561636"/>
        <a:ext cx="7409213" cy="14030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72F-D062-459A-8509-0CBF293DDBF3}">
      <dsp:nvSpPr>
        <dsp:cNvPr id="0" name=""/>
        <dsp:cNvSpPr/>
      </dsp:nvSpPr>
      <dsp:spPr>
        <a:xfrm>
          <a:off x="0" y="1584176"/>
          <a:ext cx="8686800" cy="1512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78C3E0-DFF6-41D3-9F12-A5A602302213}">
      <dsp:nvSpPr>
        <dsp:cNvPr id="0" name=""/>
        <dsp:cNvSpPr/>
      </dsp:nvSpPr>
      <dsp:spPr>
        <a:xfrm>
          <a:off x="433915" y="38471"/>
          <a:ext cx="7947021" cy="1521106"/>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Se recomienda antes de realizar cualquier enlace radio eléctrico, primero consultar en el Plan Nacional de Frecuencias y en el Reglamento Digital de Banda Ancha, todas las regulaciones existentes en cuanto a potencia y altura de las antenas, para que las pruebas realizadas estén dentro de las normas optimas de trabajo y no ser sujeto a sanciones impuestas por el ente regulador.</a:t>
          </a:r>
          <a:endParaRPr lang="es-EC" sz="1600" kern="1200" dirty="0">
            <a:latin typeface="Bodoni MT" pitchFamily="18" charset="0"/>
          </a:endParaRPr>
        </a:p>
      </dsp:txBody>
      <dsp:txXfrm>
        <a:off x="508169" y="112725"/>
        <a:ext cx="7798513" cy="1372598"/>
      </dsp:txXfrm>
    </dsp:sp>
    <dsp:sp modelId="{244E1EF4-9AFA-40B2-BBC7-06DB88EBFC2B}">
      <dsp:nvSpPr>
        <dsp:cNvPr id="0" name=""/>
        <dsp:cNvSpPr/>
      </dsp:nvSpPr>
      <dsp:spPr>
        <a:xfrm>
          <a:off x="0" y="3449199"/>
          <a:ext cx="8686800" cy="1512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09295DE-E851-45F6-AFAE-0A6FEA157E5F}">
      <dsp:nvSpPr>
        <dsp:cNvPr id="0" name=""/>
        <dsp:cNvSpPr/>
      </dsp:nvSpPr>
      <dsp:spPr>
        <a:xfrm>
          <a:off x="433915" y="1800199"/>
          <a:ext cx="7928492" cy="1579023"/>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Se recomienda la utilización de varios </a:t>
          </a:r>
          <a:r>
            <a:rPr lang="es-ES" sz="1600" i="1" kern="1200" dirty="0" smtClean="0">
              <a:latin typeface="Bodoni MT" pitchFamily="18" charset="0"/>
            </a:rPr>
            <a:t>software, </a:t>
          </a:r>
          <a:r>
            <a:rPr lang="es-ES" sz="1600" kern="1200" dirty="0" smtClean="0">
              <a:latin typeface="Bodoni MT" pitchFamily="18" charset="0"/>
            </a:rPr>
            <a:t>tanto para la planificación de la red como para la inyección de tráfico, a fin de comparar resultados tanto para los obtenidos en el enlace real, con los obtenidos en las simulaciones.</a:t>
          </a:r>
          <a:endParaRPr lang="es-EC" sz="1600" kern="1200" dirty="0">
            <a:latin typeface="Bodoni MT" pitchFamily="18" charset="0"/>
          </a:endParaRPr>
        </a:p>
      </dsp:txBody>
      <dsp:txXfrm>
        <a:off x="510997" y="1877281"/>
        <a:ext cx="7774328" cy="1424859"/>
      </dsp:txXfrm>
    </dsp:sp>
    <dsp:sp modelId="{E495D1C3-0BC9-4209-A68E-6EBAA17DCB0A}">
      <dsp:nvSpPr>
        <dsp:cNvPr id="0" name=""/>
        <dsp:cNvSpPr/>
      </dsp:nvSpPr>
      <dsp:spPr>
        <a:xfrm>
          <a:off x="0" y="4961368"/>
          <a:ext cx="8686800" cy="1512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32F1599-A80E-4D64-B31B-FE68F9EEC13E}">
      <dsp:nvSpPr>
        <dsp:cNvPr id="0" name=""/>
        <dsp:cNvSpPr/>
      </dsp:nvSpPr>
      <dsp:spPr>
        <a:xfrm>
          <a:off x="433915" y="3672408"/>
          <a:ext cx="7947081" cy="1269590"/>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Antes de realizar pruebas de radio frecuencia se recomienda realizar un análisis espectral en los puntos del enlace, para determinar que no exista señales interferentes, las cuales afectan con el rendimiento del enlace.</a:t>
          </a:r>
          <a:endParaRPr lang="es-EC" sz="1600" kern="1200" dirty="0">
            <a:latin typeface="Bodoni MT" pitchFamily="18" charset="0"/>
          </a:endParaRPr>
        </a:p>
      </dsp:txBody>
      <dsp:txXfrm>
        <a:off x="495891" y="3734384"/>
        <a:ext cx="7823129" cy="11456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72F-D062-459A-8509-0CBF293DDBF3}">
      <dsp:nvSpPr>
        <dsp:cNvPr id="0" name=""/>
        <dsp:cNvSpPr/>
      </dsp:nvSpPr>
      <dsp:spPr>
        <a:xfrm>
          <a:off x="0" y="2159173"/>
          <a:ext cx="8686800" cy="478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78C3E0-DFF6-41D3-9F12-A5A602302213}">
      <dsp:nvSpPr>
        <dsp:cNvPr id="0" name=""/>
        <dsp:cNvSpPr/>
      </dsp:nvSpPr>
      <dsp:spPr>
        <a:xfrm>
          <a:off x="433915" y="0"/>
          <a:ext cx="7352417" cy="2262180"/>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Para la implementación del enlace, se debe coordinar una visita de inspección en los lugares a implementar, a fin de que los lugares escogidos cumplan con todos los requerimientos necesarios como línea de vista, suministro de energía y fácil acceso, para la normal implementación del proyecto.</a:t>
          </a:r>
          <a:endParaRPr lang="es-EC" sz="1600" kern="1200" dirty="0">
            <a:latin typeface="Bodoni MT" pitchFamily="18" charset="0"/>
          </a:endParaRPr>
        </a:p>
      </dsp:txBody>
      <dsp:txXfrm>
        <a:off x="544346" y="110431"/>
        <a:ext cx="7131555" cy="2041318"/>
      </dsp:txXfrm>
    </dsp:sp>
    <dsp:sp modelId="{244E1EF4-9AFA-40B2-BBC7-06DB88EBFC2B}">
      <dsp:nvSpPr>
        <dsp:cNvPr id="0" name=""/>
        <dsp:cNvSpPr/>
      </dsp:nvSpPr>
      <dsp:spPr>
        <a:xfrm>
          <a:off x="0" y="4633767"/>
          <a:ext cx="8686800" cy="4788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09295DE-E851-45F6-AFAE-0A6FEA157E5F}">
      <dsp:nvSpPr>
        <dsp:cNvPr id="0" name=""/>
        <dsp:cNvSpPr/>
      </dsp:nvSpPr>
      <dsp:spPr>
        <a:xfrm>
          <a:off x="450777" y="2520283"/>
          <a:ext cx="7370945" cy="2298233"/>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En las pruebas de inyección de tráfico es importante considerar una herramienta que nos permita sincronizar los ordenadores, a fin de tener mejores resultados en el retardo con que llega la información de un punto a otro.</a:t>
          </a:r>
          <a:endParaRPr lang="es-EC" sz="1600" kern="1200" dirty="0">
            <a:latin typeface="Bodoni MT" pitchFamily="18" charset="0"/>
          </a:endParaRPr>
        </a:p>
      </dsp:txBody>
      <dsp:txXfrm>
        <a:off x="562967" y="2632473"/>
        <a:ext cx="7146565" cy="20738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72F-D062-459A-8509-0CBF293DDBF3}">
      <dsp:nvSpPr>
        <dsp:cNvPr id="0" name=""/>
        <dsp:cNvSpPr/>
      </dsp:nvSpPr>
      <dsp:spPr>
        <a:xfrm>
          <a:off x="0" y="3132524"/>
          <a:ext cx="8686800" cy="467878"/>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78C3E0-DFF6-41D3-9F12-A5A602302213}">
      <dsp:nvSpPr>
        <dsp:cNvPr id="0" name=""/>
        <dsp:cNvSpPr/>
      </dsp:nvSpPr>
      <dsp:spPr>
        <a:xfrm>
          <a:off x="434340" y="1021095"/>
          <a:ext cx="7359604" cy="1715215"/>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Se recomienda para futuros trabajos, la utilización de una antena externa con mayor ganancia, a fin de obtener mejores resultados, y poder aprovechar todas las ventajas que nos brinda esta banda de frecuencia.</a:t>
          </a:r>
          <a:endParaRPr lang="es-EC" sz="1600" kern="1200" dirty="0">
            <a:latin typeface="Bodoni MT" pitchFamily="18" charset="0"/>
          </a:endParaRPr>
        </a:p>
      </dsp:txBody>
      <dsp:txXfrm>
        <a:off x="518070" y="1104825"/>
        <a:ext cx="7192144" cy="1547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2DCD-C38C-4E78-B124-9414BADA1E10}">
      <dsp:nvSpPr>
        <dsp:cNvPr id="0" name=""/>
        <dsp:cNvSpPr/>
      </dsp:nvSpPr>
      <dsp:spPr>
        <a:xfrm>
          <a:off x="5357" y="964406"/>
          <a:ext cx="1814909" cy="21351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3868E0-A1E0-4A7E-A278-D388FACA4051}">
      <dsp:nvSpPr>
        <dsp:cNvPr id="0" name=""/>
        <dsp:cNvSpPr/>
      </dsp:nvSpPr>
      <dsp:spPr>
        <a:xfrm>
          <a:off x="96103" y="1039668"/>
          <a:ext cx="1633418" cy="1387871"/>
        </a:xfrm>
        <a:prstGeom prst="rect">
          <a:avLst/>
        </a:prstGeom>
        <a:blipFill rotWithShape="1">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2422360-F493-418A-8517-E8433F379D31}">
      <dsp:nvSpPr>
        <dsp:cNvPr id="0" name=""/>
        <dsp:cNvSpPr/>
      </dsp:nvSpPr>
      <dsp:spPr>
        <a:xfrm>
          <a:off x="96103" y="2651221"/>
          <a:ext cx="1633418" cy="36296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Antena </a:t>
          </a:r>
          <a:r>
            <a:rPr lang="es-EC" sz="1700" kern="1200" dirty="0" err="1" smtClean="0"/>
            <a:t>Yagui</a:t>
          </a:r>
          <a:endParaRPr lang="es-EC" sz="1700" kern="1200" dirty="0"/>
        </a:p>
      </dsp:txBody>
      <dsp:txXfrm>
        <a:off x="96103" y="2651221"/>
        <a:ext cx="1633418" cy="362964"/>
      </dsp:txXfrm>
    </dsp:sp>
    <dsp:sp modelId="{EF89C54D-E38B-4960-8EEC-2476BEA0442D}">
      <dsp:nvSpPr>
        <dsp:cNvPr id="0" name=""/>
        <dsp:cNvSpPr/>
      </dsp:nvSpPr>
      <dsp:spPr>
        <a:xfrm>
          <a:off x="96103" y="2437685"/>
          <a:ext cx="1633418" cy="21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a:off x="96103" y="2437685"/>
        <a:ext cx="1633418" cy="213535"/>
      </dsp:txXfrm>
    </dsp:sp>
    <dsp:sp modelId="{52132125-CACE-4E9A-B157-A2E0B135D92D}">
      <dsp:nvSpPr>
        <dsp:cNvPr id="0" name=""/>
        <dsp:cNvSpPr/>
      </dsp:nvSpPr>
      <dsp:spPr>
        <a:xfrm>
          <a:off x="2140545" y="964406"/>
          <a:ext cx="1814909" cy="21351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EB74F7-D6E8-4B1B-9E87-8B21BA02109C}">
      <dsp:nvSpPr>
        <dsp:cNvPr id="0" name=""/>
        <dsp:cNvSpPr/>
      </dsp:nvSpPr>
      <dsp:spPr>
        <a:xfrm>
          <a:off x="2231290" y="1049813"/>
          <a:ext cx="1633418" cy="1387871"/>
        </a:xfrm>
        <a:prstGeom prst="rect">
          <a:avLst/>
        </a:prstGeom>
        <a:blipFill rotWithShape="1">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97AF234-43C3-4324-AA87-A1ADA209773B}">
      <dsp:nvSpPr>
        <dsp:cNvPr id="0" name=""/>
        <dsp:cNvSpPr/>
      </dsp:nvSpPr>
      <dsp:spPr>
        <a:xfrm>
          <a:off x="2231290" y="2651221"/>
          <a:ext cx="1633418" cy="36296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Cable Coaxial</a:t>
          </a:r>
          <a:endParaRPr lang="es-EC" sz="1700" kern="1200" dirty="0"/>
        </a:p>
      </dsp:txBody>
      <dsp:txXfrm>
        <a:off x="2231290" y="2651221"/>
        <a:ext cx="1633418" cy="362964"/>
      </dsp:txXfrm>
    </dsp:sp>
    <dsp:sp modelId="{9E74E426-6AFB-40C8-9871-C9334EB0C937}">
      <dsp:nvSpPr>
        <dsp:cNvPr id="0" name=""/>
        <dsp:cNvSpPr/>
      </dsp:nvSpPr>
      <dsp:spPr>
        <a:xfrm>
          <a:off x="2231290" y="2437685"/>
          <a:ext cx="1633418" cy="21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a:p>
      </dsp:txBody>
      <dsp:txXfrm>
        <a:off x="2231290" y="2437685"/>
        <a:ext cx="1633418" cy="213535"/>
      </dsp:txXfrm>
    </dsp:sp>
    <dsp:sp modelId="{F3274DC2-B18A-41A8-89E5-E53B362FAD15}">
      <dsp:nvSpPr>
        <dsp:cNvPr id="0" name=""/>
        <dsp:cNvSpPr/>
      </dsp:nvSpPr>
      <dsp:spPr>
        <a:xfrm>
          <a:off x="4275732" y="964406"/>
          <a:ext cx="1814909" cy="21351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BB8032-8487-4584-B6C3-A202969B28C9}">
      <dsp:nvSpPr>
        <dsp:cNvPr id="0" name=""/>
        <dsp:cNvSpPr/>
      </dsp:nvSpPr>
      <dsp:spPr>
        <a:xfrm>
          <a:off x="4366478" y="1049813"/>
          <a:ext cx="1633418" cy="1387871"/>
        </a:xfrm>
        <a:prstGeom prst="rect">
          <a:avLst/>
        </a:prstGeom>
        <a:blipFill rotWithShape="1">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F3116E9-C76A-4666-80E2-FEBAE6FCC5B4}">
      <dsp:nvSpPr>
        <dsp:cNvPr id="0" name=""/>
        <dsp:cNvSpPr/>
      </dsp:nvSpPr>
      <dsp:spPr>
        <a:xfrm>
          <a:off x="4366478" y="2651221"/>
          <a:ext cx="1633418" cy="36296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Cable UTP</a:t>
          </a:r>
          <a:endParaRPr lang="es-EC" sz="1700" kern="1200" dirty="0"/>
        </a:p>
      </dsp:txBody>
      <dsp:txXfrm>
        <a:off x="4366478" y="2651221"/>
        <a:ext cx="1633418" cy="362964"/>
      </dsp:txXfrm>
    </dsp:sp>
    <dsp:sp modelId="{F3246A81-2D5F-4B71-8143-2E467519437B}">
      <dsp:nvSpPr>
        <dsp:cNvPr id="0" name=""/>
        <dsp:cNvSpPr/>
      </dsp:nvSpPr>
      <dsp:spPr>
        <a:xfrm>
          <a:off x="4366478" y="2437685"/>
          <a:ext cx="1633418" cy="21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a:p>
      </dsp:txBody>
      <dsp:txXfrm>
        <a:off x="4366478" y="2437685"/>
        <a:ext cx="1633418" cy="213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2DCD-C38C-4E78-B124-9414BADA1E10}">
      <dsp:nvSpPr>
        <dsp:cNvPr id="0" name=""/>
        <dsp:cNvSpPr/>
      </dsp:nvSpPr>
      <dsp:spPr>
        <a:xfrm>
          <a:off x="5357" y="964406"/>
          <a:ext cx="1814909" cy="21351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3868E0-A1E0-4A7E-A278-D388FACA4051}">
      <dsp:nvSpPr>
        <dsp:cNvPr id="0" name=""/>
        <dsp:cNvSpPr/>
      </dsp:nvSpPr>
      <dsp:spPr>
        <a:xfrm>
          <a:off x="313454" y="1049813"/>
          <a:ext cx="1198716" cy="1387871"/>
        </a:xfrm>
        <a:prstGeom prst="rect">
          <a:avLst/>
        </a:prstGeom>
        <a:blipFill rotWithShape="1">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2422360-F493-418A-8517-E8433F379D31}">
      <dsp:nvSpPr>
        <dsp:cNvPr id="0" name=""/>
        <dsp:cNvSpPr/>
      </dsp:nvSpPr>
      <dsp:spPr>
        <a:xfrm>
          <a:off x="96103" y="2651221"/>
          <a:ext cx="1633418" cy="36296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GPS</a:t>
          </a:r>
          <a:endParaRPr lang="es-EC" sz="1700" kern="1200" dirty="0"/>
        </a:p>
      </dsp:txBody>
      <dsp:txXfrm>
        <a:off x="96103" y="2651221"/>
        <a:ext cx="1633418" cy="362964"/>
      </dsp:txXfrm>
    </dsp:sp>
    <dsp:sp modelId="{EF89C54D-E38B-4960-8EEC-2476BEA0442D}">
      <dsp:nvSpPr>
        <dsp:cNvPr id="0" name=""/>
        <dsp:cNvSpPr/>
      </dsp:nvSpPr>
      <dsp:spPr>
        <a:xfrm>
          <a:off x="96103" y="2437685"/>
          <a:ext cx="1633418" cy="21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a:off x="96103" y="2437685"/>
        <a:ext cx="1633418" cy="213535"/>
      </dsp:txXfrm>
    </dsp:sp>
    <dsp:sp modelId="{52132125-CACE-4E9A-B157-A2E0B135D92D}">
      <dsp:nvSpPr>
        <dsp:cNvPr id="0" name=""/>
        <dsp:cNvSpPr/>
      </dsp:nvSpPr>
      <dsp:spPr>
        <a:xfrm>
          <a:off x="2140545" y="964406"/>
          <a:ext cx="1814909" cy="21351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EB74F7-D6E8-4B1B-9E87-8B21BA02109C}">
      <dsp:nvSpPr>
        <dsp:cNvPr id="0" name=""/>
        <dsp:cNvSpPr/>
      </dsp:nvSpPr>
      <dsp:spPr>
        <a:xfrm>
          <a:off x="2231290" y="1049813"/>
          <a:ext cx="1633418" cy="1387871"/>
        </a:xfrm>
        <a:prstGeom prst="rect">
          <a:avLst/>
        </a:prstGeom>
        <a:blipFill rotWithShape="1">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97AF234-43C3-4324-AA87-A1ADA209773B}">
      <dsp:nvSpPr>
        <dsp:cNvPr id="0" name=""/>
        <dsp:cNvSpPr/>
      </dsp:nvSpPr>
      <dsp:spPr>
        <a:xfrm>
          <a:off x="2231290" y="2651221"/>
          <a:ext cx="1633418" cy="36296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err="1" smtClean="0"/>
            <a:t>Brujula</a:t>
          </a:r>
          <a:endParaRPr lang="es-EC" sz="1700" kern="1200" dirty="0"/>
        </a:p>
      </dsp:txBody>
      <dsp:txXfrm>
        <a:off x="2231290" y="2651221"/>
        <a:ext cx="1633418" cy="362964"/>
      </dsp:txXfrm>
    </dsp:sp>
    <dsp:sp modelId="{9E74E426-6AFB-40C8-9871-C9334EB0C937}">
      <dsp:nvSpPr>
        <dsp:cNvPr id="0" name=""/>
        <dsp:cNvSpPr/>
      </dsp:nvSpPr>
      <dsp:spPr>
        <a:xfrm>
          <a:off x="2231290" y="2437685"/>
          <a:ext cx="1633418" cy="21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a:off x="2231290" y="2437685"/>
        <a:ext cx="1633418" cy="213535"/>
      </dsp:txXfrm>
    </dsp:sp>
    <dsp:sp modelId="{F3274DC2-B18A-41A8-89E5-E53B362FAD15}">
      <dsp:nvSpPr>
        <dsp:cNvPr id="0" name=""/>
        <dsp:cNvSpPr/>
      </dsp:nvSpPr>
      <dsp:spPr>
        <a:xfrm>
          <a:off x="4275732" y="964406"/>
          <a:ext cx="1814909" cy="213518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BB8032-8487-4584-B6C3-A202969B28C9}">
      <dsp:nvSpPr>
        <dsp:cNvPr id="0" name=""/>
        <dsp:cNvSpPr/>
      </dsp:nvSpPr>
      <dsp:spPr>
        <a:xfrm>
          <a:off x="4749751" y="1049813"/>
          <a:ext cx="866871" cy="1387871"/>
        </a:xfrm>
        <a:prstGeom prst="rect">
          <a:avLst/>
        </a:prstGeom>
        <a:blipFill rotWithShape="1">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F3116E9-C76A-4666-80E2-FEBAE6FCC5B4}">
      <dsp:nvSpPr>
        <dsp:cNvPr id="0" name=""/>
        <dsp:cNvSpPr/>
      </dsp:nvSpPr>
      <dsp:spPr>
        <a:xfrm>
          <a:off x="4366478" y="2651221"/>
          <a:ext cx="1633418" cy="36296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RF Explorer</a:t>
          </a:r>
          <a:endParaRPr lang="es-EC" sz="1700" kern="1200" dirty="0"/>
        </a:p>
      </dsp:txBody>
      <dsp:txXfrm>
        <a:off x="4366478" y="2651221"/>
        <a:ext cx="1633418" cy="362964"/>
      </dsp:txXfrm>
    </dsp:sp>
    <dsp:sp modelId="{F3246A81-2D5F-4B71-8143-2E467519437B}">
      <dsp:nvSpPr>
        <dsp:cNvPr id="0" name=""/>
        <dsp:cNvSpPr/>
      </dsp:nvSpPr>
      <dsp:spPr>
        <a:xfrm>
          <a:off x="4366478" y="2437685"/>
          <a:ext cx="1633418" cy="21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EC" sz="1000" kern="1200" dirty="0"/>
        </a:p>
      </dsp:txBody>
      <dsp:txXfrm>
        <a:off x="4366478" y="2437685"/>
        <a:ext cx="1633418" cy="213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309BB-D608-445E-8680-D2E3BECD2FAB}">
      <dsp:nvSpPr>
        <dsp:cNvPr id="0" name=""/>
        <dsp:cNvSpPr/>
      </dsp:nvSpPr>
      <dsp:spPr>
        <a:xfrm>
          <a:off x="185951" y="274518"/>
          <a:ext cx="3680178" cy="2719638"/>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B332B824-2AF1-49B6-9CE1-E26705A844F0}">
      <dsp:nvSpPr>
        <dsp:cNvPr id="0" name=""/>
        <dsp:cNvSpPr/>
      </dsp:nvSpPr>
      <dsp:spPr>
        <a:xfrm>
          <a:off x="372865" y="3180482"/>
          <a:ext cx="3171217" cy="762096"/>
        </a:xfrm>
        <a:prstGeom prst="rect">
          <a:avLst/>
        </a:prstGeom>
        <a:solidFill>
          <a:schemeClr val="bg1">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5000"/>
            </a:spcAft>
          </a:pPr>
          <a:r>
            <a:rPr lang="es-EC" sz="3400" kern="1200" dirty="0" smtClean="0"/>
            <a:t>Ping PC1 – PC2</a:t>
          </a:r>
          <a:endParaRPr lang="es-EC" sz="3400" kern="1200" dirty="0"/>
        </a:p>
      </dsp:txBody>
      <dsp:txXfrm>
        <a:off x="372865" y="3180482"/>
        <a:ext cx="3171217" cy="762096"/>
      </dsp:txXfrm>
    </dsp:sp>
    <dsp:sp modelId="{E92A3D3A-BA3B-4F24-8138-2FCA19197ECF}">
      <dsp:nvSpPr>
        <dsp:cNvPr id="0" name=""/>
        <dsp:cNvSpPr/>
      </dsp:nvSpPr>
      <dsp:spPr>
        <a:xfrm>
          <a:off x="4431375" y="274518"/>
          <a:ext cx="3680178" cy="2719638"/>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ABCEBCBE-94D3-4B0F-8DB8-63D90C24BBC7}">
      <dsp:nvSpPr>
        <dsp:cNvPr id="0" name=""/>
        <dsp:cNvSpPr/>
      </dsp:nvSpPr>
      <dsp:spPr>
        <a:xfrm>
          <a:off x="4616504" y="3180482"/>
          <a:ext cx="3171217" cy="762096"/>
        </a:xfrm>
        <a:prstGeom prst="rect">
          <a:avLst/>
        </a:prstGeom>
        <a:solidFill>
          <a:schemeClr val="bg1">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5000"/>
            </a:spcAft>
          </a:pPr>
          <a:r>
            <a:rPr lang="es-EC" sz="3400" kern="1200" dirty="0" smtClean="0"/>
            <a:t>Ping PC2 – PC1</a:t>
          </a:r>
          <a:endParaRPr lang="es-EC" sz="3400" kern="1200" dirty="0"/>
        </a:p>
      </dsp:txBody>
      <dsp:txXfrm>
        <a:off x="4616504" y="3180482"/>
        <a:ext cx="3171217" cy="762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680D5-5EC2-42E6-A638-5A2D3BF95295}">
      <dsp:nvSpPr>
        <dsp:cNvPr id="0" name=""/>
        <dsp:cNvSpPr/>
      </dsp:nvSpPr>
      <dsp:spPr>
        <a:xfrm>
          <a:off x="205639" y="302166"/>
          <a:ext cx="3741725" cy="2849660"/>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0A753F49-145F-4FBF-B73A-F49DB53BA33F}">
      <dsp:nvSpPr>
        <dsp:cNvPr id="0" name=""/>
        <dsp:cNvSpPr/>
      </dsp:nvSpPr>
      <dsp:spPr>
        <a:xfrm>
          <a:off x="695878" y="3336668"/>
          <a:ext cx="2764348" cy="664318"/>
        </a:xfrm>
        <a:prstGeom prst="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s-EC" sz="2200" kern="1200" dirty="0" smtClean="0"/>
            <a:t>Nivel de </a:t>
          </a:r>
          <a:r>
            <a:rPr lang="es-EC" sz="2200" kern="1200" dirty="0" err="1" smtClean="0"/>
            <a:t>Rx</a:t>
          </a:r>
          <a:r>
            <a:rPr lang="es-EC" sz="2200" kern="1200" dirty="0" smtClean="0"/>
            <a:t> Simulación </a:t>
          </a:r>
          <a:endParaRPr lang="es-EC" sz="2200" kern="1200" dirty="0"/>
        </a:p>
      </dsp:txBody>
      <dsp:txXfrm>
        <a:off x="695878" y="3336668"/>
        <a:ext cx="2764348" cy="664318"/>
      </dsp:txXfrm>
    </dsp:sp>
    <dsp:sp modelId="{D8F76B5D-2A64-4DBA-AC6B-C81AA5ADB742}">
      <dsp:nvSpPr>
        <dsp:cNvPr id="0" name=""/>
        <dsp:cNvSpPr/>
      </dsp:nvSpPr>
      <dsp:spPr>
        <a:xfrm>
          <a:off x="4207871" y="347653"/>
          <a:ext cx="3637047" cy="2829082"/>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F11FADC5-FF23-4FBA-A56B-3E2E4A640FBA}">
      <dsp:nvSpPr>
        <dsp:cNvPr id="0" name=""/>
        <dsp:cNvSpPr/>
      </dsp:nvSpPr>
      <dsp:spPr>
        <a:xfrm>
          <a:off x="4626173" y="3355753"/>
          <a:ext cx="2764348" cy="664318"/>
        </a:xfrm>
        <a:prstGeom prst="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5000"/>
            </a:spcAft>
          </a:pPr>
          <a:r>
            <a:rPr lang="es-EC" sz="2200" kern="1200" dirty="0" smtClean="0"/>
            <a:t>Nivel de </a:t>
          </a:r>
          <a:r>
            <a:rPr lang="es-EC" sz="2200" kern="1200" dirty="0" err="1" smtClean="0"/>
            <a:t>Rx</a:t>
          </a:r>
          <a:r>
            <a:rPr lang="es-EC" sz="2200" kern="1200" dirty="0" smtClean="0"/>
            <a:t> Nanostation</a:t>
          </a:r>
          <a:endParaRPr lang="es-EC" sz="2200" kern="1200" dirty="0"/>
        </a:p>
      </dsp:txBody>
      <dsp:txXfrm>
        <a:off x="4626173" y="3355753"/>
        <a:ext cx="2764348" cy="664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67804-4F22-4217-93F0-5D31D41BAEB4}">
      <dsp:nvSpPr>
        <dsp:cNvPr id="0" name=""/>
        <dsp:cNvSpPr/>
      </dsp:nvSpPr>
      <dsp:spPr>
        <a:xfrm>
          <a:off x="277762" y="1429792"/>
          <a:ext cx="2068329" cy="24333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8B1070-A463-4E27-965C-83A6F2E2D6A4}">
      <dsp:nvSpPr>
        <dsp:cNvPr id="0" name=""/>
        <dsp:cNvSpPr/>
      </dsp:nvSpPr>
      <dsp:spPr>
        <a:xfrm>
          <a:off x="2354" y="1105430"/>
          <a:ext cx="2619144" cy="2425054"/>
        </a:xfrm>
        <a:prstGeom prst="rect">
          <a:avLst/>
        </a:prstGeom>
        <a:blipFill rotWithShape="1">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F932B86-CF2C-4929-86CB-11EFAFCCB579}">
      <dsp:nvSpPr>
        <dsp:cNvPr id="0" name=""/>
        <dsp:cNvSpPr/>
      </dsp:nvSpPr>
      <dsp:spPr>
        <a:xfrm>
          <a:off x="381178" y="3352141"/>
          <a:ext cx="1861496" cy="41364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Define </a:t>
          </a:r>
          <a:r>
            <a:rPr lang="es-EC" sz="2000" kern="1200" dirty="0" err="1" smtClean="0"/>
            <a:t>Flow</a:t>
          </a:r>
          <a:endParaRPr lang="es-EC" sz="2000" kern="1200" dirty="0"/>
        </a:p>
      </dsp:txBody>
      <dsp:txXfrm>
        <a:off x="381178" y="3352141"/>
        <a:ext cx="1861496" cy="413646"/>
      </dsp:txXfrm>
    </dsp:sp>
    <dsp:sp modelId="{4DBE5496-0EF1-4A40-A424-E15C8193336E}">
      <dsp:nvSpPr>
        <dsp:cNvPr id="0" name=""/>
        <dsp:cNvSpPr/>
      </dsp:nvSpPr>
      <dsp:spPr>
        <a:xfrm>
          <a:off x="381178" y="3108789"/>
          <a:ext cx="1861496" cy="24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dirty="0"/>
        </a:p>
      </dsp:txBody>
      <dsp:txXfrm>
        <a:off x="381178" y="3108789"/>
        <a:ext cx="1861496" cy="243352"/>
      </dsp:txXfrm>
    </dsp:sp>
    <dsp:sp modelId="{76060247-6C9D-47AD-AA4F-044E7475DAC2}">
      <dsp:nvSpPr>
        <dsp:cNvPr id="0" name=""/>
        <dsp:cNvSpPr/>
      </dsp:nvSpPr>
      <dsp:spPr>
        <a:xfrm>
          <a:off x="3266392" y="1417060"/>
          <a:ext cx="2068329" cy="24333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DDD6A1-E9FF-4A26-8496-586B798BCB0E}">
      <dsp:nvSpPr>
        <dsp:cNvPr id="0" name=""/>
        <dsp:cNvSpPr/>
      </dsp:nvSpPr>
      <dsp:spPr>
        <a:xfrm>
          <a:off x="2907191" y="1118162"/>
          <a:ext cx="2801738" cy="2374124"/>
        </a:xfrm>
        <a:prstGeom prst="rect">
          <a:avLst/>
        </a:prstGeom>
        <a:blipFill rotWithShape="1">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F34D240-6474-4BAB-8BD5-7AE6AA6FB2C9}">
      <dsp:nvSpPr>
        <dsp:cNvPr id="0" name=""/>
        <dsp:cNvSpPr/>
      </dsp:nvSpPr>
      <dsp:spPr>
        <a:xfrm>
          <a:off x="3410075" y="3339409"/>
          <a:ext cx="1861496" cy="41364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err="1" smtClean="0"/>
            <a:t>Settings</a:t>
          </a:r>
          <a:endParaRPr lang="es-EC" sz="2000" kern="1200" dirty="0"/>
        </a:p>
      </dsp:txBody>
      <dsp:txXfrm>
        <a:off x="3410075" y="3339409"/>
        <a:ext cx="1861496" cy="413646"/>
      </dsp:txXfrm>
    </dsp:sp>
    <dsp:sp modelId="{CD9F04BC-EB33-4FE3-A130-000FBC008EE3}">
      <dsp:nvSpPr>
        <dsp:cNvPr id="0" name=""/>
        <dsp:cNvSpPr/>
      </dsp:nvSpPr>
      <dsp:spPr>
        <a:xfrm>
          <a:off x="3527126" y="3096057"/>
          <a:ext cx="1861496" cy="24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a:p>
      </dsp:txBody>
      <dsp:txXfrm>
        <a:off x="3527126" y="3096057"/>
        <a:ext cx="1861496" cy="243352"/>
      </dsp:txXfrm>
    </dsp:sp>
    <dsp:sp modelId="{04DA109E-2A89-440D-B144-445775E6A8ED}">
      <dsp:nvSpPr>
        <dsp:cNvPr id="0" name=""/>
        <dsp:cNvSpPr/>
      </dsp:nvSpPr>
      <dsp:spPr>
        <a:xfrm>
          <a:off x="6367860" y="1398705"/>
          <a:ext cx="2068329" cy="243332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2D0F14-D673-498E-B4A1-87560ED2C803}">
      <dsp:nvSpPr>
        <dsp:cNvPr id="0" name=""/>
        <dsp:cNvSpPr/>
      </dsp:nvSpPr>
      <dsp:spPr>
        <a:xfrm>
          <a:off x="6080493" y="1136518"/>
          <a:ext cx="2595875" cy="2300703"/>
        </a:xfrm>
        <a:prstGeom prst="rect">
          <a:avLst/>
        </a:prstGeom>
        <a:blipFill rotWithShape="1">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4739412-0C1E-4398-840F-39F113482B37}">
      <dsp:nvSpPr>
        <dsp:cNvPr id="0" name=""/>
        <dsp:cNvSpPr/>
      </dsp:nvSpPr>
      <dsp:spPr>
        <a:xfrm>
          <a:off x="6439716" y="3321054"/>
          <a:ext cx="1861496" cy="41364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err="1" smtClean="0"/>
            <a:t>Analyzer</a:t>
          </a:r>
          <a:endParaRPr lang="es-EC" sz="2000" kern="1200" dirty="0"/>
        </a:p>
      </dsp:txBody>
      <dsp:txXfrm>
        <a:off x="6439716" y="3321054"/>
        <a:ext cx="1861496" cy="413646"/>
      </dsp:txXfrm>
    </dsp:sp>
    <dsp:sp modelId="{D5BFA5BC-C9E3-48A1-BE98-D167210DAE04}">
      <dsp:nvSpPr>
        <dsp:cNvPr id="0" name=""/>
        <dsp:cNvSpPr/>
      </dsp:nvSpPr>
      <dsp:spPr>
        <a:xfrm>
          <a:off x="6661438" y="3077701"/>
          <a:ext cx="1861496" cy="24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kern="1200"/>
        </a:p>
      </dsp:txBody>
      <dsp:txXfrm>
        <a:off x="6661438" y="3077701"/>
        <a:ext cx="1861496" cy="243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72F-D062-459A-8509-0CBF293DDBF3}">
      <dsp:nvSpPr>
        <dsp:cNvPr id="0" name=""/>
        <dsp:cNvSpPr/>
      </dsp:nvSpPr>
      <dsp:spPr>
        <a:xfrm>
          <a:off x="0" y="1752182"/>
          <a:ext cx="8686800" cy="1764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78C3E0-DFF6-41D3-9F12-A5A602302213}">
      <dsp:nvSpPr>
        <dsp:cNvPr id="0" name=""/>
        <dsp:cNvSpPr/>
      </dsp:nvSpPr>
      <dsp:spPr>
        <a:xfrm>
          <a:off x="433915" y="0"/>
          <a:ext cx="7947021" cy="1774624"/>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Se realizó el estudio de una red inalámbrica de larga distancia en la banda de 902 a 928 MHz y con los resultados obtenidos se puede llegar a la conclusión que no es apta para aplicaciones que se desarrollen en tiempo real, como el servicio de video conferencia, debido a su alto retardo de 732 ms obtenido en las pruebas, sin embargo es apta para dotar de internet en sectores rurales.</a:t>
          </a:r>
          <a:endParaRPr lang="es-EC" sz="1600" kern="1200" dirty="0">
            <a:latin typeface="Bodoni MT" pitchFamily="18" charset="0"/>
          </a:endParaRPr>
        </a:p>
      </dsp:txBody>
      <dsp:txXfrm>
        <a:off x="520545" y="86630"/>
        <a:ext cx="7773761" cy="1601364"/>
      </dsp:txXfrm>
    </dsp:sp>
    <dsp:sp modelId="{244E1EF4-9AFA-40B2-BBC7-06DB88EBFC2B}">
      <dsp:nvSpPr>
        <dsp:cNvPr id="0" name=""/>
        <dsp:cNvSpPr/>
      </dsp:nvSpPr>
      <dsp:spPr>
        <a:xfrm>
          <a:off x="0" y="3267995"/>
          <a:ext cx="8686800" cy="1764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09295DE-E851-45F6-AFAE-0A6FEA157E5F}">
      <dsp:nvSpPr>
        <dsp:cNvPr id="0" name=""/>
        <dsp:cNvSpPr/>
      </dsp:nvSpPr>
      <dsp:spPr>
        <a:xfrm>
          <a:off x="433915" y="2004209"/>
          <a:ext cx="7784458" cy="1182146"/>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Se determinó que la banda de 902 a 928 MHz se encuentra con un bajo nivel de utilización en Quito, debido a las características de transmisión de datos y a las regulaciones existentes en el Plan Nacional de Frecuencias. </a:t>
          </a:r>
          <a:endParaRPr lang="es-EC" sz="1600" kern="1200" dirty="0">
            <a:latin typeface="Bodoni MT" pitchFamily="18" charset="0"/>
          </a:endParaRPr>
        </a:p>
      </dsp:txBody>
      <dsp:txXfrm>
        <a:off x="491623" y="2061917"/>
        <a:ext cx="7669042" cy="1066730"/>
      </dsp:txXfrm>
    </dsp:sp>
    <dsp:sp modelId="{E495D1C3-0BC9-4209-A68E-6EBAA17DCB0A}">
      <dsp:nvSpPr>
        <dsp:cNvPr id="0" name=""/>
        <dsp:cNvSpPr/>
      </dsp:nvSpPr>
      <dsp:spPr>
        <a:xfrm>
          <a:off x="0" y="4936167"/>
          <a:ext cx="8686800" cy="1764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32F1599-A80E-4D64-B31B-FE68F9EEC13E}">
      <dsp:nvSpPr>
        <dsp:cNvPr id="0" name=""/>
        <dsp:cNvSpPr/>
      </dsp:nvSpPr>
      <dsp:spPr>
        <a:xfrm>
          <a:off x="433915" y="3528405"/>
          <a:ext cx="7947081" cy="1481189"/>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Se recopiló información sobre trabajos relacionados con el tema del proyecto, en el cual se pudo concluir que en su mayoría no se han realizado pruebas para el desarrollo de aplicaciones en la banda de 902 a 928 MHz en el Ecuador, a diferencia de la banda ICM de 2.4 GHz en la cual se han realizado pruebas tanto para ambientes urbanos como rurales los cuales han sido orientados en su mayoría al desarrollo de las </a:t>
          </a:r>
          <a:r>
            <a:rPr lang="es-ES" sz="1600" kern="1200" dirty="0" err="1" smtClean="0">
              <a:latin typeface="Bodoni MT" pitchFamily="18" charset="0"/>
            </a:rPr>
            <a:t>TICs</a:t>
          </a:r>
          <a:r>
            <a:rPr lang="es-ES" sz="1600" kern="1200" dirty="0" smtClean="0">
              <a:latin typeface="Bodoni MT" pitchFamily="18" charset="0"/>
            </a:rPr>
            <a:t>. </a:t>
          </a:r>
          <a:endParaRPr lang="es-EC" sz="1600" kern="1200" dirty="0">
            <a:latin typeface="Bodoni MT" pitchFamily="18" charset="0"/>
          </a:endParaRPr>
        </a:p>
      </dsp:txBody>
      <dsp:txXfrm>
        <a:off x="506221" y="3600711"/>
        <a:ext cx="7802469" cy="1336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72F-D062-459A-8509-0CBF293DDBF3}">
      <dsp:nvSpPr>
        <dsp:cNvPr id="0" name=""/>
        <dsp:cNvSpPr/>
      </dsp:nvSpPr>
      <dsp:spPr>
        <a:xfrm>
          <a:off x="0" y="1214698"/>
          <a:ext cx="8686800" cy="2016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78C3E0-DFF6-41D3-9F12-A5A602302213}">
      <dsp:nvSpPr>
        <dsp:cNvPr id="0" name=""/>
        <dsp:cNvSpPr/>
      </dsp:nvSpPr>
      <dsp:spPr>
        <a:xfrm>
          <a:off x="433915" y="0"/>
          <a:ext cx="7947021" cy="1205192"/>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C" sz="1600" kern="1200" dirty="0" smtClean="0">
              <a:latin typeface="Bodoni MT" pitchFamily="18" charset="0"/>
            </a:rPr>
            <a:t>Se analizaron los equipos que trabajan en la frecuencia de 902 a 928 MHz disponibles en el mercado, con lo cual se conoció la correcta configuración y manipulación de los </a:t>
          </a:r>
          <a:r>
            <a:rPr lang="es-EC" sz="1600" i="1" kern="1200" dirty="0" smtClean="0">
              <a:latin typeface="Bodoni MT" pitchFamily="18" charset="0"/>
            </a:rPr>
            <a:t>Nanostation</a:t>
          </a:r>
          <a:r>
            <a:rPr lang="es-EC" sz="1600" kern="1200" dirty="0" smtClean="0">
              <a:latin typeface="Bodoni MT" pitchFamily="18" charset="0"/>
            </a:rPr>
            <a:t> M900 tanto para la Unidad Base como para la Unidad Remota.</a:t>
          </a:r>
          <a:endParaRPr lang="es-EC" sz="1600" kern="1200" dirty="0">
            <a:latin typeface="Bodoni MT" pitchFamily="18" charset="0"/>
          </a:endParaRPr>
        </a:p>
      </dsp:txBody>
      <dsp:txXfrm>
        <a:off x="492748" y="58833"/>
        <a:ext cx="7829355" cy="1087526"/>
      </dsp:txXfrm>
    </dsp:sp>
    <dsp:sp modelId="{244E1EF4-9AFA-40B2-BBC7-06DB88EBFC2B}">
      <dsp:nvSpPr>
        <dsp:cNvPr id="0" name=""/>
        <dsp:cNvSpPr/>
      </dsp:nvSpPr>
      <dsp:spPr>
        <a:xfrm>
          <a:off x="0" y="3058640"/>
          <a:ext cx="8686800" cy="2016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09295DE-E851-45F6-AFAE-0A6FEA157E5F}">
      <dsp:nvSpPr>
        <dsp:cNvPr id="0" name=""/>
        <dsp:cNvSpPr/>
      </dsp:nvSpPr>
      <dsp:spPr>
        <a:xfrm>
          <a:off x="433915" y="1461581"/>
          <a:ext cx="7928492" cy="1562755"/>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En la simulación del enlace se calculó el nivel de </a:t>
          </a:r>
          <a:r>
            <a:rPr lang="es-ES" sz="1600" kern="1200" dirty="0" err="1" smtClean="0">
              <a:latin typeface="Bodoni MT" pitchFamily="18" charset="0"/>
            </a:rPr>
            <a:t>Rx</a:t>
          </a:r>
          <a:r>
            <a:rPr lang="es-ES" sz="1600" kern="1200" dirty="0" smtClean="0">
              <a:latin typeface="Bodoni MT" pitchFamily="18" charset="0"/>
            </a:rPr>
            <a:t> obteniendo un valor de -76.1 dBm y en las pruebas de campo se obtuvo un valor del nivel de </a:t>
          </a:r>
          <a:r>
            <a:rPr lang="es-ES" sz="1600" kern="1200" dirty="0" err="1" smtClean="0">
              <a:latin typeface="Bodoni MT" pitchFamily="18" charset="0"/>
            </a:rPr>
            <a:t>Rx</a:t>
          </a:r>
          <a:r>
            <a:rPr lang="es-ES" sz="1600" kern="1200" dirty="0" smtClean="0">
              <a:latin typeface="Bodoni MT" pitchFamily="18" charset="0"/>
            </a:rPr>
            <a:t> de -77 dBm, siendo un cálculo muy aproximado el que se realizó con la herramienta de simulación elegida para el trabajo desarrollado</a:t>
          </a:r>
          <a:r>
            <a:rPr lang="es-ES" sz="1600" i="1" kern="1200" dirty="0" smtClean="0">
              <a:latin typeface="Bodoni MT" pitchFamily="18" charset="0"/>
            </a:rPr>
            <a:t>, </a:t>
          </a:r>
          <a:r>
            <a:rPr lang="es-ES" sz="1600" kern="1200" dirty="0" smtClean="0">
              <a:latin typeface="Bodoni MT" pitchFamily="18" charset="0"/>
            </a:rPr>
            <a:t>la cual presenta un error de 0.9 dBm del valor real. </a:t>
          </a:r>
          <a:endParaRPr lang="es-EC" sz="1600" kern="1200" dirty="0">
            <a:latin typeface="Bodoni MT" pitchFamily="18" charset="0"/>
          </a:endParaRPr>
        </a:p>
      </dsp:txBody>
      <dsp:txXfrm>
        <a:off x="510202" y="1537868"/>
        <a:ext cx="7775918" cy="1410181"/>
      </dsp:txXfrm>
    </dsp:sp>
    <dsp:sp modelId="{E495D1C3-0BC9-4209-A68E-6EBAA17DCB0A}">
      <dsp:nvSpPr>
        <dsp:cNvPr id="0" name=""/>
        <dsp:cNvSpPr/>
      </dsp:nvSpPr>
      <dsp:spPr>
        <a:xfrm>
          <a:off x="0" y="5343016"/>
          <a:ext cx="8686800" cy="2016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32F1599-A80E-4D64-B31B-FE68F9EEC13E}">
      <dsp:nvSpPr>
        <dsp:cNvPr id="0" name=""/>
        <dsp:cNvSpPr/>
      </dsp:nvSpPr>
      <dsp:spPr>
        <a:xfrm>
          <a:off x="433915" y="3335868"/>
          <a:ext cx="7928432" cy="1918067"/>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Si bien la diferencia entre la banda de frecuencia de 902 a 928 MHz con la banda frecuencia de 2.4 GHz, es que la primera banda de frecuencia antes mencionada no necesita línea de vista para enlaces de hasta los 5 km de distancia. En las pruebas de campo se determinó que la banda de 900 MHz supera obstáculos en enlaces de corta distancia debido a su mayor índice de penetración lo que permite superar obstrucciones como la vegetación y edificaciones.  </a:t>
          </a:r>
          <a:endParaRPr lang="es-EC" sz="1600" kern="1200" dirty="0">
            <a:latin typeface="Bodoni MT" pitchFamily="18" charset="0"/>
          </a:endParaRPr>
        </a:p>
      </dsp:txBody>
      <dsp:txXfrm>
        <a:off x="527547" y="3429500"/>
        <a:ext cx="7741168" cy="1730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BE72F-D062-459A-8509-0CBF293DDBF3}">
      <dsp:nvSpPr>
        <dsp:cNvPr id="0" name=""/>
        <dsp:cNvSpPr/>
      </dsp:nvSpPr>
      <dsp:spPr>
        <a:xfrm>
          <a:off x="0" y="2636255"/>
          <a:ext cx="8686800" cy="467878"/>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A78C3E0-DFF6-41D3-9F12-A5A602302213}">
      <dsp:nvSpPr>
        <dsp:cNvPr id="0" name=""/>
        <dsp:cNvSpPr/>
      </dsp:nvSpPr>
      <dsp:spPr>
        <a:xfrm>
          <a:off x="434340" y="834281"/>
          <a:ext cx="7359604" cy="1715215"/>
        </a:xfrm>
        <a:prstGeom prst="roundRect">
          <a:avLst/>
        </a:prstGeom>
        <a:solidFill>
          <a:schemeClr val="bg1">
            <a:lumMod val="50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just" defTabSz="711200">
            <a:lnSpc>
              <a:spcPct val="90000"/>
            </a:lnSpc>
            <a:spcBef>
              <a:spcPct val="0"/>
            </a:spcBef>
            <a:spcAft>
              <a:spcPct val="35000"/>
            </a:spcAft>
          </a:pPr>
          <a:r>
            <a:rPr lang="es-ES" sz="1600" kern="1200" dirty="0" smtClean="0">
              <a:latin typeface="Bodoni MT" pitchFamily="18" charset="0"/>
            </a:rPr>
            <a:t>Comparando la banda ICM de 902 a 928 MHz con la banda ICM de 2.4 GHz, se puede llegar a la conclusión que esta banda de frecuencia no es útil para las aplicaciones que nos brinda WiFi debido a su bajo </a:t>
          </a:r>
          <a:r>
            <a:rPr lang="es-ES" sz="1600" i="1" kern="1200" dirty="0" smtClean="0">
              <a:latin typeface="Bodoni MT" pitchFamily="18" charset="0"/>
            </a:rPr>
            <a:t>Throughput</a:t>
          </a:r>
          <a:r>
            <a:rPr lang="es-ES" sz="1600" kern="1200" dirty="0" smtClean="0">
              <a:latin typeface="Bodoni MT" pitchFamily="18" charset="0"/>
            </a:rPr>
            <a:t> de 7.55 Mbps el cual está muy por debajo de los resultados obtenidos en enlaces WiFi de larga distancia en el que se obtuvo un </a:t>
          </a:r>
          <a:r>
            <a:rPr lang="es-ES" sz="1600" i="1" kern="1200" dirty="0" smtClean="0">
              <a:latin typeface="Bodoni MT" pitchFamily="18" charset="0"/>
            </a:rPr>
            <a:t>Throughput</a:t>
          </a:r>
          <a:r>
            <a:rPr lang="es-ES" sz="1600" kern="1200" dirty="0" smtClean="0">
              <a:latin typeface="Bodoni MT" pitchFamily="18" charset="0"/>
            </a:rPr>
            <a:t> de 30.563 Mbps. </a:t>
          </a:r>
          <a:endParaRPr lang="es-EC" sz="1600" kern="1200" dirty="0">
            <a:latin typeface="Bodoni MT" pitchFamily="18" charset="0"/>
          </a:endParaRPr>
        </a:p>
      </dsp:txBody>
      <dsp:txXfrm>
        <a:off x="518070" y="918011"/>
        <a:ext cx="7192144" cy="15477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4BA76-3ECA-4CA9-98CB-7205AA63315C}" type="datetimeFigureOut">
              <a:rPr lang="es-EC" smtClean="0"/>
              <a:t>22/01/2014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DDF51-9D62-4394-A626-F2B6D30FF617}" type="slidenum">
              <a:rPr lang="es-EC" smtClean="0"/>
              <a:t>‹Nº›</a:t>
            </a:fld>
            <a:endParaRPr lang="es-EC"/>
          </a:p>
        </p:txBody>
      </p:sp>
    </p:spTree>
    <p:extLst>
      <p:ext uri="{BB962C8B-B14F-4D97-AF65-F5344CB8AC3E}">
        <p14:creationId xmlns:p14="http://schemas.microsoft.com/office/powerpoint/2010/main" val="403854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2</a:t>
            </a:fld>
            <a:endParaRPr lang="es-EC"/>
          </a:p>
        </p:txBody>
      </p:sp>
    </p:spTree>
    <p:extLst>
      <p:ext uri="{BB962C8B-B14F-4D97-AF65-F5344CB8AC3E}">
        <p14:creationId xmlns:p14="http://schemas.microsoft.com/office/powerpoint/2010/main" val="45615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22</a:t>
            </a:fld>
            <a:endParaRPr lang="es-EC"/>
          </a:p>
        </p:txBody>
      </p:sp>
    </p:spTree>
    <p:extLst>
      <p:ext uri="{BB962C8B-B14F-4D97-AF65-F5344CB8AC3E}">
        <p14:creationId xmlns:p14="http://schemas.microsoft.com/office/powerpoint/2010/main" val="454415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23</a:t>
            </a:fld>
            <a:endParaRPr lang="es-EC"/>
          </a:p>
        </p:txBody>
      </p:sp>
    </p:spTree>
    <p:extLst>
      <p:ext uri="{BB962C8B-B14F-4D97-AF65-F5344CB8AC3E}">
        <p14:creationId xmlns:p14="http://schemas.microsoft.com/office/powerpoint/2010/main" val="258272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29</a:t>
            </a:fld>
            <a:endParaRPr lang="es-EC"/>
          </a:p>
        </p:txBody>
      </p:sp>
    </p:spTree>
    <p:extLst>
      <p:ext uri="{BB962C8B-B14F-4D97-AF65-F5344CB8AC3E}">
        <p14:creationId xmlns:p14="http://schemas.microsoft.com/office/powerpoint/2010/main" val="364679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30</a:t>
            </a:fld>
            <a:endParaRPr lang="es-EC"/>
          </a:p>
        </p:txBody>
      </p:sp>
    </p:spTree>
    <p:extLst>
      <p:ext uri="{BB962C8B-B14F-4D97-AF65-F5344CB8AC3E}">
        <p14:creationId xmlns:p14="http://schemas.microsoft.com/office/powerpoint/2010/main" val="364679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31</a:t>
            </a:fld>
            <a:endParaRPr lang="es-EC"/>
          </a:p>
        </p:txBody>
      </p:sp>
    </p:spTree>
    <p:extLst>
      <p:ext uri="{BB962C8B-B14F-4D97-AF65-F5344CB8AC3E}">
        <p14:creationId xmlns:p14="http://schemas.microsoft.com/office/powerpoint/2010/main" val="3646790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32</a:t>
            </a:fld>
            <a:endParaRPr lang="es-EC"/>
          </a:p>
        </p:txBody>
      </p:sp>
    </p:spTree>
    <p:extLst>
      <p:ext uri="{BB962C8B-B14F-4D97-AF65-F5344CB8AC3E}">
        <p14:creationId xmlns:p14="http://schemas.microsoft.com/office/powerpoint/2010/main" val="364679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33</a:t>
            </a:fld>
            <a:endParaRPr lang="es-EC"/>
          </a:p>
        </p:txBody>
      </p:sp>
    </p:spTree>
    <p:extLst>
      <p:ext uri="{BB962C8B-B14F-4D97-AF65-F5344CB8AC3E}">
        <p14:creationId xmlns:p14="http://schemas.microsoft.com/office/powerpoint/2010/main" val="364679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34</a:t>
            </a:fld>
            <a:endParaRPr lang="es-EC"/>
          </a:p>
        </p:txBody>
      </p:sp>
    </p:spTree>
    <p:extLst>
      <p:ext uri="{BB962C8B-B14F-4D97-AF65-F5344CB8AC3E}">
        <p14:creationId xmlns:p14="http://schemas.microsoft.com/office/powerpoint/2010/main" val="3646790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35</a:t>
            </a:fld>
            <a:endParaRPr lang="es-EC"/>
          </a:p>
        </p:txBody>
      </p:sp>
    </p:spTree>
    <p:extLst>
      <p:ext uri="{BB962C8B-B14F-4D97-AF65-F5344CB8AC3E}">
        <p14:creationId xmlns:p14="http://schemas.microsoft.com/office/powerpoint/2010/main" val="279166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6</a:t>
            </a:fld>
            <a:endParaRPr lang="es-EC"/>
          </a:p>
        </p:txBody>
      </p:sp>
    </p:spTree>
    <p:extLst>
      <p:ext uri="{BB962C8B-B14F-4D97-AF65-F5344CB8AC3E}">
        <p14:creationId xmlns:p14="http://schemas.microsoft.com/office/powerpoint/2010/main" val="231419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i="1" kern="1200" dirty="0" smtClean="0">
                <a:solidFill>
                  <a:schemeClr val="tx1"/>
                </a:solidFill>
                <a:effectLst/>
                <a:latin typeface="+mn-lt"/>
                <a:ea typeface="+mn-ea"/>
                <a:cs typeface="+mn-cs"/>
              </a:rPr>
              <a:t>Ubiquiti Networks</a:t>
            </a:r>
            <a:r>
              <a:rPr lang="es-EC" sz="1200" kern="1200" dirty="0" smtClean="0">
                <a:solidFill>
                  <a:schemeClr val="tx1"/>
                </a:solidFill>
                <a:effectLst/>
                <a:latin typeface="+mn-lt"/>
                <a:ea typeface="+mn-ea"/>
                <a:cs typeface="+mn-cs"/>
              </a:rPr>
              <a:t> entró formalmente en el mercado de la tecnología inalámbrica en junio de 2005,</a:t>
            </a:r>
          </a:p>
          <a:p>
            <a:r>
              <a:rPr lang="es-EC" sz="1200" kern="1200" dirty="0" smtClean="0">
                <a:solidFill>
                  <a:schemeClr val="tx1"/>
                </a:solidFill>
                <a:effectLst/>
                <a:latin typeface="+mn-lt"/>
                <a:ea typeface="+mn-ea"/>
                <a:cs typeface="+mn-cs"/>
              </a:rPr>
              <a:t>fueron adoptados rápidamente por los fabricantes de equipos originales en todo el mundo debido a su precio y versatilidad. Operando a los 2,4 y 5,8 GHz, los de amplia cobertura sería el primero de una larga línea de productos Ubiquiti por usar el chipset </a:t>
            </a:r>
            <a:r>
              <a:rPr lang="es-EC" sz="1200" i="1" kern="1200" dirty="0" err="1" smtClean="0">
                <a:solidFill>
                  <a:schemeClr val="tx1"/>
                </a:solidFill>
                <a:effectLst/>
                <a:latin typeface="+mn-lt"/>
                <a:ea typeface="+mn-ea"/>
                <a:cs typeface="+mn-cs"/>
              </a:rPr>
              <a:t>Atheros</a:t>
            </a:r>
            <a:r>
              <a:rPr lang="es-EC"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a:t>
            </a:r>
            <a:r>
              <a:rPr lang="es-EC" sz="1200" kern="1200" dirty="0" err="1" smtClean="0">
                <a:solidFill>
                  <a:schemeClr val="tx1"/>
                </a:solidFill>
                <a:effectLst/>
                <a:latin typeface="+mn-lt"/>
                <a:ea typeface="+mn-ea"/>
                <a:cs typeface="+mn-cs"/>
              </a:rPr>
              <a:t>NanoStation</a:t>
            </a:r>
            <a:r>
              <a:rPr lang="es-EC" sz="1200" kern="1200" dirty="0" smtClean="0">
                <a:solidFill>
                  <a:schemeClr val="tx1"/>
                </a:solidFill>
                <a:effectLst/>
                <a:latin typeface="+mn-lt"/>
                <a:ea typeface="+mn-ea"/>
                <a:cs typeface="+mn-cs"/>
              </a:rPr>
              <a:t> M900 dispone del hardware necesario para que pueda ser reseteado en remoto desde la fuente de alimentación. En la Figura. 3.2 se puede visualizar el plano del equipo a utilizar.</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8</a:t>
            </a:fld>
            <a:endParaRPr lang="es-EC"/>
          </a:p>
        </p:txBody>
      </p:sp>
    </p:spTree>
    <p:extLst>
      <p:ext uri="{BB962C8B-B14F-4D97-AF65-F5344CB8AC3E}">
        <p14:creationId xmlns:p14="http://schemas.microsoft.com/office/powerpoint/2010/main" val="14029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RF Explorer es un analizador de espectro portátil diseñado para las necesidades específicas de comunicaciones en bandas de frecuencia ISM. El RF Explorer está limitado a mostrar los datos de un único punto de máxima potencia, su uso es muy similar a la de un analizador de espectros digital común y corriente en el cual para analizar una banda de frecuencia específica se debe configurar los parámetros de frecuencia inicial y frecuencia final en el menú. Pose un software fácil de configurar en el cual se puede guardar los resultados del escaneo de frecuencias para un más fácil análisis de resultados.</a:t>
            </a:r>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10</a:t>
            </a:fld>
            <a:endParaRPr lang="es-EC"/>
          </a:p>
        </p:txBody>
      </p:sp>
    </p:spTree>
    <p:extLst>
      <p:ext uri="{BB962C8B-B14F-4D97-AF65-F5344CB8AC3E}">
        <p14:creationId xmlns:p14="http://schemas.microsoft.com/office/powerpoint/2010/main" val="420775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16</a:t>
            </a:fld>
            <a:endParaRPr lang="es-EC"/>
          </a:p>
        </p:txBody>
      </p:sp>
    </p:spTree>
    <p:extLst>
      <p:ext uri="{BB962C8B-B14F-4D97-AF65-F5344CB8AC3E}">
        <p14:creationId xmlns:p14="http://schemas.microsoft.com/office/powerpoint/2010/main" val="405710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17</a:t>
            </a:fld>
            <a:endParaRPr lang="es-EC"/>
          </a:p>
        </p:txBody>
      </p:sp>
    </p:spTree>
    <p:extLst>
      <p:ext uri="{BB962C8B-B14F-4D97-AF65-F5344CB8AC3E}">
        <p14:creationId xmlns:p14="http://schemas.microsoft.com/office/powerpoint/2010/main" val="207364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19</a:t>
            </a:fld>
            <a:endParaRPr lang="es-EC"/>
          </a:p>
        </p:txBody>
      </p:sp>
    </p:spTree>
    <p:extLst>
      <p:ext uri="{BB962C8B-B14F-4D97-AF65-F5344CB8AC3E}">
        <p14:creationId xmlns:p14="http://schemas.microsoft.com/office/powerpoint/2010/main" val="32408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20</a:t>
            </a:fld>
            <a:endParaRPr lang="es-EC"/>
          </a:p>
        </p:txBody>
      </p:sp>
    </p:spTree>
    <p:extLst>
      <p:ext uri="{BB962C8B-B14F-4D97-AF65-F5344CB8AC3E}">
        <p14:creationId xmlns:p14="http://schemas.microsoft.com/office/powerpoint/2010/main" val="195904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92DDF51-9D62-4394-A626-F2B6D30FF617}" type="slidenum">
              <a:rPr lang="es-EC" smtClean="0"/>
              <a:t>21</a:t>
            </a:fld>
            <a:endParaRPr lang="es-EC"/>
          </a:p>
        </p:txBody>
      </p:sp>
    </p:spTree>
    <p:extLst>
      <p:ext uri="{BB962C8B-B14F-4D97-AF65-F5344CB8AC3E}">
        <p14:creationId xmlns:p14="http://schemas.microsoft.com/office/powerpoint/2010/main" val="250375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E91F565-4F3B-48D4-83AC-B5DCBFE07F3C}" type="slidenum">
              <a:rPr lang="es-EC" smtClean="0"/>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E91F565-4F3B-48D4-83AC-B5DCBFE07F3C}"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0E91F565-4F3B-48D4-83AC-B5DCBFE07F3C}" type="slidenum">
              <a:rPr lang="es-EC" smtClean="0"/>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0E91F565-4F3B-48D4-83AC-B5DCBFE07F3C}" type="slidenum">
              <a:rPr lang="es-EC" smtClean="0"/>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E91F565-4F3B-48D4-83AC-B5DCBFE07F3C}" type="slidenum">
              <a:rPr lang="es-EC" smtClean="0"/>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369C3E10-13E5-4CB9-95BD-B8FB860E1421}" type="datetimeFigureOut">
              <a:rPr lang="es-EC" smtClean="0"/>
              <a:t>22/01/2014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E91F565-4F3B-48D4-83AC-B5DCBFE07F3C}" type="slidenum">
              <a:rPr lang="es-EC" smtClean="0"/>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0E91F565-4F3B-48D4-83AC-B5DCBFE07F3C}" type="slidenum">
              <a:rPr lang="es-EC" smtClean="0"/>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0E91F565-4F3B-48D4-83AC-B5DCBFE07F3C}"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0E91F565-4F3B-48D4-83AC-B5DCBFE07F3C}"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E91F565-4F3B-48D4-83AC-B5DCBFE07F3C}" type="slidenum">
              <a:rPr lang="es-EC" smtClean="0"/>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369C3E10-13E5-4CB9-95BD-B8FB860E1421}" type="datetimeFigureOut">
              <a:rPr lang="es-EC" smtClean="0"/>
              <a:t>22/01/2014</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0E91F565-4F3B-48D4-83AC-B5DCBFE07F3C}" type="slidenum">
              <a:rPr lang="es-EC" smtClean="0"/>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369C3E10-13E5-4CB9-95BD-B8FB860E1421}" type="datetimeFigureOut">
              <a:rPr lang="es-EC" smtClean="0"/>
              <a:t>22/01/2014</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69C3E10-13E5-4CB9-95BD-B8FB860E1421}" type="datetimeFigureOut">
              <a:rPr lang="es-EC" smtClean="0"/>
              <a:t>22/01/2014</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E91F565-4F3B-48D4-83AC-B5DCBFE07F3C}" type="slidenum">
              <a:rPr lang="es-EC" smtClean="0"/>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slide" Target="slide2.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biquiticolombia.com/ubiquiti-nanostation-loco-m900/m9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75576" y="354360"/>
            <a:ext cx="8458200" cy="914400"/>
          </a:xfrm>
        </p:spPr>
        <p:txBody>
          <a:bodyPr>
            <a:normAutofit fontScale="85000" lnSpcReduction="20000"/>
          </a:bodyPr>
          <a:lstStyle/>
          <a:p>
            <a:r>
              <a:rPr lang="es-EC" sz="3800" b="1" dirty="0" smtClean="0">
                <a:solidFill>
                  <a:srgbClr val="004821"/>
                </a:solidFill>
              </a:rPr>
              <a:t>ESCUELA POLITÉCNICA DEL EJÉRCITO</a:t>
            </a:r>
            <a:endParaRPr lang="es-EC" sz="3800" b="1" dirty="0">
              <a:solidFill>
                <a:srgbClr val="004821"/>
              </a:solidFill>
            </a:endParaRPr>
          </a:p>
        </p:txBody>
      </p:sp>
      <p:sp>
        <p:nvSpPr>
          <p:cNvPr id="2" name="1 Título"/>
          <p:cNvSpPr>
            <a:spLocks noGrp="1"/>
          </p:cNvSpPr>
          <p:nvPr>
            <p:ph type="ctrTitle"/>
          </p:nvPr>
        </p:nvSpPr>
        <p:spPr>
          <a:xfrm>
            <a:off x="395536" y="4581128"/>
            <a:ext cx="8458200" cy="1296144"/>
          </a:xfrm>
        </p:spPr>
        <p:txBody>
          <a:bodyPr>
            <a:normAutofit fontScale="90000"/>
          </a:bodyPr>
          <a:lstStyle/>
          <a:p>
            <a:pPr algn="ctr"/>
            <a:r>
              <a:rPr lang="es-ES" sz="2700" dirty="0" smtClean="0">
                <a:solidFill>
                  <a:srgbClr val="004821"/>
                </a:solidFill>
                <a:effectLst/>
              </a:rPr>
              <a:t>ESTUDIO </a:t>
            </a:r>
            <a:r>
              <a:rPr lang="es-ES" sz="2700" dirty="0">
                <a:solidFill>
                  <a:srgbClr val="004821"/>
                </a:solidFill>
                <a:effectLst/>
              </a:rPr>
              <a:t>Y DISEÑO DE UNA RED INALÁMBRICA EN LA BANDA DE 900 MHz PARA LARGAS DISTANCIAS EN LA REGIÓN </a:t>
            </a:r>
            <a:r>
              <a:rPr lang="es-ES" sz="2700" dirty="0" smtClean="0">
                <a:solidFill>
                  <a:srgbClr val="004821"/>
                </a:solidFill>
                <a:effectLst/>
              </a:rPr>
              <a:t>SIERRA</a:t>
            </a:r>
            <a:endParaRPr lang="es-EC" dirty="0">
              <a:solidFill>
                <a:srgbClr val="004821"/>
              </a:solidFill>
            </a:endParaRPr>
          </a:p>
        </p:txBody>
      </p:sp>
      <p:pic>
        <p:nvPicPr>
          <p:cNvPr id="1028" name="Picture 4" descr="http://www.dicyt.com/data/28/162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552433"/>
            <a:ext cx="2745673" cy="266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78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188640"/>
            <a:ext cx="8534400" cy="758952"/>
          </a:xfrm>
        </p:spPr>
        <p:txBody>
          <a:bodyPr/>
          <a:lstStyle/>
          <a:p>
            <a:pPr algn="ctr"/>
            <a:r>
              <a:rPr lang="es-EC" b="1" dirty="0" smtClean="0"/>
              <a:t>Otros Equipos</a:t>
            </a:r>
            <a:endParaRPr lang="es-EC" b="1" dirty="0"/>
          </a:p>
        </p:txBody>
      </p:sp>
      <p:sp>
        <p:nvSpPr>
          <p:cNvPr id="5" name="4 Flecha curvada hacia la izquierda">
            <a:hlinkClick r:id="rId3" action="ppaction://hlinksldjump"/>
          </p:cNvPr>
          <p:cNvSpPr/>
          <p:nvPr/>
        </p:nvSpPr>
        <p:spPr>
          <a:xfrm>
            <a:off x="8460432"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3" name="2 Diagrama"/>
          <p:cNvGraphicFramePr/>
          <p:nvPr>
            <p:extLst>
              <p:ext uri="{D42A27DB-BD31-4B8C-83A1-F6EECF244321}">
                <p14:modId xmlns:p14="http://schemas.microsoft.com/office/powerpoint/2010/main" val="2493630802"/>
              </p:ext>
            </p:extLst>
          </p:nvPr>
        </p:nvGraphicFramePr>
        <p:xfrm>
          <a:off x="1619672" y="73315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10 Diagrama"/>
          <p:cNvGraphicFramePr/>
          <p:nvPr>
            <p:extLst>
              <p:ext uri="{D42A27DB-BD31-4B8C-83A1-F6EECF244321}">
                <p14:modId xmlns:p14="http://schemas.microsoft.com/office/powerpoint/2010/main" val="916623610"/>
              </p:ext>
            </p:extLst>
          </p:nvPr>
        </p:nvGraphicFramePr>
        <p:xfrm>
          <a:off x="1619672" y="3109416"/>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78037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M</a:t>
            </a:r>
            <a:r>
              <a:rPr lang="es-EC" b="1" dirty="0" smtClean="0"/>
              <a:t>etodología</a:t>
            </a:r>
            <a:endParaRPr lang="es-EC" b="1" dirty="0"/>
          </a:p>
        </p:txBody>
      </p:sp>
      <p:sp>
        <p:nvSpPr>
          <p:cNvPr id="3" name="2 Marcador de contenido"/>
          <p:cNvSpPr>
            <a:spLocks noGrp="1"/>
          </p:cNvSpPr>
          <p:nvPr>
            <p:ph sz="quarter" idx="1"/>
          </p:nvPr>
        </p:nvSpPr>
        <p:spPr/>
        <p:txBody>
          <a:bodyPr/>
          <a:lstStyle/>
          <a:p>
            <a:r>
              <a:rPr lang="es-EC" dirty="0" smtClean="0">
                <a:latin typeface="Bodoni MT" pitchFamily="18" charset="0"/>
              </a:rPr>
              <a:t>Configuración Unidad Base</a:t>
            </a:r>
          </a:p>
          <a:p>
            <a:pPr marL="0" lvl="0" indent="0" fontAlgn="base">
              <a:buNone/>
            </a:pPr>
            <a:r>
              <a:rPr lang="es-ES" sz="2800" dirty="0" smtClean="0">
                <a:latin typeface="Bodoni MT" pitchFamily="18" charset="0"/>
              </a:rPr>
              <a:t>    Configuración </a:t>
            </a:r>
            <a:r>
              <a:rPr lang="es-ES" sz="2800" dirty="0">
                <a:latin typeface="Bodoni MT" pitchFamily="18" charset="0"/>
              </a:rPr>
              <a:t>de R</a:t>
            </a:r>
            <a:r>
              <a:rPr lang="es-ES" sz="2800" dirty="0" smtClean="0">
                <a:latin typeface="Bodoni MT" pitchFamily="18" charset="0"/>
              </a:rPr>
              <a:t>ed               Configuración </a:t>
            </a:r>
            <a:r>
              <a:rPr lang="es-ES" sz="2800" dirty="0" err="1" smtClean="0">
                <a:latin typeface="Bodoni MT" pitchFamily="18" charset="0"/>
              </a:rPr>
              <a:t>Wireless</a:t>
            </a:r>
            <a:endParaRPr lang="es-ES" sz="2800" dirty="0" smtClean="0">
              <a:latin typeface="Bodoni MT" pitchFamily="18" charset="0"/>
            </a:endParaRPr>
          </a:p>
          <a:p>
            <a:pPr lvl="0" fontAlgn="base">
              <a:buFont typeface="Wingdings" pitchFamily="2" charset="2"/>
              <a:buChar char="ü"/>
            </a:pPr>
            <a:endParaRPr lang="es-EC" sz="900" dirty="0"/>
          </a:p>
          <a:p>
            <a:pPr marL="0" indent="0">
              <a:buNone/>
            </a:pP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4171578" cy="3408437"/>
          </a:xfrm>
          <a:prstGeom prst="rect">
            <a:avLst/>
          </a:prstGeom>
          <a:noFill/>
          <a:ln>
            <a:solidFill>
              <a:schemeClr val="tx1"/>
            </a:solidFill>
          </a:ln>
        </p:spPr>
      </p:pic>
      <p:pic>
        <p:nvPicPr>
          <p:cNvPr id="6" name="5 Imagen"/>
          <p:cNvPicPr/>
          <p:nvPr/>
        </p:nvPicPr>
        <p:blipFill rotWithShape="1">
          <a:blip r:embed="rId3">
            <a:extLst>
              <a:ext uri="{28A0092B-C50C-407E-A947-70E740481C1C}">
                <a14:useLocalDpi xmlns:a14="http://schemas.microsoft.com/office/drawing/2010/main" val="0"/>
              </a:ext>
            </a:extLst>
          </a:blip>
          <a:srcRect r="26677"/>
          <a:stretch/>
        </p:blipFill>
        <p:spPr bwMode="auto">
          <a:xfrm>
            <a:off x="4932040" y="2768423"/>
            <a:ext cx="3862184" cy="3433445"/>
          </a:xfrm>
          <a:prstGeom prst="rect">
            <a:avLst/>
          </a:prstGeom>
          <a:noFill/>
          <a:ln>
            <a:solidFill>
              <a:schemeClr val="tx1"/>
            </a:solidFill>
          </a:ln>
        </p:spPr>
      </p:pic>
    </p:spTree>
    <p:extLst>
      <p:ext uri="{BB962C8B-B14F-4D97-AF65-F5344CB8AC3E}">
        <p14:creationId xmlns:p14="http://schemas.microsoft.com/office/powerpoint/2010/main" val="3439628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t>Metodología</a:t>
            </a:r>
            <a:endParaRPr lang="es-EC" b="1" dirty="0"/>
          </a:p>
        </p:txBody>
      </p:sp>
      <p:sp>
        <p:nvSpPr>
          <p:cNvPr id="3" name="2 Marcador de contenido"/>
          <p:cNvSpPr>
            <a:spLocks noGrp="1"/>
          </p:cNvSpPr>
          <p:nvPr>
            <p:ph sz="quarter" idx="1"/>
          </p:nvPr>
        </p:nvSpPr>
        <p:spPr>
          <a:xfrm>
            <a:off x="304800" y="1484784"/>
            <a:ext cx="8686800" cy="4525963"/>
          </a:xfrm>
        </p:spPr>
        <p:txBody>
          <a:bodyPr/>
          <a:lstStyle/>
          <a:p>
            <a:r>
              <a:rPr lang="es-EC" dirty="0" smtClean="0">
                <a:latin typeface="Bodoni MT" pitchFamily="18" charset="0"/>
              </a:rPr>
              <a:t>Configuración de la Unidad Remota</a:t>
            </a:r>
          </a:p>
          <a:p>
            <a:pPr marL="0" indent="0">
              <a:buNone/>
            </a:pPr>
            <a:r>
              <a:rPr lang="es-EC" dirty="0">
                <a:latin typeface="Bodoni MT" pitchFamily="18" charset="0"/>
              </a:rPr>
              <a:t> </a:t>
            </a:r>
            <a:r>
              <a:rPr lang="es-EC" dirty="0" smtClean="0">
                <a:latin typeface="Bodoni MT" pitchFamily="18" charset="0"/>
              </a:rPr>
              <a:t>  Configuración de Red              Configuración </a:t>
            </a:r>
            <a:r>
              <a:rPr lang="es-EC" dirty="0" err="1" smtClean="0">
                <a:latin typeface="Bodoni MT" pitchFamily="18" charset="0"/>
              </a:rPr>
              <a:t>Wireless</a:t>
            </a:r>
            <a:endParaRPr lang="es-EC" dirty="0">
              <a:latin typeface="Bodoni MT" pitchFamily="18"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r="27479"/>
          <a:stretch/>
        </p:blipFill>
        <p:spPr bwMode="auto">
          <a:xfrm>
            <a:off x="484490" y="2564904"/>
            <a:ext cx="3655462" cy="3528392"/>
          </a:xfrm>
          <a:prstGeom prst="rect">
            <a:avLst/>
          </a:prstGeom>
          <a:noFill/>
          <a:ln>
            <a:solidFill>
              <a:schemeClr val="tx1"/>
            </a:solidFill>
          </a:ln>
        </p:spPr>
      </p:pic>
      <p:pic>
        <p:nvPicPr>
          <p:cNvPr id="6" name="5 Imagen"/>
          <p:cNvPicPr/>
          <p:nvPr/>
        </p:nvPicPr>
        <p:blipFill rotWithShape="1">
          <a:blip r:embed="rId3">
            <a:extLst>
              <a:ext uri="{28A0092B-C50C-407E-A947-70E740481C1C}">
                <a14:useLocalDpi xmlns:a14="http://schemas.microsoft.com/office/drawing/2010/main" val="0"/>
              </a:ext>
            </a:extLst>
          </a:blip>
          <a:srcRect r="26334"/>
          <a:stretch/>
        </p:blipFill>
        <p:spPr bwMode="auto">
          <a:xfrm>
            <a:off x="4427984" y="2574352"/>
            <a:ext cx="4320480" cy="3518943"/>
          </a:xfrm>
          <a:prstGeom prst="rect">
            <a:avLst/>
          </a:prstGeom>
          <a:noFill/>
          <a:ln>
            <a:solidFill>
              <a:schemeClr val="tx1"/>
            </a:solidFill>
          </a:ln>
        </p:spPr>
      </p:pic>
      <p:sp>
        <p:nvSpPr>
          <p:cNvPr id="7" name="6 Flecha curvada hacia la izquierda">
            <a:hlinkClick r:id="rId4" action="ppaction://hlinksldjump"/>
          </p:cNvPr>
          <p:cNvSpPr/>
          <p:nvPr/>
        </p:nvSpPr>
        <p:spPr>
          <a:xfrm>
            <a:off x="8460432" y="6264696"/>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932521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a:t>Mediciones del espectro en 900 MHz</a:t>
            </a:r>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211242695"/>
              </p:ext>
            </p:extLst>
          </p:nvPr>
        </p:nvGraphicFramePr>
        <p:xfrm>
          <a:off x="323528" y="1268760"/>
          <a:ext cx="8568952" cy="5438140"/>
        </p:xfrm>
        <a:graphic>
          <a:graphicData uri="http://schemas.openxmlformats.org/drawingml/2006/table">
            <a:tbl>
              <a:tblPr firstRow="1" firstCol="1" bandRow="1">
                <a:tableStyleId>{00A15C55-8517-42AA-B614-E9B94910E393}</a:tableStyleId>
              </a:tblPr>
              <a:tblGrid>
                <a:gridCol w="2508186"/>
                <a:gridCol w="1446592"/>
                <a:gridCol w="1603462"/>
                <a:gridCol w="1775548"/>
                <a:gridCol w="1235164"/>
              </a:tblGrid>
              <a:tr h="287329">
                <a:tc>
                  <a:txBody>
                    <a:bodyPr/>
                    <a:lstStyle/>
                    <a:p>
                      <a:pPr algn="ctr">
                        <a:lnSpc>
                          <a:spcPct val="115000"/>
                        </a:lnSpc>
                        <a:spcAft>
                          <a:spcPts val="0"/>
                        </a:spcAft>
                      </a:pPr>
                      <a:r>
                        <a:rPr lang="es-EC" sz="1600" dirty="0">
                          <a:effectLst/>
                          <a:latin typeface="Bodoni MT" pitchFamily="18" charset="0"/>
                        </a:rPr>
                        <a:t>Sector</a:t>
                      </a:r>
                      <a:endParaRPr lang="es-EC" sz="16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600" dirty="0">
                          <a:effectLst/>
                          <a:latin typeface="Bodoni MT" pitchFamily="18" charset="0"/>
                        </a:rPr>
                        <a:t>Latitud</a:t>
                      </a:r>
                      <a:endParaRPr lang="es-EC" sz="16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600" dirty="0">
                          <a:effectLst/>
                          <a:latin typeface="Bodoni MT" pitchFamily="18" charset="0"/>
                        </a:rPr>
                        <a:t>Longitud</a:t>
                      </a:r>
                      <a:endParaRPr lang="es-EC" sz="16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600" dirty="0">
                          <a:effectLst/>
                          <a:latin typeface="Bodoni MT" pitchFamily="18" charset="0"/>
                        </a:rPr>
                        <a:t>Frecuencia (MHz)</a:t>
                      </a:r>
                      <a:endParaRPr lang="es-EC" sz="16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600" dirty="0">
                          <a:effectLst/>
                          <a:latin typeface="Bodoni MT" pitchFamily="18" charset="0"/>
                        </a:rPr>
                        <a:t>Potencia (dBm)</a:t>
                      </a:r>
                      <a:endParaRPr lang="es-EC" sz="1600" dirty="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dirty="0">
                          <a:effectLst/>
                          <a:latin typeface="Bodoni MT" pitchFamily="18" charset="0"/>
                        </a:rPr>
                        <a:t>Aeropuerto Mariscal Sucre</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8´ 47,74´´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78° 29´ 24,17´´ O</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905,35</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-64</a:t>
                      </a:r>
                      <a:endParaRPr lang="es-EC" sz="140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dirty="0">
                          <a:effectLst/>
                          <a:latin typeface="Bodoni MT" pitchFamily="18" charset="0"/>
                        </a:rPr>
                        <a:t>Centro Comercial Ipiales</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0° 10´ 38,47´´ S</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78° 29´ 6,90´´ O</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923,83</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-82,5</a:t>
                      </a:r>
                      <a:endParaRPr lang="es-EC" sz="140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dirty="0" err="1">
                          <a:effectLst/>
                          <a:latin typeface="Bodoni MT" pitchFamily="18" charset="0"/>
                        </a:rPr>
                        <a:t>Cotocollao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0° 73´ 60´´ S</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78° 29´ 40,16´´ O</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908,83</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-112</a:t>
                      </a:r>
                      <a:endParaRPr lang="es-EC" sz="1400" dirty="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a:effectLst/>
                          <a:latin typeface="Bodoni MT" pitchFamily="18" charset="0"/>
                        </a:rPr>
                        <a:t>Escuela Politécnica Nacional</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0° 12´ 35,39´´ S</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78° 29´ 19,65´´ 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912,32</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smtClean="0">
                          <a:effectLst/>
                          <a:latin typeface="Bodoni MT" pitchFamily="18" charset="0"/>
                        </a:rPr>
                        <a:t>-84</a:t>
                      </a:r>
                      <a:endParaRPr lang="es-EC" sz="1400" dirty="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dirty="0">
                          <a:effectLst/>
                          <a:latin typeface="Bodoni MT" pitchFamily="18" charset="0"/>
                        </a:rPr>
                        <a:t>Estadio Olímpico Atahualpa</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10´ 41,77´´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78° 28´ 40,05´´ 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905,89</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-69</a:t>
                      </a:r>
                      <a:endParaRPr lang="es-EC" sz="140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a:effectLst/>
                          <a:latin typeface="Bodoni MT" pitchFamily="18" charset="0"/>
                        </a:rPr>
                        <a:t>Estadio Casa Blanca</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6´ 30,62´´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78° 29´ 18,64´´ 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920,35</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-77</a:t>
                      </a:r>
                      <a:endParaRPr lang="es-EC" sz="1400" dirty="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a:effectLst/>
                          <a:latin typeface="Bodoni MT" pitchFamily="18" charset="0"/>
                        </a:rPr>
                        <a:t>Parque Inglés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7´ 54,89´´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78° 29´ 52,10´´ 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923,3</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-81</a:t>
                      </a:r>
                      <a:endParaRPr lang="es-EC" sz="140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a:effectLst/>
                          <a:latin typeface="Bodoni MT" pitchFamily="18" charset="0"/>
                        </a:rPr>
                        <a:t>Peaje Autopista General Rumiñahui</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14´ 36,80´´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78° 29´ 6,03´´ 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915,8</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-93,5</a:t>
                      </a:r>
                      <a:endParaRPr lang="es-EC" sz="140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a:effectLst/>
                          <a:latin typeface="Bodoni MT" pitchFamily="18" charset="0"/>
                        </a:rPr>
                        <a:t>Plaza de Toros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9´ 47,66´´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78° 29´ 0,56´´ O</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916,8</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-82,5</a:t>
                      </a:r>
                      <a:endParaRPr lang="es-EC" sz="1400" dirty="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dirty="0" smtClean="0">
                          <a:effectLst/>
                          <a:latin typeface="Bodoni MT" pitchFamily="18" charset="0"/>
                        </a:rPr>
                        <a:t>ESPE</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19´ 30,38´´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78° 26´ 57,11´´ O</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907,76</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-101,5</a:t>
                      </a:r>
                      <a:endParaRPr lang="es-EC" sz="1400" dirty="0">
                        <a:effectLst/>
                        <a:latin typeface="Bodoni MT" pitchFamily="18" charset="0"/>
                        <a:ea typeface="Calibri"/>
                        <a:cs typeface="Times New Roman"/>
                      </a:endParaRPr>
                    </a:p>
                  </a:txBody>
                  <a:tcPr marL="44450" marR="44450" marT="0" marB="0" anchor="b"/>
                </a:tc>
              </a:tr>
              <a:tr h="438658">
                <a:tc>
                  <a:txBody>
                    <a:bodyPr/>
                    <a:lstStyle/>
                    <a:p>
                      <a:pPr>
                        <a:lnSpc>
                          <a:spcPct val="115000"/>
                        </a:lnSpc>
                        <a:spcAft>
                          <a:spcPts val="0"/>
                        </a:spcAft>
                      </a:pPr>
                      <a:r>
                        <a:rPr lang="es-EC" sz="1400" dirty="0">
                          <a:effectLst/>
                          <a:latin typeface="Bodoni MT" pitchFamily="18" charset="0"/>
                        </a:rPr>
                        <a:t>Triángulo</a:t>
                      </a:r>
                      <a:endParaRPr lang="es-EC" sz="14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0° 10´ 38,47´´ S</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78° 27´ 32,89´´ O</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911,78</a:t>
                      </a:r>
                      <a:endParaRPr lang="es-EC" sz="14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dirty="0">
                          <a:effectLst/>
                          <a:latin typeface="Bodoni MT" pitchFamily="18" charset="0"/>
                        </a:rPr>
                        <a:t>-111,5</a:t>
                      </a:r>
                      <a:endParaRPr lang="es-EC" sz="1400" dirty="0">
                        <a:effectLst/>
                        <a:latin typeface="Bodoni MT" pitchFamily="18" charset="0"/>
                        <a:ea typeface="Calibri"/>
                        <a:cs typeface="Times New Roman"/>
                      </a:endParaRPr>
                    </a:p>
                  </a:txBody>
                  <a:tcPr marL="44450" marR="44450" marT="0" marB="0" anchor="b"/>
                </a:tc>
              </a:tr>
            </a:tbl>
          </a:graphicData>
        </a:graphic>
      </p:graphicFrame>
      <p:sp>
        <p:nvSpPr>
          <p:cNvPr id="5" name="4 Flecha curvada hacia la izquierda">
            <a:hlinkClick r:id="rId2" action="ppaction://hlinksldjump"/>
          </p:cNvPr>
          <p:cNvSpPr/>
          <p:nvPr/>
        </p:nvSpPr>
        <p:spPr>
          <a:xfrm>
            <a:off x="8604448" y="6400506"/>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8665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Planificación de la red</a:t>
            </a:r>
            <a:endParaRPr lang="es-EC" b="1" dirty="0"/>
          </a:p>
        </p:txBody>
      </p:sp>
      <p:sp>
        <p:nvSpPr>
          <p:cNvPr id="3" name="2 Marcador de contenido"/>
          <p:cNvSpPr>
            <a:spLocks noGrp="1"/>
          </p:cNvSpPr>
          <p:nvPr>
            <p:ph sz="quarter" idx="1"/>
          </p:nvPr>
        </p:nvSpPr>
        <p:spPr/>
        <p:txBody>
          <a:bodyPr/>
          <a:lstStyle/>
          <a:p>
            <a:r>
              <a:rPr lang="es-EC" dirty="0" smtClean="0">
                <a:latin typeface="Bodoni MT" pitchFamily="18" charset="0"/>
              </a:rPr>
              <a:t>Enlace de larga distancia.</a:t>
            </a:r>
            <a:endParaRPr lang="es-EC" dirty="0">
              <a:latin typeface="Bodoni MT"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04864"/>
            <a:ext cx="5760640" cy="4032448"/>
          </a:xfrm>
          <a:prstGeom prst="rect">
            <a:avLst/>
          </a:prstGeom>
          <a:noFill/>
          <a:ln>
            <a:solidFill>
              <a:schemeClr val="tx1"/>
            </a:solidFill>
          </a:ln>
        </p:spPr>
      </p:pic>
      <p:graphicFrame>
        <p:nvGraphicFramePr>
          <p:cNvPr id="6" name="5 Tabla"/>
          <p:cNvGraphicFramePr>
            <a:graphicFrameLocks noGrp="1"/>
          </p:cNvGraphicFramePr>
          <p:nvPr>
            <p:extLst>
              <p:ext uri="{D42A27DB-BD31-4B8C-83A1-F6EECF244321}">
                <p14:modId xmlns:p14="http://schemas.microsoft.com/office/powerpoint/2010/main" val="2440814826"/>
              </p:ext>
            </p:extLst>
          </p:nvPr>
        </p:nvGraphicFramePr>
        <p:xfrm>
          <a:off x="395536" y="2780929"/>
          <a:ext cx="2376264" cy="2592287"/>
        </p:xfrm>
        <a:graphic>
          <a:graphicData uri="http://schemas.openxmlformats.org/drawingml/2006/table">
            <a:tbl>
              <a:tblPr firstRow="1" firstCol="1" bandRow="1">
                <a:tableStyleId>{ED083AE6-46FA-4A59-8FB0-9F97EB10719F}</a:tableStyleId>
              </a:tblPr>
              <a:tblGrid>
                <a:gridCol w="1085052"/>
                <a:gridCol w="1291212"/>
              </a:tblGrid>
              <a:tr h="734359">
                <a:tc>
                  <a:txBody>
                    <a:bodyPr/>
                    <a:lstStyle/>
                    <a:p>
                      <a:pPr algn="ctr" rtl="0" fontAlgn="ctr"/>
                      <a:r>
                        <a:rPr lang="es-EC" sz="1200" u="none" strike="noStrike" dirty="0">
                          <a:effectLst/>
                          <a:latin typeface="Bodoni MT" pitchFamily="18" charset="0"/>
                        </a:rPr>
                        <a:t>Pilisurco</a:t>
                      </a:r>
                      <a:endParaRPr lang="es-EC" sz="1200" b="1" i="0" u="none" strike="noStrike" dirty="0">
                        <a:solidFill>
                          <a:srgbClr val="FFFFFF"/>
                        </a:solidFill>
                        <a:effectLst/>
                        <a:latin typeface="Bodoni MT" pitchFamily="18" charset="0"/>
                      </a:endParaRPr>
                    </a:p>
                  </a:txBody>
                  <a:tcPr marL="9525" marR="9525" marT="9525" marB="0" anchor="ctr"/>
                </a:tc>
                <a:tc>
                  <a:txBody>
                    <a:bodyPr/>
                    <a:lstStyle/>
                    <a:p>
                      <a:pPr algn="ctr" rtl="0" fontAlgn="ctr"/>
                      <a:r>
                        <a:rPr lang="es-EC" sz="1200" u="none" strike="noStrike">
                          <a:effectLst/>
                          <a:latin typeface="Bodoni MT" pitchFamily="18" charset="0"/>
                        </a:rPr>
                        <a:t>ESPE Latacunga</a:t>
                      </a:r>
                      <a:endParaRPr lang="es-EC" sz="1200" b="1" i="0" u="none" strike="noStrike">
                        <a:solidFill>
                          <a:srgbClr val="FFFFFF"/>
                        </a:solidFill>
                        <a:effectLst/>
                        <a:latin typeface="Bodoni MT" pitchFamily="18" charset="0"/>
                      </a:endParaRPr>
                    </a:p>
                  </a:txBody>
                  <a:tcPr marL="9525" marR="9525" marT="9525" marB="0" anchor="ctr"/>
                </a:tc>
              </a:tr>
              <a:tr h="370851">
                <a:tc>
                  <a:txBody>
                    <a:bodyPr/>
                    <a:lstStyle/>
                    <a:p>
                      <a:pPr algn="ctr" rtl="0" fontAlgn="ctr"/>
                      <a:r>
                        <a:rPr lang="es-EC" sz="1200" b="0" u="none" strike="noStrike" dirty="0">
                          <a:effectLst/>
                          <a:latin typeface="Bodoni MT" pitchFamily="18" charset="0"/>
                        </a:rPr>
                        <a:t>4078 m</a:t>
                      </a:r>
                      <a:endParaRPr lang="es-EC" sz="1200" b="0" i="0" u="none" strike="noStrike" dirty="0">
                        <a:solidFill>
                          <a:srgbClr val="000000"/>
                        </a:solidFill>
                        <a:effectLst/>
                        <a:latin typeface="Bodoni MT" pitchFamily="18" charset="0"/>
                      </a:endParaRPr>
                    </a:p>
                  </a:txBody>
                  <a:tcPr marL="9525" marR="9525" marT="9525" marB="0" anchor="ctr"/>
                </a:tc>
                <a:tc>
                  <a:txBody>
                    <a:bodyPr/>
                    <a:lstStyle/>
                    <a:p>
                      <a:pPr algn="ctr" rtl="0" fontAlgn="ctr"/>
                      <a:r>
                        <a:rPr lang="es-EC" sz="1200" b="0" u="none" strike="noStrike">
                          <a:effectLst/>
                          <a:latin typeface="Bodoni MT" pitchFamily="18" charset="0"/>
                        </a:rPr>
                        <a:t>2780 m</a:t>
                      </a:r>
                      <a:endParaRPr lang="es-EC" sz="1200" b="0" i="0" u="none" strike="noStrike">
                        <a:solidFill>
                          <a:srgbClr val="000000"/>
                        </a:solidFill>
                        <a:effectLst/>
                        <a:latin typeface="Bodoni MT" pitchFamily="18" charset="0"/>
                      </a:endParaRPr>
                    </a:p>
                  </a:txBody>
                  <a:tcPr marL="9525" marR="9525" marT="9525" marB="0" anchor="ctr"/>
                </a:tc>
              </a:tr>
              <a:tr h="734359">
                <a:tc>
                  <a:txBody>
                    <a:bodyPr/>
                    <a:lstStyle/>
                    <a:p>
                      <a:pPr algn="ctr" rtl="0" fontAlgn="ctr"/>
                      <a:r>
                        <a:rPr lang="es-EC" sz="1200" b="0" u="none" strike="noStrike" dirty="0">
                          <a:effectLst/>
                          <a:latin typeface="Bodoni MT" pitchFamily="18" charset="0"/>
                        </a:rPr>
                        <a:t>1°8'49.42"S</a:t>
                      </a:r>
                      <a:endParaRPr lang="es-EC" sz="1200" b="0" i="0" u="none" strike="noStrike" dirty="0">
                        <a:solidFill>
                          <a:srgbClr val="000000"/>
                        </a:solidFill>
                        <a:effectLst/>
                        <a:latin typeface="Bodoni MT" pitchFamily="18"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200" b="0" u="none" strike="noStrike" dirty="0" smtClean="0">
                          <a:effectLst/>
                          <a:latin typeface="Bodoni MT" pitchFamily="18" charset="0"/>
                        </a:rPr>
                        <a:t>0°56'9.35"S</a:t>
                      </a:r>
                      <a:endParaRPr lang="es-EC" sz="1200" b="0" i="0" u="none" strike="noStrike" dirty="0" smtClean="0">
                        <a:solidFill>
                          <a:srgbClr val="000000"/>
                        </a:solidFill>
                        <a:effectLst/>
                        <a:latin typeface="Bodoni MT" pitchFamily="18" charset="0"/>
                      </a:endParaRPr>
                    </a:p>
                    <a:p>
                      <a:pPr algn="ctr" rtl="0" fontAlgn="ctr"/>
                      <a:endParaRPr lang="es-EC" sz="1200" b="0" i="0" u="none" strike="noStrike" dirty="0">
                        <a:solidFill>
                          <a:srgbClr val="000000"/>
                        </a:solidFill>
                        <a:effectLst/>
                        <a:latin typeface="Bodoni MT" pitchFamily="18" charset="0"/>
                      </a:endParaRPr>
                    </a:p>
                  </a:txBody>
                  <a:tcPr marL="9525" marR="9525" marT="9525" marB="0" anchor="ctr"/>
                </a:tc>
              </a:tr>
              <a:tr h="75271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200" b="0" dirty="0" smtClean="0">
                          <a:latin typeface="Bodoni MT" pitchFamily="18" charset="0"/>
                        </a:rPr>
                        <a:t>78°40'19.09"O</a:t>
                      </a:r>
                      <a:endParaRPr lang="es-EC" sz="1400" b="0" dirty="0" smtClean="0">
                        <a:solidFill>
                          <a:srgbClr val="000000"/>
                        </a:solidFill>
                        <a:latin typeface="Bodoni MT" pitchFamily="18" charset="0"/>
                      </a:endParaRPr>
                    </a:p>
                    <a:p>
                      <a:pPr algn="ctr" rtl="0" fontAlgn="ctr"/>
                      <a:endParaRPr lang="es-EC" sz="1200" b="0" i="0" u="none" strike="noStrike" dirty="0">
                        <a:solidFill>
                          <a:srgbClr val="000000"/>
                        </a:solidFill>
                        <a:effectLst/>
                        <a:latin typeface="Bodoni MT" pitchFamily="18" charset="0"/>
                      </a:endParaRPr>
                    </a:p>
                  </a:txBody>
                  <a:tcPr marL="9525" marR="9525" marT="9525" marB="0" anchor="ctr"/>
                </a:tc>
                <a:tc>
                  <a:txBody>
                    <a:bodyPr/>
                    <a:lstStyle/>
                    <a:p>
                      <a:pPr algn="ctr" rtl="0" fontAlgn="ctr"/>
                      <a:r>
                        <a:rPr lang="es-EC" sz="1200" b="0" u="none" strike="noStrike" dirty="0">
                          <a:effectLst/>
                          <a:latin typeface="Bodoni MT" pitchFamily="18" charset="0"/>
                        </a:rPr>
                        <a:t>78°36'42.55"O</a:t>
                      </a:r>
                      <a:endParaRPr lang="es-EC" sz="1200" b="0" i="0" u="none" strike="noStrike" dirty="0">
                        <a:solidFill>
                          <a:srgbClr val="000000"/>
                        </a:solidFill>
                        <a:effectLst/>
                        <a:latin typeface="Bodoni MT" pitchFamily="18" charset="0"/>
                      </a:endParaRPr>
                    </a:p>
                  </a:txBody>
                  <a:tcPr marL="9525" marR="9525" marT="9525" marB="0" anchor="ctr"/>
                </a:tc>
              </a:tr>
            </a:tbl>
          </a:graphicData>
        </a:graphic>
      </p:graphicFrame>
    </p:spTree>
    <p:extLst>
      <p:ext uri="{BB962C8B-B14F-4D97-AF65-F5344CB8AC3E}">
        <p14:creationId xmlns:p14="http://schemas.microsoft.com/office/powerpoint/2010/main" val="637072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EC" b="1" dirty="0"/>
              <a:t>Enlace </a:t>
            </a:r>
            <a:r>
              <a:rPr lang="es-EC" b="1" dirty="0" smtClean="0"/>
              <a:t>de larga distancia</a:t>
            </a:r>
            <a:endParaRPr lang="es-EC" b="1" dirty="0"/>
          </a:p>
        </p:txBody>
      </p:sp>
      <p:sp>
        <p:nvSpPr>
          <p:cNvPr id="3" name="2 Marcador de contenido"/>
          <p:cNvSpPr>
            <a:spLocks noGrp="1"/>
          </p:cNvSpPr>
          <p:nvPr>
            <p:ph sz="quarter" idx="1"/>
          </p:nvPr>
        </p:nvSpPr>
        <p:spPr>
          <a:xfrm>
            <a:off x="304800" y="1423317"/>
            <a:ext cx="8686800" cy="4525963"/>
          </a:xfrm>
        </p:spPr>
        <p:txBody>
          <a:bodyPr/>
          <a:lstStyle/>
          <a:p>
            <a:r>
              <a:rPr lang="es-EC" dirty="0" smtClean="0">
                <a:latin typeface="Bodoni MT" pitchFamily="18" charset="0"/>
              </a:rPr>
              <a:t>Simulación del enlace</a:t>
            </a:r>
            <a:endParaRPr lang="es-EC" dirty="0">
              <a:latin typeface="Bodoni MT" pitchFamily="18" charset="0"/>
            </a:endParaRPr>
          </a:p>
        </p:txBody>
      </p:sp>
      <p:pic>
        <p:nvPicPr>
          <p:cNvPr id="5" name="4 Imagen"/>
          <p:cNvPicPr/>
          <p:nvPr/>
        </p:nvPicPr>
        <p:blipFill>
          <a:blip r:embed="rId2"/>
          <a:stretch>
            <a:fillRect/>
          </a:stretch>
        </p:blipFill>
        <p:spPr>
          <a:xfrm>
            <a:off x="323528" y="2060848"/>
            <a:ext cx="5076324" cy="4080510"/>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3896294389"/>
              </p:ext>
            </p:extLst>
          </p:nvPr>
        </p:nvGraphicFramePr>
        <p:xfrm>
          <a:off x="5580112" y="2132856"/>
          <a:ext cx="3240360" cy="4171188"/>
        </p:xfrm>
        <a:graphic>
          <a:graphicData uri="http://schemas.openxmlformats.org/drawingml/2006/table">
            <a:tbl>
              <a:tblPr firstRow="1" firstCol="1" bandRow="1">
                <a:tableStyleId>{ED083AE6-46FA-4A59-8FB0-9F97EB10719F}</a:tableStyleId>
              </a:tblPr>
              <a:tblGrid>
                <a:gridCol w="1134194"/>
                <a:gridCol w="2106166"/>
              </a:tblGrid>
              <a:tr h="209550">
                <a:tc>
                  <a:txBody>
                    <a:bodyPr/>
                    <a:lstStyle/>
                    <a:p>
                      <a:pPr algn="ctr">
                        <a:lnSpc>
                          <a:spcPct val="115000"/>
                        </a:lnSpc>
                        <a:spcAft>
                          <a:spcPts val="0"/>
                        </a:spcAft>
                      </a:pPr>
                      <a:r>
                        <a:rPr lang="es-EC" sz="1400" dirty="0">
                          <a:effectLst/>
                          <a:latin typeface="Bodoni MT" pitchFamily="18" charset="0"/>
                        </a:rPr>
                        <a:t>Servicio</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a:effectLst/>
                          <a:latin typeface="Bodoni MT" pitchFamily="18" charset="0"/>
                        </a:rPr>
                        <a:t>Enlace 900</a:t>
                      </a:r>
                      <a:endParaRPr lang="es-EC" sz="120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dirty="0">
                          <a:effectLst/>
                          <a:latin typeface="Bodoni MT" pitchFamily="18" charset="0"/>
                        </a:rPr>
                        <a:t>Tipo de antena</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Antena </a:t>
                      </a:r>
                      <a:r>
                        <a:rPr lang="es-EC" sz="1400" b="0" dirty="0" smtClean="0">
                          <a:effectLst/>
                          <a:latin typeface="Bodoni MT" pitchFamily="18" charset="0"/>
                        </a:rPr>
                        <a:t>externa </a:t>
                      </a:r>
                      <a:r>
                        <a:rPr lang="es-EC" sz="1400" b="0" dirty="0">
                          <a:effectLst/>
                          <a:latin typeface="Bodoni MT" pitchFamily="18" charset="0"/>
                        </a:rPr>
                        <a:t>directiva 14 </a:t>
                      </a:r>
                      <a:r>
                        <a:rPr lang="es-EC" sz="1400" b="0" dirty="0" err="1">
                          <a:effectLst/>
                          <a:latin typeface="Bodoni MT" pitchFamily="18" charset="0"/>
                        </a:rPr>
                        <a:t>dBi</a:t>
                      </a:r>
                      <a:r>
                        <a:rPr lang="es-EC" sz="1400" b="0" dirty="0">
                          <a:effectLst/>
                          <a:latin typeface="Bodoni MT" pitchFamily="18" charset="0"/>
                        </a:rPr>
                        <a:t> de ganancia</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dirty="0">
                          <a:effectLst/>
                          <a:latin typeface="Bodoni MT" pitchFamily="18" charset="0"/>
                        </a:rPr>
                        <a:t>Distancia</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24.73 km</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dirty="0">
                          <a:effectLst/>
                          <a:latin typeface="Bodoni MT" pitchFamily="18" charset="0"/>
                        </a:rPr>
                        <a:t>Azimut Pilisurco</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14° , elevación - 3.32°</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dirty="0">
                          <a:effectLst/>
                          <a:latin typeface="Bodoni MT" pitchFamily="18" charset="0"/>
                        </a:rPr>
                        <a:t>Azimut ESPEL</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194°, elevación </a:t>
                      </a:r>
                      <a:r>
                        <a:rPr lang="es-EC" sz="1400" b="0" dirty="0" smtClean="0">
                          <a:effectLst/>
                          <a:latin typeface="Bodoni MT" pitchFamily="18" charset="0"/>
                        </a:rPr>
                        <a:t>3.32°</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dirty="0">
                          <a:effectLst/>
                          <a:latin typeface="Bodoni MT" pitchFamily="18" charset="0"/>
                        </a:rPr>
                        <a:t>Mínimo despeje</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2.9 F1 a 24,52 km</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a:effectLst/>
                          <a:latin typeface="Bodoni MT" pitchFamily="18" charset="0"/>
                        </a:rPr>
                        <a:t>Frecuencia promedio</a:t>
                      </a:r>
                      <a:endParaRPr lang="es-EC" sz="12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915 MHz</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a:effectLst/>
                          <a:latin typeface="Bodoni MT" pitchFamily="18" charset="0"/>
                        </a:rPr>
                        <a:t>Pérdidas Espacio Libre</a:t>
                      </a:r>
                      <a:endParaRPr lang="es-EC" sz="12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119.33 dB</a:t>
                      </a:r>
                      <a:endParaRPr lang="es-EC" sz="1200" b="0" dirty="0">
                        <a:effectLst/>
                        <a:latin typeface="Bodoni MT" pitchFamily="18" charset="0"/>
                        <a:ea typeface="Calibri"/>
                        <a:cs typeface="Times New Roman"/>
                      </a:endParaRPr>
                    </a:p>
                  </a:txBody>
                  <a:tcPr marL="44450" marR="44450" marT="0" marB="0" anchor="b"/>
                </a:tc>
              </a:tr>
              <a:tr h="200025">
                <a:tc>
                  <a:txBody>
                    <a:bodyPr/>
                    <a:lstStyle/>
                    <a:p>
                      <a:pPr algn="ctr">
                        <a:lnSpc>
                          <a:spcPct val="115000"/>
                        </a:lnSpc>
                        <a:spcAft>
                          <a:spcPts val="0"/>
                        </a:spcAft>
                      </a:pPr>
                      <a:r>
                        <a:rPr lang="es-EC" sz="1400">
                          <a:effectLst/>
                          <a:latin typeface="Bodoni MT" pitchFamily="18" charset="0"/>
                        </a:rPr>
                        <a:t>Pérdidas Totales</a:t>
                      </a:r>
                      <a:endParaRPr lang="es-EC" sz="120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130,1 dB</a:t>
                      </a:r>
                      <a:endParaRPr lang="es-EC" sz="1200" b="0" dirty="0">
                        <a:effectLst/>
                        <a:latin typeface="Bodoni MT" pitchFamily="18" charset="0"/>
                        <a:ea typeface="Calibri"/>
                        <a:cs typeface="Times New Roman"/>
                      </a:endParaRPr>
                    </a:p>
                  </a:txBody>
                  <a:tcPr marL="44450" marR="44450" marT="0" marB="0" anchor="b"/>
                </a:tc>
              </a:tr>
              <a:tr h="209550">
                <a:tc>
                  <a:txBody>
                    <a:bodyPr/>
                    <a:lstStyle/>
                    <a:p>
                      <a:pPr algn="ctr">
                        <a:lnSpc>
                          <a:spcPct val="115000"/>
                        </a:lnSpc>
                        <a:spcAft>
                          <a:spcPts val="0"/>
                        </a:spcAft>
                      </a:pPr>
                      <a:r>
                        <a:rPr lang="es-EC" sz="1400" dirty="0">
                          <a:effectLst/>
                          <a:latin typeface="Bodoni MT" pitchFamily="18" charset="0"/>
                        </a:rPr>
                        <a:t>Nivel de </a:t>
                      </a:r>
                      <a:r>
                        <a:rPr lang="es-EC" sz="1400" dirty="0" err="1">
                          <a:effectLst/>
                          <a:latin typeface="Bodoni MT" pitchFamily="18" charset="0"/>
                        </a:rPr>
                        <a:t>Rx</a:t>
                      </a:r>
                      <a:endParaRPr lang="es-EC" sz="1200" dirty="0">
                        <a:effectLst/>
                        <a:latin typeface="Bodoni MT" pitchFamily="18" charset="0"/>
                        <a:ea typeface="Calibri"/>
                        <a:cs typeface="Times New Roman"/>
                      </a:endParaRPr>
                    </a:p>
                  </a:txBody>
                  <a:tcPr marL="44450" marR="44450" marT="0" marB="0" anchor="b"/>
                </a:tc>
                <a:tc>
                  <a:txBody>
                    <a:bodyPr/>
                    <a:lstStyle/>
                    <a:p>
                      <a:pPr algn="ctr">
                        <a:lnSpc>
                          <a:spcPct val="115000"/>
                        </a:lnSpc>
                        <a:spcAft>
                          <a:spcPts val="0"/>
                        </a:spcAft>
                      </a:pPr>
                      <a:r>
                        <a:rPr lang="es-EC" sz="1400" b="0" dirty="0">
                          <a:effectLst/>
                          <a:latin typeface="Bodoni MT" pitchFamily="18" charset="0"/>
                        </a:rPr>
                        <a:t>-76,1 dBm</a:t>
                      </a:r>
                      <a:endParaRPr lang="es-EC" sz="1200" b="0" dirty="0">
                        <a:effectLst/>
                        <a:latin typeface="Bodoni MT" pitchFamily="18" charset="0"/>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77783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Enlace </a:t>
            </a:r>
            <a:r>
              <a:rPr lang="es-EC" b="1" dirty="0" smtClean="0"/>
              <a:t>de larga distancia</a:t>
            </a:r>
            <a:endParaRPr lang="es-EC" b="1" dirty="0"/>
          </a:p>
        </p:txBody>
      </p:sp>
      <p:sp>
        <p:nvSpPr>
          <p:cNvPr id="3" name="2 Marcador de contenido"/>
          <p:cNvSpPr>
            <a:spLocks noGrp="1"/>
          </p:cNvSpPr>
          <p:nvPr>
            <p:ph sz="quarter" idx="1"/>
          </p:nvPr>
        </p:nvSpPr>
        <p:spPr>
          <a:xfrm>
            <a:off x="304800" y="1484784"/>
            <a:ext cx="8686800" cy="4525963"/>
          </a:xfrm>
        </p:spPr>
        <p:txBody>
          <a:bodyPr/>
          <a:lstStyle/>
          <a:p>
            <a:r>
              <a:rPr lang="es-EC" dirty="0" smtClean="0"/>
              <a:t>Topología de la Red</a:t>
            </a:r>
            <a:endParaRPr lang="es-EC"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636217" y="2172270"/>
            <a:ext cx="5672087" cy="3993034"/>
          </a:xfrm>
          <a:prstGeom prst="rect">
            <a:avLst/>
          </a:prstGeom>
          <a:noFill/>
          <a:ln>
            <a:solidFill>
              <a:schemeClr val="tx1"/>
            </a:solidFill>
          </a:ln>
        </p:spPr>
      </p:pic>
    </p:spTree>
    <p:extLst>
      <p:ext uri="{BB962C8B-B14F-4D97-AF65-F5344CB8AC3E}">
        <p14:creationId xmlns:p14="http://schemas.microsoft.com/office/powerpoint/2010/main" val="1674178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Implementación de la Red.</a:t>
            </a:r>
            <a:endParaRPr lang="es-EC" b="1" dirty="0"/>
          </a:p>
        </p:txBody>
      </p:sp>
      <p:pic>
        <p:nvPicPr>
          <p:cNvPr id="1027" name="Imagen 41"/>
          <p:cNvPicPr>
            <a:picLocks noChangeAspect="1" noChangeArrowheads="1"/>
          </p:cNvPicPr>
          <p:nvPr/>
        </p:nvPicPr>
        <p:blipFill>
          <a:blip r:embed="rId3">
            <a:extLst>
              <a:ext uri="{28A0092B-C50C-407E-A947-70E740481C1C}">
                <a14:useLocalDpi xmlns:a14="http://schemas.microsoft.com/office/drawing/2010/main" val="0"/>
              </a:ext>
            </a:extLst>
          </a:blip>
          <a:srcRect l="33836" t="8813" r="33011" b="19757"/>
          <a:stretch>
            <a:fillRect/>
          </a:stretch>
        </p:blipFill>
        <p:spPr bwMode="auto">
          <a:xfrm>
            <a:off x="3846211" y="3944272"/>
            <a:ext cx="1914525" cy="23145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Imagen 464"/>
          <p:cNvPicPr>
            <a:picLocks noChangeAspect="1" noChangeArrowheads="1"/>
          </p:cNvPicPr>
          <p:nvPr/>
        </p:nvPicPr>
        <p:blipFill>
          <a:blip r:embed="rId4" cstate="print">
            <a:extLst>
              <a:ext uri="{28A0092B-C50C-407E-A947-70E740481C1C}">
                <a14:useLocalDpi xmlns:a14="http://schemas.microsoft.com/office/drawing/2010/main" val="0"/>
              </a:ext>
            </a:extLst>
          </a:blip>
          <a:srcRect l="32982" t="14590" r="33182" b="11549"/>
          <a:stretch>
            <a:fillRect/>
          </a:stretch>
        </p:blipFill>
        <p:spPr bwMode="auto">
          <a:xfrm>
            <a:off x="3813708" y="1543147"/>
            <a:ext cx="1885950" cy="21236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296852" y="1556792"/>
            <a:ext cx="3051012" cy="2109986"/>
          </a:xfrm>
          <a:prstGeom prst="rect">
            <a:avLst/>
          </a:prstGeom>
          <a:noFill/>
          <a:ln>
            <a:solidFill>
              <a:sysClr val="windowText" lastClr="000000"/>
            </a:solidFill>
          </a:ln>
        </p:spPr>
      </p:pic>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309122" y="3944272"/>
            <a:ext cx="3038742" cy="2314575"/>
          </a:xfrm>
          <a:prstGeom prst="rect">
            <a:avLst/>
          </a:prstGeom>
          <a:noFill/>
          <a:ln>
            <a:solidFill>
              <a:sysClr val="windowText" lastClr="000000"/>
            </a:solidFill>
          </a:ln>
        </p:spPr>
      </p:pic>
      <p:pic>
        <p:nvPicPr>
          <p:cNvPr id="13" name="12 Imagen" descr="C:\Users\ANDRES CEVALLOS\Pictures\Tesis\20131221_14315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1671512"/>
            <a:ext cx="2489200" cy="1866900"/>
          </a:xfrm>
          <a:prstGeom prst="rect">
            <a:avLst/>
          </a:prstGeom>
          <a:noFill/>
          <a:ln>
            <a:solidFill>
              <a:sysClr val="windowText" lastClr="000000"/>
            </a:solidFill>
          </a:ln>
        </p:spPr>
      </p:pic>
      <p:pic>
        <p:nvPicPr>
          <p:cNvPr id="14" name="13 Imagen" descr="C:\Users\ANDRES CEVALLOS\Pictures\Tesis\20131221_17574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4163346"/>
            <a:ext cx="2502535" cy="1876425"/>
          </a:xfrm>
          <a:prstGeom prst="rect">
            <a:avLst/>
          </a:prstGeom>
          <a:noFill/>
          <a:ln>
            <a:solidFill>
              <a:sysClr val="windowText" lastClr="000000"/>
            </a:solidFill>
          </a:ln>
        </p:spPr>
      </p:pic>
      <p:sp>
        <p:nvSpPr>
          <p:cNvPr id="15" name="14 Flecha curvada hacia la izquierda">
            <a:hlinkClick r:id="rId9" action="ppaction://hlinksldjump"/>
          </p:cNvPr>
          <p:cNvSpPr/>
          <p:nvPr/>
        </p:nvSpPr>
        <p:spPr>
          <a:xfrm>
            <a:off x="8424428"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901150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16632"/>
            <a:ext cx="8686800" cy="838200"/>
          </a:xfrm>
        </p:spPr>
        <p:txBody>
          <a:bodyPr/>
          <a:lstStyle/>
          <a:p>
            <a:r>
              <a:rPr lang="es-EC" b="1" dirty="0"/>
              <a:t>Pérdidas por propagación</a:t>
            </a:r>
          </a:p>
        </p:txBody>
      </p:sp>
      <p:sp>
        <p:nvSpPr>
          <p:cNvPr id="3" name="2 Marcador de contenido"/>
          <p:cNvSpPr>
            <a:spLocks noGrp="1"/>
          </p:cNvSpPr>
          <p:nvPr>
            <p:ph sz="quarter" idx="1"/>
          </p:nvPr>
        </p:nvSpPr>
        <p:spPr>
          <a:xfrm>
            <a:off x="304800" y="1423317"/>
            <a:ext cx="8686800" cy="4525963"/>
          </a:xfrm>
        </p:spPr>
        <p:txBody>
          <a:bodyPr/>
          <a:lstStyle/>
          <a:p>
            <a:r>
              <a:rPr lang="es-EC" dirty="0" smtClean="0">
                <a:latin typeface="Bodoni MT" pitchFamily="18" charset="0"/>
              </a:rPr>
              <a:t>Enlace de larga distancia.</a:t>
            </a:r>
            <a:endParaRPr lang="es-EC" dirty="0">
              <a:latin typeface="Bodoni MT" pitchFamily="18" charset="0"/>
            </a:endParaRPr>
          </a:p>
        </p:txBody>
      </p:sp>
      <mc:AlternateContent xmlns:mc="http://schemas.openxmlformats.org/markup-compatibility/2006" xmlns:a14="http://schemas.microsoft.com/office/drawing/2010/main">
        <mc:Choice Requires="a14">
          <p:sp>
            <p:nvSpPr>
              <p:cNvPr id="4" name="3 Rectángulo"/>
              <p:cNvSpPr/>
              <p:nvPr/>
            </p:nvSpPr>
            <p:spPr>
              <a:xfrm>
                <a:off x="1043608" y="2276872"/>
                <a:ext cx="7200800" cy="34163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400" i="1">
                              <a:latin typeface="Cambria Math"/>
                            </a:rPr>
                          </m:ctrlPr>
                        </m:sSubPr>
                        <m:e>
                          <m:r>
                            <a:rPr lang="es-EC" sz="2400" i="1">
                              <a:latin typeface="Cambria Math"/>
                            </a:rPr>
                            <m:t>𝐹𝑆𝐿</m:t>
                          </m:r>
                        </m:e>
                        <m:sub>
                          <m:r>
                            <a:rPr lang="es-EC" sz="2400" i="1">
                              <a:latin typeface="Cambria Math"/>
                            </a:rPr>
                            <m:t>𝑑𝐵</m:t>
                          </m:r>
                        </m:sub>
                      </m:sSub>
                      <m:r>
                        <a:rPr lang="es-EC" sz="2400" i="1">
                          <a:latin typeface="Cambria Math"/>
                        </a:rPr>
                        <m:t>=32.4+20</m:t>
                      </m:r>
                      <m:func>
                        <m:funcPr>
                          <m:ctrlPr>
                            <a:rPr lang="es-EC" sz="2400" i="1">
                              <a:latin typeface="Cambria Math"/>
                            </a:rPr>
                          </m:ctrlPr>
                        </m:funcPr>
                        <m:fName>
                          <m:r>
                            <m:rPr>
                              <m:sty m:val="p"/>
                            </m:rPr>
                            <a:rPr lang="es-EC" sz="2400">
                              <a:latin typeface="Cambria Math"/>
                            </a:rPr>
                            <m:t>log</m:t>
                          </m:r>
                        </m:fName>
                        <m:e>
                          <m:r>
                            <a:rPr lang="es-EC" sz="2400" i="1">
                              <a:latin typeface="Cambria Math"/>
                            </a:rPr>
                            <m:t>𝑑</m:t>
                          </m:r>
                        </m:e>
                      </m:func>
                      <m:r>
                        <a:rPr lang="es-EC" sz="2400" i="1">
                          <a:latin typeface="Cambria Math"/>
                        </a:rPr>
                        <m:t>+20</m:t>
                      </m:r>
                      <m:func>
                        <m:funcPr>
                          <m:ctrlPr>
                            <a:rPr lang="es-EC" sz="2400" i="1">
                              <a:latin typeface="Cambria Math"/>
                            </a:rPr>
                          </m:ctrlPr>
                        </m:funcPr>
                        <m:fName>
                          <m:r>
                            <m:rPr>
                              <m:sty m:val="p"/>
                            </m:rPr>
                            <a:rPr lang="es-EC" sz="2400">
                              <a:latin typeface="Cambria Math"/>
                            </a:rPr>
                            <m:t>log</m:t>
                          </m:r>
                        </m:fName>
                        <m:e>
                          <m:r>
                            <a:rPr lang="es-EC" sz="2400" i="1">
                              <a:latin typeface="Cambria Math"/>
                            </a:rPr>
                            <m:t>𝑓</m:t>
                          </m:r>
                        </m:e>
                      </m:func>
                    </m:oMath>
                  </m:oMathPara>
                </a14:m>
                <a:endParaRPr lang="es-EC" sz="2400" dirty="0" smtClean="0"/>
              </a:p>
              <a:p>
                <a:endParaRPr lang="es-EC" sz="2400" dirty="0"/>
              </a:p>
              <a:p>
                <a:r>
                  <a:rPr lang="es-EC" sz="2400" dirty="0"/>
                  <a:t>Dónde: </a:t>
                </a:r>
                <a:r>
                  <a:rPr lang="es-EC" sz="2400" i="1" dirty="0"/>
                  <a:t>d </a:t>
                </a:r>
                <a:r>
                  <a:rPr lang="es-EC" sz="2400" dirty="0"/>
                  <a:t>= distancia en km;  </a:t>
                </a:r>
                <a:r>
                  <a:rPr lang="es-EC" sz="2400" i="1" dirty="0"/>
                  <a:t>f</a:t>
                </a:r>
                <a:r>
                  <a:rPr lang="es-EC" sz="2400" dirty="0"/>
                  <a:t>  = frecuencia en </a:t>
                </a:r>
                <a:r>
                  <a:rPr lang="es-EC" sz="2400" dirty="0" smtClean="0"/>
                  <a:t>MHz</a:t>
                </a:r>
              </a:p>
              <a:p>
                <a:endParaRPr lang="es-EC" sz="2400" dirty="0"/>
              </a:p>
              <a:p>
                <a:pPr/>
                <a14:m>
                  <m:oMathPara xmlns:m="http://schemas.openxmlformats.org/officeDocument/2006/math">
                    <m:oMathParaPr>
                      <m:jc m:val="centerGroup"/>
                    </m:oMathParaPr>
                    <m:oMath xmlns:m="http://schemas.openxmlformats.org/officeDocument/2006/math">
                      <m:sSub>
                        <m:sSubPr>
                          <m:ctrlPr>
                            <a:rPr lang="es-EC" sz="2400" i="1">
                              <a:latin typeface="Cambria Math"/>
                            </a:rPr>
                          </m:ctrlPr>
                        </m:sSubPr>
                        <m:e>
                          <m:r>
                            <a:rPr lang="es-EC" sz="2400" i="1">
                              <a:latin typeface="Cambria Math"/>
                            </a:rPr>
                            <m:t>𝐹𝑆𝐿</m:t>
                          </m:r>
                        </m:e>
                        <m:sub>
                          <m:r>
                            <a:rPr lang="es-EC" sz="2400" i="1">
                              <a:latin typeface="Cambria Math"/>
                            </a:rPr>
                            <m:t>𝑑𝐵</m:t>
                          </m:r>
                        </m:sub>
                      </m:sSub>
                      <m:r>
                        <a:rPr lang="es-EC" sz="2400" i="1">
                          <a:latin typeface="Cambria Math"/>
                        </a:rPr>
                        <m:t>=32.4+20</m:t>
                      </m:r>
                      <m:func>
                        <m:funcPr>
                          <m:ctrlPr>
                            <a:rPr lang="es-EC" sz="2400" i="1">
                              <a:latin typeface="Cambria Math"/>
                            </a:rPr>
                          </m:ctrlPr>
                        </m:funcPr>
                        <m:fName>
                          <m:r>
                            <m:rPr>
                              <m:sty m:val="p"/>
                            </m:rPr>
                            <a:rPr lang="es-EC" sz="2400">
                              <a:latin typeface="Cambria Math"/>
                            </a:rPr>
                            <m:t>log</m:t>
                          </m:r>
                        </m:fName>
                        <m:e>
                          <m:r>
                            <a:rPr lang="es-EC" sz="2400" i="1">
                              <a:latin typeface="Cambria Math"/>
                            </a:rPr>
                            <m:t>24.27</m:t>
                          </m:r>
                        </m:e>
                      </m:func>
                      <m:r>
                        <a:rPr lang="es-EC" sz="2400" i="1">
                          <a:latin typeface="Cambria Math"/>
                        </a:rPr>
                        <m:t>+20</m:t>
                      </m:r>
                      <m:func>
                        <m:funcPr>
                          <m:ctrlPr>
                            <a:rPr lang="es-EC" sz="2400" i="1">
                              <a:latin typeface="Cambria Math"/>
                            </a:rPr>
                          </m:ctrlPr>
                        </m:funcPr>
                        <m:fName>
                          <m:r>
                            <m:rPr>
                              <m:sty m:val="p"/>
                            </m:rPr>
                            <a:rPr lang="es-EC" sz="2400">
                              <a:latin typeface="Cambria Math"/>
                            </a:rPr>
                            <m:t>log</m:t>
                          </m:r>
                        </m:fName>
                        <m:e>
                          <m:r>
                            <a:rPr lang="es-EC" sz="2400" i="1">
                              <a:latin typeface="Cambria Math"/>
                            </a:rPr>
                            <m:t>915</m:t>
                          </m:r>
                        </m:e>
                      </m:func>
                    </m:oMath>
                  </m:oMathPara>
                </a14:m>
                <a:endParaRPr lang="es-EC" sz="2400" dirty="0" smtClean="0"/>
              </a:p>
              <a:p>
                <a:endParaRPr lang="es-EC" sz="2400" dirty="0"/>
              </a:p>
              <a:p>
                <a:pPr/>
                <a14:m>
                  <m:oMathPara xmlns:m="http://schemas.openxmlformats.org/officeDocument/2006/math">
                    <m:oMathParaPr>
                      <m:jc m:val="centerGroup"/>
                    </m:oMathParaPr>
                    <m:oMath xmlns:m="http://schemas.openxmlformats.org/officeDocument/2006/math">
                      <m:sSub>
                        <m:sSubPr>
                          <m:ctrlPr>
                            <a:rPr lang="es-EC" sz="2400" i="1">
                              <a:latin typeface="Cambria Math"/>
                            </a:rPr>
                          </m:ctrlPr>
                        </m:sSubPr>
                        <m:e>
                          <m:r>
                            <a:rPr lang="es-EC" sz="2400" i="1">
                              <a:latin typeface="Cambria Math"/>
                            </a:rPr>
                            <m:t>𝐹𝑆𝐿</m:t>
                          </m:r>
                        </m:e>
                        <m:sub>
                          <m:r>
                            <a:rPr lang="es-EC" sz="2400" i="1">
                              <a:latin typeface="Cambria Math"/>
                            </a:rPr>
                            <m:t>𝑑𝐵</m:t>
                          </m:r>
                        </m:sub>
                      </m:sSub>
                      <m:r>
                        <a:rPr lang="es-EC" sz="2400" i="1">
                          <a:latin typeface="Cambria Math"/>
                        </a:rPr>
                        <m:t>=32.4+27.7+59.23</m:t>
                      </m:r>
                    </m:oMath>
                  </m:oMathPara>
                </a14:m>
                <a:endParaRPr lang="es-EC" sz="2400" dirty="0" smtClean="0"/>
              </a:p>
              <a:p>
                <a:endParaRPr lang="es-EC" sz="2400" dirty="0"/>
              </a:p>
              <a:p>
                <a:pPr/>
                <a14:m>
                  <m:oMathPara xmlns:m="http://schemas.openxmlformats.org/officeDocument/2006/math">
                    <m:oMathParaPr>
                      <m:jc m:val="centerGroup"/>
                    </m:oMathParaPr>
                    <m:oMath xmlns:m="http://schemas.openxmlformats.org/officeDocument/2006/math">
                      <m:sSub>
                        <m:sSubPr>
                          <m:ctrlPr>
                            <a:rPr lang="es-EC" sz="2400" b="1" i="1">
                              <a:latin typeface="Cambria Math"/>
                            </a:rPr>
                          </m:ctrlPr>
                        </m:sSubPr>
                        <m:e>
                          <m:r>
                            <a:rPr lang="es-EC" sz="2400" b="1" i="1">
                              <a:latin typeface="Cambria Math"/>
                            </a:rPr>
                            <m:t>𝑭𝑺𝑳</m:t>
                          </m:r>
                        </m:e>
                        <m:sub>
                          <m:r>
                            <a:rPr lang="es-EC" sz="2400" b="1" i="1">
                              <a:latin typeface="Cambria Math"/>
                            </a:rPr>
                            <m:t>𝒅𝑩</m:t>
                          </m:r>
                        </m:sub>
                      </m:sSub>
                      <m:r>
                        <a:rPr lang="es-EC" sz="2400" b="1" i="1">
                          <a:latin typeface="Cambria Math"/>
                        </a:rPr>
                        <m:t>=</m:t>
                      </m:r>
                      <m:r>
                        <a:rPr lang="es-EC" sz="2400" b="1" i="1">
                          <a:latin typeface="Cambria Math"/>
                        </a:rPr>
                        <m:t>𝟏𝟏𝟗</m:t>
                      </m:r>
                      <m:r>
                        <a:rPr lang="es-EC" sz="2400" b="1" i="1">
                          <a:latin typeface="Cambria Math"/>
                        </a:rPr>
                        <m:t>.</m:t>
                      </m:r>
                      <m:r>
                        <a:rPr lang="es-EC" sz="2400" b="1" i="1">
                          <a:latin typeface="Cambria Math"/>
                        </a:rPr>
                        <m:t>𝟑𝟑</m:t>
                      </m:r>
                      <m:r>
                        <a:rPr lang="es-EC" sz="2400" b="1" i="1">
                          <a:latin typeface="Cambria Math"/>
                        </a:rPr>
                        <m:t> </m:t>
                      </m:r>
                      <m:r>
                        <a:rPr lang="es-EC" sz="2400" b="1" i="1">
                          <a:latin typeface="Cambria Math"/>
                        </a:rPr>
                        <m:t>𝒅𝑩</m:t>
                      </m:r>
                    </m:oMath>
                  </m:oMathPara>
                </a14:m>
                <a:endParaRPr lang="es-EC" sz="2400" b="1" dirty="0"/>
              </a:p>
            </p:txBody>
          </p:sp>
        </mc:Choice>
        <mc:Fallback xmlns="">
          <p:sp>
            <p:nvSpPr>
              <p:cNvPr id="4" name="3 Rectángulo"/>
              <p:cNvSpPr>
                <a:spLocks noRot="1" noChangeAspect="1" noMove="1" noResize="1" noEditPoints="1" noAdjustHandles="1" noChangeArrowheads="1" noChangeShapeType="1" noTextEdit="1"/>
              </p:cNvSpPr>
              <p:nvPr/>
            </p:nvSpPr>
            <p:spPr>
              <a:xfrm>
                <a:off x="1043608" y="2276872"/>
                <a:ext cx="7200800" cy="3416320"/>
              </a:xfrm>
              <a:prstGeom prst="rect">
                <a:avLst/>
              </a:prstGeom>
              <a:blipFill rotWithShape="1">
                <a:blip r:embed="rId2"/>
                <a:stretch>
                  <a:fillRect l="-1270" r="-931"/>
                </a:stretch>
              </a:blipFill>
            </p:spPr>
            <p:txBody>
              <a:bodyPr/>
              <a:lstStyle/>
              <a:p>
                <a:r>
                  <a:rPr lang="es-EC">
                    <a:noFill/>
                  </a:rPr>
                  <a:t> </a:t>
                </a:r>
              </a:p>
            </p:txBody>
          </p:sp>
        </mc:Fallback>
      </mc:AlternateContent>
    </p:spTree>
    <p:extLst>
      <p:ext uri="{BB962C8B-B14F-4D97-AF65-F5344CB8AC3E}">
        <p14:creationId xmlns:p14="http://schemas.microsoft.com/office/powerpoint/2010/main" val="703734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r>
              <a:rPr lang="es-EC" b="1" dirty="0" smtClean="0"/>
              <a:t>Nivel de recepción</a:t>
            </a:r>
            <a:endParaRPr lang="es-EC" b="1" dirty="0"/>
          </a:p>
        </p:txBody>
      </p:sp>
      <p:sp>
        <p:nvSpPr>
          <p:cNvPr id="3" name="2 Marcador de contenido"/>
          <p:cNvSpPr>
            <a:spLocks noGrp="1"/>
          </p:cNvSpPr>
          <p:nvPr>
            <p:ph sz="quarter" idx="1"/>
          </p:nvPr>
        </p:nvSpPr>
        <p:spPr>
          <a:xfrm>
            <a:off x="304800" y="1340768"/>
            <a:ext cx="8686800" cy="4752528"/>
          </a:xfrm>
        </p:spPr>
        <p:txBody>
          <a:bodyPr/>
          <a:lstStyle/>
          <a:p>
            <a:r>
              <a:rPr lang="es-EC" dirty="0" smtClean="0">
                <a:latin typeface="Bodoni MT" pitchFamily="18" charset="0"/>
              </a:rPr>
              <a:t>Enlace de larga distancia.</a:t>
            </a:r>
          </a:p>
          <a:p>
            <a:pPr marL="0" indent="0">
              <a:buNone/>
            </a:pP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229578" y="1796735"/>
                <a:ext cx="6624736" cy="347787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EC" sz="2000" i="1" smtClean="0">
                              <a:latin typeface="Cambria Math"/>
                            </a:rPr>
                          </m:ctrlPr>
                        </m:sSubPr>
                        <m:e>
                          <m:r>
                            <m:rPr>
                              <m:sty m:val="p"/>
                            </m:rPr>
                            <a:rPr lang="es-EC" sz="2000">
                              <a:latin typeface="Cambria Math"/>
                            </a:rPr>
                            <m:t>N</m:t>
                          </m:r>
                        </m:e>
                        <m:sub>
                          <m:r>
                            <m:rPr>
                              <m:sty m:val="p"/>
                            </m:rPr>
                            <a:rPr lang="es-EC" sz="2000">
                              <a:latin typeface="Cambria Math"/>
                            </a:rPr>
                            <m:t>R</m:t>
                          </m:r>
                        </m:sub>
                      </m:sSub>
                      <m:r>
                        <a:rPr lang="es-EC" sz="2000">
                          <a:latin typeface="Cambria Math"/>
                        </a:rPr>
                        <m:t>= </m:t>
                      </m:r>
                      <m:r>
                        <m:rPr>
                          <m:sty m:val="p"/>
                        </m:rPr>
                        <a:rPr lang="es-EC" sz="2000">
                          <a:latin typeface="Cambria Math"/>
                        </a:rPr>
                        <m:t>Pt</m:t>
                      </m:r>
                      <m:r>
                        <a:rPr lang="es-EC" sz="2000" i="1">
                          <a:latin typeface="Cambria Math"/>
                        </a:rPr>
                        <m:t>−</m:t>
                      </m:r>
                      <m:sSub>
                        <m:sSubPr>
                          <m:ctrlPr>
                            <a:rPr lang="es-EC" sz="2000" i="1">
                              <a:latin typeface="Cambria Math"/>
                            </a:rPr>
                          </m:ctrlPr>
                        </m:sSubPr>
                        <m:e>
                          <m:r>
                            <m:rPr>
                              <m:sty m:val="p"/>
                            </m:rPr>
                            <a:rPr lang="es-EC" sz="2000">
                              <a:latin typeface="Cambria Math"/>
                            </a:rPr>
                            <m:t>Pco</m:t>
                          </m:r>
                        </m:e>
                        <m:sub>
                          <m:r>
                            <m:rPr>
                              <m:sty m:val="p"/>
                            </m:rPr>
                            <a:rPr lang="es-EC" sz="2000">
                              <a:latin typeface="Cambria Math"/>
                            </a:rPr>
                            <m:t>t</m:t>
                          </m:r>
                        </m:sub>
                      </m:sSub>
                      <m:r>
                        <a:rPr lang="es-EC" sz="2000" i="1">
                          <a:latin typeface="Cambria Math"/>
                        </a:rPr>
                        <m:t>−</m:t>
                      </m:r>
                      <m:sSub>
                        <m:sSubPr>
                          <m:ctrlPr>
                            <a:rPr lang="es-EC" sz="2000" i="1">
                              <a:latin typeface="Cambria Math"/>
                            </a:rPr>
                          </m:ctrlPr>
                        </m:sSubPr>
                        <m:e>
                          <m:r>
                            <m:rPr>
                              <m:sty m:val="p"/>
                            </m:rPr>
                            <a:rPr lang="es-EC" sz="2000">
                              <a:latin typeface="Cambria Math"/>
                            </a:rPr>
                            <m:t>Pco</m:t>
                          </m:r>
                        </m:e>
                        <m:sub>
                          <m:r>
                            <m:rPr>
                              <m:sty m:val="p"/>
                            </m:rPr>
                            <a:rPr lang="es-EC" sz="2000">
                              <a:latin typeface="Cambria Math"/>
                            </a:rPr>
                            <m:t>r</m:t>
                          </m:r>
                        </m:sub>
                      </m:sSub>
                      <m:r>
                        <a:rPr lang="es-EC" sz="2000" i="1">
                          <a:latin typeface="Cambria Math"/>
                        </a:rPr>
                        <m:t>−</m:t>
                      </m:r>
                      <m:sSub>
                        <m:sSubPr>
                          <m:ctrlPr>
                            <a:rPr lang="es-EC" sz="2000" i="1">
                              <a:latin typeface="Cambria Math"/>
                            </a:rPr>
                          </m:ctrlPr>
                        </m:sSubPr>
                        <m:e>
                          <m:r>
                            <m:rPr>
                              <m:sty m:val="p"/>
                            </m:rPr>
                            <a:rPr lang="es-EC" sz="2000">
                              <a:latin typeface="Cambria Math"/>
                            </a:rPr>
                            <m:t>Pca</m:t>
                          </m:r>
                        </m:e>
                        <m:sub>
                          <m:r>
                            <m:rPr>
                              <m:sty m:val="p"/>
                            </m:rPr>
                            <a:rPr lang="es-EC" sz="2000">
                              <a:latin typeface="Cambria Math"/>
                            </a:rPr>
                            <m:t>t</m:t>
                          </m:r>
                        </m:sub>
                      </m:sSub>
                      <m:r>
                        <a:rPr lang="es-EC" sz="2000" i="1">
                          <a:latin typeface="Cambria Math"/>
                        </a:rPr>
                        <m:t>−</m:t>
                      </m:r>
                      <m:sSub>
                        <m:sSubPr>
                          <m:ctrlPr>
                            <a:rPr lang="es-EC" sz="2000" i="1">
                              <a:latin typeface="Cambria Math"/>
                            </a:rPr>
                          </m:ctrlPr>
                        </m:sSubPr>
                        <m:e>
                          <m:r>
                            <m:rPr>
                              <m:sty m:val="p"/>
                            </m:rPr>
                            <a:rPr lang="es-EC" sz="2000">
                              <a:latin typeface="Cambria Math"/>
                            </a:rPr>
                            <m:t>Pca</m:t>
                          </m:r>
                        </m:e>
                        <m:sub>
                          <m:r>
                            <m:rPr>
                              <m:sty m:val="p"/>
                            </m:rPr>
                            <a:rPr lang="es-EC" sz="2000">
                              <a:latin typeface="Cambria Math"/>
                            </a:rPr>
                            <m:t>r</m:t>
                          </m:r>
                        </m:sub>
                      </m:sSub>
                      <m:r>
                        <a:rPr lang="es-EC" sz="2000" i="1">
                          <a:latin typeface="Cambria Math"/>
                        </a:rPr>
                        <m:t>−</m:t>
                      </m:r>
                      <m:sSub>
                        <m:sSubPr>
                          <m:ctrlPr>
                            <a:rPr lang="es-EC" sz="2000" i="1">
                              <a:latin typeface="Cambria Math"/>
                            </a:rPr>
                          </m:ctrlPr>
                        </m:sSubPr>
                        <m:e>
                          <m:r>
                            <m:rPr>
                              <m:sty m:val="p"/>
                            </m:rPr>
                            <a:rPr lang="es-EC" sz="2000">
                              <a:latin typeface="Cambria Math"/>
                            </a:rPr>
                            <m:t>P</m:t>
                          </m:r>
                        </m:e>
                        <m:sub>
                          <m:r>
                            <m:rPr>
                              <m:sty m:val="p"/>
                            </m:rPr>
                            <a:rPr lang="es-EC" sz="2000">
                              <a:latin typeface="Cambria Math"/>
                            </a:rPr>
                            <m:t>P</m:t>
                          </m:r>
                        </m:sub>
                      </m:sSub>
                      <m:r>
                        <a:rPr lang="es-EC" sz="2000">
                          <a:latin typeface="Cambria Math"/>
                        </a:rPr>
                        <m:t>+</m:t>
                      </m:r>
                      <m:sSub>
                        <m:sSubPr>
                          <m:ctrlPr>
                            <a:rPr lang="es-EC" sz="2000" i="1">
                              <a:latin typeface="Cambria Math"/>
                            </a:rPr>
                          </m:ctrlPr>
                        </m:sSubPr>
                        <m:e>
                          <m:r>
                            <m:rPr>
                              <m:sty m:val="p"/>
                            </m:rPr>
                            <a:rPr lang="es-EC" sz="2000">
                              <a:latin typeface="Cambria Math"/>
                            </a:rPr>
                            <m:t>Ga</m:t>
                          </m:r>
                        </m:e>
                        <m:sub>
                          <m:r>
                            <m:rPr>
                              <m:sty m:val="p"/>
                            </m:rPr>
                            <a:rPr lang="es-EC" sz="2000">
                              <a:latin typeface="Cambria Math"/>
                            </a:rPr>
                            <m:t>t</m:t>
                          </m:r>
                        </m:sub>
                      </m:sSub>
                      <m:r>
                        <a:rPr lang="es-EC" sz="2000">
                          <a:latin typeface="Cambria Math"/>
                        </a:rPr>
                        <m:t>+</m:t>
                      </m:r>
                      <m:sSub>
                        <m:sSubPr>
                          <m:ctrlPr>
                            <a:rPr lang="es-EC" sz="2000" i="1">
                              <a:latin typeface="Cambria Math"/>
                            </a:rPr>
                          </m:ctrlPr>
                        </m:sSubPr>
                        <m:e>
                          <m:r>
                            <m:rPr>
                              <m:sty m:val="p"/>
                            </m:rPr>
                            <a:rPr lang="es-EC" sz="2000">
                              <a:latin typeface="Cambria Math"/>
                            </a:rPr>
                            <m:t>Ga</m:t>
                          </m:r>
                        </m:e>
                        <m:sub>
                          <m:r>
                            <m:rPr>
                              <m:sty m:val="p"/>
                            </m:rPr>
                            <a:rPr lang="es-EC" sz="2000">
                              <a:latin typeface="Cambria Math"/>
                            </a:rPr>
                            <m:t>r</m:t>
                          </m:r>
                        </m:sub>
                      </m:sSub>
                    </m:oMath>
                  </m:oMathPara>
                </a14:m>
                <a:endParaRPr lang="es-EC" sz="2000" dirty="0"/>
              </a:p>
              <a:p>
                <a:endParaRPr lang="es-ES" sz="2000" dirty="0" smtClean="0"/>
              </a:p>
              <a:p>
                <a:r>
                  <a:rPr lang="es-ES" dirty="0" smtClean="0"/>
                  <a:t>Dónde:</a:t>
                </a:r>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N</m:t>
                          </m:r>
                        </m:e>
                        <m:sub>
                          <m:r>
                            <m:rPr>
                              <m:sty m:val="p"/>
                            </m:rPr>
                            <a:rPr lang="es-ES">
                              <a:latin typeface="Cambria Math"/>
                            </a:rPr>
                            <m:t>R</m:t>
                          </m:r>
                        </m:sub>
                      </m:sSub>
                      <m:r>
                        <a:rPr lang="es-ES">
                          <a:latin typeface="Cambria Math"/>
                        </a:rPr>
                        <m:t>=</m:t>
                      </m:r>
                      <m:r>
                        <m:rPr>
                          <m:sty m:val="p"/>
                        </m:rPr>
                        <a:rPr lang="es-ES">
                          <a:latin typeface="Cambria Math"/>
                        </a:rPr>
                        <m:t>Nivel</m:t>
                      </m:r>
                      <m:r>
                        <a:rPr lang="es-ES">
                          <a:latin typeface="Cambria Math"/>
                        </a:rPr>
                        <m:t> </m:t>
                      </m:r>
                      <m:r>
                        <m:rPr>
                          <m:sty m:val="p"/>
                        </m:rPr>
                        <a:rPr lang="es-ES">
                          <a:latin typeface="Cambria Math"/>
                        </a:rPr>
                        <m:t>de</m:t>
                      </m:r>
                      <m:r>
                        <a:rPr lang="es-ES">
                          <a:latin typeface="Cambria Math"/>
                        </a:rPr>
                        <m:t> </m:t>
                      </m:r>
                      <m:r>
                        <m:rPr>
                          <m:sty m:val="p"/>
                        </m:rPr>
                        <a:rPr lang="es-ES">
                          <a:latin typeface="Cambria Math"/>
                        </a:rPr>
                        <m:t>Recepci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r>
                        <m:rPr>
                          <m:sty m:val="p"/>
                        </m:rPr>
                        <a:rPr lang="es-ES">
                          <a:latin typeface="Cambria Math"/>
                        </a:rPr>
                        <m:t>Pt</m:t>
                      </m:r>
                      <m:r>
                        <a:rPr lang="es-ES">
                          <a:latin typeface="Cambria Math"/>
                        </a:rPr>
                        <m:t>=</m:t>
                      </m:r>
                      <m:r>
                        <m:rPr>
                          <m:sty m:val="p"/>
                        </m:rPr>
                        <a:rPr lang="es-ES">
                          <a:latin typeface="Cambria Math"/>
                        </a:rPr>
                        <m:t>Potencia</m:t>
                      </m:r>
                      <m:r>
                        <a:rPr lang="es-ES">
                          <a:latin typeface="Cambria Math"/>
                        </a:rPr>
                        <m:t> </m:t>
                      </m:r>
                      <m:r>
                        <m:rPr>
                          <m:sty m:val="p"/>
                        </m:rPr>
                        <a:rPr lang="es-ES">
                          <a:latin typeface="Cambria Math"/>
                        </a:rPr>
                        <m:t>de</m:t>
                      </m:r>
                      <m:r>
                        <a:rPr lang="es-ES">
                          <a:latin typeface="Cambria Math"/>
                        </a:rPr>
                        <m:t> </m:t>
                      </m:r>
                      <m:r>
                        <m:rPr>
                          <m:sty m:val="p"/>
                        </m:rPr>
                        <a:rPr lang="es-ES">
                          <a:latin typeface="Cambria Math"/>
                        </a:rPr>
                        <m:t>Transmisi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Pco</m:t>
                          </m:r>
                        </m:e>
                        <m:sub>
                          <m:r>
                            <m:rPr>
                              <m:sty m:val="p"/>
                            </m:rPr>
                            <a:rPr lang="es-ES">
                              <a:latin typeface="Cambria Math"/>
                            </a:rPr>
                            <m:t>t</m:t>
                          </m:r>
                        </m:sub>
                      </m:sSub>
                      <m:r>
                        <a:rPr lang="es-ES">
                          <a:latin typeface="Cambria Math"/>
                        </a:rPr>
                        <m:t>=</m:t>
                      </m:r>
                      <m:r>
                        <m:rPr>
                          <m:sty m:val="p"/>
                        </m:rPr>
                        <a:rPr lang="es-ES">
                          <a:latin typeface="Cambria Math"/>
                        </a:rPr>
                        <m:t>P</m:t>
                      </m:r>
                      <m:r>
                        <a:rPr lang="es-ES">
                          <a:latin typeface="Cambria Math"/>
                        </a:rPr>
                        <m:t>é</m:t>
                      </m:r>
                      <m:r>
                        <m:rPr>
                          <m:sty m:val="p"/>
                        </m:rPr>
                        <a:rPr lang="es-ES">
                          <a:latin typeface="Cambria Math"/>
                        </a:rPr>
                        <m:t>rdida</m:t>
                      </m:r>
                      <m:r>
                        <a:rPr lang="es-ES">
                          <a:latin typeface="Cambria Math"/>
                        </a:rPr>
                        <m:t> </m:t>
                      </m:r>
                      <m:r>
                        <m:rPr>
                          <m:sty m:val="p"/>
                        </m:rPr>
                        <a:rPr lang="es-ES">
                          <a:latin typeface="Cambria Math"/>
                        </a:rPr>
                        <m:t>de</m:t>
                      </m:r>
                      <m:r>
                        <a:rPr lang="es-ES">
                          <a:latin typeface="Cambria Math"/>
                        </a:rPr>
                        <m:t> </m:t>
                      </m:r>
                      <m:r>
                        <m:rPr>
                          <m:sty m:val="p"/>
                        </m:rPr>
                        <a:rPr lang="es-ES">
                          <a:latin typeface="Cambria Math"/>
                        </a:rPr>
                        <m:t>conectores</m:t>
                      </m:r>
                      <m:r>
                        <a:rPr lang="es-ES">
                          <a:latin typeface="Cambria Math"/>
                        </a:rPr>
                        <m:t>, </m:t>
                      </m:r>
                      <m:r>
                        <m:rPr>
                          <m:sty m:val="p"/>
                        </m:rPr>
                        <a:rPr lang="es-ES">
                          <a:latin typeface="Cambria Math"/>
                        </a:rPr>
                        <m:t>antena</m:t>
                      </m:r>
                      <m:r>
                        <a:rPr lang="es-ES">
                          <a:latin typeface="Cambria Math"/>
                        </a:rPr>
                        <m:t> </m:t>
                      </m:r>
                      <m:r>
                        <m:rPr>
                          <m:sty m:val="p"/>
                        </m:rPr>
                        <a:rPr lang="es-ES">
                          <a:latin typeface="Cambria Math"/>
                        </a:rPr>
                        <m:t>de</m:t>
                      </m:r>
                      <m:r>
                        <a:rPr lang="es-ES">
                          <a:latin typeface="Cambria Math"/>
                        </a:rPr>
                        <m:t> </m:t>
                      </m:r>
                      <m:r>
                        <m:rPr>
                          <m:sty m:val="p"/>
                        </m:rPr>
                        <a:rPr lang="es-ES">
                          <a:latin typeface="Cambria Math"/>
                        </a:rPr>
                        <m:t>transmisi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Pco</m:t>
                          </m:r>
                        </m:e>
                        <m:sub>
                          <m:r>
                            <m:rPr>
                              <m:sty m:val="p"/>
                            </m:rPr>
                            <a:rPr lang="es-ES">
                              <a:latin typeface="Cambria Math"/>
                            </a:rPr>
                            <m:t>r</m:t>
                          </m:r>
                        </m:sub>
                      </m:sSub>
                      <m:r>
                        <a:rPr lang="es-ES">
                          <a:latin typeface="Cambria Math"/>
                        </a:rPr>
                        <m:t>=</m:t>
                      </m:r>
                      <m:r>
                        <m:rPr>
                          <m:sty m:val="p"/>
                        </m:rPr>
                        <a:rPr lang="es-ES">
                          <a:latin typeface="Cambria Math"/>
                        </a:rPr>
                        <m:t>P</m:t>
                      </m:r>
                      <m:r>
                        <a:rPr lang="es-ES">
                          <a:latin typeface="Cambria Math"/>
                        </a:rPr>
                        <m:t>é</m:t>
                      </m:r>
                      <m:r>
                        <m:rPr>
                          <m:sty m:val="p"/>
                        </m:rPr>
                        <a:rPr lang="es-ES">
                          <a:latin typeface="Cambria Math"/>
                        </a:rPr>
                        <m:t>rdida</m:t>
                      </m:r>
                      <m:r>
                        <a:rPr lang="es-ES">
                          <a:latin typeface="Cambria Math"/>
                        </a:rPr>
                        <m:t> </m:t>
                      </m:r>
                      <m:r>
                        <m:rPr>
                          <m:sty m:val="p"/>
                        </m:rPr>
                        <a:rPr lang="es-ES">
                          <a:latin typeface="Cambria Math"/>
                        </a:rPr>
                        <m:t>de</m:t>
                      </m:r>
                      <m:r>
                        <a:rPr lang="es-ES">
                          <a:latin typeface="Cambria Math"/>
                        </a:rPr>
                        <m:t> </m:t>
                      </m:r>
                      <m:r>
                        <m:rPr>
                          <m:sty m:val="p"/>
                        </m:rPr>
                        <a:rPr lang="es-ES">
                          <a:latin typeface="Cambria Math"/>
                        </a:rPr>
                        <m:t>conectores</m:t>
                      </m:r>
                      <m:r>
                        <a:rPr lang="es-ES">
                          <a:latin typeface="Cambria Math"/>
                        </a:rPr>
                        <m:t>, </m:t>
                      </m:r>
                      <m:r>
                        <m:rPr>
                          <m:sty m:val="p"/>
                        </m:rPr>
                        <a:rPr lang="es-ES">
                          <a:latin typeface="Cambria Math"/>
                        </a:rPr>
                        <m:t>antena</m:t>
                      </m:r>
                      <m:r>
                        <a:rPr lang="es-ES">
                          <a:latin typeface="Cambria Math"/>
                        </a:rPr>
                        <m:t> </m:t>
                      </m:r>
                      <m:r>
                        <m:rPr>
                          <m:sty m:val="p"/>
                        </m:rPr>
                        <a:rPr lang="es-ES">
                          <a:latin typeface="Cambria Math"/>
                        </a:rPr>
                        <m:t>de</m:t>
                      </m:r>
                      <m:r>
                        <a:rPr lang="es-ES">
                          <a:latin typeface="Cambria Math"/>
                        </a:rPr>
                        <m:t> </m:t>
                      </m:r>
                      <m:r>
                        <m:rPr>
                          <m:sty m:val="p"/>
                        </m:rPr>
                        <a:rPr lang="es-ES">
                          <a:latin typeface="Cambria Math"/>
                        </a:rPr>
                        <m:t>recepci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Pca</m:t>
                          </m:r>
                        </m:e>
                        <m:sub>
                          <m:r>
                            <m:rPr>
                              <m:sty m:val="p"/>
                            </m:rPr>
                            <a:rPr lang="es-ES">
                              <a:latin typeface="Cambria Math"/>
                            </a:rPr>
                            <m:t>t</m:t>
                          </m:r>
                        </m:sub>
                      </m:sSub>
                      <m:r>
                        <a:rPr lang="es-ES">
                          <a:latin typeface="Cambria Math"/>
                        </a:rPr>
                        <m:t>=</m:t>
                      </m:r>
                      <m:r>
                        <m:rPr>
                          <m:sty m:val="p"/>
                        </m:rPr>
                        <a:rPr lang="es-ES">
                          <a:latin typeface="Cambria Math"/>
                        </a:rPr>
                        <m:t>P</m:t>
                      </m:r>
                      <m:r>
                        <a:rPr lang="es-ES">
                          <a:latin typeface="Cambria Math"/>
                        </a:rPr>
                        <m:t>é</m:t>
                      </m:r>
                      <m:r>
                        <m:rPr>
                          <m:sty m:val="p"/>
                        </m:rPr>
                        <a:rPr lang="es-ES">
                          <a:latin typeface="Cambria Math"/>
                        </a:rPr>
                        <m:t>rdida</m:t>
                      </m:r>
                      <m:r>
                        <a:rPr lang="es-ES">
                          <a:latin typeface="Cambria Math"/>
                        </a:rPr>
                        <m:t> </m:t>
                      </m:r>
                      <m:r>
                        <m:rPr>
                          <m:sty m:val="p"/>
                        </m:rPr>
                        <a:rPr lang="es-ES">
                          <a:latin typeface="Cambria Math"/>
                        </a:rPr>
                        <m:t>del</m:t>
                      </m:r>
                      <m:r>
                        <a:rPr lang="es-ES">
                          <a:latin typeface="Cambria Math"/>
                        </a:rPr>
                        <m:t> </m:t>
                      </m:r>
                      <m:r>
                        <m:rPr>
                          <m:sty m:val="p"/>
                        </m:rPr>
                        <a:rPr lang="es-ES">
                          <a:latin typeface="Cambria Math"/>
                        </a:rPr>
                        <m:t>cable</m:t>
                      </m:r>
                      <m:r>
                        <a:rPr lang="es-EC" b="0" i="0" smtClean="0">
                          <a:latin typeface="Cambria Math"/>
                        </a:rPr>
                        <m:t> </m:t>
                      </m:r>
                      <m:r>
                        <m:rPr>
                          <m:sty m:val="p"/>
                        </m:rPr>
                        <a:rPr lang="es-EC" b="0" i="0" smtClean="0">
                          <a:latin typeface="Cambria Math"/>
                        </a:rPr>
                        <m:t>coaxial</m:t>
                      </m:r>
                      <m:r>
                        <a:rPr lang="es-ES">
                          <a:latin typeface="Cambria Math"/>
                        </a:rPr>
                        <m:t>, </m:t>
                      </m:r>
                      <m:r>
                        <m:rPr>
                          <m:sty m:val="p"/>
                        </m:rPr>
                        <a:rPr lang="es-ES">
                          <a:latin typeface="Cambria Math"/>
                        </a:rPr>
                        <m:t>antena</m:t>
                      </m:r>
                      <m:r>
                        <a:rPr lang="es-ES">
                          <a:latin typeface="Cambria Math"/>
                        </a:rPr>
                        <m:t> </m:t>
                      </m:r>
                      <m:r>
                        <m:rPr>
                          <m:sty m:val="p"/>
                        </m:rPr>
                        <a:rPr lang="es-ES">
                          <a:latin typeface="Cambria Math"/>
                        </a:rPr>
                        <m:t>de</m:t>
                      </m:r>
                      <m:r>
                        <a:rPr lang="es-ES">
                          <a:latin typeface="Cambria Math"/>
                        </a:rPr>
                        <m:t> </m:t>
                      </m:r>
                      <m:r>
                        <m:rPr>
                          <m:sty m:val="p"/>
                        </m:rPr>
                        <a:rPr lang="es-ES">
                          <a:latin typeface="Cambria Math"/>
                        </a:rPr>
                        <m:t>transmisi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Pca</m:t>
                          </m:r>
                        </m:e>
                        <m:sub>
                          <m:r>
                            <m:rPr>
                              <m:sty m:val="p"/>
                            </m:rPr>
                            <a:rPr lang="es-ES">
                              <a:latin typeface="Cambria Math"/>
                            </a:rPr>
                            <m:t>r</m:t>
                          </m:r>
                        </m:sub>
                      </m:sSub>
                      <m:r>
                        <a:rPr lang="es-ES">
                          <a:latin typeface="Cambria Math"/>
                        </a:rPr>
                        <m:t>=</m:t>
                      </m:r>
                      <m:r>
                        <m:rPr>
                          <m:sty m:val="p"/>
                        </m:rPr>
                        <a:rPr lang="es-ES">
                          <a:latin typeface="Cambria Math"/>
                        </a:rPr>
                        <m:t>P</m:t>
                      </m:r>
                      <m:r>
                        <a:rPr lang="es-ES">
                          <a:latin typeface="Cambria Math"/>
                        </a:rPr>
                        <m:t>é</m:t>
                      </m:r>
                      <m:r>
                        <m:rPr>
                          <m:sty m:val="p"/>
                        </m:rPr>
                        <a:rPr lang="es-ES">
                          <a:latin typeface="Cambria Math"/>
                        </a:rPr>
                        <m:t>rdida</m:t>
                      </m:r>
                      <m:r>
                        <a:rPr lang="es-ES">
                          <a:latin typeface="Cambria Math"/>
                        </a:rPr>
                        <m:t> </m:t>
                      </m:r>
                      <m:r>
                        <m:rPr>
                          <m:sty m:val="p"/>
                        </m:rPr>
                        <a:rPr lang="es-ES">
                          <a:latin typeface="Cambria Math"/>
                        </a:rPr>
                        <m:t>del</m:t>
                      </m:r>
                      <m:r>
                        <a:rPr lang="es-ES">
                          <a:latin typeface="Cambria Math"/>
                        </a:rPr>
                        <m:t> </m:t>
                      </m:r>
                      <m:r>
                        <m:rPr>
                          <m:sty m:val="p"/>
                        </m:rPr>
                        <a:rPr lang="es-ES">
                          <a:latin typeface="Cambria Math"/>
                        </a:rPr>
                        <m:t>cable</m:t>
                      </m:r>
                      <m:r>
                        <a:rPr lang="es-EC" b="0" i="0" smtClean="0">
                          <a:latin typeface="Cambria Math"/>
                        </a:rPr>
                        <m:t> </m:t>
                      </m:r>
                      <m:r>
                        <m:rPr>
                          <m:sty m:val="p"/>
                        </m:rPr>
                        <a:rPr lang="es-EC" b="0" i="0" smtClean="0">
                          <a:latin typeface="Cambria Math"/>
                        </a:rPr>
                        <m:t>coaxial</m:t>
                      </m:r>
                      <m:r>
                        <a:rPr lang="es-ES">
                          <a:latin typeface="Cambria Math"/>
                        </a:rPr>
                        <m:t>, </m:t>
                      </m:r>
                      <m:r>
                        <m:rPr>
                          <m:sty m:val="p"/>
                        </m:rPr>
                        <a:rPr lang="es-ES">
                          <a:latin typeface="Cambria Math"/>
                        </a:rPr>
                        <m:t>antena</m:t>
                      </m:r>
                      <m:r>
                        <a:rPr lang="es-ES">
                          <a:latin typeface="Cambria Math"/>
                        </a:rPr>
                        <m:t> </m:t>
                      </m:r>
                      <m:r>
                        <m:rPr>
                          <m:sty m:val="p"/>
                        </m:rPr>
                        <a:rPr lang="es-ES">
                          <a:latin typeface="Cambria Math"/>
                        </a:rPr>
                        <m:t>de</m:t>
                      </m:r>
                      <m:r>
                        <a:rPr lang="es-ES">
                          <a:latin typeface="Cambria Math"/>
                        </a:rPr>
                        <m:t> </m:t>
                      </m:r>
                      <m:r>
                        <m:rPr>
                          <m:sty m:val="p"/>
                        </m:rPr>
                        <a:rPr lang="es-ES">
                          <a:latin typeface="Cambria Math"/>
                        </a:rPr>
                        <m:t>recepci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P</m:t>
                          </m:r>
                        </m:e>
                        <m:sub>
                          <m:r>
                            <m:rPr>
                              <m:sty m:val="p"/>
                            </m:rPr>
                            <a:rPr lang="es-ES">
                              <a:latin typeface="Cambria Math"/>
                            </a:rPr>
                            <m:t>P</m:t>
                          </m:r>
                        </m:sub>
                      </m:sSub>
                      <m:r>
                        <a:rPr lang="es-ES">
                          <a:latin typeface="Cambria Math"/>
                        </a:rPr>
                        <m:t>=</m:t>
                      </m:r>
                      <m:r>
                        <m:rPr>
                          <m:sty m:val="p"/>
                        </m:rPr>
                        <a:rPr lang="es-ES">
                          <a:latin typeface="Cambria Math"/>
                        </a:rPr>
                        <m:t>P</m:t>
                      </m:r>
                      <m:r>
                        <a:rPr lang="es-ES">
                          <a:latin typeface="Cambria Math"/>
                        </a:rPr>
                        <m:t>é</m:t>
                      </m:r>
                      <m:r>
                        <m:rPr>
                          <m:sty m:val="p"/>
                        </m:rPr>
                        <a:rPr lang="es-ES">
                          <a:latin typeface="Cambria Math"/>
                        </a:rPr>
                        <m:t>rdidas</m:t>
                      </m:r>
                      <m:r>
                        <a:rPr lang="es-ES">
                          <a:latin typeface="Cambria Math"/>
                        </a:rPr>
                        <m:t> </m:t>
                      </m:r>
                      <m:r>
                        <m:rPr>
                          <m:sty m:val="p"/>
                        </m:rPr>
                        <a:rPr lang="es-ES">
                          <a:latin typeface="Cambria Math"/>
                        </a:rPr>
                        <m:t>por</m:t>
                      </m:r>
                      <m:r>
                        <a:rPr lang="es-ES">
                          <a:latin typeface="Cambria Math"/>
                        </a:rPr>
                        <m:t> </m:t>
                      </m:r>
                      <m:r>
                        <m:rPr>
                          <m:sty m:val="p"/>
                        </m:rPr>
                        <a:rPr lang="es-ES">
                          <a:latin typeface="Cambria Math"/>
                        </a:rPr>
                        <m:t>propagaci</m:t>
                      </m:r>
                      <m:r>
                        <a:rPr lang="es-ES">
                          <a:latin typeface="Cambria Math"/>
                        </a:rPr>
                        <m:t>ó</m:t>
                      </m:r>
                      <m:r>
                        <m:rPr>
                          <m:sty m:val="p"/>
                        </m:rPr>
                        <a:rPr lang="es-ES">
                          <a:latin typeface="Cambria Math"/>
                        </a:rPr>
                        <m:t>n</m:t>
                      </m:r>
                      <m:r>
                        <a:rPr lang="es-ES">
                          <a:latin typeface="Cambria Math"/>
                        </a:rPr>
                        <m:t>.</m:t>
                      </m:r>
                    </m:oMath>
                  </m:oMathPara>
                </a14:m>
                <a:endParaRPr lang="es-EC" dirty="0"/>
              </a:p>
              <a:p>
                <a:pPr/>
                <a14:m>
                  <m:oMathPara xmlns:m="http://schemas.openxmlformats.org/officeDocument/2006/math">
                    <m:oMathParaPr>
                      <m:jc m:val="left"/>
                    </m:oMathParaPr>
                    <m:oMath xmlns:m="http://schemas.openxmlformats.org/officeDocument/2006/math">
                      <m:sSub>
                        <m:sSubPr>
                          <m:ctrlPr>
                            <a:rPr lang="es-EC" i="1">
                              <a:latin typeface="Cambria Math"/>
                            </a:rPr>
                          </m:ctrlPr>
                        </m:sSubPr>
                        <m:e>
                          <m:r>
                            <m:rPr>
                              <m:sty m:val="p"/>
                            </m:rPr>
                            <a:rPr lang="es-ES">
                              <a:latin typeface="Cambria Math"/>
                            </a:rPr>
                            <m:t>Ga</m:t>
                          </m:r>
                        </m:e>
                        <m:sub>
                          <m:r>
                            <m:rPr>
                              <m:sty m:val="p"/>
                            </m:rPr>
                            <a:rPr lang="es-ES">
                              <a:latin typeface="Cambria Math"/>
                            </a:rPr>
                            <m:t>t</m:t>
                          </m:r>
                        </m:sub>
                      </m:sSub>
                      <m:r>
                        <a:rPr lang="es-ES">
                          <a:latin typeface="Cambria Math"/>
                        </a:rPr>
                        <m:t>=</m:t>
                      </m:r>
                      <m:r>
                        <m:rPr>
                          <m:sty m:val="p"/>
                        </m:rPr>
                        <a:rPr lang="es-ES">
                          <a:latin typeface="Cambria Math"/>
                        </a:rPr>
                        <m:t>Ganancia</m:t>
                      </m:r>
                      <m:r>
                        <a:rPr lang="es-ES">
                          <a:latin typeface="Cambria Math"/>
                        </a:rPr>
                        <m:t> </m:t>
                      </m:r>
                      <m:r>
                        <m:rPr>
                          <m:sty m:val="p"/>
                        </m:rPr>
                        <a:rPr lang="es-ES">
                          <a:latin typeface="Cambria Math"/>
                        </a:rPr>
                        <m:t>antena</m:t>
                      </m:r>
                      <m:r>
                        <a:rPr lang="es-ES">
                          <a:latin typeface="Cambria Math"/>
                        </a:rPr>
                        <m:t> </m:t>
                      </m:r>
                      <m:r>
                        <m:rPr>
                          <m:sty m:val="p"/>
                        </m:rPr>
                        <a:rPr lang="es-ES">
                          <a:latin typeface="Cambria Math"/>
                        </a:rPr>
                        <m:t>transmisora</m:t>
                      </m:r>
                      <m:r>
                        <a:rPr lang="es-ES">
                          <a:latin typeface="Cambria Math"/>
                        </a:rPr>
                        <m:t>.</m:t>
                      </m:r>
                    </m:oMath>
                  </m:oMathPara>
                </a14:m>
                <a:endParaRPr lang="es-EC" dirty="0"/>
              </a:p>
              <a:p>
                <a14:m>
                  <m:oMath xmlns:m="http://schemas.openxmlformats.org/officeDocument/2006/math">
                    <m:sSub>
                      <m:sSubPr>
                        <m:ctrlPr>
                          <a:rPr lang="es-EC" i="1">
                            <a:latin typeface="Cambria Math"/>
                          </a:rPr>
                        </m:ctrlPr>
                      </m:sSubPr>
                      <m:e>
                        <m:r>
                          <m:rPr>
                            <m:sty m:val="p"/>
                          </m:rPr>
                          <a:rPr lang="es-ES">
                            <a:latin typeface="Cambria Math"/>
                          </a:rPr>
                          <m:t>Ga</m:t>
                        </m:r>
                      </m:e>
                      <m:sub>
                        <m:r>
                          <m:rPr>
                            <m:sty m:val="p"/>
                          </m:rPr>
                          <a:rPr lang="es-ES">
                            <a:latin typeface="Cambria Math"/>
                          </a:rPr>
                          <m:t>r</m:t>
                        </m:r>
                      </m:sub>
                    </m:sSub>
                    <m:r>
                      <a:rPr lang="es-ES">
                        <a:latin typeface="Cambria Math"/>
                      </a:rPr>
                      <m:t>=</m:t>
                    </m:r>
                    <m:r>
                      <m:rPr>
                        <m:sty m:val="p"/>
                      </m:rPr>
                      <a:rPr lang="es-ES">
                        <a:latin typeface="Cambria Math"/>
                      </a:rPr>
                      <m:t>Ganancia</m:t>
                    </m:r>
                    <m:r>
                      <a:rPr lang="es-ES">
                        <a:latin typeface="Cambria Math"/>
                      </a:rPr>
                      <m:t> </m:t>
                    </m:r>
                    <m:r>
                      <m:rPr>
                        <m:sty m:val="p"/>
                      </m:rPr>
                      <a:rPr lang="es-ES">
                        <a:latin typeface="Cambria Math"/>
                      </a:rPr>
                      <m:t>antena</m:t>
                    </m:r>
                    <m:r>
                      <a:rPr lang="es-ES">
                        <a:latin typeface="Cambria Math"/>
                      </a:rPr>
                      <m:t> </m:t>
                    </m:r>
                    <m:r>
                      <m:rPr>
                        <m:sty m:val="p"/>
                      </m:rPr>
                      <a:rPr lang="es-ES">
                        <a:latin typeface="Cambria Math"/>
                      </a:rPr>
                      <m:t>receptora</m:t>
                    </m:r>
                  </m:oMath>
                </a14:m>
                <a:r>
                  <a:rPr lang="es-ES" dirty="0"/>
                  <a:t>.</a:t>
                </a:r>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1229578" y="1796735"/>
                <a:ext cx="6624736" cy="3477875"/>
              </a:xfrm>
              <a:prstGeom prst="rect">
                <a:avLst/>
              </a:prstGeom>
              <a:blipFill rotWithShape="1">
                <a:blip r:embed="rId3"/>
                <a:stretch>
                  <a:fillRect l="-829" b="-193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043608" y="5373216"/>
                <a:ext cx="6822504"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S">
                              <a:latin typeface="Cambria Math"/>
                            </a:rPr>
                            <m:t>N</m:t>
                          </m:r>
                        </m:e>
                        <m:sub>
                          <m:r>
                            <m:rPr>
                              <m:sty m:val="p"/>
                            </m:rPr>
                            <a:rPr lang="es-ES">
                              <a:latin typeface="Cambria Math"/>
                            </a:rPr>
                            <m:t>R</m:t>
                          </m:r>
                        </m:sub>
                      </m:sSub>
                      <m:r>
                        <a:rPr lang="es-ES">
                          <a:latin typeface="Cambria Math"/>
                        </a:rPr>
                        <m:t>= 28 </m:t>
                      </m:r>
                      <m:r>
                        <a:rPr lang="es-ES" i="1">
                          <a:latin typeface="Cambria Math"/>
                        </a:rPr>
                        <m:t>−</m:t>
                      </m:r>
                      <m:r>
                        <a:rPr lang="es-ES">
                          <a:latin typeface="Cambria Math"/>
                        </a:rPr>
                        <m:t>1</m:t>
                      </m:r>
                      <m:r>
                        <a:rPr lang="es-ES" i="1">
                          <a:latin typeface="Cambria Math"/>
                        </a:rPr>
                        <m:t>−</m:t>
                      </m:r>
                      <m:r>
                        <a:rPr lang="es-ES">
                          <a:latin typeface="Cambria Math"/>
                        </a:rPr>
                        <m:t>1</m:t>
                      </m:r>
                      <m:r>
                        <a:rPr lang="es-ES" i="1">
                          <a:latin typeface="Cambria Math"/>
                        </a:rPr>
                        <m:t>−</m:t>
                      </m:r>
                      <m:r>
                        <a:rPr lang="es-ES">
                          <a:latin typeface="Cambria Math"/>
                        </a:rPr>
                        <m:t>6.27</m:t>
                      </m:r>
                      <m:r>
                        <a:rPr lang="es-ES" i="1">
                          <a:latin typeface="Cambria Math"/>
                        </a:rPr>
                        <m:t>−</m:t>
                      </m:r>
                      <m:r>
                        <a:rPr lang="es-ES">
                          <a:latin typeface="Cambria Math"/>
                        </a:rPr>
                        <m:t>6.27</m:t>
                      </m:r>
                      <m:r>
                        <a:rPr lang="es-ES" i="1">
                          <a:latin typeface="Cambria Math"/>
                        </a:rPr>
                        <m:t>−</m:t>
                      </m:r>
                      <m:r>
                        <a:rPr lang="es-ES">
                          <a:latin typeface="Cambria Math"/>
                        </a:rPr>
                        <m:t>1</m:t>
                      </m:r>
                      <m:r>
                        <a:rPr lang="es-EC" b="0" i="0" smtClean="0">
                          <a:latin typeface="Cambria Math"/>
                        </a:rPr>
                        <m:t>19</m:t>
                      </m:r>
                      <m:r>
                        <a:rPr lang="es-ES">
                          <a:latin typeface="Cambria Math"/>
                        </a:rPr>
                        <m:t>.</m:t>
                      </m:r>
                      <m:r>
                        <a:rPr lang="es-EC" b="0" i="0" smtClean="0">
                          <a:latin typeface="Cambria Math"/>
                        </a:rPr>
                        <m:t>33</m:t>
                      </m:r>
                      <m:r>
                        <a:rPr lang="es-ES">
                          <a:latin typeface="Cambria Math"/>
                        </a:rPr>
                        <m:t> </m:t>
                      </m:r>
                      <m:r>
                        <m:rPr>
                          <m:sty m:val="p"/>
                        </m:rPr>
                        <a:rPr lang="es-ES">
                          <a:latin typeface="Cambria Math"/>
                        </a:rPr>
                        <m:t>dB</m:t>
                      </m:r>
                      <m:r>
                        <a:rPr lang="es-ES">
                          <a:latin typeface="Cambria Math"/>
                        </a:rPr>
                        <m:t>+14 </m:t>
                      </m:r>
                      <m:r>
                        <m:rPr>
                          <m:sty m:val="p"/>
                        </m:rPr>
                        <a:rPr lang="es-ES">
                          <a:latin typeface="Cambria Math"/>
                        </a:rPr>
                        <m:t>dBi</m:t>
                      </m:r>
                      <m:r>
                        <a:rPr lang="es-ES">
                          <a:latin typeface="Cambria Math"/>
                        </a:rPr>
                        <m:t>+14 </m:t>
                      </m:r>
                      <m:r>
                        <m:rPr>
                          <m:sty m:val="p"/>
                        </m:rPr>
                        <a:rPr lang="es-ES">
                          <a:latin typeface="Cambria Math"/>
                        </a:rPr>
                        <m:t>dBi</m:t>
                      </m:r>
                    </m:oMath>
                  </m:oMathPara>
                </a14:m>
                <a:endParaRPr lang="es-EC" dirty="0" smtClean="0"/>
              </a:p>
              <a:p>
                <a:endParaRPr lang="es-EC" dirty="0" smtClean="0"/>
              </a:p>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C" b="1" i="1">
                              <a:latin typeface="Cambria Math"/>
                            </a:rPr>
                            <m:t>𝑵</m:t>
                          </m:r>
                        </m:e>
                        <m:sub>
                          <m:r>
                            <a:rPr lang="es-EC" b="1" i="1">
                              <a:latin typeface="Cambria Math"/>
                            </a:rPr>
                            <m:t>𝑹</m:t>
                          </m:r>
                        </m:sub>
                      </m:sSub>
                      <m:r>
                        <a:rPr lang="es-EC" b="1" i="1">
                          <a:latin typeface="Cambria Math"/>
                        </a:rPr>
                        <m:t>=−</m:t>
                      </m:r>
                      <m:r>
                        <a:rPr lang="es-EC" b="1" i="1" smtClean="0">
                          <a:latin typeface="Cambria Math"/>
                        </a:rPr>
                        <m:t>𝟕</m:t>
                      </m:r>
                      <m:r>
                        <a:rPr lang="es-EC" b="1" i="1">
                          <a:latin typeface="Cambria Math"/>
                        </a:rPr>
                        <m:t>𝟔</m:t>
                      </m:r>
                      <m:r>
                        <a:rPr lang="es-EC" b="1" i="1">
                          <a:latin typeface="Cambria Math"/>
                        </a:rPr>
                        <m:t>.</m:t>
                      </m:r>
                      <m:r>
                        <a:rPr lang="es-EC" b="1" i="1" smtClean="0">
                          <a:latin typeface="Cambria Math"/>
                        </a:rPr>
                        <m:t>𝟖𝟕</m:t>
                      </m:r>
                      <m:r>
                        <a:rPr lang="es-EC" b="1" i="1">
                          <a:latin typeface="Cambria Math"/>
                        </a:rPr>
                        <m:t> </m:t>
                      </m:r>
                      <m:r>
                        <a:rPr lang="es-EC" b="1" i="1">
                          <a:latin typeface="Cambria Math"/>
                        </a:rPr>
                        <m:t>𝒅𝑩𝒎</m:t>
                      </m:r>
                    </m:oMath>
                  </m:oMathPara>
                </a14:m>
                <a:endParaRPr lang="es-EC" b="1" dirty="0"/>
              </a:p>
            </p:txBody>
          </p:sp>
        </mc:Choice>
        <mc:Fallback xmlns="">
          <p:sp>
            <p:nvSpPr>
              <p:cNvPr id="5" name="4 Rectángulo"/>
              <p:cNvSpPr>
                <a:spLocks noRot="1" noChangeAspect="1" noMove="1" noResize="1" noEditPoints="1" noAdjustHandles="1" noChangeArrowheads="1" noChangeShapeType="1" noTextEdit="1"/>
              </p:cNvSpPr>
              <p:nvPr/>
            </p:nvSpPr>
            <p:spPr>
              <a:xfrm>
                <a:off x="1043608" y="5373216"/>
                <a:ext cx="6822504" cy="923330"/>
              </a:xfrm>
              <a:prstGeom prst="rect">
                <a:avLst/>
              </a:prstGeom>
              <a:blipFill rotWithShape="1">
                <a:blip r:embed="rId4"/>
                <a:stretch>
                  <a:fillRect/>
                </a:stretch>
              </a:blipFill>
            </p:spPr>
            <p:txBody>
              <a:bodyPr/>
              <a:lstStyle/>
              <a:p>
                <a:r>
                  <a:rPr lang="es-EC">
                    <a:noFill/>
                  </a:rPr>
                  <a:t> </a:t>
                </a:r>
              </a:p>
            </p:txBody>
          </p:sp>
        </mc:Fallback>
      </mc:AlternateContent>
      <p:sp>
        <p:nvSpPr>
          <p:cNvPr id="7" name="6 Flecha curvada hacia la izquierda">
            <a:hlinkClick r:id="rId5" action="ppaction://hlinksldjump"/>
          </p:cNvPr>
          <p:cNvSpPr/>
          <p:nvPr/>
        </p:nvSpPr>
        <p:spPr>
          <a:xfrm>
            <a:off x="8424428"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213902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838200"/>
          </a:xfrm>
        </p:spPr>
        <p:txBody>
          <a:bodyPr/>
          <a:lstStyle/>
          <a:p>
            <a:pPr algn="ctr"/>
            <a:r>
              <a:rPr lang="es-EC" dirty="0" smtClean="0"/>
              <a:t>Índice</a:t>
            </a:r>
            <a:endParaRPr lang="es-EC" dirty="0"/>
          </a:p>
        </p:txBody>
      </p:sp>
      <p:sp>
        <p:nvSpPr>
          <p:cNvPr id="3" name="2 Marcador de contenido"/>
          <p:cNvSpPr>
            <a:spLocks noGrp="1"/>
          </p:cNvSpPr>
          <p:nvPr>
            <p:ph sz="quarter" idx="1"/>
          </p:nvPr>
        </p:nvSpPr>
        <p:spPr>
          <a:xfrm>
            <a:off x="304800" y="1340768"/>
            <a:ext cx="8686800" cy="5112568"/>
          </a:xfrm>
        </p:spPr>
        <p:txBody>
          <a:bodyPr>
            <a:normAutofit lnSpcReduction="10000"/>
          </a:bodyPr>
          <a:lstStyle/>
          <a:p>
            <a:r>
              <a:rPr lang="es-EC" dirty="0" smtClean="0">
                <a:hlinkClick r:id="rId3" action="ppaction://hlinksldjump"/>
              </a:rPr>
              <a:t>Introducción</a:t>
            </a:r>
            <a:endParaRPr lang="es-EC" dirty="0" smtClean="0"/>
          </a:p>
          <a:p>
            <a:r>
              <a:rPr lang="es-EC" dirty="0" smtClean="0">
                <a:hlinkClick r:id="rId4" action="ppaction://hlinksldjump"/>
              </a:rPr>
              <a:t>Objetivos</a:t>
            </a:r>
            <a:endParaRPr lang="es-EC" dirty="0" smtClean="0"/>
          </a:p>
          <a:p>
            <a:r>
              <a:rPr lang="es-EC" dirty="0" smtClean="0">
                <a:hlinkClick r:id="rId5" action="ppaction://hlinksldjump"/>
              </a:rPr>
              <a:t>Trabajos Relacionados</a:t>
            </a:r>
            <a:endParaRPr lang="es-EC" dirty="0" smtClean="0"/>
          </a:p>
          <a:p>
            <a:r>
              <a:rPr lang="es-EC" dirty="0" smtClean="0">
                <a:hlinkClick r:id="rId6" action="ppaction://hlinksldjump"/>
              </a:rPr>
              <a:t>Materiales</a:t>
            </a:r>
            <a:endParaRPr lang="es-EC" dirty="0" smtClean="0"/>
          </a:p>
          <a:p>
            <a:r>
              <a:rPr lang="es-EC" dirty="0" smtClean="0">
                <a:hlinkClick r:id="rId7" action="ppaction://hlinksldjump"/>
              </a:rPr>
              <a:t>Metodología</a:t>
            </a:r>
            <a:endParaRPr lang="es-EC" dirty="0" smtClean="0"/>
          </a:p>
          <a:p>
            <a:r>
              <a:rPr lang="es-EC" dirty="0" smtClean="0">
                <a:hlinkClick r:id="rId8" action="ppaction://hlinksldjump"/>
              </a:rPr>
              <a:t>Mediciones del espectro en 900 MHz</a:t>
            </a:r>
            <a:endParaRPr lang="es-EC" dirty="0" smtClean="0"/>
          </a:p>
          <a:p>
            <a:r>
              <a:rPr lang="es-EC" dirty="0" smtClean="0">
                <a:hlinkClick r:id="rId9" action="ppaction://hlinksldjump"/>
              </a:rPr>
              <a:t>Planificación y simulación de la red</a:t>
            </a:r>
            <a:endParaRPr lang="es-EC" dirty="0" smtClean="0"/>
          </a:p>
          <a:p>
            <a:r>
              <a:rPr lang="es-EC" dirty="0" smtClean="0">
                <a:hlinkClick r:id="rId10" action="ppaction://hlinksldjump"/>
              </a:rPr>
              <a:t>Pérdidas por propagación</a:t>
            </a:r>
            <a:endParaRPr lang="es-EC" dirty="0" smtClean="0"/>
          </a:p>
          <a:p>
            <a:r>
              <a:rPr lang="es-EC" dirty="0" smtClean="0">
                <a:hlinkClick r:id="rId11" action="ppaction://hlinksldjump"/>
              </a:rPr>
              <a:t>Pruebas y análisis de resultados</a:t>
            </a:r>
            <a:endParaRPr lang="es-EC" dirty="0" smtClean="0"/>
          </a:p>
          <a:p>
            <a:r>
              <a:rPr lang="es-EC" dirty="0" smtClean="0">
                <a:hlinkClick r:id="rId12" action="ppaction://hlinksldjump"/>
              </a:rPr>
              <a:t>Resultados enlace de corta distancia</a:t>
            </a:r>
            <a:endParaRPr lang="es-EC" dirty="0" smtClean="0"/>
          </a:p>
          <a:p>
            <a:r>
              <a:rPr lang="es-EC" dirty="0" smtClean="0">
                <a:hlinkClick r:id="rId13" action="ppaction://hlinksldjump"/>
              </a:rPr>
              <a:t>Conclusiones y Recomendaciones</a:t>
            </a:r>
            <a:endParaRPr lang="es-EC" dirty="0"/>
          </a:p>
        </p:txBody>
      </p:sp>
    </p:spTree>
    <p:extLst>
      <p:ext uri="{BB962C8B-B14F-4D97-AF65-F5344CB8AC3E}">
        <p14:creationId xmlns:p14="http://schemas.microsoft.com/office/powerpoint/2010/main" val="685411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Pruebas y análisis de resultados</a:t>
            </a:r>
          </a:p>
        </p:txBody>
      </p:sp>
      <p:sp>
        <p:nvSpPr>
          <p:cNvPr id="3" name="2 Marcador de contenido"/>
          <p:cNvSpPr>
            <a:spLocks noGrp="1"/>
          </p:cNvSpPr>
          <p:nvPr>
            <p:ph sz="quarter" idx="1"/>
          </p:nvPr>
        </p:nvSpPr>
        <p:spPr/>
        <p:txBody>
          <a:bodyPr/>
          <a:lstStyle/>
          <a:p>
            <a:pPr marL="0" indent="0">
              <a:buNone/>
            </a:pPr>
            <a:endParaRPr lang="es-EC" dirty="0" smtClean="0"/>
          </a:p>
          <a:p>
            <a:pPr marL="0" indent="0">
              <a:buNone/>
            </a:pPr>
            <a:endParaRPr lang="es-EC" dirty="0"/>
          </a:p>
        </p:txBody>
      </p:sp>
      <p:graphicFrame>
        <p:nvGraphicFramePr>
          <p:cNvPr id="5" name="4 Diagrama"/>
          <p:cNvGraphicFramePr/>
          <p:nvPr>
            <p:extLst>
              <p:ext uri="{D42A27DB-BD31-4B8C-83A1-F6EECF244321}">
                <p14:modId xmlns:p14="http://schemas.microsoft.com/office/powerpoint/2010/main" val="3359659641"/>
              </p:ext>
            </p:extLst>
          </p:nvPr>
        </p:nvGraphicFramePr>
        <p:xfrm>
          <a:off x="467544" y="2132856"/>
          <a:ext cx="835292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611560" y="1671191"/>
            <a:ext cx="7344816" cy="461665"/>
          </a:xfrm>
          <a:prstGeom prst="rect">
            <a:avLst/>
          </a:prstGeom>
          <a:noFill/>
        </p:spPr>
        <p:txBody>
          <a:bodyPr wrap="square" rtlCol="0">
            <a:spAutoFit/>
          </a:bodyPr>
          <a:lstStyle/>
          <a:p>
            <a:pPr marL="285750" indent="-285750">
              <a:buFont typeface="Wingdings" pitchFamily="2" charset="2"/>
              <a:buChar char="v"/>
            </a:pPr>
            <a:r>
              <a:rPr lang="es-EC" sz="2400" dirty="0" smtClean="0">
                <a:latin typeface="Bodoni MT" pitchFamily="18" charset="0"/>
              </a:rPr>
              <a:t>Ping enlace de larga distancia.</a:t>
            </a:r>
            <a:endParaRPr lang="es-EC" sz="2400" dirty="0">
              <a:latin typeface="Bodoni MT" pitchFamily="18" charset="0"/>
            </a:endParaRPr>
          </a:p>
        </p:txBody>
      </p:sp>
    </p:spTree>
    <p:extLst>
      <p:ext uri="{BB962C8B-B14F-4D97-AF65-F5344CB8AC3E}">
        <p14:creationId xmlns:p14="http://schemas.microsoft.com/office/powerpoint/2010/main" val="3170283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536"/>
            <a:ext cx="8686800" cy="838200"/>
          </a:xfrm>
        </p:spPr>
        <p:txBody>
          <a:bodyPr/>
          <a:lstStyle/>
          <a:p>
            <a:pPr algn="ctr"/>
            <a:r>
              <a:rPr lang="es-EC" b="1" dirty="0"/>
              <a:t>Pruebas y análisis de resultados</a:t>
            </a:r>
          </a:p>
        </p:txBody>
      </p:sp>
      <p:sp>
        <p:nvSpPr>
          <p:cNvPr id="3" name="2 Marcador de contenido"/>
          <p:cNvSpPr>
            <a:spLocks noGrp="1"/>
          </p:cNvSpPr>
          <p:nvPr>
            <p:ph sz="quarter" idx="1"/>
          </p:nvPr>
        </p:nvSpPr>
        <p:spPr>
          <a:xfrm>
            <a:off x="304800" y="1484784"/>
            <a:ext cx="8686800" cy="5040560"/>
          </a:xfrm>
        </p:spPr>
        <p:txBody>
          <a:bodyPr/>
          <a:lstStyle/>
          <a:p>
            <a:r>
              <a:rPr lang="es-EC" dirty="0" smtClean="0">
                <a:latin typeface="Bodoni MT" pitchFamily="18" charset="0"/>
              </a:rPr>
              <a:t>Medición del nivel de </a:t>
            </a:r>
            <a:r>
              <a:rPr lang="es-EC" dirty="0" err="1" smtClean="0">
                <a:latin typeface="Bodoni MT" pitchFamily="18" charset="0"/>
              </a:rPr>
              <a:t>Rx</a:t>
            </a:r>
            <a:endParaRPr lang="es-EC" dirty="0" smtClean="0">
              <a:latin typeface="Bodoni MT" pitchFamily="18" charset="0"/>
            </a:endParaRPr>
          </a:p>
          <a:p>
            <a:pPr marL="0" indent="0">
              <a:buNone/>
            </a:pPr>
            <a:endParaRPr lang="es-EC" dirty="0"/>
          </a:p>
        </p:txBody>
      </p:sp>
      <p:graphicFrame>
        <p:nvGraphicFramePr>
          <p:cNvPr id="4" name="3 Diagrama"/>
          <p:cNvGraphicFramePr/>
          <p:nvPr>
            <p:extLst>
              <p:ext uri="{D42A27DB-BD31-4B8C-83A1-F6EECF244321}">
                <p14:modId xmlns:p14="http://schemas.microsoft.com/office/powerpoint/2010/main" val="1424818634"/>
              </p:ext>
            </p:extLst>
          </p:nvPr>
        </p:nvGraphicFramePr>
        <p:xfrm>
          <a:off x="683568" y="1988840"/>
          <a:ext cx="7848872"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5164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smtClean="0"/>
              <a:t>Inyección de tráfico</a:t>
            </a:r>
            <a:endParaRPr lang="es-EC" b="1" dirty="0"/>
          </a:p>
        </p:txBody>
      </p:sp>
      <p:sp>
        <p:nvSpPr>
          <p:cNvPr id="3" name="2 Marcador de contenido"/>
          <p:cNvSpPr>
            <a:spLocks noGrp="1"/>
          </p:cNvSpPr>
          <p:nvPr>
            <p:ph sz="quarter" idx="1"/>
          </p:nvPr>
        </p:nvSpPr>
        <p:spPr>
          <a:xfrm>
            <a:off x="304800" y="1495325"/>
            <a:ext cx="8686800" cy="4525963"/>
          </a:xfrm>
        </p:spPr>
        <p:txBody>
          <a:bodyPr/>
          <a:lstStyle/>
          <a:p>
            <a:r>
              <a:rPr lang="es-EC" dirty="0" smtClean="0">
                <a:latin typeface="Bodoni MT" pitchFamily="18" charset="0"/>
                <a:ea typeface="Batang" pitchFamily="18" charset="-127"/>
              </a:rPr>
              <a:t>Configuración del Transmisor.</a:t>
            </a:r>
          </a:p>
          <a:p>
            <a:pPr marL="0" indent="0">
              <a:buNone/>
            </a:pPr>
            <a:endParaRPr lang="es-EC" dirty="0"/>
          </a:p>
        </p:txBody>
      </p:sp>
      <p:graphicFrame>
        <p:nvGraphicFramePr>
          <p:cNvPr id="5" name="4 Diagrama"/>
          <p:cNvGraphicFramePr/>
          <p:nvPr>
            <p:extLst>
              <p:ext uri="{D42A27DB-BD31-4B8C-83A1-F6EECF244321}">
                <p14:modId xmlns:p14="http://schemas.microsoft.com/office/powerpoint/2010/main" val="3813315412"/>
              </p:ext>
            </p:extLst>
          </p:nvPr>
        </p:nvGraphicFramePr>
        <p:xfrm>
          <a:off x="228212" y="1556792"/>
          <a:ext cx="889248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1936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smtClean="0"/>
              <a:t>Inyección de tráfico</a:t>
            </a:r>
            <a:endParaRPr lang="es-EC" b="1" dirty="0"/>
          </a:p>
        </p:txBody>
      </p:sp>
      <p:sp>
        <p:nvSpPr>
          <p:cNvPr id="3" name="2 Marcador de contenido"/>
          <p:cNvSpPr>
            <a:spLocks noGrp="1"/>
          </p:cNvSpPr>
          <p:nvPr>
            <p:ph sz="quarter" idx="1"/>
          </p:nvPr>
        </p:nvSpPr>
        <p:spPr>
          <a:xfrm>
            <a:off x="277688" y="1495325"/>
            <a:ext cx="8686800" cy="4525963"/>
          </a:xfrm>
        </p:spPr>
        <p:txBody>
          <a:bodyPr/>
          <a:lstStyle/>
          <a:p>
            <a:r>
              <a:rPr lang="es-EC" dirty="0" smtClean="0">
                <a:latin typeface="Bodoni MT" pitchFamily="18" charset="0"/>
              </a:rPr>
              <a:t>Configuración del Receptor.</a:t>
            </a:r>
          </a:p>
          <a:p>
            <a:pPr marL="0" indent="0">
              <a:buNone/>
            </a:pPr>
            <a:endParaRPr lang="es-EC" dirty="0"/>
          </a:p>
        </p:txBody>
      </p:sp>
      <p:pic>
        <p:nvPicPr>
          <p:cNvPr id="11" name="10 Imagen" descr="E:\Screenshot from 2013-12-31 16_58_44.png"/>
          <p:cNvPicPr/>
          <p:nvPr/>
        </p:nvPicPr>
        <p:blipFill>
          <a:blip r:embed="rId3">
            <a:extLst>
              <a:ext uri="{28A0092B-C50C-407E-A947-70E740481C1C}">
                <a14:useLocalDpi xmlns:a14="http://schemas.microsoft.com/office/drawing/2010/main" val="0"/>
              </a:ext>
            </a:extLst>
          </a:blip>
          <a:srcRect/>
          <a:stretch>
            <a:fillRect/>
          </a:stretch>
        </p:blipFill>
        <p:spPr bwMode="auto">
          <a:xfrm>
            <a:off x="2210614" y="2199481"/>
            <a:ext cx="4121150" cy="3533775"/>
          </a:xfrm>
          <a:prstGeom prst="rect">
            <a:avLst/>
          </a:prstGeom>
          <a:noFill/>
          <a:ln>
            <a:solidFill>
              <a:schemeClr val="tx1"/>
            </a:solidFill>
          </a:ln>
        </p:spPr>
      </p:pic>
      <p:grpSp>
        <p:nvGrpSpPr>
          <p:cNvPr id="8" name="7 Grupo"/>
          <p:cNvGrpSpPr/>
          <p:nvPr/>
        </p:nvGrpSpPr>
        <p:grpSpPr>
          <a:xfrm>
            <a:off x="3040333" y="5525812"/>
            <a:ext cx="2461713" cy="639492"/>
            <a:chOff x="3410075" y="3339409"/>
            <a:chExt cx="1861496" cy="413646"/>
          </a:xfrm>
        </p:grpSpPr>
        <p:sp>
          <p:nvSpPr>
            <p:cNvPr id="9" name="8 Rectángulo"/>
            <p:cNvSpPr/>
            <p:nvPr/>
          </p:nvSpPr>
          <p:spPr>
            <a:xfrm>
              <a:off x="3410075" y="3339409"/>
              <a:ext cx="1861496" cy="413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3410075" y="3339409"/>
              <a:ext cx="1861496" cy="413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err="1" smtClean="0"/>
                <a:t>Analyzer</a:t>
              </a:r>
              <a:endParaRPr lang="es-EC" sz="2000" kern="1200" dirty="0"/>
            </a:p>
          </p:txBody>
        </p:sp>
      </p:grpSp>
    </p:spTree>
    <p:extLst>
      <p:ext uri="{BB962C8B-B14F-4D97-AF65-F5344CB8AC3E}">
        <p14:creationId xmlns:p14="http://schemas.microsoft.com/office/powerpoint/2010/main" val="1252704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a:t>Pruebas y análisis de resultados</a:t>
            </a:r>
          </a:p>
        </p:txBody>
      </p:sp>
      <p:sp>
        <p:nvSpPr>
          <p:cNvPr id="3" name="2 Marcador de contenido"/>
          <p:cNvSpPr>
            <a:spLocks noGrp="1"/>
          </p:cNvSpPr>
          <p:nvPr>
            <p:ph sz="quarter" idx="1"/>
          </p:nvPr>
        </p:nvSpPr>
        <p:spPr>
          <a:xfrm>
            <a:off x="304800" y="1423317"/>
            <a:ext cx="8686800" cy="4525963"/>
          </a:xfrm>
        </p:spPr>
        <p:txBody>
          <a:bodyPr/>
          <a:lstStyle/>
          <a:p>
            <a:r>
              <a:rPr lang="es-EC" dirty="0" smtClean="0">
                <a:latin typeface="Bodoni MT" pitchFamily="18" charset="0"/>
              </a:rPr>
              <a:t>Análisis del Retardo.</a:t>
            </a:r>
          </a:p>
          <a:p>
            <a:pPr marL="0" indent="0">
              <a:buNone/>
            </a:pP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4848225" cy="3924300"/>
          </a:xfrm>
          <a:prstGeom prst="rect">
            <a:avLst/>
          </a:prstGeom>
          <a:noFill/>
          <a:ln>
            <a:solidFill>
              <a:schemeClr val="tx1"/>
            </a:solidFill>
          </a:ln>
        </p:spPr>
      </p:pic>
      <p:sp>
        <p:nvSpPr>
          <p:cNvPr id="6" name="5 CuadroTexto"/>
          <p:cNvSpPr txBox="1"/>
          <p:nvPr/>
        </p:nvSpPr>
        <p:spPr>
          <a:xfrm>
            <a:off x="5724128" y="2316936"/>
            <a:ext cx="3096344" cy="2862322"/>
          </a:xfrm>
          <a:prstGeom prst="rect">
            <a:avLst/>
          </a:prstGeom>
          <a:noFill/>
        </p:spPr>
        <p:txBody>
          <a:bodyPr wrap="square" rtlCol="0">
            <a:spAutoFit/>
          </a:bodyPr>
          <a:lstStyle/>
          <a:p>
            <a:pPr algn="just"/>
            <a:r>
              <a:rPr lang="es-EC" dirty="0">
                <a:latin typeface="Bodoni MT" pitchFamily="18" charset="0"/>
              </a:rPr>
              <a:t>La inyección del tráfico corresponde al flujo de paquetes que se envían desde la dirección 192.168.0.10 del equipo emisor a la dirección destino 192.168.0.11, el flujo agregado entregó como resultado un retardo promedio de 732.06 ms, con un pico máximo de 870.09 ms</a:t>
            </a:r>
          </a:p>
        </p:txBody>
      </p:sp>
    </p:spTree>
    <p:extLst>
      <p:ext uri="{BB962C8B-B14F-4D97-AF65-F5344CB8AC3E}">
        <p14:creationId xmlns:p14="http://schemas.microsoft.com/office/powerpoint/2010/main" val="1099275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a:t>Pruebas y análisis de resultados</a:t>
            </a:r>
          </a:p>
        </p:txBody>
      </p:sp>
      <p:sp>
        <p:nvSpPr>
          <p:cNvPr id="3" name="2 Marcador de contenido"/>
          <p:cNvSpPr>
            <a:spLocks noGrp="1"/>
          </p:cNvSpPr>
          <p:nvPr>
            <p:ph sz="quarter" idx="1"/>
          </p:nvPr>
        </p:nvSpPr>
        <p:spPr>
          <a:xfrm>
            <a:off x="304800" y="1412776"/>
            <a:ext cx="8686800" cy="4525963"/>
          </a:xfrm>
        </p:spPr>
        <p:txBody>
          <a:bodyPr/>
          <a:lstStyle/>
          <a:p>
            <a:r>
              <a:rPr lang="es-EC" dirty="0" smtClean="0">
                <a:latin typeface="Bodoni MT" pitchFamily="18" charset="0"/>
              </a:rPr>
              <a:t>Análisis del Jitter</a:t>
            </a:r>
          </a:p>
          <a:p>
            <a:pPr marL="0" indent="0">
              <a:buNone/>
            </a:pPr>
            <a:endParaRPr lang="es-EC" dirty="0"/>
          </a:p>
        </p:txBody>
      </p:sp>
      <p:pic>
        <p:nvPicPr>
          <p:cNvPr id="5" name="4 Imagen"/>
          <p:cNvPicPr/>
          <p:nvPr/>
        </p:nvPicPr>
        <p:blipFill rotWithShape="1">
          <a:blip r:embed="rId2"/>
          <a:srcRect l="4688" t="17383" r="7639" b="2539"/>
          <a:stretch/>
        </p:blipFill>
        <p:spPr bwMode="auto">
          <a:xfrm>
            <a:off x="512234" y="2132856"/>
            <a:ext cx="4923861" cy="4032448"/>
          </a:xfrm>
          <a:prstGeom prst="rect">
            <a:avLst/>
          </a:prstGeom>
          <a:ln>
            <a:solidFill>
              <a:schemeClr val="tx1"/>
            </a:solidFill>
          </a:ln>
          <a:extLst>
            <a:ext uri="{53640926-AAD7-44D8-BBD7-CCE9431645EC}">
              <a14:shadowObscured xmlns:a14="http://schemas.microsoft.com/office/drawing/2010/main"/>
            </a:ext>
          </a:extLst>
        </p:spPr>
      </p:pic>
      <p:sp>
        <p:nvSpPr>
          <p:cNvPr id="6" name="5 CuadroTexto"/>
          <p:cNvSpPr txBox="1"/>
          <p:nvPr/>
        </p:nvSpPr>
        <p:spPr>
          <a:xfrm>
            <a:off x="5724128" y="2316936"/>
            <a:ext cx="3096344" cy="2862322"/>
          </a:xfrm>
          <a:prstGeom prst="rect">
            <a:avLst/>
          </a:prstGeom>
          <a:noFill/>
        </p:spPr>
        <p:txBody>
          <a:bodyPr wrap="square" rtlCol="0">
            <a:spAutoFit/>
          </a:bodyPr>
          <a:lstStyle/>
          <a:p>
            <a:pPr algn="just"/>
            <a:r>
              <a:rPr lang="es-EC" dirty="0">
                <a:latin typeface="Bodoni MT" pitchFamily="18" charset="0"/>
              </a:rPr>
              <a:t>Se observa que el promedio del </a:t>
            </a:r>
            <a:r>
              <a:rPr lang="es-EC" i="1" dirty="0" err="1">
                <a:latin typeface="Bodoni MT" pitchFamily="18" charset="0"/>
              </a:rPr>
              <a:t>jitter</a:t>
            </a:r>
            <a:r>
              <a:rPr lang="es-EC" i="1" dirty="0">
                <a:latin typeface="Bodoni MT" pitchFamily="18" charset="0"/>
              </a:rPr>
              <a:t> es </a:t>
            </a:r>
            <a:r>
              <a:rPr lang="es-EC" dirty="0">
                <a:latin typeface="Bodoni MT" pitchFamily="18" charset="0"/>
              </a:rPr>
              <a:t>de 1.38 ms, el valor de </a:t>
            </a:r>
            <a:r>
              <a:rPr lang="es-EC" i="1" dirty="0" err="1">
                <a:latin typeface="Bodoni MT" pitchFamily="18" charset="0"/>
              </a:rPr>
              <a:t>jitter</a:t>
            </a:r>
            <a:r>
              <a:rPr lang="es-EC" i="1" dirty="0">
                <a:latin typeface="Bodoni MT" pitchFamily="18" charset="0"/>
              </a:rPr>
              <a:t> </a:t>
            </a:r>
            <a:r>
              <a:rPr lang="es-EC" dirty="0">
                <a:latin typeface="Bodoni MT" pitchFamily="18" charset="0"/>
              </a:rPr>
              <a:t>fue mayor cuando se aumentó el flujo, esto se presenta cuando el tráfico es más denso y desordenado, provocando que los paquetes lleguen con retardos, ya que el transmisor como el receptor son diferentes</a:t>
            </a:r>
          </a:p>
        </p:txBody>
      </p:sp>
    </p:spTree>
    <p:extLst>
      <p:ext uri="{BB962C8B-B14F-4D97-AF65-F5344CB8AC3E}">
        <p14:creationId xmlns:p14="http://schemas.microsoft.com/office/powerpoint/2010/main" val="3771200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a:t>Pruebas y análisis de resultados</a:t>
            </a:r>
          </a:p>
        </p:txBody>
      </p:sp>
      <p:sp>
        <p:nvSpPr>
          <p:cNvPr id="3" name="2 Marcador de contenido"/>
          <p:cNvSpPr>
            <a:spLocks noGrp="1"/>
          </p:cNvSpPr>
          <p:nvPr>
            <p:ph sz="quarter" idx="1"/>
          </p:nvPr>
        </p:nvSpPr>
        <p:spPr>
          <a:xfrm>
            <a:off x="304800" y="1340768"/>
            <a:ext cx="8686800" cy="4525963"/>
          </a:xfrm>
        </p:spPr>
        <p:txBody>
          <a:bodyPr/>
          <a:lstStyle/>
          <a:p>
            <a:r>
              <a:rPr lang="es-EC" dirty="0" smtClean="0">
                <a:latin typeface="Bodoni MT" pitchFamily="18" charset="0"/>
              </a:rPr>
              <a:t>Análisis de los paquetes perdidos.</a:t>
            </a:r>
          </a:p>
          <a:p>
            <a:pPr marL="0" indent="0">
              <a:buNone/>
            </a:pP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464184" y="2060848"/>
            <a:ext cx="4899904" cy="4032448"/>
          </a:xfrm>
          <a:prstGeom prst="rect">
            <a:avLst/>
          </a:prstGeom>
          <a:noFill/>
          <a:ln>
            <a:solidFill>
              <a:schemeClr val="tx1"/>
            </a:solidFill>
          </a:ln>
        </p:spPr>
      </p:pic>
      <p:sp>
        <p:nvSpPr>
          <p:cNvPr id="6" name="5 CuadroTexto"/>
          <p:cNvSpPr txBox="1"/>
          <p:nvPr/>
        </p:nvSpPr>
        <p:spPr>
          <a:xfrm>
            <a:off x="5724128" y="2316936"/>
            <a:ext cx="3096344" cy="2862322"/>
          </a:xfrm>
          <a:prstGeom prst="rect">
            <a:avLst/>
          </a:prstGeom>
          <a:noFill/>
        </p:spPr>
        <p:txBody>
          <a:bodyPr wrap="square" rtlCol="0">
            <a:spAutoFit/>
          </a:bodyPr>
          <a:lstStyle/>
          <a:p>
            <a:pPr algn="just"/>
            <a:r>
              <a:rPr lang="es-EC" dirty="0">
                <a:latin typeface="Bodoni MT" pitchFamily="18" charset="0"/>
              </a:rPr>
              <a:t>Se observa que el promedio de paquetes perdidos en la transmisión de la red es de 20110 paquetes. Si en la inyección de tráfico se envían 30000 packetes por segundo entonces se tiene que el 67.03% de los paquete enviados cada segundo se están perdiendo</a:t>
            </a:r>
          </a:p>
        </p:txBody>
      </p:sp>
    </p:spTree>
    <p:extLst>
      <p:ext uri="{BB962C8B-B14F-4D97-AF65-F5344CB8AC3E}">
        <p14:creationId xmlns:p14="http://schemas.microsoft.com/office/powerpoint/2010/main" val="3170047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a:t>Pruebas y análisis de resultados</a:t>
            </a:r>
          </a:p>
        </p:txBody>
      </p:sp>
      <p:sp>
        <p:nvSpPr>
          <p:cNvPr id="3" name="2 Marcador de contenido"/>
          <p:cNvSpPr>
            <a:spLocks noGrp="1"/>
          </p:cNvSpPr>
          <p:nvPr>
            <p:ph sz="quarter" idx="1"/>
          </p:nvPr>
        </p:nvSpPr>
        <p:spPr>
          <a:xfrm>
            <a:off x="304800" y="1340768"/>
            <a:ext cx="8686800" cy="4525963"/>
          </a:xfrm>
        </p:spPr>
        <p:txBody>
          <a:bodyPr/>
          <a:lstStyle/>
          <a:p>
            <a:r>
              <a:rPr lang="es-EC" dirty="0" smtClean="0">
                <a:latin typeface="Bodoni MT" pitchFamily="18" charset="0"/>
              </a:rPr>
              <a:t>Análisis del Throughput</a:t>
            </a:r>
          </a:p>
          <a:p>
            <a:pPr marL="0" indent="0">
              <a:buNone/>
            </a:pP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4752528" cy="3816424"/>
          </a:xfrm>
          <a:prstGeom prst="rect">
            <a:avLst/>
          </a:prstGeom>
          <a:noFill/>
          <a:ln>
            <a:solidFill>
              <a:schemeClr val="tx1"/>
            </a:solidFill>
          </a:ln>
        </p:spPr>
      </p:pic>
      <p:sp>
        <p:nvSpPr>
          <p:cNvPr id="6" name="5 CuadroTexto"/>
          <p:cNvSpPr txBox="1"/>
          <p:nvPr/>
        </p:nvSpPr>
        <p:spPr>
          <a:xfrm>
            <a:off x="5652120" y="2477795"/>
            <a:ext cx="3096344" cy="2031325"/>
          </a:xfrm>
          <a:prstGeom prst="rect">
            <a:avLst/>
          </a:prstGeom>
          <a:noFill/>
        </p:spPr>
        <p:txBody>
          <a:bodyPr wrap="square" rtlCol="0">
            <a:spAutoFit/>
          </a:bodyPr>
          <a:lstStyle/>
          <a:p>
            <a:pPr algn="just"/>
            <a:r>
              <a:rPr lang="es-EC" dirty="0" smtClean="0">
                <a:latin typeface="Bodoni MT" pitchFamily="18" charset="0"/>
              </a:rPr>
              <a:t>Se </a:t>
            </a:r>
            <a:r>
              <a:rPr lang="es-EC" dirty="0">
                <a:latin typeface="Bodoni MT" pitchFamily="18" charset="0"/>
              </a:rPr>
              <a:t>observa que el </a:t>
            </a:r>
            <a:r>
              <a:rPr lang="es-EC" i="1" dirty="0">
                <a:latin typeface="Bodoni MT" pitchFamily="18" charset="0"/>
              </a:rPr>
              <a:t>bit </a:t>
            </a:r>
            <a:r>
              <a:rPr lang="es-EC" i="1" dirty="0" err="1">
                <a:latin typeface="Bodoni MT" pitchFamily="18" charset="0"/>
              </a:rPr>
              <a:t>rate</a:t>
            </a:r>
            <a:r>
              <a:rPr lang="es-EC" dirty="0">
                <a:latin typeface="Bodoni MT" pitchFamily="18" charset="0"/>
              </a:rPr>
              <a:t> máximo es de 7.55 Mbps. Si este valor se compara con los 13 Mbps que es el valor máximo de la capacidad del enlace, se tiene que representa el 58.07%.</a:t>
            </a:r>
          </a:p>
        </p:txBody>
      </p:sp>
      <p:sp>
        <p:nvSpPr>
          <p:cNvPr id="7" name="6 Flecha curvada hacia la izquierda">
            <a:hlinkClick r:id="rId3" action="ppaction://hlinksldjump"/>
          </p:cNvPr>
          <p:cNvSpPr/>
          <p:nvPr/>
        </p:nvSpPr>
        <p:spPr>
          <a:xfrm>
            <a:off x="8424428"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38132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Resultados enlace de corta distancia</a:t>
            </a:r>
            <a:endParaRPr lang="es-EC" b="1" dirty="0"/>
          </a:p>
        </p:txBody>
      </p:sp>
      <p:pic>
        <p:nvPicPr>
          <p:cNvPr id="4" name="3 Marcador de contenido" descr="C:\Users\ANDRES CEVALLOS\AppData\Local\Microsoft\Windows Live Mail\WLMDSS.tmp\WLMDBBC.tmp\IMG_20130309_115656.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88840"/>
            <a:ext cx="4320480" cy="3528392"/>
          </a:xfrm>
          <a:prstGeom prst="rect">
            <a:avLst/>
          </a:prstGeom>
          <a:noFill/>
          <a:ln>
            <a:solidFill>
              <a:schemeClr val="tx1"/>
            </a:solidFill>
          </a:ln>
        </p:spPr>
      </p:pic>
      <p:sp>
        <p:nvSpPr>
          <p:cNvPr id="5" name="4 Rectángulo"/>
          <p:cNvSpPr/>
          <p:nvPr/>
        </p:nvSpPr>
        <p:spPr>
          <a:xfrm>
            <a:off x="5076056" y="2416820"/>
            <a:ext cx="3744416" cy="2308324"/>
          </a:xfrm>
          <a:prstGeom prst="rect">
            <a:avLst/>
          </a:prstGeom>
        </p:spPr>
        <p:txBody>
          <a:bodyPr wrap="square">
            <a:spAutoFit/>
          </a:bodyPr>
          <a:lstStyle/>
          <a:p>
            <a:pPr algn="just"/>
            <a:r>
              <a:rPr lang="es-EC" dirty="0">
                <a:latin typeface="Bodoni MT" pitchFamily="18" charset="0"/>
              </a:rPr>
              <a:t>En </a:t>
            </a:r>
            <a:r>
              <a:rPr lang="es-EC" dirty="0" smtClean="0">
                <a:latin typeface="Bodoni MT" pitchFamily="18" charset="0"/>
              </a:rPr>
              <a:t>el gráfico se observa que para el enlace de corta distancia realizado entre La Iglesia Los Bajos del Ilaló y la ESPE se tiene obstrucción por la vegetación que presenta la zona, sin embargo se logró realizar el </a:t>
            </a:r>
            <a:r>
              <a:rPr lang="es-EC" dirty="0">
                <a:latin typeface="Bodoni MT" pitchFamily="18" charset="0"/>
              </a:rPr>
              <a:t>e</a:t>
            </a:r>
            <a:r>
              <a:rPr lang="es-EC" dirty="0" smtClean="0">
                <a:latin typeface="Bodoni MT" pitchFamily="18" charset="0"/>
              </a:rPr>
              <a:t>nlace punto a punto con un nivel de </a:t>
            </a:r>
            <a:r>
              <a:rPr lang="es-EC" dirty="0" err="1" smtClean="0">
                <a:latin typeface="Bodoni MT" pitchFamily="18" charset="0"/>
              </a:rPr>
              <a:t>Rx</a:t>
            </a:r>
            <a:r>
              <a:rPr lang="es-EC" dirty="0" smtClean="0">
                <a:latin typeface="Bodoni MT" pitchFamily="18" charset="0"/>
              </a:rPr>
              <a:t> de </a:t>
            </a:r>
            <a:r>
              <a:rPr lang="es-EC" dirty="0">
                <a:latin typeface="Bodoni MT" pitchFamily="18" charset="0"/>
              </a:rPr>
              <a:t>-79 </a:t>
            </a:r>
            <a:r>
              <a:rPr lang="es-EC" dirty="0" smtClean="0">
                <a:latin typeface="Bodoni MT" pitchFamily="18" charset="0"/>
              </a:rPr>
              <a:t>dBm.</a:t>
            </a:r>
            <a:endParaRPr lang="es-EC" dirty="0">
              <a:latin typeface="Bodoni MT" pitchFamily="18" charset="0"/>
            </a:endParaRPr>
          </a:p>
        </p:txBody>
      </p:sp>
      <p:sp>
        <p:nvSpPr>
          <p:cNvPr id="6" name="5 Flecha curvada hacia la izquierda">
            <a:hlinkClick r:id="rId3" action="ppaction://hlinksldjump"/>
          </p:cNvPr>
          <p:cNvSpPr/>
          <p:nvPr/>
        </p:nvSpPr>
        <p:spPr>
          <a:xfrm>
            <a:off x="8424428"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492572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Conclusiones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887726336"/>
              </p:ext>
            </p:extLst>
          </p:nvPr>
        </p:nvGraphicFramePr>
        <p:xfrm>
          <a:off x="304800" y="1340768"/>
          <a:ext cx="86868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824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16632"/>
            <a:ext cx="8686800" cy="838200"/>
          </a:xfrm>
        </p:spPr>
        <p:txBody>
          <a:bodyPr/>
          <a:lstStyle/>
          <a:p>
            <a:pPr algn="ctr"/>
            <a:r>
              <a:rPr lang="es-EC" b="1" dirty="0" smtClean="0"/>
              <a:t>Introducción</a:t>
            </a:r>
            <a:endParaRPr lang="es-EC" b="1"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3721596182"/>
              </p:ext>
            </p:extLst>
          </p:nvPr>
        </p:nvGraphicFramePr>
        <p:xfrm>
          <a:off x="304800" y="1268760"/>
          <a:ext cx="86868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curvada hacia la izquierda">
            <a:hlinkClick r:id="rId7" action="ppaction://hlinksldjump"/>
          </p:cNvPr>
          <p:cNvSpPr/>
          <p:nvPr/>
        </p:nvSpPr>
        <p:spPr>
          <a:xfrm>
            <a:off x="8460432" y="6400212"/>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69038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smtClean="0"/>
              <a:t>Conclusiones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586721819"/>
              </p:ext>
            </p:extLst>
          </p:nvPr>
        </p:nvGraphicFramePr>
        <p:xfrm>
          <a:off x="304800" y="1196752"/>
          <a:ext cx="86868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946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smtClean="0"/>
              <a:t>Conclusiones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862970288"/>
              </p:ext>
            </p:extLst>
          </p:nvPr>
        </p:nvGraphicFramePr>
        <p:xfrm>
          <a:off x="304800" y="1196752"/>
          <a:ext cx="86868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968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Recomendaciones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15115377"/>
              </p:ext>
            </p:extLst>
          </p:nvPr>
        </p:nvGraphicFramePr>
        <p:xfrm>
          <a:off x="304800" y="1340768"/>
          <a:ext cx="86868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979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Recomendaciones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477152021"/>
              </p:ext>
            </p:extLst>
          </p:nvPr>
        </p:nvGraphicFramePr>
        <p:xfrm>
          <a:off x="304800" y="1340768"/>
          <a:ext cx="86868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531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smtClean="0"/>
              <a:t>Recomendaciones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066501004"/>
              </p:ext>
            </p:extLst>
          </p:nvPr>
        </p:nvGraphicFramePr>
        <p:xfrm>
          <a:off x="304800" y="1196752"/>
          <a:ext cx="86868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603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GRACIAS POR SU ATENCIÓN</a:t>
            </a:r>
            <a:endParaRPr lang="es-EC" b="1" dirty="0"/>
          </a:p>
        </p:txBody>
      </p:sp>
      <p:sp>
        <p:nvSpPr>
          <p:cNvPr id="3" name="2 Marcador de contenido"/>
          <p:cNvSpPr>
            <a:spLocks noGrp="1"/>
          </p:cNvSpPr>
          <p:nvPr>
            <p:ph sz="quarter" idx="1"/>
          </p:nvPr>
        </p:nvSpPr>
        <p:spPr>
          <a:xfrm>
            <a:off x="323528" y="2420888"/>
            <a:ext cx="8503920" cy="3318120"/>
          </a:xfrm>
        </p:spPr>
        <p:txBody>
          <a:bodyPr/>
          <a:lstStyle/>
          <a:p>
            <a:pPr marL="0" indent="0" algn="ctr">
              <a:buNone/>
            </a:pPr>
            <a:r>
              <a:rPr lang="es-EC" sz="3200" b="1" dirty="0" smtClean="0">
                <a:solidFill>
                  <a:schemeClr val="bg1">
                    <a:lumMod val="50000"/>
                  </a:schemeClr>
                </a:solidFill>
                <a:latin typeface="Bodoni MT" pitchFamily="18" charset="0"/>
              </a:rPr>
              <a:t>¨ El </a:t>
            </a:r>
            <a:r>
              <a:rPr lang="es-EC" sz="3200" b="1" dirty="0">
                <a:solidFill>
                  <a:schemeClr val="bg1">
                    <a:lumMod val="50000"/>
                  </a:schemeClr>
                </a:solidFill>
                <a:latin typeface="Bodoni MT" pitchFamily="18" charset="0"/>
              </a:rPr>
              <a:t>mayor error que una persona puede cometer es tener miedo de cometer un </a:t>
            </a:r>
            <a:r>
              <a:rPr lang="es-EC" sz="3200" b="1" dirty="0" smtClean="0">
                <a:solidFill>
                  <a:schemeClr val="bg1">
                    <a:lumMod val="50000"/>
                  </a:schemeClr>
                </a:solidFill>
                <a:latin typeface="Bodoni MT" pitchFamily="18" charset="0"/>
              </a:rPr>
              <a:t>error ¨</a:t>
            </a:r>
          </a:p>
          <a:p>
            <a:pPr marL="0" indent="0" algn="just">
              <a:buNone/>
            </a:pPr>
            <a:endParaRPr lang="es-EC" b="1" dirty="0">
              <a:solidFill>
                <a:schemeClr val="bg1">
                  <a:lumMod val="50000"/>
                </a:schemeClr>
              </a:solidFill>
            </a:endParaRPr>
          </a:p>
          <a:p>
            <a:pPr marL="0" indent="0" algn="ctr">
              <a:buNone/>
            </a:pPr>
            <a:r>
              <a:rPr lang="es-EC" dirty="0" smtClean="0">
                <a:solidFill>
                  <a:schemeClr val="bg1">
                    <a:lumMod val="50000"/>
                  </a:schemeClr>
                </a:solidFill>
              </a:rPr>
              <a:t> </a:t>
            </a:r>
            <a:r>
              <a:rPr lang="es-EC" dirty="0" err="1">
                <a:solidFill>
                  <a:schemeClr val="bg1">
                    <a:lumMod val="50000"/>
                  </a:schemeClr>
                </a:solidFill>
                <a:latin typeface="Bodoni MT" pitchFamily="18" charset="0"/>
              </a:rPr>
              <a:t>Elbert</a:t>
            </a:r>
            <a:r>
              <a:rPr lang="es-EC" dirty="0">
                <a:solidFill>
                  <a:schemeClr val="bg1">
                    <a:lumMod val="50000"/>
                  </a:schemeClr>
                </a:solidFill>
                <a:latin typeface="Bodoni MT" pitchFamily="18" charset="0"/>
              </a:rPr>
              <a:t> </a:t>
            </a:r>
            <a:r>
              <a:rPr lang="es-EC" dirty="0" err="1">
                <a:solidFill>
                  <a:schemeClr val="bg1">
                    <a:lumMod val="50000"/>
                  </a:schemeClr>
                </a:solidFill>
                <a:latin typeface="Bodoni MT" pitchFamily="18" charset="0"/>
              </a:rPr>
              <a:t>Hubbard</a:t>
            </a:r>
            <a:endParaRPr lang="es-EC" dirty="0">
              <a:solidFill>
                <a:schemeClr val="bg1">
                  <a:lumMod val="50000"/>
                </a:schemeClr>
              </a:solidFill>
              <a:latin typeface="Bodoni MT" pitchFamily="18" charset="0"/>
            </a:endParaRPr>
          </a:p>
        </p:txBody>
      </p:sp>
    </p:spTree>
    <p:extLst>
      <p:ext uri="{BB962C8B-B14F-4D97-AF65-F5344CB8AC3E}">
        <p14:creationId xmlns:p14="http://schemas.microsoft.com/office/powerpoint/2010/main" val="2930028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Objetivos</a:t>
            </a:r>
            <a:endParaRPr lang="es-EC" b="1" dirty="0"/>
          </a:p>
        </p:txBody>
      </p:sp>
      <p:sp>
        <p:nvSpPr>
          <p:cNvPr id="3" name="2 Marcador de contenido"/>
          <p:cNvSpPr>
            <a:spLocks noGrp="1"/>
          </p:cNvSpPr>
          <p:nvPr>
            <p:ph sz="quarter" idx="1"/>
          </p:nvPr>
        </p:nvSpPr>
        <p:spPr>
          <a:xfrm>
            <a:off x="301752" y="1916832"/>
            <a:ext cx="8503920" cy="4182216"/>
          </a:xfrm>
        </p:spPr>
        <p:txBody>
          <a:bodyPr/>
          <a:lstStyle/>
          <a:p>
            <a:r>
              <a:rPr lang="es-EC" b="1" dirty="0" smtClean="0">
                <a:latin typeface="Bodoni MT" pitchFamily="18" charset="0"/>
              </a:rPr>
              <a:t>OBJETIVO GENERAL</a:t>
            </a:r>
          </a:p>
          <a:p>
            <a:pPr marL="0" indent="0">
              <a:buNone/>
            </a:pPr>
            <a:endParaRPr lang="es-EC" sz="1200" dirty="0" smtClean="0">
              <a:latin typeface="Bodoni MT" pitchFamily="18" charset="0"/>
            </a:endParaRPr>
          </a:p>
          <a:p>
            <a:pPr marL="0" lvl="0" indent="0" algn="just">
              <a:buNone/>
            </a:pPr>
            <a:r>
              <a:rPr lang="es-ES" dirty="0" smtClean="0">
                <a:latin typeface="Bodoni MT" pitchFamily="18" charset="0"/>
              </a:rPr>
              <a:t>Realizar </a:t>
            </a:r>
            <a:r>
              <a:rPr lang="es-ES" dirty="0">
                <a:latin typeface="Bodoni MT" pitchFamily="18" charset="0"/>
              </a:rPr>
              <a:t>el estudio y diseño de una red inalámbrica en la banda de 902 a 928 MHz para largas distancias en la región Sierra, a fin de conocer su comportamiento y determinar sus características en la transmisión y recepción de datos en </a:t>
            </a:r>
            <a:r>
              <a:rPr lang="es-ES" dirty="0" smtClean="0">
                <a:latin typeface="Bodoni MT" pitchFamily="18" charset="0"/>
              </a:rPr>
              <a:t>áreas urbanas y rurales.</a:t>
            </a:r>
            <a:endParaRPr lang="es-EC" dirty="0">
              <a:latin typeface="Bodoni MT" pitchFamily="18" charset="0"/>
            </a:endParaRPr>
          </a:p>
          <a:p>
            <a:pPr marL="0" indent="0">
              <a:buNone/>
            </a:pPr>
            <a:endParaRPr lang="es-EC" dirty="0"/>
          </a:p>
        </p:txBody>
      </p:sp>
    </p:spTree>
    <p:extLst>
      <p:ext uri="{BB962C8B-B14F-4D97-AF65-F5344CB8AC3E}">
        <p14:creationId xmlns:p14="http://schemas.microsoft.com/office/powerpoint/2010/main" val="242992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86800" cy="838200"/>
          </a:xfrm>
        </p:spPr>
        <p:txBody>
          <a:bodyPr/>
          <a:lstStyle/>
          <a:p>
            <a:pPr algn="ctr"/>
            <a:r>
              <a:rPr lang="es-EC" b="1" dirty="0" smtClean="0"/>
              <a:t>Objetivos</a:t>
            </a:r>
            <a:endParaRPr lang="es-EC" b="1" dirty="0"/>
          </a:p>
        </p:txBody>
      </p:sp>
      <p:sp>
        <p:nvSpPr>
          <p:cNvPr id="3" name="2 Marcador de contenido"/>
          <p:cNvSpPr>
            <a:spLocks noGrp="1"/>
          </p:cNvSpPr>
          <p:nvPr>
            <p:ph sz="quarter" idx="1"/>
          </p:nvPr>
        </p:nvSpPr>
        <p:spPr>
          <a:xfrm>
            <a:off x="304800" y="1556792"/>
            <a:ext cx="8686800" cy="5184576"/>
          </a:xfrm>
        </p:spPr>
        <p:txBody>
          <a:bodyPr>
            <a:normAutofit fontScale="70000" lnSpcReduction="20000"/>
          </a:bodyPr>
          <a:lstStyle/>
          <a:p>
            <a:pPr algn="just"/>
            <a:r>
              <a:rPr lang="es-EC" sz="3300" b="1" dirty="0" smtClean="0">
                <a:latin typeface="Bodoni MT" pitchFamily="18" charset="0"/>
              </a:rPr>
              <a:t>Objetivos específicos.</a:t>
            </a:r>
          </a:p>
          <a:p>
            <a:pPr marL="0" indent="0" algn="just">
              <a:buNone/>
            </a:pPr>
            <a:endParaRPr lang="es-EC" sz="1400" dirty="0" smtClean="0"/>
          </a:p>
          <a:p>
            <a:pPr lvl="0" algn="just">
              <a:buFont typeface="Wingdings" pitchFamily="2" charset="2"/>
              <a:buChar char="ü"/>
            </a:pPr>
            <a:r>
              <a:rPr lang="es-ES" sz="3300" dirty="0">
                <a:latin typeface="Bodoni MT" pitchFamily="18" charset="0"/>
              </a:rPr>
              <a:t>Analizar el estado actual de uso, características y disposiciones legales de las bandas ICM en el rango de 900 MHz</a:t>
            </a:r>
            <a:endParaRPr lang="es-EC" sz="3300" dirty="0">
              <a:latin typeface="Bodoni MT" pitchFamily="18" charset="0"/>
            </a:endParaRPr>
          </a:p>
          <a:p>
            <a:pPr lvl="0" algn="just">
              <a:buFont typeface="Wingdings" pitchFamily="2" charset="2"/>
              <a:buChar char="ü"/>
            </a:pPr>
            <a:r>
              <a:rPr lang="es-ES" sz="3300" dirty="0">
                <a:latin typeface="Bodoni MT" pitchFamily="18" charset="0"/>
              </a:rPr>
              <a:t>Recopilar información sobre trabajos relacionados con el tema del proyecto para el desarrollo </a:t>
            </a:r>
            <a:r>
              <a:rPr lang="es-ES" sz="3300" dirty="0" smtClean="0">
                <a:latin typeface="Bodoni MT" pitchFamily="18" charset="0"/>
              </a:rPr>
              <a:t>de un </a:t>
            </a:r>
            <a:r>
              <a:rPr lang="es-ES" sz="3300" dirty="0">
                <a:latin typeface="Bodoni MT" pitchFamily="18" charset="0"/>
              </a:rPr>
              <a:t>marco teórico referencial sobre las comunicaciones en las bandas de frecuencia ICM.</a:t>
            </a:r>
            <a:endParaRPr lang="es-EC" sz="3300" dirty="0">
              <a:latin typeface="Bodoni MT" pitchFamily="18" charset="0"/>
            </a:endParaRPr>
          </a:p>
          <a:p>
            <a:pPr lvl="0" algn="just">
              <a:buFont typeface="Wingdings" pitchFamily="2" charset="2"/>
              <a:buChar char="ü"/>
            </a:pPr>
            <a:r>
              <a:rPr lang="es-ES" sz="3300" dirty="0">
                <a:latin typeface="Bodoni MT" pitchFamily="18" charset="0"/>
              </a:rPr>
              <a:t>Investigar información sobre fabricantes, equipos, estándares y software de simulación que trabajen en la banda </a:t>
            </a:r>
            <a:r>
              <a:rPr lang="es-ES" sz="3300" dirty="0" smtClean="0">
                <a:latin typeface="Bodoni MT" pitchFamily="18" charset="0"/>
              </a:rPr>
              <a:t>de </a:t>
            </a:r>
            <a:r>
              <a:rPr lang="es-ES" sz="3300" dirty="0">
                <a:latin typeface="Bodoni MT" pitchFamily="18" charset="0"/>
              </a:rPr>
              <a:t>900 MHz.</a:t>
            </a:r>
            <a:endParaRPr lang="es-EC" sz="3300" dirty="0">
              <a:latin typeface="Bodoni MT" pitchFamily="18" charset="0"/>
            </a:endParaRPr>
          </a:p>
          <a:p>
            <a:pPr lvl="0" algn="just">
              <a:buFont typeface="Wingdings" pitchFamily="2" charset="2"/>
              <a:buChar char="ü"/>
            </a:pPr>
            <a:r>
              <a:rPr lang="es-ES" sz="3300" dirty="0">
                <a:latin typeface="Bodoni MT" pitchFamily="18" charset="0"/>
              </a:rPr>
              <a:t>Implementar una red en la región sierra con equipos que operen en la banda de 900 MHz, para la realización de las pruebas de campo y recopilación de datos.</a:t>
            </a:r>
            <a:endParaRPr lang="es-EC" sz="3300" dirty="0">
              <a:latin typeface="Bodoni MT" pitchFamily="18" charset="0"/>
            </a:endParaRPr>
          </a:p>
          <a:p>
            <a:pPr lvl="0" algn="just">
              <a:buFont typeface="Wingdings" pitchFamily="2" charset="2"/>
              <a:buChar char="ü"/>
            </a:pPr>
            <a:r>
              <a:rPr lang="es-ES" sz="3300" dirty="0">
                <a:latin typeface="Bodoni MT" pitchFamily="18" charset="0"/>
              </a:rPr>
              <a:t>Comparar los resultados obtenidos con enlaces de WiFi de larga distancia.</a:t>
            </a:r>
            <a:endParaRPr lang="es-EC" sz="3300" dirty="0">
              <a:latin typeface="Bodoni MT" pitchFamily="18" charset="0"/>
            </a:endParaRPr>
          </a:p>
          <a:p>
            <a:pPr lvl="0" algn="just">
              <a:buFont typeface="Wingdings" pitchFamily="2" charset="2"/>
              <a:buChar char="ü"/>
            </a:pPr>
            <a:r>
              <a:rPr lang="es-ES" sz="3300" dirty="0" smtClean="0">
                <a:latin typeface="Bodoni MT" pitchFamily="18" charset="0"/>
              </a:rPr>
              <a:t>Determinar </a:t>
            </a:r>
            <a:r>
              <a:rPr lang="es-ES" sz="3300" dirty="0">
                <a:latin typeface="Bodoni MT" pitchFamily="18" charset="0"/>
              </a:rPr>
              <a:t>conclusiones, recomendaciones </a:t>
            </a:r>
            <a:r>
              <a:rPr lang="es-ES" sz="3300" dirty="0" smtClean="0">
                <a:latin typeface="Bodoni MT" pitchFamily="18" charset="0"/>
              </a:rPr>
              <a:t>a trabajos futuros.</a:t>
            </a:r>
          </a:p>
          <a:p>
            <a:pPr marL="0" lvl="0" indent="0" algn="just">
              <a:buNone/>
            </a:pPr>
            <a:endParaRPr lang="es-EC" sz="3300" dirty="0"/>
          </a:p>
          <a:p>
            <a:pPr marL="0" indent="0">
              <a:buNone/>
            </a:pPr>
            <a:endParaRPr lang="es-EC" dirty="0"/>
          </a:p>
        </p:txBody>
      </p:sp>
      <p:sp>
        <p:nvSpPr>
          <p:cNvPr id="4" name="3 Flecha curvada hacia la izquierda">
            <a:hlinkClick r:id="rId2" action="ppaction://hlinksldjump"/>
          </p:cNvPr>
          <p:cNvSpPr/>
          <p:nvPr/>
        </p:nvSpPr>
        <p:spPr>
          <a:xfrm>
            <a:off x="8460432"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7038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pPr algn="ctr"/>
            <a:r>
              <a:rPr lang="es-EC" b="1" dirty="0" smtClean="0"/>
              <a:t>Trabajos relacionados</a:t>
            </a:r>
            <a:endParaRPr lang="es-EC" b="1" dirty="0"/>
          </a:p>
        </p:txBody>
      </p:sp>
      <p:sp>
        <p:nvSpPr>
          <p:cNvPr id="3" name="2 Marcador de contenido"/>
          <p:cNvSpPr>
            <a:spLocks noGrp="1"/>
          </p:cNvSpPr>
          <p:nvPr>
            <p:ph sz="quarter" idx="1"/>
          </p:nvPr>
        </p:nvSpPr>
        <p:spPr>
          <a:xfrm>
            <a:off x="304800" y="1412776"/>
            <a:ext cx="8686800" cy="5400600"/>
          </a:xfrm>
        </p:spPr>
        <p:txBody>
          <a:bodyPr>
            <a:normAutofit fontScale="92500" lnSpcReduction="20000"/>
          </a:bodyPr>
          <a:lstStyle/>
          <a:p>
            <a:pPr algn="just"/>
            <a:r>
              <a:rPr lang="es-ES" dirty="0">
                <a:latin typeface="Bodoni MT" pitchFamily="18" charset="0"/>
              </a:rPr>
              <a:t>Debido a que la banda de frecuencia de 902 a 928 MHz está considerada como una banda de frecuencia ICM, las aplicaciones que fueron estudiadas y analizadas en esta banda de frecuencia comprenden a todo lo </a:t>
            </a:r>
            <a:r>
              <a:rPr lang="es-ES">
                <a:latin typeface="Bodoni MT" pitchFamily="18" charset="0"/>
              </a:rPr>
              <a:t>relacionado </a:t>
            </a:r>
            <a:r>
              <a:rPr lang="es-ES" smtClean="0">
                <a:latin typeface="Bodoni MT" pitchFamily="18" charset="0"/>
              </a:rPr>
              <a:t>con </a:t>
            </a:r>
            <a:r>
              <a:rPr lang="es-ES" dirty="0">
                <a:latin typeface="Bodoni MT" pitchFamily="18" charset="0"/>
              </a:rPr>
              <a:t>industria, ciencia y medicina, también se han realizado trabajos que determinen el nivel de ocupación de esta banda de frecuencia para así determinar las posibles interferencias que se tendrían utilizando este medio de transmisión para una aplicación específica.</a:t>
            </a:r>
            <a:endParaRPr lang="es-EC" dirty="0">
              <a:latin typeface="Bodoni MT" pitchFamily="18" charset="0"/>
            </a:endParaRPr>
          </a:p>
          <a:p>
            <a:pPr algn="just"/>
            <a:r>
              <a:rPr lang="es-ES" dirty="0">
                <a:latin typeface="Bodoni MT" pitchFamily="18" charset="0"/>
              </a:rPr>
              <a:t>En Colombia, se han realizado trabajos orientados en disminuir la Brecha Digital y contribuir con el desarrollo de las </a:t>
            </a:r>
            <a:r>
              <a:rPr lang="es-ES" dirty="0" err="1">
                <a:latin typeface="Bodoni MT" pitchFamily="18" charset="0"/>
              </a:rPr>
              <a:t>TICs</a:t>
            </a:r>
            <a:r>
              <a:rPr lang="es-ES" dirty="0">
                <a:latin typeface="Bodoni MT" pitchFamily="18" charset="0"/>
              </a:rPr>
              <a:t> utilizando nuevas tecnologías que permitan ser implementadas en sectores </a:t>
            </a:r>
            <a:r>
              <a:rPr lang="es-ES" dirty="0" smtClean="0">
                <a:latin typeface="Bodoni MT" pitchFamily="18" charset="0"/>
              </a:rPr>
              <a:t>rurales. </a:t>
            </a:r>
            <a:r>
              <a:rPr lang="es-ES" dirty="0">
                <a:latin typeface="Bodoni MT" pitchFamily="18" charset="0"/>
              </a:rPr>
              <a:t>Siendo así se han realizado enlaces radioeléctricos para dotar de internet a sectores rurales utilizando equipos de bajo costo que operan en la banda de 902 a 928 MHz.</a:t>
            </a:r>
            <a:endParaRPr lang="es-EC" dirty="0">
              <a:latin typeface="Bodoni MT" pitchFamily="18" charset="0"/>
            </a:endParaRPr>
          </a:p>
          <a:p>
            <a:endParaRPr lang="es-EC" dirty="0"/>
          </a:p>
        </p:txBody>
      </p:sp>
    </p:spTree>
    <p:extLst>
      <p:ext uri="{BB962C8B-B14F-4D97-AF65-F5344CB8AC3E}">
        <p14:creationId xmlns:p14="http://schemas.microsoft.com/office/powerpoint/2010/main" val="340611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Trabajos relacionados</a:t>
            </a:r>
            <a:endParaRPr lang="es-EC" b="1" dirty="0"/>
          </a:p>
        </p:txBody>
      </p:sp>
      <p:sp>
        <p:nvSpPr>
          <p:cNvPr id="3" name="2 Marcador de contenido"/>
          <p:cNvSpPr>
            <a:spLocks noGrp="1"/>
          </p:cNvSpPr>
          <p:nvPr>
            <p:ph sz="quarter" idx="1"/>
          </p:nvPr>
        </p:nvSpPr>
        <p:spPr>
          <a:xfrm>
            <a:off x="301752" y="1593304"/>
            <a:ext cx="8503920" cy="4572000"/>
          </a:xfrm>
        </p:spPr>
        <p:txBody>
          <a:bodyPr>
            <a:normAutofit/>
          </a:bodyPr>
          <a:lstStyle/>
          <a:p>
            <a:pPr algn="just"/>
            <a:r>
              <a:rPr lang="es-ES" dirty="0">
                <a:latin typeface="Bodoni MT" pitchFamily="18" charset="0"/>
              </a:rPr>
              <a:t>Las pruebas realizadas en esta banda de frecuencia también han sido implementadas en regiones urbanas donde otras bandas </a:t>
            </a:r>
            <a:r>
              <a:rPr lang="es-ES" dirty="0" smtClean="0">
                <a:latin typeface="Bodoni MT" pitchFamily="18" charset="0"/>
              </a:rPr>
              <a:t>especificas para </a:t>
            </a:r>
            <a:r>
              <a:rPr lang="es-ES" dirty="0">
                <a:latin typeface="Bodoni MT" pitchFamily="18" charset="0"/>
              </a:rPr>
              <a:t>aplicaciones de industria, ciencia y medicina, como es la banda de 2,4 y 5 GHz, se encuentran saturadas y se necesita tener una alternativa que nos brinde características similares en cuanto al desempeño de estas redes. </a:t>
            </a:r>
            <a:endParaRPr lang="es-ES" dirty="0" smtClean="0">
              <a:latin typeface="Bodoni MT" pitchFamily="18" charset="0"/>
            </a:endParaRPr>
          </a:p>
          <a:p>
            <a:pPr algn="just"/>
            <a:r>
              <a:rPr lang="es-EC" dirty="0">
                <a:latin typeface="Bodoni MT" pitchFamily="18" charset="0"/>
              </a:rPr>
              <a:t>Se han realizado también enlaces de larga distancia, utilizando otras bandas de frecuencia ICM, como son las bandas de 2,4 y 5 </a:t>
            </a:r>
            <a:r>
              <a:rPr lang="es-EC" dirty="0" smtClean="0">
                <a:latin typeface="Bodoni MT" pitchFamily="18" charset="0"/>
              </a:rPr>
              <a:t>GHz.</a:t>
            </a:r>
            <a:endParaRPr lang="es-EC" dirty="0">
              <a:latin typeface="Bodoni MT" pitchFamily="18" charset="0"/>
            </a:endParaRPr>
          </a:p>
          <a:p>
            <a:endParaRPr lang="es-EC" dirty="0"/>
          </a:p>
        </p:txBody>
      </p:sp>
      <p:sp>
        <p:nvSpPr>
          <p:cNvPr id="4" name="3 Flecha curvada hacia la izquierda">
            <a:hlinkClick r:id="rId2" action="ppaction://hlinksldjump"/>
          </p:cNvPr>
          <p:cNvSpPr/>
          <p:nvPr/>
        </p:nvSpPr>
        <p:spPr>
          <a:xfrm>
            <a:off x="8460432" y="6234178"/>
            <a:ext cx="360040" cy="3326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589212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Materiales</a:t>
            </a:r>
            <a:endParaRPr lang="es-EC" b="1" dirty="0"/>
          </a:p>
        </p:txBody>
      </p:sp>
      <p:sp>
        <p:nvSpPr>
          <p:cNvPr id="3" name="2 Marcador de contenido"/>
          <p:cNvSpPr>
            <a:spLocks noGrp="1"/>
          </p:cNvSpPr>
          <p:nvPr>
            <p:ph sz="quarter" idx="1"/>
          </p:nvPr>
        </p:nvSpPr>
        <p:spPr/>
        <p:txBody>
          <a:bodyPr/>
          <a:lstStyle/>
          <a:p>
            <a:r>
              <a:rPr lang="es-EC" dirty="0" smtClean="0">
                <a:latin typeface="Bodoni MT" pitchFamily="18" charset="0"/>
              </a:rPr>
              <a:t>Ubiquiti Nanostation M900</a:t>
            </a:r>
          </a:p>
          <a:p>
            <a:pPr marL="0" indent="0">
              <a:buNone/>
            </a:pPr>
            <a:endParaRPr lang="es-EC" dirty="0"/>
          </a:p>
        </p:txBody>
      </p:sp>
      <p:pic>
        <p:nvPicPr>
          <p:cNvPr id="4" name="3 Imagen" descr="http://www.ubiquiticolombia.com/web/wp-content/uploads/M900.gif">
            <a:hlinkClick r:id="rId3"/>
          </p:cNvPr>
          <p:cNvPicPr/>
          <p:nvPr/>
        </p:nvPicPr>
        <p:blipFill rotWithShape="1">
          <a:blip r:embed="rId4">
            <a:extLst>
              <a:ext uri="{28A0092B-C50C-407E-A947-70E740481C1C}">
                <a14:useLocalDpi xmlns:a14="http://schemas.microsoft.com/office/drawing/2010/main" val="0"/>
              </a:ext>
            </a:extLst>
          </a:blip>
          <a:srcRect l="9406" t="9819" r="10047" b="8335"/>
          <a:stretch/>
        </p:blipFill>
        <p:spPr bwMode="auto">
          <a:xfrm>
            <a:off x="611560" y="2595155"/>
            <a:ext cx="1928554" cy="2400709"/>
          </a:xfrm>
          <a:prstGeom prst="rect">
            <a:avLst/>
          </a:prstGeom>
          <a:noFill/>
          <a:ln>
            <a:solidFill>
              <a:schemeClr val="tx1"/>
            </a:solidFill>
          </a:ln>
        </p:spPr>
      </p:pic>
      <p:pic>
        <p:nvPicPr>
          <p:cNvPr id="5" name="3 Marcador de contenido"/>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987824" y="2753372"/>
            <a:ext cx="3438095" cy="2238688"/>
          </a:xfrm>
          <a:prstGeom prst="rect">
            <a:avLst/>
          </a:prstGeom>
          <a:noFill/>
          <a:ln>
            <a:solidFill>
              <a:schemeClr val="tx1"/>
            </a:solidFill>
          </a:ln>
        </p:spPr>
      </p:pic>
      <p:pic>
        <p:nvPicPr>
          <p:cNvPr id="6" name="5 Imagen"/>
          <p:cNvPicPr/>
          <p:nvPr/>
        </p:nvPicPr>
        <p:blipFill rotWithShape="1">
          <a:blip r:embed="rId6"/>
          <a:srcRect l="33675" t="11855" r="33162" b="11527"/>
          <a:stretch/>
        </p:blipFill>
        <p:spPr bwMode="auto">
          <a:xfrm>
            <a:off x="6819484" y="2924944"/>
            <a:ext cx="1533525" cy="199199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554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Conexión del Nanostation</a:t>
            </a:r>
            <a:endParaRPr lang="es-EC" b="1" dirty="0"/>
          </a:p>
        </p:txBody>
      </p:sp>
      <p:pic>
        <p:nvPicPr>
          <p:cNvPr id="4" name="3 Marcador de contenido" descr="http://www.lacuevawifi.com/wp-content/uploads/2012/02/ns2-modocliente1.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3316" y="1665312"/>
            <a:ext cx="4720855" cy="4572000"/>
          </a:xfrm>
          <a:prstGeom prst="rect">
            <a:avLst/>
          </a:prstGeom>
          <a:noFill/>
          <a:ln>
            <a:solidFill>
              <a:schemeClr val="tx1"/>
            </a:solidFill>
          </a:ln>
        </p:spPr>
      </p:pic>
    </p:spTree>
    <p:extLst>
      <p:ext uri="{BB962C8B-B14F-4D97-AF65-F5344CB8AC3E}">
        <p14:creationId xmlns:p14="http://schemas.microsoft.com/office/powerpoint/2010/main" val="19153348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1616</TotalTime>
  <Words>2527</Words>
  <Application>Microsoft Office PowerPoint</Application>
  <PresentationFormat>Presentación en pantalla (4:3)</PresentationFormat>
  <Paragraphs>255</Paragraphs>
  <Slides>35</Slides>
  <Notes>18</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Civil</vt:lpstr>
      <vt:lpstr>ESTUDIO Y DISEÑO DE UNA RED INALÁMBRICA EN LA BANDA DE 900 MHz PARA LARGAS DISTANCIAS EN LA REGIÓN SIERRA</vt:lpstr>
      <vt:lpstr>Índice</vt:lpstr>
      <vt:lpstr>Introducción</vt:lpstr>
      <vt:lpstr>Objetivos</vt:lpstr>
      <vt:lpstr>Objetivos</vt:lpstr>
      <vt:lpstr>Trabajos relacionados</vt:lpstr>
      <vt:lpstr>Trabajos relacionados</vt:lpstr>
      <vt:lpstr>Materiales</vt:lpstr>
      <vt:lpstr>Conexión del Nanostation</vt:lpstr>
      <vt:lpstr>Otros Equipos</vt:lpstr>
      <vt:lpstr>Metodología</vt:lpstr>
      <vt:lpstr>Metodología</vt:lpstr>
      <vt:lpstr>Mediciones del espectro en 900 MHz</vt:lpstr>
      <vt:lpstr>Planificación de la red</vt:lpstr>
      <vt:lpstr>Enlace de larga distancia</vt:lpstr>
      <vt:lpstr>Enlace de larga distancia</vt:lpstr>
      <vt:lpstr>Implementación de la Red.</vt:lpstr>
      <vt:lpstr>Pérdidas por propagación</vt:lpstr>
      <vt:lpstr>Nivel de recepción</vt:lpstr>
      <vt:lpstr>Pruebas y análisis de resultados</vt:lpstr>
      <vt:lpstr>Pruebas y análisis de resultados</vt:lpstr>
      <vt:lpstr>Inyección de tráfico</vt:lpstr>
      <vt:lpstr>Inyección de tráfico</vt:lpstr>
      <vt:lpstr>Pruebas y análisis de resultados</vt:lpstr>
      <vt:lpstr>Pruebas y análisis de resultados</vt:lpstr>
      <vt:lpstr>Pruebas y análisis de resultados</vt:lpstr>
      <vt:lpstr>Pruebas y análisis de resultados</vt:lpstr>
      <vt:lpstr>Resultados enlace de corta distancia</vt:lpstr>
      <vt:lpstr>Conclusiones</vt:lpstr>
      <vt:lpstr>Conclusiones</vt:lpstr>
      <vt:lpstr>Conclusiones</vt:lpstr>
      <vt:lpstr>Recomendaciones</vt:lpstr>
      <vt:lpstr>Recomendaciones</vt:lpstr>
      <vt:lpstr>Recomendaciones</vt:lpstr>
      <vt:lpstr>GRACIAS POR SU ATENCIÓN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dc:creator>
  <cp:lastModifiedBy>Andrés</cp:lastModifiedBy>
  <cp:revision>151</cp:revision>
  <dcterms:created xsi:type="dcterms:W3CDTF">2013-10-05T21:31:56Z</dcterms:created>
  <dcterms:modified xsi:type="dcterms:W3CDTF">2014-01-22T13:20:05Z</dcterms:modified>
</cp:coreProperties>
</file>